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tiff" ContentType="image/tiff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5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8"/>
  </p:notesMasterIdLst>
  <p:sldIdLst>
    <p:sldId id="259" r:id="rId2"/>
    <p:sldId id="284" r:id="rId3"/>
    <p:sldId id="366" r:id="rId4"/>
    <p:sldId id="361" r:id="rId5"/>
    <p:sldId id="268" r:id="rId6"/>
    <p:sldId id="330" r:id="rId7"/>
    <p:sldId id="373" r:id="rId8"/>
    <p:sldId id="302" r:id="rId9"/>
    <p:sldId id="267" r:id="rId10"/>
    <p:sldId id="335" r:id="rId11"/>
    <p:sldId id="369" r:id="rId12"/>
    <p:sldId id="410" r:id="rId13"/>
    <p:sldId id="413" r:id="rId14"/>
    <p:sldId id="304" r:id="rId15"/>
    <p:sldId id="352" r:id="rId16"/>
    <p:sldId id="291" r:id="rId17"/>
    <p:sldId id="293" r:id="rId18"/>
    <p:sldId id="340" r:id="rId19"/>
    <p:sldId id="339" r:id="rId20"/>
    <p:sldId id="275" r:id="rId21"/>
    <p:sldId id="276" r:id="rId22"/>
    <p:sldId id="325" r:id="rId23"/>
    <p:sldId id="263" r:id="rId24"/>
    <p:sldId id="396" r:id="rId25"/>
    <p:sldId id="266" r:id="rId26"/>
    <p:sldId id="314" r:id="rId27"/>
    <p:sldId id="341" r:id="rId28"/>
    <p:sldId id="299" r:id="rId29"/>
    <p:sldId id="297" r:id="rId30"/>
    <p:sldId id="420" r:id="rId31"/>
    <p:sldId id="419" r:id="rId32"/>
    <p:sldId id="309" r:id="rId33"/>
    <p:sldId id="319" r:id="rId34"/>
    <p:sldId id="412" r:id="rId35"/>
    <p:sldId id="283" r:id="rId36"/>
    <p:sldId id="409" r:id="rId37"/>
  </p:sldIdLst>
  <p:sldSz cx="9144000" cy="5143500" type="screen16x9"/>
  <p:notesSz cx="6858000" cy="9144000"/>
  <p:defaultTextStyle>
    <a:defPPr>
      <a:defRPr lang="en-US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9020" autoAdjust="0"/>
    <p:restoredTop sz="92416" autoAdjust="0"/>
  </p:normalViewPr>
  <p:slideViewPr>
    <p:cSldViewPr snapToGrid="0">
      <p:cViewPr varScale="1">
        <p:scale>
          <a:sx n="119" d="100"/>
          <a:sy n="119" d="100"/>
        </p:scale>
        <p:origin x="216" y="184"/>
      </p:cViewPr>
      <p:guideLst/>
    </p:cSldViewPr>
  </p:slideViewPr>
  <p:notesTextViewPr>
    <p:cViewPr>
      <p:scale>
        <a:sx n="125" d="100"/>
        <a:sy n="125" d="100"/>
      </p:scale>
      <p:origin x="0" y="0"/>
    </p:cViewPr>
  </p:notesTextViewPr>
  <p:sorterViewPr>
    <p:cViewPr>
      <p:scale>
        <a:sx n="100" d="100"/>
        <a:sy n="100" d="100"/>
      </p:scale>
      <p:origin x="0" y="-304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Feuille_de_calcul_Microsoft_Excel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Feuille_de_calcul_Microsoft_Excel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Feuille_de_calcul_Microsoft_Excel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Feuille_de_calcul_Microsoft_Excel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Feuille_de_calcul_Microsoft_Excel4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Feuille_de_calcul_Microsoft_Excel5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4.7785639501567535E-2"/>
          <c:y val="9.7372671314731069E-2"/>
          <c:w val="0.93439698515214464"/>
          <c:h val="0.72114447057568565"/>
        </c:manualLayout>
      </c:layou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2013</c:v>
                </c:pt>
              </c:strCache>
            </c:strRef>
          </c:tx>
          <c:spPr>
            <a:ln w="19050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6"/>
            <c:spPr>
              <a:solidFill>
                <a:schemeClr val="bg1"/>
              </a:solidFill>
              <a:ln w="19050">
                <a:solidFill>
                  <a:schemeClr val="accent1"/>
                </a:solidFill>
              </a:ln>
              <a:effectLst/>
            </c:spPr>
          </c:marker>
          <c:cat>
            <c:strRef>
              <c:f>Sheet1!$A$2:$A$7</c:f>
              <c:strCache>
                <c:ptCount val="6"/>
                <c:pt idx="0">
                  <c:v>January</c:v>
                </c:pt>
                <c:pt idx="1">
                  <c:v>February</c:v>
                </c:pt>
                <c:pt idx="2">
                  <c:v>March</c:v>
                </c:pt>
                <c:pt idx="3">
                  <c:v>April</c:v>
                </c:pt>
                <c:pt idx="4">
                  <c:v>May</c:v>
                </c:pt>
                <c:pt idx="5">
                  <c:v>June</c:v>
                </c:pt>
              </c:strCache>
            </c:strRef>
          </c:cat>
          <c:val>
            <c:numRef>
              <c:f>Sheet1!$B$2:$B$7</c:f>
              <c:numCache>
                <c:formatCode>0%</c:formatCode>
                <c:ptCount val="6"/>
                <c:pt idx="0">
                  <c:v>0.06</c:v>
                </c:pt>
                <c:pt idx="1">
                  <c:v>0.24</c:v>
                </c:pt>
                <c:pt idx="2">
                  <c:v>0.22</c:v>
                </c:pt>
                <c:pt idx="3">
                  <c:v>0.38</c:v>
                </c:pt>
                <c:pt idx="4">
                  <c:v>0.28499999999999998</c:v>
                </c:pt>
                <c:pt idx="5">
                  <c:v>0.53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0-0D4B-6240-B109-349E24081BA4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2014</c:v>
                </c:pt>
              </c:strCache>
            </c:strRef>
          </c:tx>
          <c:spPr>
            <a:ln w="19050" cap="rnd">
              <a:solidFill>
                <a:schemeClr val="accent3"/>
              </a:solidFill>
              <a:round/>
            </a:ln>
            <a:effectLst/>
          </c:spPr>
          <c:marker>
            <c:symbol val="circle"/>
            <c:size val="6"/>
            <c:spPr>
              <a:solidFill>
                <a:schemeClr val="bg1"/>
              </a:solidFill>
              <a:ln w="19050">
                <a:solidFill>
                  <a:schemeClr val="accent3"/>
                </a:solidFill>
              </a:ln>
              <a:effectLst/>
            </c:spPr>
          </c:marker>
          <c:cat>
            <c:strRef>
              <c:f>Sheet1!$A$2:$A$7</c:f>
              <c:strCache>
                <c:ptCount val="6"/>
                <c:pt idx="0">
                  <c:v>January</c:v>
                </c:pt>
                <c:pt idx="1">
                  <c:v>February</c:v>
                </c:pt>
                <c:pt idx="2">
                  <c:v>March</c:v>
                </c:pt>
                <c:pt idx="3">
                  <c:v>April</c:v>
                </c:pt>
                <c:pt idx="4">
                  <c:v>May</c:v>
                </c:pt>
                <c:pt idx="5">
                  <c:v>June</c:v>
                </c:pt>
              </c:strCache>
            </c:strRef>
          </c:cat>
          <c:val>
            <c:numRef>
              <c:f>Sheet1!$C$2:$C$7</c:f>
              <c:numCache>
                <c:formatCode>0%</c:formatCode>
                <c:ptCount val="6"/>
                <c:pt idx="0">
                  <c:v>0.18</c:v>
                </c:pt>
                <c:pt idx="1">
                  <c:v>0.15</c:v>
                </c:pt>
                <c:pt idx="2">
                  <c:v>0.32</c:v>
                </c:pt>
                <c:pt idx="3">
                  <c:v>0.28000000000000003</c:v>
                </c:pt>
                <c:pt idx="4">
                  <c:v>0.38</c:v>
                </c:pt>
                <c:pt idx="5">
                  <c:v>0.37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1-0D4B-6240-B109-349E24081BA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69882264"/>
        <c:axId val="169886576"/>
      </c:lineChart>
      <c:catAx>
        <c:axId val="16988226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12700" cap="flat" cmpd="sng" algn="ctr">
            <a:solidFill>
              <a:schemeClr val="accent6"/>
            </a:solidFill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accent5"/>
                </a:solidFill>
                <a:latin typeface="Lato" panose="020F0502020204030203" pitchFamily="34" charset="0"/>
                <a:ea typeface="+mn-ea"/>
                <a:cs typeface="+mn-cs"/>
              </a:defRPr>
            </a:pPr>
            <a:endParaRPr lang="fr-FR"/>
          </a:p>
        </c:txPr>
        <c:crossAx val="169886576"/>
        <c:crosses val="autoZero"/>
        <c:auto val="1"/>
        <c:lblAlgn val="ctr"/>
        <c:lblOffset val="100"/>
        <c:noMultiLvlLbl val="0"/>
      </c:catAx>
      <c:valAx>
        <c:axId val="16988657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accent6"/>
              </a:solidFill>
              <a:prstDash val="solid"/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accent5"/>
                </a:solidFill>
                <a:latin typeface="Lato" panose="020F0502020204030203" pitchFamily="34" charset="0"/>
                <a:ea typeface="+mn-ea"/>
                <a:cs typeface="+mn-cs"/>
              </a:defRPr>
            </a:pPr>
            <a:endParaRPr lang="fr-FR"/>
          </a:p>
        </c:txPr>
        <c:crossAx val="169882264"/>
        <c:crosses val="autoZero"/>
        <c:crossBetween val="between"/>
      </c:valAx>
      <c:spPr>
        <a:noFill/>
        <a:ln w="9525">
          <a:noFill/>
          <a:prstDash val="sysDash"/>
        </a:ln>
        <a:effectLst/>
      </c:spPr>
    </c:plotArea>
    <c:legend>
      <c:legendPos val="b"/>
      <c:layout>
        <c:manualLayout>
          <c:xMode val="edge"/>
          <c:yMode val="edge"/>
          <c:x val="0.38396022988367945"/>
          <c:y val="0.92587490770406711"/>
          <c:w val="0.26263448961764835"/>
          <c:h val="7.1057944162674691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800" b="0" i="0" u="none" strike="noStrike" kern="1200" baseline="0">
              <a:solidFill>
                <a:schemeClr val="accent3"/>
              </a:solidFill>
              <a:latin typeface="Lato" panose="020F0502020204030203" pitchFamily="34" charset="0"/>
              <a:ea typeface="+mn-ea"/>
              <a:cs typeface="+mn-cs"/>
            </a:defRPr>
          </a:pPr>
          <a:endParaRPr lang="fr-FR"/>
        </a:p>
      </c:txPr>
    </c:legend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 sz="800">
          <a:solidFill>
            <a:schemeClr val="accent4"/>
          </a:solidFill>
          <a:latin typeface="Lato" panose="020F0502020204030203" pitchFamily="34" charset="0"/>
        </a:defRPr>
      </a:pPr>
      <a:endParaRPr lang="fr-FR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000" b="1" i="0" u="none" strike="noStrike" kern="1200" spc="0" baseline="0">
                <a:solidFill>
                  <a:schemeClr val="accent3"/>
                </a:solidFill>
                <a:latin typeface="Lato" panose="020F0502020204030203" pitchFamily="34" charset="0"/>
                <a:ea typeface="+mn-ea"/>
                <a:cs typeface="+mn-cs"/>
              </a:defRPr>
            </a:pPr>
            <a:r>
              <a:rPr lang="en-US" sz="1000" b="1">
                <a:solidFill>
                  <a:schemeClr val="accent3"/>
                </a:solidFill>
              </a:rPr>
              <a:t>SALES GRAPH BY NEW USERS</a:t>
            </a:r>
          </a:p>
        </c:rich>
      </c:tx>
      <c:layout>
        <c:manualLayout>
          <c:xMode val="edge"/>
          <c:yMode val="edge"/>
          <c:x val="0.27582206519208985"/>
          <c:y val="0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1" i="0" u="none" strike="noStrike" kern="1200" spc="0" baseline="0">
              <a:solidFill>
                <a:schemeClr val="accent3"/>
              </a:solidFill>
              <a:latin typeface="Lato" panose="020F0502020204030203" pitchFamily="34" charset="0"/>
              <a:ea typeface="+mn-ea"/>
              <a:cs typeface="+mn-cs"/>
            </a:defRPr>
          </a:pPr>
          <a:endParaRPr lang="fr-FR"/>
        </a:p>
      </c:txPr>
    </c:title>
    <c:autoTitleDeleted val="0"/>
    <c:plotArea>
      <c:layout>
        <c:manualLayout>
          <c:layoutTarget val="inner"/>
          <c:xMode val="edge"/>
          <c:yMode val="edge"/>
          <c:x val="4.7785639501567535E-2"/>
          <c:y val="9.7372671314731069E-2"/>
          <c:w val="0.93439698515214464"/>
          <c:h val="0.72114447057568565"/>
        </c:manualLayout>
      </c:layou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Site Enterance</c:v>
                </c:pt>
              </c:strCache>
            </c:strRef>
          </c:tx>
          <c:spPr>
            <a:ln w="15875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6"/>
            <c:spPr>
              <a:solidFill>
                <a:schemeClr val="bg1"/>
              </a:solidFill>
              <a:ln w="15875">
                <a:solidFill>
                  <a:schemeClr val="accent1"/>
                </a:solidFill>
              </a:ln>
              <a:effectLst/>
            </c:spPr>
          </c:marker>
          <c:cat>
            <c:numRef>
              <c:f>Sheet1!$A$2:$A$9</c:f>
              <c:numCache>
                <c:formatCode>General</c:formatCode>
                <c:ptCount val="8"/>
                <c:pt idx="0">
                  <c:v>10</c:v>
                </c:pt>
                <c:pt idx="1">
                  <c:v>11</c:v>
                </c:pt>
                <c:pt idx="2">
                  <c:v>12</c:v>
                </c:pt>
                <c:pt idx="3">
                  <c:v>13</c:v>
                </c:pt>
                <c:pt idx="4">
                  <c:v>14</c:v>
                </c:pt>
                <c:pt idx="5">
                  <c:v>15</c:v>
                </c:pt>
                <c:pt idx="6">
                  <c:v>16</c:v>
                </c:pt>
                <c:pt idx="7">
                  <c:v>17</c:v>
                </c:pt>
              </c:numCache>
            </c:numRef>
          </c:cat>
          <c:val>
            <c:numRef>
              <c:f>Sheet1!$B$2:$B$9</c:f>
              <c:numCache>
                <c:formatCode>0%</c:formatCode>
                <c:ptCount val="8"/>
                <c:pt idx="0">
                  <c:v>0.06</c:v>
                </c:pt>
                <c:pt idx="1">
                  <c:v>0.24</c:v>
                </c:pt>
                <c:pt idx="2">
                  <c:v>0.22</c:v>
                </c:pt>
                <c:pt idx="3">
                  <c:v>0.38</c:v>
                </c:pt>
                <c:pt idx="4">
                  <c:v>0.28499999999999998</c:v>
                </c:pt>
                <c:pt idx="5">
                  <c:v>0.38</c:v>
                </c:pt>
                <c:pt idx="6">
                  <c:v>0.32</c:v>
                </c:pt>
                <c:pt idx="7">
                  <c:v>0.53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0-7C8D-1343-BF2A-EF53EF8C737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69885400"/>
        <c:axId val="169883440"/>
      </c:lineChart>
      <c:catAx>
        <c:axId val="16988540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12700" cap="flat" cmpd="sng" algn="ctr">
            <a:solidFill>
              <a:schemeClr val="accent6"/>
            </a:solidFill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accent5"/>
                </a:solidFill>
                <a:latin typeface="Lato" panose="020F0502020204030203" pitchFamily="34" charset="0"/>
                <a:ea typeface="+mn-ea"/>
                <a:cs typeface="+mn-cs"/>
              </a:defRPr>
            </a:pPr>
            <a:endParaRPr lang="fr-FR"/>
          </a:p>
        </c:txPr>
        <c:crossAx val="169883440"/>
        <c:crosses val="autoZero"/>
        <c:auto val="1"/>
        <c:lblAlgn val="ctr"/>
        <c:lblOffset val="100"/>
        <c:noMultiLvlLbl val="0"/>
      </c:catAx>
      <c:valAx>
        <c:axId val="16988344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accent6"/>
              </a:solidFill>
              <a:prstDash val="solid"/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accent5"/>
                </a:solidFill>
                <a:latin typeface="Lato" panose="020F0502020204030203" pitchFamily="34" charset="0"/>
                <a:ea typeface="+mn-ea"/>
                <a:cs typeface="+mn-cs"/>
              </a:defRPr>
            </a:pPr>
            <a:endParaRPr lang="fr-FR"/>
          </a:p>
        </c:txPr>
        <c:crossAx val="169885400"/>
        <c:crosses val="autoZero"/>
        <c:crossBetween val="between"/>
      </c:valAx>
      <c:spPr>
        <a:noFill/>
        <a:ln w="9525">
          <a:noFill/>
          <a:prstDash val="sysDash"/>
        </a:ln>
        <a:effectLst/>
      </c:spPr>
    </c:plotArea>
    <c:legend>
      <c:legendPos val="b"/>
      <c:layout>
        <c:manualLayout>
          <c:xMode val="edge"/>
          <c:yMode val="edge"/>
          <c:x val="0.38396028334010979"/>
          <c:y val="0.91382664516333045"/>
          <c:w val="0.26263448961764835"/>
          <c:h val="7.1057944162674691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800" b="0" i="0" u="none" strike="noStrike" kern="1200" baseline="0">
              <a:solidFill>
                <a:schemeClr val="accent5"/>
              </a:solidFill>
              <a:latin typeface="Lato" panose="020F0502020204030203" pitchFamily="34" charset="0"/>
              <a:ea typeface="+mn-ea"/>
              <a:cs typeface="+mn-cs"/>
            </a:defRPr>
          </a:pPr>
          <a:endParaRPr lang="fr-FR"/>
        </a:p>
      </c:txPr>
    </c:legend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 sz="800">
          <a:solidFill>
            <a:schemeClr val="accent4"/>
          </a:solidFill>
          <a:latin typeface="Lato" panose="020F0502020204030203" pitchFamily="34" charset="0"/>
        </a:defRPr>
      </a:pPr>
      <a:endParaRPr lang="fr-FR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Jour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Sheet1!$A$2:$A$6</c:f>
              <c:strCache>
                <c:ptCount val="5"/>
                <c:pt idx="0">
                  <c:v>Voiture</c:v>
                </c:pt>
                <c:pt idx="1">
                  <c:v>Avion</c:v>
                </c:pt>
                <c:pt idx="2">
                  <c:v>Train</c:v>
                </c:pt>
                <c:pt idx="3">
                  <c:v>Car</c:v>
                </c:pt>
                <c:pt idx="4">
                  <c:v>A pied</c:v>
                </c:pt>
              </c:strCache>
            </c:strRef>
          </c:cat>
          <c:val>
            <c:numRef>
              <c:f>Sheet1!$B$2:$B$6</c:f>
              <c:numCache>
                <c:formatCode>0%</c:formatCode>
                <c:ptCount val="5"/>
                <c:pt idx="0">
                  <c:v>0.45</c:v>
                </c:pt>
                <c:pt idx="1">
                  <c:v>0.25</c:v>
                </c:pt>
                <c:pt idx="2">
                  <c:v>0.18</c:v>
                </c:pt>
                <c:pt idx="3">
                  <c:v>0.15</c:v>
                </c:pt>
                <c:pt idx="4">
                  <c:v>0.12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97C-A345-8527-EF3F418D89AB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Semqine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Sheet1!$A$2:$A$6</c:f>
              <c:strCache>
                <c:ptCount val="5"/>
                <c:pt idx="0">
                  <c:v>Voiture</c:v>
                </c:pt>
                <c:pt idx="1">
                  <c:v>Avion</c:v>
                </c:pt>
                <c:pt idx="2">
                  <c:v>Train</c:v>
                </c:pt>
                <c:pt idx="3">
                  <c:v>Car</c:v>
                </c:pt>
                <c:pt idx="4">
                  <c:v>A pied</c:v>
                </c:pt>
              </c:strCache>
            </c:strRef>
          </c:cat>
          <c:val>
            <c:numRef>
              <c:f>Sheet1!$C$2:$C$6</c:f>
              <c:numCache>
                <c:formatCode>0%</c:formatCode>
                <c:ptCount val="5"/>
                <c:pt idx="0">
                  <c:v>0.65</c:v>
                </c:pt>
                <c:pt idx="1">
                  <c:v>0.35</c:v>
                </c:pt>
                <c:pt idx="2">
                  <c:v>0.28999999999999998</c:v>
                </c:pt>
                <c:pt idx="3">
                  <c:v>0.35</c:v>
                </c:pt>
                <c:pt idx="4">
                  <c:v>0.33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397C-A345-8527-EF3F418D89AB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Mois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cat>
            <c:strRef>
              <c:f>Sheet1!$A$2:$A$6</c:f>
              <c:strCache>
                <c:ptCount val="5"/>
                <c:pt idx="0">
                  <c:v>Voiture</c:v>
                </c:pt>
                <c:pt idx="1">
                  <c:v>Avion</c:v>
                </c:pt>
                <c:pt idx="2">
                  <c:v>Train</c:v>
                </c:pt>
                <c:pt idx="3">
                  <c:v>Car</c:v>
                </c:pt>
                <c:pt idx="4">
                  <c:v>A pied</c:v>
                </c:pt>
              </c:strCache>
            </c:strRef>
          </c:cat>
          <c:val>
            <c:numRef>
              <c:f>Sheet1!$D$2:$D$6</c:f>
              <c:numCache>
                <c:formatCode>0%</c:formatCode>
                <c:ptCount val="5"/>
                <c:pt idx="0">
                  <c:v>0.35</c:v>
                </c:pt>
                <c:pt idx="1">
                  <c:v>0.39</c:v>
                </c:pt>
                <c:pt idx="2">
                  <c:v>0.52</c:v>
                </c:pt>
                <c:pt idx="3">
                  <c:v>0.45</c:v>
                </c:pt>
                <c:pt idx="4">
                  <c:v>0.42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397C-A345-8527-EF3F418D89AB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Année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cat>
            <c:strRef>
              <c:f>Sheet1!$A$2:$A$6</c:f>
              <c:strCache>
                <c:ptCount val="5"/>
                <c:pt idx="0">
                  <c:v>Voiture</c:v>
                </c:pt>
                <c:pt idx="1">
                  <c:v>Avion</c:v>
                </c:pt>
                <c:pt idx="2">
                  <c:v>Train</c:v>
                </c:pt>
                <c:pt idx="3">
                  <c:v>Car</c:v>
                </c:pt>
                <c:pt idx="4">
                  <c:v>A pied</c:v>
                </c:pt>
              </c:strCache>
            </c:strRef>
          </c:cat>
          <c:val>
            <c:numRef>
              <c:f>Sheet1!$E$2:$E$6</c:f>
              <c:numCache>
                <c:formatCode>0%</c:formatCode>
                <c:ptCount val="5"/>
                <c:pt idx="0">
                  <c:v>0.25</c:v>
                </c:pt>
                <c:pt idx="1">
                  <c:v>0.66</c:v>
                </c:pt>
                <c:pt idx="2">
                  <c:v>0.33</c:v>
                </c:pt>
                <c:pt idx="3">
                  <c:v>0.25</c:v>
                </c:pt>
                <c:pt idx="4">
                  <c:v>0.12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397C-A345-8527-EF3F418D89A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87"/>
        <c:axId val="300255096"/>
        <c:axId val="293931040"/>
      </c:barChart>
      <c:catAx>
        <c:axId val="30025509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accent5"/>
                </a:solidFill>
                <a:latin typeface="Lato" panose="020F0502020204030203" pitchFamily="34" charset="0"/>
                <a:ea typeface="+mn-ea"/>
                <a:cs typeface="+mn-cs"/>
              </a:defRPr>
            </a:pPr>
            <a:endParaRPr lang="fr-FR"/>
          </a:p>
        </c:txPr>
        <c:crossAx val="293931040"/>
        <c:crosses val="autoZero"/>
        <c:auto val="1"/>
        <c:lblAlgn val="ctr"/>
        <c:lblOffset val="100"/>
        <c:noMultiLvlLbl val="0"/>
      </c:catAx>
      <c:valAx>
        <c:axId val="29393104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accent6"/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700" b="0" i="0" u="none" strike="noStrike" kern="1200" baseline="0">
                <a:solidFill>
                  <a:schemeClr val="accent5"/>
                </a:solidFill>
                <a:latin typeface="Lato" panose="020F0502020204030203" pitchFamily="34" charset="0"/>
                <a:ea typeface="+mn-ea"/>
                <a:cs typeface="+mn-cs"/>
              </a:defRPr>
            </a:pPr>
            <a:endParaRPr lang="fr-FR"/>
          </a:p>
        </c:txPr>
        <c:crossAx val="30025509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90101050825558537"/>
          <c:y val="0.34128693986591208"/>
          <c:w val="9.7646942314090282E-2"/>
          <c:h val="0.3378770189030996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800" b="0" i="0" u="none" strike="noStrike" kern="1200" baseline="0">
              <a:solidFill>
                <a:schemeClr val="accent5"/>
              </a:solidFill>
              <a:latin typeface="Lato" panose="020F0502020204030203" pitchFamily="34" charset="0"/>
              <a:ea typeface="+mn-ea"/>
              <a:cs typeface="+mn-cs"/>
            </a:defRPr>
          </a:pPr>
          <a:endParaRPr lang="fr-FR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solidFill>
            <a:schemeClr val="tx2"/>
          </a:solidFill>
          <a:latin typeface="Lato" panose="020F0502020204030203" pitchFamily="34" charset="0"/>
        </a:defRPr>
      </a:pPr>
      <a:endParaRPr lang="fr-FR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lnSpc>
                <a:spcPts val="1200"/>
              </a:lnSpc>
              <a:defRPr sz="1000" b="1" i="0" u="none" strike="noStrike" kern="1200" cap="all" spc="20" baseline="0">
                <a:solidFill>
                  <a:schemeClr val="accent3"/>
                </a:solidFill>
                <a:latin typeface="Lato" panose="020F0502020204030203" pitchFamily="34" charset="0"/>
                <a:ea typeface="+mn-ea"/>
                <a:cs typeface="+mn-cs"/>
              </a:defRPr>
            </a:pPr>
            <a:r>
              <a:rPr lang="en-US" sz="1000" b="1" cap="all" spc="20" baseline="0" dirty="0">
                <a:solidFill>
                  <a:schemeClr val="accent3"/>
                </a:solidFill>
              </a:rPr>
              <a:t>PARTICULIERS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lnSpc>
              <a:spcPts val="1200"/>
            </a:lnSpc>
            <a:defRPr sz="1000" b="1" i="0" u="none" strike="noStrike" kern="1200" cap="all" spc="20" baseline="0">
              <a:solidFill>
                <a:schemeClr val="accent3"/>
              </a:solidFill>
              <a:latin typeface="Lato" panose="020F0502020204030203" pitchFamily="34" charset="0"/>
              <a:ea typeface="+mn-ea"/>
              <a:cs typeface="+mn-cs"/>
            </a:defRPr>
          </a:pPr>
          <a:endParaRPr lang="fr-FR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TV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Category 1</c:v>
                </c:pt>
              </c:strCache>
            </c:strRef>
          </c:cat>
          <c:val>
            <c:numRef>
              <c:f>Sheet1!$B$2</c:f>
              <c:numCache>
                <c:formatCode>0%</c:formatCode>
                <c:ptCount val="1"/>
                <c:pt idx="0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1E3-A34C-AB4D-84E2ACCA98CE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Radio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Category 1</c:v>
                </c:pt>
              </c:strCache>
            </c:strRef>
          </c:cat>
          <c:val>
            <c:numRef>
              <c:f>Sheet1!$C$2</c:f>
              <c:numCache>
                <c:formatCode>0%</c:formatCode>
                <c:ptCount val="1"/>
                <c:pt idx="0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C1E3-A34C-AB4D-84E2ACCA98CE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Newspaper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Category 1</c:v>
                </c:pt>
              </c:strCache>
            </c:strRef>
          </c:cat>
          <c:val>
            <c:numRef>
              <c:f>Sheet1!$D$2</c:f>
              <c:numCache>
                <c:formatCode>0%</c:formatCode>
                <c:ptCount val="1"/>
                <c:pt idx="0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C1E3-A34C-AB4D-84E2ACCA98CE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Magazine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Category 1</c:v>
                </c:pt>
              </c:strCache>
            </c:strRef>
          </c:cat>
          <c:val>
            <c:numRef>
              <c:f>Sheet1!$E$2</c:f>
              <c:numCache>
                <c:formatCode>0%</c:formatCode>
                <c:ptCount val="1"/>
                <c:pt idx="0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C1E3-A34C-AB4D-84E2ACCA98CE}"/>
            </c:ext>
          </c:extLst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Billboards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Category 1</c:v>
                </c:pt>
              </c:strCache>
            </c:strRef>
          </c:cat>
          <c:val>
            <c:numRef>
              <c:f>Sheet1!$F$2</c:f>
              <c:numCache>
                <c:formatCode>0%</c:formatCode>
                <c:ptCount val="1"/>
                <c:pt idx="0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C1E3-A34C-AB4D-84E2ACCA98C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6"/>
        <c:overlap val="-32"/>
        <c:axId val="407506912"/>
        <c:axId val="407501424"/>
      </c:barChart>
      <c:catAx>
        <c:axId val="407506912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407501424"/>
        <c:crosses val="autoZero"/>
        <c:auto val="1"/>
        <c:lblAlgn val="ctr"/>
        <c:lblOffset val="100"/>
        <c:noMultiLvlLbl val="0"/>
      </c:catAx>
      <c:valAx>
        <c:axId val="407501424"/>
        <c:scaling>
          <c:orientation val="minMax"/>
          <c:max val="1"/>
        </c:scaling>
        <c:delete val="0"/>
        <c:axPos val="l"/>
        <c:majorGridlines>
          <c:spPr>
            <a:ln w="6350" cap="flat" cmpd="sng" algn="ctr">
              <a:solidFill>
                <a:schemeClr val="accent6"/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700" b="0" i="0" u="none" strike="noStrike" kern="1200" baseline="0">
                <a:solidFill>
                  <a:schemeClr val="accent5"/>
                </a:solidFill>
                <a:latin typeface="Lato" panose="020F0502020204030203" pitchFamily="34" charset="0"/>
                <a:ea typeface="+mn-ea"/>
                <a:cs typeface="+mn-cs"/>
              </a:defRPr>
            </a:pPr>
            <a:endParaRPr lang="fr-FR"/>
          </a:p>
        </c:txPr>
        <c:crossAx val="407506912"/>
        <c:crosses val="autoZero"/>
        <c:crossBetween val="between"/>
        <c:majorUnit val="0.5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800">
          <a:solidFill>
            <a:schemeClr val="tx2"/>
          </a:solidFill>
          <a:latin typeface="Lato" panose="020F0502020204030203" pitchFamily="34" charset="0"/>
        </a:defRPr>
      </a:pPr>
      <a:endParaRPr lang="fr-FR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000" b="1" i="0" u="none" strike="noStrike" kern="1200" cap="all" spc="20" baseline="0">
                <a:solidFill>
                  <a:schemeClr val="accent3"/>
                </a:solidFill>
                <a:latin typeface="Lato" panose="020F0502020204030203" pitchFamily="34" charset="0"/>
                <a:ea typeface="+mn-ea"/>
                <a:cs typeface="+mn-cs"/>
              </a:defRPr>
            </a:pPr>
            <a:r>
              <a:rPr lang="en-US" sz="1000" b="1" cap="all" spc="20" baseline="0" dirty="0">
                <a:solidFill>
                  <a:schemeClr val="accent3"/>
                </a:solidFill>
              </a:rPr>
              <a:t>PROFESSIONNELS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1" i="0" u="none" strike="noStrike" kern="1200" cap="all" spc="20" baseline="0">
              <a:solidFill>
                <a:schemeClr val="accent3"/>
              </a:solidFill>
              <a:latin typeface="Lato" panose="020F0502020204030203" pitchFamily="34" charset="0"/>
              <a:ea typeface="+mn-ea"/>
              <a:cs typeface="+mn-cs"/>
            </a:defRPr>
          </a:pPr>
          <a:endParaRPr lang="fr-FR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TV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Category 1</c:v>
                </c:pt>
              </c:strCache>
            </c:strRef>
          </c:cat>
          <c:val>
            <c:numRef>
              <c:f>Sheet1!$B$2</c:f>
              <c:numCache>
                <c:formatCode>0%</c:formatCode>
                <c:ptCount val="1"/>
                <c:pt idx="0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79A-E74E-BDBC-45794B70DD8A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Radio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Category 1</c:v>
                </c:pt>
              </c:strCache>
            </c:strRef>
          </c:cat>
          <c:val>
            <c:numRef>
              <c:f>Sheet1!$C$2</c:f>
              <c:numCache>
                <c:formatCode>0%</c:formatCode>
                <c:ptCount val="1"/>
                <c:pt idx="0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079A-E74E-BDBC-45794B70DD8A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Newspaper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Category 1</c:v>
                </c:pt>
              </c:strCache>
            </c:strRef>
          </c:cat>
          <c:val>
            <c:numRef>
              <c:f>Sheet1!$D$2</c:f>
              <c:numCache>
                <c:formatCode>0%</c:formatCode>
                <c:ptCount val="1"/>
                <c:pt idx="0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079A-E74E-BDBC-45794B70DD8A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Magazine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Category 1</c:v>
                </c:pt>
              </c:strCache>
            </c:strRef>
          </c:cat>
          <c:val>
            <c:numRef>
              <c:f>Sheet1!$E$2</c:f>
              <c:numCache>
                <c:formatCode>0%</c:formatCode>
                <c:ptCount val="1"/>
                <c:pt idx="0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079A-E74E-BDBC-45794B70DD8A}"/>
            </c:ext>
          </c:extLst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Billboards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Category 1</c:v>
                </c:pt>
              </c:strCache>
            </c:strRef>
          </c:cat>
          <c:val>
            <c:numRef>
              <c:f>Sheet1!$F$2</c:f>
              <c:numCache>
                <c:formatCode>0%</c:formatCode>
                <c:ptCount val="1"/>
                <c:pt idx="0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079A-E74E-BDBC-45794B70DD8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6"/>
        <c:overlap val="-32"/>
        <c:axId val="407502208"/>
        <c:axId val="407508480"/>
      </c:barChart>
      <c:catAx>
        <c:axId val="407502208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407508480"/>
        <c:crosses val="autoZero"/>
        <c:auto val="1"/>
        <c:lblAlgn val="ctr"/>
        <c:lblOffset val="100"/>
        <c:noMultiLvlLbl val="0"/>
      </c:catAx>
      <c:valAx>
        <c:axId val="407508480"/>
        <c:scaling>
          <c:orientation val="minMax"/>
          <c:max val="1"/>
        </c:scaling>
        <c:delete val="0"/>
        <c:axPos val="l"/>
        <c:majorGridlines>
          <c:spPr>
            <a:ln w="6350" cap="flat" cmpd="sng" algn="ctr">
              <a:solidFill>
                <a:schemeClr val="accent6"/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700" b="0" i="0" u="none" strike="noStrike" kern="1200" baseline="0">
                <a:solidFill>
                  <a:schemeClr val="accent5"/>
                </a:solidFill>
                <a:latin typeface="Lato" panose="020F0502020204030203" pitchFamily="34" charset="0"/>
                <a:ea typeface="+mn-ea"/>
                <a:cs typeface="+mn-cs"/>
              </a:defRPr>
            </a:pPr>
            <a:endParaRPr lang="fr-FR"/>
          </a:p>
        </c:txPr>
        <c:crossAx val="407502208"/>
        <c:crosses val="autoZero"/>
        <c:crossBetween val="between"/>
        <c:majorUnit val="0.5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800">
          <a:solidFill>
            <a:schemeClr val="tx2"/>
          </a:solidFill>
          <a:latin typeface="Lato" panose="020F0502020204030203" pitchFamily="34" charset="0"/>
        </a:defRPr>
      </a:pPr>
      <a:endParaRPr lang="fr-FR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chemeClr val="accent2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9B1F-B446-9092-6011EB473885}"/>
              </c:ext>
            </c:extLst>
          </c:dPt>
          <c:dPt>
            <c:idx val="1"/>
            <c:bubble3D val="0"/>
            <c:spPr>
              <a:solidFill>
                <a:schemeClr val="accent6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9B1F-B446-9092-6011EB473885}"/>
              </c:ext>
            </c:extLst>
          </c:dPt>
          <c:cat>
            <c:strRef>
              <c:f>Sheet1!$A$2:$A$3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8.1999999999999993</c:v>
                </c:pt>
                <c:pt idx="1">
                  <c:v>3.2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9B1F-B446-9092-6011EB47388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900">
          <a:latin typeface="Montserrat Light" panose="00000400000000000000" pitchFamily="50" charset="0"/>
        </a:defRPr>
      </a:pPr>
      <a:endParaRPr lang="fr-FR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7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7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8A3304A-40C4-42F8-BB25-2335FEA9D37B}" type="doc">
      <dgm:prSet loTypeId="urn:microsoft.com/office/officeart/2005/8/layout/radial1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29430F6C-339A-4077-A466-DDFFDCBB94C7}">
      <dgm:prSet phldrT="[Text]"/>
      <dgm:spPr>
        <a:solidFill>
          <a:schemeClr val="accent6"/>
        </a:solidFill>
        <a:ln>
          <a:noFill/>
        </a:ln>
      </dgm:spPr>
      <dgm:t>
        <a:bodyPr/>
        <a:lstStyle/>
        <a:p>
          <a:endParaRPr lang="en-US" dirty="0"/>
        </a:p>
      </dgm:t>
    </dgm:pt>
    <dgm:pt modelId="{4025E713-54A7-4F91-9225-C21AF8A4A6C3}" type="parTrans" cxnId="{E3A48227-25D3-4CD1-B93D-F530968A4ABF}">
      <dgm:prSet/>
      <dgm:spPr/>
      <dgm:t>
        <a:bodyPr/>
        <a:lstStyle/>
        <a:p>
          <a:endParaRPr lang="en-US"/>
        </a:p>
      </dgm:t>
    </dgm:pt>
    <dgm:pt modelId="{7EDBDD86-FF5D-403B-AD33-4FC042C35FCA}" type="sibTrans" cxnId="{E3A48227-25D3-4CD1-B93D-F530968A4ABF}">
      <dgm:prSet/>
      <dgm:spPr/>
      <dgm:t>
        <a:bodyPr/>
        <a:lstStyle/>
        <a:p>
          <a:endParaRPr lang="en-US"/>
        </a:p>
      </dgm:t>
    </dgm:pt>
    <dgm:pt modelId="{AF8F62D9-2F13-450C-9D64-861A1884C88F}">
      <dgm:prSet phldrT="[Text]"/>
      <dgm:spPr>
        <a:solidFill>
          <a:schemeClr val="accent1"/>
        </a:solidFill>
        <a:ln w="12700">
          <a:noFill/>
        </a:ln>
      </dgm:spPr>
      <dgm:t>
        <a:bodyPr/>
        <a:lstStyle/>
        <a:p>
          <a:endParaRPr lang="en-US" dirty="0"/>
        </a:p>
      </dgm:t>
    </dgm:pt>
    <dgm:pt modelId="{79FFD700-0D4C-4FB2-802E-D59DB2CBE117}" type="parTrans" cxnId="{A2626B15-587D-479B-AD99-587DE3C5D21C}">
      <dgm:prSet/>
      <dgm:spPr>
        <a:ln w="9525">
          <a:solidFill>
            <a:schemeClr val="accent5"/>
          </a:solidFill>
        </a:ln>
      </dgm:spPr>
      <dgm:t>
        <a:bodyPr/>
        <a:lstStyle/>
        <a:p>
          <a:endParaRPr lang="en-US"/>
        </a:p>
      </dgm:t>
    </dgm:pt>
    <dgm:pt modelId="{65DFABE4-8A81-474A-BB3E-B0F91358A092}" type="sibTrans" cxnId="{A2626B15-587D-479B-AD99-587DE3C5D21C}">
      <dgm:prSet/>
      <dgm:spPr/>
      <dgm:t>
        <a:bodyPr/>
        <a:lstStyle/>
        <a:p>
          <a:endParaRPr lang="en-US"/>
        </a:p>
      </dgm:t>
    </dgm:pt>
    <dgm:pt modelId="{CD53EBCD-C819-474D-B02F-D8D82ACFDA2A}">
      <dgm:prSet phldrT="[Text]"/>
      <dgm:spPr>
        <a:solidFill>
          <a:schemeClr val="accent1"/>
        </a:solidFill>
        <a:ln w="12700">
          <a:noFill/>
        </a:ln>
      </dgm:spPr>
      <dgm:t>
        <a:bodyPr/>
        <a:lstStyle/>
        <a:p>
          <a:endParaRPr lang="en-US" dirty="0"/>
        </a:p>
      </dgm:t>
    </dgm:pt>
    <dgm:pt modelId="{BE159131-1F08-44FB-9563-A8269F66EC51}" type="parTrans" cxnId="{B08BB0E5-608F-4A33-AECC-2D5018AEA1CF}">
      <dgm:prSet/>
      <dgm:spPr>
        <a:ln w="9525">
          <a:solidFill>
            <a:schemeClr val="accent5"/>
          </a:solidFill>
        </a:ln>
      </dgm:spPr>
      <dgm:t>
        <a:bodyPr/>
        <a:lstStyle/>
        <a:p>
          <a:endParaRPr lang="en-US"/>
        </a:p>
      </dgm:t>
    </dgm:pt>
    <dgm:pt modelId="{E593CB47-5E5B-4612-BE56-04344EAEC206}" type="sibTrans" cxnId="{B08BB0E5-608F-4A33-AECC-2D5018AEA1CF}">
      <dgm:prSet/>
      <dgm:spPr/>
      <dgm:t>
        <a:bodyPr/>
        <a:lstStyle/>
        <a:p>
          <a:endParaRPr lang="en-US"/>
        </a:p>
      </dgm:t>
    </dgm:pt>
    <dgm:pt modelId="{839DBC75-EBDC-450F-B9C7-BBA35482BDE1}">
      <dgm:prSet phldrT="[Text]"/>
      <dgm:spPr>
        <a:solidFill>
          <a:schemeClr val="accent1"/>
        </a:solidFill>
        <a:ln w="19050">
          <a:noFill/>
        </a:ln>
      </dgm:spPr>
      <dgm:t>
        <a:bodyPr/>
        <a:lstStyle/>
        <a:p>
          <a:endParaRPr lang="en-US" dirty="0"/>
        </a:p>
      </dgm:t>
    </dgm:pt>
    <dgm:pt modelId="{D43D5C1C-CF07-44DB-9096-D13DE4712187}" type="parTrans" cxnId="{A8AEAD07-7CE5-4C71-AD8F-5D9852D14F1D}">
      <dgm:prSet/>
      <dgm:spPr>
        <a:ln w="9525">
          <a:solidFill>
            <a:schemeClr val="accent5"/>
          </a:solidFill>
        </a:ln>
      </dgm:spPr>
      <dgm:t>
        <a:bodyPr/>
        <a:lstStyle/>
        <a:p>
          <a:endParaRPr lang="en-US"/>
        </a:p>
      </dgm:t>
    </dgm:pt>
    <dgm:pt modelId="{E854B2F0-CF10-4757-8613-8D342A4918E4}" type="sibTrans" cxnId="{A8AEAD07-7CE5-4C71-AD8F-5D9852D14F1D}">
      <dgm:prSet/>
      <dgm:spPr/>
      <dgm:t>
        <a:bodyPr/>
        <a:lstStyle/>
        <a:p>
          <a:endParaRPr lang="en-US"/>
        </a:p>
      </dgm:t>
    </dgm:pt>
    <dgm:pt modelId="{476BC829-D541-47C3-954E-9074F36A3244}">
      <dgm:prSet phldrT="[Text]"/>
      <dgm:spPr>
        <a:solidFill>
          <a:schemeClr val="accent4"/>
        </a:solidFill>
        <a:ln>
          <a:noFill/>
        </a:ln>
      </dgm:spPr>
      <dgm:t>
        <a:bodyPr/>
        <a:lstStyle/>
        <a:p>
          <a:endParaRPr lang="en-US" dirty="0"/>
        </a:p>
      </dgm:t>
    </dgm:pt>
    <dgm:pt modelId="{BE81C1A4-86EA-4024-B61E-BEF77B68E67D}" type="parTrans" cxnId="{9E834ED5-615A-4CF8-AB81-8A6FF2170313}">
      <dgm:prSet/>
      <dgm:spPr>
        <a:ln w="9525">
          <a:solidFill>
            <a:schemeClr val="tx2"/>
          </a:solidFill>
        </a:ln>
      </dgm:spPr>
      <dgm:t>
        <a:bodyPr/>
        <a:lstStyle/>
        <a:p>
          <a:endParaRPr lang="en-US"/>
        </a:p>
      </dgm:t>
    </dgm:pt>
    <dgm:pt modelId="{3E3E9234-C20F-41AE-BED9-BFAB7D3B1D5C}" type="sibTrans" cxnId="{9E834ED5-615A-4CF8-AB81-8A6FF2170313}">
      <dgm:prSet/>
      <dgm:spPr/>
      <dgm:t>
        <a:bodyPr/>
        <a:lstStyle/>
        <a:p>
          <a:endParaRPr lang="en-US"/>
        </a:p>
      </dgm:t>
    </dgm:pt>
    <dgm:pt modelId="{04051B50-C1D7-4EB4-B104-DF3AC681E772}">
      <dgm:prSet phldrT="[Text]"/>
      <dgm:spPr>
        <a:solidFill>
          <a:schemeClr val="accent1"/>
        </a:solidFill>
        <a:ln w="12700">
          <a:noFill/>
        </a:ln>
      </dgm:spPr>
      <dgm:t>
        <a:bodyPr/>
        <a:lstStyle/>
        <a:p>
          <a:endParaRPr lang="en-US" dirty="0"/>
        </a:p>
      </dgm:t>
    </dgm:pt>
    <dgm:pt modelId="{B5DC59B0-C6EA-4A0D-A278-23B360D5B0DA}" type="parTrans" cxnId="{3F89F72C-48A1-4A0B-948B-3ABEB9165F99}">
      <dgm:prSet/>
      <dgm:spPr>
        <a:ln w="9525">
          <a:solidFill>
            <a:schemeClr val="accent5"/>
          </a:solidFill>
        </a:ln>
      </dgm:spPr>
      <dgm:t>
        <a:bodyPr/>
        <a:lstStyle/>
        <a:p>
          <a:endParaRPr lang="en-US"/>
        </a:p>
      </dgm:t>
    </dgm:pt>
    <dgm:pt modelId="{BCF4B83A-D725-4A99-8D00-71433375FDC8}" type="sibTrans" cxnId="{3F89F72C-48A1-4A0B-948B-3ABEB9165F99}">
      <dgm:prSet/>
      <dgm:spPr/>
      <dgm:t>
        <a:bodyPr/>
        <a:lstStyle/>
        <a:p>
          <a:endParaRPr lang="en-US"/>
        </a:p>
      </dgm:t>
    </dgm:pt>
    <dgm:pt modelId="{2F3B6467-E8CA-4497-8D44-57E729941679}" type="pres">
      <dgm:prSet presAssocID="{E8A3304A-40C4-42F8-BB25-2335FEA9D37B}" presName="cycle" presStyleCnt="0">
        <dgm:presLayoutVars>
          <dgm:chMax val="1"/>
          <dgm:dir/>
          <dgm:animLvl val="ctr"/>
          <dgm:resizeHandles val="exact"/>
        </dgm:presLayoutVars>
      </dgm:prSet>
      <dgm:spPr/>
    </dgm:pt>
    <dgm:pt modelId="{C5640540-57AD-4A34-BF5E-C17BDB8DB2A4}" type="pres">
      <dgm:prSet presAssocID="{29430F6C-339A-4077-A466-DDFFDCBB94C7}" presName="centerShape" presStyleLbl="node0" presStyleIdx="0" presStyleCnt="1" custScaleX="129507" custScaleY="129505"/>
      <dgm:spPr/>
    </dgm:pt>
    <dgm:pt modelId="{B93CE093-DA2A-4798-BAF2-0FFAE0B73C25}" type="pres">
      <dgm:prSet presAssocID="{79FFD700-0D4C-4FB2-802E-D59DB2CBE117}" presName="Name9" presStyleLbl="parChTrans1D2" presStyleIdx="0" presStyleCnt="4"/>
      <dgm:spPr/>
    </dgm:pt>
    <dgm:pt modelId="{53A4D067-D011-4EC9-BD45-E13735B395A6}" type="pres">
      <dgm:prSet presAssocID="{79FFD700-0D4C-4FB2-802E-D59DB2CBE117}" presName="connTx" presStyleLbl="parChTrans1D2" presStyleIdx="0" presStyleCnt="4"/>
      <dgm:spPr/>
    </dgm:pt>
    <dgm:pt modelId="{CA85F741-F6B7-4E2B-8B75-0CDB526602AE}" type="pres">
      <dgm:prSet presAssocID="{AF8F62D9-2F13-450C-9D64-861A1884C88F}" presName="node" presStyleLbl="node1" presStyleIdx="0" presStyleCnt="4">
        <dgm:presLayoutVars>
          <dgm:bulletEnabled val="1"/>
        </dgm:presLayoutVars>
      </dgm:prSet>
      <dgm:spPr/>
    </dgm:pt>
    <dgm:pt modelId="{5927BD6D-2F2E-4E26-A112-5F2651A5A89B}" type="pres">
      <dgm:prSet presAssocID="{BE159131-1F08-44FB-9563-A8269F66EC51}" presName="Name9" presStyleLbl="parChTrans1D2" presStyleIdx="1" presStyleCnt="4"/>
      <dgm:spPr/>
    </dgm:pt>
    <dgm:pt modelId="{2B960CE0-4A6B-40E6-AC80-AA46128A4F0E}" type="pres">
      <dgm:prSet presAssocID="{BE159131-1F08-44FB-9563-A8269F66EC51}" presName="connTx" presStyleLbl="parChTrans1D2" presStyleIdx="1" presStyleCnt="4"/>
      <dgm:spPr/>
    </dgm:pt>
    <dgm:pt modelId="{9D026403-DF0A-4EF6-B35D-011EA0F46F0D}" type="pres">
      <dgm:prSet presAssocID="{CD53EBCD-C819-474D-B02F-D8D82ACFDA2A}" presName="node" presStyleLbl="node1" presStyleIdx="1" presStyleCnt="4">
        <dgm:presLayoutVars>
          <dgm:bulletEnabled val="1"/>
        </dgm:presLayoutVars>
      </dgm:prSet>
      <dgm:spPr/>
    </dgm:pt>
    <dgm:pt modelId="{36CDD16D-C386-4CF1-80A0-34BB59D7B3E1}" type="pres">
      <dgm:prSet presAssocID="{B5DC59B0-C6EA-4A0D-A278-23B360D5B0DA}" presName="Name9" presStyleLbl="parChTrans1D2" presStyleIdx="2" presStyleCnt="4"/>
      <dgm:spPr/>
    </dgm:pt>
    <dgm:pt modelId="{6BAC490E-0D94-4B61-B68E-66A051382F38}" type="pres">
      <dgm:prSet presAssocID="{B5DC59B0-C6EA-4A0D-A278-23B360D5B0DA}" presName="connTx" presStyleLbl="parChTrans1D2" presStyleIdx="2" presStyleCnt="4"/>
      <dgm:spPr/>
    </dgm:pt>
    <dgm:pt modelId="{1AD30E1B-D1C7-4740-ABF6-5D6C2792E94F}" type="pres">
      <dgm:prSet presAssocID="{04051B50-C1D7-4EB4-B104-DF3AC681E772}" presName="node" presStyleLbl="node1" presStyleIdx="2" presStyleCnt="4">
        <dgm:presLayoutVars>
          <dgm:bulletEnabled val="1"/>
        </dgm:presLayoutVars>
      </dgm:prSet>
      <dgm:spPr/>
    </dgm:pt>
    <dgm:pt modelId="{C5EED771-639B-4210-8512-232BF55661BF}" type="pres">
      <dgm:prSet presAssocID="{D43D5C1C-CF07-44DB-9096-D13DE4712187}" presName="Name9" presStyleLbl="parChTrans1D2" presStyleIdx="3" presStyleCnt="4"/>
      <dgm:spPr/>
    </dgm:pt>
    <dgm:pt modelId="{B243480A-7CA3-423C-99C8-911960494233}" type="pres">
      <dgm:prSet presAssocID="{D43D5C1C-CF07-44DB-9096-D13DE4712187}" presName="connTx" presStyleLbl="parChTrans1D2" presStyleIdx="3" presStyleCnt="4"/>
      <dgm:spPr/>
    </dgm:pt>
    <dgm:pt modelId="{FA52FB85-9D3F-4A67-8E44-18D700CB64FC}" type="pres">
      <dgm:prSet presAssocID="{839DBC75-EBDC-450F-B9C7-BBA35482BDE1}" presName="node" presStyleLbl="node1" presStyleIdx="3" presStyleCnt="4">
        <dgm:presLayoutVars>
          <dgm:bulletEnabled val="1"/>
        </dgm:presLayoutVars>
      </dgm:prSet>
      <dgm:spPr/>
    </dgm:pt>
  </dgm:ptLst>
  <dgm:cxnLst>
    <dgm:cxn modelId="{A8AEAD07-7CE5-4C71-AD8F-5D9852D14F1D}" srcId="{29430F6C-339A-4077-A466-DDFFDCBB94C7}" destId="{839DBC75-EBDC-450F-B9C7-BBA35482BDE1}" srcOrd="3" destOrd="0" parTransId="{D43D5C1C-CF07-44DB-9096-D13DE4712187}" sibTransId="{E854B2F0-CF10-4757-8613-8D342A4918E4}"/>
    <dgm:cxn modelId="{A2626B15-587D-479B-AD99-587DE3C5D21C}" srcId="{29430F6C-339A-4077-A466-DDFFDCBB94C7}" destId="{AF8F62D9-2F13-450C-9D64-861A1884C88F}" srcOrd="0" destOrd="0" parTransId="{79FFD700-0D4C-4FB2-802E-D59DB2CBE117}" sibTransId="{65DFABE4-8A81-474A-BB3E-B0F91358A092}"/>
    <dgm:cxn modelId="{0DFFD21A-E164-4DC5-A1D8-92B925D5C6A1}" type="presOf" srcId="{04051B50-C1D7-4EB4-B104-DF3AC681E772}" destId="{1AD30E1B-D1C7-4740-ABF6-5D6C2792E94F}" srcOrd="0" destOrd="0" presId="urn:microsoft.com/office/officeart/2005/8/layout/radial1"/>
    <dgm:cxn modelId="{F98AD423-9CE1-4DF8-8C4E-7A7FF8436EB9}" type="presOf" srcId="{79FFD700-0D4C-4FB2-802E-D59DB2CBE117}" destId="{B93CE093-DA2A-4798-BAF2-0FFAE0B73C25}" srcOrd="0" destOrd="0" presId="urn:microsoft.com/office/officeart/2005/8/layout/radial1"/>
    <dgm:cxn modelId="{E3A48227-25D3-4CD1-B93D-F530968A4ABF}" srcId="{E8A3304A-40C4-42F8-BB25-2335FEA9D37B}" destId="{29430F6C-339A-4077-A466-DDFFDCBB94C7}" srcOrd="0" destOrd="0" parTransId="{4025E713-54A7-4F91-9225-C21AF8A4A6C3}" sibTransId="{7EDBDD86-FF5D-403B-AD33-4FC042C35FCA}"/>
    <dgm:cxn modelId="{3F89F72C-48A1-4A0B-948B-3ABEB9165F99}" srcId="{29430F6C-339A-4077-A466-DDFFDCBB94C7}" destId="{04051B50-C1D7-4EB4-B104-DF3AC681E772}" srcOrd="2" destOrd="0" parTransId="{B5DC59B0-C6EA-4A0D-A278-23B360D5B0DA}" sibTransId="{BCF4B83A-D725-4A99-8D00-71433375FDC8}"/>
    <dgm:cxn modelId="{43899C42-02D3-443D-BA39-516123FC98C5}" type="presOf" srcId="{D43D5C1C-CF07-44DB-9096-D13DE4712187}" destId="{C5EED771-639B-4210-8512-232BF55661BF}" srcOrd="0" destOrd="0" presId="urn:microsoft.com/office/officeart/2005/8/layout/radial1"/>
    <dgm:cxn modelId="{492CDD49-4AC0-4A56-B912-7AC4F815893F}" type="presOf" srcId="{BE159131-1F08-44FB-9563-A8269F66EC51}" destId="{2B960CE0-4A6B-40E6-AC80-AA46128A4F0E}" srcOrd="1" destOrd="0" presId="urn:microsoft.com/office/officeart/2005/8/layout/radial1"/>
    <dgm:cxn modelId="{5D424F55-1BF4-4DDB-8C7B-4E75413E8DF6}" type="presOf" srcId="{79FFD700-0D4C-4FB2-802E-D59DB2CBE117}" destId="{53A4D067-D011-4EC9-BD45-E13735B395A6}" srcOrd="1" destOrd="0" presId="urn:microsoft.com/office/officeart/2005/8/layout/radial1"/>
    <dgm:cxn modelId="{A9EAEC62-FDC9-4583-9401-DB3F252ED836}" type="presOf" srcId="{CD53EBCD-C819-474D-B02F-D8D82ACFDA2A}" destId="{9D026403-DF0A-4EF6-B35D-011EA0F46F0D}" srcOrd="0" destOrd="0" presId="urn:microsoft.com/office/officeart/2005/8/layout/radial1"/>
    <dgm:cxn modelId="{F7C18D83-443A-473E-941D-89BB573C19D5}" type="presOf" srcId="{839DBC75-EBDC-450F-B9C7-BBA35482BDE1}" destId="{FA52FB85-9D3F-4A67-8E44-18D700CB64FC}" srcOrd="0" destOrd="0" presId="urn:microsoft.com/office/officeart/2005/8/layout/radial1"/>
    <dgm:cxn modelId="{94D46784-2631-424B-8134-21DC10F36525}" type="presOf" srcId="{B5DC59B0-C6EA-4A0D-A278-23B360D5B0DA}" destId="{36CDD16D-C386-4CF1-80A0-34BB59D7B3E1}" srcOrd="0" destOrd="0" presId="urn:microsoft.com/office/officeart/2005/8/layout/radial1"/>
    <dgm:cxn modelId="{D47B9C92-3FF5-4520-BE9F-2807C4A408C6}" type="presOf" srcId="{E8A3304A-40C4-42F8-BB25-2335FEA9D37B}" destId="{2F3B6467-E8CA-4497-8D44-57E729941679}" srcOrd="0" destOrd="0" presId="urn:microsoft.com/office/officeart/2005/8/layout/radial1"/>
    <dgm:cxn modelId="{10BC3DBC-C250-488A-BAC0-207F5EBE51D3}" type="presOf" srcId="{BE159131-1F08-44FB-9563-A8269F66EC51}" destId="{5927BD6D-2F2E-4E26-A112-5F2651A5A89B}" srcOrd="0" destOrd="0" presId="urn:microsoft.com/office/officeart/2005/8/layout/radial1"/>
    <dgm:cxn modelId="{BDD3B1C9-13A5-440B-A0DA-3B776FC5D98F}" type="presOf" srcId="{D43D5C1C-CF07-44DB-9096-D13DE4712187}" destId="{B243480A-7CA3-423C-99C8-911960494233}" srcOrd="1" destOrd="0" presId="urn:microsoft.com/office/officeart/2005/8/layout/radial1"/>
    <dgm:cxn modelId="{9E834ED5-615A-4CF8-AB81-8A6FF2170313}" srcId="{E8A3304A-40C4-42F8-BB25-2335FEA9D37B}" destId="{476BC829-D541-47C3-954E-9074F36A3244}" srcOrd="1" destOrd="0" parTransId="{BE81C1A4-86EA-4024-B61E-BEF77B68E67D}" sibTransId="{3E3E9234-C20F-41AE-BED9-BFAB7D3B1D5C}"/>
    <dgm:cxn modelId="{0D1E54DC-A02E-4F2A-BD33-CF224615C077}" type="presOf" srcId="{AF8F62D9-2F13-450C-9D64-861A1884C88F}" destId="{CA85F741-F6B7-4E2B-8B75-0CDB526602AE}" srcOrd="0" destOrd="0" presId="urn:microsoft.com/office/officeart/2005/8/layout/radial1"/>
    <dgm:cxn modelId="{B08BB0E5-608F-4A33-AECC-2D5018AEA1CF}" srcId="{29430F6C-339A-4077-A466-DDFFDCBB94C7}" destId="{CD53EBCD-C819-474D-B02F-D8D82ACFDA2A}" srcOrd="1" destOrd="0" parTransId="{BE159131-1F08-44FB-9563-A8269F66EC51}" sibTransId="{E593CB47-5E5B-4612-BE56-04344EAEC206}"/>
    <dgm:cxn modelId="{723697F0-C573-45E8-BFD5-5B3095B4AB02}" type="presOf" srcId="{29430F6C-339A-4077-A466-DDFFDCBB94C7}" destId="{C5640540-57AD-4A34-BF5E-C17BDB8DB2A4}" srcOrd="0" destOrd="0" presId="urn:microsoft.com/office/officeart/2005/8/layout/radial1"/>
    <dgm:cxn modelId="{CA9450F1-2630-4279-B51A-3703C757CCBE}" type="presOf" srcId="{B5DC59B0-C6EA-4A0D-A278-23B360D5B0DA}" destId="{6BAC490E-0D94-4B61-B68E-66A051382F38}" srcOrd="1" destOrd="0" presId="urn:microsoft.com/office/officeart/2005/8/layout/radial1"/>
    <dgm:cxn modelId="{77DFF706-3D35-4C04-A1FA-A4F91DB01438}" type="presParOf" srcId="{2F3B6467-E8CA-4497-8D44-57E729941679}" destId="{C5640540-57AD-4A34-BF5E-C17BDB8DB2A4}" srcOrd="0" destOrd="0" presId="urn:microsoft.com/office/officeart/2005/8/layout/radial1"/>
    <dgm:cxn modelId="{4A2584F7-6F94-4C69-A6DB-EA219EE82B55}" type="presParOf" srcId="{2F3B6467-E8CA-4497-8D44-57E729941679}" destId="{B93CE093-DA2A-4798-BAF2-0FFAE0B73C25}" srcOrd="1" destOrd="0" presId="urn:microsoft.com/office/officeart/2005/8/layout/radial1"/>
    <dgm:cxn modelId="{59B85A78-EAF2-473F-BFA6-A3C5D98B44BE}" type="presParOf" srcId="{B93CE093-DA2A-4798-BAF2-0FFAE0B73C25}" destId="{53A4D067-D011-4EC9-BD45-E13735B395A6}" srcOrd="0" destOrd="0" presId="urn:microsoft.com/office/officeart/2005/8/layout/radial1"/>
    <dgm:cxn modelId="{76470BDE-6998-444A-B6AF-3A2B78746033}" type="presParOf" srcId="{2F3B6467-E8CA-4497-8D44-57E729941679}" destId="{CA85F741-F6B7-4E2B-8B75-0CDB526602AE}" srcOrd="2" destOrd="0" presId="urn:microsoft.com/office/officeart/2005/8/layout/radial1"/>
    <dgm:cxn modelId="{6EFE4AEB-2BB5-49CD-9FA1-C5AFD67D9583}" type="presParOf" srcId="{2F3B6467-E8CA-4497-8D44-57E729941679}" destId="{5927BD6D-2F2E-4E26-A112-5F2651A5A89B}" srcOrd="3" destOrd="0" presId="urn:microsoft.com/office/officeart/2005/8/layout/radial1"/>
    <dgm:cxn modelId="{C3630806-A46B-4BF8-858E-76E2E5D4F3C8}" type="presParOf" srcId="{5927BD6D-2F2E-4E26-A112-5F2651A5A89B}" destId="{2B960CE0-4A6B-40E6-AC80-AA46128A4F0E}" srcOrd="0" destOrd="0" presId="urn:microsoft.com/office/officeart/2005/8/layout/radial1"/>
    <dgm:cxn modelId="{9249E797-0E48-4E9D-9EE9-25996001C64B}" type="presParOf" srcId="{2F3B6467-E8CA-4497-8D44-57E729941679}" destId="{9D026403-DF0A-4EF6-B35D-011EA0F46F0D}" srcOrd="4" destOrd="0" presId="urn:microsoft.com/office/officeart/2005/8/layout/radial1"/>
    <dgm:cxn modelId="{649DF306-6808-4D94-983F-DB7D178A437F}" type="presParOf" srcId="{2F3B6467-E8CA-4497-8D44-57E729941679}" destId="{36CDD16D-C386-4CF1-80A0-34BB59D7B3E1}" srcOrd="5" destOrd="0" presId="urn:microsoft.com/office/officeart/2005/8/layout/radial1"/>
    <dgm:cxn modelId="{5C89DD3E-7C14-4EDD-980F-5D244D5B4E70}" type="presParOf" srcId="{36CDD16D-C386-4CF1-80A0-34BB59D7B3E1}" destId="{6BAC490E-0D94-4B61-B68E-66A051382F38}" srcOrd="0" destOrd="0" presId="urn:microsoft.com/office/officeart/2005/8/layout/radial1"/>
    <dgm:cxn modelId="{2E2B9A45-744F-40A4-8672-441B2AC7F34A}" type="presParOf" srcId="{2F3B6467-E8CA-4497-8D44-57E729941679}" destId="{1AD30E1B-D1C7-4740-ABF6-5D6C2792E94F}" srcOrd="6" destOrd="0" presId="urn:microsoft.com/office/officeart/2005/8/layout/radial1"/>
    <dgm:cxn modelId="{542E0CF1-4642-4B61-9DA9-C8592A1ADBB1}" type="presParOf" srcId="{2F3B6467-E8CA-4497-8D44-57E729941679}" destId="{C5EED771-639B-4210-8512-232BF55661BF}" srcOrd="7" destOrd="0" presId="urn:microsoft.com/office/officeart/2005/8/layout/radial1"/>
    <dgm:cxn modelId="{67E3DB88-E58D-4A0E-B115-91BB50599ECF}" type="presParOf" srcId="{C5EED771-639B-4210-8512-232BF55661BF}" destId="{B243480A-7CA3-423C-99C8-911960494233}" srcOrd="0" destOrd="0" presId="urn:microsoft.com/office/officeart/2005/8/layout/radial1"/>
    <dgm:cxn modelId="{5225867D-C2F7-4A78-A50C-666C5B346D62}" type="presParOf" srcId="{2F3B6467-E8CA-4497-8D44-57E729941679}" destId="{FA52FB85-9D3F-4A67-8E44-18D700CB64FC}" srcOrd="8" destOrd="0" presId="urn:microsoft.com/office/officeart/2005/8/layout/radial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E8A3304A-40C4-42F8-BB25-2335FEA9D37B}" type="doc">
      <dgm:prSet loTypeId="urn:microsoft.com/office/officeart/2005/8/layout/radial1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29430F6C-339A-4077-A466-DDFFDCBB94C7}">
      <dgm:prSet phldrT="[Text]"/>
      <dgm:spPr>
        <a:solidFill>
          <a:schemeClr val="accent6"/>
        </a:solidFill>
        <a:ln>
          <a:noFill/>
        </a:ln>
      </dgm:spPr>
      <dgm:t>
        <a:bodyPr/>
        <a:lstStyle/>
        <a:p>
          <a:endParaRPr lang="en-US" dirty="0"/>
        </a:p>
      </dgm:t>
    </dgm:pt>
    <dgm:pt modelId="{4025E713-54A7-4F91-9225-C21AF8A4A6C3}" type="parTrans" cxnId="{E3A48227-25D3-4CD1-B93D-F530968A4ABF}">
      <dgm:prSet/>
      <dgm:spPr/>
      <dgm:t>
        <a:bodyPr/>
        <a:lstStyle/>
        <a:p>
          <a:endParaRPr lang="en-US"/>
        </a:p>
      </dgm:t>
    </dgm:pt>
    <dgm:pt modelId="{7EDBDD86-FF5D-403B-AD33-4FC042C35FCA}" type="sibTrans" cxnId="{E3A48227-25D3-4CD1-B93D-F530968A4ABF}">
      <dgm:prSet/>
      <dgm:spPr/>
      <dgm:t>
        <a:bodyPr/>
        <a:lstStyle/>
        <a:p>
          <a:endParaRPr lang="en-US"/>
        </a:p>
      </dgm:t>
    </dgm:pt>
    <dgm:pt modelId="{AF8F62D9-2F13-450C-9D64-861A1884C88F}">
      <dgm:prSet phldrT="[Text]"/>
      <dgm:spPr>
        <a:solidFill>
          <a:schemeClr val="accent1"/>
        </a:solidFill>
        <a:ln w="12700">
          <a:noFill/>
        </a:ln>
      </dgm:spPr>
      <dgm:t>
        <a:bodyPr/>
        <a:lstStyle/>
        <a:p>
          <a:endParaRPr lang="en-US" dirty="0"/>
        </a:p>
      </dgm:t>
    </dgm:pt>
    <dgm:pt modelId="{79FFD700-0D4C-4FB2-802E-D59DB2CBE117}" type="parTrans" cxnId="{A2626B15-587D-479B-AD99-587DE3C5D21C}">
      <dgm:prSet/>
      <dgm:spPr>
        <a:ln w="9525">
          <a:solidFill>
            <a:schemeClr val="accent5"/>
          </a:solidFill>
        </a:ln>
      </dgm:spPr>
      <dgm:t>
        <a:bodyPr/>
        <a:lstStyle/>
        <a:p>
          <a:endParaRPr lang="en-US"/>
        </a:p>
      </dgm:t>
    </dgm:pt>
    <dgm:pt modelId="{65DFABE4-8A81-474A-BB3E-B0F91358A092}" type="sibTrans" cxnId="{A2626B15-587D-479B-AD99-587DE3C5D21C}">
      <dgm:prSet/>
      <dgm:spPr/>
      <dgm:t>
        <a:bodyPr/>
        <a:lstStyle/>
        <a:p>
          <a:endParaRPr lang="en-US"/>
        </a:p>
      </dgm:t>
    </dgm:pt>
    <dgm:pt modelId="{CD53EBCD-C819-474D-B02F-D8D82ACFDA2A}">
      <dgm:prSet phldrT="[Text]"/>
      <dgm:spPr>
        <a:solidFill>
          <a:schemeClr val="accent1"/>
        </a:solidFill>
        <a:ln w="12700">
          <a:noFill/>
        </a:ln>
      </dgm:spPr>
      <dgm:t>
        <a:bodyPr/>
        <a:lstStyle/>
        <a:p>
          <a:endParaRPr lang="en-US" dirty="0"/>
        </a:p>
      </dgm:t>
    </dgm:pt>
    <dgm:pt modelId="{BE159131-1F08-44FB-9563-A8269F66EC51}" type="parTrans" cxnId="{B08BB0E5-608F-4A33-AECC-2D5018AEA1CF}">
      <dgm:prSet/>
      <dgm:spPr>
        <a:ln w="9525">
          <a:solidFill>
            <a:schemeClr val="accent5"/>
          </a:solidFill>
        </a:ln>
      </dgm:spPr>
      <dgm:t>
        <a:bodyPr/>
        <a:lstStyle/>
        <a:p>
          <a:endParaRPr lang="en-US"/>
        </a:p>
      </dgm:t>
    </dgm:pt>
    <dgm:pt modelId="{E593CB47-5E5B-4612-BE56-04344EAEC206}" type="sibTrans" cxnId="{B08BB0E5-608F-4A33-AECC-2D5018AEA1CF}">
      <dgm:prSet/>
      <dgm:spPr/>
      <dgm:t>
        <a:bodyPr/>
        <a:lstStyle/>
        <a:p>
          <a:endParaRPr lang="en-US"/>
        </a:p>
      </dgm:t>
    </dgm:pt>
    <dgm:pt modelId="{839DBC75-EBDC-450F-B9C7-BBA35482BDE1}">
      <dgm:prSet phldrT="[Text]"/>
      <dgm:spPr>
        <a:solidFill>
          <a:schemeClr val="accent1"/>
        </a:solidFill>
        <a:ln w="12700">
          <a:noFill/>
        </a:ln>
      </dgm:spPr>
      <dgm:t>
        <a:bodyPr/>
        <a:lstStyle/>
        <a:p>
          <a:endParaRPr lang="en-US" dirty="0"/>
        </a:p>
      </dgm:t>
    </dgm:pt>
    <dgm:pt modelId="{D43D5C1C-CF07-44DB-9096-D13DE4712187}" type="parTrans" cxnId="{A8AEAD07-7CE5-4C71-AD8F-5D9852D14F1D}">
      <dgm:prSet/>
      <dgm:spPr>
        <a:ln w="9525">
          <a:solidFill>
            <a:schemeClr val="accent5"/>
          </a:solidFill>
        </a:ln>
      </dgm:spPr>
      <dgm:t>
        <a:bodyPr/>
        <a:lstStyle/>
        <a:p>
          <a:endParaRPr lang="en-US"/>
        </a:p>
      </dgm:t>
    </dgm:pt>
    <dgm:pt modelId="{E854B2F0-CF10-4757-8613-8D342A4918E4}" type="sibTrans" cxnId="{A8AEAD07-7CE5-4C71-AD8F-5D9852D14F1D}">
      <dgm:prSet/>
      <dgm:spPr/>
      <dgm:t>
        <a:bodyPr/>
        <a:lstStyle/>
        <a:p>
          <a:endParaRPr lang="en-US"/>
        </a:p>
      </dgm:t>
    </dgm:pt>
    <dgm:pt modelId="{476BC829-D541-47C3-954E-9074F36A3244}">
      <dgm:prSet phldrT="[Text]"/>
      <dgm:spPr>
        <a:solidFill>
          <a:schemeClr val="accent1"/>
        </a:solidFill>
        <a:ln w="12700">
          <a:noFill/>
        </a:ln>
      </dgm:spPr>
      <dgm:t>
        <a:bodyPr/>
        <a:lstStyle/>
        <a:p>
          <a:endParaRPr lang="en-US" dirty="0"/>
        </a:p>
      </dgm:t>
    </dgm:pt>
    <dgm:pt modelId="{BE81C1A4-86EA-4024-B61E-BEF77B68E67D}" type="parTrans" cxnId="{9E834ED5-615A-4CF8-AB81-8A6FF2170313}">
      <dgm:prSet/>
      <dgm:spPr>
        <a:ln w="9525">
          <a:solidFill>
            <a:schemeClr val="accent5"/>
          </a:solidFill>
        </a:ln>
      </dgm:spPr>
      <dgm:t>
        <a:bodyPr/>
        <a:lstStyle/>
        <a:p>
          <a:endParaRPr lang="en-US"/>
        </a:p>
      </dgm:t>
    </dgm:pt>
    <dgm:pt modelId="{3E3E9234-C20F-41AE-BED9-BFAB7D3B1D5C}" type="sibTrans" cxnId="{9E834ED5-615A-4CF8-AB81-8A6FF2170313}">
      <dgm:prSet/>
      <dgm:spPr/>
      <dgm:t>
        <a:bodyPr/>
        <a:lstStyle/>
        <a:p>
          <a:endParaRPr lang="en-US"/>
        </a:p>
      </dgm:t>
    </dgm:pt>
    <dgm:pt modelId="{A0FDA2DB-1B07-4839-B076-6706675296A0}">
      <dgm:prSet phldrT="[Text]"/>
      <dgm:spPr>
        <a:solidFill>
          <a:schemeClr val="accent1"/>
        </a:solidFill>
        <a:ln w="12700">
          <a:noFill/>
        </a:ln>
      </dgm:spPr>
      <dgm:t>
        <a:bodyPr/>
        <a:lstStyle/>
        <a:p>
          <a:endParaRPr lang="en-US" dirty="0"/>
        </a:p>
      </dgm:t>
    </dgm:pt>
    <dgm:pt modelId="{F68B4F45-F7FA-4A5C-AA47-68AAED78CBAC}" type="parTrans" cxnId="{A007E245-161D-45DA-84B9-BF4D9666AF28}">
      <dgm:prSet/>
      <dgm:spPr>
        <a:ln w="9525">
          <a:solidFill>
            <a:schemeClr val="accent5"/>
          </a:solidFill>
        </a:ln>
      </dgm:spPr>
      <dgm:t>
        <a:bodyPr/>
        <a:lstStyle/>
        <a:p>
          <a:endParaRPr lang="en-US"/>
        </a:p>
      </dgm:t>
    </dgm:pt>
    <dgm:pt modelId="{E3097E7A-4BB0-4731-A14E-3532A60305D7}" type="sibTrans" cxnId="{A007E245-161D-45DA-84B9-BF4D9666AF28}">
      <dgm:prSet/>
      <dgm:spPr/>
      <dgm:t>
        <a:bodyPr/>
        <a:lstStyle/>
        <a:p>
          <a:endParaRPr lang="en-US"/>
        </a:p>
      </dgm:t>
    </dgm:pt>
    <dgm:pt modelId="{90AC2A47-1BD1-4040-A22B-23BB2BEDB134}">
      <dgm:prSet phldrT="[Text]"/>
      <dgm:spPr>
        <a:solidFill>
          <a:schemeClr val="accent1"/>
        </a:solidFill>
        <a:ln w="12700">
          <a:noFill/>
        </a:ln>
      </dgm:spPr>
      <dgm:t>
        <a:bodyPr/>
        <a:lstStyle/>
        <a:p>
          <a:endParaRPr lang="en-US" dirty="0"/>
        </a:p>
      </dgm:t>
    </dgm:pt>
    <dgm:pt modelId="{A4A93141-AE9D-4A24-803B-78D68435867E}" type="parTrans" cxnId="{CAC3B337-5C84-46BA-9424-EC395C61F7C3}">
      <dgm:prSet/>
      <dgm:spPr>
        <a:ln w="9525">
          <a:solidFill>
            <a:schemeClr val="accent5"/>
          </a:solidFill>
        </a:ln>
      </dgm:spPr>
      <dgm:t>
        <a:bodyPr/>
        <a:lstStyle/>
        <a:p>
          <a:endParaRPr lang="en-US"/>
        </a:p>
      </dgm:t>
    </dgm:pt>
    <dgm:pt modelId="{B521BA9C-4A38-4ADD-9CDF-3B9E69C23142}" type="sibTrans" cxnId="{CAC3B337-5C84-46BA-9424-EC395C61F7C3}">
      <dgm:prSet/>
      <dgm:spPr/>
      <dgm:t>
        <a:bodyPr/>
        <a:lstStyle/>
        <a:p>
          <a:endParaRPr lang="en-US"/>
        </a:p>
      </dgm:t>
    </dgm:pt>
    <dgm:pt modelId="{3AA2BB91-5772-47B1-B468-678F333C9BDD}">
      <dgm:prSet phldrT="[Text]"/>
      <dgm:spPr>
        <a:solidFill>
          <a:schemeClr val="accent1"/>
        </a:solidFill>
        <a:ln w="12700">
          <a:noFill/>
        </a:ln>
      </dgm:spPr>
      <dgm:t>
        <a:bodyPr/>
        <a:lstStyle/>
        <a:p>
          <a:endParaRPr lang="en-US" dirty="0"/>
        </a:p>
      </dgm:t>
    </dgm:pt>
    <dgm:pt modelId="{46A13D22-5FB5-4872-90FA-8642AB8DCB0D}" type="parTrans" cxnId="{E4B13A5D-0E35-4221-BDF8-BE83C7B9662F}">
      <dgm:prSet/>
      <dgm:spPr>
        <a:ln w="9525">
          <a:solidFill>
            <a:schemeClr val="accent5"/>
          </a:solidFill>
        </a:ln>
      </dgm:spPr>
      <dgm:t>
        <a:bodyPr/>
        <a:lstStyle/>
        <a:p>
          <a:endParaRPr lang="en-US"/>
        </a:p>
      </dgm:t>
    </dgm:pt>
    <dgm:pt modelId="{D490805D-8269-4B4D-9BC5-E34C6599D87F}" type="sibTrans" cxnId="{E4B13A5D-0E35-4221-BDF8-BE83C7B9662F}">
      <dgm:prSet/>
      <dgm:spPr/>
      <dgm:t>
        <a:bodyPr/>
        <a:lstStyle/>
        <a:p>
          <a:endParaRPr lang="en-US"/>
        </a:p>
      </dgm:t>
    </dgm:pt>
    <dgm:pt modelId="{C943BCAA-3D96-49EB-B19D-0CE9207ED7B7}">
      <dgm:prSet phldrT="[Text]"/>
      <dgm:spPr>
        <a:solidFill>
          <a:schemeClr val="accent1"/>
        </a:solidFill>
        <a:ln w="12700">
          <a:noFill/>
        </a:ln>
      </dgm:spPr>
      <dgm:t>
        <a:bodyPr/>
        <a:lstStyle/>
        <a:p>
          <a:endParaRPr lang="en-US" dirty="0"/>
        </a:p>
      </dgm:t>
    </dgm:pt>
    <dgm:pt modelId="{EF1C2065-EB7B-4C47-8F33-5B5D5C45D5CF}" type="parTrans" cxnId="{371C1152-2419-4FED-B3CF-9A8CC75740EE}">
      <dgm:prSet/>
      <dgm:spPr>
        <a:ln w="9525">
          <a:solidFill>
            <a:schemeClr val="accent5"/>
          </a:solidFill>
        </a:ln>
      </dgm:spPr>
      <dgm:t>
        <a:bodyPr/>
        <a:lstStyle/>
        <a:p>
          <a:endParaRPr lang="en-US" dirty="0"/>
        </a:p>
      </dgm:t>
    </dgm:pt>
    <dgm:pt modelId="{0055FD06-8DB3-484C-B696-5C10FAE78FBB}" type="sibTrans" cxnId="{371C1152-2419-4FED-B3CF-9A8CC75740EE}">
      <dgm:prSet/>
      <dgm:spPr/>
      <dgm:t>
        <a:bodyPr/>
        <a:lstStyle/>
        <a:p>
          <a:endParaRPr lang="en-US"/>
        </a:p>
      </dgm:t>
    </dgm:pt>
    <dgm:pt modelId="{2F3B6467-E8CA-4497-8D44-57E729941679}" type="pres">
      <dgm:prSet presAssocID="{E8A3304A-40C4-42F8-BB25-2335FEA9D37B}" presName="cycle" presStyleCnt="0">
        <dgm:presLayoutVars>
          <dgm:chMax val="1"/>
          <dgm:dir/>
          <dgm:animLvl val="ctr"/>
          <dgm:resizeHandles val="exact"/>
        </dgm:presLayoutVars>
      </dgm:prSet>
      <dgm:spPr/>
    </dgm:pt>
    <dgm:pt modelId="{C5640540-57AD-4A34-BF5E-C17BDB8DB2A4}" type="pres">
      <dgm:prSet presAssocID="{29430F6C-339A-4077-A466-DDFFDCBB94C7}" presName="centerShape" presStyleLbl="node0" presStyleIdx="0" presStyleCnt="1" custScaleX="188299" custScaleY="188298"/>
      <dgm:spPr/>
    </dgm:pt>
    <dgm:pt modelId="{B93CE093-DA2A-4798-BAF2-0FFAE0B73C25}" type="pres">
      <dgm:prSet presAssocID="{79FFD700-0D4C-4FB2-802E-D59DB2CBE117}" presName="Name9" presStyleLbl="parChTrans1D2" presStyleIdx="0" presStyleCnt="8"/>
      <dgm:spPr/>
    </dgm:pt>
    <dgm:pt modelId="{53A4D067-D011-4EC9-BD45-E13735B395A6}" type="pres">
      <dgm:prSet presAssocID="{79FFD700-0D4C-4FB2-802E-D59DB2CBE117}" presName="connTx" presStyleLbl="parChTrans1D2" presStyleIdx="0" presStyleCnt="8"/>
      <dgm:spPr/>
    </dgm:pt>
    <dgm:pt modelId="{CA85F741-F6B7-4E2B-8B75-0CDB526602AE}" type="pres">
      <dgm:prSet presAssocID="{AF8F62D9-2F13-450C-9D64-861A1884C88F}" presName="node" presStyleLbl="node1" presStyleIdx="0" presStyleCnt="8">
        <dgm:presLayoutVars>
          <dgm:bulletEnabled val="1"/>
        </dgm:presLayoutVars>
      </dgm:prSet>
      <dgm:spPr/>
    </dgm:pt>
    <dgm:pt modelId="{5927BD6D-2F2E-4E26-A112-5F2651A5A89B}" type="pres">
      <dgm:prSet presAssocID="{BE159131-1F08-44FB-9563-A8269F66EC51}" presName="Name9" presStyleLbl="parChTrans1D2" presStyleIdx="1" presStyleCnt="8"/>
      <dgm:spPr/>
    </dgm:pt>
    <dgm:pt modelId="{2B960CE0-4A6B-40E6-AC80-AA46128A4F0E}" type="pres">
      <dgm:prSet presAssocID="{BE159131-1F08-44FB-9563-A8269F66EC51}" presName="connTx" presStyleLbl="parChTrans1D2" presStyleIdx="1" presStyleCnt="8"/>
      <dgm:spPr/>
    </dgm:pt>
    <dgm:pt modelId="{9D026403-DF0A-4EF6-B35D-011EA0F46F0D}" type="pres">
      <dgm:prSet presAssocID="{CD53EBCD-C819-474D-B02F-D8D82ACFDA2A}" presName="node" presStyleLbl="node1" presStyleIdx="1" presStyleCnt="8">
        <dgm:presLayoutVars>
          <dgm:bulletEnabled val="1"/>
        </dgm:presLayoutVars>
      </dgm:prSet>
      <dgm:spPr/>
    </dgm:pt>
    <dgm:pt modelId="{C5EED771-639B-4210-8512-232BF55661BF}" type="pres">
      <dgm:prSet presAssocID="{D43D5C1C-CF07-44DB-9096-D13DE4712187}" presName="Name9" presStyleLbl="parChTrans1D2" presStyleIdx="2" presStyleCnt="8"/>
      <dgm:spPr/>
    </dgm:pt>
    <dgm:pt modelId="{B243480A-7CA3-423C-99C8-911960494233}" type="pres">
      <dgm:prSet presAssocID="{D43D5C1C-CF07-44DB-9096-D13DE4712187}" presName="connTx" presStyleLbl="parChTrans1D2" presStyleIdx="2" presStyleCnt="8"/>
      <dgm:spPr/>
    </dgm:pt>
    <dgm:pt modelId="{FA52FB85-9D3F-4A67-8E44-18D700CB64FC}" type="pres">
      <dgm:prSet presAssocID="{839DBC75-EBDC-450F-B9C7-BBA35482BDE1}" presName="node" presStyleLbl="node1" presStyleIdx="2" presStyleCnt="8">
        <dgm:presLayoutVars>
          <dgm:bulletEnabled val="1"/>
        </dgm:presLayoutVars>
      </dgm:prSet>
      <dgm:spPr/>
    </dgm:pt>
    <dgm:pt modelId="{BFA6DA9F-9213-43EA-8EBC-6B16A187CC39}" type="pres">
      <dgm:prSet presAssocID="{BE81C1A4-86EA-4024-B61E-BEF77B68E67D}" presName="Name9" presStyleLbl="parChTrans1D2" presStyleIdx="3" presStyleCnt="8"/>
      <dgm:spPr/>
    </dgm:pt>
    <dgm:pt modelId="{40F47F12-0798-40B0-832B-E5B26F557D28}" type="pres">
      <dgm:prSet presAssocID="{BE81C1A4-86EA-4024-B61E-BEF77B68E67D}" presName="connTx" presStyleLbl="parChTrans1D2" presStyleIdx="3" presStyleCnt="8"/>
      <dgm:spPr/>
    </dgm:pt>
    <dgm:pt modelId="{C7C9B0C5-622A-41C5-B0F2-EC32FDF007AF}" type="pres">
      <dgm:prSet presAssocID="{476BC829-D541-47C3-954E-9074F36A3244}" presName="node" presStyleLbl="node1" presStyleIdx="3" presStyleCnt="8">
        <dgm:presLayoutVars>
          <dgm:bulletEnabled val="1"/>
        </dgm:presLayoutVars>
      </dgm:prSet>
      <dgm:spPr/>
    </dgm:pt>
    <dgm:pt modelId="{9BB1AE2C-84B8-436F-8743-E339405F2FF7}" type="pres">
      <dgm:prSet presAssocID="{A4A93141-AE9D-4A24-803B-78D68435867E}" presName="Name9" presStyleLbl="parChTrans1D2" presStyleIdx="4" presStyleCnt="8"/>
      <dgm:spPr/>
    </dgm:pt>
    <dgm:pt modelId="{356C42D0-F612-4693-BA78-CA538A92CD55}" type="pres">
      <dgm:prSet presAssocID="{A4A93141-AE9D-4A24-803B-78D68435867E}" presName="connTx" presStyleLbl="parChTrans1D2" presStyleIdx="4" presStyleCnt="8"/>
      <dgm:spPr/>
    </dgm:pt>
    <dgm:pt modelId="{520ED934-EFC4-4BF8-A8F9-60A15D329F3A}" type="pres">
      <dgm:prSet presAssocID="{90AC2A47-1BD1-4040-A22B-23BB2BEDB134}" presName="node" presStyleLbl="node1" presStyleIdx="4" presStyleCnt="8">
        <dgm:presLayoutVars>
          <dgm:bulletEnabled val="1"/>
        </dgm:presLayoutVars>
      </dgm:prSet>
      <dgm:spPr/>
    </dgm:pt>
    <dgm:pt modelId="{CAAECE8E-2896-42FE-9A57-47C19E246368}" type="pres">
      <dgm:prSet presAssocID="{46A13D22-5FB5-4872-90FA-8642AB8DCB0D}" presName="Name9" presStyleLbl="parChTrans1D2" presStyleIdx="5" presStyleCnt="8"/>
      <dgm:spPr/>
    </dgm:pt>
    <dgm:pt modelId="{C3020C2C-5E87-4029-9F5E-7691E483D1FC}" type="pres">
      <dgm:prSet presAssocID="{46A13D22-5FB5-4872-90FA-8642AB8DCB0D}" presName="connTx" presStyleLbl="parChTrans1D2" presStyleIdx="5" presStyleCnt="8"/>
      <dgm:spPr/>
    </dgm:pt>
    <dgm:pt modelId="{85837DBD-3E59-4476-A244-172ABB8B09A1}" type="pres">
      <dgm:prSet presAssocID="{3AA2BB91-5772-47B1-B468-678F333C9BDD}" presName="node" presStyleLbl="node1" presStyleIdx="5" presStyleCnt="8">
        <dgm:presLayoutVars>
          <dgm:bulletEnabled val="1"/>
        </dgm:presLayoutVars>
      </dgm:prSet>
      <dgm:spPr/>
    </dgm:pt>
    <dgm:pt modelId="{7250A2D4-19B5-43DC-AC39-EDD87AC1C1DE}" type="pres">
      <dgm:prSet presAssocID="{EF1C2065-EB7B-4C47-8F33-5B5D5C45D5CF}" presName="Name9" presStyleLbl="parChTrans1D2" presStyleIdx="6" presStyleCnt="8"/>
      <dgm:spPr/>
    </dgm:pt>
    <dgm:pt modelId="{F24D40D3-0E74-477A-8997-FC07F4A510EC}" type="pres">
      <dgm:prSet presAssocID="{EF1C2065-EB7B-4C47-8F33-5B5D5C45D5CF}" presName="connTx" presStyleLbl="parChTrans1D2" presStyleIdx="6" presStyleCnt="8"/>
      <dgm:spPr/>
    </dgm:pt>
    <dgm:pt modelId="{BCFAE317-8745-46A7-A9D0-BDAB00E121F2}" type="pres">
      <dgm:prSet presAssocID="{C943BCAA-3D96-49EB-B19D-0CE9207ED7B7}" presName="node" presStyleLbl="node1" presStyleIdx="6" presStyleCnt="8">
        <dgm:presLayoutVars>
          <dgm:bulletEnabled val="1"/>
        </dgm:presLayoutVars>
      </dgm:prSet>
      <dgm:spPr/>
    </dgm:pt>
    <dgm:pt modelId="{DE54A700-ACD3-4423-B7EA-21DE0C283F27}" type="pres">
      <dgm:prSet presAssocID="{F68B4F45-F7FA-4A5C-AA47-68AAED78CBAC}" presName="Name9" presStyleLbl="parChTrans1D2" presStyleIdx="7" presStyleCnt="8"/>
      <dgm:spPr/>
    </dgm:pt>
    <dgm:pt modelId="{66F7FE19-E598-47D7-B989-1AC336EF6459}" type="pres">
      <dgm:prSet presAssocID="{F68B4F45-F7FA-4A5C-AA47-68AAED78CBAC}" presName="connTx" presStyleLbl="parChTrans1D2" presStyleIdx="7" presStyleCnt="8"/>
      <dgm:spPr/>
    </dgm:pt>
    <dgm:pt modelId="{B9F3400A-4BBD-4673-866E-3AE5EF3102DA}" type="pres">
      <dgm:prSet presAssocID="{A0FDA2DB-1B07-4839-B076-6706675296A0}" presName="node" presStyleLbl="node1" presStyleIdx="7" presStyleCnt="8">
        <dgm:presLayoutVars>
          <dgm:bulletEnabled val="1"/>
        </dgm:presLayoutVars>
      </dgm:prSet>
      <dgm:spPr/>
    </dgm:pt>
  </dgm:ptLst>
  <dgm:cxnLst>
    <dgm:cxn modelId="{1A645103-4F1B-4DEC-AC11-8AEE7775A99E}" type="presOf" srcId="{79FFD700-0D4C-4FB2-802E-D59DB2CBE117}" destId="{53A4D067-D011-4EC9-BD45-E13735B395A6}" srcOrd="1" destOrd="0" presId="urn:microsoft.com/office/officeart/2005/8/layout/radial1"/>
    <dgm:cxn modelId="{A8AEAD07-7CE5-4C71-AD8F-5D9852D14F1D}" srcId="{29430F6C-339A-4077-A466-DDFFDCBB94C7}" destId="{839DBC75-EBDC-450F-B9C7-BBA35482BDE1}" srcOrd="2" destOrd="0" parTransId="{D43D5C1C-CF07-44DB-9096-D13DE4712187}" sibTransId="{E854B2F0-CF10-4757-8613-8D342A4918E4}"/>
    <dgm:cxn modelId="{01D52A09-0608-4914-B794-8ECDEC440D35}" type="presOf" srcId="{D43D5C1C-CF07-44DB-9096-D13DE4712187}" destId="{C5EED771-639B-4210-8512-232BF55661BF}" srcOrd="0" destOrd="0" presId="urn:microsoft.com/office/officeart/2005/8/layout/radial1"/>
    <dgm:cxn modelId="{A2626B15-587D-479B-AD99-587DE3C5D21C}" srcId="{29430F6C-339A-4077-A466-DDFFDCBB94C7}" destId="{AF8F62D9-2F13-450C-9D64-861A1884C88F}" srcOrd="0" destOrd="0" parTransId="{79FFD700-0D4C-4FB2-802E-D59DB2CBE117}" sibTransId="{65DFABE4-8A81-474A-BB3E-B0F91358A092}"/>
    <dgm:cxn modelId="{A91C881A-FED9-4E19-9B57-AD512BE0E8F5}" type="presOf" srcId="{A4A93141-AE9D-4A24-803B-78D68435867E}" destId="{9BB1AE2C-84B8-436F-8743-E339405F2FF7}" srcOrd="0" destOrd="0" presId="urn:microsoft.com/office/officeart/2005/8/layout/radial1"/>
    <dgm:cxn modelId="{28763420-0990-4848-A980-10F91C002D4E}" type="presOf" srcId="{A4A93141-AE9D-4A24-803B-78D68435867E}" destId="{356C42D0-F612-4693-BA78-CA538A92CD55}" srcOrd="1" destOrd="0" presId="urn:microsoft.com/office/officeart/2005/8/layout/radial1"/>
    <dgm:cxn modelId="{A446AE21-6146-428E-8ECD-03FD3879432B}" type="presOf" srcId="{A0FDA2DB-1B07-4839-B076-6706675296A0}" destId="{B9F3400A-4BBD-4673-866E-3AE5EF3102DA}" srcOrd="0" destOrd="0" presId="urn:microsoft.com/office/officeart/2005/8/layout/radial1"/>
    <dgm:cxn modelId="{BAFFD221-165D-4EC1-894E-451B06ED0846}" type="presOf" srcId="{3AA2BB91-5772-47B1-B468-678F333C9BDD}" destId="{85837DBD-3E59-4476-A244-172ABB8B09A1}" srcOrd="0" destOrd="0" presId="urn:microsoft.com/office/officeart/2005/8/layout/radial1"/>
    <dgm:cxn modelId="{E3A48227-25D3-4CD1-B93D-F530968A4ABF}" srcId="{E8A3304A-40C4-42F8-BB25-2335FEA9D37B}" destId="{29430F6C-339A-4077-A466-DDFFDCBB94C7}" srcOrd="0" destOrd="0" parTransId="{4025E713-54A7-4F91-9225-C21AF8A4A6C3}" sibTransId="{7EDBDD86-FF5D-403B-AD33-4FC042C35FCA}"/>
    <dgm:cxn modelId="{D4EEC527-C86F-4DC6-B3E8-3E3018804A17}" type="presOf" srcId="{839DBC75-EBDC-450F-B9C7-BBA35482BDE1}" destId="{FA52FB85-9D3F-4A67-8E44-18D700CB64FC}" srcOrd="0" destOrd="0" presId="urn:microsoft.com/office/officeart/2005/8/layout/radial1"/>
    <dgm:cxn modelId="{BD4F992D-72CA-40CC-A77A-CFB33789F97C}" type="presOf" srcId="{476BC829-D541-47C3-954E-9074F36A3244}" destId="{C7C9B0C5-622A-41C5-B0F2-EC32FDF007AF}" srcOrd="0" destOrd="0" presId="urn:microsoft.com/office/officeart/2005/8/layout/radial1"/>
    <dgm:cxn modelId="{123DDC2E-6E40-413E-A008-1A061206822B}" type="presOf" srcId="{79FFD700-0D4C-4FB2-802E-D59DB2CBE117}" destId="{B93CE093-DA2A-4798-BAF2-0FFAE0B73C25}" srcOrd="0" destOrd="0" presId="urn:microsoft.com/office/officeart/2005/8/layout/radial1"/>
    <dgm:cxn modelId="{301D5E35-C796-467D-8CEF-E68F4EDB9472}" type="presOf" srcId="{F68B4F45-F7FA-4A5C-AA47-68AAED78CBAC}" destId="{66F7FE19-E598-47D7-B989-1AC336EF6459}" srcOrd="1" destOrd="0" presId="urn:microsoft.com/office/officeart/2005/8/layout/radial1"/>
    <dgm:cxn modelId="{BA82B237-4E63-4825-B7B2-4A1CEBE480B4}" type="presOf" srcId="{46A13D22-5FB5-4872-90FA-8642AB8DCB0D}" destId="{C3020C2C-5E87-4029-9F5E-7691E483D1FC}" srcOrd="1" destOrd="0" presId="urn:microsoft.com/office/officeart/2005/8/layout/radial1"/>
    <dgm:cxn modelId="{CAC3B337-5C84-46BA-9424-EC395C61F7C3}" srcId="{29430F6C-339A-4077-A466-DDFFDCBB94C7}" destId="{90AC2A47-1BD1-4040-A22B-23BB2BEDB134}" srcOrd="4" destOrd="0" parTransId="{A4A93141-AE9D-4A24-803B-78D68435867E}" sibTransId="{B521BA9C-4A38-4ADD-9CDF-3B9E69C23142}"/>
    <dgm:cxn modelId="{A007E245-161D-45DA-84B9-BF4D9666AF28}" srcId="{29430F6C-339A-4077-A466-DDFFDCBB94C7}" destId="{A0FDA2DB-1B07-4839-B076-6706675296A0}" srcOrd="7" destOrd="0" parTransId="{F68B4F45-F7FA-4A5C-AA47-68AAED78CBAC}" sibTransId="{E3097E7A-4BB0-4731-A14E-3532A60305D7}"/>
    <dgm:cxn modelId="{371C1152-2419-4FED-B3CF-9A8CC75740EE}" srcId="{29430F6C-339A-4077-A466-DDFFDCBB94C7}" destId="{C943BCAA-3D96-49EB-B19D-0CE9207ED7B7}" srcOrd="6" destOrd="0" parTransId="{EF1C2065-EB7B-4C47-8F33-5B5D5C45D5CF}" sibTransId="{0055FD06-8DB3-484C-B696-5C10FAE78FBB}"/>
    <dgm:cxn modelId="{07CACD57-5907-4570-9BCD-B9D01EBB79EF}" type="presOf" srcId="{CD53EBCD-C819-474D-B02F-D8D82ACFDA2A}" destId="{9D026403-DF0A-4EF6-B35D-011EA0F46F0D}" srcOrd="0" destOrd="0" presId="urn:microsoft.com/office/officeart/2005/8/layout/radial1"/>
    <dgm:cxn modelId="{E4B13A5D-0E35-4221-BDF8-BE83C7B9662F}" srcId="{29430F6C-339A-4077-A466-DDFFDCBB94C7}" destId="{3AA2BB91-5772-47B1-B468-678F333C9BDD}" srcOrd="5" destOrd="0" parTransId="{46A13D22-5FB5-4872-90FA-8642AB8DCB0D}" sibTransId="{D490805D-8269-4B4D-9BC5-E34C6599D87F}"/>
    <dgm:cxn modelId="{C759616D-89CE-4A3D-835D-A766085571C3}" type="presOf" srcId="{46A13D22-5FB5-4872-90FA-8642AB8DCB0D}" destId="{CAAECE8E-2896-42FE-9A57-47C19E246368}" srcOrd="0" destOrd="0" presId="urn:microsoft.com/office/officeart/2005/8/layout/radial1"/>
    <dgm:cxn modelId="{5419A26D-E13B-473C-AD8F-E0BC483B6D5B}" type="presOf" srcId="{EF1C2065-EB7B-4C47-8F33-5B5D5C45D5CF}" destId="{7250A2D4-19B5-43DC-AC39-EDD87AC1C1DE}" srcOrd="0" destOrd="0" presId="urn:microsoft.com/office/officeart/2005/8/layout/radial1"/>
    <dgm:cxn modelId="{89D8FC6F-D39B-447C-B833-CD0216061C62}" type="presOf" srcId="{BE159131-1F08-44FB-9563-A8269F66EC51}" destId="{2B960CE0-4A6B-40E6-AC80-AA46128A4F0E}" srcOrd="1" destOrd="0" presId="urn:microsoft.com/office/officeart/2005/8/layout/radial1"/>
    <dgm:cxn modelId="{5708C371-0C15-4C34-8A6C-424395286AC6}" type="presOf" srcId="{E8A3304A-40C4-42F8-BB25-2335FEA9D37B}" destId="{2F3B6467-E8CA-4497-8D44-57E729941679}" srcOrd="0" destOrd="0" presId="urn:microsoft.com/office/officeart/2005/8/layout/radial1"/>
    <dgm:cxn modelId="{480EDF89-68C0-452E-8D01-4A496D1A76BD}" type="presOf" srcId="{29430F6C-339A-4077-A466-DDFFDCBB94C7}" destId="{C5640540-57AD-4A34-BF5E-C17BDB8DB2A4}" srcOrd="0" destOrd="0" presId="urn:microsoft.com/office/officeart/2005/8/layout/radial1"/>
    <dgm:cxn modelId="{7D750F9D-7364-4310-B090-F2D05AF480E5}" type="presOf" srcId="{D43D5C1C-CF07-44DB-9096-D13DE4712187}" destId="{B243480A-7CA3-423C-99C8-911960494233}" srcOrd="1" destOrd="0" presId="urn:microsoft.com/office/officeart/2005/8/layout/radial1"/>
    <dgm:cxn modelId="{7B8B37BA-C4ED-48BE-82BE-D00F9EB2F746}" type="presOf" srcId="{BE81C1A4-86EA-4024-B61E-BEF77B68E67D}" destId="{BFA6DA9F-9213-43EA-8EBC-6B16A187CC39}" srcOrd="0" destOrd="0" presId="urn:microsoft.com/office/officeart/2005/8/layout/radial1"/>
    <dgm:cxn modelId="{042397D3-ACC9-4939-87D2-96EFCECFBF74}" type="presOf" srcId="{BE159131-1F08-44FB-9563-A8269F66EC51}" destId="{5927BD6D-2F2E-4E26-A112-5F2651A5A89B}" srcOrd="0" destOrd="0" presId="urn:microsoft.com/office/officeart/2005/8/layout/radial1"/>
    <dgm:cxn modelId="{9E834ED5-615A-4CF8-AB81-8A6FF2170313}" srcId="{29430F6C-339A-4077-A466-DDFFDCBB94C7}" destId="{476BC829-D541-47C3-954E-9074F36A3244}" srcOrd="3" destOrd="0" parTransId="{BE81C1A4-86EA-4024-B61E-BEF77B68E67D}" sibTransId="{3E3E9234-C20F-41AE-BED9-BFAB7D3B1D5C}"/>
    <dgm:cxn modelId="{8FAE8EDC-EE51-4CA9-976E-6AC2C13176E0}" type="presOf" srcId="{C943BCAA-3D96-49EB-B19D-0CE9207ED7B7}" destId="{BCFAE317-8745-46A7-A9D0-BDAB00E121F2}" srcOrd="0" destOrd="0" presId="urn:microsoft.com/office/officeart/2005/8/layout/radial1"/>
    <dgm:cxn modelId="{B08BB0E5-608F-4A33-AECC-2D5018AEA1CF}" srcId="{29430F6C-339A-4077-A466-DDFFDCBB94C7}" destId="{CD53EBCD-C819-474D-B02F-D8D82ACFDA2A}" srcOrd="1" destOrd="0" parTransId="{BE159131-1F08-44FB-9563-A8269F66EC51}" sibTransId="{E593CB47-5E5B-4612-BE56-04344EAEC206}"/>
    <dgm:cxn modelId="{FF1090EA-7A0E-411B-A68D-332C0D336245}" type="presOf" srcId="{AF8F62D9-2F13-450C-9D64-861A1884C88F}" destId="{CA85F741-F6B7-4E2B-8B75-0CDB526602AE}" srcOrd="0" destOrd="0" presId="urn:microsoft.com/office/officeart/2005/8/layout/radial1"/>
    <dgm:cxn modelId="{143C90EC-C09C-49DC-A294-1CDED6F37970}" type="presOf" srcId="{90AC2A47-1BD1-4040-A22B-23BB2BEDB134}" destId="{520ED934-EFC4-4BF8-A8F9-60A15D329F3A}" srcOrd="0" destOrd="0" presId="urn:microsoft.com/office/officeart/2005/8/layout/radial1"/>
    <dgm:cxn modelId="{A82E41F0-6AD1-45D4-8123-EB86C7EEDA90}" type="presOf" srcId="{EF1C2065-EB7B-4C47-8F33-5B5D5C45D5CF}" destId="{F24D40D3-0E74-477A-8997-FC07F4A510EC}" srcOrd="1" destOrd="0" presId="urn:microsoft.com/office/officeart/2005/8/layout/radial1"/>
    <dgm:cxn modelId="{3110A6F6-E5E3-43FA-A7FB-4A749838155D}" type="presOf" srcId="{F68B4F45-F7FA-4A5C-AA47-68AAED78CBAC}" destId="{DE54A700-ACD3-4423-B7EA-21DE0C283F27}" srcOrd="0" destOrd="0" presId="urn:microsoft.com/office/officeart/2005/8/layout/radial1"/>
    <dgm:cxn modelId="{D34171FD-0850-438F-9AD3-AB7B60AFA561}" type="presOf" srcId="{BE81C1A4-86EA-4024-B61E-BEF77B68E67D}" destId="{40F47F12-0798-40B0-832B-E5B26F557D28}" srcOrd="1" destOrd="0" presId="urn:microsoft.com/office/officeart/2005/8/layout/radial1"/>
    <dgm:cxn modelId="{36A58B29-CAC7-4279-B20A-48526BDD6C96}" type="presParOf" srcId="{2F3B6467-E8CA-4497-8D44-57E729941679}" destId="{C5640540-57AD-4A34-BF5E-C17BDB8DB2A4}" srcOrd="0" destOrd="0" presId="urn:microsoft.com/office/officeart/2005/8/layout/radial1"/>
    <dgm:cxn modelId="{E762868E-FA5E-4DC5-AD99-A8B71B2FCCE5}" type="presParOf" srcId="{2F3B6467-E8CA-4497-8D44-57E729941679}" destId="{B93CE093-DA2A-4798-BAF2-0FFAE0B73C25}" srcOrd="1" destOrd="0" presId="urn:microsoft.com/office/officeart/2005/8/layout/radial1"/>
    <dgm:cxn modelId="{1D528ADA-275C-45CD-8D8C-C56D4D9E5862}" type="presParOf" srcId="{B93CE093-DA2A-4798-BAF2-0FFAE0B73C25}" destId="{53A4D067-D011-4EC9-BD45-E13735B395A6}" srcOrd="0" destOrd="0" presId="urn:microsoft.com/office/officeart/2005/8/layout/radial1"/>
    <dgm:cxn modelId="{9C1CE210-AED5-4427-AEA6-95C8CC044545}" type="presParOf" srcId="{2F3B6467-E8CA-4497-8D44-57E729941679}" destId="{CA85F741-F6B7-4E2B-8B75-0CDB526602AE}" srcOrd="2" destOrd="0" presId="urn:microsoft.com/office/officeart/2005/8/layout/radial1"/>
    <dgm:cxn modelId="{5966712F-BEB4-458A-BED2-664F5EADD3E7}" type="presParOf" srcId="{2F3B6467-E8CA-4497-8D44-57E729941679}" destId="{5927BD6D-2F2E-4E26-A112-5F2651A5A89B}" srcOrd="3" destOrd="0" presId="urn:microsoft.com/office/officeart/2005/8/layout/radial1"/>
    <dgm:cxn modelId="{DB6E946C-733E-4255-9D61-40F1B520B730}" type="presParOf" srcId="{5927BD6D-2F2E-4E26-A112-5F2651A5A89B}" destId="{2B960CE0-4A6B-40E6-AC80-AA46128A4F0E}" srcOrd="0" destOrd="0" presId="urn:microsoft.com/office/officeart/2005/8/layout/radial1"/>
    <dgm:cxn modelId="{953B7140-23A6-492F-A044-8624F890B8E1}" type="presParOf" srcId="{2F3B6467-E8CA-4497-8D44-57E729941679}" destId="{9D026403-DF0A-4EF6-B35D-011EA0F46F0D}" srcOrd="4" destOrd="0" presId="urn:microsoft.com/office/officeart/2005/8/layout/radial1"/>
    <dgm:cxn modelId="{D768833F-82DB-4E0F-84D9-E256A00691D9}" type="presParOf" srcId="{2F3B6467-E8CA-4497-8D44-57E729941679}" destId="{C5EED771-639B-4210-8512-232BF55661BF}" srcOrd="5" destOrd="0" presId="urn:microsoft.com/office/officeart/2005/8/layout/radial1"/>
    <dgm:cxn modelId="{E883157B-972F-4480-BF56-16DE4ECB3A1D}" type="presParOf" srcId="{C5EED771-639B-4210-8512-232BF55661BF}" destId="{B243480A-7CA3-423C-99C8-911960494233}" srcOrd="0" destOrd="0" presId="urn:microsoft.com/office/officeart/2005/8/layout/radial1"/>
    <dgm:cxn modelId="{6B2E84EC-748C-40E1-9385-ECBCDDF400C9}" type="presParOf" srcId="{2F3B6467-E8CA-4497-8D44-57E729941679}" destId="{FA52FB85-9D3F-4A67-8E44-18D700CB64FC}" srcOrd="6" destOrd="0" presId="urn:microsoft.com/office/officeart/2005/8/layout/radial1"/>
    <dgm:cxn modelId="{5F340742-4143-4358-8734-A7D851A5483E}" type="presParOf" srcId="{2F3B6467-E8CA-4497-8D44-57E729941679}" destId="{BFA6DA9F-9213-43EA-8EBC-6B16A187CC39}" srcOrd="7" destOrd="0" presId="urn:microsoft.com/office/officeart/2005/8/layout/radial1"/>
    <dgm:cxn modelId="{A1EA7B3D-0FD6-4E36-A57A-EB8118F9B6AF}" type="presParOf" srcId="{BFA6DA9F-9213-43EA-8EBC-6B16A187CC39}" destId="{40F47F12-0798-40B0-832B-E5B26F557D28}" srcOrd="0" destOrd="0" presId="urn:microsoft.com/office/officeart/2005/8/layout/radial1"/>
    <dgm:cxn modelId="{EB4DD9F4-8353-443B-8E50-27DEA03486A2}" type="presParOf" srcId="{2F3B6467-E8CA-4497-8D44-57E729941679}" destId="{C7C9B0C5-622A-41C5-B0F2-EC32FDF007AF}" srcOrd="8" destOrd="0" presId="urn:microsoft.com/office/officeart/2005/8/layout/radial1"/>
    <dgm:cxn modelId="{77132492-B0F7-40F5-AD30-959A0A72BAC7}" type="presParOf" srcId="{2F3B6467-E8CA-4497-8D44-57E729941679}" destId="{9BB1AE2C-84B8-436F-8743-E339405F2FF7}" srcOrd="9" destOrd="0" presId="urn:microsoft.com/office/officeart/2005/8/layout/radial1"/>
    <dgm:cxn modelId="{75241402-29AB-49B8-9848-3AC7786F5CBC}" type="presParOf" srcId="{9BB1AE2C-84B8-436F-8743-E339405F2FF7}" destId="{356C42D0-F612-4693-BA78-CA538A92CD55}" srcOrd="0" destOrd="0" presId="urn:microsoft.com/office/officeart/2005/8/layout/radial1"/>
    <dgm:cxn modelId="{F731ABBE-EF26-4BDB-AA7F-70E4DE5E303A}" type="presParOf" srcId="{2F3B6467-E8CA-4497-8D44-57E729941679}" destId="{520ED934-EFC4-4BF8-A8F9-60A15D329F3A}" srcOrd="10" destOrd="0" presId="urn:microsoft.com/office/officeart/2005/8/layout/radial1"/>
    <dgm:cxn modelId="{81CB9A04-62D1-4ACE-B1DB-0DC690765FD1}" type="presParOf" srcId="{2F3B6467-E8CA-4497-8D44-57E729941679}" destId="{CAAECE8E-2896-42FE-9A57-47C19E246368}" srcOrd="11" destOrd="0" presId="urn:microsoft.com/office/officeart/2005/8/layout/radial1"/>
    <dgm:cxn modelId="{318D5712-A6E3-4DC2-8D46-E5EB8DD3F323}" type="presParOf" srcId="{CAAECE8E-2896-42FE-9A57-47C19E246368}" destId="{C3020C2C-5E87-4029-9F5E-7691E483D1FC}" srcOrd="0" destOrd="0" presId="urn:microsoft.com/office/officeart/2005/8/layout/radial1"/>
    <dgm:cxn modelId="{DAC7BA02-6422-4934-99F3-5FE3723F4D69}" type="presParOf" srcId="{2F3B6467-E8CA-4497-8D44-57E729941679}" destId="{85837DBD-3E59-4476-A244-172ABB8B09A1}" srcOrd="12" destOrd="0" presId="urn:microsoft.com/office/officeart/2005/8/layout/radial1"/>
    <dgm:cxn modelId="{55EC5F60-AEC5-4E04-820F-CC8FB9527A95}" type="presParOf" srcId="{2F3B6467-E8CA-4497-8D44-57E729941679}" destId="{7250A2D4-19B5-43DC-AC39-EDD87AC1C1DE}" srcOrd="13" destOrd="0" presId="urn:microsoft.com/office/officeart/2005/8/layout/radial1"/>
    <dgm:cxn modelId="{CBE142E1-716F-4389-9977-3012EEF2309D}" type="presParOf" srcId="{7250A2D4-19B5-43DC-AC39-EDD87AC1C1DE}" destId="{F24D40D3-0E74-477A-8997-FC07F4A510EC}" srcOrd="0" destOrd="0" presId="urn:microsoft.com/office/officeart/2005/8/layout/radial1"/>
    <dgm:cxn modelId="{73D06D6E-B6D0-49AD-A216-6398B5F2E7E9}" type="presParOf" srcId="{2F3B6467-E8CA-4497-8D44-57E729941679}" destId="{BCFAE317-8745-46A7-A9D0-BDAB00E121F2}" srcOrd="14" destOrd="0" presId="urn:microsoft.com/office/officeart/2005/8/layout/radial1"/>
    <dgm:cxn modelId="{AE21EE38-F8CB-4B65-BC04-607CF905A398}" type="presParOf" srcId="{2F3B6467-E8CA-4497-8D44-57E729941679}" destId="{DE54A700-ACD3-4423-B7EA-21DE0C283F27}" srcOrd="15" destOrd="0" presId="urn:microsoft.com/office/officeart/2005/8/layout/radial1"/>
    <dgm:cxn modelId="{40357C81-C4EC-4CBA-A0B6-7C3F676C7FD6}" type="presParOf" srcId="{DE54A700-ACD3-4423-B7EA-21DE0C283F27}" destId="{66F7FE19-E598-47D7-B989-1AC336EF6459}" srcOrd="0" destOrd="0" presId="urn:microsoft.com/office/officeart/2005/8/layout/radial1"/>
    <dgm:cxn modelId="{4E6D7114-BB0F-446F-B619-B61B8361D52C}" type="presParOf" srcId="{2F3B6467-E8CA-4497-8D44-57E729941679}" destId="{B9F3400A-4BBD-4673-866E-3AE5EF3102DA}" srcOrd="16" destOrd="0" presId="urn:microsoft.com/office/officeart/2005/8/layout/radial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5640540-57AD-4A34-BF5E-C17BDB8DB2A4}">
      <dsp:nvSpPr>
        <dsp:cNvPr id="0" name=""/>
        <dsp:cNvSpPr/>
      </dsp:nvSpPr>
      <dsp:spPr>
        <a:xfrm>
          <a:off x="1135034" y="877037"/>
          <a:ext cx="983424" cy="983409"/>
        </a:xfrm>
        <a:prstGeom prst="ellipse">
          <a:avLst/>
        </a:prstGeom>
        <a:solidFill>
          <a:schemeClr val="accent6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940" tIns="27940" rIns="27940" bIns="27940" numCol="1" spcCol="1270" anchor="ctr" anchorCtr="0">
          <a:noAutofit/>
        </a:bodyPr>
        <a:lstStyle/>
        <a:p>
          <a:pPr marL="0" lvl="0" indent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4400" kern="1200" dirty="0"/>
        </a:p>
      </dsp:txBody>
      <dsp:txXfrm>
        <a:off x="1279053" y="1021054"/>
        <a:ext cx="695386" cy="695375"/>
      </dsp:txXfrm>
    </dsp:sp>
    <dsp:sp modelId="{B93CE093-DA2A-4798-BAF2-0FFAE0B73C25}">
      <dsp:nvSpPr>
        <dsp:cNvPr id="0" name=""/>
        <dsp:cNvSpPr/>
      </dsp:nvSpPr>
      <dsp:spPr>
        <a:xfrm rot="16200000">
          <a:off x="1568609" y="797894"/>
          <a:ext cx="116275" cy="42011"/>
        </a:xfrm>
        <a:custGeom>
          <a:avLst/>
          <a:gdLst/>
          <a:ahLst/>
          <a:cxnLst/>
          <a:rect l="0" t="0" r="0" b="0"/>
          <a:pathLst>
            <a:path>
              <a:moveTo>
                <a:pt x="0" y="21005"/>
              </a:moveTo>
              <a:lnTo>
                <a:pt x="116275" y="21005"/>
              </a:lnTo>
            </a:path>
          </a:pathLst>
        </a:custGeom>
        <a:noFill/>
        <a:ln w="9525" cap="flat" cmpd="sng" algn="ctr">
          <a:solidFill>
            <a:schemeClr val="accent5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>
        <a:off x="1623840" y="815993"/>
        <a:ext cx="5813" cy="5813"/>
      </dsp:txXfrm>
    </dsp:sp>
    <dsp:sp modelId="{CA85F741-F6B7-4E2B-8B75-0CDB526602AE}">
      <dsp:nvSpPr>
        <dsp:cNvPr id="0" name=""/>
        <dsp:cNvSpPr/>
      </dsp:nvSpPr>
      <dsp:spPr>
        <a:xfrm>
          <a:off x="1247066" y="1401"/>
          <a:ext cx="759360" cy="759360"/>
        </a:xfrm>
        <a:prstGeom prst="ellipse">
          <a:avLst/>
        </a:prstGeom>
        <a:solidFill>
          <a:schemeClr val="accent1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225" tIns="22225" rIns="22225" bIns="22225" numCol="1" spcCol="1270" anchor="ctr" anchorCtr="0">
          <a:noAutofit/>
        </a:bodyPr>
        <a:lstStyle/>
        <a:p>
          <a:pPr marL="0" lvl="0" indent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3500" kern="1200" dirty="0"/>
        </a:p>
      </dsp:txBody>
      <dsp:txXfrm>
        <a:off x="1358272" y="112607"/>
        <a:ext cx="536948" cy="536948"/>
      </dsp:txXfrm>
    </dsp:sp>
    <dsp:sp modelId="{5927BD6D-2F2E-4E26-A112-5F2651A5A89B}">
      <dsp:nvSpPr>
        <dsp:cNvPr id="0" name=""/>
        <dsp:cNvSpPr/>
      </dsp:nvSpPr>
      <dsp:spPr>
        <a:xfrm>
          <a:off x="2118459" y="1347736"/>
          <a:ext cx="116267" cy="42011"/>
        </a:xfrm>
        <a:custGeom>
          <a:avLst/>
          <a:gdLst/>
          <a:ahLst/>
          <a:cxnLst/>
          <a:rect l="0" t="0" r="0" b="0"/>
          <a:pathLst>
            <a:path>
              <a:moveTo>
                <a:pt x="0" y="21005"/>
              </a:moveTo>
              <a:lnTo>
                <a:pt x="116267" y="21005"/>
              </a:lnTo>
            </a:path>
          </a:pathLst>
        </a:custGeom>
        <a:noFill/>
        <a:ln w="9525" cap="flat" cmpd="sng" algn="ctr">
          <a:solidFill>
            <a:schemeClr val="accent5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>
        <a:off x="2173686" y="1365835"/>
        <a:ext cx="5813" cy="5813"/>
      </dsp:txXfrm>
    </dsp:sp>
    <dsp:sp modelId="{9D026403-DF0A-4EF6-B35D-011EA0F46F0D}">
      <dsp:nvSpPr>
        <dsp:cNvPr id="0" name=""/>
        <dsp:cNvSpPr/>
      </dsp:nvSpPr>
      <dsp:spPr>
        <a:xfrm>
          <a:off x="2234727" y="989062"/>
          <a:ext cx="759360" cy="759360"/>
        </a:xfrm>
        <a:prstGeom prst="ellipse">
          <a:avLst/>
        </a:prstGeom>
        <a:solidFill>
          <a:schemeClr val="accent1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225" tIns="22225" rIns="22225" bIns="22225" numCol="1" spcCol="1270" anchor="ctr" anchorCtr="0">
          <a:noAutofit/>
        </a:bodyPr>
        <a:lstStyle/>
        <a:p>
          <a:pPr marL="0" lvl="0" indent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3500" kern="1200" dirty="0"/>
        </a:p>
      </dsp:txBody>
      <dsp:txXfrm>
        <a:off x="2345933" y="1100268"/>
        <a:ext cx="536948" cy="536948"/>
      </dsp:txXfrm>
    </dsp:sp>
    <dsp:sp modelId="{36CDD16D-C386-4CF1-80A0-34BB59D7B3E1}">
      <dsp:nvSpPr>
        <dsp:cNvPr id="0" name=""/>
        <dsp:cNvSpPr/>
      </dsp:nvSpPr>
      <dsp:spPr>
        <a:xfrm rot="5400000">
          <a:off x="1568609" y="1897579"/>
          <a:ext cx="116275" cy="42011"/>
        </a:xfrm>
        <a:custGeom>
          <a:avLst/>
          <a:gdLst/>
          <a:ahLst/>
          <a:cxnLst/>
          <a:rect l="0" t="0" r="0" b="0"/>
          <a:pathLst>
            <a:path>
              <a:moveTo>
                <a:pt x="0" y="21005"/>
              </a:moveTo>
              <a:lnTo>
                <a:pt x="116275" y="21005"/>
              </a:lnTo>
            </a:path>
          </a:pathLst>
        </a:custGeom>
        <a:noFill/>
        <a:ln w="9525" cap="flat" cmpd="sng" algn="ctr">
          <a:solidFill>
            <a:schemeClr val="accent5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>
        <a:off x="1623840" y="1915678"/>
        <a:ext cx="5813" cy="5813"/>
      </dsp:txXfrm>
    </dsp:sp>
    <dsp:sp modelId="{1AD30E1B-D1C7-4740-ABF6-5D6C2792E94F}">
      <dsp:nvSpPr>
        <dsp:cNvPr id="0" name=""/>
        <dsp:cNvSpPr/>
      </dsp:nvSpPr>
      <dsp:spPr>
        <a:xfrm>
          <a:off x="1247066" y="1976722"/>
          <a:ext cx="759360" cy="759360"/>
        </a:xfrm>
        <a:prstGeom prst="ellipse">
          <a:avLst/>
        </a:prstGeom>
        <a:solidFill>
          <a:schemeClr val="accent1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225" tIns="22225" rIns="22225" bIns="22225" numCol="1" spcCol="1270" anchor="ctr" anchorCtr="0">
          <a:noAutofit/>
        </a:bodyPr>
        <a:lstStyle/>
        <a:p>
          <a:pPr marL="0" lvl="0" indent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3500" kern="1200" dirty="0"/>
        </a:p>
      </dsp:txBody>
      <dsp:txXfrm>
        <a:off x="1358272" y="2087928"/>
        <a:ext cx="536948" cy="536948"/>
      </dsp:txXfrm>
    </dsp:sp>
    <dsp:sp modelId="{C5EED771-639B-4210-8512-232BF55661BF}">
      <dsp:nvSpPr>
        <dsp:cNvPr id="0" name=""/>
        <dsp:cNvSpPr/>
      </dsp:nvSpPr>
      <dsp:spPr>
        <a:xfrm rot="10800000">
          <a:off x="1018766" y="1347736"/>
          <a:ext cx="116267" cy="42011"/>
        </a:xfrm>
        <a:custGeom>
          <a:avLst/>
          <a:gdLst/>
          <a:ahLst/>
          <a:cxnLst/>
          <a:rect l="0" t="0" r="0" b="0"/>
          <a:pathLst>
            <a:path>
              <a:moveTo>
                <a:pt x="0" y="21005"/>
              </a:moveTo>
              <a:lnTo>
                <a:pt x="116267" y="21005"/>
              </a:lnTo>
            </a:path>
          </a:pathLst>
        </a:custGeom>
        <a:noFill/>
        <a:ln w="9525" cap="flat" cmpd="sng" algn="ctr">
          <a:solidFill>
            <a:schemeClr val="accent5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 rot="10800000">
        <a:off x="1073993" y="1365835"/>
        <a:ext cx="5813" cy="5813"/>
      </dsp:txXfrm>
    </dsp:sp>
    <dsp:sp modelId="{FA52FB85-9D3F-4A67-8E44-18D700CB64FC}">
      <dsp:nvSpPr>
        <dsp:cNvPr id="0" name=""/>
        <dsp:cNvSpPr/>
      </dsp:nvSpPr>
      <dsp:spPr>
        <a:xfrm>
          <a:off x="259406" y="989062"/>
          <a:ext cx="759360" cy="759360"/>
        </a:xfrm>
        <a:prstGeom prst="ellipse">
          <a:avLst/>
        </a:prstGeom>
        <a:solidFill>
          <a:schemeClr val="accent1"/>
        </a:solidFill>
        <a:ln w="1905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225" tIns="22225" rIns="22225" bIns="22225" numCol="1" spcCol="1270" anchor="ctr" anchorCtr="0">
          <a:noAutofit/>
        </a:bodyPr>
        <a:lstStyle/>
        <a:p>
          <a:pPr marL="0" lvl="0" indent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3500" kern="1200" dirty="0"/>
        </a:p>
      </dsp:txBody>
      <dsp:txXfrm>
        <a:off x="370612" y="1100268"/>
        <a:ext cx="536948" cy="536948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5640540-57AD-4A34-BF5E-C17BDB8DB2A4}">
      <dsp:nvSpPr>
        <dsp:cNvPr id="0" name=""/>
        <dsp:cNvSpPr/>
      </dsp:nvSpPr>
      <dsp:spPr>
        <a:xfrm>
          <a:off x="1062987" y="800735"/>
          <a:ext cx="1181104" cy="1181098"/>
        </a:xfrm>
        <a:prstGeom prst="ellipse">
          <a:avLst/>
        </a:prstGeom>
        <a:solidFill>
          <a:schemeClr val="accent6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marL="0" lvl="0" indent="0" algn="ctr" defTabSz="2400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400" kern="1200" dirty="0"/>
        </a:p>
      </dsp:txBody>
      <dsp:txXfrm>
        <a:off x="1235956" y="973703"/>
        <a:ext cx="835166" cy="835162"/>
      </dsp:txXfrm>
    </dsp:sp>
    <dsp:sp modelId="{B93CE093-DA2A-4798-BAF2-0FFAE0B73C25}">
      <dsp:nvSpPr>
        <dsp:cNvPr id="0" name=""/>
        <dsp:cNvSpPr/>
      </dsp:nvSpPr>
      <dsp:spPr>
        <a:xfrm rot="16200000">
          <a:off x="1572170" y="702296"/>
          <a:ext cx="162738" cy="34140"/>
        </a:xfrm>
        <a:custGeom>
          <a:avLst/>
          <a:gdLst/>
          <a:ahLst/>
          <a:cxnLst/>
          <a:rect l="0" t="0" r="0" b="0"/>
          <a:pathLst>
            <a:path>
              <a:moveTo>
                <a:pt x="0" y="17070"/>
              </a:moveTo>
              <a:lnTo>
                <a:pt x="162738" y="17070"/>
              </a:lnTo>
            </a:path>
          </a:pathLst>
        </a:custGeom>
        <a:noFill/>
        <a:ln w="9525" cap="flat" cmpd="sng" algn="ctr">
          <a:solidFill>
            <a:schemeClr val="accent5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>
        <a:off x="1649471" y="715298"/>
        <a:ext cx="8136" cy="8136"/>
      </dsp:txXfrm>
    </dsp:sp>
    <dsp:sp modelId="{CA85F741-F6B7-4E2B-8B75-0CDB526602AE}">
      <dsp:nvSpPr>
        <dsp:cNvPr id="0" name=""/>
        <dsp:cNvSpPr/>
      </dsp:nvSpPr>
      <dsp:spPr>
        <a:xfrm>
          <a:off x="1339915" y="10748"/>
          <a:ext cx="627249" cy="627249"/>
        </a:xfrm>
        <a:prstGeom prst="ellipse">
          <a:avLst/>
        </a:prstGeom>
        <a:solidFill>
          <a:schemeClr val="accent1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415" tIns="18415" rIns="18415" bIns="18415" numCol="1" spcCol="1270" anchor="ctr" anchorCtr="0">
          <a:noAutofit/>
        </a:bodyPr>
        <a:lstStyle/>
        <a:p>
          <a:pPr marL="0" lvl="0" indent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2900" kern="1200" dirty="0"/>
        </a:p>
      </dsp:txBody>
      <dsp:txXfrm>
        <a:off x="1431773" y="102606"/>
        <a:ext cx="443533" cy="443533"/>
      </dsp:txXfrm>
    </dsp:sp>
    <dsp:sp modelId="{5927BD6D-2F2E-4E26-A112-5F2651A5A89B}">
      <dsp:nvSpPr>
        <dsp:cNvPr id="0" name=""/>
        <dsp:cNvSpPr/>
      </dsp:nvSpPr>
      <dsp:spPr>
        <a:xfrm rot="18900000">
          <a:off x="2047290" y="899096"/>
          <a:ext cx="162736" cy="34140"/>
        </a:xfrm>
        <a:custGeom>
          <a:avLst/>
          <a:gdLst/>
          <a:ahLst/>
          <a:cxnLst/>
          <a:rect l="0" t="0" r="0" b="0"/>
          <a:pathLst>
            <a:path>
              <a:moveTo>
                <a:pt x="0" y="17070"/>
              </a:moveTo>
              <a:lnTo>
                <a:pt x="162736" y="17070"/>
              </a:lnTo>
            </a:path>
          </a:pathLst>
        </a:custGeom>
        <a:noFill/>
        <a:ln w="9525" cap="flat" cmpd="sng" algn="ctr">
          <a:solidFill>
            <a:schemeClr val="accent5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>
        <a:off x="2124589" y="912098"/>
        <a:ext cx="8136" cy="8136"/>
      </dsp:txXfrm>
    </dsp:sp>
    <dsp:sp modelId="{9D026403-DF0A-4EF6-B35D-011EA0F46F0D}">
      <dsp:nvSpPr>
        <dsp:cNvPr id="0" name=""/>
        <dsp:cNvSpPr/>
      </dsp:nvSpPr>
      <dsp:spPr>
        <a:xfrm>
          <a:off x="2094335" y="323239"/>
          <a:ext cx="627249" cy="627249"/>
        </a:xfrm>
        <a:prstGeom prst="ellipse">
          <a:avLst/>
        </a:prstGeom>
        <a:solidFill>
          <a:schemeClr val="accent1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415" tIns="18415" rIns="18415" bIns="18415" numCol="1" spcCol="1270" anchor="ctr" anchorCtr="0">
          <a:noAutofit/>
        </a:bodyPr>
        <a:lstStyle/>
        <a:p>
          <a:pPr marL="0" lvl="0" indent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2900" kern="1200" dirty="0"/>
        </a:p>
      </dsp:txBody>
      <dsp:txXfrm>
        <a:off x="2186193" y="415097"/>
        <a:ext cx="443533" cy="443533"/>
      </dsp:txXfrm>
    </dsp:sp>
    <dsp:sp modelId="{C5EED771-639B-4210-8512-232BF55661BF}">
      <dsp:nvSpPr>
        <dsp:cNvPr id="0" name=""/>
        <dsp:cNvSpPr/>
      </dsp:nvSpPr>
      <dsp:spPr>
        <a:xfrm>
          <a:off x="2244092" y="1374214"/>
          <a:ext cx="162734" cy="34140"/>
        </a:xfrm>
        <a:custGeom>
          <a:avLst/>
          <a:gdLst/>
          <a:ahLst/>
          <a:cxnLst/>
          <a:rect l="0" t="0" r="0" b="0"/>
          <a:pathLst>
            <a:path>
              <a:moveTo>
                <a:pt x="0" y="17070"/>
              </a:moveTo>
              <a:lnTo>
                <a:pt x="162734" y="17070"/>
              </a:lnTo>
            </a:path>
          </a:pathLst>
        </a:custGeom>
        <a:noFill/>
        <a:ln w="9525" cap="flat" cmpd="sng" algn="ctr">
          <a:solidFill>
            <a:schemeClr val="accent5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>
        <a:off x="2321391" y="1387216"/>
        <a:ext cx="8136" cy="8136"/>
      </dsp:txXfrm>
    </dsp:sp>
    <dsp:sp modelId="{FA52FB85-9D3F-4A67-8E44-18D700CB64FC}">
      <dsp:nvSpPr>
        <dsp:cNvPr id="0" name=""/>
        <dsp:cNvSpPr/>
      </dsp:nvSpPr>
      <dsp:spPr>
        <a:xfrm>
          <a:off x="2406827" y="1077660"/>
          <a:ext cx="627249" cy="627249"/>
        </a:xfrm>
        <a:prstGeom prst="ellipse">
          <a:avLst/>
        </a:prstGeom>
        <a:solidFill>
          <a:schemeClr val="accent1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415" tIns="18415" rIns="18415" bIns="18415" numCol="1" spcCol="1270" anchor="ctr" anchorCtr="0">
          <a:noAutofit/>
        </a:bodyPr>
        <a:lstStyle/>
        <a:p>
          <a:pPr marL="0" lvl="0" indent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2900" kern="1200" dirty="0"/>
        </a:p>
      </dsp:txBody>
      <dsp:txXfrm>
        <a:off x="2498685" y="1169518"/>
        <a:ext cx="443533" cy="443533"/>
      </dsp:txXfrm>
    </dsp:sp>
    <dsp:sp modelId="{BFA6DA9F-9213-43EA-8EBC-6B16A187CC39}">
      <dsp:nvSpPr>
        <dsp:cNvPr id="0" name=""/>
        <dsp:cNvSpPr/>
      </dsp:nvSpPr>
      <dsp:spPr>
        <a:xfrm rot="2700000">
          <a:off x="2047290" y="1849333"/>
          <a:ext cx="162736" cy="34140"/>
        </a:xfrm>
        <a:custGeom>
          <a:avLst/>
          <a:gdLst/>
          <a:ahLst/>
          <a:cxnLst/>
          <a:rect l="0" t="0" r="0" b="0"/>
          <a:pathLst>
            <a:path>
              <a:moveTo>
                <a:pt x="0" y="17070"/>
              </a:moveTo>
              <a:lnTo>
                <a:pt x="162736" y="17070"/>
              </a:lnTo>
            </a:path>
          </a:pathLst>
        </a:custGeom>
        <a:noFill/>
        <a:ln w="9525" cap="flat" cmpd="sng" algn="ctr">
          <a:solidFill>
            <a:schemeClr val="accent5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>
        <a:off x="2124589" y="1862334"/>
        <a:ext cx="8136" cy="8136"/>
      </dsp:txXfrm>
    </dsp:sp>
    <dsp:sp modelId="{C7C9B0C5-622A-41C5-B0F2-EC32FDF007AF}">
      <dsp:nvSpPr>
        <dsp:cNvPr id="0" name=""/>
        <dsp:cNvSpPr/>
      </dsp:nvSpPr>
      <dsp:spPr>
        <a:xfrm>
          <a:off x="2094335" y="1832080"/>
          <a:ext cx="627249" cy="627249"/>
        </a:xfrm>
        <a:prstGeom prst="ellipse">
          <a:avLst/>
        </a:prstGeom>
        <a:solidFill>
          <a:schemeClr val="accent1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415" tIns="18415" rIns="18415" bIns="18415" numCol="1" spcCol="1270" anchor="ctr" anchorCtr="0">
          <a:noAutofit/>
        </a:bodyPr>
        <a:lstStyle/>
        <a:p>
          <a:pPr marL="0" lvl="0" indent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2900" kern="1200" dirty="0"/>
        </a:p>
      </dsp:txBody>
      <dsp:txXfrm>
        <a:off x="2186193" y="1923938"/>
        <a:ext cx="443533" cy="443533"/>
      </dsp:txXfrm>
    </dsp:sp>
    <dsp:sp modelId="{9BB1AE2C-84B8-436F-8743-E339405F2FF7}">
      <dsp:nvSpPr>
        <dsp:cNvPr id="0" name=""/>
        <dsp:cNvSpPr/>
      </dsp:nvSpPr>
      <dsp:spPr>
        <a:xfrm rot="5400000">
          <a:off x="1572170" y="2046132"/>
          <a:ext cx="162738" cy="34140"/>
        </a:xfrm>
        <a:custGeom>
          <a:avLst/>
          <a:gdLst/>
          <a:ahLst/>
          <a:cxnLst/>
          <a:rect l="0" t="0" r="0" b="0"/>
          <a:pathLst>
            <a:path>
              <a:moveTo>
                <a:pt x="0" y="17070"/>
              </a:moveTo>
              <a:lnTo>
                <a:pt x="162738" y="17070"/>
              </a:lnTo>
            </a:path>
          </a:pathLst>
        </a:custGeom>
        <a:noFill/>
        <a:ln w="9525" cap="flat" cmpd="sng" algn="ctr">
          <a:solidFill>
            <a:schemeClr val="accent5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>
        <a:off x="1649471" y="2059134"/>
        <a:ext cx="8136" cy="8136"/>
      </dsp:txXfrm>
    </dsp:sp>
    <dsp:sp modelId="{520ED934-EFC4-4BF8-A8F9-60A15D329F3A}">
      <dsp:nvSpPr>
        <dsp:cNvPr id="0" name=""/>
        <dsp:cNvSpPr/>
      </dsp:nvSpPr>
      <dsp:spPr>
        <a:xfrm>
          <a:off x="1339915" y="2144572"/>
          <a:ext cx="627249" cy="627249"/>
        </a:xfrm>
        <a:prstGeom prst="ellipse">
          <a:avLst/>
        </a:prstGeom>
        <a:solidFill>
          <a:schemeClr val="accent1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415" tIns="18415" rIns="18415" bIns="18415" numCol="1" spcCol="1270" anchor="ctr" anchorCtr="0">
          <a:noAutofit/>
        </a:bodyPr>
        <a:lstStyle/>
        <a:p>
          <a:pPr marL="0" lvl="0" indent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2900" kern="1200" dirty="0"/>
        </a:p>
      </dsp:txBody>
      <dsp:txXfrm>
        <a:off x="1431773" y="2236430"/>
        <a:ext cx="443533" cy="443533"/>
      </dsp:txXfrm>
    </dsp:sp>
    <dsp:sp modelId="{CAAECE8E-2896-42FE-9A57-47C19E246368}">
      <dsp:nvSpPr>
        <dsp:cNvPr id="0" name=""/>
        <dsp:cNvSpPr/>
      </dsp:nvSpPr>
      <dsp:spPr>
        <a:xfrm rot="8100000">
          <a:off x="1097053" y="1849333"/>
          <a:ext cx="162736" cy="34140"/>
        </a:xfrm>
        <a:custGeom>
          <a:avLst/>
          <a:gdLst/>
          <a:ahLst/>
          <a:cxnLst/>
          <a:rect l="0" t="0" r="0" b="0"/>
          <a:pathLst>
            <a:path>
              <a:moveTo>
                <a:pt x="0" y="17070"/>
              </a:moveTo>
              <a:lnTo>
                <a:pt x="162736" y="17070"/>
              </a:lnTo>
            </a:path>
          </a:pathLst>
        </a:custGeom>
        <a:noFill/>
        <a:ln w="9525" cap="flat" cmpd="sng" algn="ctr">
          <a:solidFill>
            <a:schemeClr val="accent5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 rot="10800000">
        <a:off x="1174353" y="1862334"/>
        <a:ext cx="8136" cy="8136"/>
      </dsp:txXfrm>
    </dsp:sp>
    <dsp:sp modelId="{85837DBD-3E59-4476-A244-172ABB8B09A1}">
      <dsp:nvSpPr>
        <dsp:cNvPr id="0" name=""/>
        <dsp:cNvSpPr/>
      </dsp:nvSpPr>
      <dsp:spPr>
        <a:xfrm>
          <a:off x="585494" y="1832080"/>
          <a:ext cx="627249" cy="627249"/>
        </a:xfrm>
        <a:prstGeom prst="ellipse">
          <a:avLst/>
        </a:prstGeom>
        <a:solidFill>
          <a:schemeClr val="accent1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415" tIns="18415" rIns="18415" bIns="18415" numCol="1" spcCol="1270" anchor="ctr" anchorCtr="0">
          <a:noAutofit/>
        </a:bodyPr>
        <a:lstStyle/>
        <a:p>
          <a:pPr marL="0" lvl="0" indent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2900" kern="1200" dirty="0"/>
        </a:p>
      </dsp:txBody>
      <dsp:txXfrm>
        <a:off x="677352" y="1923938"/>
        <a:ext cx="443533" cy="443533"/>
      </dsp:txXfrm>
    </dsp:sp>
    <dsp:sp modelId="{7250A2D4-19B5-43DC-AC39-EDD87AC1C1DE}">
      <dsp:nvSpPr>
        <dsp:cNvPr id="0" name=""/>
        <dsp:cNvSpPr/>
      </dsp:nvSpPr>
      <dsp:spPr>
        <a:xfrm rot="10800000">
          <a:off x="900252" y="1374214"/>
          <a:ext cx="162734" cy="34140"/>
        </a:xfrm>
        <a:custGeom>
          <a:avLst/>
          <a:gdLst/>
          <a:ahLst/>
          <a:cxnLst/>
          <a:rect l="0" t="0" r="0" b="0"/>
          <a:pathLst>
            <a:path>
              <a:moveTo>
                <a:pt x="0" y="17070"/>
              </a:moveTo>
              <a:lnTo>
                <a:pt x="162734" y="17070"/>
              </a:lnTo>
            </a:path>
          </a:pathLst>
        </a:custGeom>
        <a:noFill/>
        <a:ln w="9525" cap="flat" cmpd="sng" algn="ctr">
          <a:solidFill>
            <a:schemeClr val="accent5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 dirty="0"/>
        </a:p>
      </dsp:txBody>
      <dsp:txXfrm rot="10800000">
        <a:off x="977551" y="1387216"/>
        <a:ext cx="8136" cy="8136"/>
      </dsp:txXfrm>
    </dsp:sp>
    <dsp:sp modelId="{BCFAE317-8745-46A7-A9D0-BDAB00E121F2}">
      <dsp:nvSpPr>
        <dsp:cNvPr id="0" name=""/>
        <dsp:cNvSpPr/>
      </dsp:nvSpPr>
      <dsp:spPr>
        <a:xfrm>
          <a:off x="273003" y="1077660"/>
          <a:ext cx="627249" cy="627249"/>
        </a:xfrm>
        <a:prstGeom prst="ellipse">
          <a:avLst/>
        </a:prstGeom>
        <a:solidFill>
          <a:schemeClr val="accent1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415" tIns="18415" rIns="18415" bIns="18415" numCol="1" spcCol="1270" anchor="ctr" anchorCtr="0">
          <a:noAutofit/>
        </a:bodyPr>
        <a:lstStyle/>
        <a:p>
          <a:pPr marL="0" lvl="0" indent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2900" kern="1200" dirty="0"/>
        </a:p>
      </dsp:txBody>
      <dsp:txXfrm>
        <a:off x="364861" y="1169518"/>
        <a:ext cx="443533" cy="443533"/>
      </dsp:txXfrm>
    </dsp:sp>
    <dsp:sp modelId="{DE54A700-ACD3-4423-B7EA-21DE0C283F27}">
      <dsp:nvSpPr>
        <dsp:cNvPr id="0" name=""/>
        <dsp:cNvSpPr/>
      </dsp:nvSpPr>
      <dsp:spPr>
        <a:xfrm rot="13500000">
          <a:off x="1097053" y="899096"/>
          <a:ext cx="162736" cy="34140"/>
        </a:xfrm>
        <a:custGeom>
          <a:avLst/>
          <a:gdLst/>
          <a:ahLst/>
          <a:cxnLst/>
          <a:rect l="0" t="0" r="0" b="0"/>
          <a:pathLst>
            <a:path>
              <a:moveTo>
                <a:pt x="0" y="17070"/>
              </a:moveTo>
              <a:lnTo>
                <a:pt x="162736" y="17070"/>
              </a:lnTo>
            </a:path>
          </a:pathLst>
        </a:custGeom>
        <a:noFill/>
        <a:ln w="9525" cap="flat" cmpd="sng" algn="ctr">
          <a:solidFill>
            <a:schemeClr val="accent5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 rot="10800000">
        <a:off x="1174353" y="912098"/>
        <a:ext cx="8136" cy="8136"/>
      </dsp:txXfrm>
    </dsp:sp>
    <dsp:sp modelId="{B9F3400A-4BBD-4673-866E-3AE5EF3102DA}">
      <dsp:nvSpPr>
        <dsp:cNvPr id="0" name=""/>
        <dsp:cNvSpPr/>
      </dsp:nvSpPr>
      <dsp:spPr>
        <a:xfrm>
          <a:off x="585494" y="323239"/>
          <a:ext cx="627249" cy="627249"/>
        </a:xfrm>
        <a:prstGeom prst="ellipse">
          <a:avLst/>
        </a:prstGeom>
        <a:solidFill>
          <a:schemeClr val="accent1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415" tIns="18415" rIns="18415" bIns="18415" numCol="1" spcCol="1270" anchor="ctr" anchorCtr="0">
          <a:noAutofit/>
        </a:bodyPr>
        <a:lstStyle/>
        <a:p>
          <a:pPr marL="0" lvl="0" indent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2900" kern="1200" dirty="0"/>
        </a:p>
      </dsp:txBody>
      <dsp:txXfrm>
        <a:off x="677352" y="415097"/>
        <a:ext cx="443533" cy="44353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1">
  <dgm:title val=""/>
  <dgm:desc val=""/>
  <dgm:catLst>
    <dgm:cat type="relationship" pri="22000"/>
    <dgm:cat type="cycle" pri="1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4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5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op="equ"/>
      <dgm:constr type="sp" refType="w" refFor="ch" refForName="node" fact="0.3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connTx" val="55"/>
      <dgm:constr type="primFontSz" for="des" forName="connTx" refType="primFontSz" refFor="ch" refForName="centerShape" op="lte" fact="0.8"/>
    </dgm:constrLst>
    <dgm:ruleLst/>
    <dgm:forEach name="Name6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</dgm:constrLst>
        <dgm:ruleLst>
          <dgm:rule type="primFontSz" val="5" fact="NaN" max="NaN"/>
        </dgm:ruleLst>
      </dgm:layoutNode>
      <dgm:forEach name="Name7" axis="ch">
        <dgm:forEach name="Name8" axis="self" ptType="parTrans">
          <dgm:layoutNode name="Name9">
            <dgm:alg type="conn">
              <dgm:param type="dim" val="1D"/>
              <dgm:param type="begPts" val="auto"/>
              <dgm:param type="endPts" val="auto"/>
              <dgm:param type="begSty" val="noArr"/>
              <dgm:param type="endSty" val="no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connDist"/>
              <dgm:constr type="userA" for="ch" refType="connDist"/>
              <dgm:constr type="w" val="1"/>
              <dgm:constr type="h" val="5"/>
              <dgm:constr type="begPad"/>
              <dgm:constr type="endPad"/>
            </dgm:constrLst>
            <dgm:ruleLst/>
            <dgm:layoutNode name="connTx">
              <dgm:alg type="tx">
                <dgm:param type="autoTxRot" val="grav"/>
              </dgm:alg>
              <dgm:shape xmlns:r="http://schemas.openxmlformats.org/officeDocument/2006/relationships" type="rect" r:blip="" hideGeom="1">
                <dgm:adjLst/>
              </dgm:shape>
              <dgm:presOf axis="self"/>
              <dgm:constrLst>
                <dgm:constr type="userA"/>
                <dgm:constr type="w" refType="userA" fact="0.05"/>
                <dgm:constr type="h" refType="userA" fact="0.05"/>
                <dgm:constr type="lMarg" val="1"/>
                <dgm:constr type="rMarg" val="1"/>
                <dgm:constr type="tMarg"/>
                <dgm:constr type="bMarg"/>
              </dgm:constrLst>
              <dgm:ruleLst>
                <dgm:rule type="w" val="NaN" fact="0.8" max="NaN"/>
                <dgm:rule type="h" val="NaN" fact="1" max="NaN"/>
                <dgm:rule type="primFontSz" val="5" fact="NaN" max="NaN"/>
              </dgm:ruleLst>
            </dgm:layoutNode>
          </dgm:layoutNode>
        </dgm:forEach>
        <dgm:forEach name="Name10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radial1">
  <dgm:title val=""/>
  <dgm:desc val=""/>
  <dgm:catLst>
    <dgm:cat type="relationship" pri="22000"/>
    <dgm:cat type="cycle" pri="1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4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5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op="equ"/>
      <dgm:constr type="sp" refType="w" refFor="ch" refForName="node" fact="0.3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connTx" val="55"/>
      <dgm:constr type="primFontSz" for="des" forName="connTx" refType="primFontSz" refFor="ch" refForName="centerShape" op="lte" fact="0.8"/>
    </dgm:constrLst>
    <dgm:ruleLst/>
    <dgm:forEach name="Name6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</dgm:constrLst>
        <dgm:ruleLst>
          <dgm:rule type="primFontSz" val="5" fact="NaN" max="NaN"/>
        </dgm:ruleLst>
      </dgm:layoutNode>
      <dgm:forEach name="Name7" axis="ch">
        <dgm:forEach name="Name8" axis="self" ptType="parTrans">
          <dgm:layoutNode name="Name9">
            <dgm:alg type="conn">
              <dgm:param type="dim" val="1D"/>
              <dgm:param type="begPts" val="auto"/>
              <dgm:param type="endPts" val="auto"/>
              <dgm:param type="begSty" val="noArr"/>
              <dgm:param type="endSty" val="no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connDist"/>
              <dgm:constr type="userA" for="ch" refType="connDist"/>
              <dgm:constr type="w" val="1"/>
              <dgm:constr type="h" val="5"/>
              <dgm:constr type="begPad"/>
              <dgm:constr type="endPad"/>
            </dgm:constrLst>
            <dgm:ruleLst/>
            <dgm:layoutNode name="connTx">
              <dgm:alg type="tx">
                <dgm:param type="autoTxRot" val="grav"/>
              </dgm:alg>
              <dgm:shape xmlns:r="http://schemas.openxmlformats.org/officeDocument/2006/relationships" type="rect" r:blip="" hideGeom="1">
                <dgm:adjLst/>
              </dgm:shape>
              <dgm:presOf axis="self"/>
              <dgm:constrLst>
                <dgm:constr type="userA"/>
                <dgm:constr type="w" refType="userA" fact="0.05"/>
                <dgm:constr type="h" refType="userA" fact="0.05"/>
                <dgm:constr type="lMarg" val="1"/>
                <dgm:constr type="rMarg" val="1"/>
                <dgm:constr type="tMarg"/>
                <dgm:constr type="bMarg"/>
              </dgm:constrLst>
              <dgm:ruleLst>
                <dgm:rule type="w" val="NaN" fact="0.8" max="NaN"/>
                <dgm:rule type="h" val="NaN" fact="1" max="NaN"/>
                <dgm:rule type="primFontSz" val="5" fact="NaN" max="NaN"/>
              </dgm:ruleLst>
            </dgm:layoutNode>
          </dgm:layoutNode>
        </dgm:forEach>
        <dgm:forEach name="Name10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E0AE53-77B3-495A-B9F1-5F43B6AA32BB}" type="datetimeFigureOut">
              <a:rPr lang="en-US" smtClean="0"/>
              <a:t>11/10/18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4EBFCF7-DBAE-4171-B664-49A31DA528CA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095334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>
                <a:latin typeface="Lato" panose="020F0502020204030203" pitchFamily="34" charset="0"/>
              </a:rPr>
              <a:t>Note:</a:t>
            </a:r>
            <a:r>
              <a:rPr lang="en-US" sz="1200" baseline="0" dirty="0">
                <a:latin typeface="Lato" panose="020F0502020204030203" pitchFamily="34" charset="0"/>
              </a:rPr>
              <a:t> Insert your picture by clicking on the Picture Place Holder Icon, then send it back!</a:t>
            </a:r>
            <a:endParaRPr lang="en-US" sz="1200" dirty="0">
              <a:latin typeface="Lato" panose="020F0502020204030203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EBFCF7-DBAE-4171-B664-49A31DA528CA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383922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>
                <a:latin typeface="Lato" panose="020F0502020204030203" pitchFamily="34" charset="0"/>
              </a:rPr>
              <a:t>Note:</a:t>
            </a:r>
            <a:r>
              <a:rPr lang="en-US" sz="1200" baseline="0" dirty="0">
                <a:latin typeface="Lato" panose="020F0502020204030203" pitchFamily="34" charset="0"/>
              </a:rPr>
              <a:t> Insert your picture by clicking on the Picture Place Holder Icon, then send it back!</a:t>
            </a:r>
            <a:endParaRPr lang="en-US" sz="1200" dirty="0">
              <a:latin typeface="Lato" panose="020F0502020204030203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EBFCF7-DBAE-4171-B664-49A31DA528CA}" type="slidenum">
              <a:rPr lang="en-US" smtClean="0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674855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>
                <a:latin typeface="Lato" panose="020F0502020204030203" pitchFamily="34" charset="0"/>
              </a:rPr>
              <a:t>Note:</a:t>
            </a:r>
            <a:r>
              <a:rPr lang="en-US" sz="1200" baseline="0" dirty="0">
                <a:latin typeface="Lato" panose="020F0502020204030203" pitchFamily="34" charset="0"/>
              </a:rPr>
              <a:t> Insert your picture by clicking on the Picture Place Holder Icon, then send it back!</a:t>
            </a:r>
            <a:endParaRPr lang="en-US" sz="1200" dirty="0">
              <a:latin typeface="Lato" panose="020F0502020204030203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EBFCF7-DBAE-4171-B664-49A31DA528CA}" type="slidenum">
              <a:rPr lang="en-US" smtClean="0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320351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>
                <a:latin typeface="Lato" panose="020F0502020204030203" pitchFamily="34" charset="0"/>
              </a:rPr>
              <a:t>Note:</a:t>
            </a:r>
            <a:r>
              <a:rPr lang="en-US" sz="1200" baseline="0" dirty="0">
                <a:latin typeface="Lato" panose="020F0502020204030203" pitchFamily="34" charset="0"/>
              </a:rPr>
              <a:t> Insert your picture by clicking on the Picture Place Holder Icon, then send it back!</a:t>
            </a:r>
            <a:endParaRPr lang="en-US" sz="1200" dirty="0">
              <a:latin typeface="Lato" panose="020F0502020204030203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EBFCF7-DBAE-4171-B664-49A31DA528CA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996493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>
                <a:latin typeface="Lato" panose="020F0502020204030203" pitchFamily="34" charset="0"/>
              </a:rPr>
              <a:t>Note:</a:t>
            </a:r>
            <a:r>
              <a:rPr lang="en-US" sz="1200" baseline="0" dirty="0">
                <a:latin typeface="Lato" panose="020F0502020204030203" pitchFamily="34" charset="0"/>
              </a:rPr>
              <a:t> Insert your picture by clicking on the Picture Place Holder Icon, then send it back!</a:t>
            </a:r>
            <a:endParaRPr lang="en-US" sz="1200" dirty="0">
              <a:latin typeface="Lato" panose="020F0502020204030203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EBFCF7-DBAE-4171-B664-49A31DA528CA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798395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>
                <a:latin typeface="Lato" panose="020F0502020204030203" pitchFamily="34" charset="0"/>
              </a:rPr>
              <a:t>Note:</a:t>
            </a:r>
            <a:r>
              <a:rPr lang="en-US" sz="1200" baseline="0" dirty="0">
                <a:latin typeface="Lato" panose="020F0502020204030203" pitchFamily="34" charset="0"/>
              </a:rPr>
              <a:t> Insert your picture by clicking on the Picture Place Holder Icon, then send it back!</a:t>
            </a:r>
            <a:endParaRPr lang="en-US" sz="1200" dirty="0">
              <a:latin typeface="Lato" panose="020F0502020204030203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EBFCF7-DBAE-4171-B664-49A31DA528CA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834790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>
                <a:latin typeface="Lato" panose="020F0502020204030203" pitchFamily="34" charset="0"/>
              </a:rPr>
              <a:t>Note:</a:t>
            </a:r>
            <a:r>
              <a:rPr lang="en-US" sz="1200" baseline="0" dirty="0">
                <a:latin typeface="Lato" panose="020F0502020204030203" pitchFamily="34" charset="0"/>
              </a:rPr>
              <a:t> Insert your picture by clicking on the Picture Place Holder Icon, then send it back!</a:t>
            </a:r>
            <a:endParaRPr lang="en-US" sz="1200" dirty="0">
              <a:latin typeface="Lato" panose="020F0502020204030203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EBFCF7-DBAE-4171-B664-49A31DA528CA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719701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’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EBFCF7-DBAE-4171-B664-49A31DA528CA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468279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>
                <a:latin typeface="Lato" panose="020F0502020204030203" pitchFamily="34" charset="0"/>
              </a:rPr>
              <a:t>Note:</a:t>
            </a:r>
            <a:r>
              <a:rPr lang="en-US" sz="1200" baseline="0" dirty="0">
                <a:latin typeface="Lato" panose="020F0502020204030203" pitchFamily="34" charset="0"/>
              </a:rPr>
              <a:t> Insert your picture by clicking on the Picture Place Holder Icon, then send it back!</a:t>
            </a:r>
            <a:endParaRPr lang="en-US" sz="1200" dirty="0">
              <a:latin typeface="Lato" panose="020F0502020204030203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EBFCF7-DBAE-4171-B664-49A31DA528CA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861896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>
                <a:latin typeface="Lato" panose="020F0502020204030203" pitchFamily="34" charset="0"/>
              </a:rPr>
              <a:t>Note:</a:t>
            </a:r>
            <a:r>
              <a:rPr lang="en-US" sz="1200" baseline="0" dirty="0">
                <a:latin typeface="Lato" panose="020F0502020204030203" pitchFamily="34" charset="0"/>
              </a:rPr>
              <a:t> Insert your picture by clicking on the Picture Place Holder Icon, then send it back!</a:t>
            </a:r>
            <a:endParaRPr lang="en-US" sz="1200" dirty="0">
              <a:latin typeface="Lato" panose="020F0502020204030203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EBFCF7-DBAE-4171-B664-49A31DA528CA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921492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>
                <a:latin typeface="Lato" panose="020F0502020204030203" pitchFamily="34" charset="0"/>
              </a:rPr>
              <a:t>Note:</a:t>
            </a:r>
            <a:r>
              <a:rPr lang="en-US" sz="1200" baseline="0" dirty="0">
                <a:latin typeface="Lato" panose="020F0502020204030203" pitchFamily="34" charset="0"/>
              </a:rPr>
              <a:t> Insert your picture by clicking on the Picture Place Holder Icon, then send it back!</a:t>
            </a:r>
            <a:endParaRPr lang="en-US" sz="1200" dirty="0">
              <a:latin typeface="Lato" panose="020F0502020204030203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EBFCF7-DBAE-4171-B664-49A31DA528CA}" type="slidenum">
              <a:rPr lang="en-US" smtClean="0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03344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faul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638175" y="514350"/>
            <a:ext cx="7862888" cy="28363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2400" cap="all" spc="50" baseline="0">
                <a:solidFill>
                  <a:schemeClr val="accent1"/>
                </a:solidFill>
                <a:latin typeface="Lato Black" panose="020F0A02020204030203" pitchFamily="34" charset="0"/>
              </a:defRPr>
            </a:lvl1pPr>
          </a:lstStyle>
          <a:p>
            <a:pPr lvl="0"/>
            <a:r>
              <a:rPr lang="en-US" dirty="0"/>
              <a:t>Click to edit title</a:t>
            </a:r>
          </a:p>
        </p:txBody>
      </p:sp>
      <p:cxnSp>
        <p:nvCxnSpPr>
          <p:cNvPr id="3" name="Straight Connector 2"/>
          <p:cNvCxnSpPr/>
          <p:nvPr userDrawn="1"/>
        </p:nvCxnSpPr>
        <p:spPr>
          <a:xfrm>
            <a:off x="639798" y="1058463"/>
            <a:ext cx="457200" cy="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 Placeholder 6"/>
          <p:cNvSpPr>
            <a:spLocks noGrp="1"/>
          </p:cNvSpPr>
          <p:nvPr>
            <p:ph type="body" sz="quarter" idx="12" hasCustomPrompt="1"/>
          </p:nvPr>
        </p:nvSpPr>
        <p:spPr>
          <a:xfrm>
            <a:off x="638175" y="857739"/>
            <a:ext cx="7862888" cy="12465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900" cap="none" spc="0" baseline="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pPr lvl="0"/>
            <a:r>
              <a:rPr lang="en-US" dirty="0"/>
              <a:t>Click to edit subtitle here</a:t>
            </a:r>
          </a:p>
        </p:txBody>
      </p:sp>
      <p:sp>
        <p:nvSpPr>
          <p:cNvPr id="5" name="Freeform 25"/>
          <p:cNvSpPr>
            <a:spLocks/>
          </p:cNvSpPr>
          <p:nvPr userDrawn="1"/>
        </p:nvSpPr>
        <p:spPr bwMode="auto">
          <a:xfrm>
            <a:off x="8071116" y="4673599"/>
            <a:ext cx="192759" cy="469899"/>
          </a:xfrm>
          <a:custGeom>
            <a:avLst/>
            <a:gdLst>
              <a:gd name="T0" fmla="*/ 1080 w 1229"/>
              <a:gd name="T1" fmla="*/ 0 h 2996"/>
              <a:gd name="T2" fmla="*/ 0 w 1229"/>
              <a:gd name="T3" fmla="*/ 2996 h 2996"/>
              <a:gd name="T4" fmla="*/ 149 w 1229"/>
              <a:gd name="T5" fmla="*/ 2996 h 2996"/>
              <a:gd name="T6" fmla="*/ 1229 w 1229"/>
              <a:gd name="T7" fmla="*/ 0 h 2996"/>
              <a:gd name="T8" fmla="*/ 1080 w 1229"/>
              <a:gd name="T9" fmla="*/ 0 h 29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29" h="2996">
                <a:moveTo>
                  <a:pt x="1080" y="0"/>
                </a:moveTo>
                <a:lnTo>
                  <a:pt x="0" y="2996"/>
                </a:lnTo>
                <a:lnTo>
                  <a:pt x="149" y="2996"/>
                </a:lnTo>
                <a:lnTo>
                  <a:pt x="1229" y="0"/>
                </a:lnTo>
                <a:lnTo>
                  <a:pt x="1080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1588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TextBox 7"/>
          <p:cNvSpPr txBox="1"/>
          <p:nvPr userDrawn="1"/>
        </p:nvSpPr>
        <p:spPr>
          <a:xfrm>
            <a:off x="8273619" y="4758089"/>
            <a:ext cx="227444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fld id="{B5D67274-A358-4A3D-B8D0-184382E74259}" type="slidenum">
              <a:rPr lang="en-US" sz="800" smtClean="0">
                <a:solidFill>
                  <a:schemeClr val="accent4"/>
                </a:solidFill>
                <a:latin typeface="Lato" panose="020F0502020204030203" pitchFamily="34" charset="0"/>
              </a:rPr>
              <a:pPr algn="r"/>
              <a:t>‹N°›</a:t>
            </a:fld>
            <a:endParaRPr lang="en-US" sz="800" dirty="0">
              <a:solidFill>
                <a:schemeClr val="accent4"/>
              </a:solidFill>
              <a:latin typeface="Lato" panose="020F0502020204030203" pitchFamily="34" charset="0"/>
            </a:endParaRPr>
          </a:p>
        </p:txBody>
      </p:sp>
      <p:sp>
        <p:nvSpPr>
          <p:cNvPr id="10" name="TextBox 9"/>
          <p:cNvSpPr txBox="1"/>
          <p:nvPr userDrawn="1"/>
        </p:nvSpPr>
        <p:spPr>
          <a:xfrm>
            <a:off x="5927272" y="4758089"/>
            <a:ext cx="2040440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Gilles Pierce -  </a:t>
            </a:r>
            <a:r>
              <a:rPr lang="en-US" sz="800" b="1" dirty="0">
                <a:solidFill>
                  <a:schemeClr val="accent1"/>
                </a:solidFill>
                <a:latin typeface="Lato" panose="020F0502020204030203" pitchFamily="34" charset="0"/>
              </a:rPr>
              <a:t>SOUTENANCE DE STAGE</a:t>
            </a:r>
          </a:p>
        </p:txBody>
      </p:sp>
    </p:spTree>
    <p:extLst>
      <p:ext uri="{BB962C8B-B14F-4D97-AF65-F5344CB8AC3E}">
        <p14:creationId xmlns:p14="http://schemas.microsoft.com/office/powerpoint/2010/main" val="1927108911"/>
      </p:ext>
    </p:extLst>
  </p:cSld>
  <p:clrMapOvr>
    <a:masterClrMapping/>
  </p:clrMapOvr>
  <p:transition spd="slow" advClick="0" advTm="100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750"/>
                        <p:tgtEl>
                          <p:spTgt spid="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4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  <p:extLst mod="1">
    <p:ext uri="{DCECCB84-F9BA-43D5-87BE-67443E8EF086}">
      <p15:sldGuideLst xmlns:p15="http://schemas.microsoft.com/office/powerpoint/2012/main">
        <p15:guide id="1" orient="horz" pos="324">
          <p15:clr>
            <a:srgbClr val="FBAE40"/>
          </p15:clr>
        </p15:guide>
        <p15:guide id="2" pos="402">
          <p15:clr>
            <a:srgbClr val="FBAE40"/>
          </p15:clr>
        </p15:guide>
        <p15:guide id="3" pos="5355">
          <p15:clr>
            <a:srgbClr val="FBAE40"/>
          </p15:clr>
        </p15:guide>
        <p15:guide id="4" orient="horz" pos="2916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am Section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Picture Placeholder 6"/>
          <p:cNvSpPr>
            <a:spLocks noGrp="1"/>
          </p:cNvSpPr>
          <p:nvPr>
            <p:ph type="pic" sz="quarter" idx="10"/>
          </p:nvPr>
        </p:nvSpPr>
        <p:spPr>
          <a:xfrm>
            <a:off x="1361627" y="635001"/>
            <a:ext cx="1280774" cy="895349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8000 w 10000"/>
              <a:gd name="connsiteY3" fmla="*/ 10021 h 10021"/>
              <a:gd name="connsiteX4" fmla="*/ 0 w 10000"/>
              <a:gd name="connsiteY4" fmla="*/ 10021 h 10021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7492 w 10000"/>
              <a:gd name="connsiteY3" fmla="*/ 9989 h 10021"/>
              <a:gd name="connsiteX4" fmla="*/ 0 w 10000"/>
              <a:gd name="connsiteY4" fmla="*/ 10021 h 10021"/>
              <a:gd name="connsiteX0" fmla="*/ 0 w 10000"/>
              <a:gd name="connsiteY0" fmla="*/ 10000 h 10000"/>
              <a:gd name="connsiteX1" fmla="*/ 2522 w 10000"/>
              <a:gd name="connsiteY1" fmla="*/ 0 h 10000"/>
              <a:gd name="connsiteX2" fmla="*/ 10000 w 10000"/>
              <a:gd name="connsiteY2" fmla="*/ 0 h 10000"/>
              <a:gd name="connsiteX3" fmla="*/ 7492 w 10000"/>
              <a:gd name="connsiteY3" fmla="*/ 9968 h 10000"/>
              <a:gd name="connsiteX4" fmla="*/ 0 w 10000"/>
              <a:gd name="connsiteY4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2522" y="0"/>
                </a:lnTo>
                <a:lnTo>
                  <a:pt x="10000" y="0"/>
                </a:lnTo>
                <a:lnTo>
                  <a:pt x="7492" y="9968"/>
                </a:lnTo>
                <a:lnTo>
                  <a:pt x="0" y="10000"/>
                </a:lnTo>
                <a:close/>
              </a:path>
            </a:pathLst>
          </a:custGeom>
          <a:noFill/>
        </p:spPr>
        <p:txBody>
          <a:bodyPr/>
          <a:lstStyle>
            <a:lvl1pPr>
              <a:defRPr sz="9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35" name="Picture Placeholder 6"/>
          <p:cNvSpPr>
            <a:spLocks noGrp="1"/>
          </p:cNvSpPr>
          <p:nvPr>
            <p:ph type="pic" sz="quarter" idx="11"/>
          </p:nvPr>
        </p:nvSpPr>
        <p:spPr>
          <a:xfrm>
            <a:off x="2425709" y="635001"/>
            <a:ext cx="1280774" cy="895349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8000 w 10000"/>
              <a:gd name="connsiteY3" fmla="*/ 10021 h 10021"/>
              <a:gd name="connsiteX4" fmla="*/ 0 w 10000"/>
              <a:gd name="connsiteY4" fmla="*/ 10021 h 10021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7492 w 10000"/>
              <a:gd name="connsiteY3" fmla="*/ 9989 h 10021"/>
              <a:gd name="connsiteX4" fmla="*/ 0 w 10000"/>
              <a:gd name="connsiteY4" fmla="*/ 10021 h 10021"/>
              <a:gd name="connsiteX0" fmla="*/ 0 w 10000"/>
              <a:gd name="connsiteY0" fmla="*/ 10000 h 10000"/>
              <a:gd name="connsiteX1" fmla="*/ 2522 w 10000"/>
              <a:gd name="connsiteY1" fmla="*/ 0 h 10000"/>
              <a:gd name="connsiteX2" fmla="*/ 10000 w 10000"/>
              <a:gd name="connsiteY2" fmla="*/ 0 h 10000"/>
              <a:gd name="connsiteX3" fmla="*/ 7492 w 10000"/>
              <a:gd name="connsiteY3" fmla="*/ 9968 h 10000"/>
              <a:gd name="connsiteX4" fmla="*/ 0 w 10000"/>
              <a:gd name="connsiteY4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2522" y="0"/>
                </a:lnTo>
                <a:lnTo>
                  <a:pt x="10000" y="0"/>
                </a:lnTo>
                <a:lnTo>
                  <a:pt x="7492" y="9968"/>
                </a:lnTo>
                <a:lnTo>
                  <a:pt x="0" y="10000"/>
                </a:lnTo>
                <a:close/>
              </a:path>
            </a:pathLst>
          </a:custGeom>
          <a:noFill/>
        </p:spPr>
        <p:txBody>
          <a:bodyPr/>
          <a:lstStyle>
            <a:lvl1pPr>
              <a:defRPr sz="9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36" name="Picture Placeholder 6"/>
          <p:cNvSpPr>
            <a:spLocks noGrp="1"/>
          </p:cNvSpPr>
          <p:nvPr>
            <p:ph type="pic" sz="quarter" idx="12"/>
          </p:nvPr>
        </p:nvSpPr>
        <p:spPr>
          <a:xfrm>
            <a:off x="3489791" y="635001"/>
            <a:ext cx="1280774" cy="895349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8000 w 10000"/>
              <a:gd name="connsiteY3" fmla="*/ 10021 h 10021"/>
              <a:gd name="connsiteX4" fmla="*/ 0 w 10000"/>
              <a:gd name="connsiteY4" fmla="*/ 10021 h 10021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7492 w 10000"/>
              <a:gd name="connsiteY3" fmla="*/ 9989 h 10021"/>
              <a:gd name="connsiteX4" fmla="*/ 0 w 10000"/>
              <a:gd name="connsiteY4" fmla="*/ 10021 h 10021"/>
              <a:gd name="connsiteX0" fmla="*/ 0 w 10000"/>
              <a:gd name="connsiteY0" fmla="*/ 10000 h 10000"/>
              <a:gd name="connsiteX1" fmla="*/ 2522 w 10000"/>
              <a:gd name="connsiteY1" fmla="*/ 0 h 10000"/>
              <a:gd name="connsiteX2" fmla="*/ 10000 w 10000"/>
              <a:gd name="connsiteY2" fmla="*/ 0 h 10000"/>
              <a:gd name="connsiteX3" fmla="*/ 7492 w 10000"/>
              <a:gd name="connsiteY3" fmla="*/ 9968 h 10000"/>
              <a:gd name="connsiteX4" fmla="*/ 0 w 10000"/>
              <a:gd name="connsiteY4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2522" y="0"/>
                </a:lnTo>
                <a:lnTo>
                  <a:pt x="10000" y="0"/>
                </a:lnTo>
                <a:lnTo>
                  <a:pt x="7492" y="9968"/>
                </a:lnTo>
                <a:lnTo>
                  <a:pt x="0" y="10000"/>
                </a:lnTo>
                <a:close/>
              </a:path>
            </a:pathLst>
          </a:custGeom>
          <a:noFill/>
        </p:spPr>
        <p:txBody>
          <a:bodyPr/>
          <a:lstStyle>
            <a:lvl1pPr>
              <a:defRPr sz="9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37" name="Picture Placeholder 6"/>
          <p:cNvSpPr>
            <a:spLocks noGrp="1"/>
          </p:cNvSpPr>
          <p:nvPr>
            <p:ph type="pic" sz="quarter" idx="13"/>
          </p:nvPr>
        </p:nvSpPr>
        <p:spPr>
          <a:xfrm>
            <a:off x="2058997" y="1627188"/>
            <a:ext cx="1280774" cy="895349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8000 w 10000"/>
              <a:gd name="connsiteY3" fmla="*/ 10021 h 10021"/>
              <a:gd name="connsiteX4" fmla="*/ 0 w 10000"/>
              <a:gd name="connsiteY4" fmla="*/ 10021 h 10021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7492 w 10000"/>
              <a:gd name="connsiteY3" fmla="*/ 9989 h 10021"/>
              <a:gd name="connsiteX4" fmla="*/ 0 w 10000"/>
              <a:gd name="connsiteY4" fmla="*/ 10021 h 10021"/>
              <a:gd name="connsiteX0" fmla="*/ 0 w 10000"/>
              <a:gd name="connsiteY0" fmla="*/ 10000 h 10000"/>
              <a:gd name="connsiteX1" fmla="*/ 2522 w 10000"/>
              <a:gd name="connsiteY1" fmla="*/ 0 h 10000"/>
              <a:gd name="connsiteX2" fmla="*/ 10000 w 10000"/>
              <a:gd name="connsiteY2" fmla="*/ 0 h 10000"/>
              <a:gd name="connsiteX3" fmla="*/ 7492 w 10000"/>
              <a:gd name="connsiteY3" fmla="*/ 9968 h 10000"/>
              <a:gd name="connsiteX4" fmla="*/ 0 w 10000"/>
              <a:gd name="connsiteY4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2522" y="0"/>
                </a:lnTo>
                <a:lnTo>
                  <a:pt x="10000" y="0"/>
                </a:lnTo>
                <a:lnTo>
                  <a:pt x="7492" y="9968"/>
                </a:lnTo>
                <a:lnTo>
                  <a:pt x="0" y="10000"/>
                </a:lnTo>
                <a:close/>
              </a:path>
            </a:pathLst>
          </a:custGeom>
          <a:noFill/>
        </p:spPr>
        <p:txBody>
          <a:bodyPr/>
          <a:lstStyle>
            <a:lvl1pPr>
              <a:defRPr sz="9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38" name="Picture Placeholder 6"/>
          <p:cNvSpPr>
            <a:spLocks noGrp="1"/>
          </p:cNvSpPr>
          <p:nvPr>
            <p:ph type="pic" sz="quarter" idx="14"/>
          </p:nvPr>
        </p:nvSpPr>
        <p:spPr>
          <a:xfrm>
            <a:off x="3123079" y="1627188"/>
            <a:ext cx="1280774" cy="895349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8000 w 10000"/>
              <a:gd name="connsiteY3" fmla="*/ 10021 h 10021"/>
              <a:gd name="connsiteX4" fmla="*/ 0 w 10000"/>
              <a:gd name="connsiteY4" fmla="*/ 10021 h 10021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7492 w 10000"/>
              <a:gd name="connsiteY3" fmla="*/ 9989 h 10021"/>
              <a:gd name="connsiteX4" fmla="*/ 0 w 10000"/>
              <a:gd name="connsiteY4" fmla="*/ 10021 h 10021"/>
              <a:gd name="connsiteX0" fmla="*/ 0 w 10000"/>
              <a:gd name="connsiteY0" fmla="*/ 10000 h 10000"/>
              <a:gd name="connsiteX1" fmla="*/ 2522 w 10000"/>
              <a:gd name="connsiteY1" fmla="*/ 0 h 10000"/>
              <a:gd name="connsiteX2" fmla="*/ 10000 w 10000"/>
              <a:gd name="connsiteY2" fmla="*/ 0 h 10000"/>
              <a:gd name="connsiteX3" fmla="*/ 7492 w 10000"/>
              <a:gd name="connsiteY3" fmla="*/ 9968 h 10000"/>
              <a:gd name="connsiteX4" fmla="*/ 0 w 10000"/>
              <a:gd name="connsiteY4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2522" y="0"/>
                </a:lnTo>
                <a:lnTo>
                  <a:pt x="10000" y="0"/>
                </a:lnTo>
                <a:lnTo>
                  <a:pt x="7492" y="9968"/>
                </a:lnTo>
                <a:lnTo>
                  <a:pt x="0" y="10000"/>
                </a:lnTo>
                <a:close/>
              </a:path>
            </a:pathLst>
          </a:custGeom>
          <a:noFill/>
        </p:spPr>
        <p:txBody>
          <a:bodyPr/>
          <a:lstStyle>
            <a:lvl1pPr>
              <a:defRPr sz="9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39" name="Picture Placeholder 6"/>
          <p:cNvSpPr>
            <a:spLocks noGrp="1"/>
          </p:cNvSpPr>
          <p:nvPr>
            <p:ph type="pic" sz="quarter" idx="15"/>
          </p:nvPr>
        </p:nvSpPr>
        <p:spPr>
          <a:xfrm>
            <a:off x="4187161" y="1627188"/>
            <a:ext cx="1280774" cy="895349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8000 w 10000"/>
              <a:gd name="connsiteY3" fmla="*/ 10021 h 10021"/>
              <a:gd name="connsiteX4" fmla="*/ 0 w 10000"/>
              <a:gd name="connsiteY4" fmla="*/ 10021 h 10021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7492 w 10000"/>
              <a:gd name="connsiteY3" fmla="*/ 9989 h 10021"/>
              <a:gd name="connsiteX4" fmla="*/ 0 w 10000"/>
              <a:gd name="connsiteY4" fmla="*/ 10021 h 10021"/>
              <a:gd name="connsiteX0" fmla="*/ 0 w 10000"/>
              <a:gd name="connsiteY0" fmla="*/ 10000 h 10000"/>
              <a:gd name="connsiteX1" fmla="*/ 2522 w 10000"/>
              <a:gd name="connsiteY1" fmla="*/ 0 h 10000"/>
              <a:gd name="connsiteX2" fmla="*/ 10000 w 10000"/>
              <a:gd name="connsiteY2" fmla="*/ 0 h 10000"/>
              <a:gd name="connsiteX3" fmla="*/ 7492 w 10000"/>
              <a:gd name="connsiteY3" fmla="*/ 9968 h 10000"/>
              <a:gd name="connsiteX4" fmla="*/ 0 w 10000"/>
              <a:gd name="connsiteY4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2522" y="0"/>
                </a:lnTo>
                <a:lnTo>
                  <a:pt x="10000" y="0"/>
                </a:lnTo>
                <a:lnTo>
                  <a:pt x="7492" y="9968"/>
                </a:lnTo>
                <a:lnTo>
                  <a:pt x="0" y="10000"/>
                </a:lnTo>
                <a:close/>
              </a:path>
            </a:pathLst>
          </a:custGeom>
          <a:noFill/>
        </p:spPr>
        <p:txBody>
          <a:bodyPr/>
          <a:lstStyle>
            <a:lvl1pPr>
              <a:defRPr sz="9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40" name="Picture Placeholder 6"/>
          <p:cNvSpPr>
            <a:spLocks noGrp="1"/>
          </p:cNvSpPr>
          <p:nvPr>
            <p:ph type="pic" sz="quarter" idx="16"/>
          </p:nvPr>
        </p:nvSpPr>
        <p:spPr>
          <a:xfrm>
            <a:off x="638175" y="2619374"/>
            <a:ext cx="1280774" cy="895349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8000 w 10000"/>
              <a:gd name="connsiteY3" fmla="*/ 10021 h 10021"/>
              <a:gd name="connsiteX4" fmla="*/ 0 w 10000"/>
              <a:gd name="connsiteY4" fmla="*/ 10021 h 10021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7492 w 10000"/>
              <a:gd name="connsiteY3" fmla="*/ 9989 h 10021"/>
              <a:gd name="connsiteX4" fmla="*/ 0 w 10000"/>
              <a:gd name="connsiteY4" fmla="*/ 10021 h 10021"/>
              <a:gd name="connsiteX0" fmla="*/ 0 w 10000"/>
              <a:gd name="connsiteY0" fmla="*/ 10000 h 10000"/>
              <a:gd name="connsiteX1" fmla="*/ 2522 w 10000"/>
              <a:gd name="connsiteY1" fmla="*/ 0 h 10000"/>
              <a:gd name="connsiteX2" fmla="*/ 10000 w 10000"/>
              <a:gd name="connsiteY2" fmla="*/ 0 h 10000"/>
              <a:gd name="connsiteX3" fmla="*/ 7492 w 10000"/>
              <a:gd name="connsiteY3" fmla="*/ 9968 h 10000"/>
              <a:gd name="connsiteX4" fmla="*/ 0 w 10000"/>
              <a:gd name="connsiteY4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2522" y="0"/>
                </a:lnTo>
                <a:lnTo>
                  <a:pt x="10000" y="0"/>
                </a:lnTo>
                <a:lnTo>
                  <a:pt x="7492" y="9968"/>
                </a:lnTo>
                <a:lnTo>
                  <a:pt x="0" y="10000"/>
                </a:lnTo>
                <a:close/>
              </a:path>
            </a:pathLst>
          </a:custGeom>
          <a:noFill/>
        </p:spPr>
        <p:txBody>
          <a:bodyPr/>
          <a:lstStyle>
            <a:lvl1pPr>
              <a:defRPr sz="9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41" name="Picture Placeholder 6"/>
          <p:cNvSpPr>
            <a:spLocks noGrp="1"/>
          </p:cNvSpPr>
          <p:nvPr>
            <p:ph type="pic" sz="quarter" idx="17"/>
          </p:nvPr>
        </p:nvSpPr>
        <p:spPr>
          <a:xfrm>
            <a:off x="1702257" y="2619374"/>
            <a:ext cx="1280774" cy="895349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8000 w 10000"/>
              <a:gd name="connsiteY3" fmla="*/ 10021 h 10021"/>
              <a:gd name="connsiteX4" fmla="*/ 0 w 10000"/>
              <a:gd name="connsiteY4" fmla="*/ 10021 h 10021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7492 w 10000"/>
              <a:gd name="connsiteY3" fmla="*/ 9989 h 10021"/>
              <a:gd name="connsiteX4" fmla="*/ 0 w 10000"/>
              <a:gd name="connsiteY4" fmla="*/ 10021 h 10021"/>
              <a:gd name="connsiteX0" fmla="*/ 0 w 10000"/>
              <a:gd name="connsiteY0" fmla="*/ 10000 h 10000"/>
              <a:gd name="connsiteX1" fmla="*/ 2522 w 10000"/>
              <a:gd name="connsiteY1" fmla="*/ 0 h 10000"/>
              <a:gd name="connsiteX2" fmla="*/ 10000 w 10000"/>
              <a:gd name="connsiteY2" fmla="*/ 0 h 10000"/>
              <a:gd name="connsiteX3" fmla="*/ 7492 w 10000"/>
              <a:gd name="connsiteY3" fmla="*/ 9968 h 10000"/>
              <a:gd name="connsiteX4" fmla="*/ 0 w 10000"/>
              <a:gd name="connsiteY4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2522" y="0"/>
                </a:lnTo>
                <a:lnTo>
                  <a:pt x="10000" y="0"/>
                </a:lnTo>
                <a:lnTo>
                  <a:pt x="7492" y="9968"/>
                </a:lnTo>
                <a:lnTo>
                  <a:pt x="0" y="10000"/>
                </a:lnTo>
                <a:close/>
              </a:path>
            </a:pathLst>
          </a:custGeom>
          <a:noFill/>
        </p:spPr>
        <p:txBody>
          <a:bodyPr/>
          <a:lstStyle>
            <a:lvl1pPr>
              <a:defRPr sz="9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42" name="Picture Placeholder 6"/>
          <p:cNvSpPr>
            <a:spLocks noGrp="1"/>
          </p:cNvSpPr>
          <p:nvPr>
            <p:ph type="pic" sz="quarter" idx="18"/>
          </p:nvPr>
        </p:nvSpPr>
        <p:spPr>
          <a:xfrm>
            <a:off x="2766339" y="2619374"/>
            <a:ext cx="1280774" cy="895349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8000 w 10000"/>
              <a:gd name="connsiteY3" fmla="*/ 10021 h 10021"/>
              <a:gd name="connsiteX4" fmla="*/ 0 w 10000"/>
              <a:gd name="connsiteY4" fmla="*/ 10021 h 10021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7492 w 10000"/>
              <a:gd name="connsiteY3" fmla="*/ 9989 h 10021"/>
              <a:gd name="connsiteX4" fmla="*/ 0 w 10000"/>
              <a:gd name="connsiteY4" fmla="*/ 10021 h 10021"/>
              <a:gd name="connsiteX0" fmla="*/ 0 w 10000"/>
              <a:gd name="connsiteY0" fmla="*/ 10000 h 10000"/>
              <a:gd name="connsiteX1" fmla="*/ 2522 w 10000"/>
              <a:gd name="connsiteY1" fmla="*/ 0 h 10000"/>
              <a:gd name="connsiteX2" fmla="*/ 10000 w 10000"/>
              <a:gd name="connsiteY2" fmla="*/ 0 h 10000"/>
              <a:gd name="connsiteX3" fmla="*/ 7492 w 10000"/>
              <a:gd name="connsiteY3" fmla="*/ 9968 h 10000"/>
              <a:gd name="connsiteX4" fmla="*/ 0 w 10000"/>
              <a:gd name="connsiteY4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2522" y="0"/>
                </a:lnTo>
                <a:lnTo>
                  <a:pt x="10000" y="0"/>
                </a:lnTo>
                <a:lnTo>
                  <a:pt x="7492" y="9968"/>
                </a:lnTo>
                <a:lnTo>
                  <a:pt x="0" y="10000"/>
                </a:lnTo>
                <a:close/>
              </a:path>
            </a:pathLst>
          </a:custGeom>
          <a:noFill/>
        </p:spPr>
        <p:txBody>
          <a:bodyPr/>
          <a:lstStyle>
            <a:lvl1pPr>
              <a:defRPr sz="9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43" name="Picture Placeholder 6"/>
          <p:cNvSpPr>
            <a:spLocks noGrp="1"/>
          </p:cNvSpPr>
          <p:nvPr>
            <p:ph type="pic" sz="quarter" idx="19"/>
          </p:nvPr>
        </p:nvSpPr>
        <p:spPr>
          <a:xfrm>
            <a:off x="1322397" y="3613152"/>
            <a:ext cx="1280774" cy="895349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8000 w 10000"/>
              <a:gd name="connsiteY3" fmla="*/ 10021 h 10021"/>
              <a:gd name="connsiteX4" fmla="*/ 0 w 10000"/>
              <a:gd name="connsiteY4" fmla="*/ 10021 h 10021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7492 w 10000"/>
              <a:gd name="connsiteY3" fmla="*/ 9989 h 10021"/>
              <a:gd name="connsiteX4" fmla="*/ 0 w 10000"/>
              <a:gd name="connsiteY4" fmla="*/ 10021 h 10021"/>
              <a:gd name="connsiteX0" fmla="*/ 0 w 10000"/>
              <a:gd name="connsiteY0" fmla="*/ 10000 h 10000"/>
              <a:gd name="connsiteX1" fmla="*/ 2522 w 10000"/>
              <a:gd name="connsiteY1" fmla="*/ 0 h 10000"/>
              <a:gd name="connsiteX2" fmla="*/ 10000 w 10000"/>
              <a:gd name="connsiteY2" fmla="*/ 0 h 10000"/>
              <a:gd name="connsiteX3" fmla="*/ 7492 w 10000"/>
              <a:gd name="connsiteY3" fmla="*/ 9968 h 10000"/>
              <a:gd name="connsiteX4" fmla="*/ 0 w 10000"/>
              <a:gd name="connsiteY4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2522" y="0"/>
                </a:lnTo>
                <a:lnTo>
                  <a:pt x="10000" y="0"/>
                </a:lnTo>
                <a:lnTo>
                  <a:pt x="7492" y="9968"/>
                </a:lnTo>
                <a:lnTo>
                  <a:pt x="0" y="10000"/>
                </a:lnTo>
                <a:close/>
              </a:path>
            </a:pathLst>
          </a:custGeom>
          <a:noFill/>
        </p:spPr>
        <p:txBody>
          <a:bodyPr/>
          <a:lstStyle>
            <a:lvl1pPr>
              <a:defRPr sz="9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6159971"/>
      </p:ext>
    </p:extLst>
  </p:cSld>
  <p:clrMapOvr>
    <a:masterClrMapping/>
  </p:clrMapOvr>
  <p:transition spd="slow" advClick="0" advTm="1000">
    <p:push dir="r"/>
  </p:transition>
  <p:extLst mod="1">
    <p:ext uri="{DCECCB84-F9BA-43D5-87BE-67443E8EF086}">
      <p15:sldGuideLst xmlns:p15="http://schemas.microsoft.com/office/powerpoint/2012/main">
        <p15:guide id="1" orient="horz" pos="324">
          <p15:clr>
            <a:srgbClr val="FBAE40"/>
          </p15:clr>
        </p15:guide>
        <p15:guide id="2" pos="402">
          <p15:clr>
            <a:srgbClr val="FBAE40"/>
          </p15:clr>
        </p15:guide>
        <p15:guide id="3" pos="5355">
          <p15:clr>
            <a:srgbClr val="FBAE40"/>
          </p15:clr>
        </p15:guide>
        <p15:guide id="4" orient="horz" pos="2916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et Our Team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638175" y="514350"/>
            <a:ext cx="7862888" cy="28363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2400" cap="all" spc="50" baseline="0">
                <a:solidFill>
                  <a:schemeClr val="accent1"/>
                </a:solidFill>
                <a:latin typeface="Lato Black" panose="020F0A02020204030203" pitchFamily="34" charset="0"/>
              </a:defRPr>
            </a:lvl1pPr>
          </a:lstStyle>
          <a:p>
            <a:pPr lvl="0"/>
            <a:r>
              <a:rPr lang="en-US" dirty="0"/>
              <a:t>Click to edit title</a:t>
            </a:r>
          </a:p>
        </p:txBody>
      </p:sp>
      <p:cxnSp>
        <p:nvCxnSpPr>
          <p:cNvPr id="3" name="Straight Connector 2"/>
          <p:cNvCxnSpPr/>
          <p:nvPr userDrawn="1"/>
        </p:nvCxnSpPr>
        <p:spPr>
          <a:xfrm>
            <a:off x="639798" y="1058463"/>
            <a:ext cx="457200" cy="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 Placeholder 6"/>
          <p:cNvSpPr>
            <a:spLocks noGrp="1"/>
          </p:cNvSpPr>
          <p:nvPr>
            <p:ph type="body" sz="quarter" idx="12" hasCustomPrompt="1"/>
          </p:nvPr>
        </p:nvSpPr>
        <p:spPr>
          <a:xfrm>
            <a:off x="638175" y="857739"/>
            <a:ext cx="7862888" cy="12465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900" cap="none" spc="0" baseline="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pPr lvl="0"/>
            <a:r>
              <a:rPr lang="en-US" dirty="0"/>
              <a:t>Click to edit subtitle here</a:t>
            </a:r>
          </a:p>
        </p:txBody>
      </p:sp>
      <p:sp>
        <p:nvSpPr>
          <p:cNvPr id="5" name="Freeform 25"/>
          <p:cNvSpPr>
            <a:spLocks/>
          </p:cNvSpPr>
          <p:nvPr userDrawn="1"/>
        </p:nvSpPr>
        <p:spPr bwMode="auto">
          <a:xfrm>
            <a:off x="8071116" y="4673599"/>
            <a:ext cx="192759" cy="469899"/>
          </a:xfrm>
          <a:custGeom>
            <a:avLst/>
            <a:gdLst>
              <a:gd name="T0" fmla="*/ 1080 w 1229"/>
              <a:gd name="T1" fmla="*/ 0 h 2996"/>
              <a:gd name="T2" fmla="*/ 0 w 1229"/>
              <a:gd name="T3" fmla="*/ 2996 h 2996"/>
              <a:gd name="T4" fmla="*/ 149 w 1229"/>
              <a:gd name="T5" fmla="*/ 2996 h 2996"/>
              <a:gd name="T6" fmla="*/ 1229 w 1229"/>
              <a:gd name="T7" fmla="*/ 0 h 2996"/>
              <a:gd name="T8" fmla="*/ 1080 w 1229"/>
              <a:gd name="T9" fmla="*/ 0 h 29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29" h="2996">
                <a:moveTo>
                  <a:pt x="1080" y="0"/>
                </a:moveTo>
                <a:lnTo>
                  <a:pt x="0" y="2996"/>
                </a:lnTo>
                <a:lnTo>
                  <a:pt x="149" y="2996"/>
                </a:lnTo>
                <a:lnTo>
                  <a:pt x="1229" y="0"/>
                </a:lnTo>
                <a:lnTo>
                  <a:pt x="1080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1588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TextBox 7"/>
          <p:cNvSpPr txBox="1"/>
          <p:nvPr userDrawn="1"/>
        </p:nvSpPr>
        <p:spPr>
          <a:xfrm>
            <a:off x="8273619" y="4758089"/>
            <a:ext cx="227444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fld id="{B5D67274-A358-4A3D-B8D0-184382E74259}" type="slidenum">
              <a:rPr lang="en-US" sz="800" smtClean="0">
                <a:solidFill>
                  <a:schemeClr val="accent4"/>
                </a:solidFill>
                <a:latin typeface="Lato" panose="020F0502020204030203" pitchFamily="34" charset="0"/>
              </a:rPr>
              <a:pPr algn="r"/>
              <a:t>‹N°›</a:t>
            </a:fld>
            <a:endParaRPr lang="en-US" sz="800" dirty="0">
              <a:solidFill>
                <a:schemeClr val="accent4"/>
              </a:solidFill>
              <a:latin typeface="Lato" panose="020F0502020204030203" pitchFamily="34" charset="0"/>
            </a:endParaRPr>
          </a:p>
        </p:txBody>
      </p:sp>
      <p:sp>
        <p:nvSpPr>
          <p:cNvPr id="24" name="Picture Placeholder 6"/>
          <p:cNvSpPr>
            <a:spLocks noGrp="1"/>
          </p:cNvSpPr>
          <p:nvPr>
            <p:ph type="pic" sz="quarter" idx="10"/>
          </p:nvPr>
        </p:nvSpPr>
        <p:spPr>
          <a:xfrm>
            <a:off x="3562434" y="1482656"/>
            <a:ext cx="1280772" cy="895348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8000 w 10000"/>
              <a:gd name="connsiteY3" fmla="*/ 10021 h 10021"/>
              <a:gd name="connsiteX4" fmla="*/ 0 w 10000"/>
              <a:gd name="connsiteY4" fmla="*/ 10021 h 10021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7492 w 10000"/>
              <a:gd name="connsiteY3" fmla="*/ 9989 h 10021"/>
              <a:gd name="connsiteX4" fmla="*/ 0 w 10000"/>
              <a:gd name="connsiteY4" fmla="*/ 10021 h 10021"/>
              <a:gd name="connsiteX0" fmla="*/ 0 w 10000"/>
              <a:gd name="connsiteY0" fmla="*/ 10000 h 10000"/>
              <a:gd name="connsiteX1" fmla="*/ 2522 w 10000"/>
              <a:gd name="connsiteY1" fmla="*/ 0 h 10000"/>
              <a:gd name="connsiteX2" fmla="*/ 10000 w 10000"/>
              <a:gd name="connsiteY2" fmla="*/ 0 h 10000"/>
              <a:gd name="connsiteX3" fmla="*/ 7492 w 10000"/>
              <a:gd name="connsiteY3" fmla="*/ 9968 h 10000"/>
              <a:gd name="connsiteX4" fmla="*/ 0 w 10000"/>
              <a:gd name="connsiteY4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2522" y="0"/>
                </a:lnTo>
                <a:lnTo>
                  <a:pt x="10000" y="0"/>
                </a:lnTo>
                <a:lnTo>
                  <a:pt x="7492" y="9968"/>
                </a:lnTo>
                <a:lnTo>
                  <a:pt x="0" y="10000"/>
                </a:lnTo>
                <a:close/>
              </a:path>
            </a:pathLst>
          </a:custGeom>
          <a:noFill/>
        </p:spPr>
        <p:txBody>
          <a:bodyPr/>
          <a:lstStyle>
            <a:lvl1pPr>
              <a:defRPr sz="10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25" name="Picture Placeholder 6"/>
          <p:cNvSpPr>
            <a:spLocks noGrp="1"/>
          </p:cNvSpPr>
          <p:nvPr>
            <p:ph type="pic" sz="quarter" idx="13"/>
          </p:nvPr>
        </p:nvSpPr>
        <p:spPr>
          <a:xfrm>
            <a:off x="1890870" y="2518275"/>
            <a:ext cx="1280772" cy="895348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8000 w 10000"/>
              <a:gd name="connsiteY3" fmla="*/ 10021 h 10021"/>
              <a:gd name="connsiteX4" fmla="*/ 0 w 10000"/>
              <a:gd name="connsiteY4" fmla="*/ 10021 h 10021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7492 w 10000"/>
              <a:gd name="connsiteY3" fmla="*/ 9989 h 10021"/>
              <a:gd name="connsiteX4" fmla="*/ 0 w 10000"/>
              <a:gd name="connsiteY4" fmla="*/ 10021 h 10021"/>
              <a:gd name="connsiteX0" fmla="*/ 0 w 10000"/>
              <a:gd name="connsiteY0" fmla="*/ 10000 h 10000"/>
              <a:gd name="connsiteX1" fmla="*/ 2522 w 10000"/>
              <a:gd name="connsiteY1" fmla="*/ 0 h 10000"/>
              <a:gd name="connsiteX2" fmla="*/ 10000 w 10000"/>
              <a:gd name="connsiteY2" fmla="*/ 0 h 10000"/>
              <a:gd name="connsiteX3" fmla="*/ 7492 w 10000"/>
              <a:gd name="connsiteY3" fmla="*/ 9968 h 10000"/>
              <a:gd name="connsiteX4" fmla="*/ 0 w 10000"/>
              <a:gd name="connsiteY4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2522" y="0"/>
                </a:lnTo>
                <a:lnTo>
                  <a:pt x="10000" y="0"/>
                </a:lnTo>
                <a:lnTo>
                  <a:pt x="7492" y="9968"/>
                </a:lnTo>
                <a:lnTo>
                  <a:pt x="0" y="10000"/>
                </a:lnTo>
                <a:close/>
              </a:path>
            </a:pathLst>
          </a:custGeom>
          <a:noFill/>
        </p:spPr>
        <p:txBody>
          <a:bodyPr/>
          <a:lstStyle>
            <a:lvl1pPr>
              <a:defRPr sz="10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26" name="Picture Placeholder 6"/>
          <p:cNvSpPr>
            <a:spLocks noGrp="1"/>
          </p:cNvSpPr>
          <p:nvPr>
            <p:ph type="pic" sz="quarter" idx="14"/>
          </p:nvPr>
        </p:nvSpPr>
        <p:spPr>
          <a:xfrm>
            <a:off x="4552531" y="2518275"/>
            <a:ext cx="1280772" cy="895348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8000 w 10000"/>
              <a:gd name="connsiteY3" fmla="*/ 10021 h 10021"/>
              <a:gd name="connsiteX4" fmla="*/ 0 w 10000"/>
              <a:gd name="connsiteY4" fmla="*/ 10021 h 10021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7492 w 10000"/>
              <a:gd name="connsiteY3" fmla="*/ 9989 h 10021"/>
              <a:gd name="connsiteX4" fmla="*/ 0 w 10000"/>
              <a:gd name="connsiteY4" fmla="*/ 10021 h 10021"/>
              <a:gd name="connsiteX0" fmla="*/ 0 w 10000"/>
              <a:gd name="connsiteY0" fmla="*/ 10000 h 10000"/>
              <a:gd name="connsiteX1" fmla="*/ 2522 w 10000"/>
              <a:gd name="connsiteY1" fmla="*/ 0 h 10000"/>
              <a:gd name="connsiteX2" fmla="*/ 10000 w 10000"/>
              <a:gd name="connsiteY2" fmla="*/ 0 h 10000"/>
              <a:gd name="connsiteX3" fmla="*/ 7492 w 10000"/>
              <a:gd name="connsiteY3" fmla="*/ 9968 h 10000"/>
              <a:gd name="connsiteX4" fmla="*/ 0 w 10000"/>
              <a:gd name="connsiteY4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2522" y="0"/>
                </a:lnTo>
                <a:lnTo>
                  <a:pt x="10000" y="0"/>
                </a:lnTo>
                <a:lnTo>
                  <a:pt x="7492" y="9968"/>
                </a:lnTo>
                <a:lnTo>
                  <a:pt x="0" y="10000"/>
                </a:lnTo>
                <a:close/>
              </a:path>
            </a:pathLst>
          </a:custGeom>
          <a:noFill/>
        </p:spPr>
        <p:txBody>
          <a:bodyPr/>
          <a:lstStyle>
            <a:lvl1pPr>
              <a:defRPr sz="10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27" name="Picture Placeholder 6"/>
          <p:cNvSpPr>
            <a:spLocks noGrp="1"/>
          </p:cNvSpPr>
          <p:nvPr>
            <p:ph type="pic" sz="quarter" idx="15"/>
          </p:nvPr>
        </p:nvSpPr>
        <p:spPr>
          <a:xfrm>
            <a:off x="7221428" y="2514834"/>
            <a:ext cx="1280772" cy="895348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8000 w 10000"/>
              <a:gd name="connsiteY3" fmla="*/ 10021 h 10021"/>
              <a:gd name="connsiteX4" fmla="*/ 0 w 10000"/>
              <a:gd name="connsiteY4" fmla="*/ 10021 h 10021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7492 w 10000"/>
              <a:gd name="connsiteY3" fmla="*/ 9989 h 10021"/>
              <a:gd name="connsiteX4" fmla="*/ 0 w 10000"/>
              <a:gd name="connsiteY4" fmla="*/ 10021 h 10021"/>
              <a:gd name="connsiteX0" fmla="*/ 0 w 10000"/>
              <a:gd name="connsiteY0" fmla="*/ 10000 h 10000"/>
              <a:gd name="connsiteX1" fmla="*/ 2522 w 10000"/>
              <a:gd name="connsiteY1" fmla="*/ 0 h 10000"/>
              <a:gd name="connsiteX2" fmla="*/ 10000 w 10000"/>
              <a:gd name="connsiteY2" fmla="*/ 0 h 10000"/>
              <a:gd name="connsiteX3" fmla="*/ 7492 w 10000"/>
              <a:gd name="connsiteY3" fmla="*/ 9968 h 10000"/>
              <a:gd name="connsiteX4" fmla="*/ 0 w 10000"/>
              <a:gd name="connsiteY4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2522" y="0"/>
                </a:lnTo>
                <a:lnTo>
                  <a:pt x="10000" y="0"/>
                </a:lnTo>
                <a:lnTo>
                  <a:pt x="7492" y="9968"/>
                </a:lnTo>
                <a:lnTo>
                  <a:pt x="0" y="10000"/>
                </a:lnTo>
                <a:close/>
              </a:path>
            </a:pathLst>
          </a:custGeom>
          <a:noFill/>
        </p:spPr>
        <p:txBody>
          <a:bodyPr/>
          <a:lstStyle>
            <a:lvl1pPr>
              <a:defRPr sz="10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28" name="Picture Placeholder 6"/>
          <p:cNvSpPr>
            <a:spLocks noGrp="1"/>
          </p:cNvSpPr>
          <p:nvPr>
            <p:ph type="pic" sz="quarter" idx="16"/>
          </p:nvPr>
        </p:nvSpPr>
        <p:spPr>
          <a:xfrm>
            <a:off x="6138106" y="1482656"/>
            <a:ext cx="1280772" cy="895348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8000 w 10000"/>
              <a:gd name="connsiteY3" fmla="*/ 10021 h 10021"/>
              <a:gd name="connsiteX4" fmla="*/ 0 w 10000"/>
              <a:gd name="connsiteY4" fmla="*/ 10021 h 10021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7492 w 10000"/>
              <a:gd name="connsiteY3" fmla="*/ 9989 h 10021"/>
              <a:gd name="connsiteX4" fmla="*/ 0 w 10000"/>
              <a:gd name="connsiteY4" fmla="*/ 10021 h 10021"/>
              <a:gd name="connsiteX0" fmla="*/ 0 w 10000"/>
              <a:gd name="connsiteY0" fmla="*/ 10000 h 10000"/>
              <a:gd name="connsiteX1" fmla="*/ 2522 w 10000"/>
              <a:gd name="connsiteY1" fmla="*/ 0 h 10000"/>
              <a:gd name="connsiteX2" fmla="*/ 10000 w 10000"/>
              <a:gd name="connsiteY2" fmla="*/ 0 h 10000"/>
              <a:gd name="connsiteX3" fmla="*/ 7492 w 10000"/>
              <a:gd name="connsiteY3" fmla="*/ 9968 h 10000"/>
              <a:gd name="connsiteX4" fmla="*/ 0 w 10000"/>
              <a:gd name="connsiteY4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2522" y="0"/>
                </a:lnTo>
                <a:lnTo>
                  <a:pt x="10000" y="0"/>
                </a:lnTo>
                <a:lnTo>
                  <a:pt x="7492" y="9968"/>
                </a:lnTo>
                <a:lnTo>
                  <a:pt x="0" y="10000"/>
                </a:lnTo>
                <a:close/>
              </a:path>
            </a:pathLst>
          </a:custGeom>
          <a:noFill/>
        </p:spPr>
        <p:txBody>
          <a:bodyPr/>
          <a:lstStyle>
            <a:lvl1pPr>
              <a:defRPr sz="10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29" name="Picture Placeholder 6"/>
          <p:cNvSpPr>
            <a:spLocks noGrp="1"/>
          </p:cNvSpPr>
          <p:nvPr>
            <p:ph type="pic" sz="quarter" idx="17"/>
          </p:nvPr>
        </p:nvSpPr>
        <p:spPr>
          <a:xfrm>
            <a:off x="2773808" y="3532984"/>
            <a:ext cx="1280772" cy="895348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8000 w 10000"/>
              <a:gd name="connsiteY3" fmla="*/ 10021 h 10021"/>
              <a:gd name="connsiteX4" fmla="*/ 0 w 10000"/>
              <a:gd name="connsiteY4" fmla="*/ 10021 h 10021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7492 w 10000"/>
              <a:gd name="connsiteY3" fmla="*/ 9989 h 10021"/>
              <a:gd name="connsiteX4" fmla="*/ 0 w 10000"/>
              <a:gd name="connsiteY4" fmla="*/ 10021 h 10021"/>
              <a:gd name="connsiteX0" fmla="*/ 0 w 10000"/>
              <a:gd name="connsiteY0" fmla="*/ 10000 h 10000"/>
              <a:gd name="connsiteX1" fmla="*/ 2522 w 10000"/>
              <a:gd name="connsiteY1" fmla="*/ 0 h 10000"/>
              <a:gd name="connsiteX2" fmla="*/ 10000 w 10000"/>
              <a:gd name="connsiteY2" fmla="*/ 0 h 10000"/>
              <a:gd name="connsiteX3" fmla="*/ 7492 w 10000"/>
              <a:gd name="connsiteY3" fmla="*/ 9968 h 10000"/>
              <a:gd name="connsiteX4" fmla="*/ 0 w 10000"/>
              <a:gd name="connsiteY4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2522" y="0"/>
                </a:lnTo>
                <a:lnTo>
                  <a:pt x="10000" y="0"/>
                </a:lnTo>
                <a:lnTo>
                  <a:pt x="7492" y="9968"/>
                </a:lnTo>
                <a:lnTo>
                  <a:pt x="0" y="10000"/>
                </a:lnTo>
                <a:close/>
              </a:path>
            </a:pathLst>
          </a:custGeom>
          <a:noFill/>
        </p:spPr>
        <p:txBody>
          <a:bodyPr/>
          <a:lstStyle>
            <a:lvl1pPr>
              <a:defRPr sz="10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30" name="Picture Placeholder 6"/>
          <p:cNvSpPr>
            <a:spLocks noGrp="1"/>
          </p:cNvSpPr>
          <p:nvPr>
            <p:ph type="pic" sz="quarter" idx="18"/>
          </p:nvPr>
        </p:nvSpPr>
        <p:spPr>
          <a:xfrm>
            <a:off x="5356139" y="3532984"/>
            <a:ext cx="1280772" cy="895348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8000 w 10000"/>
              <a:gd name="connsiteY3" fmla="*/ 10021 h 10021"/>
              <a:gd name="connsiteX4" fmla="*/ 0 w 10000"/>
              <a:gd name="connsiteY4" fmla="*/ 10021 h 10021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7492 w 10000"/>
              <a:gd name="connsiteY3" fmla="*/ 9989 h 10021"/>
              <a:gd name="connsiteX4" fmla="*/ 0 w 10000"/>
              <a:gd name="connsiteY4" fmla="*/ 10021 h 10021"/>
              <a:gd name="connsiteX0" fmla="*/ 0 w 10000"/>
              <a:gd name="connsiteY0" fmla="*/ 10000 h 10000"/>
              <a:gd name="connsiteX1" fmla="*/ 2522 w 10000"/>
              <a:gd name="connsiteY1" fmla="*/ 0 h 10000"/>
              <a:gd name="connsiteX2" fmla="*/ 10000 w 10000"/>
              <a:gd name="connsiteY2" fmla="*/ 0 h 10000"/>
              <a:gd name="connsiteX3" fmla="*/ 7492 w 10000"/>
              <a:gd name="connsiteY3" fmla="*/ 9968 h 10000"/>
              <a:gd name="connsiteX4" fmla="*/ 0 w 10000"/>
              <a:gd name="connsiteY4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2522" y="0"/>
                </a:lnTo>
                <a:lnTo>
                  <a:pt x="10000" y="0"/>
                </a:lnTo>
                <a:lnTo>
                  <a:pt x="7492" y="9968"/>
                </a:lnTo>
                <a:lnTo>
                  <a:pt x="0" y="10000"/>
                </a:lnTo>
                <a:close/>
              </a:path>
            </a:pathLst>
          </a:custGeom>
          <a:noFill/>
        </p:spPr>
        <p:txBody>
          <a:bodyPr/>
          <a:lstStyle>
            <a:lvl1pPr>
              <a:defRPr sz="10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15" name="TextBox 9">
            <a:extLst>
              <a:ext uri="{FF2B5EF4-FFF2-40B4-BE49-F238E27FC236}">
                <a16:creationId xmlns:a16="http://schemas.microsoft.com/office/drawing/2014/main" id="{51D35398-28CF-1546-800E-2CC0D20EFAFE}"/>
              </a:ext>
            </a:extLst>
          </p:cNvPr>
          <p:cNvSpPr txBox="1"/>
          <p:nvPr userDrawn="1"/>
        </p:nvSpPr>
        <p:spPr>
          <a:xfrm>
            <a:off x="5927272" y="4758089"/>
            <a:ext cx="2040440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Gilles Pierce -  </a:t>
            </a:r>
            <a:r>
              <a:rPr lang="en-US" sz="800" b="1" dirty="0">
                <a:solidFill>
                  <a:schemeClr val="accent1"/>
                </a:solidFill>
                <a:latin typeface="Lato" panose="020F0502020204030203" pitchFamily="34" charset="0"/>
              </a:rPr>
              <a:t>SOUTENANCE DE STAGE</a:t>
            </a:r>
          </a:p>
        </p:txBody>
      </p:sp>
    </p:spTree>
    <p:extLst>
      <p:ext uri="{BB962C8B-B14F-4D97-AF65-F5344CB8AC3E}">
        <p14:creationId xmlns:p14="http://schemas.microsoft.com/office/powerpoint/2010/main" val="2254575871"/>
      </p:ext>
    </p:extLst>
  </p:cSld>
  <p:clrMapOvr>
    <a:masterClrMapping/>
  </p:clrMapOvr>
  <p:transition spd="slow" advClick="0" advTm="100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750"/>
                        <p:tgtEl>
                          <p:spTgt spid="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4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  <p:extLst mod="1">
    <p:ext uri="{DCECCB84-F9BA-43D5-87BE-67443E8EF086}">
      <p15:sldGuideLst xmlns:p15="http://schemas.microsoft.com/office/powerpoint/2012/main">
        <p15:guide id="1" orient="horz" pos="324">
          <p15:clr>
            <a:srgbClr val="FBAE40"/>
          </p15:clr>
        </p15:guide>
        <p15:guide id="2" pos="402">
          <p15:clr>
            <a:srgbClr val="FBAE40"/>
          </p15:clr>
        </p15:guide>
        <p15:guide id="3" pos="5355">
          <p15:clr>
            <a:srgbClr val="FBAE40"/>
          </p15:clr>
        </p15:guide>
        <p15:guide id="4" orient="horz" pos="2916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et Our Crew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638175" y="514350"/>
            <a:ext cx="7862888" cy="28363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2400" cap="all" spc="50" baseline="0">
                <a:solidFill>
                  <a:schemeClr val="accent1"/>
                </a:solidFill>
                <a:latin typeface="Lato Black" panose="020F0A02020204030203" pitchFamily="34" charset="0"/>
              </a:defRPr>
            </a:lvl1pPr>
          </a:lstStyle>
          <a:p>
            <a:pPr lvl="0"/>
            <a:r>
              <a:rPr lang="en-US" dirty="0"/>
              <a:t>Click to edit title</a:t>
            </a:r>
          </a:p>
        </p:txBody>
      </p:sp>
      <p:cxnSp>
        <p:nvCxnSpPr>
          <p:cNvPr id="3" name="Straight Connector 2"/>
          <p:cNvCxnSpPr/>
          <p:nvPr userDrawn="1"/>
        </p:nvCxnSpPr>
        <p:spPr>
          <a:xfrm>
            <a:off x="639798" y="1058463"/>
            <a:ext cx="457200" cy="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 Placeholder 6"/>
          <p:cNvSpPr>
            <a:spLocks noGrp="1"/>
          </p:cNvSpPr>
          <p:nvPr>
            <p:ph type="body" sz="quarter" idx="12" hasCustomPrompt="1"/>
          </p:nvPr>
        </p:nvSpPr>
        <p:spPr>
          <a:xfrm>
            <a:off x="638175" y="857739"/>
            <a:ext cx="7862888" cy="12465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900" cap="none" spc="0" baseline="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pPr lvl="0"/>
            <a:r>
              <a:rPr lang="en-US" dirty="0"/>
              <a:t>Click to edit subtitle here</a:t>
            </a:r>
          </a:p>
        </p:txBody>
      </p:sp>
      <p:sp>
        <p:nvSpPr>
          <p:cNvPr id="5" name="Freeform 25"/>
          <p:cNvSpPr>
            <a:spLocks/>
          </p:cNvSpPr>
          <p:nvPr userDrawn="1"/>
        </p:nvSpPr>
        <p:spPr bwMode="auto">
          <a:xfrm>
            <a:off x="8071116" y="4673599"/>
            <a:ext cx="192759" cy="469899"/>
          </a:xfrm>
          <a:custGeom>
            <a:avLst/>
            <a:gdLst>
              <a:gd name="T0" fmla="*/ 1080 w 1229"/>
              <a:gd name="T1" fmla="*/ 0 h 2996"/>
              <a:gd name="T2" fmla="*/ 0 w 1229"/>
              <a:gd name="T3" fmla="*/ 2996 h 2996"/>
              <a:gd name="T4" fmla="*/ 149 w 1229"/>
              <a:gd name="T5" fmla="*/ 2996 h 2996"/>
              <a:gd name="T6" fmla="*/ 1229 w 1229"/>
              <a:gd name="T7" fmla="*/ 0 h 2996"/>
              <a:gd name="T8" fmla="*/ 1080 w 1229"/>
              <a:gd name="T9" fmla="*/ 0 h 29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29" h="2996">
                <a:moveTo>
                  <a:pt x="1080" y="0"/>
                </a:moveTo>
                <a:lnTo>
                  <a:pt x="0" y="2996"/>
                </a:lnTo>
                <a:lnTo>
                  <a:pt x="149" y="2996"/>
                </a:lnTo>
                <a:lnTo>
                  <a:pt x="1229" y="0"/>
                </a:lnTo>
                <a:lnTo>
                  <a:pt x="1080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1588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TextBox 7"/>
          <p:cNvSpPr txBox="1"/>
          <p:nvPr userDrawn="1"/>
        </p:nvSpPr>
        <p:spPr>
          <a:xfrm>
            <a:off x="8273619" y="4758089"/>
            <a:ext cx="227444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fld id="{B5D67274-A358-4A3D-B8D0-184382E74259}" type="slidenum">
              <a:rPr lang="en-US" sz="800" smtClean="0">
                <a:solidFill>
                  <a:schemeClr val="accent4"/>
                </a:solidFill>
                <a:latin typeface="Lato" panose="020F0502020204030203" pitchFamily="34" charset="0"/>
              </a:rPr>
              <a:pPr algn="r"/>
              <a:t>‹N°›</a:t>
            </a:fld>
            <a:endParaRPr lang="en-US" sz="800" dirty="0">
              <a:solidFill>
                <a:schemeClr val="accent4"/>
              </a:solidFill>
              <a:latin typeface="Lato" panose="020F0502020204030203" pitchFamily="34" charset="0"/>
            </a:endParaRPr>
          </a:p>
        </p:txBody>
      </p:sp>
      <p:sp>
        <p:nvSpPr>
          <p:cNvPr id="15" name="Picture Placeholder 9"/>
          <p:cNvSpPr>
            <a:spLocks noGrp="1"/>
          </p:cNvSpPr>
          <p:nvPr>
            <p:ph type="pic" sz="quarter" idx="13"/>
          </p:nvPr>
        </p:nvSpPr>
        <p:spPr>
          <a:xfrm>
            <a:off x="836170" y="1491268"/>
            <a:ext cx="895352" cy="895352"/>
          </a:xfrm>
          <a:prstGeom prst="ellipse">
            <a:avLst/>
          </a:prstGeom>
          <a:ln w="12700">
            <a:noFill/>
          </a:ln>
        </p:spPr>
        <p:txBody>
          <a:bodyPr/>
          <a:lstStyle>
            <a:lvl1pPr>
              <a:defRPr sz="8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16" name="Picture Placeholder 9"/>
          <p:cNvSpPr>
            <a:spLocks noGrp="1"/>
          </p:cNvSpPr>
          <p:nvPr>
            <p:ph type="pic" sz="quarter" idx="14"/>
          </p:nvPr>
        </p:nvSpPr>
        <p:spPr>
          <a:xfrm>
            <a:off x="2480030" y="1491268"/>
            <a:ext cx="895352" cy="895352"/>
          </a:xfrm>
          <a:prstGeom prst="ellipse">
            <a:avLst/>
          </a:prstGeom>
          <a:ln w="12700">
            <a:noFill/>
          </a:ln>
        </p:spPr>
        <p:txBody>
          <a:bodyPr/>
          <a:lstStyle>
            <a:lvl1pPr>
              <a:defRPr sz="8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17" name="Picture Placeholder 9"/>
          <p:cNvSpPr>
            <a:spLocks noGrp="1"/>
          </p:cNvSpPr>
          <p:nvPr>
            <p:ph type="pic" sz="quarter" idx="15"/>
          </p:nvPr>
        </p:nvSpPr>
        <p:spPr>
          <a:xfrm>
            <a:off x="4123890" y="1491268"/>
            <a:ext cx="895352" cy="895352"/>
          </a:xfrm>
          <a:prstGeom prst="ellipse">
            <a:avLst/>
          </a:prstGeom>
          <a:ln w="12700">
            <a:noFill/>
          </a:ln>
        </p:spPr>
        <p:txBody>
          <a:bodyPr/>
          <a:lstStyle>
            <a:lvl1pPr>
              <a:defRPr sz="8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18" name="Picture Placeholder 9"/>
          <p:cNvSpPr>
            <a:spLocks noGrp="1"/>
          </p:cNvSpPr>
          <p:nvPr>
            <p:ph type="pic" sz="quarter" idx="16"/>
          </p:nvPr>
        </p:nvSpPr>
        <p:spPr>
          <a:xfrm>
            <a:off x="5767750" y="1491268"/>
            <a:ext cx="895352" cy="895352"/>
          </a:xfrm>
          <a:prstGeom prst="ellipse">
            <a:avLst/>
          </a:prstGeom>
          <a:ln w="12700">
            <a:noFill/>
          </a:ln>
        </p:spPr>
        <p:txBody>
          <a:bodyPr/>
          <a:lstStyle>
            <a:lvl1pPr>
              <a:defRPr sz="8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19" name="Picture Placeholder 9"/>
          <p:cNvSpPr>
            <a:spLocks noGrp="1"/>
          </p:cNvSpPr>
          <p:nvPr>
            <p:ph type="pic" sz="quarter" idx="17"/>
          </p:nvPr>
        </p:nvSpPr>
        <p:spPr>
          <a:xfrm>
            <a:off x="7411611" y="1491268"/>
            <a:ext cx="895352" cy="895352"/>
          </a:xfrm>
          <a:prstGeom prst="ellipse">
            <a:avLst/>
          </a:prstGeom>
          <a:ln w="12700">
            <a:noFill/>
          </a:ln>
        </p:spPr>
        <p:txBody>
          <a:bodyPr/>
          <a:lstStyle>
            <a:lvl1pPr>
              <a:defRPr sz="8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20" name="Picture Placeholder 9"/>
          <p:cNvSpPr>
            <a:spLocks noGrp="1"/>
          </p:cNvSpPr>
          <p:nvPr>
            <p:ph type="pic" sz="quarter" idx="18"/>
          </p:nvPr>
        </p:nvSpPr>
        <p:spPr>
          <a:xfrm>
            <a:off x="836170" y="2990521"/>
            <a:ext cx="895352" cy="895352"/>
          </a:xfrm>
          <a:prstGeom prst="ellipse">
            <a:avLst/>
          </a:prstGeom>
          <a:ln w="12700">
            <a:noFill/>
          </a:ln>
        </p:spPr>
        <p:txBody>
          <a:bodyPr/>
          <a:lstStyle>
            <a:lvl1pPr>
              <a:defRPr sz="8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21" name="Picture Placeholder 9"/>
          <p:cNvSpPr>
            <a:spLocks noGrp="1"/>
          </p:cNvSpPr>
          <p:nvPr>
            <p:ph type="pic" sz="quarter" idx="19"/>
          </p:nvPr>
        </p:nvSpPr>
        <p:spPr>
          <a:xfrm>
            <a:off x="2480030" y="2990521"/>
            <a:ext cx="895352" cy="895352"/>
          </a:xfrm>
          <a:prstGeom prst="ellipse">
            <a:avLst/>
          </a:prstGeom>
          <a:ln w="12700">
            <a:noFill/>
          </a:ln>
        </p:spPr>
        <p:txBody>
          <a:bodyPr/>
          <a:lstStyle>
            <a:lvl1pPr>
              <a:defRPr sz="8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22" name="Picture Placeholder 9"/>
          <p:cNvSpPr>
            <a:spLocks noGrp="1"/>
          </p:cNvSpPr>
          <p:nvPr>
            <p:ph type="pic" sz="quarter" idx="20"/>
          </p:nvPr>
        </p:nvSpPr>
        <p:spPr>
          <a:xfrm>
            <a:off x="4123890" y="2990521"/>
            <a:ext cx="895352" cy="895352"/>
          </a:xfrm>
          <a:prstGeom prst="ellipse">
            <a:avLst/>
          </a:prstGeom>
          <a:ln w="12700">
            <a:noFill/>
          </a:ln>
        </p:spPr>
        <p:txBody>
          <a:bodyPr/>
          <a:lstStyle>
            <a:lvl1pPr>
              <a:defRPr sz="8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23" name="Picture Placeholder 9"/>
          <p:cNvSpPr>
            <a:spLocks noGrp="1"/>
          </p:cNvSpPr>
          <p:nvPr>
            <p:ph type="pic" sz="quarter" idx="21"/>
          </p:nvPr>
        </p:nvSpPr>
        <p:spPr>
          <a:xfrm>
            <a:off x="5767750" y="2990521"/>
            <a:ext cx="895352" cy="895352"/>
          </a:xfrm>
          <a:prstGeom prst="ellipse">
            <a:avLst/>
          </a:prstGeom>
          <a:ln w="12700">
            <a:noFill/>
          </a:ln>
        </p:spPr>
        <p:txBody>
          <a:bodyPr/>
          <a:lstStyle>
            <a:lvl1pPr>
              <a:defRPr sz="8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31" name="Picture Placeholder 9"/>
          <p:cNvSpPr>
            <a:spLocks noGrp="1"/>
          </p:cNvSpPr>
          <p:nvPr>
            <p:ph type="pic" sz="quarter" idx="22"/>
          </p:nvPr>
        </p:nvSpPr>
        <p:spPr>
          <a:xfrm>
            <a:off x="7411611" y="2990521"/>
            <a:ext cx="895352" cy="895352"/>
          </a:xfrm>
          <a:prstGeom prst="ellipse">
            <a:avLst/>
          </a:prstGeom>
          <a:ln w="12700">
            <a:noFill/>
          </a:ln>
        </p:spPr>
        <p:txBody>
          <a:bodyPr/>
          <a:lstStyle>
            <a:lvl1pPr>
              <a:defRPr sz="8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24" name="TextBox 9">
            <a:extLst>
              <a:ext uri="{FF2B5EF4-FFF2-40B4-BE49-F238E27FC236}">
                <a16:creationId xmlns:a16="http://schemas.microsoft.com/office/drawing/2014/main" id="{0F16F59B-5CCA-5C40-95F3-EA807E0637A5}"/>
              </a:ext>
            </a:extLst>
          </p:cNvPr>
          <p:cNvSpPr txBox="1"/>
          <p:nvPr userDrawn="1"/>
        </p:nvSpPr>
        <p:spPr>
          <a:xfrm>
            <a:off x="5927272" y="4758089"/>
            <a:ext cx="2040440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Gilles Pierce -  </a:t>
            </a:r>
            <a:r>
              <a:rPr lang="en-US" sz="800" b="1" dirty="0">
                <a:solidFill>
                  <a:schemeClr val="accent1"/>
                </a:solidFill>
                <a:latin typeface="Lato" panose="020F0502020204030203" pitchFamily="34" charset="0"/>
              </a:rPr>
              <a:t>SOUTENANCE DE STAGE</a:t>
            </a:r>
          </a:p>
        </p:txBody>
      </p:sp>
    </p:spTree>
    <p:extLst>
      <p:ext uri="{BB962C8B-B14F-4D97-AF65-F5344CB8AC3E}">
        <p14:creationId xmlns:p14="http://schemas.microsoft.com/office/powerpoint/2010/main" val="2602740481"/>
      </p:ext>
    </p:extLst>
  </p:cSld>
  <p:clrMapOvr>
    <a:masterClrMapping/>
  </p:clrMapOvr>
  <p:transition spd="slow" advClick="0" advTm="100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750"/>
                        <p:tgtEl>
                          <p:spTgt spid="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4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  <p:extLst mod="1">
    <p:ext uri="{DCECCB84-F9BA-43D5-87BE-67443E8EF086}">
      <p15:sldGuideLst xmlns:p15="http://schemas.microsoft.com/office/powerpoint/2012/main">
        <p15:guide id="1" orient="horz" pos="324">
          <p15:clr>
            <a:srgbClr val="FBAE40"/>
          </p15:clr>
        </p15:guide>
        <p15:guide id="2" pos="402">
          <p15:clr>
            <a:srgbClr val="FBAE40"/>
          </p15:clr>
        </p15:guide>
        <p15:guide id="3" pos="5355">
          <p15:clr>
            <a:srgbClr val="FBAE40"/>
          </p15:clr>
        </p15:guide>
        <p15:guide id="4" orient="horz" pos="2916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ur Professional Team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638175" y="514350"/>
            <a:ext cx="7862888" cy="28363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2400" cap="all" spc="50" baseline="0">
                <a:solidFill>
                  <a:schemeClr val="accent1"/>
                </a:solidFill>
                <a:latin typeface="Lato Black" panose="020F0A02020204030203" pitchFamily="34" charset="0"/>
              </a:defRPr>
            </a:lvl1pPr>
          </a:lstStyle>
          <a:p>
            <a:pPr lvl="0"/>
            <a:r>
              <a:rPr lang="en-US" dirty="0"/>
              <a:t>Click to edit title</a:t>
            </a:r>
          </a:p>
        </p:txBody>
      </p:sp>
      <p:cxnSp>
        <p:nvCxnSpPr>
          <p:cNvPr id="3" name="Straight Connector 2"/>
          <p:cNvCxnSpPr/>
          <p:nvPr userDrawn="1"/>
        </p:nvCxnSpPr>
        <p:spPr>
          <a:xfrm>
            <a:off x="639798" y="1058463"/>
            <a:ext cx="457200" cy="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 Placeholder 6"/>
          <p:cNvSpPr>
            <a:spLocks noGrp="1"/>
          </p:cNvSpPr>
          <p:nvPr>
            <p:ph type="body" sz="quarter" idx="12" hasCustomPrompt="1"/>
          </p:nvPr>
        </p:nvSpPr>
        <p:spPr>
          <a:xfrm>
            <a:off x="638175" y="857739"/>
            <a:ext cx="7862888" cy="12465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900" cap="none" spc="0" baseline="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pPr lvl="0"/>
            <a:r>
              <a:rPr lang="en-US" dirty="0"/>
              <a:t>Click to edit subtitle here</a:t>
            </a:r>
          </a:p>
        </p:txBody>
      </p:sp>
      <p:sp>
        <p:nvSpPr>
          <p:cNvPr id="5" name="Freeform 25"/>
          <p:cNvSpPr>
            <a:spLocks/>
          </p:cNvSpPr>
          <p:nvPr userDrawn="1"/>
        </p:nvSpPr>
        <p:spPr bwMode="auto">
          <a:xfrm>
            <a:off x="8071116" y="4673599"/>
            <a:ext cx="192759" cy="469899"/>
          </a:xfrm>
          <a:custGeom>
            <a:avLst/>
            <a:gdLst>
              <a:gd name="T0" fmla="*/ 1080 w 1229"/>
              <a:gd name="T1" fmla="*/ 0 h 2996"/>
              <a:gd name="T2" fmla="*/ 0 w 1229"/>
              <a:gd name="T3" fmla="*/ 2996 h 2996"/>
              <a:gd name="T4" fmla="*/ 149 w 1229"/>
              <a:gd name="T5" fmla="*/ 2996 h 2996"/>
              <a:gd name="T6" fmla="*/ 1229 w 1229"/>
              <a:gd name="T7" fmla="*/ 0 h 2996"/>
              <a:gd name="T8" fmla="*/ 1080 w 1229"/>
              <a:gd name="T9" fmla="*/ 0 h 29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29" h="2996">
                <a:moveTo>
                  <a:pt x="1080" y="0"/>
                </a:moveTo>
                <a:lnTo>
                  <a:pt x="0" y="2996"/>
                </a:lnTo>
                <a:lnTo>
                  <a:pt x="149" y="2996"/>
                </a:lnTo>
                <a:lnTo>
                  <a:pt x="1229" y="0"/>
                </a:lnTo>
                <a:lnTo>
                  <a:pt x="1080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1588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TextBox 7"/>
          <p:cNvSpPr txBox="1"/>
          <p:nvPr userDrawn="1"/>
        </p:nvSpPr>
        <p:spPr>
          <a:xfrm>
            <a:off x="8273619" y="4758089"/>
            <a:ext cx="227444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fld id="{B5D67274-A358-4A3D-B8D0-184382E74259}" type="slidenum">
              <a:rPr lang="en-US" sz="800" smtClean="0">
                <a:solidFill>
                  <a:schemeClr val="accent4"/>
                </a:solidFill>
                <a:latin typeface="Lato" panose="020F0502020204030203" pitchFamily="34" charset="0"/>
              </a:rPr>
              <a:pPr algn="r"/>
              <a:t>‹N°›</a:t>
            </a:fld>
            <a:endParaRPr lang="en-US" sz="800" dirty="0">
              <a:solidFill>
                <a:schemeClr val="accent4"/>
              </a:solidFill>
              <a:latin typeface="Lato" panose="020F0502020204030203" pitchFamily="34" charset="0"/>
            </a:endParaRPr>
          </a:p>
        </p:txBody>
      </p:sp>
      <p:sp>
        <p:nvSpPr>
          <p:cNvPr id="15" name="Picture Placeholder 9"/>
          <p:cNvSpPr>
            <a:spLocks noGrp="1"/>
          </p:cNvSpPr>
          <p:nvPr>
            <p:ph type="pic" sz="quarter" idx="13"/>
          </p:nvPr>
        </p:nvSpPr>
        <p:spPr>
          <a:xfrm>
            <a:off x="999632" y="1687147"/>
            <a:ext cx="1305820" cy="1305820"/>
          </a:xfrm>
          <a:prstGeom prst="ellipse">
            <a:avLst/>
          </a:prstGeom>
          <a:ln w="12700">
            <a:noFill/>
          </a:ln>
        </p:spPr>
        <p:txBody>
          <a:bodyPr/>
          <a:lstStyle>
            <a:lvl1pPr>
              <a:defRPr sz="9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24" name="Picture Placeholder 9"/>
          <p:cNvSpPr>
            <a:spLocks noGrp="1"/>
          </p:cNvSpPr>
          <p:nvPr>
            <p:ph type="pic" sz="quarter" idx="14"/>
          </p:nvPr>
        </p:nvSpPr>
        <p:spPr>
          <a:xfrm>
            <a:off x="2944538" y="1687147"/>
            <a:ext cx="1305820" cy="1305820"/>
          </a:xfrm>
          <a:prstGeom prst="ellipse">
            <a:avLst/>
          </a:prstGeom>
          <a:ln w="12700">
            <a:noFill/>
          </a:ln>
        </p:spPr>
        <p:txBody>
          <a:bodyPr/>
          <a:lstStyle>
            <a:lvl1pPr>
              <a:defRPr sz="9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25" name="Picture Placeholder 9"/>
          <p:cNvSpPr>
            <a:spLocks noGrp="1"/>
          </p:cNvSpPr>
          <p:nvPr>
            <p:ph type="pic" sz="quarter" idx="15"/>
          </p:nvPr>
        </p:nvSpPr>
        <p:spPr>
          <a:xfrm>
            <a:off x="4889444" y="1687147"/>
            <a:ext cx="1305820" cy="1305820"/>
          </a:xfrm>
          <a:prstGeom prst="ellipse">
            <a:avLst/>
          </a:prstGeom>
          <a:ln w="12700">
            <a:noFill/>
          </a:ln>
        </p:spPr>
        <p:txBody>
          <a:bodyPr/>
          <a:lstStyle>
            <a:lvl1pPr>
              <a:defRPr sz="9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26" name="Picture Placeholder 9"/>
          <p:cNvSpPr>
            <a:spLocks noGrp="1"/>
          </p:cNvSpPr>
          <p:nvPr>
            <p:ph type="pic" sz="quarter" idx="16"/>
          </p:nvPr>
        </p:nvSpPr>
        <p:spPr>
          <a:xfrm>
            <a:off x="6834351" y="1687147"/>
            <a:ext cx="1305820" cy="1305820"/>
          </a:xfrm>
          <a:prstGeom prst="ellipse">
            <a:avLst/>
          </a:prstGeom>
          <a:ln w="12700">
            <a:noFill/>
          </a:ln>
        </p:spPr>
        <p:txBody>
          <a:bodyPr/>
          <a:lstStyle>
            <a:lvl1pPr>
              <a:defRPr sz="9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12" name="TextBox 9">
            <a:extLst>
              <a:ext uri="{FF2B5EF4-FFF2-40B4-BE49-F238E27FC236}">
                <a16:creationId xmlns:a16="http://schemas.microsoft.com/office/drawing/2014/main" id="{132FE4CC-DB87-0149-BF5C-FBEB6644C238}"/>
              </a:ext>
            </a:extLst>
          </p:cNvPr>
          <p:cNvSpPr txBox="1"/>
          <p:nvPr userDrawn="1"/>
        </p:nvSpPr>
        <p:spPr>
          <a:xfrm>
            <a:off x="5927272" y="4758089"/>
            <a:ext cx="2040440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Gilles Pierce -  </a:t>
            </a:r>
            <a:r>
              <a:rPr lang="en-US" sz="800" b="1" dirty="0">
                <a:solidFill>
                  <a:schemeClr val="accent1"/>
                </a:solidFill>
                <a:latin typeface="Lato" panose="020F0502020204030203" pitchFamily="34" charset="0"/>
              </a:rPr>
              <a:t>SOUTENANCE DE STAGE</a:t>
            </a:r>
          </a:p>
        </p:txBody>
      </p:sp>
    </p:spTree>
    <p:extLst>
      <p:ext uri="{BB962C8B-B14F-4D97-AF65-F5344CB8AC3E}">
        <p14:creationId xmlns:p14="http://schemas.microsoft.com/office/powerpoint/2010/main" val="488590285"/>
      </p:ext>
    </p:extLst>
  </p:cSld>
  <p:clrMapOvr>
    <a:masterClrMapping/>
  </p:clrMapOvr>
  <p:transition spd="slow" advClick="0" advTm="100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750"/>
                        <p:tgtEl>
                          <p:spTgt spid="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4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  <p:extLst mod="1">
    <p:ext uri="{DCECCB84-F9BA-43D5-87BE-67443E8EF086}">
      <p15:sldGuideLst xmlns:p15="http://schemas.microsoft.com/office/powerpoint/2012/main">
        <p15:guide id="1" orient="horz" pos="324">
          <p15:clr>
            <a:srgbClr val="FBAE40"/>
          </p15:clr>
        </p15:guide>
        <p15:guide id="2" pos="402">
          <p15:clr>
            <a:srgbClr val="FBAE40"/>
          </p15:clr>
        </p15:guide>
        <p15:guide id="3" pos="5355">
          <p15:clr>
            <a:srgbClr val="FBAE40"/>
          </p15:clr>
        </p15:guide>
        <p15:guide id="4" orient="horz" pos="2916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ny Timelin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638175" y="514350"/>
            <a:ext cx="7862888" cy="28363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ctr">
              <a:spcBef>
                <a:spcPts val="0"/>
              </a:spcBef>
              <a:buFontTx/>
              <a:buNone/>
              <a:defRPr sz="2400" cap="all" spc="50" baseline="0">
                <a:solidFill>
                  <a:schemeClr val="accent1"/>
                </a:solidFill>
                <a:latin typeface="Lato Black" panose="020F0A02020204030203" pitchFamily="34" charset="0"/>
              </a:defRPr>
            </a:lvl1pPr>
          </a:lstStyle>
          <a:p>
            <a:pPr lvl="0"/>
            <a:r>
              <a:rPr lang="en-US" dirty="0"/>
              <a:t>Click to edit title</a:t>
            </a:r>
          </a:p>
        </p:txBody>
      </p:sp>
      <p:cxnSp>
        <p:nvCxnSpPr>
          <p:cNvPr id="3" name="Straight Connector 2"/>
          <p:cNvCxnSpPr/>
          <p:nvPr userDrawn="1"/>
        </p:nvCxnSpPr>
        <p:spPr>
          <a:xfrm>
            <a:off x="4343400" y="1058463"/>
            <a:ext cx="457200" cy="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 Placeholder 6"/>
          <p:cNvSpPr>
            <a:spLocks noGrp="1"/>
          </p:cNvSpPr>
          <p:nvPr>
            <p:ph type="body" sz="quarter" idx="12" hasCustomPrompt="1"/>
          </p:nvPr>
        </p:nvSpPr>
        <p:spPr>
          <a:xfrm>
            <a:off x="638175" y="857739"/>
            <a:ext cx="7862888" cy="12465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ctr">
              <a:spcBef>
                <a:spcPts val="0"/>
              </a:spcBef>
              <a:buFontTx/>
              <a:buNone/>
              <a:defRPr sz="900" cap="none" spc="0" baseline="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pPr lvl="0"/>
            <a:r>
              <a:rPr lang="en-US" dirty="0"/>
              <a:t>Click to edit subtitle here</a:t>
            </a:r>
          </a:p>
        </p:txBody>
      </p:sp>
      <p:sp>
        <p:nvSpPr>
          <p:cNvPr id="5" name="Freeform 25"/>
          <p:cNvSpPr>
            <a:spLocks/>
          </p:cNvSpPr>
          <p:nvPr userDrawn="1"/>
        </p:nvSpPr>
        <p:spPr bwMode="auto">
          <a:xfrm>
            <a:off x="8071116" y="4673599"/>
            <a:ext cx="192759" cy="469899"/>
          </a:xfrm>
          <a:custGeom>
            <a:avLst/>
            <a:gdLst>
              <a:gd name="T0" fmla="*/ 1080 w 1229"/>
              <a:gd name="T1" fmla="*/ 0 h 2996"/>
              <a:gd name="T2" fmla="*/ 0 w 1229"/>
              <a:gd name="T3" fmla="*/ 2996 h 2996"/>
              <a:gd name="T4" fmla="*/ 149 w 1229"/>
              <a:gd name="T5" fmla="*/ 2996 h 2996"/>
              <a:gd name="T6" fmla="*/ 1229 w 1229"/>
              <a:gd name="T7" fmla="*/ 0 h 2996"/>
              <a:gd name="T8" fmla="*/ 1080 w 1229"/>
              <a:gd name="T9" fmla="*/ 0 h 29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29" h="2996">
                <a:moveTo>
                  <a:pt x="1080" y="0"/>
                </a:moveTo>
                <a:lnTo>
                  <a:pt x="0" y="2996"/>
                </a:lnTo>
                <a:lnTo>
                  <a:pt x="149" y="2996"/>
                </a:lnTo>
                <a:lnTo>
                  <a:pt x="1229" y="0"/>
                </a:lnTo>
                <a:lnTo>
                  <a:pt x="1080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1588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TextBox 7"/>
          <p:cNvSpPr txBox="1"/>
          <p:nvPr userDrawn="1"/>
        </p:nvSpPr>
        <p:spPr>
          <a:xfrm>
            <a:off x="8273619" y="4758089"/>
            <a:ext cx="227444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fld id="{B5D67274-A358-4A3D-B8D0-184382E74259}" type="slidenum">
              <a:rPr lang="en-US" sz="800" smtClean="0">
                <a:solidFill>
                  <a:schemeClr val="accent4"/>
                </a:solidFill>
                <a:latin typeface="Lato" panose="020F0502020204030203" pitchFamily="34" charset="0"/>
              </a:rPr>
              <a:pPr algn="r"/>
              <a:t>‹N°›</a:t>
            </a:fld>
            <a:endParaRPr lang="en-US" sz="800" dirty="0">
              <a:solidFill>
                <a:schemeClr val="accent4"/>
              </a:solidFill>
              <a:latin typeface="Lato" panose="020F0502020204030203" pitchFamily="34" charset="0"/>
            </a:endParaRPr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13"/>
          </p:nvPr>
        </p:nvSpPr>
        <p:spPr>
          <a:xfrm>
            <a:off x="5679171" y="1900238"/>
            <a:ext cx="2652713" cy="1358900"/>
          </a:xfrm>
          <a:prstGeom prst="rect">
            <a:avLst/>
          </a:prstGeom>
        </p:spPr>
        <p:txBody>
          <a:bodyPr/>
          <a:lstStyle>
            <a:lvl1pPr>
              <a:defRPr sz="10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14" name="Picture Placeholder 6"/>
          <p:cNvSpPr>
            <a:spLocks noGrp="1"/>
          </p:cNvSpPr>
          <p:nvPr>
            <p:ph type="pic" sz="quarter" idx="14"/>
          </p:nvPr>
        </p:nvSpPr>
        <p:spPr>
          <a:xfrm>
            <a:off x="796242" y="1511339"/>
            <a:ext cx="2652713" cy="1358900"/>
          </a:xfrm>
          <a:prstGeom prst="rect">
            <a:avLst/>
          </a:prstGeom>
        </p:spPr>
        <p:txBody>
          <a:bodyPr/>
          <a:lstStyle>
            <a:lvl1pPr>
              <a:defRPr sz="10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11" name="TextBox 9">
            <a:extLst>
              <a:ext uri="{FF2B5EF4-FFF2-40B4-BE49-F238E27FC236}">
                <a16:creationId xmlns:a16="http://schemas.microsoft.com/office/drawing/2014/main" id="{8B57B70C-43F8-824E-AAAA-6A187660F43B}"/>
              </a:ext>
            </a:extLst>
          </p:cNvPr>
          <p:cNvSpPr txBox="1"/>
          <p:nvPr userDrawn="1"/>
        </p:nvSpPr>
        <p:spPr>
          <a:xfrm>
            <a:off x="5927272" y="4758089"/>
            <a:ext cx="2040440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Gilles Pierce -  </a:t>
            </a:r>
            <a:r>
              <a:rPr lang="en-US" sz="800" b="1" dirty="0">
                <a:solidFill>
                  <a:schemeClr val="accent1"/>
                </a:solidFill>
                <a:latin typeface="Lato" panose="020F0502020204030203" pitchFamily="34" charset="0"/>
              </a:rPr>
              <a:t>SOUTENANCE DE STAGE</a:t>
            </a:r>
          </a:p>
        </p:txBody>
      </p:sp>
    </p:spTree>
    <p:extLst>
      <p:ext uri="{BB962C8B-B14F-4D97-AF65-F5344CB8AC3E}">
        <p14:creationId xmlns:p14="http://schemas.microsoft.com/office/powerpoint/2010/main" val="2030666292"/>
      </p:ext>
    </p:extLst>
  </p:cSld>
  <p:clrMapOvr>
    <a:masterClrMapping/>
  </p:clrMapOvr>
  <p:transition spd="slow" advClick="0" advTm="100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4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  <p:extLst mod="1">
    <p:ext uri="{DCECCB84-F9BA-43D5-87BE-67443E8EF086}">
      <p15:sldGuideLst xmlns:p15="http://schemas.microsoft.com/office/powerpoint/2012/main">
        <p15:guide id="1" orient="horz" pos="324">
          <p15:clr>
            <a:srgbClr val="FBAE40"/>
          </p15:clr>
        </p15:guide>
        <p15:guide id="2" pos="402">
          <p15:clr>
            <a:srgbClr val="FBAE40"/>
          </p15:clr>
        </p15:guide>
        <p15:guide id="3" pos="5355">
          <p15:clr>
            <a:srgbClr val="FBAE40"/>
          </p15:clr>
        </p15:guide>
        <p15:guide id="4" orient="horz" pos="2916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ny Timelin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25"/>
          <p:cNvSpPr>
            <a:spLocks/>
          </p:cNvSpPr>
          <p:nvPr userDrawn="1"/>
        </p:nvSpPr>
        <p:spPr bwMode="auto">
          <a:xfrm>
            <a:off x="8071116" y="4673599"/>
            <a:ext cx="192759" cy="469899"/>
          </a:xfrm>
          <a:custGeom>
            <a:avLst/>
            <a:gdLst>
              <a:gd name="T0" fmla="*/ 1080 w 1229"/>
              <a:gd name="T1" fmla="*/ 0 h 2996"/>
              <a:gd name="T2" fmla="*/ 0 w 1229"/>
              <a:gd name="T3" fmla="*/ 2996 h 2996"/>
              <a:gd name="T4" fmla="*/ 149 w 1229"/>
              <a:gd name="T5" fmla="*/ 2996 h 2996"/>
              <a:gd name="T6" fmla="*/ 1229 w 1229"/>
              <a:gd name="T7" fmla="*/ 0 h 2996"/>
              <a:gd name="T8" fmla="*/ 1080 w 1229"/>
              <a:gd name="T9" fmla="*/ 0 h 29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29" h="2996">
                <a:moveTo>
                  <a:pt x="1080" y="0"/>
                </a:moveTo>
                <a:lnTo>
                  <a:pt x="0" y="2996"/>
                </a:lnTo>
                <a:lnTo>
                  <a:pt x="149" y="2996"/>
                </a:lnTo>
                <a:lnTo>
                  <a:pt x="1229" y="0"/>
                </a:lnTo>
                <a:lnTo>
                  <a:pt x="1080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1588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TextBox 7"/>
          <p:cNvSpPr txBox="1"/>
          <p:nvPr userDrawn="1"/>
        </p:nvSpPr>
        <p:spPr>
          <a:xfrm>
            <a:off x="8273619" y="4758089"/>
            <a:ext cx="227444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fld id="{B5D67274-A358-4A3D-B8D0-184382E74259}" type="slidenum">
              <a:rPr lang="en-US" sz="800" smtClean="0">
                <a:solidFill>
                  <a:schemeClr val="accent4"/>
                </a:solidFill>
                <a:latin typeface="Lato" panose="020F0502020204030203" pitchFamily="34" charset="0"/>
              </a:rPr>
              <a:pPr algn="r"/>
              <a:t>‹N°›</a:t>
            </a:fld>
            <a:endParaRPr lang="en-US" sz="800" dirty="0">
              <a:solidFill>
                <a:schemeClr val="accent4"/>
              </a:solidFill>
              <a:latin typeface="Lato" panose="020F0502020204030203" pitchFamily="34" charset="0"/>
            </a:endParaRPr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13"/>
          </p:nvPr>
        </p:nvSpPr>
        <p:spPr>
          <a:xfrm>
            <a:off x="5679171" y="1564678"/>
            <a:ext cx="2652713" cy="1358900"/>
          </a:xfrm>
          <a:prstGeom prst="rect">
            <a:avLst/>
          </a:prstGeom>
        </p:spPr>
        <p:txBody>
          <a:bodyPr/>
          <a:lstStyle>
            <a:lvl1pPr>
              <a:defRPr sz="10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14" name="Picture Placeholder 6"/>
          <p:cNvSpPr>
            <a:spLocks noGrp="1"/>
          </p:cNvSpPr>
          <p:nvPr>
            <p:ph type="pic" sz="quarter" idx="14"/>
          </p:nvPr>
        </p:nvSpPr>
        <p:spPr>
          <a:xfrm>
            <a:off x="796242" y="795118"/>
            <a:ext cx="2652713" cy="1358900"/>
          </a:xfrm>
          <a:prstGeom prst="rect">
            <a:avLst/>
          </a:prstGeom>
        </p:spPr>
        <p:txBody>
          <a:bodyPr/>
          <a:lstStyle>
            <a:lvl1pPr>
              <a:defRPr sz="10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7" name="TextBox 9">
            <a:extLst>
              <a:ext uri="{FF2B5EF4-FFF2-40B4-BE49-F238E27FC236}">
                <a16:creationId xmlns:a16="http://schemas.microsoft.com/office/drawing/2014/main" id="{C0AF8CC8-8111-7A4C-A700-61A762F31762}"/>
              </a:ext>
            </a:extLst>
          </p:cNvPr>
          <p:cNvSpPr txBox="1"/>
          <p:nvPr userDrawn="1"/>
        </p:nvSpPr>
        <p:spPr>
          <a:xfrm>
            <a:off x="5927272" y="4758089"/>
            <a:ext cx="2040440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Gilles Pierce -  </a:t>
            </a:r>
            <a:r>
              <a:rPr lang="en-US" sz="800" b="1" dirty="0">
                <a:solidFill>
                  <a:schemeClr val="accent1"/>
                </a:solidFill>
                <a:latin typeface="Lato" panose="020F0502020204030203" pitchFamily="34" charset="0"/>
              </a:rPr>
              <a:t>SOUTENANCE DE STAGE</a:t>
            </a:r>
          </a:p>
        </p:txBody>
      </p:sp>
    </p:spTree>
    <p:extLst>
      <p:ext uri="{BB962C8B-B14F-4D97-AF65-F5344CB8AC3E}">
        <p14:creationId xmlns:p14="http://schemas.microsoft.com/office/powerpoint/2010/main" val="649508019"/>
      </p:ext>
    </p:extLst>
  </p:cSld>
  <p:clrMapOvr>
    <a:masterClrMapping/>
  </p:clrMapOvr>
  <p:transition spd="slow" advClick="0" advTm="1000">
    <p:push dir="r"/>
  </p:transition>
  <p:extLst mod="1">
    <p:ext uri="{DCECCB84-F9BA-43D5-87BE-67443E8EF086}">
      <p15:sldGuideLst xmlns:p15="http://schemas.microsoft.com/office/powerpoint/2012/main">
        <p15:guide id="1" orient="horz" pos="324">
          <p15:clr>
            <a:srgbClr val="FBAE40"/>
          </p15:clr>
        </p15:guide>
        <p15:guide id="2" pos="402">
          <p15:clr>
            <a:srgbClr val="FBAE40"/>
          </p15:clr>
        </p15:guide>
        <p15:guide id="3" pos="5355">
          <p15:clr>
            <a:srgbClr val="FBAE40"/>
          </p15:clr>
        </p15:guide>
        <p15:guide id="4" orient="horz" pos="2916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ients Says About Us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638175" y="514350"/>
            <a:ext cx="7862888" cy="28363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2400" cap="all" spc="50" baseline="0">
                <a:solidFill>
                  <a:schemeClr val="accent1"/>
                </a:solidFill>
                <a:latin typeface="Lato Black" panose="020F0A02020204030203" pitchFamily="34" charset="0"/>
              </a:defRPr>
            </a:lvl1pPr>
          </a:lstStyle>
          <a:p>
            <a:pPr lvl="0"/>
            <a:r>
              <a:rPr lang="en-US" dirty="0"/>
              <a:t>Click to edit title</a:t>
            </a:r>
          </a:p>
        </p:txBody>
      </p:sp>
      <p:cxnSp>
        <p:nvCxnSpPr>
          <p:cNvPr id="3" name="Straight Connector 2"/>
          <p:cNvCxnSpPr/>
          <p:nvPr userDrawn="1"/>
        </p:nvCxnSpPr>
        <p:spPr>
          <a:xfrm>
            <a:off x="639798" y="1058463"/>
            <a:ext cx="457200" cy="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 Placeholder 6"/>
          <p:cNvSpPr>
            <a:spLocks noGrp="1"/>
          </p:cNvSpPr>
          <p:nvPr>
            <p:ph type="body" sz="quarter" idx="12" hasCustomPrompt="1"/>
          </p:nvPr>
        </p:nvSpPr>
        <p:spPr>
          <a:xfrm>
            <a:off x="638175" y="857739"/>
            <a:ext cx="7862888" cy="12465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900" cap="none" spc="0" baseline="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pPr lvl="0"/>
            <a:r>
              <a:rPr lang="en-US" dirty="0"/>
              <a:t>Click to edit subtitle here</a:t>
            </a:r>
          </a:p>
        </p:txBody>
      </p:sp>
      <p:sp>
        <p:nvSpPr>
          <p:cNvPr id="5" name="Freeform 25"/>
          <p:cNvSpPr>
            <a:spLocks/>
          </p:cNvSpPr>
          <p:nvPr userDrawn="1"/>
        </p:nvSpPr>
        <p:spPr bwMode="auto">
          <a:xfrm>
            <a:off x="8071116" y="4673599"/>
            <a:ext cx="192759" cy="469899"/>
          </a:xfrm>
          <a:custGeom>
            <a:avLst/>
            <a:gdLst>
              <a:gd name="T0" fmla="*/ 1080 w 1229"/>
              <a:gd name="T1" fmla="*/ 0 h 2996"/>
              <a:gd name="T2" fmla="*/ 0 w 1229"/>
              <a:gd name="T3" fmla="*/ 2996 h 2996"/>
              <a:gd name="T4" fmla="*/ 149 w 1229"/>
              <a:gd name="T5" fmla="*/ 2996 h 2996"/>
              <a:gd name="T6" fmla="*/ 1229 w 1229"/>
              <a:gd name="T7" fmla="*/ 0 h 2996"/>
              <a:gd name="T8" fmla="*/ 1080 w 1229"/>
              <a:gd name="T9" fmla="*/ 0 h 29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29" h="2996">
                <a:moveTo>
                  <a:pt x="1080" y="0"/>
                </a:moveTo>
                <a:lnTo>
                  <a:pt x="0" y="2996"/>
                </a:lnTo>
                <a:lnTo>
                  <a:pt x="149" y="2996"/>
                </a:lnTo>
                <a:lnTo>
                  <a:pt x="1229" y="0"/>
                </a:lnTo>
                <a:lnTo>
                  <a:pt x="1080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1588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TextBox 7"/>
          <p:cNvSpPr txBox="1"/>
          <p:nvPr userDrawn="1"/>
        </p:nvSpPr>
        <p:spPr>
          <a:xfrm>
            <a:off x="8273619" y="4758089"/>
            <a:ext cx="227444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fld id="{B5D67274-A358-4A3D-B8D0-184382E74259}" type="slidenum">
              <a:rPr lang="en-US" sz="800" smtClean="0">
                <a:solidFill>
                  <a:schemeClr val="accent4"/>
                </a:solidFill>
                <a:latin typeface="Lato" panose="020F0502020204030203" pitchFamily="34" charset="0"/>
              </a:rPr>
              <a:pPr algn="r"/>
              <a:t>‹N°›</a:t>
            </a:fld>
            <a:endParaRPr lang="en-US" sz="800" dirty="0">
              <a:solidFill>
                <a:schemeClr val="accent4"/>
              </a:solidFill>
              <a:latin typeface="Lato" panose="020F0502020204030203" pitchFamily="34" charset="0"/>
            </a:endParaRPr>
          </a:p>
        </p:txBody>
      </p:sp>
      <p:sp>
        <p:nvSpPr>
          <p:cNvPr id="19" name="Picture Placeholder 6"/>
          <p:cNvSpPr>
            <a:spLocks noGrp="1"/>
          </p:cNvSpPr>
          <p:nvPr>
            <p:ph type="pic" sz="quarter" idx="16"/>
          </p:nvPr>
        </p:nvSpPr>
        <p:spPr>
          <a:xfrm>
            <a:off x="1079975" y="2923457"/>
            <a:ext cx="1280774" cy="895349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8000 w 10000"/>
              <a:gd name="connsiteY3" fmla="*/ 10021 h 10021"/>
              <a:gd name="connsiteX4" fmla="*/ 0 w 10000"/>
              <a:gd name="connsiteY4" fmla="*/ 10021 h 10021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7492 w 10000"/>
              <a:gd name="connsiteY3" fmla="*/ 9989 h 10021"/>
              <a:gd name="connsiteX4" fmla="*/ 0 w 10000"/>
              <a:gd name="connsiteY4" fmla="*/ 10021 h 10021"/>
              <a:gd name="connsiteX0" fmla="*/ 0 w 10000"/>
              <a:gd name="connsiteY0" fmla="*/ 10000 h 10000"/>
              <a:gd name="connsiteX1" fmla="*/ 2522 w 10000"/>
              <a:gd name="connsiteY1" fmla="*/ 0 h 10000"/>
              <a:gd name="connsiteX2" fmla="*/ 10000 w 10000"/>
              <a:gd name="connsiteY2" fmla="*/ 0 h 10000"/>
              <a:gd name="connsiteX3" fmla="*/ 7492 w 10000"/>
              <a:gd name="connsiteY3" fmla="*/ 9968 h 10000"/>
              <a:gd name="connsiteX4" fmla="*/ 0 w 10000"/>
              <a:gd name="connsiteY4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2522" y="0"/>
                </a:lnTo>
                <a:lnTo>
                  <a:pt x="10000" y="0"/>
                </a:lnTo>
                <a:lnTo>
                  <a:pt x="7492" y="9968"/>
                </a:lnTo>
                <a:lnTo>
                  <a:pt x="0" y="10000"/>
                </a:lnTo>
                <a:close/>
              </a:path>
            </a:pathLst>
          </a:custGeom>
          <a:noFill/>
        </p:spPr>
        <p:txBody>
          <a:bodyPr/>
          <a:lstStyle>
            <a:lvl1pPr>
              <a:defRPr sz="9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20" name="Picture Placeholder 6"/>
          <p:cNvSpPr>
            <a:spLocks noGrp="1"/>
          </p:cNvSpPr>
          <p:nvPr>
            <p:ph type="pic" sz="quarter" idx="17"/>
          </p:nvPr>
        </p:nvSpPr>
        <p:spPr>
          <a:xfrm>
            <a:off x="3958297" y="2923457"/>
            <a:ext cx="1280774" cy="895349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8000 w 10000"/>
              <a:gd name="connsiteY3" fmla="*/ 10021 h 10021"/>
              <a:gd name="connsiteX4" fmla="*/ 0 w 10000"/>
              <a:gd name="connsiteY4" fmla="*/ 10021 h 10021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7492 w 10000"/>
              <a:gd name="connsiteY3" fmla="*/ 9989 h 10021"/>
              <a:gd name="connsiteX4" fmla="*/ 0 w 10000"/>
              <a:gd name="connsiteY4" fmla="*/ 10021 h 10021"/>
              <a:gd name="connsiteX0" fmla="*/ 0 w 10000"/>
              <a:gd name="connsiteY0" fmla="*/ 10000 h 10000"/>
              <a:gd name="connsiteX1" fmla="*/ 2522 w 10000"/>
              <a:gd name="connsiteY1" fmla="*/ 0 h 10000"/>
              <a:gd name="connsiteX2" fmla="*/ 10000 w 10000"/>
              <a:gd name="connsiteY2" fmla="*/ 0 h 10000"/>
              <a:gd name="connsiteX3" fmla="*/ 7492 w 10000"/>
              <a:gd name="connsiteY3" fmla="*/ 9968 h 10000"/>
              <a:gd name="connsiteX4" fmla="*/ 0 w 10000"/>
              <a:gd name="connsiteY4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2522" y="0"/>
                </a:lnTo>
                <a:lnTo>
                  <a:pt x="10000" y="0"/>
                </a:lnTo>
                <a:lnTo>
                  <a:pt x="7492" y="9968"/>
                </a:lnTo>
                <a:lnTo>
                  <a:pt x="0" y="10000"/>
                </a:lnTo>
                <a:close/>
              </a:path>
            </a:pathLst>
          </a:custGeom>
          <a:noFill/>
        </p:spPr>
        <p:txBody>
          <a:bodyPr/>
          <a:lstStyle>
            <a:lvl1pPr>
              <a:defRPr sz="9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21" name="Picture Placeholder 6"/>
          <p:cNvSpPr>
            <a:spLocks noGrp="1"/>
          </p:cNvSpPr>
          <p:nvPr>
            <p:ph type="pic" sz="quarter" idx="18"/>
          </p:nvPr>
        </p:nvSpPr>
        <p:spPr>
          <a:xfrm>
            <a:off x="6870010" y="2923457"/>
            <a:ext cx="1280774" cy="895349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8000 w 10000"/>
              <a:gd name="connsiteY3" fmla="*/ 10021 h 10021"/>
              <a:gd name="connsiteX4" fmla="*/ 0 w 10000"/>
              <a:gd name="connsiteY4" fmla="*/ 10021 h 10021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7492 w 10000"/>
              <a:gd name="connsiteY3" fmla="*/ 9989 h 10021"/>
              <a:gd name="connsiteX4" fmla="*/ 0 w 10000"/>
              <a:gd name="connsiteY4" fmla="*/ 10021 h 10021"/>
              <a:gd name="connsiteX0" fmla="*/ 0 w 10000"/>
              <a:gd name="connsiteY0" fmla="*/ 10000 h 10000"/>
              <a:gd name="connsiteX1" fmla="*/ 2522 w 10000"/>
              <a:gd name="connsiteY1" fmla="*/ 0 h 10000"/>
              <a:gd name="connsiteX2" fmla="*/ 10000 w 10000"/>
              <a:gd name="connsiteY2" fmla="*/ 0 h 10000"/>
              <a:gd name="connsiteX3" fmla="*/ 7492 w 10000"/>
              <a:gd name="connsiteY3" fmla="*/ 9968 h 10000"/>
              <a:gd name="connsiteX4" fmla="*/ 0 w 10000"/>
              <a:gd name="connsiteY4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2522" y="0"/>
                </a:lnTo>
                <a:lnTo>
                  <a:pt x="10000" y="0"/>
                </a:lnTo>
                <a:lnTo>
                  <a:pt x="7492" y="9968"/>
                </a:lnTo>
                <a:lnTo>
                  <a:pt x="0" y="10000"/>
                </a:lnTo>
                <a:close/>
              </a:path>
            </a:pathLst>
          </a:custGeom>
          <a:noFill/>
        </p:spPr>
        <p:txBody>
          <a:bodyPr/>
          <a:lstStyle>
            <a:lvl1pPr>
              <a:defRPr sz="9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11" name="TextBox 9">
            <a:extLst>
              <a:ext uri="{FF2B5EF4-FFF2-40B4-BE49-F238E27FC236}">
                <a16:creationId xmlns:a16="http://schemas.microsoft.com/office/drawing/2014/main" id="{66E2C121-9DAF-344D-924E-E75F3D3BFDF3}"/>
              </a:ext>
            </a:extLst>
          </p:cNvPr>
          <p:cNvSpPr txBox="1"/>
          <p:nvPr userDrawn="1"/>
        </p:nvSpPr>
        <p:spPr>
          <a:xfrm>
            <a:off x="5927272" y="4758089"/>
            <a:ext cx="2040440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Gilles Pierce -  </a:t>
            </a:r>
            <a:r>
              <a:rPr lang="en-US" sz="800" b="1" dirty="0">
                <a:solidFill>
                  <a:schemeClr val="accent1"/>
                </a:solidFill>
                <a:latin typeface="Lato" panose="020F0502020204030203" pitchFamily="34" charset="0"/>
              </a:rPr>
              <a:t>SOUTENANCE DE STAGE</a:t>
            </a:r>
          </a:p>
        </p:txBody>
      </p:sp>
    </p:spTree>
    <p:extLst>
      <p:ext uri="{BB962C8B-B14F-4D97-AF65-F5344CB8AC3E}">
        <p14:creationId xmlns:p14="http://schemas.microsoft.com/office/powerpoint/2010/main" val="1501286005"/>
      </p:ext>
    </p:extLst>
  </p:cSld>
  <p:clrMapOvr>
    <a:masterClrMapping/>
  </p:clrMapOvr>
  <p:transition spd="slow" advClick="0" advTm="100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4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  <p:extLst mod="1">
    <p:ext uri="{DCECCB84-F9BA-43D5-87BE-67443E8EF086}">
      <p15:sldGuideLst xmlns:p15="http://schemas.microsoft.com/office/powerpoint/2012/main">
        <p15:guide id="1" orient="horz" pos="324">
          <p15:clr>
            <a:srgbClr val="FBAE40"/>
          </p15:clr>
        </p15:guide>
        <p15:guide id="2" pos="402">
          <p15:clr>
            <a:srgbClr val="FBAE40"/>
          </p15:clr>
        </p15:guide>
        <p15:guide id="3" pos="5355">
          <p15:clr>
            <a:srgbClr val="FBAE40"/>
          </p15:clr>
        </p15:guide>
        <p15:guide id="4" orient="horz" pos="2916">
          <p15:clr>
            <a:srgbClr val="FBAE4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ini Picture at Right S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5529263" y="-1588"/>
            <a:ext cx="3614737" cy="5145088"/>
          </a:xfrm>
          <a:custGeom>
            <a:avLst/>
            <a:gdLst>
              <a:gd name="connsiteX0" fmla="*/ 0 w 3614737"/>
              <a:gd name="connsiteY0" fmla="*/ 0 h 5145088"/>
              <a:gd name="connsiteX1" fmla="*/ 3614737 w 3614737"/>
              <a:gd name="connsiteY1" fmla="*/ 0 h 5145088"/>
              <a:gd name="connsiteX2" fmla="*/ 3614737 w 3614737"/>
              <a:gd name="connsiteY2" fmla="*/ 5145088 h 5145088"/>
              <a:gd name="connsiteX3" fmla="*/ 0 w 3614737"/>
              <a:gd name="connsiteY3" fmla="*/ 5145088 h 5145088"/>
              <a:gd name="connsiteX4" fmla="*/ 0 w 3614737"/>
              <a:gd name="connsiteY4" fmla="*/ 0 h 5145088"/>
              <a:gd name="connsiteX0" fmla="*/ 1852612 w 3614737"/>
              <a:gd name="connsiteY0" fmla="*/ 1587 h 5145088"/>
              <a:gd name="connsiteX1" fmla="*/ 3614737 w 3614737"/>
              <a:gd name="connsiteY1" fmla="*/ 0 h 5145088"/>
              <a:gd name="connsiteX2" fmla="*/ 3614737 w 3614737"/>
              <a:gd name="connsiteY2" fmla="*/ 5145088 h 5145088"/>
              <a:gd name="connsiteX3" fmla="*/ 0 w 3614737"/>
              <a:gd name="connsiteY3" fmla="*/ 5145088 h 5145088"/>
              <a:gd name="connsiteX4" fmla="*/ 1852612 w 3614737"/>
              <a:gd name="connsiteY4" fmla="*/ 1587 h 51450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14737" h="5145088">
                <a:moveTo>
                  <a:pt x="1852612" y="1587"/>
                </a:moveTo>
                <a:lnTo>
                  <a:pt x="3614737" y="0"/>
                </a:lnTo>
                <a:lnTo>
                  <a:pt x="3614737" y="5145088"/>
                </a:lnTo>
                <a:lnTo>
                  <a:pt x="0" y="5145088"/>
                </a:lnTo>
                <a:lnTo>
                  <a:pt x="1852612" y="1587"/>
                </a:lnTo>
                <a:close/>
              </a:path>
            </a:pathLst>
          </a:custGeom>
        </p:spPr>
        <p:txBody>
          <a:bodyPr/>
          <a:lstStyle>
            <a:lvl1pPr>
              <a:defRPr sz="14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2762643"/>
      </p:ext>
    </p:extLst>
  </p:cSld>
  <p:clrMapOvr>
    <a:masterClrMapping/>
  </p:clrMapOvr>
  <p:transition spd="slow" advClick="0" advTm="1000">
    <p:push dir="r"/>
  </p:transition>
  <p:extLst mod="1">
    <p:ext uri="{DCECCB84-F9BA-43D5-87BE-67443E8EF086}">
      <p15:sldGuideLst xmlns:p15="http://schemas.microsoft.com/office/powerpoint/2012/main">
        <p15:guide id="1" orient="horz" pos="324">
          <p15:clr>
            <a:srgbClr val="FBAE40"/>
          </p15:clr>
        </p15:guide>
        <p15:guide id="2" pos="402">
          <p15:clr>
            <a:srgbClr val="FBAE40"/>
          </p15:clr>
        </p15:guide>
        <p15:guide id="3" pos="5355">
          <p15:clr>
            <a:srgbClr val="FBAE40"/>
          </p15:clr>
        </p15:guide>
        <p15:guide id="4" orient="horz" pos="2916">
          <p15:clr>
            <a:srgbClr val="FBAE40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ini Picture at Right S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6"/>
          <p:cNvSpPr>
            <a:spLocks noGrp="1"/>
          </p:cNvSpPr>
          <p:nvPr>
            <p:ph type="pic" sz="quarter" idx="10"/>
          </p:nvPr>
        </p:nvSpPr>
        <p:spPr>
          <a:xfrm>
            <a:off x="4561137" y="1522552"/>
            <a:ext cx="3591875" cy="2510968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8000 w 10000"/>
              <a:gd name="connsiteY3" fmla="*/ 10021 h 10021"/>
              <a:gd name="connsiteX4" fmla="*/ 0 w 10000"/>
              <a:gd name="connsiteY4" fmla="*/ 10021 h 10021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7492 w 10000"/>
              <a:gd name="connsiteY3" fmla="*/ 9989 h 10021"/>
              <a:gd name="connsiteX4" fmla="*/ 0 w 10000"/>
              <a:gd name="connsiteY4" fmla="*/ 10021 h 10021"/>
              <a:gd name="connsiteX0" fmla="*/ 0 w 10000"/>
              <a:gd name="connsiteY0" fmla="*/ 10000 h 10000"/>
              <a:gd name="connsiteX1" fmla="*/ 2522 w 10000"/>
              <a:gd name="connsiteY1" fmla="*/ 0 h 10000"/>
              <a:gd name="connsiteX2" fmla="*/ 10000 w 10000"/>
              <a:gd name="connsiteY2" fmla="*/ 0 h 10000"/>
              <a:gd name="connsiteX3" fmla="*/ 7492 w 10000"/>
              <a:gd name="connsiteY3" fmla="*/ 9968 h 10000"/>
              <a:gd name="connsiteX4" fmla="*/ 0 w 10000"/>
              <a:gd name="connsiteY4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2522" y="0"/>
                </a:lnTo>
                <a:lnTo>
                  <a:pt x="10000" y="0"/>
                </a:lnTo>
                <a:lnTo>
                  <a:pt x="7492" y="9968"/>
                </a:lnTo>
                <a:lnTo>
                  <a:pt x="0" y="10000"/>
                </a:lnTo>
                <a:close/>
              </a:path>
            </a:pathLst>
          </a:custGeom>
        </p:spPr>
        <p:txBody>
          <a:bodyPr/>
          <a:lstStyle>
            <a:lvl1pPr>
              <a:defRPr sz="10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2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638175" y="514350"/>
            <a:ext cx="7862888" cy="28363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2400" cap="all" spc="50" baseline="0">
                <a:solidFill>
                  <a:schemeClr val="accent1"/>
                </a:solidFill>
                <a:latin typeface="Lato Black" panose="020F0A02020204030203" pitchFamily="34" charset="0"/>
              </a:defRPr>
            </a:lvl1pPr>
          </a:lstStyle>
          <a:p>
            <a:pPr lvl="0"/>
            <a:r>
              <a:rPr lang="en-US" dirty="0"/>
              <a:t>Click to edit title</a:t>
            </a:r>
          </a:p>
        </p:txBody>
      </p:sp>
      <p:cxnSp>
        <p:nvCxnSpPr>
          <p:cNvPr id="3" name="Straight Connector 2"/>
          <p:cNvCxnSpPr/>
          <p:nvPr userDrawn="1"/>
        </p:nvCxnSpPr>
        <p:spPr>
          <a:xfrm>
            <a:off x="639798" y="1058463"/>
            <a:ext cx="457200" cy="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 Placeholder 6"/>
          <p:cNvSpPr>
            <a:spLocks noGrp="1"/>
          </p:cNvSpPr>
          <p:nvPr>
            <p:ph type="body" sz="quarter" idx="12" hasCustomPrompt="1"/>
          </p:nvPr>
        </p:nvSpPr>
        <p:spPr>
          <a:xfrm>
            <a:off x="638175" y="857739"/>
            <a:ext cx="7862888" cy="12465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900" cap="none" spc="0" baseline="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pPr lvl="0"/>
            <a:r>
              <a:rPr lang="en-US" dirty="0"/>
              <a:t>Click to edit subtitle here</a:t>
            </a:r>
          </a:p>
        </p:txBody>
      </p:sp>
      <p:sp>
        <p:nvSpPr>
          <p:cNvPr id="5" name="Freeform 25"/>
          <p:cNvSpPr>
            <a:spLocks/>
          </p:cNvSpPr>
          <p:nvPr userDrawn="1"/>
        </p:nvSpPr>
        <p:spPr bwMode="auto">
          <a:xfrm>
            <a:off x="8071116" y="4673599"/>
            <a:ext cx="192759" cy="469899"/>
          </a:xfrm>
          <a:custGeom>
            <a:avLst/>
            <a:gdLst>
              <a:gd name="T0" fmla="*/ 1080 w 1229"/>
              <a:gd name="T1" fmla="*/ 0 h 2996"/>
              <a:gd name="T2" fmla="*/ 0 w 1229"/>
              <a:gd name="T3" fmla="*/ 2996 h 2996"/>
              <a:gd name="T4" fmla="*/ 149 w 1229"/>
              <a:gd name="T5" fmla="*/ 2996 h 2996"/>
              <a:gd name="T6" fmla="*/ 1229 w 1229"/>
              <a:gd name="T7" fmla="*/ 0 h 2996"/>
              <a:gd name="T8" fmla="*/ 1080 w 1229"/>
              <a:gd name="T9" fmla="*/ 0 h 29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29" h="2996">
                <a:moveTo>
                  <a:pt x="1080" y="0"/>
                </a:moveTo>
                <a:lnTo>
                  <a:pt x="0" y="2996"/>
                </a:lnTo>
                <a:lnTo>
                  <a:pt x="149" y="2996"/>
                </a:lnTo>
                <a:lnTo>
                  <a:pt x="1229" y="0"/>
                </a:lnTo>
                <a:lnTo>
                  <a:pt x="1080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1588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TextBox 7"/>
          <p:cNvSpPr txBox="1"/>
          <p:nvPr userDrawn="1"/>
        </p:nvSpPr>
        <p:spPr>
          <a:xfrm>
            <a:off x="8273619" y="4758089"/>
            <a:ext cx="227444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fld id="{B5D67274-A358-4A3D-B8D0-184382E74259}" type="slidenum">
              <a:rPr lang="en-US" sz="800" smtClean="0">
                <a:solidFill>
                  <a:schemeClr val="accent4"/>
                </a:solidFill>
                <a:latin typeface="Lato" panose="020F0502020204030203" pitchFamily="34" charset="0"/>
              </a:rPr>
              <a:pPr algn="r"/>
              <a:t>‹N°›</a:t>
            </a:fld>
            <a:endParaRPr lang="en-US" sz="800" dirty="0">
              <a:solidFill>
                <a:schemeClr val="accent4"/>
              </a:solidFill>
              <a:latin typeface="Lato" panose="020F0502020204030203" pitchFamily="34" charset="0"/>
            </a:endParaRPr>
          </a:p>
        </p:txBody>
      </p:sp>
      <p:sp>
        <p:nvSpPr>
          <p:cNvPr id="9" name="TextBox 9">
            <a:extLst>
              <a:ext uri="{FF2B5EF4-FFF2-40B4-BE49-F238E27FC236}">
                <a16:creationId xmlns:a16="http://schemas.microsoft.com/office/drawing/2014/main" id="{E09EBDE9-51E3-B843-AEB4-CE8DE9EC85F4}"/>
              </a:ext>
            </a:extLst>
          </p:cNvPr>
          <p:cNvSpPr txBox="1"/>
          <p:nvPr userDrawn="1"/>
        </p:nvSpPr>
        <p:spPr>
          <a:xfrm>
            <a:off x="5927272" y="4758089"/>
            <a:ext cx="2040440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Gilles Pierce -  </a:t>
            </a:r>
            <a:r>
              <a:rPr lang="en-US" sz="800" b="1" dirty="0">
                <a:solidFill>
                  <a:schemeClr val="accent1"/>
                </a:solidFill>
                <a:latin typeface="Lato" panose="020F0502020204030203" pitchFamily="34" charset="0"/>
              </a:rPr>
              <a:t>SOUTENANCE DE STAGE</a:t>
            </a:r>
          </a:p>
        </p:txBody>
      </p:sp>
    </p:spTree>
    <p:extLst>
      <p:ext uri="{BB962C8B-B14F-4D97-AF65-F5344CB8AC3E}">
        <p14:creationId xmlns:p14="http://schemas.microsoft.com/office/powerpoint/2010/main" val="3076864372"/>
      </p:ext>
    </p:extLst>
  </p:cSld>
  <p:clrMapOvr>
    <a:masterClrMapping/>
  </p:clrMapOvr>
  <p:transition spd="slow" advClick="0" advTm="100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750"/>
                        <p:tgtEl>
                          <p:spTgt spid="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4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  <p:extLst mod="1">
    <p:ext uri="{DCECCB84-F9BA-43D5-87BE-67443E8EF086}">
      <p15:sldGuideLst xmlns:p15="http://schemas.microsoft.com/office/powerpoint/2012/main">
        <p15:guide id="1" orient="horz" pos="324">
          <p15:clr>
            <a:srgbClr val="FBAE40"/>
          </p15:clr>
        </p15:guide>
        <p15:guide id="2" pos="402">
          <p15:clr>
            <a:srgbClr val="FBAE40"/>
          </p15:clr>
        </p15:guide>
        <p15:guide id="3" pos="5355">
          <p15:clr>
            <a:srgbClr val="FBAE40"/>
          </p15:clr>
        </p15:guide>
        <p15:guide id="4" orient="horz" pos="2916">
          <p15:clr>
            <a:srgbClr val="FBAE40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lf Picture at Right S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4474334" y="-2118"/>
            <a:ext cx="4669666" cy="5145617"/>
          </a:xfrm>
          <a:custGeom>
            <a:avLst/>
            <a:gdLst>
              <a:gd name="connsiteX0" fmla="*/ 0 w 4669666"/>
              <a:gd name="connsiteY0" fmla="*/ 0 h 5143500"/>
              <a:gd name="connsiteX1" fmla="*/ 4669666 w 4669666"/>
              <a:gd name="connsiteY1" fmla="*/ 0 h 5143500"/>
              <a:gd name="connsiteX2" fmla="*/ 4669666 w 4669666"/>
              <a:gd name="connsiteY2" fmla="*/ 5143500 h 5143500"/>
              <a:gd name="connsiteX3" fmla="*/ 0 w 4669666"/>
              <a:gd name="connsiteY3" fmla="*/ 5143500 h 5143500"/>
              <a:gd name="connsiteX4" fmla="*/ 0 w 4669666"/>
              <a:gd name="connsiteY4" fmla="*/ 0 h 5143500"/>
              <a:gd name="connsiteX0" fmla="*/ 1856316 w 4669666"/>
              <a:gd name="connsiteY0" fmla="*/ 0 h 5145617"/>
              <a:gd name="connsiteX1" fmla="*/ 4669666 w 4669666"/>
              <a:gd name="connsiteY1" fmla="*/ 2117 h 5145617"/>
              <a:gd name="connsiteX2" fmla="*/ 4669666 w 4669666"/>
              <a:gd name="connsiteY2" fmla="*/ 5145617 h 5145617"/>
              <a:gd name="connsiteX3" fmla="*/ 0 w 4669666"/>
              <a:gd name="connsiteY3" fmla="*/ 5145617 h 5145617"/>
              <a:gd name="connsiteX4" fmla="*/ 1856316 w 4669666"/>
              <a:gd name="connsiteY4" fmla="*/ 0 h 51456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69666" h="5145617">
                <a:moveTo>
                  <a:pt x="1856316" y="0"/>
                </a:moveTo>
                <a:lnTo>
                  <a:pt x="4669666" y="2117"/>
                </a:lnTo>
                <a:lnTo>
                  <a:pt x="4669666" y="5145617"/>
                </a:lnTo>
                <a:lnTo>
                  <a:pt x="0" y="5145617"/>
                </a:lnTo>
                <a:lnTo>
                  <a:pt x="1856316" y="0"/>
                </a:lnTo>
                <a:close/>
              </a:path>
            </a:pathLst>
          </a:custGeom>
        </p:spPr>
        <p:txBody>
          <a:bodyPr/>
          <a:lstStyle>
            <a:lvl1pPr>
              <a:defRPr sz="14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59958398"/>
      </p:ext>
    </p:extLst>
  </p:cSld>
  <p:clrMapOvr>
    <a:masterClrMapping/>
  </p:clrMapOvr>
  <p:transition spd="slow" advClick="0" advTm="1000">
    <p:push dir="r"/>
  </p:transition>
  <p:extLst mod="1">
    <p:ext uri="{DCECCB84-F9BA-43D5-87BE-67443E8EF086}">
      <p15:sldGuideLst xmlns:p15="http://schemas.microsoft.com/office/powerpoint/2012/main">
        <p15:guide id="1" orient="horz" pos="324">
          <p15:clr>
            <a:srgbClr val="FBAE40"/>
          </p15:clr>
        </p15:guide>
        <p15:guide id="2" pos="402">
          <p15:clr>
            <a:srgbClr val="FBAE40"/>
          </p15:clr>
        </p15:guide>
        <p15:guide id="3" pos="5355">
          <p15:clr>
            <a:srgbClr val="FBAE40"/>
          </p15:clr>
        </p15:guide>
        <p15:guide id="4" orient="horz" pos="2916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with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5"/>
          <p:cNvSpPr>
            <a:spLocks/>
          </p:cNvSpPr>
          <p:nvPr userDrawn="1"/>
        </p:nvSpPr>
        <p:spPr bwMode="auto">
          <a:xfrm>
            <a:off x="8071116" y="4673599"/>
            <a:ext cx="192759" cy="469899"/>
          </a:xfrm>
          <a:custGeom>
            <a:avLst/>
            <a:gdLst>
              <a:gd name="T0" fmla="*/ 1080 w 1229"/>
              <a:gd name="T1" fmla="*/ 0 h 2996"/>
              <a:gd name="T2" fmla="*/ 0 w 1229"/>
              <a:gd name="T3" fmla="*/ 2996 h 2996"/>
              <a:gd name="T4" fmla="*/ 149 w 1229"/>
              <a:gd name="T5" fmla="*/ 2996 h 2996"/>
              <a:gd name="T6" fmla="*/ 1229 w 1229"/>
              <a:gd name="T7" fmla="*/ 0 h 2996"/>
              <a:gd name="T8" fmla="*/ 1080 w 1229"/>
              <a:gd name="T9" fmla="*/ 0 h 29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29" h="2996">
                <a:moveTo>
                  <a:pt x="1080" y="0"/>
                </a:moveTo>
                <a:lnTo>
                  <a:pt x="0" y="2996"/>
                </a:lnTo>
                <a:lnTo>
                  <a:pt x="149" y="2996"/>
                </a:lnTo>
                <a:lnTo>
                  <a:pt x="1229" y="0"/>
                </a:lnTo>
                <a:lnTo>
                  <a:pt x="1080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1588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" name="TextBox 2"/>
          <p:cNvSpPr txBox="1"/>
          <p:nvPr userDrawn="1"/>
        </p:nvSpPr>
        <p:spPr>
          <a:xfrm>
            <a:off x="8273619" y="4758089"/>
            <a:ext cx="227444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fld id="{B5D67274-A358-4A3D-B8D0-184382E74259}" type="slidenum">
              <a:rPr lang="en-US" sz="800" smtClean="0">
                <a:solidFill>
                  <a:schemeClr val="accent4"/>
                </a:solidFill>
                <a:latin typeface="Lato" panose="020F0502020204030203" pitchFamily="34" charset="0"/>
              </a:rPr>
              <a:pPr algn="r"/>
              <a:t>‹N°›</a:t>
            </a:fld>
            <a:endParaRPr lang="en-US" sz="800" dirty="0">
              <a:solidFill>
                <a:schemeClr val="accent4"/>
              </a:solidFill>
              <a:latin typeface="Lato" panose="020F0502020204030203" pitchFamily="34" charset="0"/>
            </a:endParaRPr>
          </a:p>
        </p:txBody>
      </p:sp>
      <p:sp>
        <p:nvSpPr>
          <p:cNvPr id="5" name="TextBox 9">
            <a:extLst>
              <a:ext uri="{FF2B5EF4-FFF2-40B4-BE49-F238E27FC236}">
                <a16:creationId xmlns:a16="http://schemas.microsoft.com/office/drawing/2014/main" id="{2497F460-C828-C24B-A0A5-4E0E249EBD2D}"/>
              </a:ext>
            </a:extLst>
          </p:cNvPr>
          <p:cNvSpPr txBox="1"/>
          <p:nvPr userDrawn="1"/>
        </p:nvSpPr>
        <p:spPr>
          <a:xfrm>
            <a:off x="5927272" y="4758089"/>
            <a:ext cx="2040440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Gilles Pierce -  </a:t>
            </a:r>
            <a:r>
              <a:rPr lang="en-US" sz="800" b="1" dirty="0">
                <a:solidFill>
                  <a:schemeClr val="accent1"/>
                </a:solidFill>
                <a:latin typeface="Lato" panose="020F0502020204030203" pitchFamily="34" charset="0"/>
              </a:rPr>
              <a:t>SOUTENANCE DE STAGE</a:t>
            </a:r>
          </a:p>
        </p:txBody>
      </p:sp>
    </p:spTree>
    <p:extLst>
      <p:ext uri="{BB962C8B-B14F-4D97-AF65-F5344CB8AC3E}">
        <p14:creationId xmlns:p14="http://schemas.microsoft.com/office/powerpoint/2010/main" val="2475868221"/>
      </p:ext>
    </p:extLst>
  </p:cSld>
  <p:clrMapOvr>
    <a:masterClrMapping/>
  </p:clrMapOvr>
  <p:transition spd="slow" advClick="0" advTm="1000">
    <p:push dir="r"/>
  </p:transition>
  <p:extLst mod="1">
    <p:ext uri="{DCECCB84-F9BA-43D5-87BE-67443E8EF086}">
      <p15:sldGuideLst xmlns:p15="http://schemas.microsoft.com/office/powerpoint/2012/main">
        <p15:guide id="1" orient="horz" pos="324">
          <p15:clr>
            <a:srgbClr val="FBAE40"/>
          </p15:clr>
        </p15:guide>
        <p15:guide id="2" pos="402">
          <p15:clr>
            <a:srgbClr val="FBAE40"/>
          </p15:clr>
        </p15:guide>
        <p15:guide id="3" pos="5355">
          <p15:clr>
            <a:srgbClr val="FBAE40"/>
          </p15:clr>
        </p15:guide>
        <p15:guide id="4" orient="horz" pos="2916">
          <p15:clr>
            <a:srgbClr val="FBAE40"/>
          </p15:clr>
        </p15:guide>
      </p15:sldGuideLst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lf Picture at Right S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6"/>
          <p:cNvSpPr>
            <a:spLocks noGrp="1"/>
          </p:cNvSpPr>
          <p:nvPr>
            <p:ph type="pic" sz="quarter" idx="10"/>
          </p:nvPr>
        </p:nvSpPr>
        <p:spPr>
          <a:xfrm>
            <a:off x="4311288" y="-1543"/>
            <a:ext cx="4832712" cy="5147615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8000 w 10000"/>
              <a:gd name="connsiteY3" fmla="*/ 10021 h 10021"/>
              <a:gd name="connsiteX4" fmla="*/ 0 w 10000"/>
              <a:gd name="connsiteY4" fmla="*/ 10021 h 10021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7492 w 10000"/>
              <a:gd name="connsiteY3" fmla="*/ 9989 h 10021"/>
              <a:gd name="connsiteX4" fmla="*/ 0 w 10000"/>
              <a:gd name="connsiteY4" fmla="*/ 10021 h 10021"/>
              <a:gd name="connsiteX0" fmla="*/ 0 w 10000"/>
              <a:gd name="connsiteY0" fmla="*/ 10000 h 10000"/>
              <a:gd name="connsiteX1" fmla="*/ 2522 w 10000"/>
              <a:gd name="connsiteY1" fmla="*/ 0 h 10000"/>
              <a:gd name="connsiteX2" fmla="*/ 10000 w 10000"/>
              <a:gd name="connsiteY2" fmla="*/ 0 h 10000"/>
              <a:gd name="connsiteX3" fmla="*/ 7492 w 10000"/>
              <a:gd name="connsiteY3" fmla="*/ 9968 h 10000"/>
              <a:gd name="connsiteX4" fmla="*/ 0 w 10000"/>
              <a:gd name="connsiteY4" fmla="*/ 10000 h 10000"/>
              <a:gd name="connsiteX0" fmla="*/ 0 w 12191"/>
              <a:gd name="connsiteY0" fmla="*/ 10003 h 10003"/>
              <a:gd name="connsiteX1" fmla="*/ 4713 w 12191"/>
              <a:gd name="connsiteY1" fmla="*/ 0 h 10003"/>
              <a:gd name="connsiteX2" fmla="*/ 12191 w 12191"/>
              <a:gd name="connsiteY2" fmla="*/ 0 h 10003"/>
              <a:gd name="connsiteX3" fmla="*/ 9683 w 12191"/>
              <a:gd name="connsiteY3" fmla="*/ 9968 h 10003"/>
              <a:gd name="connsiteX4" fmla="*/ 0 w 12191"/>
              <a:gd name="connsiteY4" fmla="*/ 10003 h 10003"/>
              <a:gd name="connsiteX0" fmla="*/ 0 w 12191"/>
              <a:gd name="connsiteY0" fmla="*/ 10003 h 10005"/>
              <a:gd name="connsiteX1" fmla="*/ 4713 w 12191"/>
              <a:gd name="connsiteY1" fmla="*/ 0 h 10005"/>
              <a:gd name="connsiteX2" fmla="*/ 12191 w 12191"/>
              <a:gd name="connsiteY2" fmla="*/ 0 h 10005"/>
              <a:gd name="connsiteX3" fmla="*/ 7496 w 12191"/>
              <a:gd name="connsiteY3" fmla="*/ 10005 h 10005"/>
              <a:gd name="connsiteX4" fmla="*/ 0 w 12191"/>
              <a:gd name="connsiteY4" fmla="*/ 10003 h 10005"/>
              <a:gd name="connsiteX0" fmla="*/ 0 w 12191"/>
              <a:gd name="connsiteY0" fmla="*/ 10006 h 10008"/>
              <a:gd name="connsiteX1" fmla="*/ 4685 w 12191"/>
              <a:gd name="connsiteY1" fmla="*/ 0 h 10008"/>
              <a:gd name="connsiteX2" fmla="*/ 12191 w 12191"/>
              <a:gd name="connsiteY2" fmla="*/ 3 h 10008"/>
              <a:gd name="connsiteX3" fmla="*/ 7496 w 12191"/>
              <a:gd name="connsiteY3" fmla="*/ 10008 h 10008"/>
              <a:gd name="connsiteX4" fmla="*/ 0 w 12191"/>
              <a:gd name="connsiteY4" fmla="*/ 10006 h 10008"/>
              <a:gd name="connsiteX0" fmla="*/ 0 w 12191"/>
              <a:gd name="connsiteY0" fmla="*/ 10006 h 10008"/>
              <a:gd name="connsiteX1" fmla="*/ 4685 w 12191"/>
              <a:gd name="connsiteY1" fmla="*/ 0 h 10008"/>
              <a:gd name="connsiteX2" fmla="*/ 12191 w 12191"/>
              <a:gd name="connsiteY2" fmla="*/ 3 h 10008"/>
              <a:gd name="connsiteX3" fmla="*/ 7512 w 12191"/>
              <a:gd name="connsiteY3" fmla="*/ 10008 h 10008"/>
              <a:gd name="connsiteX4" fmla="*/ 0 w 12191"/>
              <a:gd name="connsiteY4" fmla="*/ 10006 h 100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1" h="10008">
                <a:moveTo>
                  <a:pt x="0" y="10006"/>
                </a:moveTo>
                <a:lnTo>
                  <a:pt x="4685" y="0"/>
                </a:lnTo>
                <a:lnTo>
                  <a:pt x="12191" y="3"/>
                </a:lnTo>
                <a:lnTo>
                  <a:pt x="7512" y="10008"/>
                </a:lnTo>
                <a:lnTo>
                  <a:pt x="0" y="10006"/>
                </a:lnTo>
                <a:close/>
              </a:path>
            </a:pathLst>
          </a:custGeom>
        </p:spPr>
        <p:txBody>
          <a:bodyPr/>
          <a:lstStyle>
            <a:lvl1pPr>
              <a:defRPr sz="14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12" name="Freeform 25"/>
          <p:cNvSpPr>
            <a:spLocks/>
          </p:cNvSpPr>
          <p:nvPr userDrawn="1"/>
        </p:nvSpPr>
        <p:spPr bwMode="auto">
          <a:xfrm>
            <a:off x="795070" y="4673599"/>
            <a:ext cx="192759" cy="469899"/>
          </a:xfrm>
          <a:custGeom>
            <a:avLst/>
            <a:gdLst>
              <a:gd name="T0" fmla="*/ 1080 w 1229"/>
              <a:gd name="T1" fmla="*/ 0 h 2996"/>
              <a:gd name="T2" fmla="*/ 0 w 1229"/>
              <a:gd name="T3" fmla="*/ 2996 h 2996"/>
              <a:gd name="T4" fmla="*/ 149 w 1229"/>
              <a:gd name="T5" fmla="*/ 2996 h 2996"/>
              <a:gd name="T6" fmla="*/ 1229 w 1229"/>
              <a:gd name="T7" fmla="*/ 0 h 2996"/>
              <a:gd name="T8" fmla="*/ 1080 w 1229"/>
              <a:gd name="T9" fmla="*/ 0 h 29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29" h="2996">
                <a:moveTo>
                  <a:pt x="1080" y="0"/>
                </a:moveTo>
                <a:lnTo>
                  <a:pt x="0" y="2996"/>
                </a:lnTo>
                <a:lnTo>
                  <a:pt x="149" y="2996"/>
                </a:lnTo>
                <a:lnTo>
                  <a:pt x="1229" y="0"/>
                </a:lnTo>
                <a:lnTo>
                  <a:pt x="1080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1588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TextBox 12"/>
          <p:cNvSpPr txBox="1"/>
          <p:nvPr userDrawn="1"/>
        </p:nvSpPr>
        <p:spPr>
          <a:xfrm>
            <a:off x="638175" y="4758089"/>
            <a:ext cx="227444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fld id="{B5D67274-A358-4A3D-B8D0-184382E74259}" type="slidenum">
              <a:rPr lang="en-US" sz="800" smtClean="0">
                <a:solidFill>
                  <a:schemeClr val="accent4"/>
                </a:solidFill>
                <a:latin typeface="Lato" panose="020F0502020204030203" pitchFamily="34" charset="0"/>
              </a:rPr>
              <a:pPr algn="l"/>
              <a:t>‹N°›</a:t>
            </a:fld>
            <a:endParaRPr lang="en-US" sz="800" dirty="0">
              <a:solidFill>
                <a:schemeClr val="accent4"/>
              </a:solidFill>
              <a:latin typeface="Lato" panose="020F0502020204030203" pitchFamily="34" charset="0"/>
            </a:endParaRPr>
          </a:p>
        </p:txBody>
      </p:sp>
      <p:sp>
        <p:nvSpPr>
          <p:cNvPr id="6" name="TextBox 9">
            <a:extLst>
              <a:ext uri="{FF2B5EF4-FFF2-40B4-BE49-F238E27FC236}">
                <a16:creationId xmlns:a16="http://schemas.microsoft.com/office/drawing/2014/main" id="{B0598F20-8701-4B44-91D9-B05C1F9D4B63}"/>
              </a:ext>
            </a:extLst>
          </p:cNvPr>
          <p:cNvSpPr txBox="1"/>
          <p:nvPr userDrawn="1"/>
        </p:nvSpPr>
        <p:spPr>
          <a:xfrm>
            <a:off x="987829" y="4758089"/>
            <a:ext cx="2040440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Gilles Pierce -  </a:t>
            </a:r>
            <a:r>
              <a:rPr lang="en-US" sz="800" b="1" dirty="0">
                <a:solidFill>
                  <a:schemeClr val="accent1"/>
                </a:solidFill>
                <a:latin typeface="Lato" panose="020F0502020204030203" pitchFamily="34" charset="0"/>
              </a:rPr>
              <a:t>SOUTENANCE DE STAGE</a:t>
            </a:r>
          </a:p>
        </p:txBody>
      </p:sp>
    </p:spTree>
    <p:extLst>
      <p:ext uri="{BB962C8B-B14F-4D97-AF65-F5344CB8AC3E}">
        <p14:creationId xmlns:p14="http://schemas.microsoft.com/office/powerpoint/2010/main" val="1682172208"/>
      </p:ext>
    </p:extLst>
  </p:cSld>
  <p:clrMapOvr>
    <a:masterClrMapping/>
  </p:clrMapOvr>
  <p:transition spd="slow" advClick="0" advTm="1000">
    <p:push dir="r"/>
  </p:transition>
  <p:extLst mod="1">
    <p:ext uri="{DCECCB84-F9BA-43D5-87BE-67443E8EF086}">
      <p15:sldGuideLst xmlns:p15="http://schemas.microsoft.com/office/powerpoint/2012/main">
        <p15:guide id="1" orient="horz" pos="324">
          <p15:clr>
            <a:srgbClr val="FBAE40"/>
          </p15:clr>
        </p15:guide>
        <p15:guide id="2" pos="402">
          <p15:clr>
            <a:srgbClr val="FBAE40"/>
          </p15:clr>
        </p15:guide>
        <p15:guide id="3" pos="5355">
          <p15:clr>
            <a:srgbClr val="FBAE40"/>
          </p15:clr>
        </p15:guide>
        <p15:guide id="4" orient="horz" pos="2916">
          <p15:clr>
            <a:srgbClr val="FBAE40"/>
          </p15:clr>
        </p15:guide>
      </p15:sldGuideLst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lf Picture at Left S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0" y="-3176"/>
            <a:ext cx="4669666" cy="5146675"/>
          </a:xfrm>
          <a:custGeom>
            <a:avLst/>
            <a:gdLst>
              <a:gd name="connsiteX0" fmla="*/ 0 w 4669666"/>
              <a:gd name="connsiteY0" fmla="*/ 0 h 5143500"/>
              <a:gd name="connsiteX1" fmla="*/ 4669666 w 4669666"/>
              <a:gd name="connsiteY1" fmla="*/ 0 h 5143500"/>
              <a:gd name="connsiteX2" fmla="*/ 4669666 w 4669666"/>
              <a:gd name="connsiteY2" fmla="*/ 5143500 h 5143500"/>
              <a:gd name="connsiteX3" fmla="*/ 0 w 4669666"/>
              <a:gd name="connsiteY3" fmla="*/ 5143500 h 5143500"/>
              <a:gd name="connsiteX4" fmla="*/ 0 w 4669666"/>
              <a:gd name="connsiteY4" fmla="*/ 0 h 5143500"/>
              <a:gd name="connsiteX0" fmla="*/ 0 w 4669666"/>
              <a:gd name="connsiteY0" fmla="*/ 3175 h 5146675"/>
              <a:gd name="connsiteX1" fmla="*/ 2813878 w 4669666"/>
              <a:gd name="connsiteY1" fmla="*/ 0 h 5146675"/>
              <a:gd name="connsiteX2" fmla="*/ 4669666 w 4669666"/>
              <a:gd name="connsiteY2" fmla="*/ 5146675 h 5146675"/>
              <a:gd name="connsiteX3" fmla="*/ 0 w 4669666"/>
              <a:gd name="connsiteY3" fmla="*/ 5146675 h 5146675"/>
              <a:gd name="connsiteX4" fmla="*/ 0 w 4669666"/>
              <a:gd name="connsiteY4" fmla="*/ 3175 h 51466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69666" h="5146675">
                <a:moveTo>
                  <a:pt x="0" y="3175"/>
                </a:moveTo>
                <a:lnTo>
                  <a:pt x="2813878" y="0"/>
                </a:lnTo>
                <a:lnTo>
                  <a:pt x="4669666" y="5146675"/>
                </a:lnTo>
                <a:lnTo>
                  <a:pt x="0" y="5146675"/>
                </a:lnTo>
                <a:lnTo>
                  <a:pt x="0" y="3175"/>
                </a:lnTo>
                <a:close/>
              </a:path>
            </a:pathLst>
          </a:custGeom>
        </p:spPr>
        <p:txBody>
          <a:bodyPr/>
          <a:lstStyle>
            <a:lvl1pPr>
              <a:defRPr sz="14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7481771"/>
      </p:ext>
    </p:extLst>
  </p:cSld>
  <p:clrMapOvr>
    <a:masterClrMapping/>
  </p:clrMapOvr>
  <p:transition spd="slow" advClick="0" advTm="1000">
    <p:push dir="r"/>
  </p:transition>
  <p:extLst mod="1">
    <p:ext uri="{DCECCB84-F9BA-43D5-87BE-67443E8EF086}">
      <p15:sldGuideLst xmlns:p15="http://schemas.microsoft.com/office/powerpoint/2012/main">
        <p15:guide id="1" orient="horz" pos="324">
          <p15:clr>
            <a:srgbClr val="FBAE40"/>
          </p15:clr>
        </p15:guide>
        <p15:guide id="2" pos="402">
          <p15:clr>
            <a:srgbClr val="FBAE40"/>
          </p15:clr>
        </p15:guide>
        <p15:guide id="3" pos="5355">
          <p15:clr>
            <a:srgbClr val="FBAE40"/>
          </p15:clr>
        </p15:guide>
        <p15:guide id="4" orient="horz" pos="2916">
          <p15:clr>
            <a:srgbClr val="FBAE40"/>
          </p15:clr>
        </p15:guide>
      </p15:sldGuideLst>
    </p:ext>
  </p:extLs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lf Picture at Left S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6"/>
          <p:cNvSpPr>
            <a:spLocks noGrp="1"/>
          </p:cNvSpPr>
          <p:nvPr>
            <p:ph type="pic" sz="quarter" idx="10"/>
          </p:nvPr>
        </p:nvSpPr>
        <p:spPr>
          <a:xfrm>
            <a:off x="0" y="-1543"/>
            <a:ext cx="4832712" cy="5147615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8000 w 10000"/>
              <a:gd name="connsiteY3" fmla="*/ 10021 h 10021"/>
              <a:gd name="connsiteX4" fmla="*/ 0 w 10000"/>
              <a:gd name="connsiteY4" fmla="*/ 10021 h 10021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7492 w 10000"/>
              <a:gd name="connsiteY3" fmla="*/ 9989 h 10021"/>
              <a:gd name="connsiteX4" fmla="*/ 0 w 10000"/>
              <a:gd name="connsiteY4" fmla="*/ 10021 h 10021"/>
              <a:gd name="connsiteX0" fmla="*/ 0 w 10000"/>
              <a:gd name="connsiteY0" fmla="*/ 10000 h 10000"/>
              <a:gd name="connsiteX1" fmla="*/ 2522 w 10000"/>
              <a:gd name="connsiteY1" fmla="*/ 0 h 10000"/>
              <a:gd name="connsiteX2" fmla="*/ 10000 w 10000"/>
              <a:gd name="connsiteY2" fmla="*/ 0 h 10000"/>
              <a:gd name="connsiteX3" fmla="*/ 7492 w 10000"/>
              <a:gd name="connsiteY3" fmla="*/ 9968 h 10000"/>
              <a:gd name="connsiteX4" fmla="*/ 0 w 10000"/>
              <a:gd name="connsiteY4" fmla="*/ 10000 h 10000"/>
              <a:gd name="connsiteX0" fmla="*/ 0 w 12191"/>
              <a:gd name="connsiteY0" fmla="*/ 10003 h 10003"/>
              <a:gd name="connsiteX1" fmla="*/ 4713 w 12191"/>
              <a:gd name="connsiteY1" fmla="*/ 0 h 10003"/>
              <a:gd name="connsiteX2" fmla="*/ 12191 w 12191"/>
              <a:gd name="connsiteY2" fmla="*/ 0 h 10003"/>
              <a:gd name="connsiteX3" fmla="*/ 9683 w 12191"/>
              <a:gd name="connsiteY3" fmla="*/ 9968 h 10003"/>
              <a:gd name="connsiteX4" fmla="*/ 0 w 12191"/>
              <a:gd name="connsiteY4" fmla="*/ 10003 h 10003"/>
              <a:gd name="connsiteX0" fmla="*/ 0 w 12191"/>
              <a:gd name="connsiteY0" fmla="*/ 10003 h 10005"/>
              <a:gd name="connsiteX1" fmla="*/ 4713 w 12191"/>
              <a:gd name="connsiteY1" fmla="*/ 0 h 10005"/>
              <a:gd name="connsiteX2" fmla="*/ 12191 w 12191"/>
              <a:gd name="connsiteY2" fmla="*/ 0 h 10005"/>
              <a:gd name="connsiteX3" fmla="*/ 7496 w 12191"/>
              <a:gd name="connsiteY3" fmla="*/ 10005 h 10005"/>
              <a:gd name="connsiteX4" fmla="*/ 0 w 12191"/>
              <a:gd name="connsiteY4" fmla="*/ 10003 h 10005"/>
              <a:gd name="connsiteX0" fmla="*/ 0 w 12191"/>
              <a:gd name="connsiteY0" fmla="*/ 10006 h 10008"/>
              <a:gd name="connsiteX1" fmla="*/ 4685 w 12191"/>
              <a:gd name="connsiteY1" fmla="*/ 0 h 10008"/>
              <a:gd name="connsiteX2" fmla="*/ 12191 w 12191"/>
              <a:gd name="connsiteY2" fmla="*/ 3 h 10008"/>
              <a:gd name="connsiteX3" fmla="*/ 7496 w 12191"/>
              <a:gd name="connsiteY3" fmla="*/ 10008 h 10008"/>
              <a:gd name="connsiteX4" fmla="*/ 0 w 12191"/>
              <a:gd name="connsiteY4" fmla="*/ 10006 h 10008"/>
              <a:gd name="connsiteX0" fmla="*/ 0 w 12191"/>
              <a:gd name="connsiteY0" fmla="*/ 10006 h 10008"/>
              <a:gd name="connsiteX1" fmla="*/ 4685 w 12191"/>
              <a:gd name="connsiteY1" fmla="*/ 0 h 10008"/>
              <a:gd name="connsiteX2" fmla="*/ 12191 w 12191"/>
              <a:gd name="connsiteY2" fmla="*/ 3 h 10008"/>
              <a:gd name="connsiteX3" fmla="*/ 7512 w 12191"/>
              <a:gd name="connsiteY3" fmla="*/ 10008 h 10008"/>
              <a:gd name="connsiteX4" fmla="*/ 0 w 12191"/>
              <a:gd name="connsiteY4" fmla="*/ 10006 h 100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1" h="10008">
                <a:moveTo>
                  <a:pt x="0" y="10006"/>
                </a:moveTo>
                <a:lnTo>
                  <a:pt x="4685" y="0"/>
                </a:lnTo>
                <a:lnTo>
                  <a:pt x="12191" y="3"/>
                </a:lnTo>
                <a:lnTo>
                  <a:pt x="7512" y="10008"/>
                </a:lnTo>
                <a:lnTo>
                  <a:pt x="0" y="10006"/>
                </a:lnTo>
                <a:close/>
              </a:path>
            </a:pathLst>
          </a:custGeom>
        </p:spPr>
        <p:txBody>
          <a:bodyPr/>
          <a:lstStyle>
            <a:lvl1pPr>
              <a:defRPr sz="14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5" name="Freeform 25"/>
          <p:cNvSpPr>
            <a:spLocks/>
          </p:cNvSpPr>
          <p:nvPr userDrawn="1"/>
        </p:nvSpPr>
        <p:spPr bwMode="auto">
          <a:xfrm>
            <a:off x="8071116" y="4673599"/>
            <a:ext cx="192759" cy="469899"/>
          </a:xfrm>
          <a:custGeom>
            <a:avLst/>
            <a:gdLst>
              <a:gd name="T0" fmla="*/ 1080 w 1229"/>
              <a:gd name="T1" fmla="*/ 0 h 2996"/>
              <a:gd name="T2" fmla="*/ 0 w 1229"/>
              <a:gd name="T3" fmla="*/ 2996 h 2996"/>
              <a:gd name="T4" fmla="*/ 149 w 1229"/>
              <a:gd name="T5" fmla="*/ 2996 h 2996"/>
              <a:gd name="T6" fmla="*/ 1229 w 1229"/>
              <a:gd name="T7" fmla="*/ 0 h 2996"/>
              <a:gd name="T8" fmla="*/ 1080 w 1229"/>
              <a:gd name="T9" fmla="*/ 0 h 29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29" h="2996">
                <a:moveTo>
                  <a:pt x="1080" y="0"/>
                </a:moveTo>
                <a:lnTo>
                  <a:pt x="0" y="2996"/>
                </a:lnTo>
                <a:lnTo>
                  <a:pt x="149" y="2996"/>
                </a:lnTo>
                <a:lnTo>
                  <a:pt x="1229" y="0"/>
                </a:lnTo>
                <a:lnTo>
                  <a:pt x="1080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1588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TextBox 7"/>
          <p:cNvSpPr txBox="1"/>
          <p:nvPr userDrawn="1"/>
        </p:nvSpPr>
        <p:spPr>
          <a:xfrm>
            <a:off x="8273619" y="4758089"/>
            <a:ext cx="227444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fld id="{B5D67274-A358-4A3D-B8D0-184382E74259}" type="slidenum">
              <a:rPr lang="en-US" sz="800" smtClean="0">
                <a:solidFill>
                  <a:schemeClr val="accent4"/>
                </a:solidFill>
                <a:latin typeface="Lato" panose="020F0502020204030203" pitchFamily="34" charset="0"/>
              </a:rPr>
              <a:pPr algn="r"/>
              <a:t>‹N°›</a:t>
            </a:fld>
            <a:endParaRPr lang="en-US" sz="800" dirty="0">
              <a:solidFill>
                <a:schemeClr val="accent4"/>
              </a:solidFill>
              <a:latin typeface="Lato" panose="020F0502020204030203" pitchFamily="34" charset="0"/>
            </a:endParaRPr>
          </a:p>
        </p:txBody>
      </p:sp>
      <p:sp>
        <p:nvSpPr>
          <p:cNvPr id="6" name="TextBox 9">
            <a:extLst>
              <a:ext uri="{FF2B5EF4-FFF2-40B4-BE49-F238E27FC236}">
                <a16:creationId xmlns:a16="http://schemas.microsoft.com/office/drawing/2014/main" id="{96185B42-3EB1-9942-906E-C265F9FDADD0}"/>
              </a:ext>
            </a:extLst>
          </p:cNvPr>
          <p:cNvSpPr txBox="1"/>
          <p:nvPr userDrawn="1"/>
        </p:nvSpPr>
        <p:spPr>
          <a:xfrm>
            <a:off x="5927272" y="4758089"/>
            <a:ext cx="2040440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Gilles Pierce -  </a:t>
            </a:r>
            <a:r>
              <a:rPr lang="en-US" sz="800" b="1" dirty="0">
                <a:solidFill>
                  <a:schemeClr val="accent1"/>
                </a:solidFill>
                <a:latin typeface="Lato" panose="020F0502020204030203" pitchFamily="34" charset="0"/>
              </a:rPr>
              <a:t>SOUTENANCE DE STAGE</a:t>
            </a:r>
          </a:p>
        </p:txBody>
      </p:sp>
    </p:spTree>
    <p:extLst>
      <p:ext uri="{BB962C8B-B14F-4D97-AF65-F5344CB8AC3E}">
        <p14:creationId xmlns:p14="http://schemas.microsoft.com/office/powerpoint/2010/main" val="111993923"/>
      </p:ext>
    </p:extLst>
  </p:cSld>
  <p:clrMapOvr>
    <a:masterClrMapping/>
  </p:clrMapOvr>
  <p:transition spd="slow" advClick="0" advTm="1000">
    <p:push dir="r"/>
  </p:transition>
  <p:extLst mod="1">
    <p:ext uri="{DCECCB84-F9BA-43D5-87BE-67443E8EF086}">
      <p15:sldGuideLst xmlns:p15="http://schemas.microsoft.com/office/powerpoint/2012/main">
        <p15:guide id="1" orient="horz" pos="324">
          <p15:clr>
            <a:srgbClr val="FBAE40"/>
          </p15:clr>
        </p15:guide>
        <p15:guide id="2" pos="402">
          <p15:clr>
            <a:srgbClr val="FBAE40"/>
          </p15:clr>
        </p15:guide>
        <p15:guide id="3" pos="5355">
          <p15:clr>
            <a:srgbClr val="FBAE40"/>
          </p15:clr>
        </p15:guide>
        <p15:guide id="4" orient="horz" pos="2916">
          <p15:clr>
            <a:srgbClr val="FBAE40"/>
          </p15:clr>
        </p15:guide>
      </p15:sldGuideLst>
    </p:ext>
  </p:extLs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ur Services Sli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Picture Placeholder 31"/>
          <p:cNvSpPr>
            <a:spLocks noGrp="1"/>
          </p:cNvSpPr>
          <p:nvPr>
            <p:ph type="pic" sz="quarter" idx="17"/>
          </p:nvPr>
        </p:nvSpPr>
        <p:spPr>
          <a:xfrm>
            <a:off x="1201110" y="1120258"/>
            <a:ext cx="2205192" cy="1800870"/>
          </a:xfrm>
          <a:custGeom>
            <a:avLst/>
            <a:gdLst>
              <a:gd name="connsiteX0" fmla="*/ 649736 w 2205192"/>
              <a:gd name="connsiteY0" fmla="*/ 0 h 1800870"/>
              <a:gd name="connsiteX1" fmla="*/ 827806 w 2205192"/>
              <a:gd name="connsiteY1" fmla="*/ 92 h 1800870"/>
              <a:gd name="connsiteX2" fmla="*/ 827839 w 2205192"/>
              <a:gd name="connsiteY2" fmla="*/ 0 h 1800870"/>
              <a:gd name="connsiteX3" fmla="*/ 1012617 w 2205192"/>
              <a:gd name="connsiteY3" fmla="*/ 96 h 1800870"/>
              <a:gd name="connsiteX4" fmla="*/ 1012652 w 2205192"/>
              <a:gd name="connsiteY4" fmla="*/ 0 h 1800870"/>
              <a:gd name="connsiteX5" fmla="*/ 1190721 w 2205192"/>
              <a:gd name="connsiteY5" fmla="*/ 92 h 1800870"/>
              <a:gd name="connsiteX6" fmla="*/ 1190755 w 2205192"/>
              <a:gd name="connsiteY6" fmla="*/ 0 h 1800870"/>
              <a:gd name="connsiteX7" fmla="*/ 2205192 w 2205192"/>
              <a:gd name="connsiteY7" fmla="*/ 526 h 1800870"/>
              <a:gd name="connsiteX8" fmla="*/ 1555646 w 2205192"/>
              <a:gd name="connsiteY8" fmla="*/ 1800511 h 1800870"/>
              <a:gd name="connsiteX9" fmla="*/ 1582942 w 2205192"/>
              <a:gd name="connsiteY9" fmla="*/ 1800520 h 1800870"/>
              <a:gd name="connsiteX10" fmla="*/ 1582816 w 2205192"/>
              <a:gd name="connsiteY10" fmla="*/ 1800870 h 1800870"/>
              <a:gd name="connsiteX11" fmla="*/ 1404735 w 2205192"/>
              <a:gd name="connsiteY11" fmla="*/ 1800809 h 1800870"/>
              <a:gd name="connsiteX12" fmla="*/ 1404713 w 2205192"/>
              <a:gd name="connsiteY12" fmla="*/ 1800870 h 1800870"/>
              <a:gd name="connsiteX13" fmla="*/ 1219924 w 2205192"/>
              <a:gd name="connsiteY13" fmla="*/ 1800806 h 1800870"/>
              <a:gd name="connsiteX14" fmla="*/ 1219901 w 2205192"/>
              <a:gd name="connsiteY14" fmla="*/ 1800870 h 1800870"/>
              <a:gd name="connsiteX15" fmla="*/ 1041820 w 2205192"/>
              <a:gd name="connsiteY15" fmla="*/ 1800809 h 1800870"/>
              <a:gd name="connsiteX16" fmla="*/ 1041798 w 2205192"/>
              <a:gd name="connsiteY16" fmla="*/ 1800870 h 1800870"/>
              <a:gd name="connsiteX17" fmla="*/ 0 w 2205192"/>
              <a:gd name="connsiteY17" fmla="*/ 1800511 h 18008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205192" h="1800870">
                <a:moveTo>
                  <a:pt x="649736" y="0"/>
                </a:moveTo>
                <a:lnTo>
                  <a:pt x="827806" y="92"/>
                </a:lnTo>
                <a:lnTo>
                  <a:pt x="827839" y="0"/>
                </a:lnTo>
                <a:lnTo>
                  <a:pt x="1012617" y="96"/>
                </a:lnTo>
                <a:lnTo>
                  <a:pt x="1012652" y="0"/>
                </a:lnTo>
                <a:lnTo>
                  <a:pt x="1190721" y="92"/>
                </a:lnTo>
                <a:lnTo>
                  <a:pt x="1190755" y="0"/>
                </a:lnTo>
                <a:lnTo>
                  <a:pt x="2205192" y="526"/>
                </a:lnTo>
                <a:lnTo>
                  <a:pt x="1555646" y="1800511"/>
                </a:lnTo>
                <a:lnTo>
                  <a:pt x="1582942" y="1800520"/>
                </a:lnTo>
                <a:lnTo>
                  <a:pt x="1582816" y="1800870"/>
                </a:lnTo>
                <a:lnTo>
                  <a:pt x="1404735" y="1800809"/>
                </a:lnTo>
                <a:lnTo>
                  <a:pt x="1404713" y="1800870"/>
                </a:lnTo>
                <a:lnTo>
                  <a:pt x="1219924" y="1800806"/>
                </a:lnTo>
                <a:lnTo>
                  <a:pt x="1219901" y="1800870"/>
                </a:lnTo>
                <a:lnTo>
                  <a:pt x="1041820" y="1800809"/>
                </a:lnTo>
                <a:lnTo>
                  <a:pt x="1041798" y="1800870"/>
                </a:lnTo>
                <a:lnTo>
                  <a:pt x="0" y="1800511"/>
                </a:lnTo>
                <a:close/>
              </a:path>
            </a:pathLst>
          </a:custGeom>
          <a:noFill/>
        </p:spPr>
        <p:txBody>
          <a:bodyPr wrap="square">
            <a:noAutofit/>
          </a:bodyPr>
          <a:lstStyle>
            <a:lvl1pPr>
              <a:defRPr sz="1000">
                <a:solidFill>
                  <a:schemeClr val="bg1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33" name="Picture Placeholder 32"/>
          <p:cNvSpPr>
            <a:spLocks noGrp="1"/>
          </p:cNvSpPr>
          <p:nvPr>
            <p:ph type="pic" sz="quarter" idx="18"/>
          </p:nvPr>
        </p:nvSpPr>
        <p:spPr>
          <a:xfrm>
            <a:off x="2901499" y="1120258"/>
            <a:ext cx="2205192" cy="1800870"/>
          </a:xfrm>
          <a:custGeom>
            <a:avLst/>
            <a:gdLst>
              <a:gd name="connsiteX0" fmla="*/ 649736 w 2205192"/>
              <a:gd name="connsiteY0" fmla="*/ 0 h 1800870"/>
              <a:gd name="connsiteX1" fmla="*/ 827806 w 2205192"/>
              <a:gd name="connsiteY1" fmla="*/ 92 h 1800870"/>
              <a:gd name="connsiteX2" fmla="*/ 827839 w 2205192"/>
              <a:gd name="connsiteY2" fmla="*/ 0 h 1800870"/>
              <a:gd name="connsiteX3" fmla="*/ 1012617 w 2205192"/>
              <a:gd name="connsiteY3" fmla="*/ 96 h 1800870"/>
              <a:gd name="connsiteX4" fmla="*/ 1012652 w 2205192"/>
              <a:gd name="connsiteY4" fmla="*/ 0 h 1800870"/>
              <a:gd name="connsiteX5" fmla="*/ 1190721 w 2205192"/>
              <a:gd name="connsiteY5" fmla="*/ 92 h 1800870"/>
              <a:gd name="connsiteX6" fmla="*/ 1190755 w 2205192"/>
              <a:gd name="connsiteY6" fmla="*/ 0 h 1800870"/>
              <a:gd name="connsiteX7" fmla="*/ 2205192 w 2205192"/>
              <a:gd name="connsiteY7" fmla="*/ 526 h 1800870"/>
              <a:gd name="connsiteX8" fmla="*/ 1555646 w 2205192"/>
              <a:gd name="connsiteY8" fmla="*/ 1800511 h 1800870"/>
              <a:gd name="connsiteX9" fmla="*/ 1582942 w 2205192"/>
              <a:gd name="connsiteY9" fmla="*/ 1800520 h 1800870"/>
              <a:gd name="connsiteX10" fmla="*/ 1582816 w 2205192"/>
              <a:gd name="connsiteY10" fmla="*/ 1800870 h 1800870"/>
              <a:gd name="connsiteX11" fmla="*/ 1404735 w 2205192"/>
              <a:gd name="connsiteY11" fmla="*/ 1800809 h 1800870"/>
              <a:gd name="connsiteX12" fmla="*/ 1404713 w 2205192"/>
              <a:gd name="connsiteY12" fmla="*/ 1800870 h 1800870"/>
              <a:gd name="connsiteX13" fmla="*/ 1219924 w 2205192"/>
              <a:gd name="connsiteY13" fmla="*/ 1800806 h 1800870"/>
              <a:gd name="connsiteX14" fmla="*/ 1219901 w 2205192"/>
              <a:gd name="connsiteY14" fmla="*/ 1800870 h 1800870"/>
              <a:gd name="connsiteX15" fmla="*/ 1041820 w 2205192"/>
              <a:gd name="connsiteY15" fmla="*/ 1800809 h 1800870"/>
              <a:gd name="connsiteX16" fmla="*/ 1041798 w 2205192"/>
              <a:gd name="connsiteY16" fmla="*/ 1800870 h 1800870"/>
              <a:gd name="connsiteX17" fmla="*/ 0 w 2205192"/>
              <a:gd name="connsiteY17" fmla="*/ 1800511 h 18008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205192" h="1800870">
                <a:moveTo>
                  <a:pt x="649736" y="0"/>
                </a:moveTo>
                <a:lnTo>
                  <a:pt x="827806" y="92"/>
                </a:lnTo>
                <a:lnTo>
                  <a:pt x="827839" y="0"/>
                </a:lnTo>
                <a:lnTo>
                  <a:pt x="1012617" y="96"/>
                </a:lnTo>
                <a:lnTo>
                  <a:pt x="1012652" y="0"/>
                </a:lnTo>
                <a:lnTo>
                  <a:pt x="1190721" y="92"/>
                </a:lnTo>
                <a:lnTo>
                  <a:pt x="1190755" y="0"/>
                </a:lnTo>
                <a:lnTo>
                  <a:pt x="2205192" y="526"/>
                </a:lnTo>
                <a:lnTo>
                  <a:pt x="1555646" y="1800511"/>
                </a:lnTo>
                <a:lnTo>
                  <a:pt x="1582942" y="1800520"/>
                </a:lnTo>
                <a:lnTo>
                  <a:pt x="1582816" y="1800870"/>
                </a:lnTo>
                <a:lnTo>
                  <a:pt x="1404735" y="1800809"/>
                </a:lnTo>
                <a:lnTo>
                  <a:pt x="1404713" y="1800870"/>
                </a:lnTo>
                <a:lnTo>
                  <a:pt x="1219924" y="1800806"/>
                </a:lnTo>
                <a:lnTo>
                  <a:pt x="1219901" y="1800870"/>
                </a:lnTo>
                <a:lnTo>
                  <a:pt x="1041820" y="1800809"/>
                </a:lnTo>
                <a:lnTo>
                  <a:pt x="1041798" y="1800870"/>
                </a:lnTo>
                <a:lnTo>
                  <a:pt x="0" y="1800511"/>
                </a:lnTo>
                <a:close/>
              </a:path>
            </a:pathLst>
          </a:custGeom>
          <a:noFill/>
        </p:spPr>
        <p:txBody>
          <a:bodyPr wrap="square">
            <a:noAutofit/>
          </a:bodyPr>
          <a:lstStyle>
            <a:lvl1pPr>
              <a:defRPr sz="1000">
                <a:solidFill>
                  <a:schemeClr val="bg1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34" name="Picture Placeholder 33"/>
          <p:cNvSpPr>
            <a:spLocks noGrp="1"/>
          </p:cNvSpPr>
          <p:nvPr>
            <p:ph type="pic" sz="quarter" idx="19"/>
          </p:nvPr>
        </p:nvSpPr>
        <p:spPr>
          <a:xfrm>
            <a:off x="4601888" y="1120258"/>
            <a:ext cx="2205192" cy="1800870"/>
          </a:xfrm>
          <a:custGeom>
            <a:avLst/>
            <a:gdLst>
              <a:gd name="connsiteX0" fmla="*/ 649736 w 2205192"/>
              <a:gd name="connsiteY0" fmla="*/ 0 h 1800870"/>
              <a:gd name="connsiteX1" fmla="*/ 827806 w 2205192"/>
              <a:gd name="connsiteY1" fmla="*/ 92 h 1800870"/>
              <a:gd name="connsiteX2" fmla="*/ 827839 w 2205192"/>
              <a:gd name="connsiteY2" fmla="*/ 0 h 1800870"/>
              <a:gd name="connsiteX3" fmla="*/ 1012617 w 2205192"/>
              <a:gd name="connsiteY3" fmla="*/ 96 h 1800870"/>
              <a:gd name="connsiteX4" fmla="*/ 1012652 w 2205192"/>
              <a:gd name="connsiteY4" fmla="*/ 0 h 1800870"/>
              <a:gd name="connsiteX5" fmla="*/ 1190721 w 2205192"/>
              <a:gd name="connsiteY5" fmla="*/ 92 h 1800870"/>
              <a:gd name="connsiteX6" fmla="*/ 1190755 w 2205192"/>
              <a:gd name="connsiteY6" fmla="*/ 0 h 1800870"/>
              <a:gd name="connsiteX7" fmla="*/ 2205192 w 2205192"/>
              <a:gd name="connsiteY7" fmla="*/ 526 h 1800870"/>
              <a:gd name="connsiteX8" fmla="*/ 1555646 w 2205192"/>
              <a:gd name="connsiteY8" fmla="*/ 1800511 h 1800870"/>
              <a:gd name="connsiteX9" fmla="*/ 1582942 w 2205192"/>
              <a:gd name="connsiteY9" fmla="*/ 1800520 h 1800870"/>
              <a:gd name="connsiteX10" fmla="*/ 1582816 w 2205192"/>
              <a:gd name="connsiteY10" fmla="*/ 1800870 h 1800870"/>
              <a:gd name="connsiteX11" fmla="*/ 1404735 w 2205192"/>
              <a:gd name="connsiteY11" fmla="*/ 1800809 h 1800870"/>
              <a:gd name="connsiteX12" fmla="*/ 1404713 w 2205192"/>
              <a:gd name="connsiteY12" fmla="*/ 1800870 h 1800870"/>
              <a:gd name="connsiteX13" fmla="*/ 1219924 w 2205192"/>
              <a:gd name="connsiteY13" fmla="*/ 1800806 h 1800870"/>
              <a:gd name="connsiteX14" fmla="*/ 1219901 w 2205192"/>
              <a:gd name="connsiteY14" fmla="*/ 1800870 h 1800870"/>
              <a:gd name="connsiteX15" fmla="*/ 1041820 w 2205192"/>
              <a:gd name="connsiteY15" fmla="*/ 1800809 h 1800870"/>
              <a:gd name="connsiteX16" fmla="*/ 1041798 w 2205192"/>
              <a:gd name="connsiteY16" fmla="*/ 1800870 h 1800870"/>
              <a:gd name="connsiteX17" fmla="*/ 0 w 2205192"/>
              <a:gd name="connsiteY17" fmla="*/ 1800511 h 18008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205192" h="1800870">
                <a:moveTo>
                  <a:pt x="649736" y="0"/>
                </a:moveTo>
                <a:lnTo>
                  <a:pt x="827806" y="92"/>
                </a:lnTo>
                <a:lnTo>
                  <a:pt x="827839" y="0"/>
                </a:lnTo>
                <a:lnTo>
                  <a:pt x="1012617" y="96"/>
                </a:lnTo>
                <a:lnTo>
                  <a:pt x="1012652" y="0"/>
                </a:lnTo>
                <a:lnTo>
                  <a:pt x="1190721" y="92"/>
                </a:lnTo>
                <a:lnTo>
                  <a:pt x="1190755" y="0"/>
                </a:lnTo>
                <a:lnTo>
                  <a:pt x="2205192" y="526"/>
                </a:lnTo>
                <a:lnTo>
                  <a:pt x="1555646" y="1800511"/>
                </a:lnTo>
                <a:lnTo>
                  <a:pt x="1582942" y="1800520"/>
                </a:lnTo>
                <a:lnTo>
                  <a:pt x="1582816" y="1800870"/>
                </a:lnTo>
                <a:lnTo>
                  <a:pt x="1404735" y="1800809"/>
                </a:lnTo>
                <a:lnTo>
                  <a:pt x="1404713" y="1800870"/>
                </a:lnTo>
                <a:lnTo>
                  <a:pt x="1219924" y="1800806"/>
                </a:lnTo>
                <a:lnTo>
                  <a:pt x="1219901" y="1800870"/>
                </a:lnTo>
                <a:lnTo>
                  <a:pt x="1041820" y="1800809"/>
                </a:lnTo>
                <a:lnTo>
                  <a:pt x="1041798" y="1800870"/>
                </a:lnTo>
                <a:lnTo>
                  <a:pt x="0" y="1800511"/>
                </a:lnTo>
                <a:close/>
              </a:path>
            </a:pathLst>
          </a:custGeom>
          <a:noFill/>
        </p:spPr>
        <p:txBody>
          <a:bodyPr wrap="square">
            <a:noAutofit/>
          </a:bodyPr>
          <a:lstStyle>
            <a:lvl1pPr>
              <a:defRPr sz="1000">
                <a:solidFill>
                  <a:schemeClr val="bg1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35" name="Picture Placeholder 34"/>
          <p:cNvSpPr>
            <a:spLocks noGrp="1"/>
          </p:cNvSpPr>
          <p:nvPr>
            <p:ph type="pic" sz="quarter" idx="20"/>
          </p:nvPr>
        </p:nvSpPr>
        <p:spPr>
          <a:xfrm>
            <a:off x="6302277" y="1120258"/>
            <a:ext cx="2205192" cy="1800870"/>
          </a:xfrm>
          <a:custGeom>
            <a:avLst/>
            <a:gdLst>
              <a:gd name="connsiteX0" fmla="*/ 649736 w 2205192"/>
              <a:gd name="connsiteY0" fmla="*/ 0 h 1800870"/>
              <a:gd name="connsiteX1" fmla="*/ 827806 w 2205192"/>
              <a:gd name="connsiteY1" fmla="*/ 92 h 1800870"/>
              <a:gd name="connsiteX2" fmla="*/ 827839 w 2205192"/>
              <a:gd name="connsiteY2" fmla="*/ 0 h 1800870"/>
              <a:gd name="connsiteX3" fmla="*/ 1012617 w 2205192"/>
              <a:gd name="connsiteY3" fmla="*/ 96 h 1800870"/>
              <a:gd name="connsiteX4" fmla="*/ 1012652 w 2205192"/>
              <a:gd name="connsiteY4" fmla="*/ 0 h 1800870"/>
              <a:gd name="connsiteX5" fmla="*/ 1190721 w 2205192"/>
              <a:gd name="connsiteY5" fmla="*/ 92 h 1800870"/>
              <a:gd name="connsiteX6" fmla="*/ 1190755 w 2205192"/>
              <a:gd name="connsiteY6" fmla="*/ 0 h 1800870"/>
              <a:gd name="connsiteX7" fmla="*/ 2205192 w 2205192"/>
              <a:gd name="connsiteY7" fmla="*/ 526 h 1800870"/>
              <a:gd name="connsiteX8" fmla="*/ 1555646 w 2205192"/>
              <a:gd name="connsiteY8" fmla="*/ 1800511 h 1800870"/>
              <a:gd name="connsiteX9" fmla="*/ 1582942 w 2205192"/>
              <a:gd name="connsiteY9" fmla="*/ 1800520 h 1800870"/>
              <a:gd name="connsiteX10" fmla="*/ 1582816 w 2205192"/>
              <a:gd name="connsiteY10" fmla="*/ 1800870 h 1800870"/>
              <a:gd name="connsiteX11" fmla="*/ 1404735 w 2205192"/>
              <a:gd name="connsiteY11" fmla="*/ 1800809 h 1800870"/>
              <a:gd name="connsiteX12" fmla="*/ 1404713 w 2205192"/>
              <a:gd name="connsiteY12" fmla="*/ 1800870 h 1800870"/>
              <a:gd name="connsiteX13" fmla="*/ 1219924 w 2205192"/>
              <a:gd name="connsiteY13" fmla="*/ 1800806 h 1800870"/>
              <a:gd name="connsiteX14" fmla="*/ 1219901 w 2205192"/>
              <a:gd name="connsiteY14" fmla="*/ 1800870 h 1800870"/>
              <a:gd name="connsiteX15" fmla="*/ 1041820 w 2205192"/>
              <a:gd name="connsiteY15" fmla="*/ 1800809 h 1800870"/>
              <a:gd name="connsiteX16" fmla="*/ 1041798 w 2205192"/>
              <a:gd name="connsiteY16" fmla="*/ 1800870 h 1800870"/>
              <a:gd name="connsiteX17" fmla="*/ 0 w 2205192"/>
              <a:gd name="connsiteY17" fmla="*/ 1800511 h 18008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205192" h="1800870">
                <a:moveTo>
                  <a:pt x="649736" y="0"/>
                </a:moveTo>
                <a:lnTo>
                  <a:pt x="827806" y="92"/>
                </a:lnTo>
                <a:lnTo>
                  <a:pt x="827839" y="0"/>
                </a:lnTo>
                <a:lnTo>
                  <a:pt x="1012617" y="96"/>
                </a:lnTo>
                <a:lnTo>
                  <a:pt x="1012652" y="0"/>
                </a:lnTo>
                <a:lnTo>
                  <a:pt x="1190721" y="92"/>
                </a:lnTo>
                <a:lnTo>
                  <a:pt x="1190755" y="0"/>
                </a:lnTo>
                <a:lnTo>
                  <a:pt x="2205192" y="526"/>
                </a:lnTo>
                <a:lnTo>
                  <a:pt x="1555646" y="1800511"/>
                </a:lnTo>
                <a:lnTo>
                  <a:pt x="1582942" y="1800520"/>
                </a:lnTo>
                <a:lnTo>
                  <a:pt x="1582816" y="1800870"/>
                </a:lnTo>
                <a:lnTo>
                  <a:pt x="1404735" y="1800809"/>
                </a:lnTo>
                <a:lnTo>
                  <a:pt x="1404713" y="1800870"/>
                </a:lnTo>
                <a:lnTo>
                  <a:pt x="1219924" y="1800806"/>
                </a:lnTo>
                <a:lnTo>
                  <a:pt x="1219901" y="1800870"/>
                </a:lnTo>
                <a:lnTo>
                  <a:pt x="1041820" y="1800809"/>
                </a:lnTo>
                <a:lnTo>
                  <a:pt x="1041798" y="1800870"/>
                </a:lnTo>
                <a:lnTo>
                  <a:pt x="0" y="1800511"/>
                </a:lnTo>
                <a:close/>
              </a:path>
            </a:pathLst>
          </a:custGeom>
          <a:noFill/>
        </p:spPr>
        <p:txBody>
          <a:bodyPr wrap="square">
            <a:noAutofit/>
          </a:bodyPr>
          <a:lstStyle>
            <a:lvl1pPr>
              <a:defRPr sz="1000">
                <a:solidFill>
                  <a:schemeClr val="bg1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3426048"/>
      </p:ext>
    </p:extLst>
  </p:cSld>
  <p:clrMapOvr>
    <a:masterClrMapping/>
  </p:clrMapOvr>
  <p:transition spd="slow" advClick="0" advTm="1000">
    <p:push dir="r"/>
  </p:transition>
  <p:extLst mod="1">
    <p:ext uri="{DCECCB84-F9BA-43D5-87BE-67443E8EF086}">
      <p15:sldGuideLst xmlns:p15="http://schemas.microsoft.com/office/powerpoint/2012/main">
        <p15:guide id="1" orient="horz" pos="324">
          <p15:clr>
            <a:srgbClr val="FBAE40"/>
          </p15:clr>
        </p15:guide>
        <p15:guide id="2" pos="402">
          <p15:clr>
            <a:srgbClr val="FBAE40"/>
          </p15:clr>
        </p15:guide>
        <p15:guide id="3" pos="5355">
          <p15:clr>
            <a:srgbClr val="FBAE40"/>
          </p15:clr>
        </p15:guide>
        <p15:guide id="4" orient="horz" pos="2916">
          <p15:clr>
            <a:srgbClr val="FBAE40"/>
          </p15:clr>
        </p15:guide>
      </p15:sldGuideLst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ur Services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638175" y="514350"/>
            <a:ext cx="7862888" cy="28363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2400" cap="all" spc="50" baseline="0">
                <a:solidFill>
                  <a:schemeClr val="accent1"/>
                </a:solidFill>
                <a:latin typeface="Lato Black" panose="020F0A02020204030203" pitchFamily="34" charset="0"/>
              </a:defRPr>
            </a:lvl1pPr>
          </a:lstStyle>
          <a:p>
            <a:pPr lvl="0"/>
            <a:r>
              <a:rPr lang="en-US" dirty="0"/>
              <a:t>Click to edit title</a:t>
            </a:r>
          </a:p>
        </p:txBody>
      </p:sp>
      <p:cxnSp>
        <p:nvCxnSpPr>
          <p:cNvPr id="3" name="Straight Connector 2"/>
          <p:cNvCxnSpPr/>
          <p:nvPr userDrawn="1"/>
        </p:nvCxnSpPr>
        <p:spPr>
          <a:xfrm>
            <a:off x="639798" y="1058463"/>
            <a:ext cx="457200" cy="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 Placeholder 6"/>
          <p:cNvSpPr>
            <a:spLocks noGrp="1"/>
          </p:cNvSpPr>
          <p:nvPr>
            <p:ph type="body" sz="quarter" idx="12" hasCustomPrompt="1"/>
          </p:nvPr>
        </p:nvSpPr>
        <p:spPr>
          <a:xfrm>
            <a:off x="638175" y="857739"/>
            <a:ext cx="7862888" cy="12465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900" cap="none" spc="0" baseline="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pPr lvl="0"/>
            <a:r>
              <a:rPr lang="en-US" dirty="0"/>
              <a:t>Click to edit subtitle here</a:t>
            </a:r>
          </a:p>
        </p:txBody>
      </p:sp>
      <p:sp>
        <p:nvSpPr>
          <p:cNvPr id="5" name="Freeform 25"/>
          <p:cNvSpPr>
            <a:spLocks/>
          </p:cNvSpPr>
          <p:nvPr userDrawn="1"/>
        </p:nvSpPr>
        <p:spPr bwMode="auto">
          <a:xfrm>
            <a:off x="8071116" y="4673599"/>
            <a:ext cx="192759" cy="469899"/>
          </a:xfrm>
          <a:custGeom>
            <a:avLst/>
            <a:gdLst>
              <a:gd name="T0" fmla="*/ 1080 w 1229"/>
              <a:gd name="T1" fmla="*/ 0 h 2996"/>
              <a:gd name="T2" fmla="*/ 0 w 1229"/>
              <a:gd name="T3" fmla="*/ 2996 h 2996"/>
              <a:gd name="T4" fmla="*/ 149 w 1229"/>
              <a:gd name="T5" fmla="*/ 2996 h 2996"/>
              <a:gd name="T6" fmla="*/ 1229 w 1229"/>
              <a:gd name="T7" fmla="*/ 0 h 2996"/>
              <a:gd name="T8" fmla="*/ 1080 w 1229"/>
              <a:gd name="T9" fmla="*/ 0 h 29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29" h="2996">
                <a:moveTo>
                  <a:pt x="1080" y="0"/>
                </a:moveTo>
                <a:lnTo>
                  <a:pt x="0" y="2996"/>
                </a:lnTo>
                <a:lnTo>
                  <a:pt x="149" y="2996"/>
                </a:lnTo>
                <a:lnTo>
                  <a:pt x="1229" y="0"/>
                </a:lnTo>
                <a:lnTo>
                  <a:pt x="1080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1588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TextBox 7"/>
          <p:cNvSpPr txBox="1"/>
          <p:nvPr userDrawn="1"/>
        </p:nvSpPr>
        <p:spPr>
          <a:xfrm>
            <a:off x="8273619" y="4758089"/>
            <a:ext cx="227444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fld id="{B5D67274-A358-4A3D-B8D0-184382E74259}" type="slidenum">
              <a:rPr lang="en-US" sz="800" smtClean="0">
                <a:solidFill>
                  <a:schemeClr val="accent4"/>
                </a:solidFill>
                <a:latin typeface="Lato" panose="020F0502020204030203" pitchFamily="34" charset="0"/>
              </a:rPr>
              <a:pPr algn="r"/>
              <a:t>‹N°›</a:t>
            </a:fld>
            <a:endParaRPr lang="en-US" sz="800" dirty="0">
              <a:solidFill>
                <a:schemeClr val="accent4"/>
              </a:solidFill>
              <a:latin typeface="Lato" panose="020F0502020204030203" pitchFamily="34" charset="0"/>
            </a:endParaRPr>
          </a:p>
        </p:txBody>
      </p:sp>
      <p:sp>
        <p:nvSpPr>
          <p:cNvPr id="9" name="Picture Placeholder 6"/>
          <p:cNvSpPr>
            <a:spLocks noGrp="1"/>
          </p:cNvSpPr>
          <p:nvPr>
            <p:ph type="pic" sz="quarter" idx="10"/>
          </p:nvPr>
        </p:nvSpPr>
        <p:spPr>
          <a:xfrm>
            <a:off x="965678" y="1502430"/>
            <a:ext cx="2157334" cy="1508125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8000 w 10000"/>
              <a:gd name="connsiteY3" fmla="*/ 10021 h 10021"/>
              <a:gd name="connsiteX4" fmla="*/ 0 w 10000"/>
              <a:gd name="connsiteY4" fmla="*/ 10021 h 10021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7492 w 10000"/>
              <a:gd name="connsiteY3" fmla="*/ 9989 h 10021"/>
              <a:gd name="connsiteX4" fmla="*/ 0 w 10000"/>
              <a:gd name="connsiteY4" fmla="*/ 10021 h 10021"/>
              <a:gd name="connsiteX0" fmla="*/ 0 w 10000"/>
              <a:gd name="connsiteY0" fmla="*/ 10000 h 10000"/>
              <a:gd name="connsiteX1" fmla="*/ 2522 w 10000"/>
              <a:gd name="connsiteY1" fmla="*/ 0 h 10000"/>
              <a:gd name="connsiteX2" fmla="*/ 10000 w 10000"/>
              <a:gd name="connsiteY2" fmla="*/ 0 h 10000"/>
              <a:gd name="connsiteX3" fmla="*/ 7492 w 10000"/>
              <a:gd name="connsiteY3" fmla="*/ 9968 h 10000"/>
              <a:gd name="connsiteX4" fmla="*/ 0 w 10000"/>
              <a:gd name="connsiteY4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2522" y="0"/>
                </a:lnTo>
                <a:lnTo>
                  <a:pt x="10000" y="0"/>
                </a:lnTo>
                <a:lnTo>
                  <a:pt x="7492" y="9968"/>
                </a:lnTo>
                <a:lnTo>
                  <a:pt x="0" y="10000"/>
                </a:lnTo>
                <a:close/>
              </a:path>
            </a:pathLst>
          </a:custGeom>
        </p:spPr>
        <p:txBody>
          <a:bodyPr/>
          <a:lstStyle>
            <a:lvl1pPr>
              <a:defRPr sz="10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11" name="Picture Placeholder 6"/>
          <p:cNvSpPr>
            <a:spLocks noGrp="1"/>
          </p:cNvSpPr>
          <p:nvPr>
            <p:ph type="pic" sz="quarter" idx="13"/>
          </p:nvPr>
        </p:nvSpPr>
        <p:spPr>
          <a:xfrm>
            <a:off x="2759949" y="1502430"/>
            <a:ext cx="2157334" cy="1508125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8000 w 10000"/>
              <a:gd name="connsiteY3" fmla="*/ 10021 h 10021"/>
              <a:gd name="connsiteX4" fmla="*/ 0 w 10000"/>
              <a:gd name="connsiteY4" fmla="*/ 10021 h 10021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7492 w 10000"/>
              <a:gd name="connsiteY3" fmla="*/ 9989 h 10021"/>
              <a:gd name="connsiteX4" fmla="*/ 0 w 10000"/>
              <a:gd name="connsiteY4" fmla="*/ 10021 h 10021"/>
              <a:gd name="connsiteX0" fmla="*/ 0 w 10000"/>
              <a:gd name="connsiteY0" fmla="*/ 10000 h 10000"/>
              <a:gd name="connsiteX1" fmla="*/ 2522 w 10000"/>
              <a:gd name="connsiteY1" fmla="*/ 0 h 10000"/>
              <a:gd name="connsiteX2" fmla="*/ 10000 w 10000"/>
              <a:gd name="connsiteY2" fmla="*/ 0 h 10000"/>
              <a:gd name="connsiteX3" fmla="*/ 7492 w 10000"/>
              <a:gd name="connsiteY3" fmla="*/ 9968 h 10000"/>
              <a:gd name="connsiteX4" fmla="*/ 0 w 10000"/>
              <a:gd name="connsiteY4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2522" y="0"/>
                </a:lnTo>
                <a:lnTo>
                  <a:pt x="10000" y="0"/>
                </a:lnTo>
                <a:lnTo>
                  <a:pt x="7492" y="9968"/>
                </a:lnTo>
                <a:lnTo>
                  <a:pt x="0" y="10000"/>
                </a:lnTo>
                <a:close/>
              </a:path>
            </a:pathLst>
          </a:custGeom>
        </p:spPr>
        <p:txBody>
          <a:bodyPr/>
          <a:lstStyle>
            <a:lvl1pPr>
              <a:defRPr sz="10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4"/>
          </p:nvPr>
        </p:nvSpPr>
        <p:spPr>
          <a:xfrm>
            <a:off x="4554220" y="1502430"/>
            <a:ext cx="2157334" cy="1508125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8000 w 10000"/>
              <a:gd name="connsiteY3" fmla="*/ 10021 h 10021"/>
              <a:gd name="connsiteX4" fmla="*/ 0 w 10000"/>
              <a:gd name="connsiteY4" fmla="*/ 10021 h 10021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7492 w 10000"/>
              <a:gd name="connsiteY3" fmla="*/ 9989 h 10021"/>
              <a:gd name="connsiteX4" fmla="*/ 0 w 10000"/>
              <a:gd name="connsiteY4" fmla="*/ 10021 h 10021"/>
              <a:gd name="connsiteX0" fmla="*/ 0 w 10000"/>
              <a:gd name="connsiteY0" fmla="*/ 10000 h 10000"/>
              <a:gd name="connsiteX1" fmla="*/ 2522 w 10000"/>
              <a:gd name="connsiteY1" fmla="*/ 0 h 10000"/>
              <a:gd name="connsiteX2" fmla="*/ 10000 w 10000"/>
              <a:gd name="connsiteY2" fmla="*/ 0 h 10000"/>
              <a:gd name="connsiteX3" fmla="*/ 7492 w 10000"/>
              <a:gd name="connsiteY3" fmla="*/ 9968 h 10000"/>
              <a:gd name="connsiteX4" fmla="*/ 0 w 10000"/>
              <a:gd name="connsiteY4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2522" y="0"/>
                </a:lnTo>
                <a:lnTo>
                  <a:pt x="10000" y="0"/>
                </a:lnTo>
                <a:lnTo>
                  <a:pt x="7492" y="9968"/>
                </a:lnTo>
                <a:lnTo>
                  <a:pt x="0" y="10000"/>
                </a:lnTo>
                <a:close/>
              </a:path>
            </a:pathLst>
          </a:custGeom>
        </p:spPr>
        <p:txBody>
          <a:bodyPr/>
          <a:lstStyle>
            <a:lvl1pPr>
              <a:defRPr sz="10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15"/>
          </p:nvPr>
        </p:nvSpPr>
        <p:spPr>
          <a:xfrm>
            <a:off x="6343729" y="1502430"/>
            <a:ext cx="2157334" cy="1508125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8000 w 10000"/>
              <a:gd name="connsiteY3" fmla="*/ 10021 h 10021"/>
              <a:gd name="connsiteX4" fmla="*/ 0 w 10000"/>
              <a:gd name="connsiteY4" fmla="*/ 10021 h 10021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7492 w 10000"/>
              <a:gd name="connsiteY3" fmla="*/ 9989 h 10021"/>
              <a:gd name="connsiteX4" fmla="*/ 0 w 10000"/>
              <a:gd name="connsiteY4" fmla="*/ 10021 h 10021"/>
              <a:gd name="connsiteX0" fmla="*/ 0 w 10000"/>
              <a:gd name="connsiteY0" fmla="*/ 10000 h 10000"/>
              <a:gd name="connsiteX1" fmla="*/ 2522 w 10000"/>
              <a:gd name="connsiteY1" fmla="*/ 0 h 10000"/>
              <a:gd name="connsiteX2" fmla="*/ 10000 w 10000"/>
              <a:gd name="connsiteY2" fmla="*/ 0 h 10000"/>
              <a:gd name="connsiteX3" fmla="*/ 7492 w 10000"/>
              <a:gd name="connsiteY3" fmla="*/ 9968 h 10000"/>
              <a:gd name="connsiteX4" fmla="*/ 0 w 10000"/>
              <a:gd name="connsiteY4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2522" y="0"/>
                </a:lnTo>
                <a:lnTo>
                  <a:pt x="10000" y="0"/>
                </a:lnTo>
                <a:lnTo>
                  <a:pt x="7492" y="9968"/>
                </a:lnTo>
                <a:lnTo>
                  <a:pt x="0" y="10000"/>
                </a:lnTo>
                <a:close/>
              </a:path>
            </a:pathLst>
          </a:custGeom>
        </p:spPr>
        <p:txBody>
          <a:bodyPr/>
          <a:lstStyle>
            <a:lvl1pPr>
              <a:defRPr sz="10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14" name="TextBox 9">
            <a:extLst>
              <a:ext uri="{FF2B5EF4-FFF2-40B4-BE49-F238E27FC236}">
                <a16:creationId xmlns:a16="http://schemas.microsoft.com/office/drawing/2014/main" id="{37DF5C9B-6401-0A44-A185-91D3BFC350A3}"/>
              </a:ext>
            </a:extLst>
          </p:cNvPr>
          <p:cNvSpPr txBox="1"/>
          <p:nvPr userDrawn="1"/>
        </p:nvSpPr>
        <p:spPr>
          <a:xfrm>
            <a:off x="5927272" y="4758089"/>
            <a:ext cx="2040440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Gilles Pierce -  </a:t>
            </a:r>
            <a:r>
              <a:rPr lang="en-US" sz="800" b="1" dirty="0">
                <a:solidFill>
                  <a:schemeClr val="accent1"/>
                </a:solidFill>
                <a:latin typeface="Lato" panose="020F0502020204030203" pitchFamily="34" charset="0"/>
              </a:rPr>
              <a:t>SOUTENANCE DE STAGE</a:t>
            </a:r>
          </a:p>
        </p:txBody>
      </p:sp>
    </p:spTree>
    <p:extLst>
      <p:ext uri="{BB962C8B-B14F-4D97-AF65-F5344CB8AC3E}">
        <p14:creationId xmlns:p14="http://schemas.microsoft.com/office/powerpoint/2010/main" val="1701296899"/>
      </p:ext>
    </p:extLst>
  </p:cSld>
  <p:clrMapOvr>
    <a:masterClrMapping/>
  </p:clrMapOvr>
  <p:transition spd="slow" advClick="0" advTm="100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750"/>
                        <p:tgtEl>
                          <p:spTgt spid="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4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  <p:extLst mod="1">
    <p:ext uri="{DCECCB84-F9BA-43D5-87BE-67443E8EF086}">
      <p15:sldGuideLst xmlns:p15="http://schemas.microsoft.com/office/powerpoint/2012/main">
        <p15:guide id="1" orient="horz" pos="324">
          <p15:clr>
            <a:srgbClr val="FBAE40"/>
          </p15:clr>
        </p15:guide>
        <p15:guide id="2" pos="402">
          <p15:clr>
            <a:srgbClr val="FBAE40"/>
          </p15:clr>
        </p15:guide>
        <p15:guide id="3" pos="5355">
          <p15:clr>
            <a:srgbClr val="FBAE40"/>
          </p15:clr>
        </p15:guide>
        <p15:guide id="4" orient="horz" pos="2916">
          <p15:clr>
            <a:srgbClr val="FBAE40"/>
          </p15:clr>
        </p15:guide>
      </p15:sldGuideLst>
    </p:ext>
  </p:extLs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ulti Pictures at Bottom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icture Placeholder 22"/>
          <p:cNvSpPr>
            <a:spLocks noGrp="1"/>
          </p:cNvSpPr>
          <p:nvPr>
            <p:ph type="pic" sz="quarter" idx="15"/>
          </p:nvPr>
        </p:nvSpPr>
        <p:spPr>
          <a:xfrm>
            <a:off x="887484" y="3048000"/>
            <a:ext cx="2361625" cy="2098072"/>
          </a:xfrm>
          <a:custGeom>
            <a:avLst/>
            <a:gdLst>
              <a:gd name="connsiteX0" fmla="*/ 756964 w 2361625"/>
              <a:gd name="connsiteY0" fmla="*/ 0 h 2098072"/>
              <a:gd name="connsiteX1" fmla="*/ 1179693 w 2361625"/>
              <a:gd name="connsiteY1" fmla="*/ 219 h 2098072"/>
              <a:gd name="connsiteX2" fmla="*/ 1179772 w 2361625"/>
              <a:gd name="connsiteY2" fmla="*/ 0 h 2098072"/>
              <a:gd name="connsiteX3" fmla="*/ 2361625 w 2361625"/>
              <a:gd name="connsiteY3" fmla="*/ 613 h 2098072"/>
              <a:gd name="connsiteX4" fmla="*/ 1604882 w 2361625"/>
              <a:gd name="connsiteY4" fmla="*/ 2097653 h 2098072"/>
              <a:gd name="connsiteX5" fmla="*/ 1636683 w 2361625"/>
              <a:gd name="connsiteY5" fmla="*/ 2097664 h 2098072"/>
              <a:gd name="connsiteX6" fmla="*/ 1636536 w 2361625"/>
              <a:gd name="connsiteY6" fmla="*/ 2098072 h 2098072"/>
              <a:gd name="connsiteX7" fmla="*/ 1213781 w 2361625"/>
              <a:gd name="connsiteY7" fmla="*/ 2097926 h 2098072"/>
              <a:gd name="connsiteX8" fmla="*/ 1213728 w 2361625"/>
              <a:gd name="connsiteY8" fmla="*/ 2098072 h 2098072"/>
              <a:gd name="connsiteX9" fmla="*/ 0 w 2361625"/>
              <a:gd name="connsiteY9" fmla="*/ 2097653 h 20980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361625" h="2098072">
                <a:moveTo>
                  <a:pt x="756964" y="0"/>
                </a:moveTo>
                <a:lnTo>
                  <a:pt x="1179693" y="219"/>
                </a:lnTo>
                <a:lnTo>
                  <a:pt x="1179772" y="0"/>
                </a:lnTo>
                <a:lnTo>
                  <a:pt x="2361625" y="613"/>
                </a:lnTo>
                <a:lnTo>
                  <a:pt x="1604882" y="2097653"/>
                </a:lnTo>
                <a:lnTo>
                  <a:pt x="1636683" y="2097664"/>
                </a:lnTo>
                <a:lnTo>
                  <a:pt x="1636536" y="2098072"/>
                </a:lnTo>
                <a:lnTo>
                  <a:pt x="1213781" y="2097926"/>
                </a:lnTo>
                <a:lnTo>
                  <a:pt x="1213728" y="2098072"/>
                </a:lnTo>
                <a:lnTo>
                  <a:pt x="0" y="2097653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0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24" name="Picture Placeholder 23"/>
          <p:cNvSpPr>
            <a:spLocks noGrp="1"/>
          </p:cNvSpPr>
          <p:nvPr>
            <p:ph type="pic" sz="quarter" idx="16"/>
          </p:nvPr>
        </p:nvSpPr>
        <p:spPr>
          <a:xfrm>
            <a:off x="2638135" y="3048000"/>
            <a:ext cx="2361625" cy="2098072"/>
          </a:xfrm>
          <a:custGeom>
            <a:avLst/>
            <a:gdLst>
              <a:gd name="connsiteX0" fmla="*/ 756964 w 2361625"/>
              <a:gd name="connsiteY0" fmla="*/ 0 h 2098072"/>
              <a:gd name="connsiteX1" fmla="*/ 1179693 w 2361625"/>
              <a:gd name="connsiteY1" fmla="*/ 219 h 2098072"/>
              <a:gd name="connsiteX2" fmla="*/ 1179772 w 2361625"/>
              <a:gd name="connsiteY2" fmla="*/ 0 h 2098072"/>
              <a:gd name="connsiteX3" fmla="*/ 2361625 w 2361625"/>
              <a:gd name="connsiteY3" fmla="*/ 613 h 2098072"/>
              <a:gd name="connsiteX4" fmla="*/ 1604882 w 2361625"/>
              <a:gd name="connsiteY4" fmla="*/ 2097653 h 2098072"/>
              <a:gd name="connsiteX5" fmla="*/ 1636683 w 2361625"/>
              <a:gd name="connsiteY5" fmla="*/ 2097664 h 2098072"/>
              <a:gd name="connsiteX6" fmla="*/ 1636536 w 2361625"/>
              <a:gd name="connsiteY6" fmla="*/ 2098072 h 2098072"/>
              <a:gd name="connsiteX7" fmla="*/ 1213781 w 2361625"/>
              <a:gd name="connsiteY7" fmla="*/ 2097926 h 2098072"/>
              <a:gd name="connsiteX8" fmla="*/ 1213728 w 2361625"/>
              <a:gd name="connsiteY8" fmla="*/ 2098072 h 2098072"/>
              <a:gd name="connsiteX9" fmla="*/ 0 w 2361625"/>
              <a:gd name="connsiteY9" fmla="*/ 2097653 h 20980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361625" h="2098072">
                <a:moveTo>
                  <a:pt x="756964" y="0"/>
                </a:moveTo>
                <a:lnTo>
                  <a:pt x="1179693" y="219"/>
                </a:lnTo>
                <a:lnTo>
                  <a:pt x="1179772" y="0"/>
                </a:lnTo>
                <a:lnTo>
                  <a:pt x="2361625" y="613"/>
                </a:lnTo>
                <a:lnTo>
                  <a:pt x="1604882" y="2097653"/>
                </a:lnTo>
                <a:lnTo>
                  <a:pt x="1636683" y="2097664"/>
                </a:lnTo>
                <a:lnTo>
                  <a:pt x="1636536" y="2098072"/>
                </a:lnTo>
                <a:lnTo>
                  <a:pt x="1213781" y="2097926"/>
                </a:lnTo>
                <a:lnTo>
                  <a:pt x="1213728" y="2098072"/>
                </a:lnTo>
                <a:lnTo>
                  <a:pt x="0" y="2097653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0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25" name="Picture Placeholder 24"/>
          <p:cNvSpPr>
            <a:spLocks noGrp="1"/>
          </p:cNvSpPr>
          <p:nvPr>
            <p:ph type="pic" sz="quarter" idx="17"/>
          </p:nvPr>
        </p:nvSpPr>
        <p:spPr>
          <a:xfrm>
            <a:off x="4388786" y="3048000"/>
            <a:ext cx="2361625" cy="2098072"/>
          </a:xfrm>
          <a:custGeom>
            <a:avLst/>
            <a:gdLst>
              <a:gd name="connsiteX0" fmla="*/ 756964 w 2361625"/>
              <a:gd name="connsiteY0" fmla="*/ 0 h 2098072"/>
              <a:gd name="connsiteX1" fmla="*/ 1179693 w 2361625"/>
              <a:gd name="connsiteY1" fmla="*/ 219 h 2098072"/>
              <a:gd name="connsiteX2" fmla="*/ 1179772 w 2361625"/>
              <a:gd name="connsiteY2" fmla="*/ 0 h 2098072"/>
              <a:gd name="connsiteX3" fmla="*/ 2361625 w 2361625"/>
              <a:gd name="connsiteY3" fmla="*/ 613 h 2098072"/>
              <a:gd name="connsiteX4" fmla="*/ 1604882 w 2361625"/>
              <a:gd name="connsiteY4" fmla="*/ 2097653 h 2098072"/>
              <a:gd name="connsiteX5" fmla="*/ 1636683 w 2361625"/>
              <a:gd name="connsiteY5" fmla="*/ 2097664 h 2098072"/>
              <a:gd name="connsiteX6" fmla="*/ 1636536 w 2361625"/>
              <a:gd name="connsiteY6" fmla="*/ 2098072 h 2098072"/>
              <a:gd name="connsiteX7" fmla="*/ 1213781 w 2361625"/>
              <a:gd name="connsiteY7" fmla="*/ 2097926 h 2098072"/>
              <a:gd name="connsiteX8" fmla="*/ 1213728 w 2361625"/>
              <a:gd name="connsiteY8" fmla="*/ 2098072 h 2098072"/>
              <a:gd name="connsiteX9" fmla="*/ 0 w 2361625"/>
              <a:gd name="connsiteY9" fmla="*/ 2097653 h 20980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361625" h="2098072">
                <a:moveTo>
                  <a:pt x="756964" y="0"/>
                </a:moveTo>
                <a:lnTo>
                  <a:pt x="1179693" y="219"/>
                </a:lnTo>
                <a:lnTo>
                  <a:pt x="1179772" y="0"/>
                </a:lnTo>
                <a:lnTo>
                  <a:pt x="2361625" y="613"/>
                </a:lnTo>
                <a:lnTo>
                  <a:pt x="1604882" y="2097653"/>
                </a:lnTo>
                <a:lnTo>
                  <a:pt x="1636683" y="2097664"/>
                </a:lnTo>
                <a:lnTo>
                  <a:pt x="1636536" y="2098072"/>
                </a:lnTo>
                <a:lnTo>
                  <a:pt x="1213781" y="2097926"/>
                </a:lnTo>
                <a:lnTo>
                  <a:pt x="1213728" y="2098072"/>
                </a:lnTo>
                <a:lnTo>
                  <a:pt x="0" y="2097653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0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26" name="Picture Placeholder 25"/>
          <p:cNvSpPr>
            <a:spLocks noGrp="1"/>
          </p:cNvSpPr>
          <p:nvPr>
            <p:ph type="pic" sz="quarter" idx="18"/>
          </p:nvPr>
        </p:nvSpPr>
        <p:spPr>
          <a:xfrm>
            <a:off x="6139438" y="3048000"/>
            <a:ext cx="2361625" cy="2098072"/>
          </a:xfrm>
          <a:custGeom>
            <a:avLst/>
            <a:gdLst>
              <a:gd name="connsiteX0" fmla="*/ 756964 w 2361625"/>
              <a:gd name="connsiteY0" fmla="*/ 0 h 2098072"/>
              <a:gd name="connsiteX1" fmla="*/ 1179693 w 2361625"/>
              <a:gd name="connsiteY1" fmla="*/ 219 h 2098072"/>
              <a:gd name="connsiteX2" fmla="*/ 1179772 w 2361625"/>
              <a:gd name="connsiteY2" fmla="*/ 0 h 2098072"/>
              <a:gd name="connsiteX3" fmla="*/ 2361625 w 2361625"/>
              <a:gd name="connsiteY3" fmla="*/ 613 h 2098072"/>
              <a:gd name="connsiteX4" fmla="*/ 1604882 w 2361625"/>
              <a:gd name="connsiteY4" fmla="*/ 2097653 h 2098072"/>
              <a:gd name="connsiteX5" fmla="*/ 1636683 w 2361625"/>
              <a:gd name="connsiteY5" fmla="*/ 2097664 h 2098072"/>
              <a:gd name="connsiteX6" fmla="*/ 1636536 w 2361625"/>
              <a:gd name="connsiteY6" fmla="*/ 2098072 h 2098072"/>
              <a:gd name="connsiteX7" fmla="*/ 1213781 w 2361625"/>
              <a:gd name="connsiteY7" fmla="*/ 2097926 h 2098072"/>
              <a:gd name="connsiteX8" fmla="*/ 1213728 w 2361625"/>
              <a:gd name="connsiteY8" fmla="*/ 2098072 h 2098072"/>
              <a:gd name="connsiteX9" fmla="*/ 0 w 2361625"/>
              <a:gd name="connsiteY9" fmla="*/ 2097653 h 20980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361625" h="2098072">
                <a:moveTo>
                  <a:pt x="756964" y="0"/>
                </a:moveTo>
                <a:lnTo>
                  <a:pt x="1179693" y="219"/>
                </a:lnTo>
                <a:lnTo>
                  <a:pt x="1179772" y="0"/>
                </a:lnTo>
                <a:lnTo>
                  <a:pt x="2361625" y="613"/>
                </a:lnTo>
                <a:lnTo>
                  <a:pt x="1604882" y="2097653"/>
                </a:lnTo>
                <a:lnTo>
                  <a:pt x="1636683" y="2097664"/>
                </a:lnTo>
                <a:lnTo>
                  <a:pt x="1636536" y="2098072"/>
                </a:lnTo>
                <a:lnTo>
                  <a:pt x="1213781" y="2097926"/>
                </a:lnTo>
                <a:lnTo>
                  <a:pt x="1213728" y="2098072"/>
                </a:lnTo>
                <a:lnTo>
                  <a:pt x="0" y="2097653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0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27" name="Freeform 25"/>
          <p:cNvSpPr>
            <a:spLocks/>
          </p:cNvSpPr>
          <p:nvPr userDrawn="1"/>
        </p:nvSpPr>
        <p:spPr bwMode="auto">
          <a:xfrm>
            <a:off x="8071116" y="4673599"/>
            <a:ext cx="192759" cy="469899"/>
          </a:xfrm>
          <a:custGeom>
            <a:avLst/>
            <a:gdLst>
              <a:gd name="T0" fmla="*/ 1080 w 1229"/>
              <a:gd name="T1" fmla="*/ 0 h 2996"/>
              <a:gd name="T2" fmla="*/ 0 w 1229"/>
              <a:gd name="T3" fmla="*/ 2996 h 2996"/>
              <a:gd name="T4" fmla="*/ 149 w 1229"/>
              <a:gd name="T5" fmla="*/ 2996 h 2996"/>
              <a:gd name="T6" fmla="*/ 1229 w 1229"/>
              <a:gd name="T7" fmla="*/ 0 h 2996"/>
              <a:gd name="T8" fmla="*/ 1080 w 1229"/>
              <a:gd name="T9" fmla="*/ 0 h 29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29" h="2996">
                <a:moveTo>
                  <a:pt x="1080" y="0"/>
                </a:moveTo>
                <a:lnTo>
                  <a:pt x="0" y="2996"/>
                </a:lnTo>
                <a:lnTo>
                  <a:pt x="149" y="2996"/>
                </a:lnTo>
                <a:lnTo>
                  <a:pt x="1229" y="0"/>
                </a:lnTo>
                <a:lnTo>
                  <a:pt x="1080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1588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8" name="TextBox 27"/>
          <p:cNvSpPr txBox="1"/>
          <p:nvPr userDrawn="1"/>
        </p:nvSpPr>
        <p:spPr>
          <a:xfrm>
            <a:off x="8273619" y="4758089"/>
            <a:ext cx="227444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fld id="{B5D67274-A358-4A3D-B8D0-184382E74259}" type="slidenum">
              <a:rPr lang="en-US" sz="800" smtClean="0">
                <a:solidFill>
                  <a:schemeClr val="accent4"/>
                </a:solidFill>
                <a:latin typeface="Lato" panose="020F0502020204030203" pitchFamily="34" charset="0"/>
              </a:rPr>
              <a:pPr algn="r"/>
              <a:t>‹N°›</a:t>
            </a:fld>
            <a:endParaRPr lang="en-US" sz="800" dirty="0">
              <a:solidFill>
                <a:schemeClr val="accent4"/>
              </a:solidFill>
              <a:latin typeface="Lato" panose="020F050202020403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23092450"/>
      </p:ext>
    </p:extLst>
  </p:cSld>
  <p:clrMapOvr>
    <a:masterClrMapping/>
  </p:clrMapOvr>
  <p:transition spd="slow" advClick="0" advTm="1000">
    <p:push dir="r"/>
  </p:transition>
  <p:extLst mod="1">
    <p:ext uri="{DCECCB84-F9BA-43D5-87BE-67443E8EF086}">
      <p15:sldGuideLst xmlns:p15="http://schemas.microsoft.com/office/powerpoint/2012/main">
        <p15:guide id="1" orient="horz" pos="324">
          <p15:clr>
            <a:srgbClr val="FBAE40"/>
          </p15:clr>
        </p15:guide>
        <p15:guide id="2" pos="402">
          <p15:clr>
            <a:srgbClr val="FBAE40"/>
          </p15:clr>
        </p15:guide>
        <p15:guide id="3" pos="5355">
          <p15:clr>
            <a:srgbClr val="FBAE40"/>
          </p15:clr>
        </p15:guide>
        <p15:guide id="4" orient="horz" pos="2916">
          <p15:clr>
            <a:srgbClr val="FBAE40"/>
          </p15:clr>
        </p15:guide>
      </p15:sldGuideLst>
    </p:ext>
  </p:extLs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tfolio Section 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6"/>
          <p:cNvSpPr>
            <a:spLocks noGrp="1"/>
          </p:cNvSpPr>
          <p:nvPr>
            <p:ph type="pic" sz="quarter" idx="10"/>
          </p:nvPr>
        </p:nvSpPr>
        <p:spPr>
          <a:xfrm>
            <a:off x="5712067" y="2576797"/>
            <a:ext cx="1793550" cy="1910418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8000 w 10000"/>
              <a:gd name="connsiteY3" fmla="*/ 10021 h 10021"/>
              <a:gd name="connsiteX4" fmla="*/ 0 w 10000"/>
              <a:gd name="connsiteY4" fmla="*/ 10021 h 10021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7492 w 10000"/>
              <a:gd name="connsiteY3" fmla="*/ 9989 h 10021"/>
              <a:gd name="connsiteX4" fmla="*/ 0 w 10000"/>
              <a:gd name="connsiteY4" fmla="*/ 10021 h 10021"/>
              <a:gd name="connsiteX0" fmla="*/ 0 w 10000"/>
              <a:gd name="connsiteY0" fmla="*/ 10000 h 10000"/>
              <a:gd name="connsiteX1" fmla="*/ 2522 w 10000"/>
              <a:gd name="connsiteY1" fmla="*/ 0 h 10000"/>
              <a:gd name="connsiteX2" fmla="*/ 10000 w 10000"/>
              <a:gd name="connsiteY2" fmla="*/ 0 h 10000"/>
              <a:gd name="connsiteX3" fmla="*/ 7492 w 10000"/>
              <a:gd name="connsiteY3" fmla="*/ 9968 h 10000"/>
              <a:gd name="connsiteX4" fmla="*/ 0 w 10000"/>
              <a:gd name="connsiteY4" fmla="*/ 10000 h 10000"/>
              <a:gd name="connsiteX0" fmla="*/ 0 w 12191"/>
              <a:gd name="connsiteY0" fmla="*/ 10003 h 10003"/>
              <a:gd name="connsiteX1" fmla="*/ 4713 w 12191"/>
              <a:gd name="connsiteY1" fmla="*/ 0 h 10003"/>
              <a:gd name="connsiteX2" fmla="*/ 12191 w 12191"/>
              <a:gd name="connsiteY2" fmla="*/ 0 h 10003"/>
              <a:gd name="connsiteX3" fmla="*/ 9683 w 12191"/>
              <a:gd name="connsiteY3" fmla="*/ 9968 h 10003"/>
              <a:gd name="connsiteX4" fmla="*/ 0 w 12191"/>
              <a:gd name="connsiteY4" fmla="*/ 10003 h 10003"/>
              <a:gd name="connsiteX0" fmla="*/ 0 w 12191"/>
              <a:gd name="connsiteY0" fmla="*/ 10003 h 10005"/>
              <a:gd name="connsiteX1" fmla="*/ 4713 w 12191"/>
              <a:gd name="connsiteY1" fmla="*/ 0 h 10005"/>
              <a:gd name="connsiteX2" fmla="*/ 12191 w 12191"/>
              <a:gd name="connsiteY2" fmla="*/ 0 h 10005"/>
              <a:gd name="connsiteX3" fmla="*/ 7496 w 12191"/>
              <a:gd name="connsiteY3" fmla="*/ 10005 h 10005"/>
              <a:gd name="connsiteX4" fmla="*/ 0 w 12191"/>
              <a:gd name="connsiteY4" fmla="*/ 10003 h 10005"/>
              <a:gd name="connsiteX0" fmla="*/ 0 w 12191"/>
              <a:gd name="connsiteY0" fmla="*/ 10006 h 10008"/>
              <a:gd name="connsiteX1" fmla="*/ 4685 w 12191"/>
              <a:gd name="connsiteY1" fmla="*/ 0 h 10008"/>
              <a:gd name="connsiteX2" fmla="*/ 12191 w 12191"/>
              <a:gd name="connsiteY2" fmla="*/ 3 h 10008"/>
              <a:gd name="connsiteX3" fmla="*/ 7496 w 12191"/>
              <a:gd name="connsiteY3" fmla="*/ 10008 h 10008"/>
              <a:gd name="connsiteX4" fmla="*/ 0 w 12191"/>
              <a:gd name="connsiteY4" fmla="*/ 10006 h 10008"/>
              <a:gd name="connsiteX0" fmla="*/ 0 w 12191"/>
              <a:gd name="connsiteY0" fmla="*/ 10006 h 10008"/>
              <a:gd name="connsiteX1" fmla="*/ 4685 w 12191"/>
              <a:gd name="connsiteY1" fmla="*/ 0 h 10008"/>
              <a:gd name="connsiteX2" fmla="*/ 12191 w 12191"/>
              <a:gd name="connsiteY2" fmla="*/ 3 h 10008"/>
              <a:gd name="connsiteX3" fmla="*/ 7512 w 12191"/>
              <a:gd name="connsiteY3" fmla="*/ 10008 h 10008"/>
              <a:gd name="connsiteX4" fmla="*/ 0 w 12191"/>
              <a:gd name="connsiteY4" fmla="*/ 10006 h 100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1" h="10008">
                <a:moveTo>
                  <a:pt x="0" y="10006"/>
                </a:moveTo>
                <a:lnTo>
                  <a:pt x="4685" y="0"/>
                </a:lnTo>
                <a:lnTo>
                  <a:pt x="12191" y="3"/>
                </a:lnTo>
                <a:lnTo>
                  <a:pt x="7512" y="10008"/>
                </a:lnTo>
                <a:lnTo>
                  <a:pt x="0" y="10006"/>
                </a:lnTo>
                <a:close/>
              </a:path>
            </a:pathLst>
          </a:custGeom>
          <a:noFill/>
        </p:spPr>
        <p:txBody>
          <a:bodyPr/>
          <a:lstStyle>
            <a:lvl1pPr>
              <a:defRPr sz="1000">
                <a:solidFill>
                  <a:schemeClr val="bg1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1"/>
          </p:nvPr>
        </p:nvSpPr>
        <p:spPr>
          <a:xfrm>
            <a:off x="6404451" y="624279"/>
            <a:ext cx="1793550" cy="1910418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8000 w 10000"/>
              <a:gd name="connsiteY3" fmla="*/ 10021 h 10021"/>
              <a:gd name="connsiteX4" fmla="*/ 0 w 10000"/>
              <a:gd name="connsiteY4" fmla="*/ 10021 h 10021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7492 w 10000"/>
              <a:gd name="connsiteY3" fmla="*/ 9989 h 10021"/>
              <a:gd name="connsiteX4" fmla="*/ 0 w 10000"/>
              <a:gd name="connsiteY4" fmla="*/ 10021 h 10021"/>
              <a:gd name="connsiteX0" fmla="*/ 0 w 10000"/>
              <a:gd name="connsiteY0" fmla="*/ 10000 h 10000"/>
              <a:gd name="connsiteX1" fmla="*/ 2522 w 10000"/>
              <a:gd name="connsiteY1" fmla="*/ 0 h 10000"/>
              <a:gd name="connsiteX2" fmla="*/ 10000 w 10000"/>
              <a:gd name="connsiteY2" fmla="*/ 0 h 10000"/>
              <a:gd name="connsiteX3" fmla="*/ 7492 w 10000"/>
              <a:gd name="connsiteY3" fmla="*/ 9968 h 10000"/>
              <a:gd name="connsiteX4" fmla="*/ 0 w 10000"/>
              <a:gd name="connsiteY4" fmla="*/ 10000 h 10000"/>
              <a:gd name="connsiteX0" fmla="*/ 0 w 12191"/>
              <a:gd name="connsiteY0" fmla="*/ 10003 h 10003"/>
              <a:gd name="connsiteX1" fmla="*/ 4713 w 12191"/>
              <a:gd name="connsiteY1" fmla="*/ 0 h 10003"/>
              <a:gd name="connsiteX2" fmla="*/ 12191 w 12191"/>
              <a:gd name="connsiteY2" fmla="*/ 0 h 10003"/>
              <a:gd name="connsiteX3" fmla="*/ 9683 w 12191"/>
              <a:gd name="connsiteY3" fmla="*/ 9968 h 10003"/>
              <a:gd name="connsiteX4" fmla="*/ 0 w 12191"/>
              <a:gd name="connsiteY4" fmla="*/ 10003 h 10003"/>
              <a:gd name="connsiteX0" fmla="*/ 0 w 12191"/>
              <a:gd name="connsiteY0" fmla="*/ 10003 h 10005"/>
              <a:gd name="connsiteX1" fmla="*/ 4713 w 12191"/>
              <a:gd name="connsiteY1" fmla="*/ 0 h 10005"/>
              <a:gd name="connsiteX2" fmla="*/ 12191 w 12191"/>
              <a:gd name="connsiteY2" fmla="*/ 0 h 10005"/>
              <a:gd name="connsiteX3" fmla="*/ 7496 w 12191"/>
              <a:gd name="connsiteY3" fmla="*/ 10005 h 10005"/>
              <a:gd name="connsiteX4" fmla="*/ 0 w 12191"/>
              <a:gd name="connsiteY4" fmla="*/ 10003 h 10005"/>
              <a:gd name="connsiteX0" fmla="*/ 0 w 12191"/>
              <a:gd name="connsiteY0" fmla="*/ 10006 h 10008"/>
              <a:gd name="connsiteX1" fmla="*/ 4685 w 12191"/>
              <a:gd name="connsiteY1" fmla="*/ 0 h 10008"/>
              <a:gd name="connsiteX2" fmla="*/ 12191 w 12191"/>
              <a:gd name="connsiteY2" fmla="*/ 3 h 10008"/>
              <a:gd name="connsiteX3" fmla="*/ 7496 w 12191"/>
              <a:gd name="connsiteY3" fmla="*/ 10008 h 10008"/>
              <a:gd name="connsiteX4" fmla="*/ 0 w 12191"/>
              <a:gd name="connsiteY4" fmla="*/ 10006 h 10008"/>
              <a:gd name="connsiteX0" fmla="*/ 0 w 12191"/>
              <a:gd name="connsiteY0" fmla="*/ 10006 h 10008"/>
              <a:gd name="connsiteX1" fmla="*/ 4685 w 12191"/>
              <a:gd name="connsiteY1" fmla="*/ 0 h 10008"/>
              <a:gd name="connsiteX2" fmla="*/ 12191 w 12191"/>
              <a:gd name="connsiteY2" fmla="*/ 3 h 10008"/>
              <a:gd name="connsiteX3" fmla="*/ 7512 w 12191"/>
              <a:gd name="connsiteY3" fmla="*/ 10008 h 10008"/>
              <a:gd name="connsiteX4" fmla="*/ 0 w 12191"/>
              <a:gd name="connsiteY4" fmla="*/ 10006 h 100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1" h="10008">
                <a:moveTo>
                  <a:pt x="0" y="10006"/>
                </a:moveTo>
                <a:lnTo>
                  <a:pt x="4685" y="0"/>
                </a:lnTo>
                <a:lnTo>
                  <a:pt x="12191" y="3"/>
                </a:lnTo>
                <a:lnTo>
                  <a:pt x="7512" y="10008"/>
                </a:lnTo>
                <a:lnTo>
                  <a:pt x="0" y="10006"/>
                </a:lnTo>
                <a:close/>
              </a:path>
            </a:pathLst>
          </a:custGeom>
          <a:noFill/>
        </p:spPr>
        <p:txBody>
          <a:bodyPr/>
          <a:lstStyle>
            <a:lvl1pPr>
              <a:defRPr sz="1000">
                <a:solidFill>
                  <a:schemeClr val="bg1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8" name="Picture Placeholder 6"/>
          <p:cNvSpPr>
            <a:spLocks noGrp="1"/>
          </p:cNvSpPr>
          <p:nvPr>
            <p:ph type="pic" sz="quarter" idx="12"/>
          </p:nvPr>
        </p:nvSpPr>
        <p:spPr>
          <a:xfrm>
            <a:off x="7230567" y="1545029"/>
            <a:ext cx="1793550" cy="1910418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8000 w 10000"/>
              <a:gd name="connsiteY3" fmla="*/ 10021 h 10021"/>
              <a:gd name="connsiteX4" fmla="*/ 0 w 10000"/>
              <a:gd name="connsiteY4" fmla="*/ 10021 h 10021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7492 w 10000"/>
              <a:gd name="connsiteY3" fmla="*/ 9989 h 10021"/>
              <a:gd name="connsiteX4" fmla="*/ 0 w 10000"/>
              <a:gd name="connsiteY4" fmla="*/ 10021 h 10021"/>
              <a:gd name="connsiteX0" fmla="*/ 0 w 10000"/>
              <a:gd name="connsiteY0" fmla="*/ 10000 h 10000"/>
              <a:gd name="connsiteX1" fmla="*/ 2522 w 10000"/>
              <a:gd name="connsiteY1" fmla="*/ 0 h 10000"/>
              <a:gd name="connsiteX2" fmla="*/ 10000 w 10000"/>
              <a:gd name="connsiteY2" fmla="*/ 0 h 10000"/>
              <a:gd name="connsiteX3" fmla="*/ 7492 w 10000"/>
              <a:gd name="connsiteY3" fmla="*/ 9968 h 10000"/>
              <a:gd name="connsiteX4" fmla="*/ 0 w 10000"/>
              <a:gd name="connsiteY4" fmla="*/ 10000 h 10000"/>
              <a:gd name="connsiteX0" fmla="*/ 0 w 12191"/>
              <a:gd name="connsiteY0" fmla="*/ 10003 h 10003"/>
              <a:gd name="connsiteX1" fmla="*/ 4713 w 12191"/>
              <a:gd name="connsiteY1" fmla="*/ 0 h 10003"/>
              <a:gd name="connsiteX2" fmla="*/ 12191 w 12191"/>
              <a:gd name="connsiteY2" fmla="*/ 0 h 10003"/>
              <a:gd name="connsiteX3" fmla="*/ 9683 w 12191"/>
              <a:gd name="connsiteY3" fmla="*/ 9968 h 10003"/>
              <a:gd name="connsiteX4" fmla="*/ 0 w 12191"/>
              <a:gd name="connsiteY4" fmla="*/ 10003 h 10003"/>
              <a:gd name="connsiteX0" fmla="*/ 0 w 12191"/>
              <a:gd name="connsiteY0" fmla="*/ 10003 h 10005"/>
              <a:gd name="connsiteX1" fmla="*/ 4713 w 12191"/>
              <a:gd name="connsiteY1" fmla="*/ 0 h 10005"/>
              <a:gd name="connsiteX2" fmla="*/ 12191 w 12191"/>
              <a:gd name="connsiteY2" fmla="*/ 0 h 10005"/>
              <a:gd name="connsiteX3" fmla="*/ 7496 w 12191"/>
              <a:gd name="connsiteY3" fmla="*/ 10005 h 10005"/>
              <a:gd name="connsiteX4" fmla="*/ 0 w 12191"/>
              <a:gd name="connsiteY4" fmla="*/ 10003 h 10005"/>
              <a:gd name="connsiteX0" fmla="*/ 0 w 12191"/>
              <a:gd name="connsiteY0" fmla="*/ 10006 h 10008"/>
              <a:gd name="connsiteX1" fmla="*/ 4685 w 12191"/>
              <a:gd name="connsiteY1" fmla="*/ 0 h 10008"/>
              <a:gd name="connsiteX2" fmla="*/ 12191 w 12191"/>
              <a:gd name="connsiteY2" fmla="*/ 3 h 10008"/>
              <a:gd name="connsiteX3" fmla="*/ 7496 w 12191"/>
              <a:gd name="connsiteY3" fmla="*/ 10008 h 10008"/>
              <a:gd name="connsiteX4" fmla="*/ 0 w 12191"/>
              <a:gd name="connsiteY4" fmla="*/ 10006 h 10008"/>
              <a:gd name="connsiteX0" fmla="*/ 0 w 12191"/>
              <a:gd name="connsiteY0" fmla="*/ 10006 h 10008"/>
              <a:gd name="connsiteX1" fmla="*/ 4685 w 12191"/>
              <a:gd name="connsiteY1" fmla="*/ 0 h 10008"/>
              <a:gd name="connsiteX2" fmla="*/ 12191 w 12191"/>
              <a:gd name="connsiteY2" fmla="*/ 3 h 10008"/>
              <a:gd name="connsiteX3" fmla="*/ 7512 w 12191"/>
              <a:gd name="connsiteY3" fmla="*/ 10008 h 10008"/>
              <a:gd name="connsiteX4" fmla="*/ 0 w 12191"/>
              <a:gd name="connsiteY4" fmla="*/ 10006 h 100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1" h="10008">
                <a:moveTo>
                  <a:pt x="0" y="10006"/>
                </a:moveTo>
                <a:lnTo>
                  <a:pt x="4685" y="0"/>
                </a:lnTo>
                <a:lnTo>
                  <a:pt x="12191" y="3"/>
                </a:lnTo>
                <a:lnTo>
                  <a:pt x="7512" y="10008"/>
                </a:lnTo>
                <a:lnTo>
                  <a:pt x="0" y="10006"/>
                </a:lnTo>
                <a:close/>
              </a:path>
            </a:pathLst>
          </a:custGeom>
          <a:noFill/>
        </p:spPr>
        <p:txBody>
          <a:bodyPr/>
          <a:lstStyle>
            <a:lvl1pPr>
              <a:defRPr sz="1000">
                <a:solidFill>
                  <a:schemeClr val="bg1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4"/>
          </p:nvPr>
        </p:nvSpPr>
        <p:spPr>
          <a:xfrm>
            <a:off x="4644446" y="1851357"/>
            <a:ext cx="1965042" cy="2396312"/>
          </a:xfrm>
          <a:custGeom>
            <a:avLst/>
            <a:gdLst>
              <a:gd name="connsiteX0" fmla="*/ 1147388 w 2619410"/>
              <a:gd name="connsiteY0" fmla="*/ 0 h 3194296"/>
              <a:gd name="connsiteX1" fmla="*/ 2619410 w 2619410"/>
              <a:gd name="connsiteY1" fmla="*/ 763 h 3194296"/>
              <a:gd name="connsiteX2" fmla="*/ 2385956 w 2619410"/>
              <a:gd name="connsiteY2" fmla="*/ 648461 h 3194296"/>
              <a:gd name="connsiteX3" fmla="*/ 2390810 w 2619410"/>
              <a:gd name="connsiteY3" fmla="*/ 648463 h 3194296"/>
              <a:gd name="connsiteX4" fmla="*/ 1473199 w 2619410"/>
              <a:gd name="connsiteY4" fmla="*/ 3194296 h 3194296"/>
              <a:gd name="connsiteX5" fmla="*/ 0 w 2619410"/>
              <a:gd name="connsiteY5" fmla="*/ 3193787 h 3194296"/>
              <a:gd name="connsiteX6" fmla="*/ 233730 w 2619410"/>
              <a:gd name="connsiteY6" fmla="*/ 2546089 h 3194296"/>
              <a:gd name="connsiteX7" fmla="*/ 228600 w 2619410"/>
              <a:gd name="connsiteY7" fmla="*/ 2546087 h 3194296"/>
              <a:gd name="connsiteX0" fmla="*/ 1147388 w 2619410"/>
              <a:gd name="connsiteY0" fmla="*/ 0 h 3194296"/>
              <a:gd name="connsiteX1" fmla="*/ 2619410 w 2619410"/>
              <a:gd name="connsiteY1" fmla="*/ 763 h 3194296"/>
              <a:gd name="connsiteX2" fmla="*/ 2390810 w 2619410"/>
              <a:gd name="connsiteY2" fmla="*/ 648463 h 3194296"/>
              <a:gd name="connsiteX3" fmla="*/ 1473199 w 2619410"/>
              <a:gd name="connsiteY3" fmla="*/ 3194296 h 3194296"/>
              <a:gd name="connsiteX4" fmla="*/ 0 w 2619410"/>
              <a:gd name="connsiteY4" fmla="*/ 3193787 h 3194296"/>
              <a:gd name="connsiteX5" fmla="*/ 233730 w 2619410"/>
              <a:gd name="connsiteY5" fmla="*/ 2546089 h 3194296"/>
              <a:gd name="connsiteX6" fmla="*/ 228600 w 2619410"/>
              <a:gd name="connsiteY6" fmla="*/ 2546087 h 3194296"/>
              <a:gd name="connsiteX7" fmla="*/ 1147388 w 2619410"/>
              <a:gd name="connsiteY7" fmla="*/ 0 h 3194296"/>
              <a:gd name="connsiteX0" fmla="*/ 1147388 w 2619410"/>
              <a:gd name="connsiteY0" fmla="*/ 0 h 3194296"/>
              <a:gd name="connsiteX1" fmla="*/ 2619410 w 2619410"/>
              <a:gd name="connsiteY1" fmla="*/ 763 h 3194296"/>
              <a:gd name="connsiteX2" fmla="*/ 1473199 w 2619410"/>
              <a:gd name="connsiteY2" fmla="*/ 3194296 h 3194296"/>
              <a:gd name="connsiteX3" fmla="*/ 0 w 2619410"/>
              <a:gd name="connsiteY3" fmla="*/ 3193787 h 3194296"/>
              <a:gd name="connsiteX4" fmla="*/ 233730 w 2619410"/>
              <a:gd name="connsiteY4" fmla="*/ 2546089 h 3194296"/>
              <a:gd name="connsiteX5" fmla="*/ 228600 w 2619410"/>
              <a:gd name="connsiteY5" fmla="*/ 2546087 h 3194296"/>
              <a:gd name="connsiteX6" fmla="*/ 1147388 w 2619410"/>
              <a:gd name="connsiteY6" fmla="*/ 0 h 31942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619410" h="3194296">
                <a:moveTo>
                  <a:pt x="1147388" y="0"/>
                </a:moveTo>
                <a:lnTo>
                  <a:pt x="2619410" y="763"/>
                </a:lnTo>
                <a:lnTo>
                  <a:pt x="1473199" y="3194296"/>
                </a:lnTo>
                <a:lnTo>
                  <a:pt x="0" y="3193787"/>
                </a:lnTo>
                <a:lnTo>
                  <a:pt x="233730" y="2546089"/>
                </a:lnTo>
                <a:lnTo>
                  <a:pt x="228600" y="2546087"/>
                </a:lnTo>
                <a:lnTo>
                  <a:pt x="1147388" y="0"/>
                </a:lnTo>
                <a:close/>
              </a:path>
            </a:pathLst>
          </a:custGeom>
          <a:noFill/>
        </p:spPr>
        <p:txBody>
          <a:bodyPr wrap="square">
            <a:noAutofit/>
          </a:bodyPr>
          <a:lstStyle>
            <a:lvl1pPr>
              <a:defRPr sz="1000">
                <a:solidFill>
                  <a:schemeClr val="bg1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2835437"/>
      </p:ext>
    </p:extLst>
  </p:cSld>
  <p:clrMapOvr>
    <a:masterClrMapping/>
  </p:clrMapOvr>
  <p:transition spd="slow" advClick="0" advTm="1000">
    <p:push dir="r"/>
  </p:transition>
  <p:extLst mod="1">
    <p:ext uri="{DCECCB84-F9BA-43D5-87BE-67443E8EF086}">
      <p15:sldGuideLst xmlns:p15="http://schemas.microsoft.com/office/powerpoint/2012/main">
        <p15:guide id="1" orient="horz" pos="324">
          <p15:clr>
            <a:srgbClr val="FBAE40"/>
          </p15:clr>
        </p15:guide>
        <p15:guide id="2" pos="402">
          <p15:clr>
            <a:srgbClr val="FBAE40"/>
          </p15:clr>
        </p15:guide>
        <p15:guide id="3" pos="5355">
          <p15:clr>
            <a:srgbClr val="FBAE40"/>
          </p15:clr>
        </p15:guide>
        <p15:guide id="4" orient="horz" pos="2916">
          <p15:clr>
            <a:srgbClr val="FBAE40"/>
          </p15:clr>
        </p15:guide>
      </p15:sldGuideLst>
    </p:ext>
  </p:extLs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tfolio Section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6"/>
          <p:cNvSpPr>
            <a:spLocks noGrp="1"/>
          </p:cNvSpPr>
          <p:nvPr>
            <p:ph type="pic" sz="quarter" idx="10"/>
          </p:nvPr>
        </p:nvSpPr>
        <p:spPr>
          <a:xfrm>
            <a:off x="4509371" y="2599476"/>
            <a:ext cx="2390810" cy="2546596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8000 w 10000"/>
              <a:gd name="connsiteY3" fmla="*/ 10021 h 10021"/>
              <a:gd name="connsiteX4" fmla="*/ 0 w 10000"/>
              <a:gd name="connsiteY4" fmla="*/ 10021 h 10021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7492 w 10000"/>
              <a:gd name="connsiteY3" fmla="*/ 9989 h 10021"/>
              <a:gd name="connsiteX4" fmla="*/ 0 w 10000"/>
              <a:gd name="connsiteY4" fmla="*/ 10021 h 10021"/>
              <a:gd name="connsiteX0" fmla="*/ 0 w 10000"/>
              <a:gd name="connsiteY0" fmla="*/ 10000 h 10000"/>
              <a:gd name="connsiteX1" fmla="*/ 2522 w 10000"/>
              <a:gd name="connsiteY1" fmla="*/ 0 h 10000"/>
              <a:gd name="connsiteX2" fmla="*/ 10000 w 10000"/>
              <a:gd name="connsiteY2" fmla="*/ 0 h 10000"/>
              <a:gd name="connsiteX3" fmla="*/ 7492 w 10000"/>
              <a:gd name="connsiteY3" fmla="*/ 9968 h 10000"/>
              <a:gd name="connsiteX4" fmla="*/ 0 w 10000"/>
              <a:gd name="connsiteY4" fmla="*/ 10000 h 10000"/>
              <a:gd name="connsiteX0" fmla="*/ 0 w 12191"/>
              <a:gd name="connsiteY0" fmla="*/ 10003 h 10003"/>
              <a:gd name="connsiteX1" fmla="*/ 4713 w 12191"/>
              <a:gd name="connsiteY1" fmla="*/ 0 h 10003"/>
              <a:gd name="connsiteX2" fmla="*/ 12191 w 12191"/>
              <a:gd name="connsiteY2" fmla="*/ 0 h 10003"/>
              <a:gd name="connsiteX3" fmla="*/ 9683 w 12191"/>
              <a:gd name="connsiteY3" fmla="*/ 9968 h 10003"/>
              <a:gd name="connsiteX4" fmla="*/ 0 w 12191"/>
              <a:gd name="connsiteY4" fmla="*/ 10003 h 10003"/>
              <a:gd name="connsiteX0" fmla="*/ 0 w 12191"/>
              <a:gd name="connsiteY0" fmla="*/ 10003 h 10005"/>
              <a:gd name="connsiteX1" fmla="*/ 4713 w 12191"/>
              <a:gd name="connsiteY1" fmla="*/ 0 h 10005"/>
              <a:gd name="connsiteX2" fmla="*/ 12191 w 12191"/>
              <a:gd name="connsiteY2" fmla="*/ 0 h 10005"/>
              <a:gd name="connsiteX3" fmla="*/ 7496 w 12191"/>
              <a:gd name="connsiteY3" fmla="*/ 10005 h 10005"/>
              <a:gd name="connsiteX4" fmla="*/ 0 w 12191"/>
              <a:gd name="connsiteY4" fmla="*/ 10003 h 10005"/>
              <a:gd name="connsiteX0" fmla="*/ 0 w 12191"/>
              <a:gd name="connsiteY0" fmla="*/ 10006 h 10008"/>
              <a:gd name="connsiteX1" fmla="*/ 4685 w 12191"/>
              <a:gd name="connsiteY1" fmla="*/ 0 h 10008"/>
              <a:gd name="connsiteX2" fmla="*/ 12191 w 12191"/>
              <a:gd name="connsiteY2" fmla="*/ 3 h 10008"/>
              <a:gd name="connsiteX3" fmla="*/ 7496 w 12191"/>
              <a:gd name="connsiteY3" fmla="*/ 10008 h 10008"/>
              <a:gd name="connsiteX4" fmla="*/ 0 w 12191"/>
              <a:gd name="connsiteY4" fmla="*/ 10006 h 10008"/>
              <a:gd name="connsiteX0" fmla="*/ 0 w 12191"/>
              <a:gd name="connsiteY0" fmla="*/ 10006 h 10008"/>
              <a:gd name="connsiteX1" fmla="*/ 4685 w 12191"/>
              <a:gd name="connsiteY1" fmla="*/ 0 h 10008"/>
              <a:gd name="connsiteX2" fmla="*/ 12191 w 12191"/>
              <a:gd name="connsiteY2" fmla="*/ 3 h 10008"/>
              <a:gd name="connsiteX3" fmla="*/ 7512 w 12191"/>
              <a:gd name="connsiteY3" fmla="*/ 10008 h 10008"/>
              <a:gd name="connsiteX4" fmla="*/ 0 w 12191"/>
              <a:gd name="connsiteY4" fmla="*/ 10006 h 100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1" h="10008">
                <a:moveTo>
                  <a:pt x="0" y="10006"/>
                </a:moveTo>
                <a:lnTo>
                  <a:pt x="4685" y="0"/>
                </a:lnTo>
                <a:lnTo>
                  <a:pt x="12191" y="3"/>
                </a:lnTo>
                <a:lnTo>
                  <a:pt x="7512" y="10008"/>
                </a:lnTo>
                <a:lnTo>
                  <a:pt x="0" y="10006"/>
                </a:lnTo>
                <a:close/>
              </a:path>
            </a:pathLst>
          </a:custGeom>
          <a:noFill/>
        </p:spPr>
        <p:txBody>
          <a:bodyPr/>
          <a:lstStyle>
            <a:lvl1pPr>
              <a:defRPr sz="10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Picture Placeholder 6"/>
          <p:cNvSpPr>
            <a:spLocks noGrp="1"/>
          </p:cNvSpPr>
          <p:nvPr>
            <p:ph type="pic" sz="quarter" idx="11"/>
          </p:nvPr>
        </p:nvSpPr>
        <p:spPr>
          <a:xfrm>
            <a:off x="5449498" y="0"/>
            <a:ext cx="2390810" cy="2546596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8000 w 10000"/>
              <a:gd name="connsiteY3" fmla="*/ 10021 h 10021"/>
              <a:gd name="connsiteX4" fmla="*/ 0 w 10000"/>
              <a:gd name="connsiteY4" fmla="*/ 10021 h 10021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7492 w 10000"/>
              <a:gd name="connsiteY3" fmla="*/ 9989 h 10021"/>
              <a:gd name="connsiteX4" fmla="*/ 0 w 10000"/>
              <a:gd name="connsiteY4" fmla="*/ 10021 h 10021"/>
              <a:gd name="connsiteX0" fmla="*/ 0 w 10000"/>
              <a:gd name="connsiteY0" fmla="*/ 10000 h 10000"/>
              <a:gd name="connsiteX1" fmla="*/ 2522 w 10000"/>
              <a:gd name="connsiteY1" fmla="*/ 0 h 10000"/>
              <a:gd name="connsiteX2" fmla="*/ 10000 w 10000"/>
              <a:gd name="connsiteY2" fmla="*/ 0 h 10000"/>
              <a:gd name="connsiteX3" fmla="*/ 7492 w 10000"/>
              <a:gd name="connsiteY3" fmla="*/ 9968 h 10000"/>
              <a:gd name="connsiteX4" fmla="*/ 0 w 10000"/>
              <a:gd name="connsiteY4" fmla="*/ 10000 h 10000"/>
              <a:gd name="connsiteX0" fmla="*/ 0 w 12191"/>
              <a:gd name="connsiteY0" fmla="*/ 10003 h 10003"/>
              <a:gd name="connsiteX1" fmla="*/ 4713 w 12191"/>
              <a:gd name="connsiteY1" fmla="*/ 0 h 10003"/>
              <a:gd name="connsiteX2" fmla="*/ 12191 w 12191"/>
              <a:gd name="connsiteY2" fmla="*/ 0 h 10003"/>
              <a:gd name="connsiteX3" fmla="*/ 9683 w 12191"/>
              <a:gd name="connsiteY3" fmla="*/ 9968 h 10003"/>
              <a:gd name="connsiteX4" fmla="*/ 0 w 12191"/>
              <a:gd name="connsiteY4" fmla="*/ 10003 h 10003"/>
              <a:gd name="connsiteX0" fmla="*/ 0 w 12191"/>
              <a:gd name="connsiteY0" fmla="*/ 10003 h 10005"/>
              <a:gd name="connsiteX1" fmla="*/ 4713 w 12191"/>
              <a:gd name="connsiteY1" fmla="*/ 0 h 10005"/>
              <a:gd name="connsiteX2" fmla="*/ 12191 w 12191"/>
              <a:gd name="connsiteY2" fmla="*/ 0 h 10005"/>
              <a:gd name="connsiteX3" fmla="*/ 7496 w 12191"/>
              <a:gd name="connsiteY3" fmla="*/ 10005 h 10005"/>
              <a:gd name="connsiteX4" fmla="*/ 0 w 12191"/>
              <a:gd name="connsiteY4" fmla="*/ 10003 h 10005"/>
              <a:gd name="connsiteX0" fmla="*/ 0 w 12191"/>
              <a:gd name="connsiteY0" fmla="*/ 10006 h 10008"/>
              <a:gd name="connsiteX1" fmla="*/ 4685 w 12191"/>
              <a:gd name="connsiteY1" fmla="*/ 0 h 10008"/>
              <a:gd name="connsiteX2" fmla="*/ 12191 w 12191"/>
              <a:gd name="connsiteY2" fmla="*/ 3 h 10008"/>
              <a:gd name="connsiteX3" fmla="*/ 7496 w 12191"/>
              <a:gd name="connsiteY3" fmla="*/ 10008 h 10008"/>
              <a:gd name="connsiteX4" fmla="*/ 0 w 12191"/>
              <a:gd name="connsiteY4" fmla="*/ 10006 h 10008"/>
              <a:gd name="connsiteX0" fmla="*/ 0 w 12191"/>
              <a:gd name="connsiteY0" fmla="*/ 10006 h 10008"/>
              <a:gd name="connsiteX1" fmla="*/ 4685 w 12191"/>
              <a:gd name="connsiteY1" fmla="*/ 0 h 10008"/>
              <a:gd name="connsiteX2" fmla="*/ 12191 w 12191"/>
              <a:gd name="connsiteY2" fmla="*/ 3 h 10008"/>
              <a:gd name="connsiteX3" fmla="*/ 7512 w 12191"/>
              <a:gd name="connsiteY3" fmla="*/ 10008 h 10008"/>
              <a:gd name="connsiteX4" fmla="*/ 0 w 12191"/>
              <a:gd name="connsiteY4" fmla="*/ 10006 h 100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1" h="10008">
                <a:moveTo>
                  <a:pt x="0" y="10006"/>
                </a:moveTo>
                <a:lnTo>
                  <a:pt x="4685" y="0"/>
                </a:lnTo>
                <a:lnTo>
                  <a:pt x="12191" y="3"/>
                </a:lnTo>
                <a:lnTo>
                  <a:pt x="7512" y="10008"/>
                </a:lnTo>
                <a:lnTo>
                  <a:pt x="0" y="10006"/>
                </a:lnTo>
                <a:close/>
              </a:path>
            </a:pathLst>
          </a:custGeom>
          <a:noFill/>
        </p:spPr>
        <p:txBody>
          <a:bodyPr/>
          <a:lstStyle>
            <a:lvl1pPr>
              <a:defRPr sz="10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8" name="Picture Placeholder 6"/>
          <p:cNvSpPr>
            <a:spLocks noGrp="1"/>
          </p:cNvSpPr>
          <p:nvPr>
            <p:ph type="pic" sz="quarter" idx="12"/>
          </p:nvPr>
        </p:nvSpPr>
        <p:spPr>
          <a:xfrm>
            <a:off x="6653408" y="920750"/>
            <a:ext cx="2390810" cy="2546596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8000 w 10000"/>
              <a:gd name="connsiteY3" fmla="*/ 10021 h 10021"/>
              <a:gd name="connsiteX4" fmla="*/ 0 w 10000"/>
              <a:gd name="connsiteY4" fmla="*/ 10021 h 10021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7492 w 10000"/>
              <a:gd name="connsiteY3" fmla="*/ 9989 h 10021"/>
              <a:gd name="connsiteX4" fmla="*/ 0 w 10000"/>
              <a:gd name="connsiteY4" fmla="*/ 10021 h 10021"/>
              <a:gd name="connsiteX0" fmla="*/ 0 w 10000"/>
              <a:gd name="connsiteY0" fmla="*/ 10000 h 10000"/>
              <a:gd name="connsiteX1" fmla="*/ 2522 w 10000"/>
              <a:gd name="connsiteY1" fmla="*/ 0 h 10000"/>
              <a:gd name="connsiteX2" fmla="*/ 10000 w 10000"/>
              <a:gd name="connsiteY2" fmla="*/ 0 h 10000"/>
              <a:gd name="connsiteX3" fmla="*/ 7492 w 10000"/>
              <a:gd name="connsiteY3" fmla="*/ 9968 h 10000"/>
              <a:gd name="connsiteX4" fmla="*/ 0 w 10000"/>
              <a:gd name="connsiteY4" fmla="*/ 10000 h 10000"/>
              <a:gd name="connsiteX0" fmla="*/ 0 w 12191"/>
              <a:gd name="connsiteY0" fmla="*/ 10003 h 10003"/>
              <a:gd name="connsiteX1" fmla="*/ 4713 w 12191"/>
              <a:gd name="connsiteY1" fmla="*/ 0 h 10003"/>
              <a:gd name="connsiteX2" fmla="*/ 12191 w 12191"/>
              <a:gd name="connsiteY2" fmla="*/ 0 h 10003"/>
              <a:gd name="connsiteX3" fmla="*/ 9683 w 12191"/>
              <a:gd name="connsiteY3" fmla="*/ 9968 h 10003"/>
              <a:gd name="connsiteX4" fmla="*/ 0 w 12191"/>
              <a:gd name="connsiteY4" fmla="*/ 10003 h 10003"/>
              <a:gd name="connsiteX0" fmla="*/ 0 w 12191"/>
              <a:gd name="connsiteY0" fmla="*/ 10003 h 10005"/>
              <a:gd name="connsiteX1" fmla="*/ 4713 w 12191"/>
              <a:gd name="connsiteY1" fmla="*/ 0 h 10005"/>
              <a:gd name="connsiteX2" fmla="*/ 12191 w 12191"/>
              <a:gd name="connsiteY2" fmla="*/ 0 h 10005"/>
              <a:gd name="connsiteX3" fmla="*/ 7496 w 12191"/>
              <a:gd name="connsiteY3" fmla="*/ 10005 h 10005"/>
              <a:gd name="connsiteX4" fmla="*/ 0 w 12191"/>
              <a:gd name="connsiteY4" fmla="*/ 10003 h 10005"/>
              <a:gd name="connsiteX0" fmla="*/ 0 w 12191"/>
              <a:gd name="connsiteY0" fmla="*/ 10006 h 10008"/>
              <a:gd name="connsiteX1" fmla="*/ 4685 w 12191"/>
              <a:gd name="connsiteY1" fmla="*/ 0 h 10008"/>
              <a:gd name="connsiteX2" fmla="*/ 12191 w 12191"/>
              <a:gd name="connsiteY2" fmla="*/ 3 h 10008"/>
              <a:gd name="connsiteX3" fmla="*/ 7496 w 12191"/>
              <a:gd name="connsiteY3" fmla="*/ 10008 h 10008"/>
              <a:gd name="connsiteX4" fmla="*/ 0 w 12191"/>
              <a:gd name="connsiteY4" fmla="*/ 10006 h 10008"/>
              <a:gd name="connsiteX0" fmla="*/ 0 w 12191"/>
              <a:gd name="connsiteY0" fmla="*/ 10006 h 10008"/>
              <a:gd name="connsiteX1" fmla="*/ 4685 w 12191"/>
              <a:gd name="connsiteY1" fmla="*/ 0 h 10008"/>
              <a:gd name="connsiteX2" fmla="*/ 12191 w 12191"/>
              <a:gd name="connsiteY2" fmla="*/ 3 h 10008"/>
              <a:gd name="connsiteX3" fmla="*/ 7512 w 12191"/>
              <a:gd name="connsiteY3" fmla="*/ 10008 h 10008"/>
              <a:gd name="connsiteX4" fmla="*/ 0 w 12191"/>
              <a:gd name="connsiteY4" fmla="*/ 10006 h 100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1" h="10008">
                <a:moveTo>
                  <a:pt x="0" y="10006"/>
                </a:moveTo>
                <a:lnTo>
                  <a:pt x="4685" y="0"/>
                </a:lnTo>
                <a:lnTo>
                  <a:pt x="12191" y="3"/>
                </a:lnTo>
                <a:lnTo>
                  <a:pt x="7512" y="10008"/>
                </a:lnTo>
                <a:lnTo>
                  <a:pt x="0" y="10006"/>
                </a:lnTo>
                <a:close/>
              </a:path>
            </a:pathLst>
          </a:custGeom>
          <a:noFill/>
        </p:spPr>
        <p:txBody>
          <a:bodyPr/>
          <a:lstStyle>
            <a:lvl1pPr>
              <a:defRPr sz="10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10" name="Freeform 25"/>
          <p:cNvSpPr>
            <a:spLocks/>
          </p:cNvSpPr>
          <p:nvPr userDrawn="1"/>
        </p:nvSpPr>
        <p:spPr bwMode="auto">
          <a:xfrm>
            <a:off x="8071116" y="4673599"/>
            <a:ext cx="192759" cy="469899"/>
          </a:xfrm>
          <a:custGeom>
            <a:avLst/>
            <a:gdLst>
              <a:gd name="T0" fmla="*/ 1080 w 1229"/>
              <a:gd name="T1" fmla="*/ 0 h 2996"/>
              <a:gd name="T2" fmla="*/ 0 w 1229"/>
              <a:gd name="T3" fmla="*/ 2996 h 2996"/>
              <a:gd name="T4" fmla="*/ 149 w 1229"/>
              <a:gd name="T5" fmla="*/ 2996 h 2996"/>
              <a:gd name="T6" fmla="*/ 1229 w 1229"/>
              <a:gd name="T7" fmla="*/ 0 h 2996"/>
              <a:gd name="T8" fmla="*/ 1080 w 1229"/>
              <a:gd name="T9" fmla="*/ 0 h 29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29" h="2996">
                <a:moveTo>
                  <a:pt x="1080" y="0"/>
                </a:moveTo>
                <a:lnTo>
                  <a:pt x="0" y="2996"/>
                </a:lnTo>
                <a:lnTo>
                  <a:pt x="149" y="2996"/>
                </a:lnTo>
                <a:lnTo>
                  <a:pt x="1229" y="0"/>
                </a:lnTo>
                <a:lnTo>
                  <a:pt x="1080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1588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" name="TextBox 14"/>
          <p:cNvSpPr txBox="1"/>
          <p:nvPr userDrawn="1"/>
        </p:nvSpPr>
        <p:spPr>
          <a:xfrm>
            <a:off x="8273619" y="4758089"/>
            <a:ext cx="227444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fld id="{B5D67274-A358-4A3D-B8D0-184382E74259}" type="slidenum">
              <a:rPr lang="en-US" sz="800" smtClean="0">
                <a:solidFill>
                  <a:schemeClr val="accent4"/>
                </a:solidFill>
                <a:latin typeface="Lato" panose="020F0502020204030203" pitchFamily="34" charset="0"/>
              </a:rPr>
              <a:pPr algn="r"/>
              <a:t>‹N°›</a:t>
            </a:fld>
            <a:endParaRPr lang="en-US" sz="800" dirty="0">
              <a:solidFill>
                <a:schemeClr val="accent4"/>
              </a:solidFill>
              <a:latin typeface="Lato" panose="020F0502020204030203" pitchFamily="34" charset="0"/>
            </a:endParaRPr>
          </a:p>
        </p:txBody>
      </p:sp>
      <p:sp>
        <p:nvSpPr>
          <p:cNvPr id="18" name="Picture Placeholder 17"/>
          <p:cNvSpPr>
            <a:spLocks noGrp="1"/>
          </p:cNvSpPr>
          <p:nvPr>
            <p:ph type="pic" sz="quarter" idx="14"/>
          </p:nvPr>
        </p:nvSpPr>
        <p:spPr>
          <a:xfrm>
            <a:off x="3269915" y="1146175"/>
            <a:ext cx="2619410" cy="3194296"/>
          </a:xfrm>
          <a:custGeom>
            <a:avLst/>
            <a:gdLst>
              <a:gd name="connsiteX0" fmla="*/ 1147388 w 2619410"/>
              <a:gd name="connsiteY0" fmla="*/ 0 h 3194296"/>
              <a:gd name="connsiteX1" fmla="*/ 2619410 w 2619410"/>
              <a:gd name="connsiteY1" fmla="*/ 763 h 3194296"/>
              <a:gd name="connsiteX2" fmla="*/ 2385956 w 2619410"/>
              <a:gd name="connsiteY2" fmla="*/ 648461 h 3194296"/>
              <a:gd name="connsiteX3" fmla="*/ 2390810 w 2619410"/>
              <a:gd name="connsiteY3" fmla="*/ 648463 h 3194296"/>
              <a:gd name="connsiteX4" fmla="*/ 1473199 w 2619410"/>
              <a:gd name="connsiteY4" fmla="*/ 3194296 h 3194296"/>
              <a:gd name="connsiteX5" fmla="*/ 0 w 2619410"/>
              <a:gd name="connsiteY5" fmla="*/ 3193787 h 3194296"/>
              <a:gd name="connsiteX6" fmla="*/ 233730 w 2619410"/>
              <a:gd name="connsiteY6" fmla="*/ 2546089 h 3194296"/>
              <a:gd name="connsiteX7" fmla="*/ 228600 w 2619410"/>
              <a:gd name="connsiteY7" fmla="*/ 2546087 h 31942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619410" h="3194296">
                <a:moveTo>
                  <a:pt x="1147388" y="0"/>
                </a:moveTo>
                <a:lnTo>
                  <a:pt x="2619410" y="763"/>
                </a:lnTo>
                <a:lnTo>
                  <a:pt x="2385956" y="648461"/>
                </a:lnTo>
                <a:lnTo>
                  <a:pt x="2390810" y="648463"/>
                </a:lnTo>
                <a:lnTo>
                  <a:pt x="1473199" y="3194296"/>
                </a:lnTo>
                <a:lnTo>
                  <a:pt x="0" y="3193787"/>
                </a:lnTo>
                <a:lnTo>
                  <a:pt x="233730" y="2546089"/>
                </a:lnTo>
                <a:lnTo>
                  <a:pt x="228600" y="2546087"/>
                </a:lnTo>
                <a:close/>
              </a:path>
            </a:pathLst>
          </a:custGeom>
          <a:noFill/>
        </p:spPr>
        <p:txBody>
          <a:bodyPr wrap="square">
            <a:noAutofit/>
          </a:bodyPr>
          <a:lstStyle>
            <a:lvl1pPr>
              <a:defRPr sz="10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9" name="TextBox 9">
            <a:extLst>
              <a:ext uri="{FF2B5EF4-FFF2-40B4-BE49-F238E27FC236}">
                <a16:creationId xmlns:a16="http://schemas.microsoft.com/office/drawing/2014/main" id="{80AD72F0-60F5-D740-A35E-AADE6D9BDB79}"/>
              </a:ext>
            </a:extLst>
          </p:cNvPr>
          <p:cNvSpPr txBox="1"/>
          <p:nvPr userDrawn="1"/>
        </p:nvSpPr>
        <p:spPr>
          <a:xfrm>
            <a:off x="5927272" y="4758089"/>
            <a:ext cx="2040440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Gilles Pierce -  </a:t>
            </a:r>
            <a:r>
              <a:rPr lang="en-US" sz="800" b="1" dirty="0">
                <a:solidFill>
                  <a:schemeClr val="accent1"/>
                </a:solidFill>
                <a:latin typeface="Lato" panose="020F0502020204030203" pitchFamily="34" charset="0"/>
              </a:rPr>
              <a:t>SOUTENANCE DE STAGE</a:t>
            </a:r>
          </a:p>
        </p:txBody>
      </p:sp>
    </p:spTree>
    <p:extLst>
      <p:ext uri="{BB962C8B-B14F-4D97-AF65-F5344CB8AC3E}">
        <p14:creationId xmlns:p14="http://schemas.microsoft.com/office/powerpoint/2010/main" val="157811429"/>
      </p:ext>
    </p:extLst>
  </p:cSld>
  <p:clrMapOvr>
    <a:masterClrMapping/>
  </p:clrMapOvr>
  <p:transition spd="slow" advClick="0" advTm="1000">
    <p:push dir="r"/>
  </p:transition>
  <p:extLst mod="1">
    <p:ext uri="{DCECCB84-F9BA-43D5-87BE-67443E8EF086}">
      <p15:sldGuideLst xmlns:p15="http://schemas.microsoft.com/office/powerpoint/2012/main">
        <p15:guide id="1" orient="horz" pos="324">
          <p15:clr>
            <a:srgbClr val="FBAE40"/>
          </p15:clr>
        </p15:guide>
        <p15:guide id="2" pos="402">
          <p15:clr>
            <a:srgbClr val="FBAE40"/>
          </p15:clr>
        </p15:guide>
        <p15:guide id="3" pos="5355">
          <p15:clr>
            <a:srgbClr val="FBAE40"/>
          </p15:clr>
        </p15:guide>
        <p15:guide id="4" orient="horz" pos="2916">
          <p15:clr>
            <a:srgbClr val="FBAE40"/>
          </p15:clr>
        </p15:guide>
      </p15:sldGuideLst>
    </p:ext>
  </p:extLs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tfolio at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5"/>
          <p:cNvSpPr>
            <a:spLocks/>
          </p:cNvSpPr>
          <p:nvPr userDrawn="1"/>
        </p:nvSpPr>
        <p:spPr bwMode="auto">
          <a:xfrm>
            <a:off x="8071116" y="4673599"/>
            <a:ext cx="192759" cy="469899"/>
          </a:xfrm>
          <a:custGeom>
            <a:avLst/>
            <a:gdLst>
              <a:gd name="T0" fmla="*/ 1080 w 1229"/>
              <a:gd name="T1" fmla="*/ 0 h 2996"/>
              <a:gd name="T2" fmla="*/ 0 w 1229"/>
              <a:gd name="T3" fmla="*/ 2996 h 2996"/>
              <a:gd name="T4" fmla="*/ 149 w 1229"/>
              <a:gd name="T5" fmla="*/ 2996 h 2996"/>
              <a:gd name="T6" fmla="*/ 1229 w 1229"/>
              <a:gd name="T7" fmla="*/ 0 h 2996"/>
              <a:gd name="T8" fmla="*/ 1080 w 1229"/>
              <a:gd name="T9" fmla="*/ 0 h 29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29" h="2996">
                <a:moveTo>
                  <a:pt x="1080" y="0"/>
                </a:moveTo>
                <a:lnTo>
                  <a:pt x="0" y="2996"/>
                </a:lnTo>
                <a:lnTo>
                  <a:pt x="149" y="2996"/>
                </a:lnTo>
                <a:lnTo>
                  <a:pt x="1229" y="0"/>
                </a:lnTo>
                <a:lnTo>
                  <a:pt x="1080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1588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" name="TextBox 2"/>
          <p:cNvSpPr txBox="1"/>
          <p:nvPr userDrawn="1"/>
        </p:nvSpPr>
        <p:spPr>
          <a:xfrm>
            <a:off x="8273619" y="4758089"/>
            <a:ext cx="227444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fld id="{B5D67274-A358-4A3D-B8D0-184382E74259}" type="slidenum">
              <a:rPr lang="en-US" sz="800" smtClean="0">
                <a:solidFill>
                  <a:schemeClr val="accent4"/>
                </a:solidFill>
                <a:latin typeface="Lato" panose="020F0502020204030203" pitchFamily="34" charset="0"/>
              </a:rPr>
              <a:pPr algn="r"/>
              <a:t>‹N°›</a:t>
            </a:fld>
            <a:endParaRPr lang="en-US" sz="800" dirty="0">
              <a:solidFill>
                <a:schemeClr val="accent4"/>
              </a:solidFill>
              <a:latin typeface="Lato" panose="020F0502020204030203" pitchFamily="34" charset="0"/>
            </a:endParaRPr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4363720" cy="5143500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7" name="TextBox 9">
            <a:extLst>
              <a:ext uri="{FF2B5EF4-FFF2-40B4-BE49-F238E27FC236}">
                <a16:creationId xmlns:a16="http://schemas.microsoft.com/office/drawing/2014/main" id="{7BE61FE1-21F5-CE47-9E31-BA7078DD3D1F}"/>
              </a:ext>
            </a:extLst>
          </p:cNvPr>
          <p:cNvSpPr txBox="1"/>
          <p:nvPr userDrawn="1"/>
        </p:nvSpPr>
        <p:spPr>
          <a:xfrm>
            <a:off x="5927272" y="4758089"/>
            <a:ext cx="2040440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Gilles Pierce -  </a:t>
            </a:r>
            <a:r>
              <a:rPr lang="en-US" sz="800" b="1" dirty="0">
                <a:solidFill>
                  <a:schemeClr val="accent1"/>
                </a:solidFill>
                <a:latin typeface="Lato" panose="020F0502020204030203" pitchFamily="34" charset="0"/>
              </a:rPr>
              <a:t>SOUTENANCE DE STAGE</a:t>
            </a:r>
          </a:p>
        </p:txBody>
      </p:sp>
    </p:spTree>
    <p:extLst>
      <p:ext uri="{BB962C8B-B14F-4D97-AF65-F5344CB8AC3E}">
        <p14:creationId xmlns:p14="http://schemas.microsoft.com/office/powerpoint/2010/main" val="1265490585"/>
      </p:ext>
    </p:extLst>
  </p:cSld>
  <p:clrMapOvr>
    <a:masterClrMapping/>
  </p:clrMapOvr>
  <p:transition spd="slow" advClick="0" advTm="1000">
    <p:push dir="r"/>
  </p:transition>
  <p:extLst mod="1">
    <p:ext uri="{DCECCB84-F9BA-43D5-87BE-67443E8EF086}">
      <p15:sldGuideLst xmlns:p15="http://schemas.microsoft.com/office/powerpoint/2012/main">
        <p15:guide id="1" orient="horz" pos="324">
          <p15:clr>
            <a:srgbClr val="FBAE40"/>
          </p15:clr>
        </p15:guide>
        <p15:guide id="2" pos="402">
          <p15:clr>
            <a:srgbClr val="FBAE40"/>
          </p15:clr>
        </p15:guide>
        <p15:guide id="3" pos="5355">
          <p15:clr>
            <a:srgbClr val="FBAE40"/>
          </p15:clr>
        </p15:guide>
        <p15:guide id="4" orient="horz" pos="2916">
          <p15:clr>
            <a:srgbClr val="FBAE40"/>
          </p15:clr>
        </p15:guide>
      </p15:sldGuideLst>
    </p:ext>
  </p:extLs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tfolio at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10"/>
          </p:nvPr>
        </p:nvSpPr>
        <p:spPr>
          <a:xfrm>
            <a:off x="4780280" y="0"/>
            <a:ext cx="4363720" cy="5143500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7" name="Freeform 25"/>
          <p:cNvSpPr>
            <a:spLocks/>
          </p:cNvSpPr>
          <p:nvPr userDrawn="1"/>
        </p:nvSpPr>
        <p:spPr bwMode="auto">
          <a:xfrm>
            <a:off x="795070" y="4673599"/>
            <a:ext cx="192759" cy="469899"/>
          </a:xfrm>
          <a:custGeom>
            <a:avLst/>
            <a:gdLst>
              <a:gd name="T0" fmla="*/ 1080 w 1229"/>
              <a:gd name="T1" fmla="*/ 0 h 2996"/>
              <a:gd name="T2" fmla="*/ 0 w 1229"/>
              <a:gd name="T3" fmla="*/ 2996 h 2996"/>
              <a:gd name="T4" fmla="*/ 149 w 1229"/>
              <a:gd name="T5" fmla="*/ 2996 h 2996"/>
              <a:gd name="T6" fmla="*/ 1229 w 1229"/>
              <a:gd name="T7" fmla="*/ 0 h 2996"/>
              <a:gd name="T8" fmla="*/ 1080 w 1229"/>
              <a:gd name="T9" fmla="*/ 0 h 29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29" h="2996">
                <a:moveTo>
                  <a:pt x="1080" y="0"/>
                </a:moveTo>
                <a:lnTo>
                  <a:pt x="0" y="2996"/>
                </a:lnTo>
                <a:lnTo>
                  <a:pt x="149" y="2996"/>
                </a:lnTo>
                <a:lnTo>
                  <a:pt x="1229" y="0"/>
                </a:lnTo>
                <a:lnTo>
                  <a:pt x="1080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1588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TextBox 7"/>
          <p:cNvSpPr txBox="1"/>
          <p:nvPr userDrawn="1"/>
        </p:nvSpPr>
        <p:spPr>
          <a:xfrm>
            <a:off x="638175" y="4758089"/>
            <a:ext cx="227444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fld id="{B5D67274-A358-4A3D-B8D0-184382E74259}" type="slidenum">
              <a:rPr lang="en-US" sz="800" smtClean="0">
                <a:solidFill>
                  <a:schemeClr val="accent4"/>
                </a:solidFill>
                <a:latin typeface="Lato" panose="020F0502020204030203" pitchFamily="34" charset="0"/>
              </a:rPr>
              <a:pPr algn="l"/>
              <a:t>‹N°›</a:t>
            </a:fld>
            <a:endParaRPr lang="en-US" sz="800" dirty="0">
              <a:solidFill>
                <a:schemeClr val="accent4"/>
              </a:solidFill>
              <a:latin typeface="Lato" panose="020F0502020204030203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1CC3E09-8709-3E4C-B69F-2A5C6C529326}"/>
              </a:ext>
            </a:extLst>
          </p:cNvPr>
          <p:cNvSpPr txBox="1"/>
          <p:nvPr userDrawn="1"/>
        </p:nvSpPr>
        <p:spPr>
          <a:xfrm>
            <a:off x="891449" y="4758088"/>
            <a:ext cx="2040440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Gilles Pierce -  </a:t>
            </a:r>
            <a:r>
              <a:rPr lang="en-US" sz="800" b="1" dirty="0">
                <a:solidFill>
                  <a:schemeClr val="accent1"/>
                </a:solidFill>
                <a:latin typeface="Lato" panose="020F0502020204030203" pitchFamily="34" charset="0"/>
              </a:rPr>
              <a:t>SOUTENANCE DE STAGE</a:t>
            </a:r>
          </a:p>
        </p:txBody>
      </p:sp>
    </p:spTree>
    <p:extLst>
      <p:ext uri="{BB962C8B-B14F-4D97-AF65-F5344CB8AC3E}">
        <p14:creationId xmlns:p14="http://schemas.microsoft.com/office/powerpoint/2010/main" val="1957370555"/>
      </p:ext>
    </p:extLst>
  </p:cSld>
  <p:clrMapOvr>
    <a:masterClrMapping/>
  </p:clrMapOvr>
  <p:transition spd="slow" advClick="0" advTm="1000">
    <p:push dir="r"/>
  </p:transition>
  <p:extLst mod="1">
    <p:ext uri="{DCECCB84-F9BA-43D5-87BE-67443E8EF086}">
      <p15:sldGuideLst xmlns:p15="http://schemas.microsoft.com/office/powerpoint/2012/main">
        <p15:guide id="1" orient="horz" pos="324">
          <p15:clr>
            <a:srgbClr val="FBAE40"/>
          </p15:clr>
        </p15:guide>
        <p15:guide id="2" pos="402">
          <p15:clr>
            <a:srgbClr val="FBAE40"/>
          </p15:clr>
        </p15:guide>
        <p15:guide id="3" pos="5355">
          <p15:clr>
            <a:srgbClr val="FBAE40"/>
          </p15:clr>
        </p15:guide>
        <p15:guide id="4" orient="horz" pos="2916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69796737"/>
      </p:ext>
    </p:extLst>
  </p:cSld>
  <p:clrMapOvr>
    <a:masterClrMapping/>
  </p:clrMapOvr>
  <p:transition spd="slow" advClick="0" advTm="1000">
    <p:push dir="r"/>
  </p:transition>
  <p:extLst mod="1">
    <p:ext uri="{DCECCB84-F9BA-43D5-87BE-67443E8EF086}">
      <p15:sldGuideLst xmlns:p15="http://schemas.microsoft.com/office/powerpoint/2012/main">
        <p15:guide id="1" orient="horz" pos="324">
          <p15:clr>
            <a:srgbClr val="FBAE40"/>
          </p15:clr>
        </p15:guide>
        <p15:guide id="2" pos="402">
          <p15:clr>
            <a:srgbClr val="FBAE40"/>
          </p15:clr>
        </p15:guide>
        <p15:guide id="3" pos="5355">
          <p15:clr>
            <a:srgbClr val="FBAE40"/>
          </p15:clr>
        </p15:guide>
        <p15:guide id="4" orient="horz" pos="2916">
          <p15:clr>
            <a:srgbClr val="FBAE40"/>
          </p15:clr>
        </p15:guide>
      </p15:sldGuideLst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obile App Showca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638175" y="514350"/>
            <a:ext cx="7862888" cy="28363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2400" cap="all" spc="50" baseline="0">
                <a:solidFill>
                  <a:schemeClr val="accent1"/>
                </a:solidFill>
                <a:latin typeface="Lato Black" panose="020F0A02020204030203" pitchFamily="34" charset="0"/>
              </a:defRPr>
            </a:lvl1pPr>
          </a:lstStyle>
          <a:p>
            <a:pPr lvl="0"/>
            <a:r>
              <a:rPr lang="en-US" dirty="0"/>
              <a:t>Click to edit title</a:t>
            </a:r>
          </a:p>
        </p:txBody>
      </p:sp>
      <p:cxnSp>
        <p:nvCxnSpPr>
          <p:cNvPr id="3" name="Straight Connector 2"/>
          <p:cNvCxnSpPr/>
          <p:nvPr userDrawn="1"/>
        </p:nvCxnSpPr>
        <p:spPr>
          <a:xfrm>
            <a:off x="639798" y="1058463"/>
            <a:ext cx="457200" cy="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 Placeholder 6"/>
          <p:cNvSpPr>
            <a:spLocks noGrp="1"/>
          </p:cNvSpPr>
          <p:nvPr>
            <p:ph type="body" sz="quarter" idx="12" hasCustomPrompt="1"/>
          </p:nvPr>
        </p:nvSpPr>
        <p:spPr>
          <a:xfrm>
            <a:off x="638175" y="857739"/>
            <a:ext cx="7862888" cy="12465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900" cap="none" spc="0" baseline="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pPr lvl="0"/>
            <a:r>
              <a:rPr lang="en-US" dirty="0"/>
              <a:t>Click to edit subtitle here</a:t>
            </a:r>
          </a:p>
        </p:txBody>
      </p:sp>
      <p:sp>
        <p:nvSpPr>
          <p:cNvPr id="5" name="Freeform 25"/>
          <p:cNvSpPr>
            <a:spLocks/>
          </p:cNvSpPr>
          <p:nvPr userDrawn="1"/>
        </p:nvSpPr>
        <p:spPr bwMode="auto">
          <a:xfrm>
            <a:off x="8071116" y="4673599"/>
            <a:ext cx="192759" cy="469899"/>
          </a:xfrm>
          <a:custGeom>
            <a:avLst/>
            <a:gdLst>
              <a:gd name="T0" fmla="*/ 1080 w 1229"/>
              <a:gd name="T1" fmla="*/ 0 h 2996"/>
              <a:gd name="T2" fmla="*/ 0 w 1229"/>
              <a:gd name="T3" fmla="*/ 2996 h 2996"/>
              <a:gd name="T4" fmla="*/ 149 w 1229"/>
              <a:gd name="T5" fmla="*/ 2996 h 2996"/>
              <a:gd name="T6" fmla="*/ 1229 w 1229"/>
              <a:gd name="T7" fmla="*/ 0 h 2996"/>
              <a:gd name="T8" fmla="*/ 1080 w 1229"/>
              <a:gd name="T9" fmla="*/ 0 h 29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29" h="2996">
                <a:moveTo>
                  <a:pt x="1080" y="0"/>
                </a:moveTo>
                <a:lnTo>
                  <a:pt x="0" y="2996"/>
                </a:lnTo>
                <a:lnTo>
                  <a:pt x="149" y="2996"/>
                </a:lnTo>
                <a:lnTo>
                  <a:pt x="1229" y="0"/>
                </a:lnTo>
                <a:lnTo>
                  <a:pt x="1080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1588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TextBox 7"/>
          <p:cNvSpPr txBox="1"/>
          <p:nvPr userDrawn="1"/>
        </p:nvSpPr>
        <p:spPr>
          <a:xfrm>
            <a:off x="8273619" y="4758089"/>
            <a:ext cx="227444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fld id="{B5D67274-A358-4A3D-B8D0-184382E74259}" type="slidenum">
              <a:rPr lang="en-US" sz="800" smtClean="0">
                <a:solidFill>
                  <a:schemeClr val="accent4"/>
                </a:solidFill>
                <a:latin typeface="Lato" panose="020F0502020204030203" pitchFamily="34" charset="0"/>
              </a:rPr>
              <a:pPr algn="r"/>
              <a:t>‹N°›</a:t>
            </a:fld>
            <a:endParaRPr lang="en-US" sz="800" dirty="0">
              <a:solidFill>
                <a:schemeClr val="accent4"/>
              </a:solidFill>
              <a:latin typeface="Lato" panose="020F0502020204030203" pitchFamily="34" charset="0"/>
            </a:endParaRPr>
          </a:p>
        </p:txBody>
      </p:sp>
      <p:sp>
        <p:nvSpPr>
          <p:cNvPr id="11" name="Picture Placeholder 6"/>
          <p:cNvSpPr>
            <a:spLocks noGrp="1"/>
          </p:cNvSpPr>
          <p:nvPr>
            <p:ph type="pic" sz="quarter" idx="13"/>
          </p:nvPr>
        </p:nvSpPr>
        <p:spPr>
          <a:xfrm>
            <a:off x="3922337" y="1835150"/>
            <a:ext cx="1313238" cy="2359025"/>
          </a:xfrm>
          <a:prstGeom prst="rect">
            <a:avLst/>
          </a:prstGeom>
        </p:spPr>
        <p:txBody>
          <a:bodyPr/>
          <a:lstStyle>
            <a:lvl1pPr>
              <a:defRPr sz="12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9" name="TextBox 9">
            <a:extLst>
              <a:ext uri="{FF2B5EF4-FFF2-40B4-BE49-F238E27FC236}">
                <a16:creationId xmlns:a16="http://schemas.microsoft.com/office/drawing/2014/main" id="{344A45A9-BB62-6A43-8831-03304561E4A8}"/>
              </a:ext>
            </a:extLst>
          </p:cNvPr>
          <p:cNvSpPr txBox="1"/>
          <p:nvPr userDrawn="1"/>
        </p:nvSpPr>
        <p:spPr>
          <a:xfrm>
            <a:off x="5927272" y="4758089"/>
            <a:ext cx="2040440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Gilles Pierce -  </a:t>
            </a:r>
            <a:r>
              <a:rPr lang="en-US" sz="800" b="1" dirty="0">
                <a:solidFill>
                  <a:schemeClr val="accent1"/>
                </a:solidFill>
                <a:latin typeface="Lato" panose="020F0502020204030203" pitchFamily="34" charset="0"/>
              </a:rPr>
              <a:t>SOUTENANCE DE STAGE</a:t>
            </a:r>
          </a:p>
        </p:txBody>
      </p:sp>
    </p:spTree>
    <p:extLst>
      <p:ext uri="{BB962C8B-B14F-4D97-AF65-F5344CB8AC3E}">
        <p14:creationId xmlns:p14="http://schemas.microsoft.com/office/powerpoint/2010/main" val="3582874044"/>
      </p:ext>
    </p:extLst>
  </p:cSld>
  <p:clrMapOvr>
    <a:masterClrMapping/>
  </p:clrMapOvr>
  <p:transition spd="slow" advClick="0" advTm="100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750"/>
                        <p:tgtEl>
                          <p:spTgt spid="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4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  <p:extLst mod="1">
    <p:ext uri="{DCECCB84-F9BA-43D5-87BE-67443E8EF086}">
      <p15:sldGuideLst xmlns:p15="http://schemas.microsoft.com/office/powerpoint/2012/main">
        <p15:guide id="1" orient="horz" pos="324">
          <p15:clr>
            <a:srgbClr val="FBAE40"/>
          </p15:clr>
        </p15:guide>
        <p15:guide id="2" pos="402">
          <p15:clr>
            <a:srgbClr val="FBAE40"/>
          </p15:clr>
        </p15:guide>
        <p15:guide id="3" pos="5355">
          <p15:clr>
            <a:srgbClr val="FBAE40"/>
          </p15:clr>
        </p15:guide>
        <p15:guide id="4" orient="horz" pos="2916">
          <p15:clr>
            <a:srgbClr val="FBAE40"/>
          </p15:clr>
        </p15:guide>
      </p15:sldGuideLst>
    </p:ext>
  </p:extLs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eb Showcase in iMa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638175" y="514350"/>
            <a:ext cx="7862888" cy="28363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2400" cap="all" spc="50" baseline="0">
                <a:solidFill>
                  <a:schemeClr val="accent1"/>
                </a:solidFill>
                <a:latin typeface="Lato Black" panose="020F0A02020204030203" pitchFamily="34" charset="0"/>
              </a:defRPr>
            </a:lvl1pPr>
          </a:lstStyle>
          <a:p>
            <a:pPr lvl="0"/>
            <a:r>
              <a:rPr lang="en-US" dirty="0"/>
              <a:t>Click to edit title</a:t>
            </a:r>
          </a:p>
        </p:txBody>
      </p:sp>
      <p:cxnSp>
        <p:nvCxnSpPr>
          <p:cNvPr id="3" name="Straight Connector 2"/>
          <p:cNvCxnSpPr/>
          <p:nvPr userDrawn="1"/>
        </p:nvCxnSpPr>
        <p:spPr>
          <a:xfrm>
            <a:off x="639798" y="1058463"/>
            <a:ext cx="457200" cy="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 Placeholder 6"/>
          <p:cNvSpPr>
            <a:spLocks noGrp="1"/>
          </p:cNvSpPr>
          <p:nvPr>
            <p:ph type="body" sz="quarter" idx="12" hasCustomPrompt="1"/>
          </p:nvPr>
        </p:nvSpPr>
        <p:spPr>
          <a:xfrm>
            <a:off x="638175" y="857739"/>
            <a:ext cx="7862888" cy="12465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900" cap="none" spc="0" baseline="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pPr lvl="0"/>
            <a:r>
              <a:rPr lang="en-US" dirty="0"/>
              <a:t>Click to edit subtitle here</a:t>
            </a:r>
          </a:p>
        </p:txBody>
      </p:sp>
      <p:sp>
        <p:nvSpPr>
          <p:cNvPr id="5" name="Freeform 25"/>
          <p:cNvSpPr>
            <a:spLocks/>
          </p:cNvSpPr>
          <p:nvPr userDrawn="1"/>
        </p:nvSpPr>
        <p:spPr bwMode="auto">
          <a:xfrm>
            <a:off x="8071116" y="4673599"/>
            <a:ext cx="192759" cy="469899"/>
          </a:xfrm>
          <a:custGeom>
            <a:avLst/>
            <a:gdLst>
              <a:gd name="T0" fmla="*/ 1080 w 1229"/>
              <a:gd name="T1" fmla="*/ 0 h 2996"/>
              <a:gd name="T2" fmla="*/ 0 w 1229"/>
              <a:gd name="T3" fmla="*/ 2996 h 2996"/>
              <a:gd name="T4" fmla="*/ 149 w 1229"/>
              <a:gd name="T5" fmla="*/ 2996 h 2996"/>
              <a:gd name="T6" fmla="*/ 1229 w 1229"/>
              <a:gd name="T7" fmla="*/ 0 h 2996"/>
              <a:gd name="T8" fmla="*/ 1080 w 1229"/>
              <a:gd name="T9" fmla="*/ 0 h 29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29" h="2996">
                <a:moveTo>
                  <a:pt x="1080" y="0"/>
                </a:moveTo>
                <a:lnTo>
                  <a:pt x="0" y="2996"/>
                </a:lnTo>
                <a:lnTo>
                  <a:pt x="149" y="2996"/>
                </a:lnTo>
                <a:lnTo>
                  <a:pt x="1229" y="0"/>
                </a:lnTo>
                <a:lnTo>
                  <a:pt x="1080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1588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TextBox 7"/>
          <p:cNvSpPr txBox="1"/>
          <p:nvPr userDrawn="1"/>
        </p:nvSpPr>
        <p:spPr>
          <a:xfrm>
            <a:off x="8273619" y="4758089"/>
            <a:ext cx="227444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fld id="{B5D67274-A358-4A3D-B8D0-184382E74259}" type="slidenum">
              <a:rPr lang="en-US" sz="800" smtClean="0">
                <a:solidFill>
                  <a:schemeClr val="accent4"/>
                </a:solidFill>
                <a:latin typeface="Lato" panose="020F0502020204030203" pitchFamily="34" charset="0"/>
              </a:rPr>
              <a:pPr algn="r"/>
              <a:t>‹N°›</a:t>
            </a:fld>
            <a:endParaRPr lang="en-US" sz="800" dirty="0">
              <a:solidFill>
                <a:schemeClr val="accent4"/>
              </a:solidFill>
              <a:latin typeface="Lato" panose="020F0502020204030203" pitchFamily="34" charset="0"/>
            </a:endParaRPr>
          </a:p>
        </p:txBody>
      </p:sp>
      <p:sp>
        <p:nvSpPr>
          <p:cNvPr id="11" name="Picture Placeholder 6"/>
          <p:cNvSpPr>
            <a:spLocks noGrp="1"/>
          </p:cNvSpPr>
          <p:nvPr>
            <p:ph type="pic" sz="quarter" idx="13"/>
          </p:nvPr>
        </p:nvSpPr>
        <p:spPr>
          <a:xfrm>
            <a:off x="836083" y="1724025"/>
            <a:ext cx="2937934" cy="1768475"/>
          </a:xfrm>
          <a:prstGeom prst="rect">
            <a:avLst/>
          </a:prstGeom>
        </p:spPr>
        <p:txBody>
          <a:bodyPr/>
          <a:lstStyle>
            <a:lvl1pPr>
              <a:defRPr sz="12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9" name="TextBox 9">
            <a:extLst>
              <a:ext uri="{FF2B5EF4-FFF2-40B4-BE49-F238E27FC236}">
                <a16:creationId xmlns:a16="http://schemas.microsoft.com/office/drawing/2014/main" id="{72183568-E61B-8B45-AB56-ABEC277B721D}"/>
              </a:ext>
            </a:extLst>
          </p:cNvPr>
          <p:cNvSpPr txBox="1"/>
          <p:nvPr userDrawn="1"/>
        </p:nvSpPr>
        <p:spPr>
          <a:xfrm>
            <a:off x="5927272" y="4758089"/>
            <a:ext cx="2040440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Gilles Pierce -  </a:t>
            </a:r>
            <a:r>
              <a:rPr lang="en-US" sz="800" b="1" dirty="0">
                <a:solidFill>
                  <a:schemeClr val="accent1"/>
                </a:solidFill>
                <a:latin typeface="Lato" panose="020F0502020204030203" pitchFamily="34" charset="0"/>
              </a:rPr>
              <a:t>SOUTENANCE DE STAGE</a:t>
            </a:r>
          </a:p>
        </p:txBody>
      </p:sp>
    </p:spTree>
    <p:extLst>
      <p:ext uri="{BB962C8B-B14F-4D97-AF65-F5344CB8AC3E}">
        <p14:creationId xmlns:p14="http://schemas.microsoft.com/office/powerpoint/2010/main" val="2075790988"/>
      </p:ext>
    </p:extLst>
  </p:cSld>
  <p:clrMapOvr>
    <a:masterClrMapping/>
  </p:clrMapOvr>
  <p:transition spd="slow" advClick="0" advTm="100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750"/>
                        <p:tgtEl>
                          <p:spTgt spid="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4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  <p:extLst mod="1">
    <p:ext uri="{DCECCB84-F9BA-43D5-87BE-67443E8EF086}">
      <p15:sldGuideLst xmlns:p15="http://schemas.microsoft.com/office/powerpoint/2012/main">
        <p15:guide id="1" orient="horz" pos="324">
          <p15:clr>
            <a:srgbClr val="FBAE40"/>
          </p15:clr>
        </p15:guide>
        <p15:guide id="2" pos="402">
          <p15:clr>
            <a:srgbClr val="FBAE40"/>
          </p15:clr>
        </p15:guide>
        <p15:guide id="3" pos="5355">
          <p15:clr>
            <a:srgbClr val="FBAE40"/>
          </p15:clr>
        </p15:guide>
        <p15:guide id="4" orient="horz" pos="2916">
          <p15:clr>
            <a:srgbClr val="FBAE40"/>
          </p15:clr>
        </p15:guide>
      </p15:sldGuideLst>
    </p:ext>
  </p:extLs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tfolio Showcase (2 Pictures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/>
          <p:cNvSpPr>
            <a:spLocks noGrp="1"/>
          </p:cNvSpPr>
          <p:nvPr>
            <p:ph type="pic" sz="quarter" idx="13"/>
          </p:nvPr>
        </p:nvSpPr>
        <p:spPr>
          <a:xfrm>
            <a:off x="638175" y="1524530"/>
            <a:ext cx="3705225" cy="2857500"/>
          </a:xfrm>
          <a:prstGeom prst="rect">
            <a:avLst/>
          </a:prstGeom>
        </p:spPr>
        <p:txBody>
          <a:bodyPr/>
          <a:lstStyle>
            <a:lvl1pPr>
              <a:defRPr sz="12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2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638175" y="514350"/>
            <a:ext cx="7862888" cy="28363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2400" cap="all" spc="50" baseline="0">
                <a:solidFill>
                  <a:schemeClr val="accent1"/>
                </a:solidFill>
                <a:latin typeface="Lato Black" panose="020F0A02020204030203" pitchFamily="34" charset="0"/>
              </a:defRPr>
            </a:lvl1pPr>
          </a:lstStyle>
          <a:p>
            <a:pPr lvl="0"/>
            <a:r>
              <a:rPr lang="en-US" dirty="0"/>
              <a:t>Click to edit title</a:t>
            </a:r>
          </a:p>
        </p:txBody>
      </p:sp>
      <p:cxnSp>
        <p:nvCxnSpPr>
          <p:cNvPr id="3" name="Straight Connector 2"/>
          <p:cNvCxnSpPr/>
          <p:nvPr userDrawn="1"/>
        </p:nvCxnSpPr>
        <p:spPr>
          <a:xfrm>
            <a:off x="639798" y="1058463"/>
            <a:ext cx="457200" cy="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 Placeholder 6"/>
          <p:cNvSpPr>
            <a:spLocks noGrp="1"/>
          </p:cNvSpPr>
          <p:nvPr>
            <p:ph type="body" sz="quarter" idx="12" hasCustomPrompt="1"/>
          </p:nvPr>
        </p:nvSpPr>
        <p:spPr>
          <a:xfrm>
            <a:off x="638175" y="857739"/>
            <a:ext cx="7862888" cy="12465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900" cap="none" spc="0" baseline="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pPr lvl="0"/>
            <a:r>
              <a:rPr lang="en-US" dirty="0"/>
              <a:t>Click to edit subtitle here</a:t>
            </a:r>
          </a:p>
        </p:txBody>
      </p:sp>
      <p:sp>
        <p:nvSpPr>
          <p:cNvPr id="5" name="Freeform 25"/>
          <p:cNvSpPr>
            <a:spLocks/>
          </p:cNvSpPr>
          <p:nvPr userDrawn="1"/>
        </p:nvSpPr>
        <p:spPr bwMode="auto">
          <a:xfrm>
            <a:off x="8071116" y="4673599"/>
            <a:ext cx="192759" cy="469899"/>
          </a:xfrm>
          <a:custGeom>
            <a:avLst/>
            <a:gdLst>
              <a:gd name="T0" fmla="*/ 1080 w 1229"/>
              <a:gd name="T1" fmla="*/ 0 h 2996"/>
              <a:gd name="T2" fmla="*/ 0 w 1229"/>
              <a:gd name="T3" fmla="*/ 2996 h 2996"/>
              <a:gd name="T4" fmla="*/ 149 w 1229"/>
              <a:gd name="T5" fmla="*/ 2996 h 2996"/>
              <a:gd name="T6" fmla="*/ 1229 w 1229"/>
              <a:gd name="T7" fmla="*/ 0 h 2996"/>
              <a:gd name="T8" fmla="*/ 1080 w 1229"/>
              <a:gd name="T9" fmla="*/ 0 h 29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29" h="2996">
                <a:moveTo>
                  <a:pt x="1080" y="0"/>
                </a:moveTo>
                <a:lnTo>
                  <a:pt x="0" y="2996"/>
                </a:lnTo>
                <a:lnTo>
                  <a:pt x="149" y="2996"/>
                </a:lnTo>
                <a:lnTo>
                  <a:pt x="1229" y="0"/>
                </a:lnTo>
                <a:lnTo>
                  <a:pt x="1080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1588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TextBox 7"/>
          <p:cNvSpPr txBox="1"/>
          <p:nvPr userDrawn="1"/>
        </p:nvSpPr>
        <p:spPr>
          <a:xfrm>
            <a:off x="8273619" y="4758089"/>
            <a:ext cx="227444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fld id="{B5D67274-A358-4A3D-B8D0-184382E74259}" type="slidenum">
              <a:rPr lang="en-US" sz="800" smtClean="0">
                <a:solidFill>
                  <a:schemeClr val="accent4"/>
                </a:solidFill>
                <a:latin typeface="Lato" panose="020F0502020204030203" pitchFamily="34" charset="0"/>
              </a:rPr>
              <a:pPr algn="r"/>
              <a:t>‹N°›</a:t>
            </a:fld>
            <a:endParaRPr lang="en-US" sz="800" dirty="0">
              <a:solidFill>
                <a:schemeClr val="accent4"/>
              </a:solidFill>
              <a:latin typeface="Lato" panose="020F0502020204030203" pitchFamily="34" charset="0"/>
            </a:endParaRPr>
          </a:p>
        </p:txBody>
      </p:sp>
      <p:sp>
        <p:nvSpPr>
          <p:cNvPr id="11" name="Picture Placeholder 6"/>
          <p:cNvSpPr>
            <a:spLocks noGrp="1"/>
          </p:cNvSpPr>
          <p:nvPr>
            <p:ph type="pic" sz="quarter" idx="14"/>
          </p:nvPr>
        </p:nvSpPr>
        <p:spPr>
          <a:xfrm>
            <a:off x="4795838" y="1524530"/>
            <a:ext cx="3705225" cy="2857500"/>
          </a:xfrm>
          <a:prstGeom prst="rect">
            <a:avLst/>
          </a:prstGeom>
        </p:spPr>
        <p:txBody>
          <a:bodyPr/>
          <a:lstStyle>
            <a:lvl1pPr>
              <a:defRPr sz="12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12" name="TextBox 9">
            <a:extLst>
              <a:ext uri="{FF2B5EF4-FFF2-40B4-BE49-F238E27FC236}">
                <a16:creationId xmlns:a16="http://schemas.microsoft.com/office/drawing/2014/main" id="{A3AFA9DA-81AC-7B46-9995-B5384C3EBFB7}"/>
              </a:ext>
            </a:extLst>
          </p:cNvPr>
          <p:cNvSpPr txBox="1"/>
          <p:nvPr userDrawn="1"/>
        </p:nvSpPr>
        <p:spPr>
          <a:xfrm>
            <a:off x="5927272" y="4758089"/>
            <a:ext cx="2040440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Gilles Pierce -  </a:t>
            </a:r>
            <a:r>
              <a:rPr lang="en-US" sz="800" b="1" dirty="0">
                <a:solidFill>
                  <a:schemeClr val="accent1"/>
                </a:solidFill>
                <a:latin typeface="Lato" panose="020F0502020204030203" pitchFamily="34" charset="0"/>
              </a:rPr>
              <a:t>SOUTENANCE DE STAGE</a:t>
            </a:r>
          </a:p>
        </p:txBody>
      </p:sp>
    </p:spTree>
    <p:extLst>
      <p:ext uri="{BB962C8B-B14F-4D97-AF65-F5344CB8AC3E}">
        <p14:creationId xmlns:p14="http://schemas.microsoft.com/office/powerpoint/2010/main" val="1188522502"/>
      </p:ext>
    </p:extLst>
  </p:cSld>
  <p:clrMapOvr>
    <a:masterClrMapping/>
  </p:clrMapOvr>
  <p:transition spd="slow" advClick="0" advTm="100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750"/>
                        <p:tgtEl>
                          <p:spTgt spid="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4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  <p:extLst mod="1">
    <p:ext uri="{DCECCB84-F9BA-43D5-87BE-67443E8EF086}">
      <p15:sldGuideLst xmlns:p15="http://schemas.microsoft.com/office/powerpoint/2012/main">
        <p15:guide id="1" orient="horz" pos="324">
          <p15:clr>
            <a:srgbClr val="FBAE40"/>
          </p15:clr>
        </p15:guide>
        <p15:guide id="2" pos="402">
          <p15:clr>
            <a:srgbClr val="FBAE40"/>
          </p15:clr>
        </p15:guide>
        <p15:guide id="3" pos="5355">
          <p15:clr>
            <a:srgbClr val="FBAE40"/>
          </p15:clr>
        </p15:guide>
        <p15:guide id="4" orient="horz" pos="2916">
          <p15:clr>
            <a:srgbClr val="FBAE40"/>
          </p15:clr>
        </p15:guide>
      </p15:sldGuideLst>
    </p:ext>
  </p:extLs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tfolio Showcase (3 Pictures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/>
          <p:cNvSpPr>
            <a:spLocks noGrp="1"/>
          </p:cNvSpPr>
          <p:nvPr>
            <p:ph type="pic" sz="quarter" idx="13"/>
          </p:nvPr>
        </p:nvSpPr>
        <p:spPr>
          <a:xfrm>
            <a:off x="638176" y="1524530"/>
            <a:ext cx="2328738" cy="2857500"/>
          </a:xfrm>
          <a:prstGeom prst="rect">
            <a:avLst/>
          </a:prstGeom>
        </p:spPr>
        <p:txBody>
          <a:bodyPr/>
          <a:lstStyle>
            <a:lvl1pPr>
              <a:defRPr sz="12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2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638175" y="514350"/>
            <a:ext cx="7862888" cy="28363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2400" cap="all" spc="50" baseline="0">
                <a:solidFill>
                  <a:schemeClr val="accent1"/>
                </a:solidFill>
                <a:latin typeface="Lato Black" panose="020F0A02020204030203" pitchFamily="34" charset="0"/>
              </a:defRPr>
            </a:lvl1pPr>
          </a:lstStyle>
          <a:p>
            <a:pPr lvl="0"/>
            <a:r>
              <a:rPr lang="en-US" dirty="0"/>
              <a:t>Click to edit title</a:t>
            </a:r>
          </a:p>
        </p:txBody>
      </p:sp>
      <p:cxnSp>
        <p:nvCxnSpPr>
          <p:cNvPr id="3" name="Straight Connector 2"/>
          <p:cNvCxnSpPr/>
          <p:nvPr userDrawn="1"/>
        </p:nvCxnSpPr>
        <p:spPr>
          <a:xfrm>
            <a:off x="639798" y="1058463"/>
            <a:ext cx="457200" cy="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 Placeholder 6"/>
          <p:cNvSpPr>
            <a:spLocks noGrp="1"/>
          </p:cNvSpPr>
          <p:nvPr>
            <p:ph type="body" sz="quarter" idx="12" hasCustomPrompt="1"/>
          </p:nvPr>
        </p:nvSpPr>
        <p:spPr>
          <a:xfrm>
            <a:off x="638175" y="857739"/>
            <a:ext cx="7862888" cy="12465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900" cap="none" spc="0" baseline="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pPr lvl="0"/>
            <a:r>
              <a:rPr lang="en-US" dirty="0"/>
              <a:t>Click to edit subtitle here</a:t>
            </a:r>
          </a:p>
        </p:txBody>
      </p:sp>
      <p:sp>
        <p:nvSpPr>
          <p:cNvPr id="5" name="Freeform 25"/>
          <p:cNvSpPr>
            <a:spLocks/>
          </p:cNvSpPr>
          <p:nvPr userDrawn="1"/>
        </p:nvSpPr>
        <p:spPr bwMode="auto">
          <a:xfrm>
            <a:off x="8071116" y="4673599"/>
            <a:ext cx="192759" cy="469899"/>
          </a:xfrm>
          <a:custGeom>
            <a:avLst/>
            <a:gdLst>
              <a:gd name="T0" fmla="*/ 1080 w 1229"/>
              <a:gd name="T1" fmla="*/ 0 h 2996"/>
              <a:gd name="T2" fmla="*/ 0 w 1229"/>
              <a:gd name="T3" fmla="*/ 2996 h 2996"/>
              <a:gd name="T4" fmla="*/ 149 w 1229"/>
              <a:gd name="T5" fmla="*/ 2996 h 2996"/>
              <a:gd name="T6" fmla="*/ 1229 w 1229"/>
              <a:gd name="T7" fmla="*/ 0 h 2996"/>
              <a:gd name="T8" fmla="*/ 1080 w 1229"/>
              <a:gd name="T9" fmla="*/ 0 h 29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29" h="2996">
                <a:moveTo>
                  <a:pt x="1080" y="0"/>
                </a:moveTo>
                <a:lnTo>
                  <a:pt x="0" y="2996"/>
                </a:lnTo>
                <a:lnTo>
                  <a:pt x="149" y="2996"/>
                </a:lnTo>
                <a:lnTo>
                  <a:pt x="1229" y="0"/>
                </a:lnTo>
                <a:lnTo>
                  <a:pt x="1080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1588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TextBox 7"/>
          <p:cNvSpPr txBox="1"/>
          <p:nvPr userDrawn="1"/>
        </p:nvSpPr>
        <p:spPr>
          <a:xfrm>
            <a:off x="8273619" y="4758089"/>
            <a:ext cx="227444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fld id="{B5D67274-A358-4A3D-B8D0-184382E74259}" type="slidenum">
              <a:rPr lang="en-US" sz="800" smtClean="0">
                <a:solidFill>
                  <a:schemeClr val="accent4"/>
                </a:solidFill>
                <a:latin typeface="Lato" panose="020F0502020204030203" pitchFamily="34" charset="0"/>
              </a:rPr>
              <a:pPr algn="r"/>
              <a:t>‹N°›</a:t>
            </a:fld>
            <a:endParaRPr lang="en-US" sz="800" dirty="0">
              <a:solidFill>
                <a:schemeClr val="accent4"/>
              </a:solidFill>
              <a:latin typeface="Lato" panose="020F0502020204030203" pitchFamily="34" charset="0"/>
            </a:endParaRPr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14"/>
          </p:nvPr>
        </p:nvSpPr>
        <p:spPr>
          <a:xfrm>
            <a:off x="3407631" y="1524530"/>
            <a:ext cx="2328738" cy="2857500"/>
          </a:xfrm>
          <a:prstGeom prst="rect">
            <a:avLst/>
          </a:prstGeom>
        </p:spPr>
        <p:txBody>
          <a:bodyPr/>
          <a:lstStyle>
            <a:lvl1pPr>
              <a:defRPr sz="12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14" name="Picture Placeholder 6"/>
          <p:cNvSpPr>
            <a:spLocks noGrp="1"/>
          </p:cNvSpPr>
          <p:nvPr>
            <p:ph type="pic" sz="quarter" idx="15"/>
          </p:nvPr>
        </p:nvSpPr>
        <p:spPr>
          <a:xfrm>
            <a:off x="6172325" y="1524530"/>
            <a:ext cx="2328738" cy="2857500"/>
          </a:xfrm>
          <a:prstGeom prst="rect">
            <a:avLst/>
          </a:prstGeom>
        </p:spPr>
        <p:txBody>
          <a:bodyPr/>
          <a:lstStyle>
            <a:lvl1pPr>
              <a:defRPr sz="12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11" name="TextBox 9">
            <a:extLst>
              <a:ext uri="{FF2B5EF4-FFF2-40B4-BE49-F238E27FC236}">
                <a16:creationId xmlns:a16="http://schemas.microsoft.com/office/drawing/2014/main" id="{28E82750-B457-2640-BC71-B081981A59AE}"/>
              </a:ext>
            </a:extLst>
          </p:cNvPr>
          <p:cNvSpPr txBox="1"/>
          <p:nvPr userDrawn="1"/>
        </p:nvSpPr>
        <p:spPr>
          <a:xfrm>
            <a:off x="5927272" y="4758089"/>
            <a:ext cx="2040440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Gilles Pierce -  </a:t>
            </a:r>
            <a:r>
              <a:rPr lang="en-US" sz="800" b="1" dirty="0">
                <a:solidFill>
                  <a:schemeClr val="accent1"/>
                </a:solidFill>
                <a:latin typeface="Lato" panose="020F0502020204030203" pitchFamily="34" charset="0"/>
              </a:rPr>
              <a:t>SOUTENANCE DE STAGE</a:t>
            </a:r>
          </a:p>
        </p:txBody>
      </p:sp>
    </p:spTree>
    <p:extLst>
      <p:ext uri="{BB962C8B-B14F-4D97-AF65-F5344CB8AC3E}">
        <p14:creationId xmlns:p14="http://schemas.microsoft.com/office/powerpoint/2010/main" val="361382895"/>
      </p:ext>
    </p:extLst>
  </p:cSld>
  <p:clrMapOvr>
    <a:masterClrMapping/>
  </p:clrMapOvr>
  <p:transition spd="slow" advClick="0" advTm="100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750"/>
                        <p:tgtEl>
                          <p:spTgt spid="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4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  <p:extLst mod="1">
    <p:ext uri="{DCECCB84-F9BA-43D5-87BE-67443E8EF086}">
      <p15:sldGuideLst xmlns:p15="http://schemas.microsoft.com/office/powerpoint/2012/main">
        <p15:guide id="1" orient="horz" pos="324">
          <p15:clr>
            <a:srgbClr val="FBAE40"/>
          </p15:clr>
        </p15:guide>
        <p15:guide id="2" pos="402">
          <p15:clr>
            <a:srgbClr val="FBAE40"/>
          </p15:clr>
        </p15:guide>
        <p15:guide id="3" pos="5355">
          <p15:clr>
            <a:srgbClr val="FBAE40"/>
          </p15:clr>
        </p15:guide>
        <p15:guide id="4" orient="horz" pos="2916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Pictur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9144000" cy="5143500"/>
          </a:xfrm>
          <a:prstGeom prst="rect">
            <a:avLst/>
          </a:prstGeom>
        </p:spPr>
        <p:txBody>
          <a:bodyPr/>
          <a:lstStyle>
            <a:lvl1pPr>
              <a:defRPr sz="20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1171725"/>
      </p:ext>
    </p:extLst>
  </p:cSld>
  <p:clrMapOvr>
    <a:masterClrMapping/>
  </p:clrMapOvr>
  <p:transition spd="slow" advClick="0" advTm="1000">
    <p:push dir="r"/>
  </p:transition>
  <p:extLst mod="1">
    <p:ext uri="{DCECCB84-F9BA-43D5-87BE-67443E8EF086}">
      <p15:sldGuideLst xmlns:p15="http://schemas.microsoft.com/office/powerpoint/2012/main">
        <p15:guide id="1" orient="horz" pos="324">
          <p15:clr>
            <a:srgbClr val="FBAE40"/>
          </p15:clr>
        </p15:guide>
        <p15:guide id="2" pos="402">
          <p15:clr>
            <a:srgbClr val="FBAE40"/>
          </p15:clr>
        </p15:guide>
        <p15:guide id="3" pos="5355">
          <p15:clr>
            <a:srgbClr val="FBAE40"/>
          </p15:clr>
        </p15:guide>
        <p15:guide id="4" orient="horz" pos="2916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6"/>
          <p:cNvSpPr>
            <a:spLocks noGrp="1"/>
          </p:cNvSpPr>
          <p:nvPr>
            <p:ph type="pic" sz="quarter" idx="10"/>
          </p:nvPr>
        </p:nvSpPr>
        <p:spPr>
          <a:xfrm>
            <a:off x="965678" y="1073150"/>
            <a:ext cx="2157334" cy="1508125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8000 w 10000"/>
              <a:gd name="connsiteY3" fmla="*/ 10021 h 10021"/>
              <a:gd name="connsiteX4" fmla="*/ 0 w 10000"/>
              <a:gd name="connsiteY4" fmla="*/ 10021 h 10021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7492 w 10000"/>
              <a:gd name="connsiteY3" fmla="*/ 9989 h 10021"/>
              <a:gd name="connsiteX4" fmla="*/ 0 w 10000"/>
              <a:gd name="connsiteY4" fmla="*/ 10021 h 10021"/>
              <a:gd name="connsiteX0" fmla="*/ 0 w 10000"/>
              <a:gd name="connsiteY0" fmla="*/ 10000 h 10000"/>
              <a:gd name="connsiteX1" fmla="*/ 2522 w 10000"/>
              <a:gd name="connsiteY1" fmla="*/ 0 h 10000"/>
              <a:gd name="connsiteX2" fmla="*/ 10000 w 10000"/>
              <a:gd name="connsiteY2" fmla="*/ 0 h 10000"/>
              <a:gd name="connsiteX3" fmla="*/ 7492 w 10000"/>
              <a:gd name="connsiteY3" fmla="*/ 9968 h 10000"/>
              <a:gd name="connsiteX4" fmla="*/ 0 w 10000"/>
              <a:gd name="connsiteY4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2522" y="0"/>
                </a:lnTo>
                <a:lnTo>
                  <a:pt x="10000" y="0"/>
                </a:lnTo>
                <a:lnTo>
                  <a:pt x="7492" y="9968"/>
                </a:lnTo>
                <a:lnTo>
                  <a:pt x="0" y="10000"/>
                </a:lnTo>
                <a:close/>
              </a:path>
            </a:pathLst>
          </a:custGeom>
        </p:spPr>
        <p:txBody>
          <a:bodyPr/>
          <a:lstStyle>
            <a:lvl1pPr>
              <a:defRPr sz="10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1"/>
          </p:nvPr>
        </p:nvSpPr>
        <p:spPr>
          <a:xfrm>
            <a:off x="2759949" y="1073150"/>
            <a:ext cx="2157334" cy="1508125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8000 w 10000"/>
              <a:gd name="connsiteY3" fmla="*/ 10021 h 10021"/>
              <a:gd name="connsiteX4" fmla="*/ 0 w 10000"/>
              <a:gd name="connsiteY4" fmla="*/ 10021 h 10021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7492 w 10000"/>
              <a:gd name="connsiteY3" fmla="*/ 9989 h 10021"/>
              <a:gd name="connsiteX4" fmla="*/ 0 w 10000"/>
              <a:gd name="connsiteY4" fmla="*/ 10021 h 10021"/>
              <a:gd name="connsiteX0" fmla="*/ 0 w 10000"/>
              <a:gd name="connsiteY0" fmla="*/ 10000 h 10000"/>
              <a:gd name="connsiteX1" fmla="*/ 2522 w 10000"/>
              <a:gd name="connsiteY1" fmla="*/ 0 h 10000"/>
              <a:gd name="connsiteX2" fmla="*/ 10000 w 10000"/>
              <a:gd name="connsiteY2" fmla="*/ 0 h 10000"/>
              <a:gd name="connsiteX3" fmla="*/ 7492 w 10000"/>
              <a:gd name="connsiteY3" fmla="*/ 9968 h 10000"/>
              <a:gd name="connsiteX4" fmla="*/ 0 w 10000"/>
              <a:gd name="connsiteY4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2522" y="0"/>
                </a:lnTo>
                <a:lnTo>
                  <a:pt x="10000" y="0"/>
                </a:lnTo>
                <a:lnTo>
                  <a:pt x="7492" y="9968"/>
                </a:lnTo>
                <a:lnTo>
                  <a:pt x="0" y="10000"/>
                </a:lnTo>
                <a:close/>
              </a:path>
            </a:pathLst>
          </a:custGeom>
        </p:spPr>
        <p:txBody>
          <a:bodyPr/>
          <a:lstStyle>
            <a:lvl1pPr>
              <a:defRPr sz="10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12"/>
          </p:nvPr>
        </p:nvSpPr>
        <p:spPr>
          <a:xfrm>
            <a:off x="4554220" y="1073150"/>
            <a:ext cx="2157334" cy="1508125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8000 w 10000"/>
              <a:gd name="connsiteY3" fmla="*/ 10021 h 10021"/>
              <a:gd name="connsiteX4" fmla="*/ 0 w 10000"/>
              <a:gd name="connsiteY4" fmla="*/ 10021 h 10021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7492 w 10000"/>
              <a:gd name="connsiteY3" fmla="*/ 9989 h 10021"/>
              <a:gd name="connsiteX4" fmla="*/ 0 w 10000"/>
              <a:gd name="connsiteY4" fmla="*/ 10021 h 10021"/>
              <a:gd name="connsiteX0" fmla="*/ 0 w 10000"/>
              <a:gd name="connsiteY0" fmla="*/ 10000 h 10000"/>
              <a:gd name="connsiteX1" fmla="*/ 2522 w 10000"/>
              <a:gd name="connsiteY1" fmla="*/ 0 h 10000"/>
              <a:gd name="connsiteX2" fmla="*/ 10000 w 10000"/>
              <a:gd name="connsiteY2" fmla="*/ 0 h 10000"/>
              <a:gd name="connsiteX3" fmla="*/ 7492 w 10000"/>
              <a:gd name="connsiteY3" fmla="*/ 9968 h 10000"/>
              <a:gd name="connsiteX4" fmla="*/ 0 w 10000"/>
              <a:gd name="connsiteY4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2522" y="0"/>
                </a:lnTo>
                <a:lnTo>
                  <a:pt x="10000" y="0"/>
                </a:lnTo>
                <a:lnTo>
                  <a:pt x="7492" y="9968"/>
                </a:lnTo>
                <a:lnTo>
                  <a:pt x="0" y="10000"/>
                </a:lnTo>
                <a:close/>
              </a:path>
            </a:pathLst>
          </a:custGeom>
        </p:spPr>
        <p:txBody>
          <a:bodyPr/>
          <a:lstStyle>
            <a:lvl1pPr>
              <a:defRPr sz="10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14" name="Picture Placeholder 6"/>
          <p:cNvSpPr>
            <a:spLocks noGrp="1"/>
          </p:cNvSpPr>
          <p:nvPr>
            <p:ph type="pic" sz="quarter" idx="13"/>
          </p:nvPr>
        </p:nvSpPr>
        <p:spPr>
          <a:xfrm>
            <a:off x="6343729" y="1073150"/>
            <a:ext cx="2157334" cy="1508125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8000 w 10000"/>
              <a:gd name="connsiteY3" fmla="*/ 10021 h 10021"/>
              <a:gd name="connsiteX4" fmla="*/ 0 w 10000"/>
              <a:gd name="connsiteY4" fmla="*/ 10021 h 10021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7492 w 10000"/>
              <a:gd name="connsiteY3" fmla="*/ 9989 h 10021"/>
              <a:gd name="connsiteX4" fmla="*/ 0 w 10000"/>
              <a:gd name="connsiteY4" fmla="*/ 10021 h 10021"/>
              <a:gd name="connsiteX0" fmla="*/ 0 w 10000"/>
              <a:gd name="connsiteY0" fmla="*/ 10000 h 10000"/>
              <a:gd name="connsiteX1" fmla="*/ 2522 w 10000"/>
              <a:gd name="connsiteY1" fmla="*/ 0 h 10000"/>
              <a:gd name="connsiteX2" fmla="*/ 10000 w 10000"/>
              <a:gd name="connsiteY2" fmla="*/ 0 h 10000"/>
              <a:gd name="connsiteX3" fmla="*/ 7492 w 10000"/>
              <a:gd name="connsiteY3" fmla="*/ 9968 h 10000"/>
              <a:gd name="connsiteX4" fmla="*/ 0 w 10000"/>
              <a:gd name="connsiteY4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2522" y="0"/>
                </a:lnTo>
                <a:lnTo>
                  <a:pt x="10000" y="0"/>
                </a:lnTo>
                <a:lnTo>
                  <a:pt x="7492" y="9968"/>
                </a:lnTo>
                <a:lnTo>
                  <a:pt x="0" y="10000"/>
                </a:lnTo>
                <a:close/>
              </a:path>
            </a:pathLst>
          </a:custGeom>
        </p:spPr>
        <p:txBody>
          <a:bodyPr/>
          <a:lstStyle>
            <a:lvl1pPr>
              <a:defRPr sz="10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1272353"/>
      </p:ext>
    </p:extLst>
  </p:cSld>
  <p:clrMapOvr>
    <a:masterClrMapping/>
  </p:clrMapOvr>
  <p:transition spd="slow" advClick="0" advTm="1000">
    <p:push dir="r"/>
  </p:transition>
  <p:extLst mod="1">
    <p:ext uri="{DCECCB84-F9BA-43D5-87BE-67443E8EF086}">
      <p15:sldGuideLst xmlns:p15="http://schemas.microsoft.com/office/powerpoint/2012/main">
        <p15:guide id="1" orient="horz" pos="324">
          <p15:clr>
            <a:srgbClr val="FBAE40"/>
          </p15:clr>
        </p15:guide>
        <p15:guide id="2" pos="402">
          <p15:clr>
            <a:srgbClr val="FBAE40"/>
          </p15:clr>
        </p15:guide>
        <p15:guide id="3" pos="5355">
          <p15:clr>
            <a:srgbClr val="FBAE40"/>
          </p15:clr>
        </p15:guide>
        <p15:guide id="4" orient="horz" pos="2916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s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6"/>
          <p:cNvSpPr>
            <a:spLocks noGrp="1"/>
          </p:cNvSpPr>
          <p:nvPr>
            <p:ph type="pic" sz="quarter" idx="10"/>
          </p:nvPr>
        </p:nvSpPr>
        <p:spPr>
          <a:xfrm>
            <a:off x="1548132" y="1565851"/>
            <a:ext cx="1324474" cy="925899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8000 w 10000"/>
              <a:gd name="connsiteY3" fmla="*/ 10021 h 10021"/>
              <a:gd name="connsiteX4" fmla="*/ 0 w 10000"/>
              <a:gd name="connsiteY4" fmla="*/ 10021 h 10021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7492 w 10000"/>
              <a:gd name="connsiteY3" fmla="*/ 9989 h 10021"/>
              <a:gd name="connsiteX4" fmla="*/ 0 w 10000"/>
              <a:gd name="connsiteY4" fmla="*/ 10021 h 10021"/>
              <a:gd name="connsiteX0" fmla="*/ 0 w 10000"/>
              <a:gd name="connsiteY0" fmla="*/ 10000 h 10000"/>
              <a:gd name="connsiteX1" fmla="*/ 2522 w 10000"/>
              <a:gd name="connsiteY1" fmla="*/ 0 h 10000"/>
              <a:gd name="connsiteX2" fmla="*/ 10000 w 10000"/>
              <a:gd name="connsiteY2" fmla="*/ 0 h 10000"/>
              <a:gd name="connsiteX3" fmla="*/ 7492 w 10000"/>
              <a:gd name="connsiteY3" fmla="*/ 9968 h 10000"/>
              <a:gd name="connsiteX4" fmla="*/ 0 w 10000"/>
              <a:gd name="connsiteY4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2522" y="0"/>
                </a:lnTo>
                <a:lnTo>
                  <a:pt x="10000" y="0"/>
                </a:lnTo>
                <a:lnTo>
                  <a:pt x="7492" y="9968"/>
                </a:lnTo>
                <a:lnTo>
                  <a:pt x="0" y="10000"/>
                </a:lnTo>
                <a:close/>
              </a:path>
            </a:pathLst>
          </a:custGeom>
        </p:spPr>
        <p:txBody>
          <a:bodyPr/>
          <a:lstStyle>
            <a:lvl1pPr>
              <a:defRPr sz="1000">
                <a:solidFill>
                  <a:schemeClr val="bg1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10" name="Picture Placeholder 6"/>
          <p:cNvSpPr>
            <a:spLocks noGrp="1"/>
          </p:cNvSpPr>
          <p:nvPr>
            <p:ph type="pic" sz="quarter" idx="11"/>
          </p:nvPr>
        </p:nvSpPr>
        <p:spPr>
          <a:xfrm>
            <a:off x="2652755" y="1565851"/>
            <a:ext cx="1324474" cy="925899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8000 w 10000"/>
              <a:gd name="connsiteY3" fmla="*/ 10021 h 10021"/>
              <a:gd name="connsiteX4" fmla="*/ 0 w 10000"/>
              <a:gd name="connsiteY4" fmla="*/ 10021 h 10021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7492 w 10000"/>
              <a:gd name="connsiteY3" fmla="*/ 9989 h 10021"/>
              <a:gd name="connsiteX4" fmla="*/ 0 w 10000"/>
              <a:gd name="connsiteY4" fmla="*/ 10021 h 10021"/>
              <a:gd name="connsiteX0" fmla="*/ 0 w 10000"/>
              <a:gd name="connsiteY0" fmla="*/ 10000 h 10000"/>
              <a:gd name="connsiteX1" fmla="*/ 2522 w 10000"/>
              <a:gd name="connsiteY1" fmla="*/ 0 h 10000"/>
              <a:gd name="connsiteX2" fmla="*/ 10000 w 10000"/>
              <a:gd name="connsiteY2" fmla="*/ 0 h 10000"/>
              <a:gd name="connsiteX3" fmla="*/ 7492 w 10000"/>
              <a:gd name="connsiteY3" fmla="*/ 9968 h 10000"/>
              <a:gd name="connsiteX4" fmla="*/ 0 w 10000"/>
              <a:gd name="connsiteY4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2522" y="0"/>
                </a:lnTo>
                <a:lnTo>
                  <a:pt x="10000" y="0"/>
                </a:lnTo>
                <a:lnTo>
                  <a:pt x="7492" y="9968"/>
                </a:lnTo>
                <a:lnTo>
                  <a:pt x="0" y="10000"/>
                </a:lnTo>
                <a:close/>
              </a:path>
            </a:pathLst>
          </a:custGeom>
        </p:spPr>
        <p:txBody>
          <a:bodyPr/>
          <a:lstStyle>
            <a:lvl1pPr>
              <a:defRPr sz="1000">
                <a:solidFill>
                  <a:schemeClr val="bg1"/>
                </a:solidFill>
                <a:latin typeface="Lato" panose="020F0502020204030203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11" name="Picture Placeholder 6"/>
          <p:cNvSpPr>
            <a:spLocks noGrp="1"/>
          </p:cNvSpPr>
          <p:nvPr>
            <p:ph type="pic" sz="quarter" idx="12"/>
          </p:nvPr>
        </p:nvSpPr>
        <p:spPr>
          <a:xfrm>
            <a:off x="2466556" y="551968"/>
            <a:ext cx="1324474" cy="925899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8000 w 10000"/>
              <a:gd name="connsiteY3" fmla="*/ 10021 h 10021"/>
              <a:gd name="connsiteX4" fmla="*/ 0 w 10000"/>
              <a:gd name="connsiteY4" fmla="*/ 10021 h 10021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7492 w 10000"/>
              <a:gd name="connsiteY3" fmla="*/ 9989 h 10021"/>
              <a:gd name="connsiteX4" fmla="*/ 0 w 10000"/>
              <a:gd name="connsiteY4" fmla="*/ 10021 h 10021"/>
              <a:gd name="connsiteX0" fmla="*/ 0 w 10000"/>
              <a:gd name="connsiteY0" fmla="*/ 10000 h 10000"/>
              <a:gd name="connsiteX1" fmla="*/ 2522 w 10000"/>
              <a:gd name="connsiteY1" fmla="*/ 0 h 10000"/>
              <a:gd name="connsiteX2" fmla="*/ 10000 w 10000"/>
              <a:gd name="connsiteY2" fmla="*/ 0 h 10000"/>
              <a:gd name="connsiteX3" fmla="*/ 7492 w 10000"/>
              <a:gd name="connsiteY3" fmla="*/ 9968 h 10000"/>
              <a:gd name="connsiteX4" fmla="*/ 0 w 10000"/>
              <a:gd name="connsiteY4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2522" y="0"/>
                </a:lnTo>
                <a:lnTo>
                  <a:pt x="10000" y="0"/>
                </a:lnTo>
                <a:lnTo>
                  <a:pt x="7492" y="9968"/>
                </a:lnTo>
                <a:lnTo>
                  <a:pt x="0" y="10000"/>
                </a:lnTo>
                <a:close/>
              </a:path>
            </a:pathLst>
          </a:custGeom>
        </p:spPr>
        <p:txBody>
          <a:bodyPr/>
          <a:lstStyle>
            <a:lvl1pPr>
              <a:defRPr sz="1000">
                <a:solidFill>
                  <a:schemeClr val="bg1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3"/>
          </p:nvPr>
        </p:nvSpPr>
        <p:spPr>
          <a:xfrm>
            <a:off x="1804319" y="2598125"/>
            <a:ext cx="1324474" cy="925899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8000 w 10000"/>
              <a:gd name="connsiteY3" fmla="*/ 10021 h 10021"/>
              <a:gd name="connsiteX4" fmla="*/ 0 w 10000"/>
              <a:gd name="connsiteY4" fmla="*/ 10021 h 10021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7492 w 10000"/>
              <a:gd name="connsiteY3" fmla="*/ 9989 h 10021"/>
              <a:gd name="connsiteX4" fmla="*/ 0 w 10000"/>
              <a:gd name="connsiteY4" fmla="*/ 10021 h 10021"/>
              <a:gd name="connsiteX0" fmla="*/ 0 w 10000"/>
              <a:gd name="connsiteY0" fmla="*/ 10000 h 10000"/>
              <a:gd name="connsiteX1" fmla="*/ 2522 w 10000"/>
              <a:gd name="connsiteY1" fmla="*/ 0 h 10000"/>
              <a:gd name="connsiteX2" fmla="*/ 10000 w 10000"/>
              <a:gd name="connsiteY2" fmla="*/ 0 h 10000"/>
              <a:gd name="connsiteX3" fmla="*/ 7492 w 10000"/>
              <a:gd name="connsiteY3" fmla="*/ 9968 h 10000"/>
              <a:gd name="connsiteX4" fmla="*/ 0 w 10000"/>
              <a:gd name="connsiteY4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2522" y="0"/>
                </a:lnTo>
                <a:lnTo>
                  <a:pt x="10000" y="0"/>
                </a:lnTo>
                <a:lnTo>
                  <a:pt x="7492" y="9968"/>
                </a:lnTo>
                <a:lnTo>
                  <a:pt x="0" y="10000"/>
                </a:lnTo>
                <a:close/>
              </a:path>
            </a:pathLst>
          </a:custGeom>
        </p:spPr>
        <p:txBody>
          <a:bodyPr/>
          <a:lstStyle>
            <a:lvl1pPr>
              <a:defRPr sz="1000">
                <a:solidFill>
                  <a:schemeClr val="bg1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8292755"/>
      </p:ext>
    </p:extLst>
  </p:cSld>
  <p:clrMapOvr>
    <a:masterClrMapping/>
  </p:clrMapOvr>
  <p:transition spd="slow" advClick="0" advTm="1000">
    <p:push dir="r"/>
  </p:transition>
  <p:extLst mod="1">
    <p:ext uri="{DCECCB84-F9BA-43D5-87BE-67443E8EF086}">
      <p15:sldGuideLst xmlns:p15="http://schemas.microsoft.com/office/powerpoint/2012/main">
        <p15:guide id="1" orient="horz" pos="324">
          <p15:clr>
            <a:srgbClr val="FBAE40"/>
          </p15:clr>
        </p15:guide>
        <p15:guide id="2" pos="402">
          <p15:clr>
            <a:srgbClr val="FBAE40"/>
          </p15:clr>
        </p15:guide>
        <p15:guide id="3" pos="5355">
          <p15:clr>
            <a:srgbClr val="FBAE40"/>
          </p15:clr>
        </p15:guide>
        <p15:guide id="4" orient="horz" pos="2916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elcome Pag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6"/>
          <p:cNvSpPr>
            <a:spLocks noGrp="1"/>
          </p:cNvSpPr>
          <p:nvPr>
            <p:ph type="pic" sz="quarter" idx="10"/>
          </p:nvPr>
        </p:nvSpPr>
        <p:spPr>
          <a:xfrm>
            <a:off x="1261246" y="1120258"/>
            <a:ext cx="2565937" cy="1793767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8000 w 10000"/>
              <a:gd name="connsiteY3" fmla="*/ 10021 h 10021"/>
              <a:gd name="connsiteX4" fmla="*/ 0 w 10000"/>
              <a:gd name="connsiteY4" fmla="*/ 10021 h 10021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7492 w 10000"/>
              <a:gd name="connsiteY3" fmla="*/ 9989 h 10021"/>
              <a:gd name="connsiteX4" fmla="*/ 0 w 10000"/>
              <a:gd name="connsiteY4" fmla="*/ 10021 h 10021"/>
              <a:gd name="connsiteX0" fmla="*/ 0 w 10000"/>
              <a:gd name="connsiteY0" fmla="*/ 10000 h 10000"/>
              <a:gd name="connsiteX1" fmla="*/ 2522 w 10000"/>
              <a:gd name="connsiteY1" fmla="*/ 0 h 10000"/>
              <a:gd name="connsiteX2" fmla="*/ 10000 w 10000"/>
              <a:gd name="connsiteY2" fmla="*/ 0 h 10000"/>
              <a:gd name="connsiteX3" fmla="*/ 7492 w 10000"/>
              <a:gd name="connsiteY3" fmla="*/ 9968 h 10000"/>
              <a:gd name="connsiteX4" fmla="*/ 0 w 10000"/>
              <a:gd name="connsiteY4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2522" y="0"/>
                </a:lnTo>
                <a:lnTo>
                  <a:pt x="10000" y="0"/>
                </a:lnTo>
                <a:lnTo>
                  <a:pt x="7492" y="9968"/>
                </a:lnTo>
                <a:lnTo>
                  <a:pt x="0" y="10000"/>
                </a:lnTo>
                <a:close/>
              </a:path>
            </a:pathLst>
          </a:custGeom>
        </p:spPr>
        <p:txBody>
          <a:bodyPr/>
          <a:lstStyle>
            <a:lvl1pPr>
              <a:defRPr sz="10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4741683"/>
      </p:ext>
    </p:extLst>
  </p:cSld>
  <p:clrMapOvr>
    <a:masterClrMapping/>
  </p:clrMapOvr>
  <p:transition spd="slow" advClick="0" advTm="1000">
    <p:push dir="r"/>
  </p:transition>
  <p:extLst mod="1">
    <p:ext uri="{DCECCB84-F9BA-43D5-87BE-67443E8EF086}">
      <p15:sldGuideLst xmlns:p15="http://schemas.microsoft.com/office/powerpoint/2012/main">
        <p15:guide id="1" orient="horz" pos="324">
          <p15:clr>
            <a:srgbClr val="FBAE40"/>
          </p15:clr>
        </p15:guide>
        <p15:guide id="2" pos="402">
          <p15:clr>
            <a:srgbClr val="FBAE40"/>
          </p15:clr>
        </p15:guide>
        <p15:guide id="3" pos="5355">
          <p15:clr>
            <a:srgbClr val="FBAE40"/>
          </p15:clr>
        </p15:guide>
        <p15:guide id="4" orient="horz" pos="2916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bout Us Sec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Picture Placeholder 95"/>
          <p:cNvSpPr>
            <a:spLocks noGrp="1"/>
          </p:cNvSpPr>
          <p:nvPr>
            <p:ph type="pic" sz="quarter" idx="13"/>
          </p:nvPr>
        </p:nvSpPr>
        <p:spPr>
          <a:xfrm>
            <a:off x="5037602" y="558800"/>
            <a:ext cx="3801861" cy="3846207"/>
          </a:xfrm>
          <a:custGeom>
            <a:avLst/>
            <a:gdLst>
              <a:gd name="connsiteX0" fmla="*/ 2715847 w 3801861"/>
              <a:gd name="connsiteY0" fmla="*/ 999408 h 3846207"/>
              <a:gd name="connsiteX1" fmla="*/ 3004433 w 3801861"/>
              <a:gd name="connsiteY1" fmla="*/ 999408 h 3846207"/>
              <a:gd name="connsiteX2" fmla="*/ 1977716 w 3801861"/>
              <a:gd name="connsiteY2" fmla="*/ 3845344 h 3846207"/>
              <a:gd name="connsiteX3" fmla="*/ 1688819 w 3801861"/>
              <a:gd name="connsiteY3" fmla="*/ 3846207 h 3846207"/>
              <a:gd name="connsiteX4" fmla="*/ 375075 w 3801861"/>
              <a:gd name="connsiteY4" fmla="*/ 968397 h 3846207"/>
              <a:gd name="connsiteX5" fmla="*/ 663661 w 3801861"/>
              <a:gd name="connsiteY5" fmla="*/ 968397 h 3846207"/>
              <a:gd name="connsiteX6" fmla="*/ 288586 w 3801861"/>
              <a:gd name="connsiteY6" fmla="*/ 2008061 h 3846207"/>
              <a:gd name="connsiteX7" fmla="*/ 0 w 3801861"/>
              <a:gd name="connsiteY7" fmla="*/ 2008061 h 3846207"/>
              <a:gd name="connsiteX8" fmla="*/ 3513275 w 3801861"/>
              <a:gd name="connsiteY8" fmla="*/ 699169 h 3846207"/>
              <a:gd name="connsiteX9" fmla="*/ 3801861 w 3801861"/>
              <a:gd name="connsiteY9" fmla="*/ 699169 h 3846207"/>
              <a:gd name="connsiteX10" fmla="*/ 3291462 w 3801861"/>
              <a:gd name="connsiteY10" fmla="*/ 2113935 h 3846207"/>
              <a:gd name="connsiteX11" fmla="*/ 3002877 w 3801861"/>
              <a:gd name="connsiteY11" fmla="*/ 2113935 h 3846207"/>
              <a:gd name="connsiteX12" fmla="*/ 814957 w 3801861"/>
              <a:gd name="connsiteY12" fmla="*/ 685709 h 3846207"/>
              <a:gd name="connsiteX13" fmla="*/ 1103543 w 3801861"/>
              <a:gd name="connsiteY13" fmla="*/ 685709 h 3846207"/>
              <a:gd name="connsiteX14" fmla="*/ 513100 w 3801861"/>
              <a:gd name="connsiteY14" fmla="*/ 2322344 h 3846207"/>
              <a:gd name="connsiteX15" fmla="*/ 224515 w 3801861"/>
              <a:gd name="connsiteY15" fmla="*/ 2322344 h 3846207"/>
              <a:gd name="connsiteX16" fmla="*/ 2152597 w 3801861"/>
              <a:gd name="connsiteY16" fmla="*/ 685564 h 3846207"/>
              <a:gd name="connsiteX17" fmla="*/ 2441183 w 3801861"/>
              <a:gd name="connsiteY17" fmla="*/ 685564 h 3846207"/>
              <a:gd name="connsiteX18" fmla="*/ 1414466 w 3801861"/>
              <a:gd name="connsiteY18" fmla="*/ 3531500 h 3846207"/>
              <a:gd name="connsiteX19" fmla="*/ 1125569 w 3801861"/>
              <a:gd name="connsiteY19" fmla="*/ 3532363 h 3846207"/>
              <a:gd name="connsiteX20" fmla="*/ 1594584 w 3801861"/>
              <a:gd name="connsiteY20" fmla="*/ 406402 h 3846207"/>
              <a:gd name="connsiteX21" fmla="*/ 1883170 w 3801861"/>
              <a:gd name="connsiteY21" fmla="*/ 406402 h 3846207"/>
              <a:gd name="connsiteX22" fmla="*/ 1778805 w 3801861"/>
              <a:gd name="connsiteY22" fmla="*/ 695692 h 3846207"/>
              <a:gd name="connsiteX23" fmla="*/ 1779337 w 3801861"/>
              <a:gd name="connsiteY23" fmla="*/ 695692 h 3846207"/>
              <a:gd name="connsiteX24" fmla="*/ 680132 w 3801861"/>
              <a:gd name="connsiteY24" fmla="*/ 3742555 h 3846207"/>
              <a:gd name="connsiteX25" fmla="*/ 391235 w 3801861"/>
              <a:gd name="connsiteY25" fmla="*/ 3743418 h 3846207"/>
              <a:gd name="connsiteX26" fmla="*/ 1428027 w 3801861"/>
              <a:gd name="connsiteY26" fmla="*/ 869560 h 3846207"/>
              <a:gd name="connsiteX27" fmla="*/ 1427493 w 3801861"/>
              <a:gd name="connsiteY27" fmla="*/ 869561 h 3846207"/>
              <a:gd name="connsiteX28" fmla="*/ 3290048 w 3801861"/>
              <a:gd name="connsiteY28" fmla="*/ 381325 h 3846207"/>
              <a:gd name="connsiteX29" fmla="*/ 3578634 w 3801861"/>
              <a:gd name="connsiteY29" fmla="*/ 381325 h 3846207"/>
              <a:gd name="connsiteX30" fmla="*/ 2616998 w 3801861"/>
              <a:gd name="connsiteY30" fmla="*/ 3046863 h 3846207"/>
              <a:gd name="connsiteX31" fmla="*/ 2328101 w 3801861"/>
              <a:gd name="connsiteY31" fmla="*/ 3047726 h 3846207"/>
              <a:gd name="connsiteX32" fmla="*/ 1962856 w 3801861"/>
              <a:gd name="connsiteY32" fmla="*/ 313699 h 3846207"/>
              <a:gd name="connsiteX33" fmla="*/ 2251441 w 3801861"/>
              <a:gd name="connsiteY33" fmla="*/ 313699 h 3846207"/>
              <a:gd name="connsiteX34" fmla="*/ 1265408 w 3801861"/>
              <a:gd name="connsiteY34" fmla="*/ 3046863 h 3846207"/>
              <a:gd name="connsiteX35" fmla="*/ 976511 w 3801861"/>
              <a:gd name="connsiteY35" fmla="*/ 3047726 h 3846207"/>
              <a:gd name="connsiteX36" fmla="*/ 1400233 w 3801861"/>
              <a:gd name="connsiteY36" fmla="*/ 1 h 3846207"/>
              <a:gd name="connsiteX37" fmla="*/ 1688819 w 3801861"/>
              <a:gd name="connsiteY37" fmla="*/ 1 h 3846207"/>
              <a:gd name="connsiteX38" fmla="*/ 589614 w 3801861"/>
              <a:gd name="connsiteY38" fmla="*/ 3046863 h 3846207"/>
              <a:gd name="connsiteX39" fmla="*/ 300717 w 3801861"/>
              <a:gd name="connsiteY39" fmla="*/ 3047726 h 3846207"/>
              <a:gd name="connsiteX40" fmla="*/ 2751822 w 3801861"/>
              <a:gd name="connsiteY40" fmla="*/ 0 h 3846207"/>
              <a:gd name="connsiteX41" fmla="*/ 3040408 w 3801861"/>
              <a:gd name="connsiteY41" fmla="*/ 0 h 3846207"/>
              <a:gd name="connsiteX42" fmla="*/ 2019976 w 3801861"/>
              <a:gd name="connsiteY42" fmla="*/ 2828515 h 3846207"/>
              <a:gd name="connsiteX43" fmla="*/ 2020557 w 3801861"/>
              <a:gd name="connsiteY43" fmla="*/ 2828515 h 3846207"/>
              <a:gd name="connsiteX44" fmla="*/ 1877951 w 3801861"/>
              <a:gd name="connsiteY44" fmla="*/ 3223803 h 3846207"/>
              <a:gd name="connsiteX45" fmla="*/ 1878406 w 3801861"/>
              <a:gd name="connsiteY45" fmla="*/ 3223803 h 3846207"/>
              <a:gd name="connsiteX46" fmla="*/ 1711626 w 3801861"/>
              <a:gd name="connsiteY46" fmla="*/ 3686099 h 3846207"/>
              <a:gd name="connsiteX47" fmla="*/ 1422729 w 3801861"/>
              <a:gd name="connsiteY47" fmla="*/ 3686962 h 3846207"/>
              <a:gd name="connsiteX48" fmla="*/ 1565335 w 3801861"/>
              <a:gd name="connsiteY48" fmla="*/ 3291673 h 3846207"/>
              <a:gd name="connsiteX49" fmla="*/ 1564880 w 3801861"/>
              <a:gd name="connsiteY49" fmla="*/ 3291674 h 3846207"/>
              <a:gd name="connsiteX50" fmla="*/ 1652888 w 3801861"/>
              <a:gd name="connsiteY50" fmla="*/ 3047724 h 3846207"/>
              <a:gd name="connsiteX51" fmla="*/ 1652306 w 3801861"/>
              <a:gd name="connsiteY51" fmla="*/ 3047726 h 38462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3801861" h="3846207">
                <a:moveTo>
                  <a:pt x="2715847" y="999408"/>
                </a:moveTo>
                <a:lnTo>
                  <a:pt x="3004433" y="999408"/>
                </a:lnTo>
                <a:lnTo>
                  <a:pt x="1977716" y="3845344"/>
                </a:lnTo>
                <a:lnTo>
                  <a:pt x="1688819" y="3846207"/>
                </a:lnTo>
                <a:close/>
                <a:moveTo>
                  <a:pt x="375075" y="968397"/>
                </a:moveTo>
                <a:lnTo>
                  <a:pt x="663661" y="968397"/>
                </a:lnTo>
                <a:lnTo>
                  <a:pt x="288586" y="2008061"/>
                </a:lnTo>
                <a:lnTo>
                  <a:pt x="0" y="2008061"/>
                </a:lnTo>
                <a:close/>
                <a:moveTo>
                  <a:pt x="3513275" y="699169"/>
                </a:moveTo>
                <a:lnTo>
                  <a:pt x="3801861" y="699169"/>
                </a:lnTo>
                <a:lnTo>
                  <a:pt x="3291462" y="2113935"/>
                </a:lnTo>
                <a:lnTo>
                  <a:pt x="3002877" y="2113935"/>
                </a:lnTo>
                <a:close/>
                <a:moveTo>
                  <a:pt x="814957" y="685709"/>
                </a:moveTo>
                <a:lnTo>
                  <a:pt x="1103543" y="685709"/>
                </a:lnTo>
                <a:lnTo>
                  <a:pt x="513100" y="2322344"/>
                </a:lnTo>
                <a:lnTo>
                  <a:pt x="224515" y="2322344"/>
                </a:lnTo>
                <a:close/>
                <a:moveTo>
                  <a:pt x="2152597" y="685564"/>
                </a:moveTo>
                <a:lnTo>
                  <a:pt x="2441183" y="685564"/>
                </a:lnTo>
                <a:lnTo>
                  <a:pt x="1414466" y="3531500"/>
                </a:lnTo>
                <a:lnTo>
                  <a:pt x="1125569" y="3532363"/>
                </a:lnTo>
                <a:close/>
                <a:moveTo>
                  <a:pt x="1594584" y="406402"/>
                </a:moveTo>
                <a:lnTo>
                  <a:pt x="1883170" y="406402"/>
                </a:lnTo>
                <a:lnTo>
                  <a:pt x="1778805" y="695692"/>
                </a:lnTo>
                <a:lnTo>
                  <a:pt x="1779337" y="695692"/>
                </a:lnTo>
                <a:lnTo>
                  <a:pt x="680132" y="3742555"/>
                </a:lnTo>
                <a:lnTo>
                  <a:pt x="391235" y="3743418"/>
                </a:lnTo>
                <a:lnTo>
                  <a:pt x="1428027" y="869560"/>
                </a:lnTo>
                <a:lnTo>
                  <a:pt x="1427493" y="869561"/>
                </a:lnTo>
                <a:close/>
                <a:moveTo>
                  <a:pt x="3290048" y="381325"/>
                </a:moveTo>
                <a:lnTo>
                  <a:pt x="3578634" y="381325"/>
                </a:lnTo>
                <a:lnTo>
                  <a:pt x="2616998" y="3046863"/>
                </a:lnTo>
                <a:lnTo>
                  <a:pt x="2328101" y="3047726"/>
                </a:lnTo>
                <a:close/>
                <a:moveTo>
                  <a:pt x="1962856" y="313699"/>
                </a:moveTo>
                <a:lnTo>
                  <a:pt x="2251441" y="313699"/>
                </a:lnTo>
                <a:lnTo>
                  <a:pt x="1265408" y="3046863"/>
                </a:lnTo>
                <a:lnTo>
                  <a:pt x="976511" y="3047726"/>
                </a:lnTo>
                <a:close/>
                <a:moveTo>
                  <a:pt x="1400233" y="1"/>
                </a:moveTo>
                <a:lnTo>
                  <a:pt x="1688819" y="1"/>
                </a:lnTo>
                <a:lnTo>
                  <a:pt x="589614" y="3046863"/>
                </a:lnTo>
                <a:lnTo>
                  <a:pt x="300717" y="3047726"/>
                </a:lnTo>
                <a:close/>
                <a:moveTo>
                  <a:pt x="2751822" y="0"/>
                </a:moveTo>
                <a:lnTo>
                  <a:pt x="3040408" y="0"/>
                </a:lnTo>
                <a:lnTo>
                  <a:pt x="2019976" y="2828515"/>
                </a:lnTo>
                <a:lnTo>
                  <a:pt x="2020557" y="2828515"/>
                </a:lnTo>
                <a:lnTo>
                  <a:pt x="1877951" y="3223803"/>
                </a:lnTo>
                <a:lnTo>
                  <a:pt x="1878406" y="3223803"/>
                </a:lnTo>
                <a:lnTo>
                  <a:pt x="1711626" y="3686099"/>
                </a:lnTo>
                <a:lnTo>
                  <a:pt x="1422729" y="3686962"/>
                </a:lnTo>
                <a:lnTo>
                  <a:pt x="1565335" y="3291673"/>
                </a:lnTo>
                <a:lnTo>
                  <a:pt x="1564880" y="3291674"/>
                </a:lnTo>
                <a:lnTo>
                  <a:pt x="1652888" y="3047724"/>
                </a:lnTo>
                <a:lnTo>
                  <a:pt x="1652306" y="3047726"/>
                </a:lnTo>
                <a:close/>
              </a:path>
            </a:pathLst>
          </a:custGeom>
          <a:noFill/>
        </p:spPr>
        <p:txBody>
          <a:bodyPr wrap="square">
            <a:noAutofit/>
          </a:bodyPr>
          <a:lstStyle>
            <a:lvl1pPr>
              <a:defRPr sz="1200">
                <a:solidFill>
                  <a:schemeClr val="bg1"/>
                </a:solidFill>
                <a:latin typeface="Lato" panose="020F0502020204030203" pitchFamily="34" charset="0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82268089"/>
      </p:ext>
    </p:extLst>
  </p:cSld>
  <p:clrMapOvr>
    <a:masterClrMapping/>
  </p:clrMapOvr>
  <p:transition spd="slow" advClick="0" advTm="1000">
    <p:push dir="r"/>
  </p:transition>
  <p:extLst mod="1">
    <p:ext uri="{DCECCB84-F9BA-43D5-87BE-67443E8EF086}">
      <p15:sldGuideLst xmlns:p15="http://schemas.microsoft.com/office/powerpoint/2012/main">
        <p15:guide id="1" orient="horz" pos="324">
          <p15:clr>
            <a:srgbClr val="FBAE40"/>
          </p15:clr>
        </p15:guide>
        <p15:guide id="2" pos="402">
          <p15:clr>
            <a:srgbClr val="FBAE40"/>
          </p15:clr>
        </p15:guide>
        <p15:guide id="3" pos="5355">
          <p15:clr>
            <a:srgbClr val="FBAE40"/>
          </p15:clr>
        </p15:guide>
        <p15:guide id="4" orient="horz" pos="2916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am Section 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Picture Placeholder 6"/>
          <p:cNvSpPr>
            <a:spLocks noGrp="1"/>
          </p:cNvSpPr>
          <p:nvPr>
            <p:ph type="pic" sz="quarter" idx="11"/>
          </p:nvPr>
        </p:nvSpPr>
        <p:spPr>
          <a:xfrm>
            <a:off x="2793991" y="635001"/>
            <a:ext cx="1280774" cy="895349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8000 w 10000"/>
              <a:gd name="connsiteY3" fmla="*/ 10021 h 10021"/>
              <a:gd name="connsiteX4" fmla="*/ 0 w 10000"/>
              <a:gd name="connsiteY4" fmla="*/ 10021 h 10021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7492 w 10000"/>
              <a:gd name="connsiteY3" fmla="*/ 9989 h 10021"/>
              <a:gd name="connsiteX4" fmla="*/ 0 w 10000"/>
              <a:gd name="connsiteY4" fmla="*/ 10021 h 10021"/>
              <a:gd name="connsiteX0" fmla="*/ 0 w 10000"/>
              <a:gd name="connsiteY0" fmla="*/ 10000 h 10000"/>
              <a:gd name="connsiteX1" fmla="*/ 2522 w 10000"/>
              <a:gd name="connsiteY1" fmla="*/ 0 h 10000"/>
              <a:gd name="connsiteX2" fmla="*/ 10000 w 10000"/>
              <a:gd name="connsiteY2" fmla="*/ 0 h 10000"/>
              <a:gd name="connsiteX3" fmla="*/ 7492 w 10000"/>
              <a:gd name="connsiteY3" fmla="*/ 9968 h 10000"/>
              <a:gd name="connsiteX4" fmla="*/ 0 w 10000"/>
              <a:gd name="connsiteY4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2522" y="0"/>
                </a:lnTo>
                <a:lnTo>
                  <a:pt x="10000" y="0"/>
                </a:lnTo>
                <a:lnTo>
                  <a:pt x="7492" y="9968"/>
                </a:lnTo>
                <a:lnTo>
                  <a:pt x="0" y="10000"/>
                </a:lnTo>
                <a:close/>
              </a:path>
            </a:pathLst>
          </a:custGeom>
          <a:noFill/>
        </p:spPr>
        <p:txBody>
          <a:bodyPr/>
          <a:lstStyle>
            <a:lvl1pPr>
              <a:defRPr sz="900">
                <a:solidFill>
                  <a:schemeClr val="bg1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36" name="Picture Placeholder 6"/>
          <p:cNvSpPr>
            <a:spLocks noGrp="1"/>
          </p:cNvSpPr>
          <p:nvPr>
            <p:ph type="pic" sz="quarter" idx="12"/>
          </p:nvPr>
        </p:nvSpPr>
        <p:spPr>
          <a:xfrm>
            <a:off x="3858073" y="635001"/>
            <a:ext cx="1280774" cy="895349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8000 w 10000"/>
              <a:gd name="connsiteY3" fmla="*/ 10021 h 10021"/>
              <a:gd name="connsiteX4" fmla="*/ 0 w 10000"/>
              <a:gd name="connsiteY4" fmla="*/ 10021 h 10021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7492 w 10000"/>
              <a:gd name="connsiteY3" fmla="*/ 9989 h 10021"/>
              <a:gd name="connsiteX4" fmla="*/ 0 w 10000"/>
              <a:gd name="connsiteY4" fmla="*/ 10021 h 10021"/>
              <a:gd name="connsiteX0" fmla="*/ 0 w 10000"/>
              <a:gd name="connsiteY0" fmla="*/ 10000 h 10000"/>
              <a:gd name="connsiteX1" fmla="*/ 2522 w 10000"/>
              <a:gd name="connsiteY1" fmla="*/ 0 h 10000"/>
              <a:gd name="connsiteX2" fmla="*/ 10000 w 10000"/>
              <a:gd name="connsiteY2" fmla="*/ 0 h 10000"/>
              <a:gd name="connsiteX3" fmla="*/ 7492 w 10000"/>
              <a:gd name="connsiteY3" fmla="*/ 9968 h 10000"/>
              <a:gd name="connsiteX4" fmla="*/ 0 w 10000"/>
              <a:gd name="connsiteY4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2522" y="0"/>
                </a:lnTo>
                <a:lnTo>
                  <a:pt x="10000" y="0"/>
                </a:lnTo>
                <a:lnTo>
                  <a:pt x="7492" y="9968"/>
                </a:lnTo>
                <a:lnTo>
                  <a:pt x="0" y="10000"/>
                </a:lnTo>
                <a:close/>
              </a:path>
            </a:pathLst>
          </a:custGeom>
          <a:noFill/>
        </p:spPr>
        <p:txBody>
          <a:bodyPr/>
          <a:lstStyle>
            <a:lvl1pPr>
              <a:defRPr sz="900">
                <a:solidFill>
                  <a:schemeClr val="bg1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37" name="Picture Placeholder 6"/>
          <p:cNvSpPr>
            <a:spLocks noGrp="1"/>
          </p:cNvSpPr>
          <p:nvPr>
            <p:ph type="pic" sz="quarter" idx="13"/>
          </p:nvPr>
        </p:nvSpPr>
        <p:spPr>
          <a:xfrm>
            <a:off x="2427279" y="1627188"/>
            <a:ext cx="1280774" cy="895349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8000 w 10000"/>
              <a:gd name="connsiteY3" fmla="*/ 10021 h 10021"/>
              <a:gd name="connsiteX4" fmla="*/ 0 w 10000"/>
              <a:gd name="connsiteY4" fmla="*/ 10021 h 10021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7492 w 10000"/>
              <a:gd name="connsiteY3" fmla="*/ 9989 h 10021"/>
              <a:gd name="connsiteX4" fmla="*/ 0 w 10000"/>
              <a:gd name="connsiteY4" fmla="*/ 10021 h 10021"/>
              <a:gd name="connsiteX0" fmla="*/ 0 w 10000"/>
              <a:gd name="connsiteY0" fmla="*/ 10000 h 10000"/>
              <a:gd name="connsiteX1" fmla="*/ 2522 w 10000"/>
              <a:gd name="connsiteY1" fmla="*/ 0 h 10000"/>
              <a:gd name="connsiteX2" fmla="*/ 10000 w 10000"/>
              <a:gd name="connsiteY2" fmla="*/ 0 h 10000"/>
              <a:gd name="connsiteX3" fmla="*/ 7492 w 10000"/>
              <a:gd name="connsiteY3" fmla="*/ 9968 h 10000"/>
              <a:gd name="connsiteX4" fmla="*/ 0 w 10000"/>
              <a:gd name="connsiteY4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2522" y="0"/>
                </a:lnTo>
                <a:lnTo>
                  <a:pt x="10000" y="0"/>
                </a:lnTo>
                <a:lnTo>
                  <a:pt x="7492" y="9968"/>
                </a:lnTo>
                <a:lnTo>
                  <a:pt x="0" y="10000"/>
                </a:lnTo>
                <a:close/>
              </a:path>
            </a:pathLst>
          </a:custGeom>
          <a:noFill/>
        </p:spPr>
        <p:txBody>
          <a:bodyPr/>
          <a:lstStyle>
            <a:lvl1pPr>
              <a:defRPr sz="900">
                <a:solidFill>
                  <a:schemeClr val="bg1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38" name="Picture Placeholder 6"/>
          <p:cNvSpPr>
            <a:spLocks noGrp="1"/>
          </p:cNvSpPr>
          <p:nvPr>
            <p:ph type="pic" sz="quarter" idx="14"/>
          </p:nvPr>
        </p:nvSpPr>
        <p:spPr>
          <a:xfrm>
            <a:off x="3491361" y="1627188"/>
            <a:ext cx="1280774" cy="895349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8000 w 10000"/>
              <a:gd name="connsiteY3" fmla="*/ 10021 h 10021"/>
              <a:gd name="connsiteX4" fmla="*/ 0 w 10000"/>
              <a:gd name="connsiteY4" fmla="*/ 10021 h 10021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7492 w 10000"/>
              <a:gd name="connsiteY3" fmla="*/ 9989 h 10021"/>
              <a:gd name="connsiteX4" fmla="*/ 0 w 10000"/>
              <a:gd name="connsiteY4" fmla="*/ 10021 h 10021"/>
              <a:gd name="connsiteX0" fmla="*/ 0 w 10000"/>
              <a:gd name="connsiteY0" fmla="*/ 10000 h 10000"/>
              <a:gd name="connsiteX1" fmla="*/ 2522 w 10000"/>
              <a:gd name="connsiteY1" fmla="*/ 0 h 10000"/>
              <a:gd name="connsiteX2" fmla="*/ 10000 w 10000"/>
              <a:gd name="connsiteY2" fmla="*/ 0 h 10000"/>
              <a:gd name="connsiteX3" fmla="*/ 7492 w 10000"/>
              <a:gd name="connsiteY3" fmla="*/ 9968 h 10000"/>
              <a:gd name="connsiteX4" fmla="*/ 0 w 10000"/>
              <a:gd name="connsiteY4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2522" y="0"/>
                </a:lnTo>
                <a:lnTo>
                  <a:pt x="10000" y="0"/>
                </a:lnTo>
                <a:lnTo>
                  <a:pt x="7492" y="9968"/>
                </a:lnTo>
                <a:lnTo>
                  <a:pt x="0" y="10000"/>
                </a:lnTo>
                <a:close/>
              </a:path>
            </a:pathLst>
          </a:custGeom>
          <a:noFill/>
        </p:spPr>
        <p:txBody>
          <a:bodyPr/>
          <a:lstStyle>
            <a:lvl1pPr>
              <a:defRPr sz="900">
                <a:solidFill>
                  <a:schemeClr val="bg1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39" name="Picture Placeholder 6"/>
          <p:cNvSpPr>
            <a:spLocks noGrp="1"/>
          </p:cNvSpPr>
          <p:nvPr>
            <p:ph type="pic" sz="quarter" idx="15"/>
          </p:nvPr>
        </p:nvSpPr>
        <p:spPr>
          <a:xfrm>
            <a:off x="4555443" y="1627188"/>
            <a:ext cx="1280774" cy="895349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8000 w 10000"/>
              <a:gd name="connsiteY3" fmla="*/ 10021 h 10021"/>
              <a:gd name="connsiteX4" fmla="*/ 0 w 10000"/>
              <a:gd name="connsiteY4" fmla="*/ 10021 h 10021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7492 w 10000"/>
              <a:gd name="connsiteY3" fmla="*/ 9989 h 10021"/>
              <a:gd name="connsiteX4" fmla="*/ 0 w 10000"/>
              <a:gd name="connsiteY4" fmla="*/ 10021 h 10021"/>
              <a:gd name="connsiteX0" fmla="*/ 0 w 10000"/>
              <a:gd name="connsiteY0" fmla="*/ 10000 h 10000"/>
              <a:gd name="connsiteX1" fmla="*/ 2522 w 10000"/>
              <a:gd name="connsiteY1" fmla="*/ 0 h 10000"/>
              <a:gd name="connsiteX2" fmla="*/ 10000 w 10000"/>
              <a:gd name="connsiteY2" fmla="*/ 0 h 10000"/>
              <a:gd name="connsiteX3" fmla="*/ 7492 w 10000"/>
              <a:gd name="connsiteY3" fmla="*/ 9968 h 10000"/>
              <a:gd name="connsiteX4" fmla="*/ 0 w 10000"/>
              <a:gd name="connsiteY4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2522" y="0"/>
                </a:lnTo>
                <a:lnTo>
                  <a:pt x="10000" y="0"/>
                </a:lnTo>
                <a:lnTo>
                  <a:pt x="7492" y="9968"/>
                </a:lnTo>
                <a:lnTo>
                  <a:pt x="0" y="10000"/>
                </a:lnTo>
                <a:close/>
              </a:path>
            </a:pathLst>
          </a:custGeom>
          <a:noFill/>
        </p:spPr>
        <p:txBody>
          <a:bodyPr/>
          <a:lstStyle>
            <a:lvl1pPr>
              <a:defRPr sz="900">
                <a:solidFill>
                  <a:schemeClr val="bg1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40" name="Picture Placeholder 6"/>
          <p:cNvSpPr>
            <a:spLocks noGrp="1"/>
          </p:cNvSpPr>
          <p:nvPr>
            <p:ph type="pic" sz="quarter" idx="16"/>
          </p:nvPr>
        </p:nvSpPr>
        <p:spPr>
          <a:xfrm>
            <a:off x="1006457" y="2619374"/>
            <a:ext cx="1280774" cy="895349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8000 w 10000"/>
              <a:gd name="connsiteY3" fmla="*/ 10021 h 10021"/>
              <a:gd name="connsiteX4" fmla="*/ 0 w 10000"/>
              <a:gd name="connsiteY4" fmla="*/ 10021 h 10021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7492 w 10000"/>
              <a:gd name="connsiteY3" fmla="*/ 9989 h 10021"/>
              <a:gd name="connsiteX4" fmla="*/ 0 w 10000"/>
              <a:gd name="connsiteY4" fmla="*/ 10021 h 10021"/>
              <a:gd name="connsiteX0" fmla="*/ 0 w 10000"/>
              <a:gd name="connsiteY0" fmla="*/ 10000 h 10000"/>
              <a:gd name="connsiteX1" fmla="*/ 2522 w 10000"/>
              <a:gd name="connsiteY1" fmla="*/ 0 h 10000"/>
              <a:gd name="connsiteX2" fmla="*/ 10000 w 10000"/>
              <a:gd name="connsiteY2" fmla="*/ 0 h 10000"/>
              <a:gd name="connsiteX3" fmla="*/ 7492 w 10000"/>
              <a:gd name="connsiteY3" fmla="*/ 9968 h 10000"/>
              <a:gd name="connsiteX4" fmla="*/ 0 w 10000"/>
              <a:gd name="connsiteY4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2522" y="0"/>
                </a:lnTo>
                <a:lnTo>
                  <a:pt x="10000" y="0"/>
                </a:lnTo>
                <a:lnTo>
                  <a:pt x="7492" y="9968"/>
                </a:lnTo>
                <a:lnTo>
                  <a:pt x="0" y="10000"/>
                </a:lnTo>
                <a:close/>
              </a:path>
            </a:pathLst>
          </a:custGeom>
          <a:noFill/>
        </p:spPr>
        <p:txBody>
          <a:bodyPr/>
          <a:lstStyle>
            <a:lvl1pPr>
              <a:defRPr sz="900">
                <a:solidFill>
                  <a:schemeClr val="bg1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41" name="Picture Placeholder 6"/>
          <p:cNvSpPr>
            <a:spLocks noGrp="1"/>
          </p:cNvSpPr>
          <p:nvPr>
            <p:ph type="pic" sz="quarter" idx="17"/>
          </p:nvPr>
        </p:nvSpPr>
        <p:spPr>
          <a:xfrm>
            <a:off x="2070539" y="2619374"/>
            <a:ext cx="1280774" cy="895349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8000 w 10000"/>
              <a:gd name="connsiteY3" fmla="*/ 10021 h 10021"/>
              <a:gd name="connsiteX4" fmla="*/ 0 w 10000"/>
              <a:gd name="connsiteY4" fmla="*/ 10021 h 10021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7492 w 10000"/>
              <a:gd name="connsiteY3" fmla="*/ 9989 h 10021"/>
              <a:gd name="connsiteX4" fmla="*/ 0 w 10000"/>
              <a:gd name="connsiteY4" fmla="*/ 10021 h 10021"/>
              <a:gd name="connsiteX0" fmla="*/ 0 w 10000"/>
              <a:gd name="connsiteY0" fmla="*/ 10000 h 10000"/>
              <a:gd name="connsiteX1" fmla="*/ 2522 w 10000"/>
              <a:gd name="connsiteY1" fmla="*/ 0 h 10000"/>
              <a:gd name="connsiteX2" fmla="*/ 10000 w 10000"/>
              <a:gd name="connsiteY2" fmla="*/ 0 h 10000"/>
              <a:gd name="connsiteX3" fmla="*/ 7492 w 10000"/>
              <a:gd name="connsiteY3" fmla="*/ 9968 h 10000"/>
              <a:gd name="connsiteX4" fmla="*/ 0 w 10000"/>
              <a:gd name="connsiteY4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2522" y="0"/>
                </a:lnTo>
                <a:lnTo>
                  <a:pt x="10000" y="0"/>
                </a:lnTo>
                <a:lnTo>
                  <a:pt x="7492" y="9968"/>
                </a:lnTo>
                <a:lnTo>
                  <a:pt x="0" y="10000"/>
                </a:lnTo>
                <a:close/>
              </a:path>
            </a:pathLst>
          </a:custGeom>
          <a:noFill/>
        </p:spPr>
        <p:txBody>
          <a:bodyPr/>
          <a:lstStyle>
            <a:lvl1pPr>
              <a:defRPr sz="900">
                <a:solidFill>
                  <a:schemeClr val="bg1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42" name="Picture Placeholder 6"/>
          <p:cNvSpPr>
            <a:spLocks noGrp="1"/>
          </p:cNvSpPr>
          <p:nvPr>
            <p:ph type="pic" sz="quarter" idx="18"/>
          </p:nvPr>
        </p:nvSpPr>
        <p:spPr>
          <a:xfrm>
            <a:off x="3134621" y="2619374"/>
            <a:ext cx="1280774" cy="895349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8000 w 10000"/>
              <a:gd name="connsiteY3" fmla="*/ 10021 h 10021"/>
              <a:gd name="connsiteX4" fmla="*/ 0 w 10000"/>
              <a:gd name="connsiteY4" fmla="*/ 10021 h 10021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7492 w 10000"/>
              <a:gd name="connsiteY3" fmla="*/ 9989 h 10021"/>
              <a:gd name="connsiteX4" fmla="*/ 0 w 10000"/>
              <a:gd name="connsiteY4" fmla="*/ 10021 h 10021"/>
              <a:gd name="connsiteX0" fmla="*/ 0 w 10000"/>
              <a:gd name="connsiteY0" fmla="*/ 10000 h 10000"/>
              <a:gd name="connsiteX1" fmla="*/ 2522 w 10000"/>
              <a:gd name="connsiteY1" fmla="*/ 0 h 10000"/>
              <a:gd name="connsiteX2" fmla="*/ 10000 w 10000"/>
              <a:gd name="connsiteY2" fmla="*/ 0 h 10000"/>
              <a:gd name="connsiteX3" fmla="*/ 7492 w 10000"/>
              <a:gd name="connsiteY3" fmla="*/ 9968 h 10000"/>
              <a:gd name="connsiteX4" fmla="*/ 0 w 10000"/>
              <a:gd name="connsiteY4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2522" y="0"/>
                </a:lnTo>
                <a:lnTo>
                  <a:pt x="10000" y="0"/>
                </a:lnTo>
                <a:lnTo>
                  <a:pt x="7492" y="9968"/>
                </a:lnTo>
                <a:lnTo>
                  <a:pt x="0" y="10000"/>
                </a:lnTo>
                <a:close/>
              </a:path>
            </a:pathLst>
          </a:custGeom>
          <a:noFill/>
        </p:spPr>
        <p:txBody>
          <a:bodyPr/>
          <a:lstStyle>
            <a:lvl1pPr>
              <a:defRPr sz="900">
                <a:solidFill>
                  <a:schemeClr val="bg1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43" name="Picture Placeholder 6"/>
          <p:cNvSpPr>
            <a:spLocks noGrp="1"/>
          </p:cNvSpPr>
          <p:nvPr>
            <p:ph type="pic" sz="quarter" idx="19"/>
          </p:nvPr>
        </p:nvSpPr>
        <p:spPr>
          <a:xfrm>
            <a:off x="1690679" y="3613152"/>
            <a:ext cx="1280774" cy="895349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8000 w 10000"/>
              <a:gd name="connsiteY3" fmla="*/ 10021 h 10021"/>
              <a:gd name="connsiteX4" fmla="*/ 0 w 10000"/>
              <a:gd name="connsiteY4" fmla="*/ 10021 h 10021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7492 w 10000"/>
              <a:gd name="connsiteY3" fmla="*/ 9989 h 10021"/>
              <a:gd name="connsiteX4" fmla="*/ 0 w 10000"/>
              <a:gd name="connsiteY4" fmla="*/ 10021 h 10021"/>
              <a:gd name="connsiteX0" fmla="*/ 0 w 10000"/>
              <a:gd name="connsiteY0" fmla="*/ 10000 h 10000"/>
              <a:gd name="connsiteX1" fmla="*/ 2522 w 10000"/>
              <a:gd name="connsiteY1" fmla="*/ 0 h 10000"/>
              <a:gd name="connsiteX2" fmla="*/ 10000 w 10000"/>
              <a:gd name="connsiteY2" fmla="*/ 0 h 10000"/>
              <a:gd name="connsiteX3" fmla="*/ 7492 w 10000"/>
              <a:gd name="connsiteY3" fmla="*/ 9968 h 10000"/>
              <a:gd name="connsiteX4" fmla="*/ 0 w 10000"/>
              <a:gd name="connsiteY4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2522" y="0"/>
                </a:lnTo>
                <a:lnTo>
                  <a:pt x="10000" y="0"/>
                </a:lnTo>
                <a:lnTo>
                  <a:pt x="7492" y="9968"/>
                </a:lnTo>
                <a:lnTo>
                  <a:pt x="0" y="10000"/>
                </a:lnTo>
                <a:close/>
              </a:path>
            </a:pathLst>
          </a:custGeom>
          <a:noFill/>
        </p:spPr>
        <p:txBody>
          <a:bodyPr/>
          <a:lstStyle>
            <a:lvl1pPr>
              <a:defRPr sz="900">
                <a:solidFill>
                  <a:schemeClr val="bg1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8970128"/>
      </p:ext>
    </p:extLst>
  </p:cSld>
  <p:clrMapOvr>
    <a:masterClrMapping/>
  </p:clrMapOvr>
  <p:transition spd="slow" advClick="0" advTm="1000">
    <p:push dir="r"/>
  </p:transition>
  <p:extLst mod="1">
    <p:ext uri="{DCECCB84-F9BA-43D5-87BE-67443E8EF086}">
      <p15:sldGuideLst xmlns:p15="http://schemas.microsoft.com/office/powerpoint/2012/main">
        <p15:guide id="1" orient="horz" pos="324">
          <p15:clr>
            <a:srgbClr val="FBAE40"/>
          </p15:clr>
        </p15:guide>
        <p15:guide id="2" pos="402">
          <p15:clr>
            <a:srgbClr val="FBAE40"/>
          </p15:clr>
        </p15:guide>
        <p15:guide id="3" pos="5355">
          <p15:clr>
            <a:srgbClr val="FBAE40"/>
          </p15:clr>
        </p15:guide>
        <p15:guide id="4" orient="horz" pos="2916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231686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84" r:id="rId2"/>
    <p:sldLayoutId id="2147483661" r:id="rId3"/>
    <p:sldLayoutId id="2147483663" r:id="rId4"/>
    <p:sldLayoutId id="2147483662" r:id="rId5"/>
    <p:sldLayoutId id="2147483680" r:id="rId6"/>
    <p:sldLayoutId id="2147483679" r:id="rId7"/>
    <p:sldLayoutId id="2147483686" r:id="rId8"/>
    <p:sldLayoutId id="2147483669" r:id="rId9"/>
    <p:sldLayoutId id="2147483670" r:id="rId10"/>
    <p:sldLayoutId id="2147483675" r:id="rId11"/>
    <p:sldLayoutId id="2147483682" r:id="rId12"/>
    <p:sldLayoutId id="2147483683" r:id="rId13"/>
    <p:sldLayoutId id="2147483673" r:id="rId14"/>
    <p:sldLayoutId id="2147483674" r:id="rId15"/>
    <p:sldLayoutId id="2147483685" r:id="rId16"/>
    <p:sldLayoutId id="2147483668" r:id="rId17"/>
    <p:sldLayoutId id="2147483672" r:id="rId18"/>
    <p:sldLayoutId id="2147483664" r:id="rId19"/>
    <p:sldLayoutId id="2147483677" r:id="rId20"/>
    <p:sldLayoutId id="2147483665" r:id="rId21"/>
    <p:sldLayoutId id="2147483676" r:id="rId22"/>
    <p:sldLayoutId id="2147483681" r:id="rId23"/>
    <p:sldLayoutId id="2147483667" r:id="rId24"/>
    <p:sldLayoutId id="2147483678" r:id="rId25"/>
    <p:sldLayoutId id="2147483695" r:id="rId26"/>
    <p:sldLayoutId id="2147483688" r:id="rId27"/>
    <p:sldLayoutId id="2147483689" r:id="rId28"/>
    <p:sldLayoutId id="2147483690" r:id="rId29"/>
    <p:sldLayoutId id="2147483693" r:id="rId30"/>
    <p:sldLayoutId id="2147483694" r:id="rId31"/>
    <p:sldLayoutId id="2147483691" r:id="rId32"/>
    <p:sldLayoutId id="2147483692" r:id="rId33"/>
  </p:sldLayoutIdLst>
  <p:transition spd="slow" advClick="0" advTm="1000">
    <p:push dir="r"/>
  </p:transition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tif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8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9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0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Freeform 23"/>
          <p:cNvSpPr>
            <a:spLocks/>
          </p:cNvSpPr>
          <p:nvPr/>
        </p:nvSpPr>
        <p:spPr bwMode="auto">
          <a:xfrm>
            <a:off x="4474334" y="0"/>
            <a:ext cx="4669666" cy="5143500"/>
          </a:xfrm>
          <a:custGeom>
            <a:avLst/>
            <a:gdLst>
              <a:gd name="T0" fmla="*/ 0 w 2720"/>
              <a:gd name="T1" fmla="*/ 2996 h 2996"/>
              <a:gd name="T2" fmla="*/ 2720 w 2720"/>
              <a:gd name="T3" fmla="*/ 2996 h 2996"/>
              <a:gd name="T4" fmla="*/ 2720 w 2720"/>
              <a:gd name="T5" fmla="*/ 0 h 2996"/>
              <a:gd name="T6" fmla="*/ 1080 w 2720"/>
              <a:gd name="T7" fmla="*/ 0 h 2996"/>
              <a:gd name="T8" fmla="*/ 0 w 2720"/>
              <a:gd name="T9" fmla="*/ 2996 h 29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720" h="2996">
                <a:moveTo>
                  <a:pt x="0" y="2996"/>
                </a:moveTo>
                <a:lnTo>
                  <a:pt x="2720" y="2996"/>
                </a:lnTo>
                <a:lnTo>
                  <a:pt x="2720" y="0"/>
                </a:lnTo>
                <a:lnTo>
                  <a:pt x="1080" y="0"/>
                </a:lnTo>
                <a:lnTo>
                  <a:pt x="0" y="2996"/>
                </a:lnTo>
                <a:close/>
              </a:path>
            </a:pathLst>
          </a:custGeom>
          <a:solidFill>
            <a:schemeClr val="accent1"/>
          </a:solidFill>
          <a:ln w="1588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" name="Freeform 25"/>
          <p:cNvSpPr>
            <a:spLocks/>
          </p:cNvSpPr>
          <p:nvPr/>
        </p:nvSpPr>
        <p:spPr bwMode="auto">
          <a:xfrm>
            <a:off x="4469754" y="0"/>
            <a:ext cx="2109934" cy="5143500"/>
          </a:xfrm>
          <a:custGeom>
            <a:avLst/>
            <a:gdLst>
              <a:gd name="T0" fmla="*/ 1080 w 1229"/>
              <a:gd name="T1" fmla="*/ 0 h 2996"/>
              <a:gd name="T2" fmla="*/ 0 w 1229"/>
              <a:gd name="T3" fmla="*/ 2996 h 2996"/>
              <a:gd name="T4" fmla="*/ 149 w 1229"/>
              <a:gd name="T5" fmla="*/ 2996 h 2996"/>
              <a:gd name="T6" fmla="*/ 1229 w 1229"/>
              <a:gd name="T7" fmla="*/ 0 h 2996"/>
              <a:gd name="T8" fmla="*/ 1080 w 1229"/>
              <a:gd name="T9" fmla="*/ 0 h 29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29" h="2996">
                <a:moveTo>
                  <a:pt x="1080" y="0"/>
                </a:moveTo>
                <a:lnTo>
                  <a:pt x="0" y="2996"/>
                </a:lnTo>
                <a:lnTo>
                  <a:pt x="149" y="2996"/>
                </a:lnTo>
                <a:lnTo>
                  <a:pt x="1229" y="0"/>
                </a:lnTo>
                <a:lnTo>
                  <a:pt x="1080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1588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634757" y="3721204"/>
            <a:ext cx="3634754" cy="82073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3200"/>
              </a:lnSpc>
            </a:pPr>
            <a:r>
              <a:rPr lang="en-US" sz="3200" cap="all" spc="70" dirty="0" err="1">
                <a:solidFill>
                  <a:schemeClr val="accent1"/>
                </a:solidFill>
                <a:latin typeface="Lato Black" panose="020F0A02020204030203" pitchFamily="34" charset="0"/>
              </a:rPr>
              <a:t>Soutenance</a:t>
            </a:r>
            <a:r>
              <a:rPr lang="en-US" sz="3200" cap="all" spc="70" dirty="0">
                <a:solidFill>
                  <a:schemeClr val="accent1"/>
                </a:solidFill>
                <a:latin typeface="Lato Black" panose="020F0A02020204030203" pitchFamily="34" charset="0"/>
              </a:rPr>
              <a:t> </a:t>
            </a:r>
          </a:p>
          <a:p>
            <a:pPr>
              <a:lnSpc>
                <a:spcPts val="3200"/>
              </a:lnSpc>
            </a:pPr>
            <a:r>
              <a:rPr lang="en-US" sz="3200" cap="all" spc="70" dirty="0">
                <a:solidFill>
                  <a:schemeClr val="accent2"/>
                </a:solidFill>
                <a:latin typeface="Lato Black" panose="020F0A02020204030203" pitchFamily="34" charset="0"/>
              </a:rPr>
              <a:t>de</a:t>
            </a:r>
            <a:r>
              <a:rPr lang="en-US" sz="3200" cap="all" spc="70" dirty="0">
                <a:solidFill>
                  <a:schemeClr val="accent1"/>
                </a:solidFill>
                <a:latin typeface="Lato Black" panose="020F0A02020204030203" pitchFamily="34" charset="0"/>
              </a:rPr>
              <a:t> </a:t>
            </a:r>
            <a:r>
              <a:rPr lang="en-US" sz="3200" cap="all" spc="70" dirty="0">
                <a:solidFill>
                  <a:schemeClr val="accent2"/>
                </a:solidFill>
                <a:latin typeface="Lato Black" panose="020F0A02020204030203" pitchFamily="34" charset="0"/>
              </a:rPr>
              <a:t>stage</a:t>
            </a:r>
          </a:p>
        </p:txBody>
      </p:sp>
      <p:cxnSp>
        <p:nvCxnSpPr>
          <p:cNvPr id="9" name="Straight Connector 8"/>
          <p:cNvCxnSpPr/>
          <p:nvPr/>
        </p:nvCxnSpPr>
        <p:spPr>
          <a:xfrm>
            <a:off x="639798" y="4619761"/>
            <a:ext cx="548640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Freeform 5"/>
          <p:cNvSpPr>
            <a:spLocks/>
          </p:cNvSpPr>
          <p:nvPr/>
        </p:nvSpPr>
        <p:spPr bwMode="auto">
          <a:xfrm>
            <a:off x="692874" y="1072512"/>
            <a:ext cx="679541" cy="1509400"/>
          </a:xfrm>
          <a:custGeom>
            <a:avLst/>
            <a:gdLst>
              <a:gd name="T0" fmla="*/ 438 w 547"/>
              <a:gd name="T1" fmla="*/ 0 h 1215"/>
              <a:gd name="T2" fmla="*/ 0 w 547"/>
              <a:gd name="T3" fmla="*/ 1215 h 1215"/>
              <a:gd name="T4" fmla="*/ 108 w 547"/>
              <a:gd name="T5" fmla="*/ 1215 h 1215"/>
              <a:gd name="T6" fmla="*/ 547 w 547"/>
              <a:gd name="T7" fmla="*/ 0 h 1215"/>
              <a:gd name="T8" fmla="*/ 438 w 547"/>
              <a:gd name="T9" fmla="*/ 0 h 12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47" h="1215">
                <a:moveTo>
                  <a:pt x="438" y="0"/>
                </a:moveTo>
                <a:lnTo>
                  <a:pt x="0" y="1215"/>
                </a:lnTo>
                <a:lnTo>
                  <a:pt x="108" y="1215"/>
                </a:lnTo>
                <a:lnTo>
                  <a:pt x="547" y="0"/>
                </a:lnTo>
                <a:lnTo>
                  <a:pt x="438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1" name="TextBox 7">
            <a:extLst>
              <a:ext uri="{FF2B5EF4-FFF2-40B4-BE49-F238E27FC236}">
                <a16:creationId xmlns:a16="http://schemas.microsoft.com/office/drawing/2014/main" id="{3BAB3E3C-01A9-714C-89F7-C6E2659DEC6A}"/>
              </a:ext>
            </a:extLst>
          </p:cNvPr>
          <p:cNvSpPr txBox="1"/>
          <p:nvPr/>
        </p:nvSpPr>
        <p:spPr>
          <a:xfrm>
            <a:off x="5847490" y="3581434"/>
            <a:ext cx="2856674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400" b="1" dirty="0" err="1">
                <a:solidFill>
                  <a:schemeClr val="accent2"/>
                </a:solidFill>
                <a:latin typeface="Lato" panose="020F0502020204030203" pitchFamily="34" charset="0"/>
              </a:rPr>
              <a:t>Étudiant</a:t>
            </a:r>
            <a:endParaRPr lang="en-US" sz="1400" b="1" dirty="0">
              <a:solidFill>
                <a:schemeClr val="accent2"/>
              </a:solidFill>
              <a:latin typeface="Lato" panose="020F0502020204030203" pitchFamily="34" charset="0"/>
            </a:endParaRPr>
          </a:p>
          <a:p>
            <a:r>
              <a:rPr lang="en-US" sz="1400" b="1" dirty="0">
                <a:solidFill>
                  <a:schemeClr val="bg1"/>
                </a:solidFill>
                <a:latin typeface="Lato" panose="020F0502020204030203" pitchFamily="34" charset="0"/>
              </a:rPr>
              <a:t>GILLES PIERCE</a:t>
            </a:r>
          </a:p>
        </p:txBody>
      </p:sp>
      <p:sp>
        <p:nvSpPr>
          <p:cNvPr id="22" name="TextBox 9">
            <a:extLst>
              <a:ext uri="{FF2B5EF4-FFF2-40B4-BE49-F238E27FC236}">
                <a16:creationId xmlns:a16="http://schemas.microsoft.com/office/drawing/2014/main" id="{B5F2C6F4-EA37-6D44-A470-581C298AEE3D}"/>
              </a:ext>
            </a:extLst>
          </p:cNvPr>
          <p:cNvSpPr txBox="1"/>
          <p:nvPr/>
        </p:nvSpPr>
        <p:spPr>
          <a:xfrm>
            <a:off x="692874" y="3379712"/>
            <a:ext cx="2856674" cy="20172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1733"/>
              </a:lnSpc>
            </a:pPr>
            <a:r>
              <a:rPr lang="en-US" sz="1200" cap="all" spc="22" dirty="0" err="1">
                <a:solidFill>
                  <a:schemeClr val="accent2"/>
                </a:solidFill>
                <a:latin typeface="Lato Black" panose="020F0A02020204030203" pitchFamily="34" charset="0"/>
              </a:rPr>
              <a:t>JANVier</a:t>
            </a:r>
            <a:r>
              <a:rPr lang="en-US" sz="1200" cap="all" spc="22" dirty="0">
                <a:solidFill>
                  <a:schemeClr val="accent2"/>
                </a:solidFill>
                <a:latin typeface="Lato Black" panose="020F0A02020204030203" pitchFamily="34" charset="0"/>
              </a:rPr>
              <a:t> - JUIN 2018</a:t>
            </a:r>
          </a:p>
        </p:txBody>
      </p:sp>
      <p:sp>
        <p:nvSpPr>
          <p:cNvPr id="23" name="Text Placeholder 21">
            <a:extLst>
              <a:ext uri="{FF2B5EF4-FFF2-40B4-BE49-F238E27FC236}">
                <a16:creationId xmlns:a16="http://schemas.microsoft.com/office/drawing/2014/main" id="{2B44BC73-3A34-9D40-AB70-11DA0B243422}"/>
              </a:ext>
            </a:extLst>
          </p:cNvPr>
          <p:cNvSpPr txBox="1">
            <a:spLocks/>
          </p:cNvSpPr>
          <p:nvPr/>
        </p:nvSpPr>
        <p:spPr>
          <a:xfrm>
            <a:off x="5847923" y="4161145"/>
            <a:ext cx="2541373" cy="279466"/>
          </a:xfrm>
          <a:prstGeom prst="rect">
            <a:avLst/>
          </a:prstGeom>
        </p:spPr>
        <p:txBody>
          <a:bodyPr lIns="0" tIns="0" rIns="0" bIns="0"/>
          <a:lstStyle>
            <a:lvl1pPr marL="0" indent="0" algn="ctr" defTabSz="6858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950" kern="1200">
                <a:solidFill>
                  <a:schemeClr val="accent4"/>
                </a:solidFill>
                <a:latin typeface="Lato" panose="020F0502020204030203" pitchFamily="34" charset="0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100" kern="1200">
                <a:solidFill>
                  <a:schemeClr val="bg2">
                    <a:lumMod val="50000"/>
                  </a:schemeClr>
                </a:solidFill>
                <a:latin typeface="Montserrat" panose="00000500000000000000" pitchFamily="50" charset="0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100" kern="1200">
                <a:solidFill>
                  <a:schemeClr val="bg2">
                    <a:lumMod val="50000"/>
                  </a:schemeClr>
                </a:solidFill>
                <a:latin typeface="Montserrat" panose="00000500000000000000" pitchFamily="50" charset="0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100" kern="1200">
                <a:solidFill>
                  <a:schemeClr val="bg2">
                    <a:lumMod val="50000"/>
                  </a:schemeClr>
                </a:solidFill>
                <a:latin typeface="Montserrat" panose="00000500000000000000" pitchFamily="50" charset="0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100" kern="1200">
                <a:solidFill>
                  <a:schemeClr val="bg2">
                    <a:lumMod val="50000"/>
                  </a:schemeClr>
                </a:solidFill>
                <a:latin typeface="Montserrat" panose="000005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050" cap="all" spc="32" dirty="0">
                <a:solidFill>
                  <a:schemeClr val="bg1"/>
                </a:solidFill>
                <a:latin typeface="Lato Black" panose="020F0A02020204030203" pitchFamily="34" charset="0"/>
              </a:rPr>
              <a:t>Master 2 marketing </a:t>
            </a:r>
            <a:r>
              <a:rPr lang="en-US" sz="1050" cap="all" spc="32" dirty="0" err="1">
                <a:solidFill>
                  <a:schemeClr val="bg1"/>
                </a:solidFill>
                <a:latin typeface="Lato Black" panose="020F0A02020204030203" pitchFamily="34" charset="0"/>
              </a:rPr>
              <a:t>Université</a:t>
            </a:r>
            <a:r>
              <a:rPr lang="en-US" sz="1050" cap="all" spc="32" dirty="0">
                <a:solidFill>
                  <a:schemeClr val="bg1"/>
                </a:solidFill>
                <a:latin typeface="Lato Black" panose="020F0A02020204030203" pitchFamily="34" charset="0"/>
              </a:rPr>
              <a:t> de Saint </a:t>
            </a:r>
            <a:r>
              <a:rPr lang="en-US" sz="1050" cap="all" spc="32" dirty="0" err="1">
                <a:solidFill>
                  <a:schemeClr val="bg1"/>
                </a:solidFill>
                <a:latin typeface="Lato Black" panose="020F0A02020204030203" pitchFamily="34" charset="0"/>
              </a:rPr>
              <a:t>brieuc</a:t>
            </a:r>
            <a:endParaRPr lang="en-US" sz="1050" cap="all" spc="32" dirty="0">
              <a:solidFill>
                <a:schemeClr val="bg1"/>
              </a:solidFill>
              <a:latin typeface="Lato Black" panose="020F0A02020204030203" pitchFamily="34" charset="0"/>
            </a:endParaRPr>
          </a:p>
        </p:txBody>
      </p:sp>
      <p:sp>
        <p:nvSpPr>
          <p:cNvPr id="3" name="Espace réservé de l’image 2">
            <a:extLst>
              <a:ext uri="{FF2B5EF4-FFF2-40B4-BE49-F238E27FC236}">
                <a16:creationId xmlns:a16="http://schemas.microsoft.com/office/drawing/2014/main" id="{DA74ED63-0105-A548-BF21-F8204DFC9867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5" name="Espace réservé de l’image 4">
            <a:extLst>
              <a:ext uri="{FF2B5EF4-FFF2-40B4-BE49-F238E27FC236}">
                <a16:creationId xmlns:a16="http://schemas.microsoft.com/office/drawing/2014/main" id="{A4EC252C-B519-C946-8FC9-6E22A14C18E4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10" name="Espace réservé de l’image 9">
            <a:extLst>
              <a:ext uri="{FF2B5EF4-FFF2-40B4-BE49-F238E27FC236}">
                <a16:creationId xmlns:a16="http://schemas.microsoft.com/office/drawing/2014/main" id="{B2D59686-6B9D-0746-80DB-7B868778D80B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12" name="Espace réservé de l’image 11">
            <a:extLst>
              <a:ext uri="{FF2B5EF4-FFF2-40B4-BE49-F238E27FC236}">
                <a16:creationId xmlns:a16="http://schemas.microsoft.com/office/drawing/2014/main" id="{00813ED7-4A7B-B748-B132-CCE0F69C4929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</p:spTree>
    <p:extLst>
      <p:ext uri="{BB962C8B-B14F-4D97-AF65-F5344CB8AC3E}">
        <p14:creationId xmlns:p14="http://schemas.microsoft.com/office/powerpoint/2010/main" val="1510212832"/>
      </p:ext>
    </p:extLst>
  </p:cSld>
  <p:clrMapOvr>
    <a:masterClrMapping/>
  </p:clrMapOvr>
  <p:transition spd="slow" advClick="0" advTm="100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75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7" grpId="0"/>
      <p:bldP spid="18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>
            <p:extLst/>
          </p:nvPr>
        </p:nvGraphicFramePr>
        <p:xfrm>
          <a:off x="638175" y="1456289"/>
          <a:ext cx="7862888" cy="28647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6572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6572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96572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96572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98078">
                <a:tc>
                  <a:txBody>
                    <a:bodyPr/>
                    <a:lstStyle/>
                    <a:p>
                      <a:pPr algn="ctr">
                        <a:spcAft>
                          <a:spcPts val="300"/>
                        </a:spcAft>
                      </a:pPr>
                      <a:r>
                        <a:rPr lang="en-US" sz="1200" cap="all" spc="20" dirty="0" err="1">
                          <a:latin typeface="Lato" panose="020F0502020204030203" pitchFamily="34" charset="0"/>
                        </a:rPr>
                        <a:t>réseau</a:t>
                      </a:r>
                      <a:r>
                        <a:rPr lang="en-US" sz="1200" cap="all" spc="20" baseline="0" dirty="0">
                          <a:latin typeface="Lato" panose="020F0502020204030203" pitchFamily="34" charset="0"/>
                        </a:rPr>
                        <a:t> </a:t>
                      </a:r>
                    </a:p>
                    <a:p>
                      <a:pPr algn="ctr"/>
                      <a:r>
                        <a:rPr lang="en-US" sz="800" b="1" cap="all" spc="20" baseline="0" dirty="0">
                          <a:latin typeface="Lato" panose="020F0502020204030203" pitchFamily="34" charset="0"/>
                        </a:rPr>
                        <a:t>Starting from $2,000</a:t>
                      </a:r>
                      <a:endParaRPr lang="en-US" sz="800" b="1" cap="all" spc="2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300"/>
                        </a:spcAft>
                      </a:pPr>
                      <a:r>
                        <a:rPr lang="en-US" sz="1200" cap="all" spc="20" dirty="0" err="1">
                          <a:latin typeface="Lato" panose="020F0502020204030203" pitchFamily="34" charset="0"/>
                        </a:rPr>
                        <a:t>logistique</a:t>
                      </a:r>
                      <a:endParaRPr lang="en-US" sz="1200" cap="all" spc="20" dirty="0">
                        <a:latin typeface="Lato" panose="020F0502020204030203" pitchFamily="34" charset="0"/>
                      </a:endParaRPr>
                    </a:p>
                    <a:p>
                      <a:pPr marL="0" marR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1" cap="all" spc="20" baseline="0" dirty="0">
                          <a:latin typeface="Lato" panose="020F0502020204030203" pitchFamily="34" charset="0"/>
                        </a:rPr>
                        <a:t>Starting from $5,000</a:t>
                      </a:r>
                      <a:endParaRPr lang="en-US" sz="800" b="1" cap="all" spc="2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300"/>
                        </a:spcAft>
                      </a:pPr>
                      <a:r>
                        <a:rPr lang="en-US" sz="1200" cap="all" spc="20" dirty="0" err="1">
                          <a:latin typeface="Lato" panose="020F0502020204030203" pitchFamily="34" charset="0"/>
                        </a:rPr>
                        <a:t>mobilité</a:t>
                      </a:r>
                      <a:endParaRPr lang="en-US" sz="1200" cap="all" spc="20" dirty="0">
                        <a:latin typeface="Lato" panose="020F0502020204030203" pitchFamily="34" charset="0"/>
                      </a:endParaRPr>
                    </a:p>
                    <a:p>
                      <a:pPr marL="0" marR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1" cap="all" spc="20" baseline="0" dirty="0">
                          <a:latin typeface="Lato" panose="020F0502020204030203" pitchFamily="34" charset="0"/>
                        </a:rPr>
                        <a:t>Starting from $10,000</a:t>
                      </a:r>
                      <a:endParaRPr lang="en-US" sz="800" b="1" cap="all" spc="2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300"/>
                        </a:spcAft>
                      </a:pPr>
                      <a:r>
                        <a:rPr lang="en-US" sz="1200" cap="all" spc="20" dirty="0" err="1">
                          <a:latin typeface="Lato" panose="020F0502020204030203" pitchFamily="34" charset="0"/>
                        </a:rPr>
                        <a:t>immobilier</a:t>
                      </a:r>
                      <a:endParaRPr lang="en-US" sz="1200" cap="all" spc="20" dirty="0">
                        <a:latin typeface="Lato" panose="020F0502020204030203" pitchFamily="34" charset="0"/>
                      </a:endParaRPr>
                    </a:p>
                    <a:p>
                      <a:pPr marL="0" marR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1" cap="all" spc="20" baseline="0" dirty="0">
                          <a:latin typeface="Lato" panose="020F0502020204030203" pitchFamily="34" charset="0"/>
                        </a:rPr>
                        <a:t>Starting from $20,000</a:t>
                      </a:r>
                      <a:endParaRPr lang="en-US" sz="800" b="1" cap="all" spc="2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7783">
                <a:tc>
                  <a:txBody>
                    <a:bodyPr/>
                    <a:lstStyle/>
                    <a:p>
                      <a:pPr algn="ctr"/>
                      <a:r>
                        <a:rPr lang="en-US" sz="800" dirty="0">
                          <a:solidFill>
                            <a:schemeClr val="accent4"/>
                          </a:solidFill>
                          <a:latin typeface="Lato" panose="020F0502020204030203" pitchFamily="34" charset="0"/>
                        </a:rPr>
                        <a:t>Simple Web Design</a:t>
                      </a:r>
                    </a:p>
                  </a:txBody>
                  <a:tcPr marL="182880" marR="182880" marT="0" marB="0" anchor="ctr">
                    <a:lnL w="12700" cmpd="sng">
                      <a:noFill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>
                          <a:solidFill>
                            <a:schemeClr val="accent4"/>
                          </a:solidFill>
                          <a:latin typeface="Lato" panose="020F0502020204030203" pitchFamily="34" charset="0"/>
                        </a:rPr>
                        <a:t>Professional Web Design</a:t>
                      </a:r>
                    </a:p>
                  </a:txBody>
                  <a:tcPr marL="182880" marR="182880" marT="0" marB="0"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>
                          <a:solidFill>
                            <a:schemeClr val="accent4"/>
                          </a:solidFill>
                          <a:latin typeface="Lato" panose="020F0502020204030203" pitchFamily="34" charset="0"/>
                        </a:rPr>
                        <a:t>Professional  Web Design</a:t>
                      </a:r>
                    </a:p>
                  </a:txBody>
                  <a:tcPr marL="182880" marR="182880" marT="0" marB="0"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>
                          <a:solidFill>
                            <a:schemeClr val="accent4"/>
                          </a:solidFill>
                          <a:latin typeface="Lato" panose="020F0502020204030203" pitchFamily="34" charset="0"/>
                        </a:rPr>
                        <a:t>Professional Web Design</a:t>
                      </a:r>
                    </a:p>
                  </a:txBody>
                  <a:tcPr marL="182880" marR="182880" marT="0" marB="0"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7783">
                <a:tc>
                  <a:txBody>
                    <a:bodyPr/>
                    <a:lstStyle/>
                    <a:p>
                      <a:pPr algn="ctr"/>
                      <a:r>
                        <a:rPr lang="en-US" sz="800" dirty="0">
                          <a:solidFill>
                            <a:schemeClr val="accent4"/>
                          </a:solidFill>
                          <a:latin typeface="Lato" panose="020F0502020204030203" pitchFamily="34" charset="0"/>
                        </a:rPr>
                        <a:t>Simple Web Development</a:t>
                      </a:r>
                    </a:p>
                  </a:txBody>
                  <a:tcPr marL="182880" marR="182880" marT="0" marB="0" anchor="ctr">
                    <a:lnL w="12700" cmpd="sng">
                      <a:noFill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>
                          <a:solidFill>
                            <a:schemeClr val="accent4"/>
                          </a:solidFill>
                          <a:latin typeface="Lato" panose="020F0502020204030203" pitchFamily="34" charset="0"/>
                        </a:rPr>
                        <a:t>Professional Web Development</a:t>
                      </a:r>
                    </a:p>
                  </a:txBody>
                  <a:tcPr marL="182880" marR="182880" marT="0" marB="0"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>
                          <a:solidFill>
                            <a:schemeClr val="accent4"/>
                          </a:solidFill>
                          <a:latin typeface="Lato" panose="020F0502020204030203" pitchFamily="34" charset="0"/>
                        </a:rPr>
                        <a:t>Professional Web Development</a:t>
                      </a:r>
                    </a:p>
                  </a:txBody>
                  <a:tcPr marL="182880" marR="182880" marT="0" marB="0"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>
                          <a:solidFill>
                            <a:schemeClr val="accent4"/>
                          </a:solidFill>
                          <a:latin typeface="Lato" panose="020F0502020204030203" pitchFamily="34" charset="0"/>
                        </a:rPr>
                        <a:t>Professional Web Development</a:t>
                      </a:r>
                    </a:p>
                  </a:txBody>
                  <a:tcPr marL="182880" marR="182880" marT="0" marB="0"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7783">
                <a:tc>
                  <a:txBody>
                    <a:bodyPr/>
                    <a:lstStyle/>
                    <a:p>
                      <a:pPr algn="ctr"/>
                      <a:r>
                        <a:rPr lang="en-US" sz="800" dirty="0">
                          <a:solidFill>
                            <a:schemeClr val="accent4"/>
                          </a:solidFill>
                          <a:latin typeface="Lato" panose="020F0502020204030203" pitchFamily="34" charset="0"/>
                        </a:rPr>
                        <a:t>1 Web Hosting</a:t>
                      </a:r>
                    </a:p>
                  </a:txBody>
                  <a:tcPr marL="182880" marR="182880" marT="0" marB="0" anchor="ctr">
                    <a:lnL w="12700" cmpd="sng">
                      <a:noFill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>
                          <a:solidFill>
                            <a:schemeClr val="accent4"/>
                          </a:solidFill>
                          <a:latin typeface="Lato" panose="020F0502020204030203" pitchFamily="34" charset="0"/>
                        </a:rPr>
                        <a:t>2 Web Hosting</a:t>
                      </a:r>
                    </a:p>
                  </a:txBody>
                  <a:tcPr marL="182880" marR="182880" marT="0" marB="0"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>
                          <a:solidFill>
                            <a:schemeClr val="accent4"/>
                          </a:solidFill>
                          <a:latin typeface="Lato" panose="020F0502020204030203" pitchFamily="34" charset="0"/>
                        </a:rPr>
                        <a:t>5 Web Hosting</a:t>
                      </a:r>
                    </a:p>
                  </a:txBody>
                  <a:tcPr marL="182880" marR="182880" marT="0" marB="0"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>
                          <a:solidFill>
                            <a:schemeClr val="accent4"/>
                          </a:solidFill>
                          <a:latin typeface="Lato" panose="020F0502020204030203" pitchFamily="34" charset="0"/>
                        </a:rPr>
                        <a:t>10 Web Hosting</a:t>
                      </a:r>
                    </a:p>
                  </a:txBody>
                  <a:tcPr marL="182880" marR="182880" marT="0" marB="0"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7783">
                <a:tc>
                  <a:txBody>
                    <a:bodyPr/>
                    <a:lstStyle/>
                    <a:p>
                      <a:pPr algn="ctr"/>
                      <a:r>
                        <a:rPr lang="en-US" sz="800" dirty="0">
                          <a:solidFill>
                            <a:schemeClr val="accent4"/>
                          </a:solidFill>
                          <a:latin typeface="Lato" panose="020F0502020204030203" pitchFamily="34" charset="0"/>
                        </a:rPr>
                        <a:t>Anti-Virus</a:t>
                      </a:r>
                    </a:p>
                  </a:txBody>
                  <a:tcPr marL="182880" marR="182880" marT="0" marB="0" anchor="ctr">
                    <a:lnL w="12700" cmpd="sng">
                      <a:noFill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>
                          <a:solidFill>
                            <a:schemeClr val="accent4"/>
                          </a:solidFill>
                          <a:latin typeface="Lato" panose="020F0502020204030203" pitchFamily="34" charset="0"/>
                        </a:rPr>
                        <a:t>Anti-Virus</a:t>
                      </a:r>
                    </a:p>
                  </a:txBody>
                  <a:tcPr marL="182880" marR="182880" marT="0" marB="0"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>
                          <a:solidFill>
                            <a:schemeClr val="accent4"/>
                          </a:solidFill>
                          <a:latin typeface="Lato" panose="020F0502020204030203" pitchFamily="34" charset="0"/>
                        </a:rPr>
                        <a:t>Anti-Virus + Anti-Spam</a:t>
                      </a:r>
                    </a:p>
                  </a:txBody>
                  <a:tcPr marL="182880" marR="182880" marT="0" marB="0"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>
                          <a:solidFill>
                            <a:schemeClr val="accent4"/>
                          </a:solidFill>
                          <a:latin typeface="Lato" panose="020F0502020204030203" pitchFamily="34" charset="0"/>
                        </a:rPr>
                        <a:t>Total Security</a:t>
                      </a:r>
                    </a:p>
                  </a:txBody>
                  <a:tcPr marL="182880" marR="182880" marT="0" marB="0"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7783">
                <a:tc>
                  <a:txBody>
                    <a:bodyPr/>
                    <a:lstStyle/>
                    <a:p>
                      <a:pPr algn="ctr"/>
                      <a:r>
                        <a:rPr lang="en-US" sz="800" dirty="0">
                          <a:solidFill>
                            <a:schemeClr val="accent4"/>
                          </a:solidFill>
                          <a:latin typeface="Lato" panose="020F0502020204030203" pitchFamily="34" charset="0"/>
                        </a:rPr>
                        <a:t>2 Email Accounts</a:t>
                      </a:r>
                    </a:p>
                  </a:txBody>
                  <a:tcPr marL="182880" marR="182880" marT="0" marB="0" anchor="ctr">
                    <a:lnL w="12700" cmpd="sng">
                      <a:noFill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>
                          <a:solidFill>
                            <a:schemeClr val="accent4"/>
                          </a:solidFill>
                          <a:latin typeface="Lato" panose="020F0502020204030203" pitchFamily="34" charset="0"/>
                        </a:rPr>
                        <a:t>10 Email Accounts</a:t>
                      </a:r>
                    </a:p>
                  </a:txBody>
                  <a:tcPr marL="182880" marR="182880" marT="0" marB="0"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>
                          <a:solidFill>
                            <a:schemeClr val="accent4"/>
                          </a:solidFill>
                          <a:latin typeface="Lato" panose="020F0502020204030203" pitchFamily="34" charset="0"/>
                        </a:rPr>
                        <a:t>100 Email Accounts</a:t>
                      </a:r>
                    </a:p>
                  </a:txBody>
                  <a:tcPr marL="182880" marR="182880" marT="0" marB="0"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>
                          <a:solidFill>
                            <a:schemeClr val="accent4"/>
                          </a:solidFill>
                          <a:latin typeface="Lato" panose="020F0502020204030203" pitchFamily="34" charset="0"/>
                        </a:rPr>
                        <a:t>1000 Email Accounts</a:t>
                      </a:r>
                    </a:p>
                  </a:txBody>
                  <a:tcPr marL="182880" marR="182880" marT="0" marB="0"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7783">
                <a:tc>
                  <a:txBody>
                    <a:bodyPr/>
                    <a:lstStyle/>
                    <a:p>
                      <a:pPr algn="ctr"/>
                      <a:r>
                        <a:rPr lang="en-US" sz="800" dirty="0">
                          <a:solidFill>
                            <a:schemeClr val="accent4"/>
                          </a:solidFill>
                          <a:latin typeface="Lato" panose="020F0502020204030203" pitchFamily="34" charset="0"/>
                        </a:rPr>
                        <a:t>1 Year Maintenance</a:t>
                      </a:r>
                    </a:p>
                  </a:txBody>
                  <a:tcPr marL="182880" marR="182880" marT="0" marB="0" anchor="ctr">
                    <a:lnL w="12700" cmpd="sng">
                      <a:noFill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>
                          <a:solidFill>
                            <a:schemeClr val="accent4"/>
                          </a:solidFill>
                          <a:latin typeface="Lato" panose="020F0502020204030203" pitchFamily="34" charset="0"/>
                        </a:rPr>
                        <a:t>2 Year Maintenance</a:t>
                      </a:r>
                    </a:p>
                  </a:txBody>
                  <a:tcPr marL="182880" marR="182880" marT="0" marB="0"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>
                          <a:solidFill>
                            <a:schemeClr val="accent4"/>
                          </a:solidFill>
                          <a:latin typeface="Lato" panose="020F0502020204030203" pitchFamily="34" charset="0"/>
                        </a:rPr>
                        <a:t>3 Year Maintenance</a:t>
                      </a:r>
                    </a:p>
                  </a:txBody>
                  <a:tcPr marL="182880" marR="182880" marT="0" marB="0"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>
                          <a:solidFill>
                            <a:schemeClr val="accent4"/>
                          </a:solidFill>
                          <a:latin typeface="Lato" panose="020F0502020204030203" pitchFamily="34" charset="0"/>
                        </a:rPr>
                        <a:t>5 Year Maintenance</a:t>
                      </a:r>
                    </a:p>
                  </a:txBody>
                  <a:tcPr marL="182880" marR="182880" marT="0" marB="0"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9" name="Text Placeholder 1">
            <a:extLst>
              <a:ext uri="{FF2B5EF4-FFF2-40B4-BE49-F238E27FC236}">
                <a16:creationId xmlns:a16="http://schemas.microsoft.com/office/drawing/2014/main" id="{5946D05E-02D2-DB47-8288-4DE7543F62F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38175" y="514350"/>
            <a:ext cx="7862888" cy="283633"/>
          </a:xfrm>
        </p:spPr>
        <p:txBody>
          <a:bodyPr/>
          <a:lstStyle/>
          <a:p>
            <a:r>
              <a:rPr lang="en-US" dirty="0"/>
              <a:t>les </a:t>
            </a:r>
            <a:r>
              <a:rPr lang="en-US" dirty="0" err="1">
                <a:solidFill>
                  <a:schemeClr val="accent2"/>
                </a:solidFill>
              </a:rPr>
              <a:t>produits</a:t>
            </a:r>
            <a:endParaRPr lang="en-US" dirty="0">
              <a:solidFill>
                <a:schemeClr val="accent2"/>
              </a:solidFill>
            </a:endParaRP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7FF62D22-7E56-4F44-B9F1-A6A6FA1D3C0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38175" y="857739"/>
            <a:ext cx="7862888" cy="124650"/>
          </a:xfrm>
        </p:spPr>
        <p:txBody>
          <a:bodyPr/>
          <a:lstStyle/>
          <a:p>
            <a:pPr lvl="0"/>
            <a:r>
              <a:rPr lang="en-US" dirty="0"/>
              <a:t>Les 4 </a:t>
            </a:r>
            <a:r>
              <a:rPr lang="en-US" dirty="0" err="1"/>
              <a:t>produits</a:t>
            </a:r>
            <a:r>
              <a:rPr lang="en-US" dirty="0"/>
              <a:t> de </a:t>
            </a:r>
            <a:r>
              <a:rPr lang="en-US" dirty="0" err="1"/>
              <a:t>l’entreprise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82384387"/>
      </p:ext>
    </p:extLst>
  </p:cSld>
  <p:clrMapOvr>
    <a:masterClrMapping/>
  </p:clrMapOvr>
  <p:transition spd="slow" advClick="0" advTm="100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mon </a:t>
            </a:r>
            <a:r>
              <a:rPr lang="en-US" dirty="0" err="1">
                <a:solidFill>
                  <a:schemeClr val="accent2"/>
                </a:solidFill>
              </a:rPr>
              <a:t>équipe</a:t>
            </a:r>
            <a:endParaRPr lang="en-US" dirty="0">
              <a:solidFill>
                <a:schemeClr val="accent2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lvl="0"/>
            <a:r>
              <a:rPr lang="en-US" dirty="0"/>
              <a:t>Les </a:t>
            </a:r>
            <a:r>
              <a:rPr lang="en-US" dirty="0" err="1"/>
              <a:t>personnes</a:t>
            </a:r>
            <a:r>
              <a:rPr lang="en-US" dirty="0"/>
              <a:t> qui </a:t>
            </a:r>
            <a:r>
              <a:rPr lang="en-US" dirty="0" err="1"/>
              <a:t>m’ont</a:t>
            </a:r>
            <a:r>
              <a:rPr lang="en-US" dirty="0"/>
              <a:t> </a:t>
            </a:r>
            <a:r>
              <a:rPr lang="en-US" dirty="0" err="1"/>
              <a:t>accompagnées</a:t>
            </a:r>
            <a:endParaRPr lang="en-US" dirty="0"/>
          </a:p>
        </p:txBody>
      </p:sp>
      <p:grpSp>
        <p:nvGrpSpPr>
          <p:cNvPr id="4" name="Group 3"/>
          <p:cNvGrpSpPr/>
          <p:nvPr/>
        </p:nvGrpSpPr>
        <p:grpSpPr>
          <a:xfrm>
            <a:off x="903851" y="3167875"/>
            <a:ext cx="1497383" cy="298536"/>
            <a:chOff x="903851" y="3167875"/>
            <a:chExt cx="1497383" cy="298536"/>
          </a:xfrm>
        </p:grpSpPr>
        <p:sp>
          <p:nvSpPr>
            <p:cNvPr id="46" name="TextBox 45"/>
            <p:cNvSpPr txBox="1"/>
            <p:nvPr/>
          </p:nvSpPr>
          <p:spPr>
            <a:xfrm>
              <a:off x="903851" y="3167875"/>
              <a:ext cx="1497383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200"/>
                </a:lnSpc>
                <a:spcAft>
                  <a:spcPts val="1200"/>
                </a:spcAft>
              </a:pPr>
              <a:r>
                <a:rPr lang="en-US" sz="1000" b="1" cap="all" spc="20" dirty="0" err="1">
                  <a:solidFill>
                    <a:schemeClr val="accent3"/>
                  </a:solidFill>
                  <a:latin typeface="Lato" panose="020F0502020204030203" pitchFamily="34" charset="0"/>
                </a:rPr>
                <a:t>elie</a:t>
              </a:r>
              <a:r>
                <a:rPr lang="en-US" sz="1000" b="1" cap="all" spc="20" dirty="0">
                  <a:solidFill>
                    <a:schemeClr val="accent3"/>
                  </a:solidFill>
                  <a:latin typeface="Lato" panose="020F0502020204030203" pitchFamily="34" charset="0"/>
                </a:rPr>
                <a:t> </a:t>
              </a:r>
              <a:r>
                <a:rPr lang="en-US" sz="1000" b="1" cap="all" spc="20" dirty="0" err="1">
                  <a:solidFill>
                    <a:schemeClr val="accent3"/>
                  </a:solidFill>
                  <a:latin typeface="Lato" panose="020F0502020204030203" pitchFamily="34" charset="0"/>
                </a:rPr>
                <a:t>larson</a:t>
              </a:r>
              <a:endParaRPr lang="en-US" sz="1000" b="1" cap="all" spc="20" dirty="0">
                <a:solidFill>
                  <a:schemeClr val="accent3"/>
                </a:solidFill>
                <a:latin typeface="Lato" panose="020F0502020204030203" pitchFamily="34" charset="0"/>
              </a:endParaRPr>
            </a:p>
          </p:txBody>
        </p:sp>
        <p:sp>
          <p:nvSpPr>
            <p:cNvPr id="47" name="TextBox 46"/>
            <p:cNvSpPr txBox="1"/>
            <p:nvPr/>
          </p:nvSpPr>
          <p:spPr>
            <a:xfrm>
              <a:off x="903851" y="3325347"/>
              <a:ext cx="1497383" cy="14106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100"/>
                </a:lnSpc>
                <a:spcAft>
                  <a:spcPts val="1200"/>
                </a:spcAft>
              </a:pP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General Manager</a:t>
              </a:r>
            </a:p>
          </p:txBody>
        </p:sp>
      </p:grpSp>
      <p:sp>
        <p:nvSpPr>
          <p:cNvPr id="48" name="TextBox 47"/>
          <p:cNvSpPr txBox="1"/>
          <p:nvPr/>
        </p:nvSpPr>
        <p:spPr>
          <a:xfrm>
            <a:off x="903850" y="3685710"/>
            <a:ext cx="1497384" cy="56425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ts val="1100"/>
              </a:lnSpc>
              <a:spcAft>
                <a:spcPts val="1200"/>
              </a:spcAft>
            </a:pPr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Sed </a:t>
            </a:r>
            <a:r>
              <a:rPr lang="en-US" sz="800" dirty="0" err="1">
                <a:solidFill>
                  <a:schemeClr val="accent5"/>
                </a:solidFill>
                <a:latin typeface="Lato" panose="020F0502020204030203" pitchFamily="34" charset="0"/>
              </a:rPr>
              <a:t>ut</a:t>
            </a:r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00" dirty="0" err="1">
                <a:solidFill>
                  <a:schemeClr val="accent5"/>
                </a:solidFill>
                <a:latin typeface="Lato" panose="020F0502020204030203" pitchFamily="34" charset="0"/>
              </a:rPr>
              <a:t>perspiciatis</a:t>
            </a:r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00" dirty="0" err="1">
                <a:solidFill>
                  <a:schemeClr val="accent5"/>
                </a:solidFill>
                <a:latin typeface="Lato" panose="020F0502020204030203" pitchFamily="34" charset="0"/>
              </a:rPr>
              <a:t>unde</a:t>
            </a:r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00" dirty="0" err="1">
                <a:solidFill>
                  <a:schemeClr val="accent5"/>
                </a:solidFill>
                <a:latin typeface="Lato" panose="020F0502020204030203" pitchFamily="34" charset="0"/>
              </a:rPr>
              <a:t>omnis</a:t>
            </a:r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00" dirty="0" err="1">
                <a:solidFill>
                  <a:schemeClr val="accent5"/>
                </a:solidFill>
                <a:latin typeface="Lato" panose="020F0502020204030203" pitchFamily="34" charset="0"/>
              </a:rPr>
              <a:t>iste</a:t>
            </a:r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 natus error sit </a:t>
            </a:r>
            <a:r>
              <a:rPr lang="en-US" sz="800" dirty="0" err="1">
                <a:solidFill>
                  <a:schemeClr val="accent5"/>
                </a:solidFill>
                <a:latin typeface="Lato" panose="020F0502020204030203" pitchFamily="34" charset="0"/>
              </a:rPr>
              <a:t>volup</a:t>
            </a:r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00" dirty="0" err="1">
                <a:solidFill>
                  <a:schemeClr val="accent5"/>
                </a:solidFill>
                <a:latin typeface="Lato" panose="020F0502020204030203" pitchFamily="34" charset="0"/>
              </a:rPr>
              <a:t>tatem</a:t>
            </a:r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00" dirty="0" err="1">
                <a:solidFill>
                  <a:schemeClr val="accent5"/>
                </a:solidFill>
                <a:latin typeface="Lato" panose="020F0502020204030203" pitchFamily="34" charset="0"/>
              </a:rPr>
              <a:t>accus</a:t>
            </a:r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00" dirty="0" err="1">
                <a:solidFill>
                  <a:schemeClr val="accent5"/>
                </a:solidFill>
                <a:latin typeface="Lato" panose="020F0502020204030203" pitchFamily="34" charset="0"/>
              </a:rPr>
              <a:t>antium</a:t>
            </a:r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 dolor </a:t>
            </a:r>
            <a:r>
              <a:rPr lang="en-US" sz="800" dirty="0" err="1">
                <a:solidFill>
                  <a:schemeClr val="accent5"/>
                </a:solidFill>
                <a:latin typeface="Lato" panose="020F0502020204030203" pitchFamily="34" charset="0"/>
              </a:rPr>
              <a:t>emque</a:t>
            </a:r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00" dirty="0" err="1">
                <a:solidFill>
                  <a:schemeClr val="accent5"/>
                </a:solidFill>
                <a:latin typeface="Lato" panose="020F0502020204030203" pitchFamily="34" charset="0"/>
              </a:rPr>
              <a:t>lauda</a:t>
            </a:r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00" dirty="0" err="1">
                <a:solidFill>
                  <a:schemeClr val="accent5"/>
                </a:solidFill>
                <a:latin typeface="Lato" panose="020F0502020204030203" pitchFamily="34" charset="0"/>
              </a:rPr>
              <a:t>nt</a:t>
            </a:r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00" dirty="0" err="1">
                <a:solidFill>
                  <a:schemeClr val="accent5"/>
                </a:solidFill>
                <a:latin typeface="Lato" panose="020F0502020204030203" pitchFamily="34" charset="0"/>
              </a:rPr>
              <a:t>ium</a:t>
            </a:r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, </a:t>
            </a:r>
            <a:r>
              <a:rPr lang="en-US" sz="800" dirty="0" err="1">
                <a:solidFill>
                  <a:schemeClr val="accent5"/>
                </a:solidFill>
                <a:latin typeface="Lato" panose="020F0502020204030203" pitchFamily="34" charset="0"/>
              </a:rPr>
              <a:t>totam</a:t>
            </a:r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 rem</a:t>
            </a:r>
          </a:p>
        </p:txBody>
      </p:sp>
      <p:cxnSp>
        <p:nvCxnSpPr>
          <p:cNvPr id="49" name="Straight Connector 48"/>
          <p:cNvCxnSpPr/>
          <p:nvPr/>
        </p:nvCxnSpPr>
        <p:spPr>
          <a:xfrm>
            <a:off x="1229492" y="3576728"/>
            <a:ext cx="846101" cy="0"/>
          </a:xfrm>
          <a:prstGeom prst="line">
            <a:avLst/>
          </a:prstGeom>
          <a:ln w="127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Group 4"/>
          <p:cNvGrpSpPr/>
          <p:nvPr/>
        </p:nvGrpSpPr>
        <p:grpSpPr>
          <a:xfrm>
            <a:off x="2848757" y="3167875"/>
            <a:ext cx="1497383" cy="298536"/>
            <a:chOff x="2848757" y="3167875"/>
            <a:chExt cx="1497383" cy="298536"/>
          </a:xfrm>
        </p:grpSpPr>
        <p:sp>
          <p:nvSpPr>
            <p:cNvPr id="67" name="TextBox 66"/>
            <p:cNvSpPr txBox="1"/>
            <p:nvPr/>
          </p:nvSpPr>
          <p:spPr>
            <a:xfrm>
              <a:off x="2848757" y="3167875"/>
              <a:ext cx="1497383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200"/>
                </a:lnSpc>
                <a:spcAft>
                  <a:spcPts val="1200"/>
                </a:spcAft>
              </a:pPr>
              <a:r>
                <a:rPr lang="en-US" sz="1000" b="1" cap="all" spc="20" dirty="0">
                  <a:solidFill>
                    <a:schemeClr val="accent3"/>
                  </a:solidFill>
                  <a:latin typeface="Lato" panose="020F0502020204030203" pitchFamily="34" charset="0"/>
                </a:rPr>
                <a:t>jane </a:t>
              </a:r>
              <a:r>
                <a:rPr lang="en-US" sz="1000" b="1" cap="all" spc="20" dirty="0" err="1">
                  <a:solidFill>
                    <a:schemeClr val="accent3"/>
                  </a:solidFill>
                  <a:latin typeface="Lato" panose="020F0502020204030203" pitchFamily="34" charset="0"/>
                </a:rPr>
                <a:t>lerkov</a:t>
              </a:r>
              <a:endParaRPr lang="en-US" sz="1000" b="1" cap="all" spc="20" dirty="0">
                <a:solidFill>
                  <a:schemeClr val="accent3"/>
                </a:solidFill>
                <a:latin typeface="Lato" panose="020F0502020204030203" pitchFamily="34" charset="0"/>
              </a:endParaRPr>
            </a:p>
          </p:txBody>
        </p:sp>
        <p:sp>
          <p:nvSpPr>
            <p:cNvPr id="68" name="TextBox 67"/>
            <p:cNvSpPr txBox="1"/>
            <p:nvPr/>
          </p:nvSpPr>
          <p:spPr>
            <a:xfrm>
              <a:off x="2848757" y="3325347"/>
              <a:ext cx="1497383" cy="14106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100"/>
                </a:lnSpc>
                <a:spcAft>
                  <a:spcPts val="1200"/>
                </a:spcAft>
              </a:pP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Design Manager</a:t>
              </a:r>
            </a:p>
          </p:txBody>
        </p:sp>
      </p:grpSp>
      <p:sp>
        <p:nvSpPr>
          <p:cNvPr id="69" name="TextBox 68"/>
          <p:cNvSpPr txBox="1"/>
          <p:nvPr/>
        </p:nvSpPr>
        <p:spPr>
          <a:xfrm>
            <a:off x="2848756" y="3685710"/>
            <a:ext cx="1497384" cy="56425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ts val="1100"/>
              </a:lnSpc>
              <a:spcAft>
                <a:spcPts val="1200"/>
              </a:spcAft>
            </a:pPr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Sed </a:t>
            </a:r>
            <a:r>
              <a:rPr lang="en-US" sz="800" dirty="0" err="1">
                <a:solidFill>
                  <a:schemeClr val="accent5"/>
                </a:solidFill>
                <a:latin typeface="Lato" panose="020F0502020204030203" pitchFamily="34" charset="0"/>
              </a:rPr>
              <a:t>ut</a:t>
            </a:r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00" dirty="0" err="1">
                <a:solidFill>
                  <a:schemeClr val="accent5"/>
                </a:solidFill>
                <a:latin typeface="Lato" panose="020F0502020204030203" pitchFamily="34" charset="0"/>
              </a:rPr>
              <a:t>perspiciatis</a:t>
            </a:r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00" dirty="0" err="1">
                <a:solidFill>
                  <a:schemeClr val="accent5"/>
                </a:solidFill>
                <a:latin typeface="Lato" panose="020F0502020204030203" pitchFamily="34" charset="0"/>
              </a:rPr>
              <a:t>unde</a:t>
            </a:r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00" dirty="0" err="1">
                <a:solidFill>
                  <a:schemeClr val="accent5"/>
                </a:solidFill>
                <a:latin typeface="Lato" panose="020F0502020204030203" pitchFamily="34" charset="0"/>
              </a:rPr>
              <a:t>omnis</a:t>
            </a:r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00" dirty="0" err="1">
                <a:solidFill>
                  <a:schemeClr val="accent5"/>
                </a:solidFill>
                <a:latin typeface="Lato" panose="020F0502020204030203" pitchFamily="34" charset="0"/>
              </a:rPr>
              <a:t>iste</a:t>
            </a:r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 natus error sit </a:t>
            </a:r>
            <a:r>
              <a:rPr lang="en-US" sz="800" dirty="0" err="1">
                <a:solidFill>
                  <a:schemeClr val="accent5"/>
                </a:solidFill>
                <a:latin typeface="Lato" panose="020F0502020204030203" pitchFamily="34" charset="0"/>
              </a:rPr>
              <a:t>volup</a:t>
            </a:r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00" dirty="0" err="1">
                <a:solidFill>
                  <a:schemeClr val="accent5"/>
                </a:solidFill>
                <a:latin typeface="Lato" panose="020F0502020204030203" pitchFamily="34" charset="0"/>
              </a:rPr>
              <a:t>tatem</a:t>
            </a:r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00" dirty="0" err="1">
                <a:solidFill>
                  <a:schemeClr val="accent5"/>
                </a:solidFill>
                <a:latin typeface="Lato" panose="020F0502020204030203" pitchFamily="34" charset="0"/>
              </a:rPr>
              <a:t>accus</a:t>
            </a:r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00" dirty="0" err="1">
                <a:solidFill>
                  <a:schemeClr val="accent5"/>
                </a:solidFill>
                <a:latin typeface="Lato" panose="020F0502020204030203" pitchFamily="34" charset="0"/>
              </a:rPr>
              <a:t>antium</a:t>
            </a:r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 dolor </a:t>
            </a:r>
            <a:r>
              <a:rPr lang="en-US" sz="800" dirty="0" err="1">
                <a:solidFill>
                  <a:schemeClr val="accent5"/>
                </a:solidFill>
                <a:latin typeface="Lato" panose="020F0502020204030203" pitchFamily="34" charset="0"/>
              </a:rPr>
              <a:t>emque</a:t>
            </a:r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00" dirty="0" err="1">
                <a:solidFill>
                  <a:schemeClr val="accent5"/>
                </a:solidFill>
                <a:latin typeface="Lato" panose="020F0502020204030203" pitchFamily="34" charset="0"/>
              </a:rPr>
              <a:t>lauda</a:t>
            </a:r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00" dirty="0" err="1">
                <a:solidFill>
                  <a:schemeClr val="accent5"/>
                </a:solidFill>
                <a:latin typeface="Lato" panose="020F0502020204030203" pitchFamily="34" charset="0"/>
              </a:rPr>
              <a:t>nt</a:t>
            </a:r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00" dirty="0" err="1">
                <a:solidFill>
                  <a:schemeClr val="accent5"/>
                </a:solidFill>
                <a:latin typeface="Lato" panose="020F0502020204030203" pitchFamily="34" charset="0"/>
              </a:rPr>
              <a:t>ium</a:t>
            </a:r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, </a:t>
            </a:r>
            <a:r>
              <a:rPr lang="en-US" sz="800" dirty="0" err="1">
                <a:solidFill>
                  <a:schemeClr val="accent5"/>
                </a:solidFill>
                <a:latin typeface="Lato" panose="020F0502020204030203" pitchFamily="34" charset="0"/>
              </a:rPr>
              <a:t>totam</a:t>
            </a:r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 rem</a:t>
            </a:r>
          </a:p>
        </p:txBody>
      </p:sp>
      <p:cxnSp>
        <p:nvCxnSpPr>
          <p:cNvPr id="70" name="Straight Connector 69"/>
          <p:cNvCxnSpPr/>
          <p:nvPr/>
        </p:nvCxnSpPr>
        <p:spPr>
          <a:xfrm>
            <a:off x="3174398" y="3576728"/>
            <a:ext cx="846101" cy="0"/>
          </a:xfrm>
          <a:prstGeom prst="line">
            <a:avLst/>
          </a:prstGeom>
          <a:ln w="127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Group 5"/>
          <p:cNvGrpSpPr/>
          <p:nvPr/>
        </p:nvGrpSpPr>
        <p:grpSpPr>
          <a:xfrm>
            <a:off x="4793663" y="3167875"/>
            <a:ext cx="1497383" cy="298536"/>
            <a:chOff x="4793663" y="3167875"/>
            <a:chExt cx="1497383" cy="298536"/>
          </a:xfrm>
        </p:grpSpPr>
        <p:sp>
          <p:nvSpPr>
            <p:cNvPr id="72" name="TextBox 71"/>
            <p:cNvSpPr txBox="1"/>
            <p:nvPr/>
          </p:nvSpPr>
          <p:spPr>
            <a:xfrm>
              <a:off x="4793663" y="3167875"/>
              <a:ext cx="1497383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200"/>
                </a:lnSpc>
                <a:spcAft>
                  <a:spcPts val="1200"/>
                </a:spcAft>
              </a:pPr>
              <a:r>
                <a:rPr lang="en-US" sz="1000" b="1" cap="all" spc="20" dirty="0">
                  <a:solidFill>
                    <a:schemeClr val="accent3"/>
                  </a:solidFill>
                  <a:latin typeface="Lato" panose="020F0502020204030203" pitchFamily="34" charset="0"/>
                </a:rPr>
                <a:t>Michael </a:t>
              </a:r>
              <a:r>
                <a:rPr lang="en-US" sz="1000" b="1" cap="all" spc="20" dirty="0" err="1">
                  <a:solidFill>
                    <a:schemeClr val="accent3"/>
                  </a:solidFill>
                  <a:latin typeface="Lato" panose="020F0502020204030203" pitchFamily="34" charset="0"/>
                </a:rPr>
                <a:t>jackson</a:t>
              </a:r>
              <a:endParaRPr lang="en-US" sz="1000" b="1" cap="all" spc="20" dirty="0">
                <a:solidFill>
                  <a:schemeClr val="accent3"/>
                </a:solidFill>
                <a:latin typeface="Lato" panose="020F0502020204030203" pitchFamily="34" charset="0"/>
              </a:endParaRPr>
            </a:p>
          </p:txBody>
        </p:sp>
        <p:sp>
          <p:nvSpPr>
            <p:cNvPr id="73" name="TextBox 72"/>
            <p:cNvSpPr txBox="1"/>
            <p:nvPr/>
          </p:nvSpPr>
          <p:spPr>
            <a:xfrm>
              <a:off x="4793663" y="3325347"/>
              <a:ext cx="1497383" cy="14106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100"/>
                </a:lnSpc>
                <a:spcAft>
                  <a:spcPts val="1200"/>
                </a:spcAft>
              </a:pP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Finance Manager</a:t>
              </a:r>
            </a:p>
          </p:txBody>
        </p:sp>
      </p:grpSp>
      <p:sp>
        <p:nvSpPr>
          <p:cNvPr id="74" name="TextBox 73"/>
          <p:cNvSpPr txBox="1"/>
          <p:nvPr/>
        </p:nvSpPr>
        <p:spPr>
          <a:xfrm>
            <a:off x="4793662" y="3685710"/>
            <a:ext cx="1497384" cy="56425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ts val="1100"/>
              </a:lnSpc>
              <a:spcAft>
                <a:spcPts val="1200"/>
              </a:spcAft>
            </a:pPr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Sed </a:t>
            </a:r>
            <a:r>
              <a:rPr lang="en-US" sz="800" dirty="0" err="1">
                <a:solidFill>
                  <a:schemeClr val="accent5"/>
                </a:solidFill>
                <a:latin typeface="Lato" panose="020F0502020204030203" pitchFamily="34" charset="0"/>
              </a:rPr>
              <a:t>ut</a:t>
            </a:r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00" dirty="0" err="1">
                <a:solidFill>
                  <a:schemeClr val="accent5"/>
                </a:solidFill>
                <a:latin typeface="Lato" panose="020F0502020204030203" pitchFamily="34" charset="0"/>
              </a:rPr>
              <a:t>perspiciatis</a:t>
            </a:r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00" dirty="0" err="1">
                <a:solidFill>
                  <a:schemeClr val="accent5"/>
                </a:solidFill>
                <a:latin typeface="Lato" panose="020F0502020204030203" pitchFamily="34" charset="0"/>
              </a:rPr>
              <a:t>unde</a:t>
            </a:r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00" dirty="0" err="1">
                <a:solidFill>
                  <a:schemeClr val="accent5"/>
                </a:solidFill>
                <a:latin typeface="Lato" panose="020F0502020204030203" pitchFamily="34" charset="0"/>
              </a:rPr>
              <a:t>omnis</a:t>
            </a:r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00" dirty="0" err="1">
                <a:solidFill>
                  <a:schemeClr val="accent5"/>
                </a:solidFill>
                <a:latin typeface="Lato" panose="020F0502020204030203" pitchFamily="34" charset="0"/>
              </a:rPr>
              <a:t>iste</a:t>
            </a:r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 natus error sit </a:t>
            </a:r>
            <a:r>
              <a:rPr lang="en-US" sz="800" dirty="0" err="1">
                <a:solidFill>
                  <a:schemeClr val="accent5"/>
                </a:solidFill>
                <a:latin typeface="Lato" panose="020F0502020204030203" pitchFamily="34" charset="0"/>
              </a:rPr>
              <a:t>volup</a:t>
            </a:r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00" dirty="0" err="1">
                <a:solidFill>
                  <a:schemeClr val="accent5"/>
                </a:solidFill>
                <a:latin typeface="Lato" panose="020F0502020204030203" pitchFamily="34" charset="0"/>
              </a:rPr>
              <a:t>tatem</a:t>
            </a:r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00" dirty="0" err="1">
                <a:solidFill>
                  <a:schemeClr val="accent5"/>
                </a:solidFill>
                <a:latin typeface="Lato" panose="020F0502020204030203" pitchFamily="34" charset="0"/>
              </a:rPr>
              <a:t>accus</a:t>
            </a:r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00" dirty="0" err="1">
                <a:solidFill>
                  <a:schemeClr val="accent5"/>
                </a:solidFill>
                <a:latin typeface="Lato" panose="020F0502020204030203" pitchFamily="34" charset="0"/>
              </a:rPr>
              <a:t>antium</a:t>
            </a:r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 dolor </a:t>
            </a:r>
            <a:r>
              <a:rPr lang="en-US" sz="800" dirty="0" err="1">
                <a:solidFill>
                  <a:schemeClr val="accent5"/>
                </a:solidFill>
                <a:latin typeface="Lato" panose="020F0502020204030203" pitchFamily="34" charset="0"/>
              </a:rPr>
              <a:t>emque</a:t>
            </a:r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00" dirty="0" err="1">
                <a:solidFill>
                  <a:schemeClr val="accent5"/>
                </a:solidFill>
                <a:latin typeface="Lato" panose="020F0502020204030203" pitchFamily="34" charset="0"/>
              </a:rPr>
              <a:t>lauda</a:t>
            </a:r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00" dirty="0" err="1">
                <a:solidFill>
                  <a:schemeClr val="accent5"/>
                </a:solidFill>
                <a:latin typeface="Lato" panose="020F0502020204030203" pitchFamily="34" charset="0"/>
              </a:rPr>
              <a:t>nt</a:t>
            </a:r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00" dirty="0" err="1">
                <a:solidFill>
                  <a:schemeClr val="accent5"/>
                </a:solidFill>
                <a:latin typeface="Lato" panose="020F0502020204030203" pitchFamily="34" charset="0"/>
              </a:rPr>
              <a:t>ium</a:t>
            </a:r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, </a:t>
            </a:r>
            <a:r>
              <a:rPr lang="en-US" sz="800" dirty="0" err="1">
                <a:solidFill>
                  <a:schemeClr val="accent5"/>
                </a:solidFill>
                <a:latin typeface="Lato" panose="020F0502020204030203" pitchFamily="34" charset="0"/>
              </a:rPr>
              <a:t>totam</a:t>
            </a:r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 rem</a:t>
            </a:r>
          </a:p>
        </p:txBody>
      </p:sp>
      <p:cxnSp>
        <p:nvCxnSpPr>
          <p:cNvPr id="75" name="Straight Connector 74"/>
          <p:cNvCxnSpPr/>
          <p:nvPr/>
        </p:nvCxnSpPr>
        <p:spPr>
          <a:xfrm>
            <a:off x="5119304" y="3576728"/>
            <a:ext cx="846101" cy="0"/>
          </a:xfrm>
          <a:prstGeom prst="line">
            <a:avLst/>
          </a:prstGeom>
          <a:ln w="127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" name="Group 6"/>
          <p:cNvGrpSpPr/>
          <p:nvPr/>
        </p:nvGrpSpPr>
        <p:grpSpPr>
          <a:xfrm>
            <a:off x="6738570" y="3167875"/>
            <a:ext cx="1497383" cy="298536"/>
            <a:chOff x="6738570" y="3167875"/>
            <a:chExt cx="1497383" cy="298536"/>
          </a:xfrm>
        </p:grpSpPr>
        <p:sp>
          <p:nvSpPr>
            <p:cNvPr id="77" name="TextBox 76"/>
            <p:cNvSpPr txBox="1"/>
            <p:nvPr/>
          </p:nvSpPr>
          <p:spPr>
            <a:xfrm>
              <a:off x="6738570" y="3167875"/>
              <a:ext cx="1497383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200"/>
                </a:lnSpc>
                <a:spcAft>
                  <a:spcPts val="1200"/>
                </a:spcAft>
              </a:pPr>
              <a:r>
                <a:rPr lang="en-US" sz="1000" b="1" cap="all" spc="20" dirty="0">
                  <a:solidFill>
                    <a:schemeClr val="accent3"/>
                  </a:solidFill>
                  <a:latin typeface="Lato" panose="020F0502020204030203" pitchFamily="34" charset="0"/>
                </a:rPr>
                <a:t>Natasha </a:t>
              </a:r>
              <a:r>
                <a:rPr lang="en-US" sz="1000" b="1" cap="all" spc="20" dirty="0" err="1">
                  <a:solidFill>
                    <a:schemeClr val="accent3"/>
                  </a:solidFill>
                  <a:latin typeface="Lato" panose="020F0502020204030203" pitchFamily="34" charset="0"/>
                </a:rPr>
                <a:t>rorel</a:t>
              </a:r>
              <a:endParaRPr lang="en-US" sz="1000" b="1" cap="all" spc="20" dirty="0">
                <a:solidFill>
                  <a:schemeClr val="accent3"/>
                </a:solidFill>
                <a:latin typeface="Lato" panose="020F0502020204030203" pitchFamily="34" charset="0"/>
              </a:endParaRPr>
            </a:p>
          </p:txBody>
        </p:sp>
        <p:sp>
          <p:nvSpPr>
            <p:cNvPr id="78" name="TextBox 77"/>
            <p:cNvSpPr txBox="1"/>
            <p:nvPr/>
          </p:nvSpPr>
          <p:spPr>
            <a:xfrm>
              <a:off x="6738570" y="3325347"/>
              <a:ext cx="1497383" cy="14106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100"/>
                </a:lnSpc>
                <a:spcAft>
                  <a:spcPts val="1200"/>
                </a:spcAft>
              </a:pP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Dev. Team Leader</a:t>
              </a:r>
            </a:p>
          </p:txBody>
        </p:sp>
      </p:grpSp>
      <p:sp>
        <p:nvSpPr>
          <p:cNvPr id="79" name="TextBox 78"/>
          <p:cNvSpPr txBox="1"/>
          <p:nvPr/>
        </p:nvSpPr>
        <p:spPr>
          <a:xfrm>
            <a:off x="6738569" y="3685710"/>
            <a:ext cx="1497384" cy="56425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ts val="1100"/>
              </a:lnSpc>
              <a:spcAft>
                <a:spcPts val="1200"/>
              </a:spcAft>
            </a:pPr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Sed </a:t>
            </a:r>
            <a:r>
              <a:rPr lang="en-US" sz="800" dirty="0" err="1">
                <a:solidFill>
                  <a:schemeClr val="accent5"/>
                </a:solidFill>
                <a:latin typeface="Lato" panose="020F0502020204030203" pitchFamily="34" charset="0"/>
              </a:rPr>
              <a:t>ut</a:t>
            </a:r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00" dirty="0" err="1">
                <a:solidFill>
                  <a:schemeClr val="accent5"/>
                </a:solidFill>
                <a:latin typeface="Lato" panose="020F0502020204030203" pitchFamily="34" charset="0"/>
              </a:rPr>
              <a:t>perspiciatis</a:t>
            </a:r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00" dirty="0" err="1">
                <a:solidFill>
                  <a:schemeClr val="accent5"/>
                </a:solidFill>
                <a:latin typeface="Lato" panose="020F0502020204030203" pitchFamily="34" charset="0"/>
              </a:rPr>
              <a:t>unde</a:t>
            </a:r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00" dirty="0" err="1">
                <a:solidFill>
                  <a:schemeClr val="accent5"/>
                </a:solidFill>
                <a:latin typeface="Lato" panose="020F0502020204030203" pitchFamily="34" charset="0"/>
              </a:rPr>
              <a:t>omnis</a:t>
            </a:r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00" dirty="0" err="1">
                <a:solidFill>
                  <a:schemeClr val="accent5"/>
                </a:solidFill>
                <a:latin typeface="Lato" panose="020F0502020204030203" pitchFamily="34" charset="0"/>
              </a:rPr>
              <a:t>iste</a:t>
            </a:r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 natus error sit </a:t>
            </a:r>
            <a:r>
              <a:rPr lang="en-US" sz="800" dirty="0" err="1">
                <a:solidFill>
                  <a:schemeClr val="accent5"/>
                </a:solidFill>
                <a:latin typeface="Lato" panose="020F0502020204030203" pitchFamily="34" charset="0"/>
              </a:rPr>
              <a:t>volup</a:t>
            </a:r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00" dirty="0" err="1">
                <a:solidFill>
                  <a:schemeClr val="accent5"/>
                </a:solidFill>
                <a:latin typeface="Lato" panose="020F0502020204030203" pitchFamily="34" charset="0"/>
              </a:rPr>
              <a:t>tatem</a:t>
            </a:r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00" dirty="0" err="1">
                <a:solidFill>
                  <a:schemeClr val="accent5"/>
                </a:solidFill>
                <a:latin typeface="Lato" panose="020F0502020204030203" pitchFamily="34" charset="0"/>
              </a:rPr>
              <a:t>accus</a:t>
            </a:r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00" dirty="0" err="1">
                <a:solidFill>
                  <a:schemeClr val="accent5"/>
                </a:solidFill>
                <a:latin typeface="Lato" panose="020F0502020204030203" pitchFamily="34" charset="0"/>
              </a:rPr>
              <a:t>antium</a:t>
            </a:r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 dolor </a:t>
            </a:r>
            <a:r>
              <a:rPr lang="en-US" sz="800" dirty="0" err="1">
                <a:solidFill>
                  <a:schemeClr val="accent5"/>
                </a:solidFill>
                <a:latin typeface="Lato" panose="020F0502020204030203" pitchFamily="34" charset="0"/>
              </a:rPr>
              <a:t>emque</a:t>
            </a:r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00" dirty="0" err="1">
                <a:solidFill>
                  <a:schemeClr val="accent5"/>
                </a:solidFill>
                <a:latin typeface="Lato" panose="020F0502020204030203" pitchFamily="34" charset="0"/>
              </a:rPr>
              <a:t>lauda</a:t>
            </a:r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00" dirty="0" err="1">
                <a:solidFill>
                  <a:schemeClr val="accent5"/>
                </a:solidFill>
                <a:latin typeface="Lato" panose="020F0502020204030203" pitchFamily="34" charset="0"/>
              </a:rPr>
              <a:t>nt</a:t>
            </a:r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00" dirty="0" err="1">
                <a:solidFill>
                  <a:schemeClr val="accent5"/>
                </a:solidFill>
                <a:latin typeface="Lato" panose="020F0502020204030203" pitchFamily="34" charset="0"/>
              </a:rPr>
              <a:t>ium</a:t>
            </a:r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, </a:t>
            </a:r>
            <a:r>
              <a:rPr lang="en-US" sz="800" dirty="0" err="1">
                <a:solidFill>
                  <a:schemeClr val="accent5"/>
                </a:solidFill>
                <a:latin typeface="Lato" panose="020F0502020204030203" pitchFamily="34" charset="0"/>
              </a:rPr>
              <a:t>totam</a:t>
            </a:r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 rem</a:t>
            </a:r>
          </a:p>
        </p:txBody>
      </p:sp>
      <p:cxnSp>
        <p:nvCxnSpPr>
          <p:cNvPr id="80" name="Straight Connector 79"/>
          <p:cNvCxnSpPr/>
          <p:nvPr/>
        </p:nvCxnSpPr>
        <p:spPr>
          <a:xfrm>
            <a:off x="7064211" y="3576728"/>
            <a:ext cx="846101" cy="0"/>
          </a:xfrm>
          <a:prstGeom prst="line">
            <a:avLst/>
          </a:prstGeom>
          <a:ln w="127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6" name="Group 85"/>
          <p:cNvGrpSpPr/>
          <p:nvPr/>
        </p:nvGrpSpPr>
        <p:grpSpPr>
          <a:xfrm>
            <a:off x="980041" y="1688624"/>
            <a:ext cx="506381" cy="212001"/>
            <a:chOff x="980041" y="1688624"/>
            <a:chExt cx="506381" cy="212001"/>
          </a:xfrm>
        </p:grpSpPr>
        <p:sp>
          <p:nvSpPr>
            <p:cNvPr id="85" name="Freeform 84"/>
            <p:cNvSpPr>
              <a:spLocks/>
            </p:cNvSpPr>
            <p:nvPr/>
          </p:nvSpPr>
          <p:spPr bwMode="auto">
            <a:xfrm>
              <a:off x="980041" y="1688624"/>
              <a:ext cx="506381" cy="212001"/>
            </a:xfrm>
            <a:custGeom>
              <a:avLst/>
              <a:gdLst>
                <a:gd name="connsiteX0" fmla="*/ 75666 w 506381"/>
                <a:gd name="connsiteY0" fmla="*/ 0 h 212001"/>
                <a:gd name="connsiteX1" fmla="*/ 506381 w 506381"/>
                <a:gd name="connsiteY1" fmla="*/ 0 h 212001"/>
                <a:gd name="connsiteX2" fmla="*/ 430716 w 506381"/>
                <a:gd name="connsiteY2" fmla="*/ 212001 h 212001"/>
                <a:gd name="connsiteX3" fmla="*/ 0 w 506381"/>
                <a:gd name="connsiteY3" fmla="*/ 212001 h 2120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06381" h="212001">
                  <a:moveTo>
                    <a:pt x="75666" y="0"/>
                  </a:moveTo>
                  <a:lnTo>
                    <a:pt x="506381" y="0"/>
                  </a:lnTo>
                  <a:lnTo>
                    <a:pt x="430716" y="212001"/>
                  </a:lnTo>
                  <a:lnTo>
                    <a:pt x="0" y="212001"/>
                  </a:lnTo>
                  <a:close/>
                </a:path>
              </a:pathLst>
            </a:custGeom>
            <a:solidFill>
              <a:schemeClr val="accent1">
                <a:alpha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81" name="TextBox 80"/>
            <p:cNvSpPr txBox="1"/>
            <p:nvPr/>
          </p:nvSpPr>
          <p:spPr>
            <a:xfrm>
              <a:off x="1055479" y="1725374"/>
              <a:ext cx="348026" cy="13849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spcAft>
                  <a:spcPts val="1200"/>
                </a:spcAft>
              </a:pPr>
              <a:r>
                <a:rPr lang="en-US" sz="900" b="1" cap="all" spc="20" dirty="0">
                  <a:solidFill>
                    <a:schemeClr val="accent2"/>
                  </a:solidFill>
                  <a:latin typeface="Lato" panose="020F0502020204030203" pitchFamily="34" charset="0"/>
                </a:rPr>
                <a:t>CEO</a:t>
              </a:r>
            </a:p>
          </p:txBody>
        </p:sp>
      </p:grpSp>
      <p:grpSp>
        <p:nvGrpSpPr>
          <p:cNvPr id="87" name="Group 86"/>
          <p:cNvGrpSpPr/>
          <p:nvPr/>
        </p:nvGrpSpPr>
        <p:grpSpPr>
          <a:xfrm>
            <a:off x="2880807" y="1688624"/>
            <a:ext cx="506381" cy="212001"/>
            <a:chOff x="980041" y="1688624"/>
            <a:chExt cx="506381" cy="212001"/>
          </a:xfrm>
        </p:grpSpPr>
        <p:sp>
          <p:nvSpPr>
            <p:cNvPr id="88" name="Freeform 87"/>
            <p:cNvSpPr>
              <a:spLocks/>
            </p:cNvSpPr>
            <p:nvPr/>
          </p:nvSpPr>
          <p:spPr bwMode="auto">
            <a:xfrm>
              <a:off x="980041" y="1688624"/>
              <a:ext cx="506381" cy="212001"/>
            </a:xfrm>
            <a:custGeom>
              <a:avLst/>
              <a:gdLst>
                <a:gd name="connsiteX0" fmla="*/ 75666 w 506381"/>
                <a:gd name="connsiteY0" fmla="*/ 0 h 212001"/>
                <a:gd name="connsiteX1" fmla="*/ 506381 w 506381"/>
                <a:gd name="connsiteY1" fmla="*/ 0 h 212001"/>
                <a:gd name="connsiteX2" fmla="*/ 430716 w 506381"/>
                <a:gd name="connsiteY2" fmla="*/ 212001 h 212001"/>
                <a:gd name="connsiteX3" fmla="*/ 0 w 506381"/>
                <a:gd name="connsiteY3" fmla="*/ 212001 h 2120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06381" h="212001">
                  <a:moveTo>
                    <a:pt x="75666" y="0"/>
                  </a:moveTo>
                  <a:lnTo>
                    <a:pt x="506381" y="0"/>
                  </a:lnTo>
                  <a:lnTo>
                    <a:pt x="430716" y="212001"/>
                  </a:lnTo>
                  <a:lnTo>
                    <a:pt x="0" y="212001"/>
                  </a:lnTo>
                  <a:close/>
                </a:path>
              </a:pathLst>
            </a:custGeom>
            <a:solidFill>
              <a:schemeClr val="accent1">
                <a:alpha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89" name="TextBox 88"/>
            <p:cNvSpPr txBox="1"/>
            <p:nvPr/>
          </p:nvSpPr>
          <p:spPr>
            <a:xfrm>
              <a:off x="1055479" y="1725374"/>
              <a:ext cx="348026" cy="13849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spcAft>
                  <a:spcPts val="1200"/>
                </a:spcAft>
              </a:pPr>
              <a:r>
                <a:rPr lang="en-US" sz="900" b="1" cap="all" spc="20" dirty="0" err="1">
                  <a:solidFill>
                    <a:schemeClr val="accent2"/>
                  </a:solidFill>
                  <a:latin typeface="Lato" panose="020F0502020204030203" pitchFamily="34" charset="0"/>
                </a:rPr>
                <a:t>mkr</a:t>
              </a:r>
              <a:endParaRPr lang="en-US" sz="900" b="1" cap="all" spc="20" dirty="0">
                <a:solidFill>
                  <a:schemeClr val="accent2"/>
                </a:solidFill>
                <a:latin typeface="Lato" panose="020F0502020204030203" pitchFamily="34" charset="0"/>
              </a:endParaRPr>
            </a:p>
          </p:txBody>
        </p:sp>
      </p:grpSp>
      <p:grpSp>
        <p:nvGrpSpPr>
          <p:cNvPr id="90" name="Group 89"/>
          <p:cNvGrpSpPr/>
          <p:nvPr/>
        </p:nvGrpSpPr>
        <p:grpSpPr>
          <a:xfrm>
            <a:off x="4731832" y="1688624"/>
            <a:ext cx="506381" cy="212001"/>
            <a:chOff x="980041" y="1688624"/>
            <a:chExt cx="506381" cy="212001"/>
          </a:xfrm>
        </p:grpSpPr>
        <p:sp>
          <p:nvSpPr>
            <p:cNvPr id="91" name="Freeform 90"/>
            <p:cNvSpPr>
              <a:spLocks/>
            </p:cNvSpPr>
            <p:nvPr/>
          </p:nvSpPr>
          <p:spPr bwMode="auto">
            <a:xfrm>
              <a:off x="980041" y="1688624"/>
              <a:ext cx="506381" cy="212001"/>
            </a:xfrm>
            <a:custGeom>
              <a:avLst/>
              <a:gdLst>
                <a:gd name="connsiteX0" fmla="*/ 75666 w 506381"/>
                <a:gd name="connsiteY0" fmla="*/ 0 h 212001"/>
                <a:gd name="connsiteX1" fmla="*/ 506381 w 506381"/>
                <a:gd name="connsiteY1" fmla="*/ 0 h 212001"/>
                <a:gd name="connsiteX2" fmla="*/ 430716 w 506381"/>
                <a:gd name="connsiteY2" fmla="*/ 212001 h 212001"/>
                <a:gd name="connsiteX3" fmla="*/ 0 w 506381"/>
                <a:gd name="connsiteY3" fmla="*/ 212001 h 2120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06381" h="212001">
                  <a:moveTo>
                    <a:pt x="75666" y="0"/>
                  </a:moveTo>
                  <a:lnTo>
                    <a:pt x="506381" y="0"/>
                  </a:lnTo>
                  <a:lnTo>
                    <a:pt x="430716" y="212001"/>
                  </a:lnTo>
                  <a:lnTo>
                    <a:pt x="0" y="212001"/>
                  </a:lnTo>
                  <a:close/>
                </a:path>
              </a:pathLst>
            </a:custGeom>
            <a:solidFill>
              <a:schemeClr val="accent1">
                <a:alpha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92" name="TextBox 91"/>
            <p:cNvSpPr txBox="1"/>
            <p:nvPr/>
          </p:nvSpPr>
          <p:spPr>
            <a:xfrm>
              <a:off x="1055479" y="1725374"/>
              <a:ext cx="348026" cy="13849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spcAft>
                  <a:spcPts val="1200"/>
                </a:spcAft>
              </a:pPr>
              <a:r>
                <a:rPr lang="en-US" sz="900" b="1" cap="all" spc="20" dirty="0" err="1">
                  <a:solidFill>
                    <a:schemeClr val="accent2"/>
                  </a:solidFill>
                  <a:latin typeface="Lato" panose="020F0502020204030203" pitchFamily="34" charset="0"/>
                </a:rPr>
                <a:t>fnc</a:t>
              </a:r>
              <a:endParaRPr lang="en-US" sz="900" b="1" cap="all" spc="20" dirty="0">
                <a:solidFill>
                  <a:schemeClr val="accent2"/>
                </a:solidFill>
                <a:latin typeface="Lato" panose="020F0502020204030203" pitchFamily="34" charset="0"/>
              </a:endParaRPr>
            </a:p>
          </p:txBody>
        </p:sp>
      </p:grpSp>
      <p:grpSp>
        <p:nvGrpSpPr>
          <p:cNvPr id="93" name="Group 92"/>
          <p:cNvGrpSpPr/>
          <p:nvPr/>
        </p:nvGrpSpPr>
        <p:grpSpPr>
          <a:xfrm>
            <a:off x="6752473" y="1688624"/>
            <a:ext cx="506381" cy="212001"/>
            <a:chOff x="980041" y="1688624"/>
            <a:chExt cx="506381" cy="212001"/>
          </a:xfrm>
        </p:grpSpPr>
        <p:sp>
          <p:nvSpPr>
            <p:cNvPr id="94" name="Freeform 93"/>
            <p:cNvSpPr>
              <a:spLocks/>
            </p:cNvSpPr>
            <p:nvPr/>
          </p:nvSpPr>
          <p:spPr bwMode="auto">
            <a:xfrm>
              <a:off x="980041" y="1688624"/>
              <a:ext cx="506381" cy="212001"/>
            </a:xfrm>
            <a:custGeom>
              <a:avLst/>
              <a:gdLst>
                <a:gd name="connsiteX0" fmla="*/ 75666 w 506381"/>
                <a:gd name="connsiteY0" fmla="*/ 0 h 212001"/>
                <a:gd name="connsiteX1" fmla="*/ 506381 w 506381"/>
                <a:gd name="connsiteY1" fmla="*/ 0 h 212001"/>
                <a:gd name="connsiteX2" fmla="*/ 430716 w 506381"/>
                <a:gd name="connsiteY2" fmla="*/ 212001 h 212001"/>
                <a:gd name="connsiteX3" fmla="*/ 0 w 506381"/>
                <a:gd name="connsiteY3" fmla="*/ 212001 h 2120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06381" h="212001">
                  <a:moveTo>
                    <a:pt x="75666" y="0"/>
                  </a:moveTo>
                  <a:lnTo>
                    <a:pt x="506381" y="0"/>
                  </a:lnTo>
                  <a:lnTo>
                    <a:pt x="430716" y="212001"/>
                  </a:lnTo>
                  <a:lnTo>
                    <a:pt x="0" y="212001"/>
                  </a:lnTo>
                  <a:close/>
                </a:path>
              </a:pathLst>
            </a:custGeom>
            <a:solidFill>
              <a:schemeClr val="accent1">
                <a:alpha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95" name="TextBox 94"/>
            <p:cNvSpPr txBox="1"/>
            <p:nvPr/>
          </p:nvSpPr>
          <p:spPr>
            <a:xfrm>
              <a:off x="1055479" y="1725374"/>
              <a:ext cx="348026" cy="13849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spcAft>
                  <a:spcPts val="1200"/>
                </a:spcAft>
              </a:pPr>
              <a:r>
                <a:rPr lang="en-US" sz="900" b="1" cap="all" spc="20" dirty="0" err="1">
                  <a:solidFill>
                    <a:schemeClr val="accent2"/>
                  </a:solidFill>
                  <a:latin typeface="Lato" panose="020F0502020204030203" pitchFamily="34" charset="0"/>
                </a:rPr>
                <a:t>dev</a:t>
              </a:r>
              <a:endParaRPr lang="en-US" sz="900" b="1" cap="all" spc="20" dirty="0">
                <a:solidFill>
                  <a:schemeClr val="accent2"/>
                </a:solidFill>
                <a:latin typeface="Lato" panose="020F0502020204030203" pitchFamily="34" charset="0"/>
              </a:endParaRPr>
            </a:p>
          </p:txBody>
        </p:sp>
      </p:grpSp>
      <p:sp>
        <p:nvSpPr>
          <p:cNvPr id="9" name="Espace réservé de l’image 8">
            <a:extLst>
              <a:ext uri="{FF2B5EF4-FFF2-40B4-BE49-F238E27FC236}">
                <a16:creationId xmlns:a16="http://schemas.microsoft.com/office/drawing/2014/main" id="{EEEC0247-E095-C447-84E0-8A5D56587F3F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11" name="Espace réservé de l’image 10">
            <a:extLst>
              <a:ext uri="{FF2B5EF4-FFF2-40B4-BE49-F238E27FC236}">
                <a16:creationId xmlns:a16="http://schemas.microsoft.com/office/drawing/2014/main" id="{5786FE4A-2734-AE48-8FD0-F4A705489F2F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14" name="Espace réservé de l’image 13">
            <a:extLst>
              <a:ext uri="{FF2B5EF4-FFF2-40B4-BE49-F238E27FC236}">
                <a16:creationId xmlns:a16="http://schemas.microsoft.com/office/drawing/2014/main" id="{0D4C4BFF-A147-D544-8323-E3B660BEF939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</p:sp>
      <p:sp>
        <p:nvSpPr>
          <p:cNvPr id="18" name="Espace réservé de l’image 17">
            <a:extLst>
              <a:ext uri="{FF2B5EF4-FFF2-40B4-BE49-F238E27FC236}">
                <a16:creationId xmlns:a16="http://schemas.microsoft.com/office/drawing/2014/main" id="{6B5D513E-FBE1-3E40-836A-8A78DEB6B287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</p:sp>
    </p:spTree>
    <p:extLst>
      <p:ext uri="{BB962C8B-B14F-4D97-AF65-F5344CB8AC3E}">
        <p14:creationId xmlns:p14="http://schemas.microsoft.com/office/powerpoint/2010/main" val="3576164840"/>
      </p:ext>
    </p:extLst>
  </p:cSld>
  <p:clrMapOvr>
    <a:masterClrMapping/>
  </p:clrMapOvr>
  <p:transition spd="slow" advClick="0" advTm="100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/>
      <p:bldP spid="69" grpId="0"/>
      <p:bldP spid="74" grpId="0"/>
      <p:bldP spid="7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25"/>
          <p:cNvSpPr>
            <a:spLocks/>
          </p:cNvSpPr>
          <p:nvPr/>
        </p:nvSpPr>
        <p:spPr bwMode="auto">
          <a:xfrm>
            <a:off x="0" y="0"/>
            <a:ext cx="2109934" cy="5143500"/>
          </a:xfrm>
          <a:custGeom>
            <a:avLst/>
            <a:gdLst>
              <a:gd name="T0" fmla="*/ 1080 w 1229"/>
              <a:gd name="T1" fmla="*/ 0 h 2996"/>
              <a:gd name="T2" fmla="*/ 0 w 1229"/>
              <a:gd name="T3" fmla="*/ 2996 h 2996"/>
              <a:gd name="T4" fmla="*/ 149 w 1229"/>
              <a:gd name="T5" fmla="*/ 2996 h 2996"/>
              <a:gd name="T6" fmla="*/ 1229 w 1229"/>
              <a:gd name="T7" fmla="*/ 0 h 2996"/>
              <a:gd name="T8" fmla="*/ 1080 w 1229"/>
              <a:gd name="T9" fmla="*/ 0 h 29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29" h="2996">
                <a:moveTo>
                  <a:pt x="1080" y="0"/>
                </a:moveTo>
                <a:lnTo>
                  <a:pt x="0" y="2996"/>
                </a:lnTo>
                <a:lnTo>
                  <a:pt x="149" y="2996"/>
                </a:lnTo>
                <a:lnTo>
                  <a:pt x="1229" y="0"/>
                </a:lnTo>
                <a:lnTo>
                  <a:pt x="1080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1588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Freeform 5"/>
          <p:cNvSpPr>
            <a:spLocks/>
          </p:cNvSpPr>
          <p:nvPr/>
        </p:nvSpPr>
        <p:spPr bwMode="auto">
          <a:xfrm>
            <a:off x="724671" y="1120258"/>
            <a:ext cx="810762" cy="1800870"/>
          </a:xfrm>
          <a:custGeom>
            <a:avLst/>
            <a:gdLst>
              <a:gd name="T0" fmla="*/ 438 w 547"/>
              <a:gd name="T1" fmla="*/ 0 h 1215"/>
              <a:gd name="T2" fmla="*/ 0 w 547"/>
              <a:gd name="T3" fmla="*/ 1215 h 1215"/>
              <a:gd name="T4" fmla="*/ 108 w 547"/>
              <a:gd name="T5" fmla="*/ 1215 h 1215"/>
              <a:gd name="T6" fmla="*/ 547 w 547"/>
              <a:gd name="T7" fmla="*/ 0 h 1215"/>
              <a:gd name="T8" fmla="*/ 438 w 547"/>
              <a:gd name="T9" fmla="*/ 0 h 12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47" h="1215">
                <a:moveTo>
                  <a:pt x="438" y="0"/>
                </a:moveTo>
                <a:lnTo>
                  <a:pt x="0" y="1215"/>
                </a:lnTo>
                <a:lnTo>
                  <a:pt x="108" y="1215"/>
                </a:lnTo>
                <a:lnTo>
                  <a:pt x="547" y="0"/>
                </a:lnTo>
                <a:lnTo>
                  <a:pt x="438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8" name="TextBox 57"/>
          <p:cNvSpPr txBox="1"/>
          <p:nvPr/>
        </p:nvSpPr>
        <p:spPr>
          <a:xfrm>
            <a:off x="1867494" y="1481796"/>
            <a:ext cx="2742289" cy="3334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2600"/>
              </a:lnSpc>
            </a:pPr>
            <a:r>
              <a:rPr lang="en-US" sz="2600" cap="all" spc="70" dirty="0">
                <a:solidFill>
                  <a:schemeClr val="bg1"/>
                </a:solidFill>
                <a:latin typeface="Lato Black" panose="020F0A02020204030203" pitchFamily="34" charset="0"/>
              </a:rPr>
              <a:t>2. le </a:t>
            </a:r>
            <a:r>
              <a:rPr lang="en-US" sz="2600" cap="all" spc="70" dirty="0" err="1">
                <a:solidFill>
                  <a:schemeClr val="accent2"/>
                </a:solidFill>
                <a:latin typeface="Lato Black" panose="020F0A02020204030203" pitchFamily="34" charset="0"/>
              </a:rPr>
              <a:t>marché</a:t>
            </a:r>
            <a:endParaRPr lang="en-US" sz="2600" cap="all" spc="70" dirty="0">
              <a:solidFill>
                <a:schemeClr val="accent2"/>
              </a:solidFill>
              <a:latin typeface="Lato Black" panose="020F0A02020204030203" pitchFamily="34" charset="0"/>
            </a:endParaRPr>
          </a:p>
        </p:txBody>
      </p:sp>
      <p:cxnSp>
        <p:nvCxnSpPr>
          <p:cNvPr id="59" name="Straight Connector 58"/>
          <p:cNvCxnSpPr/>
          <p:nvPr/>
        </p:nvCxnSpPr>
        <p:spPr>
          <a:xfrm>
            <a:off x="1867494" y="1884893"/>
            <a:ext cx="548640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TextBox 59"/>
          <p:cNvSpPr txBox="1"/>
          <p:nvPr/>
        </p:nvSpPr>
        <p:spPr>
          <a:xfrm>
            <a:off x="1867494" y="2110100"/>
            <a:ext cx="2739323" cy="55220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1100"/>
              </a:lnSpc>
              <a:spcAft>
                <a:spcPts val="1200"/>
              </a:spcAft>
            </a:pP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Sed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ut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perspiciatis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unde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omnis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iste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natus error sit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volup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tatem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accus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antium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dolor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emque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lauda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nt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ium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,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totam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rem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aperiam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,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eaque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ipsa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quae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ab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illo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inventore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very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tatis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et quasi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architecto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beatae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vitae dicta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sunt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.  </a:t>
            </a:r>
          </a:p>
        </p:txBody>
      </p:sp>
      <p:sp>
        <p:nvSpPr>
          <p:cNvPr id="3" name="Espace réservé de l’image 2">
            <a:extLst>
              <a:ext uri="{FF2B5EF4-FFF2-40B4-BE49-F238E27FC236}">
                <a16:creationId xmlns:a16="http://schemas.microsoft.com/office/drawing/2014/main" id="{6314A293-24D3-9F49-8B8B-00A1BBDFA9C1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</p:spTree>
    <p:extLst>
      <p:ext uri="{BB962C8B-B14F-4D97-AF65-F5344CB8AC3E}">
        <p14:creationId xmlns:p14="http://schemas.microsoft.com/office/powerpoint/2010/main" val="3468898263"/>
      </p:ext>
    </p:extLst>
  </p:cSld>
  <p:clrMapOvr>
    <a:masterClrMapping/>
  </p:clrMapOvr>
  <p:transition spd="slow" advClick="0" advTm="100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58" grpId="0"/>
      <p:bldP spid="6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5267960" y="1117686"/>
            <a:ext cx="3233102" cy="66684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2600"/>
              </a:lnSpc>
            </a:pPr>
            <a:r>
              <a:rPr lang="en-US" sz="2600" cap="all" spc="70" dirty="0">
                <a:solidFill>
                  <a:schemeClr val="accent1"/>
                </a:solidFill>
                <a:latin typeface="Lato Black" panose="020F0A02020204030203" pitchFamily="34" charset="0"/>
              </a:rPr>
              <a:t>Le </a:t>
            </a:r>
            <a:r>
              <a:rPr lang="en-US" sz="2600" cap="all" spc="70" dirty="0" err="1">
                <a:solidFill>
                  <a:schemeClr val="accent1"/>
                </a:solidFill>
                <a:latin typeface="Lato Black" panose="020F0A02020204030203" pitchFamily="34" charset="0"/>
              </a:rPr>
              <a:t>marché</a:t>
            </a:r>
            <a:r>
              <a:rPr lang="en-US" sz="2600" cap="all" spc="70" dirty="0">
                <a:solidFill>
                  <a:schemeClr val="accent1"/>
                </a:solidFill>
                <a:latin typeface="Lato Black" panose="020F0A02020204030203" pitchFamily="34" charset="0"/>
              </a:rPr>
              <a:t> de </a:t>
            </a:r>
            <a:r>
              <a:rPr lang="en-US" sz="2600" cap="all" spc="70" dirty="0" err="1">
                <a:solidFill>
                  <a:schemeClr val="accent2"/>
                </a:solidFill>
                <a:latin typeface="Lato Black" panose="020F0A02020204030203" pitchFamily="34" charset="0"/>
              </a:rPr>
              <a:t>l’entreprise</a:t>
            </a:r>
            <a:endParaRPr lang="en-US" sz="2600" cap="all" spc="70" dirty="0">
              <a:solidFill>
                <a:schemeClr val="accent2"/>
              </a:solidFill>
              <a:latin typeface="Lato Black" panose="020F0A02020204030203" pitchFamily="34" charset="0"/>
            </a:endParaRPr>
          </a:p>
        </p:txBody>
      </p:sp>
      <p:cxnSp>
        <p:nvCxnSpPr>
          <p:cNvPr id="13" name="Straight Connector 12"/>
          <p:cNvCxnSpPr/>
          <p:nvPr/>
        </p:nvCxnSpPr>
        <p:spPr>
          <a:xfrm>
            <a:off x="5267959" y="1833088"/>
            <a:ext cx="548640" cy="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5267959" y="2159064"/>
            <a:ext cx="3233103" cy="15653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1100"/>
              </a:lnSpc>
              <a:spcAft>
                <a:spcPts val="1200"/>
              </a:spcAft>
            </a:pP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Sed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perspiciatis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unde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omnis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iste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natus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error sit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volup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tatem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accus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antium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dolor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emque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lauda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nt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ium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,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totam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rem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aperiam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,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eaque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ipsa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quae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ab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illo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inventore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very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tatis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et quasi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architecto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beatae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vitae dicta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sunt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explicabo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. 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Sed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perspic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iatis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unde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omnis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iste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natus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.</a:t>
            </a:r>
          </a:p>
          <a:p>
            <a:pPr>
              <a:lnSpc>
                <a:spcPts val="1100"/>
              </a:lnSpc>
              <a:spcAft>
                <a:spcPts val="1200"/>
              </a:spcAft>
            </a:pP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“Sed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ut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perspiciatis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unde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omnis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iste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natus error sit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volup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tatem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accus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antium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dolor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emque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lauda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nt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ium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,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totam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rem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aperiam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,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eaque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ipsa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quae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ab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illo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inventore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very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tatis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et quasi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architecto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beatae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.”</a:t>
            </a:r>
          </a:p>
          <a:p>
            <a:pPr>
              <a:lnSpc>
                <a:spcPts val="1100"/>
              </a:lnSpc>
              <a:spcAft>
                <a:spcPts val="1200"/>
              </a:spcAft>
            </a:pP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Sed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perspiciatis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unde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omnis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iste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natus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error sit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volup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tatem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accus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antium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dolor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emque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lauda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nt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ium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.</a:t>
            </a:r>
          </a:p>
        </p:txBody>
      </p:sp>
      <p:sp>
        <p:nvSpPr>
          <p:cNvPr id="3" name="Espace réservé de l’image 2">
            <a:extLst>
              <a:ext uri="{FF2B5EF4-FFF2-40B4-BE49-F238E27FC236}">
                <a16:creationId xmlns:a16="http://schemas.microsoft.com/office/drawing/2014/main" id="{52A1C541-6915-1348-8849-57A7F384785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312954509"/>
      </p:ext>
    </p:extLst>
  </p:cSld>
  <p:clrMapOvr>
    <a:masterClrMapping/>
  </p:clrMapOvr>
  <p:transition spd="slow" advClick="0" advTm="100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2918460" y="1489153"/>
            <a:ext cx="3307080" cy="2782570"/>
            <a:chOff x="2918460" y="1489153"/>
            <a:chExt cx="3307080" cy="2782570"/>
          </a:xfrm>
        </p:grpSpPr>
        <p:graphicFrame>
          <p:nvGraphicFramePr>
            <p:cNvPr id="37" name="Diagram 36"/>
            <p:cNvGraphicFramePr/>
            <p:nvPr>
              <p:extLst/>
            </p:nvPr>
          </p:nvGraphicFramePr>
          <p:xfrm>
            <a:off x="2918460" y="1489153"/>
            <a:ext cx="3307080" cy="2782570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2" r:lo="rId3" r:qs="rId4" r:cs="rId5"/>
            </a:graphicData>
          </a:graphic>
        </p:graphicFrame>
        <p:sp>
          <p:nvSpPr>
            <p:cNvPr id="38" name="Oval 37"/>
            <p:cNvSpPr/>
            <p:nvPr/>
          </p:nvSpPr>
          <p:spPr>
            <a:xfrm>
              <a:off x="4086227" y="2394666"/>
              <a:ext cx="971548" cy="971546"/>
            </a:xfrm>
            <a:prstGeom prst="ellipse">
              <a:avLst/>
            </a:prstGeom>
            <a:solidFill>
              <a:schemeClr val="accent2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4141338" y="2762816"/>
              <a:ext cx="872746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200"/>
                </a:lnSpc>
              </a:pPr>
              <a:r>
                <a:rPr lang="en-US" sz="1000" b="1" cap="all" spc="2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L’entreprise</a:t>
              </a:r>
              <a:endParaRPr lang="en-US" sz="1000" b="1" cap="all" spc="20" dirty="0">
                <a:solidFill>
                  <a:schemeClr val="bg1"/>
                </a:solidFill>
                <a:latin typeface="Lato" panose="020F0502020204030203" pitchFamily="34" charset="0"/>
              </a:endParaRPr>
            </a:p>
          </p:txBody>
        </p:sp>
        <p:sp>
          <p:nvSpPr>
            <p:cNvPr id="40" name="Freeform 84"/>
            <p:cNvSpPr>
              <a:spLocks noEditPoints="1"/>
            </p:cNvSpPr>
            <p:nvPr/>
          </p:nvSpPr>
          <p:spPr bwMode="auto">
            <a:xfrm>
              <a:off x="3359398" y="2734065"/>
              <a:ext cx="287306" cy="287306"/>
            </a:xfrm>
            <a:custGeom>
              <a:avLst/>
              <a:gdLst>
                <a:gd name="T0" fmla="*/ 324 w 353"/>
                <a:gd name="T1" fmla="*/ 137 h 353"/>
                <a:gd name="T2" fmla="*/ 318 w 353"/>
                <a:gd name="T3" fmla="*/ 85 h 353"/>
                <a:gd name="T4" fmla="*/ 285 w 353"/>
                <a:gd name="T5" fmla="*/ 35 h 353"/>
                <a:gd name="T6" fmla="*/ 268 w 353"/>
                <a:gd name="T7" fmla="*/ 35 h 353"/>
                <a:gd name="T8" fmla="*/ 216 w 353"/>
                <a:gd name="T9" fmla="*/ 29 h 353"/>
                <a:gd name="T10" fmla="*/ 200 w 353"/>
                <a:gd name="T11" fmla="*/ 0 h 353"/>
                <a:gd name="T12" fmla="*/ 141 w 353"/>
                <a:gd name="T13" fmla="*/ 12 h 353"/>
                <a:gd name="T14" fmla="*/ 100 w 353"/>
                <a:gd name="T15" fmla="*/ 44 h 353"/>
                <a:gd name="T16" fmla="*/ 76 w 353"/>
                <a:gd name="T17" fmla="*/ 32 h 353"/>
                <a:gd name="T18" fmla="*/ 35 w 353"/>
                <a:gd name="T19" fmla="*/ 68 h 353"/>
                <a:gd name="T20" fmla="*/ 44 w 353"/>
                <a:gd name="T21" fmla="*/ 100 h 353"/>
                <a:gd name="T22" fmla="*/ 12 w 353"/>
                <a:gd name="T23" fmla="*/ 141 h 353"/>
                <a:gd name="T24" fmla="*/ 0 w 353"/>
                <a:gd name="T25" fmla="*/ 200 h 353"/>
                <a:gd name="T26" fmla="*/ 29 w 353"/>
                <a:gd name="T27" fmla="*/ 216 h 353"/>
                <a:gd name="T28" fmla="*/ 35 w 353"/>
                <a:gd name="T29" fmla="*/ 268 h 353"/>
                <a:gd name="T30" fmla="*/ 68 w 353"/>
                <a:gd name="T31" fmla="*/ 318 h 353"/>
                <a:gd name="T32" fmla="*/ 85 w 353"/>
                <a:gd name="T33" fmla="*/ 318 h 353"/>
                <a:gd name="T34" fmla="*/ 137 w 353"/>
                <a:gd name="T35" fmla="*/ 324 h 353"/>
                <a:gd name="T36" fmla="*/ 153 w 353"/>
                <a:gd name="T37" fmla="*/ 353 h 353"/>
                <a:gd name="T38" fmla="*/ 212 w 353"/>
                <a:gd name="T39" fmla="*/ 341 h 353"/>
                <a:gd name="T40" fmla="*/ 253 w 353"/>
                <a:gd name="T41" fmla="*/ 309 h 353"/>
                <a:gd name="T42" fmla="*/ 278 w 353"/>
                <a:gd name="T43" fmla="*/ 321 h 353"/>
                <a:gd name="T44" fmla="*/ 318 w 353"/>
                <a:gd name="T45" fmla="*/ 285 h 353"/>
                <a:gd name="T46" fmla="*/ 309 w 353"/>
                <a:gd name="T47" fmla="*/ 253 h 353"/>
                <a:gd name="T48" fmla="*/ 341 w 353"/>
                <a:gd name="T49" fmla="*/ 212 h 353"/>
                <a:gd name="T50" fmla="*/ 353 w 353"/>
                <a:gd name="T51" fmla="*/ 153 h 353"/>
                <a:gd name="T52" fmla="*/ 337 w 353"/>
                <a:gd name="T53" fmla="*/ 196 h 353"/>
                <a:gd name="T54" fmla="*/ 320 w 353"/>
                <a:gd name="T55" fmla="*/ 200 h 353"/>
                <a:gd name="T56" fmla="*/ 295 w 353"/>
                <a:gd name="T57" fmla="*/ 245 h 353"/>
                <a:gd name="T58" fmla="*/ 304 w 353"/>
                <a:gd name="T59" fmla="*/ 276 h 353"/>
                <a:gd name="T60" fmla="*/ 276 w 353"/>
                <a:gd name="T61" fmla="*/ 304 h 353"/>
                <a:gd name="T62" fmla="*/ 253 w 353"/>
                <a:gd name="T63" fmla="*/ 293 h 353"/>
                <a:gd name="T64" fmla="*/ 212 w 353"/>
                <a:gd name="T65" fmla="*/ 309 h 353"/>
                <a:gd name="T66" fmla="*/ 196 w 353"/>
                <a:gd name="T67" fmla="*/ 337 h 353"/>
                <a:gd name="T68" fmla="*/ 157 w 353"/>
                <a:gd name="T69" fmla="*/ 337 h 353"/>
                <a:gd name="T70" fmla="*/ 141 w 353"/>
                <a:gd name="T71" fmla="*/ 309 h 353"/>
                <a:gd name="T72" fmla="*/ 100 w 353"/>
                <a:gd name="T73" fmla="*/ 293 h 353"/>
                <a:gd name="T74" fmla="*/ 77 w 353"/>
                <a:gd name="T75" fmla="*/ 304 h 353"/>
                <a:gd name="T76" fmla="*/ 49 w 353"/>
                <a:gd name="T77" fmla="*/ 276 h 353"/>
                <a:gd name="T78" fmla="*/ 58 w 353"/>
                <a:gd name="T79" fmla="*/ 245 h 353"/>
                <a:gd name="T80" fmla="*/ 33 w 353"/>
                <a:gd name="T81" fmla="*/ 200 h 353"/>
                <a:gd name="T82" fmla="*/ 16 w 353"/>
                <a:gd name="T83" fmla="*/ 196 h 353"/>
                <a:gd name="T84" fmla="*/ 33 w 353"/>
                <a:gd name="T85" fmla="*/ 152 h 353"/>
                <a:gd name="T86" fmla="*/ 58 w 353"/>
                <a:gd name="T87" fmla="*/ 108 h 353"/>
                <a:gd name="T88" fmla="*/ 49 w 353"/>
                <a:gd name="T89" fmla="*/ 77 h 353"/>
                <a:gd name="T90" fmla="*/ 77 w 353"/>
                <a:gd name="T91" fmla="*/ 49 h 353"/>
                <a:gd name="T92" fmla="*/ 100 w 353"/>
                <a:gd name="T93" fmla="*/ 60 h 353"/>
                <a:gd name="T94" fmla="*/ 141 w 353"/>
                <a:gd name="T95" fmla="*/ 44 h 353"/>
                <a:gd name="T96" fmla="*/ 157 w 353"/>
                <a:gd name="T97" fmla="*/ 16 h 353"/>
                <a:gd name="T98" fmla="*/ 196 w 353"/>
                <a:gd name="T99" fmla="*/ 16 h 353"/>
                <a:gd name="T100" fmla="*/ 212 w 353"/>
                <a:gd name="T101" fmla="*/ 44 h 353"/>
                <a:gd name="T102" fmla="*/ 253 w 353"/>
                <a:gd name="T103" fmla="*/ 60 h 353"/>
                <a:gd name="T104" fmla="*/ 276 w 353"/>
                <a:gd name="T105" fmla="*/ 49 h 353"/>
                <a:gd name="T106" fmla="*/ 304 w 353"/>
                <a:gd name="T107" fmla="*/ 77 h 353"/>
                <a:gd name="T108" fmla="*/ 295 w 353"/>
                <a:gd name="T109" fmla="*/ 108 h 353"/>
                <a:gd name="T110" fmla="*/ 320 w 353"/>
                <a:gd name="T111" fmla="*/ 152 h 353"/>
                <a:gd name="T112" fmla="*/ 337 w 353"/>
                <a:gd name="T113" fmla="*/ 196 h 353"/>
                <a:gd name="T114" fmla="*/ 96 w 353"/>
                <a:gd name="T115" fmla="*/ 176 h 353"/>
                <a:gd name="T116" fmla="*/ 257 w 353"/>
                <a:gd name="T117" fmla="*/ 176 h 353"/>
                <a:gd name="T118" fmla="*/ 176 w 353"/>
                <a:gd name="T119" fmla="*/ 241 h 353"/>
                <a:gd name="T120" fmla="*/ 176 w 353"/>
                <a:gd name="T121" fmla="*/ 112 h 353"/>
                <a:gd name="T122" fmla="*/ 176 w 353"/>
                <a:gd name="T123" fmla="*/ 241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53" h="353">
                  <a:moveTo>
                    <a:pt x="341" y="141"/>
                  </a:moveTo>
                  <a:cubicBezTo>
                    <a:pt x="324" y="137"/>
                    <a:pt x="324" y="137"/>
                    <a:pt x="324" y="137"/>
                  </a:cubicBezTo>
                  <a:cubicBezTo>
                    <a:pt x="321" y="124"/>
                    <a:pt x="316" y="111"/>
                    <a:pt x="309" y="100"/>
                  </a:cubicBezTo>
                  <a:cubicBezTo>
                    <a:pt x="318" y="85"/>
                    <a:pt x="318" y="85"/>
                    <a:pt x="318" y="85"/>
                  </a:cubicBezTo>
                  <a:cubicBezTo>
                    <a:pt x="321" y="79"/>
                    <a:pt x="323" y="73"/>
                    <a:pt x="318" y="68"/>
                  </a:cubicBezTo>
                  <a:cubicBezTo>
                    <a:pt x="285" y="35"/>
                    <a:pt x="285" y="35"/>
                    <a:pt x="285" y="35"/>
                  </a:cubicBezTo>
                  <a:cubicBezTo>
                    <a:pt x="283" y="33"/>
                    <a:pt x="280" y="32"/>
                    <a:pt x="277" y="32"/>
                  </a:cubicBezTo>
                  <a:cubicBezTo>
                    <a:pt x="274" y="32"/>
                    <a:pt x="271" y="33"/>
                    <a:pt x="268" y="35"/>
                  </a:cubicBezTo>
                  <a:cubicBezTo>
                    <a:pt x="253" y="44"/>
                    <a:pt x="253" y="44"/>
                    <a:pt x="253" y="44"/>
                  </a:cubicBezTo>
                  <a:cubicBezTo>
                    <a:pt x="241" y="37"/>
                    <a:pt x="229" y="32"/>
                    <a:pt x="216" y="29"/>
                  </a:cubicBezTo>
                  <a:cubicBezTo>
                    <a:pt x="212" y="12"/>
                    <a:pt x="212" y="12"/>
                    <a:pt x="212" y="12"/>
                  </a:cubicBezTo>
                  <a:cubicBezTo>
                    <a:pt x="210" y="6"/>
                    <a:pt x="207" y="0"/>
                    <a:pt x="200" y="0"/>
                  </a:cubicBezTo>
                  <a:cubicBezTo>
                    <a:pt x="153" y="0"/>
                    <a:pt x="153" y="0"/>
                    <a:pt x="153" y="0"/>
                  </a:cubicBezTo>
                  <a:cubicBezTo>
                    <a:pt x="146" y="0"/>
                    <a:pt x="143" y="6"/>
                    <a:pt x="141" y="12"/>
                  </a:cubicBezTo>
                  <a:cubicBezTo>
                    <a:pt x="137" y="29"/>
                    <a:pt x="137" y="29"/>
                    <a:pt x="137" y="29"/>
                  </a:cubicBezTo>
                  <a:cubicBezTo>
                    <a:pt x="124" y="32"/>
                    <a:pt x="112" y="37"/>
                    <a:pt x="100" y="44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82" y="33"/>
                    <a:pt x="79" y="32"/>
                    <a:pt x="76" y="32"/>
                  </a:cubicBezTo>
                  <a:cubicBezTo>
                    <a:pt x="73" y="32"/>
                    <a:pt x="70" y="33"/>
                    <a:pt x="68" y="35"/>
                  </a:cubicBezTo>
                  <a:cubicBezTo>
                    <a:pt x="35" y="68"/>
                    <a:pt x="35" y="68"/>
                    <a:pt x="35" y="68"/>
                  </a:cubicBezTo>
                  <a:cubicBezTo>
                    <a:pt x="30" y="73"/>
                    <a:pt x="32" y="79"/>
                    <a:pt x="35" y="85"/>
                  </a:cubicBezTo>
                  <a:cubicBezTo>
                    <a:pt x="44" y="100"/>
                    <a:pt x="44" y="100"/>
                    <a:pt x="44" y="100"/>
                  </a:cubicBezTo>
                  <a:cubicBezTo>
                    <a:pt x="37" y="111"/>
                    <a:pt x="32" y="124"/>
                    <a:pt x="29" y="137"/>
                  </a:cubicBezTo>
                  <a:cubicBezTo>
                    <a:pt x="12" y="141"/>
                    <a:pt x="12" y="141"/>
                    <a:pt x="12" y="141"/>
                  </a:cubicBezTo>
                  <a:cubicBezTo>
                    <a:pt x="6" y="143"/>
                    <a:pt x="0" y="146"/>
                    <a:pt x="0" y="153"/>
                  </a:cubicBezTo>
                  <a:cubicBezTo>
                    <a:pt x="0" y="200"/>
                    <a:pt x="0" y="200"/>
                    <a:pt x="0" y="200"/>
                  </a:cubicBezTo>
                  <a:cubicBezTo>
                    <a:pt x="0" y="206"/>
                    <a:pt x="6" y="210"/>
                    <a:pt x="12" y="212"/>
                  </a:cubicBezTo>
                  <a:cubicBezTo>
                    <a:pt x="29" y="216"/>
                    <a:pt x="29" y="216"/>
                    <a:pt x="29" y="216"/>
                  </a:cubicBezTo>
                  <a:cubicBezTo>
                    <a:pt x="32" y="229"/>
                    <a:pt x="37" y="241"/>
                    <a:pt x="44" y="253"/>
                  </a:cubicBezTo>
                  <a:cubicBezTo>
                    <a:pt x="35" y="268"/>
                    <a:pt x="35" y="268"/>
                    <a:pt x="35" y="268"/>
                  </a:cubicBezTo>
                  <a:cubicBezTo>
                    <a:pt x="32" y="273"/>
                    <a:pt x="30" y="280"/>
                    <a:pt x="35" y="285"/>
                  </a:cubicBezTo>
                  <a:cubicBezTo>
                    <a:pt x="68" y="318"/>
                    <a:pt x="68" y="318"/>
                    <a:pt x="68" y="318"/>
                  </a:cubicBezTo>
                  <a:cubicBezTo>
                    <a:pt x="70" y="320"/>
                    <a:pt x="73" y="321"/>
                    <a:pt x="75" y="321"/>
                  </a:cubicBezTo>
                  <a:cubicBezTo>
                    <a:pt x="79" y="321"/>
                    <a:pt x="82" y="319"/>
                    <a:pt x="85" y="318"/>
                  </a:cubicBezTo>
                  <a:cubicBezTo>
                    <a:pt x="100" y="309"/>
                    <a:pt x="100" y="309"/>
                    <a:pt x="100" y="309"/>
                  </a:cubicBezTo>
                  <a:cubicBezTo>
                    <a:pt x="112" y="315"/>
                    <a:pt x="124" y="321"/>
                    <a:pt x="137" y="324"/>
                  </a:cubicBezTo>
                  <a:cubicBezTo>
                    <a:pt x="141" y="341"/>
                    <a:pt x="141" y="341"/>
                    <a:pt x="141" y="341"/>
                  </a:cubicBezTo>
                  <a:cubicBezTo>
                    <a:pt x="143" y="347"/>
                    <a:pt x="146" y="353"/>
                    <a:pt x="153" y="353"/>
                  </a:cubicBezTo>
                  <a:cubicBezTo>
                    <a:pt x="200" y="353"/>
                    <a:pt x="200" y="353"/>
                    <a:pt x="200" y="353"/>
                  </a:cubicBezTo>
                  <a:cubicBezTo>
                    <a:pt x="207" y="353"/>
                    <a:pt x="210" y="347"/>
                    <a:pt x="212" y="341"/>
                  </a:cubicBezTo>
                  <a:cubicBezTo>
                    <a:pt x="216" y="324"/>
                    <a:pt x="216" y="324"/>
                    <a:pt x="216" y="324"/>
                  </a:cubicBezTo>
                  <a:cubicBezTo>
                    <a:pt x="229" y="321"/>
                    <a:pt x="241" y="315"/>
                    <a:pt x="253" y="309"/>
                  </a:cubicBezTo>
                  <a:cubicBezTo>
                    <a:pt x="268" y="318"/>
                    <a:pt x="268" y="318"/>
                    <a:pt x="268" y="318"/>
                  </a:cubicBezTo>
                  <a:cubicBezTo>
                    <a:pt x="271" y="319"/>
                    <a:pt x="275" y="321"/>
                    <a:pt x="278" y="321"/>
                  </a:cubicBezTo>
                  <a:cubicBezTo>
                    <a:pt x="280" y="321"/>
                    <a:pt x="283" y="320"/>
                    <a:pt x="285" y="318"/>
                  </a:cubicBezTo>
                  <a:cubicBezTo>
                    <a:pt x="318" y="285"/>
                    <a:pt x="318" y="285"/>
                    <a:pt x="318" y="285"/>
                  </a:cubicBezTo>
                  <a:cubicBezTo>
                    <a:pt x="323" y="280"/>
                    <a:pt x="321" y="273"/>
                    <a:pt x="318" y="268"/>
                  </a:cubicBezTo>
                  <a:cubicBezTo>
                    <a:pt x="309" y="253"/>
                    <a:pt x="309" y="253"/>
                    <a:pt x="309" y="253"/>
                  </a:cubicBezTo>
                  <a:cubicBezTo>
                    <a:pt x="316" y="241"/>
                    <a:pt x="321" y="229"/>
                    <a:pt x="324" y="216"/>
                  </a:cubicBezTo>
                  <a:cubicBezTo>
                    <a:pt x="341" y="212"/>
                    <a:pt x="341" y="212"/>
                    <a:pt x="341" y="212"/>
                  </a:cubicBezTo>
                  <a:cubicBezTo>
                    <a:pt x="347" y="210"/>
                    <a:pt x="353" y="206"/>
                    <a:pt x="353" y="200"/>
                  </a:cubicBezTo>
                  <a:cubicBezTo>
                    <a:pt x="353" y="153"/>
                    <a:pt x="353" y="153"/>
                    <a:pt x="353" y="153"/>
                  </a:cubicBezTo>
                  <a:cubicBezTo>
                    <a:pt x="353" y="146"/>
                    <a:pt x="347" y="143"/>
                    <a:pt x="341" y="141"/>
                  </a:cubicBezTo>
                  <a:moveTo>
                    <a:pt x="337" y="196"/>
                  </a:moveTo>
                  <a:cubicBezTo>
                    <a:pt x="337" y="196"/>
                    <a:pt x="337" y="196"/>
                    <a:pt x="337" y="196"/>
                  </a:cubicBezTo>
                  <a:cubicBezTo>
                    <a:pt x="320" y="200"/>
                    <a:pt x="320" y="200"/>
                    <a:pt x="320" y="200"/>
                  </a:cubicBezTo>
                  <a:cubicBezTo>
                    <a:pt x="315" y="202"/>
                    <a:pt x="310" y="206"/>
                    <a:pt x="309" y="212"/>
                  </a:cubicBezTo>
                  <a:cubicBezTo>
                    <a:pt x="306" y="223"/>
                    <a:pt x="301" y="234"/>
                    <a:pt x="295" y="245"/>
                  </a:cubicBezTo>
                  <a:cubicBezTo>
                    <a:pt x="292" y="250"/>
                    <a:pt x="292" y="256"/>
                    <a:pt x="295" y="261"/>
                  </a:cubicBezTo>
                  <a:cubicBezTo>
                    <a:pt x="304" y="276"/>
                    <a:pt x="304" y="276"/>
                    <a:pt x="304" y="276"/>
                  </a:cubicBezTo>
                  <a:cubicBezTo>
                    <a:pt x="276" y="304"/>
                    <a:pt x="276" y="304"/>
                    <a:pt x="276" y="304"/>
                  </a:cubicBezTo>
                  <a:cubicBezTo>
                    <a:pt x="276" y="304"/>
                    <a:pt x="276" y="304"/>
                    <a:pt x="276" y="304"/>
                  </a:cubicBezTo>
                  <a:cubicBezTo>
                    <a:pt x="261" y="295"/>
                    <a:pt x="261" y="295"/>
                    <a:pt x="261" y="295"/>
                  </a:cubicBezTo>
                  <a:cubicBezTo>
                    <a:pt x="259" y="294"/>
                    <a:pt x="256" y="293"/>
                    <a:pt x="253" y="293"/>
                  </a:cubicBezTo>
                  <a:cubicBezTo>
                    <a:pt x="250" y="293"/>
                    <a:pt x="247" y="293"/>
                    <a:pt x="245" y="295"/>
                  </a:cubicBezTo>
                  <a:cubicBezTo>
                    <a:pt x="235" y="301"/>
                    <a:pt x="223" y="305"/>
                    <a:pt x="212" y="309"/>
                  </a:cubicBezTo>
                  <a:cubicBezTo>
                    <a:pt x="206" y="310"/>
                    <a:pt x="202" y="315"/>
                    <a:pt x="201" y="320"/>
                  </a:cubicBezTo>
                  <a:cubicBezTo>
                    <a:pt x="196" y="337"/>
                    <a:pt x="196" y="337"/>
                    <a:pt x="196" y="337"/>
                  </a:cubicBezTo>
                  <a:cubicBezTo>
                    <a:pt x="196" y="337"/>
                    <a:pt x="196" y="337"/>
                    <a:pt x="196" y="337"/>
                  </a:cubicBezTo>
                  <a:cubicBezTo>
                    <a:pt x="157" y="337"/>
                    <a:pt x="157" y="337"/>
                    <a:pt x="157" y="337"/>
                  </a:cubicBezTo>
                  <a:cubicBezTo>
                    <a:pt x="152" y="320"/>
                    <a:pt x="152" y="320"/>
                    <a:pt x="152" y="320"/>
                  </a:cubicBezTo>
                  <a:cubicBezTo>
                    <a:pt x="151" y="315"/>
                    <a:pt x="147" y="310"/>
                    <a:pt x="141" y="309"/>
                  </a:cubicBezTo>
                  <a:cubicBezTo>
                    <a:pt x="130" y="305"/>
                    <a:pt x="118" y="301"/>
                    <a:pt x="108" y="295"/>
                  </a:cubicBezTo>
                  <a:cubicBezTo>
                    <a:pt x="106" y="293"/>
                    <a:pt x="103" y="293"/>
                    <a:pt x="100" y="293"/>
                  </a:cubicBezTo>
                  <a:cubicBezTo>
                    <a:pt x="97" y="293"/>
                    <a:pt x="94" y="294"/>
                    <a:pt x="92" y="295"/>
                  </a:cubicBezTo>
                  <a:cubicBezTo>
                    <a:pt x="77" y="304"/>
                    <a:pt x="77" y="304"/>
                    <a:pt x="77" y="304"/>
                  </a:cubicBezTo>
                  <a:cubicBezTo>
                    <a:pt x="77" y="304"/>
                    <a:pt x="77" y="304"/>
                    <a:pt x="77" y="304"/>
                  </a:cubicBezTo>
                  <a:cubicBezTo>
                    <a:pt x="49" y="276"/>
                    <a:pt x="49" y="276"/>
                    <a:pt x="49" y="276"/>
                  </a:cubicBezTo>
                  <a:cubicBezTo>
                    <a:pt x="58" y="261"/>
                    <a:pt x="58" y="261"/>
                    <a:pt x="58" y="261"/>
                  </a:cubicBezTo>
                  <a:cubicBezTo>
                    <a:pt x="61" y="256"/>
                    <a:pt x="61" y="250"/>
                    <a:pt x="58" y="245"/>
                  </a:cubicBezTo>
                  <a:cubicBezTo>
                    <a:pt x="52" y="234"/>
                    <a:pt x="47" y="223"/>
                    <a:pt x="44" y="212"/>
                  </a:cubicBezTo>
                  <a:cubicBezTo>
                    <a:pt x="43" y="206"/>
                    <a:pt x="38" y="202"/>
                    <a:pt x="33" y="200"/>
                  </a:cubicBezTo>
                  <a:cubicBezTo>
                    <a:pt x="16" y="196"/>
                    <a:pt x="16" y="196"/>
                    <a:pt x="16" y="196"/>
                  </a:cubicBezTo>
                  <a:cubicBezTo>
                    <a:pt x="16" y="196"/>
                    <a:pt x="16" y="196"/>
                    <a:pt x="16" y="196"/>
                  </a:cubicBezTo>
                  <a:cubicBezTo>
                    <a:pt x="16" y="157"/>
                    <a:pt x="16" y="157"/>
                    <a:pt x="16" y="157"/>
                  </a:cubicBezTo>
                  <a:cubicBezTo>
                    <a:pt x="33" y="152"/>
                    <a:pt x="33" y="152"/>
                    <a:pt x="33" y="152"/>
                  </a:cubicBezTo>
                  <a:cubicBezTo>
                    <a:pt x="38" y="151"/>
                    <a:pt x="43" y="147"/>
                    <a:pt x="44" y="141"/>
                  </a:cubicBezTo>
                  <a:cubicBezTo>
                    <a:pt x="47" y="129"/>
                    <a:pt x="52" y="118"/>
                    <a:pt x="58" y="108"/>
                  </a:cubicBezTo>
                  <a:cubicBezTo>
                    <a:pt x="61" y="103"/>
                    <a:pt x="61" y="97"/>
                    <a:pt x="58" y="92"/>
                  </a:cubicBezTo>
                  <a:cubicBezTo>
                    <a:pt x="49" y="77"/>
                    <a:pt x="49" y="77"/>
                    <a:pt x="49" y="77"/>
                  </a:cubicBezTo>
                  <a:cubicBezTo>
                    <a:pt x="49" y="77"/>
                    <a:pt x="49" y="77"/>
                    <a:pt x="49" y="77"/>
                  </a:cubicBezTo>
                  <a:cubicBezTo>
                    <a:pt x="77" y="49"/>
                    <a:pt x="77" y="49"/>
                    <a:pt x="77" y="49"/>
                  </a:cubicBezTo>
                  <a:cubicBezTo>
                    <a:pt x="92" y="58"/>
                    <a:pt x="92" y="58"/>
                    <a:pt x="92" y="58"/>
                  </a:cubicBezTo>
                  <a:cubicBezTo>
                    <a:pt x="94" y="59"/>
                    <a:pt x="97" y="60"/>
                    <a:pt x="100" y="60"/>
                  </a:cubicBezTo>
                  <a:cubicBezTo>
                    <a:pt x="103" y="60"/>
                    <a:pt x="106" y="59"/>
                    <a:pt x="108" y="58"/>
                  </a:cubicBezTo>
                  <a:cubicBezTo>
                    <a:pt x="118" y="52"/>
                    <a:pt x="130" y="47"/>
                    <a:pt x="141" y="44"/>
                  </a:cubicBezTo>
                  <a:cubicBezTo>
                    <a:pt x="147" y="43"/>
                    <a:pt x="151" y="38"/>
                    <a:pt x="152" y="33"/>
                  </a:cubicBezTo>
                  <a:cubicBezTo>
                    <a:pt x="157" y="16"/>
                    <a:pt x="157" y="16"/>
                    <a:pt x="157" y="16"/>
                  </a:cubicBezTo>
                  <a:cubicBezTo>
                    <a:pt x="196" y="16"/>
                    <a:pt x="196" y="16"/>
                    <a:pt x="196" y="16"/>
                  </a:cubicBezTo>
                  <a:cubicBezTo>
                    <a:pt x="196" y="16"/>
                    <a:pt x="196" y="16"/>
                    <a:pt x="196" y="16"/>
                  </a:cubicBezTo>
                  <a:cubicBezTo>
                    <a:pt x="201" y="33"/>
                    <a:pt x="201" y="33"/>
                    <a:pt x="201" y="33"/>
                  </a:cubicBezTo>
                  <a:cubicBezTo>
                    <a:pt x="202" y="38"/>
                    <a:pt x="206" y="43"/>
                    <a:pt x="212" y="44"/>
                  </a:cubicBezTo>
                  <a:cubicBezTo>
                    <a:pt x="223" y="47"/>
                    <a:pt x="235" y="52"/>
                    <a:pt x="245" y="58"/>
                  </a:cubicBezTo>
                  <a:cubicBezTo>
                    <a:pt x="247" y="59"/>
                    <a:pt x="250" y="60"/>
                    <a:pt x="253" y="60"/>
                  </a:cubicBezTo>
                  <a:cubicBezTo>
                    <a:pt x="256" y="60"/>
                    <a:pt x="259" y="59"/>
                    <a:pt x="261" y="58"/>
                  </a:cubicBezTo>
                  <a:cubicBezTo>
                    <a:pt x="276" y="49"/>
                    <a:pt x="276" y="49"/>
                    <a:pt x="276" y="49"/>
                  </a:cubicBezTo>
                  <a:cubicBezTo>
                    <a:pt x="304" y="77"/>
                    <a:pt x="304" y="77"/>
                    <a:pt x="304" y="77"/>
                  </a:cubicBezTo>
                  <a:cubicBezTo>
                    <a:pt x="304" y="77"/>
                    <a:pt x="304" y="77"/>
                    <a:pt x="304" y="77"/>
                  </a:cubicBezTo>
                  <a:cubicBezTo>
                    <a:pt x="295" y="92"/>
                    <a:pt x="295" y="92"/>
                    <a:pt x="295" y="92"/>
                  </a:cubicBezTo>
                  <a:cubicBezTo>
                    <a:pt x="292" y="97"/>
                    <a:pt x="292" y="103"/>
                    <a:pt x="295" y="108"/>
                  </a:cubicBezTo>
                  <a:cubicBezTo>
                    <a:pt x="301" y="118"/>
                    <a:pt x="306" y="129"/>
                    <a:pt x="309" y="141"/>
                  </a:cubicBezTo>
                  <a:cubicBezTo>
                    <a:pt x="310" y="147"/>
                    <a:pt x="315" y="151"/>
                    <a:pt x="320" y="152"/>
                  </a:cubicBezTo>
                  <a:cubicBezTo>
                    <a:pt x="337" y="157"/>
                    <a:pt x="337" y="157"/>
                    <a:pt x="337" y="157"/>
                  </a:cubicBezTo>
                  <a:lnTo>
                    <a:pt x="337" y="196"/>
                  </a:lnTo>
                  <a:close/>
                  <a:moveTo>
                    <a:pt x="176" y="96"/>
                  </a:moveTo>
                  <a:cubicBezTo>
                    <a:pt x="132" y="96"/>
                    <a:pt x="96" y="132"/>
                    <a:pt x="96" y="176"/>
                  </a:cubicBezTo>
                  <a:cubicBezTo>
                    <a:pt x="96" y="221"/>
                    <a:pt x="132" y="257"/>
                    <a:pt x="176" y="257"/>
                  </a:cubicBezTo>
                  <a:cubicBezTo>
                    <a:pt x="221" y="257"/>
                    <a:pt x="257" y="221"/>
                    <a:pt x="257" y="176"/>
                  </a:cubicBezTo>
                  <a:cubicBezTo>
                    <a:pt x="257" y="132"/>
                    <a:pt x="221" y="96"/>
                    <a:pt x="176" y="96"/>
                  </a:cubicBezTo>
                  <a:moveTo>
                    <a:pt x="176" y="241"/>
                  </a:moveTo>
                  <a:cubicBezTo>
                    <a:pt x="141" y="241"/>
                    <a:pt x="112" y="212"/>
                    <a:pt x="112" y="176"/>
                  </a:cubicBezTo>
                  <a:cubicBezTo>
                    <a:pt x="112" y="141"/>
                    <a:pt x="141" y="112"/>
                    <a:pt x="176" y="112"/>
                  </a:cubicBezTo>
                  <a:cubicBezTo>
                    <a:pt x="212" y="112"/>
                    <a:pt x="241" y="141"/>
                    <a:pt x="241" y="176"/>
                  </a:cubicBezTo>
                  <a:cubicBezTo>
                    <a:pt x="241" y="212"/>
                    <a:pt x="212" y="241"/>
                    <a:pt x="176" y="241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" name="Freeform 110"/>
            <p:cNvSpPr>
              <a:spLocks noEditPoints="1"/>
            </p:cNvSpPr>
            <p:nvPr/>
          </p:nvSpPr>
          <p:spPr bwMode="auto">
            <a:xfrm>
              <a:off x="3670414" y="1996133"/>
              <a:ext cx="287308" cy="235552"/>
            </a:xfrm>
            <a:custGeom>
              <a:avLst/>
              <a:gdLst>
                <a:gd name="T0" fmla="*/ 68 w 353"/>
                <a:gd name="T1" fmla="*/ 173 h 289"/>
                <a:gd name="T2" fmla="*/ 55 w 353"/>
                <a:gd name="T3" fmla="*/ 131 h 289"/>
                <a:gd name="T4" fmla="*/ 55 w 353"/>
                <a:gd name="T5" fmla="*/ 117 h 289"/>
                <a:gd name="T6" fmla="*/ 49 w 353"/>
                <a:gd name="T7" fmla="*/ 75 h 289"/>
                <a:gd name="T8" fmla="*/ 69 w 353"/>
                <a:gd name="T9" fmla="*/ 52 h 289"/>
                <a:gd name="T10" fmla="*/ 98 w 353"/>
                <a:gd name="T11" fmla="*/ 50 h 289"/>
                <a:gd name="T12" fmla="*/ 103 w 353"/>
                <a:gd name="T13" fmla="*/ 35 h 289"/>
                <a:gd name="T14" fmla="*/ 61 w 353"/>
                <a:gd name="T15" fmla="*/ 39 h 289"/>
                <a:gd name="T16" fmla="*/ 40 w 353"/>
                <a:gd name="T17" fmla="*/ 113 h 289"/>
                <a:gd name="T18" fmla="*/ 52 w 353"/>
                <a:gd name="T19" fmla="*/ 173 h 289"/>
                <a:gd name="T20" fmla="*/ 0 w 353"/>
                <a:gd name="T21" fmla="*/ 249 h 289"/>
                <a:gd name="T22" fmla="*/ 43 w 353"/>
                <a:gd name="T23" fmla="*/ 257 h 289"/>
                <a:gd name="T24" fmla="*/ 16 w 353"/>
                <a:gd name="T25" fmla="*/ 241 h 289"/>
                <a:gd name="T26" fmla="*/ 319 w 353"/>
                <a:gd name="T27" fmla="*/ 201 h 289"/>
                <a:gd name="T28" fmla="*/ 311 w 353"/>
                <a:gd name="T29" fmla="*/ 140 h 289"/>
                <a:gd name="T30" fmla="*/ 318 w 353"/>
                <a:gd name="T31" fmla="*/ 69 h 289"/>
                <a:gd name="T32" fmla="*/ 265 w 353"/>
                <a:gd name="T33" fmla="*/ 32 h 289"/>
                <a:gd name="T34" fmla="*/ 253 w 353"/>
                <a:gd name="T35" fmla="*/ 51 h 289"/>
                <a:gd name="T36" fmla="*/ 265 w 353"/>
                <a:gd name="T37" fmla="*/ 48 h 289"/>
                <a:gd name="T38" fmla="*/ 285 w 353"/>
                <a:gd name="T39" fmla="*/ 53 h 289"/>
                <a:gd name="T40" fmla="*/ 298 w 353"/>
                <a:gd name="T41" fmla="*/ 106 h 289"/>
                <a:gd name="T42" fmla="*/ 298 w 353"/>
                <a:gd name="T43" fmla="*/ 131 h 289"/>
                <a:gd name="T44" fmla="*/ 297 w 353"/>
                <a:gd name="T45" fmla="*/ 132 h 289"/>
                <a:gd name="T46" fmla="*/ 314 w 353"/>
                <a:gd name="T47" fmla="*/ 216 h 289"/>
                <a:gd name="T48" fmla="*/ 301 w 353"/>
                <a:gd name="T49" fmla="*/ 241 h 289"/>
                <a:gd name="T50" fmla="*/ 345 w 353"/>
                <a:gd name="T51" fmla="*/ 257 h 289"/>
                <a:gd name="T52" fmla="*/ 319 w 353"/>
                <a:gd name="T53" fmla="*/ 201 h 289"/>
                <a:gd name="T54" fmla="*/ 211 w 353"/>
                <a:gd name="T55" fmla="*/ 181 h 289"/>
                <a:gd name="T56" fmla="*/ 231 w 353"/>
                <a:gd name="T57" fmla="*/ 105 h 289"/>
                <a:gd name="T58" fmla="*/ 209 w 353"/>
                <a:gd name="T59" fmla="*/ 5 h 289"/>
                <a:gd name="T60" fmla="*/ 152 w 353"/>
                <a:gd name="T61" fmla="*/ 9 h 289"/>
                <a:gd name="T62" fmla="*/ 122 w 353"/>
                <a:gd name="T63" fmla="*/ 104 h 289"/>
                <a:gd name="T64" fmla="*/ 141 w 353"/>
                <a:gd name="T65" fmla="*/ 181 h 289"/>
                <a:gd name="T66" fmla="*/ 56 w 353"/>
                <a:gd name="T67" fmla="*/ 281 h 289"/>
                <a:gd name="T68" fmla="*/ 289 w 353"/>
                <a:gd name="T69" fmla="*/ 289 h 289"/>
                <a:gd name="T70" fmla="*/ 240 w 353"/>
                <a:gd name="T71" fmla="*/ 218 h 289"/>
                <a:gd name="T72" fmla="*/ 116 w 353"/>
                <a:gd name="T73" fmla="*/ 234 h 289"/>
                <a:gd name="T74" fmla="*/ 157 w 353"/>
                <a:gd name="T75" fmla="*/ 181 h 289"/>
                <a:gd name="T76" fmla="*/ 137 w 353"/>
                <a:gd name="T77" fmla="*/ 129 h 289"/>
                <a:gd name="T78" fmla="*/ 137 w 353"/>
                <a:gd name="T79" fmla="*/ 97 h 289"/>
                <a:gd name="T80" fmla="*/ 159 w 353"/>
                <a:gd name="T81" fmla="*/ 23 h 289"/>
                <a:gd name="T82" fmla="*/ 186 w 353"/>
                <a:gd name="T83" fmla="*/ 16 h 289"/>
                <a:gd name="T84" fmla="*/ 217 w 353"/>
                <a:gd name="T85" fmla="*/ 44 h 289"/>
                <a:gd name="T86" fmla="*/ 215 w 353"/>
                <a:gd name="T87" fmla="*/ 108 h 289"/>
                <a:gd name="T88" fmla="*/ 213 w 353"/>
                <a:gd name="T89" fmla="*/ 132 h 289"/>
                <a:gd name="T90" fmla="*/ 235 w 353"/>
                <a:gd name="T91" fmla="*/ 234 h 289"/>
                <a:gd name="T92" fmla="*/ 280 w 353"/>
                <a:gd name="T93" fmla="*/ 273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53" h="289">
                  <a:moveTo>
                    <a:pt x="38" y="216"/>
                  </a:moveTo>
                  <a:cubicBezTo>
                    <a:pt x="49" y="213"/>
                    <a:pt x="68" y="201"/>
                    <a:pt x="68" y="173"/>
                  </a:cubicBezTo>
                  <a:cubicBezTo>
                    <a:pt x="68" y="148"/>
                    <a:pt x="60" y="138"/>
                    <a:pt x="55" y="132"/>
                  </a:cubicBezTo>
                  <a:cubicBezTo>
                    <a:pt x="55" y="131"/>
                    <a:pt x="55" y="131"/>
                    <a:pt x="55" y="131"/>
                  </a:cubicBezTo>
                  <a:cubicBezTo>
                    <a:pt x="55" y="131"/>
                    <a:pt x="55" y="131"/>
                    <a:pt x="55" y="131"/>
                  </a:cubicBezTo>
                  <a:cubicBezTo>
                    <a:pt x="54" y="130"/>
                    <a:pt x="53" y="126"/>
                    <a:pt x="55" y="117"/>
                  </a:cubicBezTo>
                  <a:cubicBezTo>
                    <a:pt x="56" y="113"/>
                    <a:pt x="56" y="109"/>
                    <a:pt x="54" y="106"/>
                  </a:cubicBezTo>
                  <a:cubicBezTo>
                    <a:pt x="51" y="99"/>
                    <a:pt x="45" y="85"/>
                    <a:pt x="49" y="75"/>
                  </a:cubicBezTo>
                  <a:cubicBezTo>
                    <a:pt x="56" y="58"/>
                    <a:pt x="59" y="57"/>
                    <a:pt x="67" y="53"/>
                  </a:cubicBezTo>
                  <a:cubicBezTo>
                    <a:pt x="68" y="53"/>
                    <a:pt x="69" y="53"/>
                    <a:pt x="69" y="52"/>
                  </a:cubicBezTo>
                  <a:cubicBezTo>
                    <a:pt x="71" y="51"/>
                    <a:pt x="79" y="48"/>
                    <a:pt x="88" y="48"/>
                  </a:cubicBezTo>
                  <a:cubicBezTo>
                    <a:pt x="92" y="48"/>
                    <a:pt x="95" y="49"/>
                    <a:pt x="98" y="50"/>
                  </a:cubicBezTo>
                  <a:cubicBezTo>
                    <a:pt x="98" y="47"/>
                    <a:pt x="99" y="45"/>
                    <a:pt x="100" y="42"/>
                  </a:cubicBezTo>
                  <a:cubicBezTo>
                    <a:pt x="101" y="39"/>
                    <a:pt x="102" y="37"/>
                    <a:pt x="103" y="35"/>
                  </a:cubicBezTo>
                  <a:cubicBezTo>
                    <a:pt x="98" y="33"/>
                    <a:pt x="93" y="32"/>
                    <a:pt x="88" y="32"/>
                  </a:cubicBezTo>
                  <a:cubicBezTo>
                    <a:pt x="76" y="32"/>
                    <a:pt x="65" y="36"/>
                    <a:pt x="61" y="39"/>
                  </a:cubicBezTo>
                  <a:cubicBezTo>
                    <a:pt x="48" y="44"/>
                    <a:pt x="42" y="50"/>
                    <a:pt x="34" y="69"/>
                  </a:cubicBezTo>
                  <a:cubicBezTo>
                    <a:pt x="27" y="86"/>
                    <a:pt x="36" y="104"/>
                    <a:pt x="40" y="113"/>
                  </a:cubicBezTo>
                  <a:cubicBezTo>
                    <a:pt x="35" y="133"/>
                    <a:pt x="42" y="140"/>
                    <a:pt x="42" y="140"/>
                  </a:cubicBezTo>
                  <a:cubicBezTo>
                    <a:pt x="45" y="145"/>
                    <a:pt x="52" y="153"/>
                    <a:pt x="52" y="173"/>
                  </a:cubicBezTo>
                  <a:cubicBezTo>
                    <a:pt x="52" y="197"/>
                    <a:pt x="34" y="201"/>
                    <a:pt x="34" y="201"/>
                  </a:cubicBezTo>
                  <a:cubicBezTo>
                    <a:pt x="19" y="206"/>
                    <a:pt x="0" y="217"/>
                    <a:pt x="0" y="249"/>
                  </a:cubicBezTo>
                  <a:cubicBezTo>
                    <a:pt x="0" y="249"/>
                    <a:pt x="0" y="257"/>
                    <a:pt x="8" y="257"/>
                  </a:cubicBezTo>
                  <a:cubicBezTo>
                    <a:pt x="43" y="257"/>
                    <a:pt x="43" y="257"/>
                    <a:pt x="43" y="257"/>
                  </a:cubicBezTo>
                  <a:cubicBezTo>
                    <a:pt x="45" y="251"/>
                    <a:pt x="48" y="245"/>
                    <a:pt x="51" y="241"/>
                  </a:cubicBezTo>
                  <a:cubicBezTo>
                    <a:pt x="16" y="241"/>
                    <a:pt x="16" y="241"/>
                    <a:pt x="16" y="241"/>
                  </a:cubicBezTo>
                  <a:cubicBezTo>
                    <a:pt x="19" y="225"/>
                    <a:pt x="28" y="220"/>
                    <a:pt x="38" y="216"/>
                  </a:cubicBezTo>
                  <a:moveTo>
                    <a:pt x="319" y="201"/>
                  </a:moveTo>
                  <a:cubicBezTo>
                    <a:pt x="319" y="201"/>
                    <a:pt x="301" y="197"/>
                    <a:pt x="301" y="173"/>
                  </a:cubicBezTo>
                  <a:cubicBezTo>
                    <a:pt x="301" y="153"/>
                    <a:pt x="307" y="145"/>
                    <a:pt x="311" y="140"/>
                  </a:cubicBezTo>
                  <a:cubicBezTo>
                    <a:pt x="311" y="140"/>
                    <a:pt x="318" y="133"/>
                    <a:pt x="312" y="113"/>
                  </a:cubicBezTo>
                  <a:cubicBezTo>
                    <a:pt x="317" y="104"/>
                    <a:pt x="325" y="86"/>
                    <a:pt x="318" y="69"/>
                  </a:cubicBezTo>
                  <a:cubicBezTo>
                    <a:pt x="310" y="50"/>
                    <a:pt x="304" y="44"/>
                    <a:pt x="292" y="39"/>
                  </a:cubicBezTo>
                  <a:cubicBezTo>
                    <a:pt x="287" y="36"/>
                    <a:pt x="276" y="32"/>
                    <a:pt x="265" y="32"/>
                  </a:cubicBezTo>
                  <a:cubicBezTo>
                    <a:pt x="259" y="32"/>
                    <a:pt x="254" y="33"/>
                    <a:pt x="248" y="35"/>
                  </a:cubicBezTo>
                  <a:cubicBezTo>
                    <a:pt x="250" y="40"/>
                    <a:pt x="252" y="46"/>
                    <a:pt x="253" y="51"/>
                  </a:cubicBezTo>
                  <a:cubicBezTo>
                    <a:pt x="254" y="51"/>
                    <a:pt x="254" y="50"/>
                    <a:pt x="254" y="50"/>
                  </a:cubicBezTo>
                  <a:cubicBezTo>
                    <a:pt x="257" y="49"/>
                    <a:pt x="260" y="48"/>
                    <a:pt x="265" y="48"/>
                  </a:cubicBezTo>
                  <a:cubicBezTo>
                    <a:pt x="273" y="48"/>
                    <a:pt x="281" y="51"/>
                    <a:pt x="283" y="52"/>
                  </a:cubicBezTo>
                  <a:cubicBezTo>
                    <a:pt x="284" y="53"/>
                    <a:pt x="284" y="53"/>
                    <a:pt x="285" y="53"/>
                  </a:cubicBezTo>
                  <a:cubicBezTo>
                    <a:pt x="293" y="57"/>
                    <a:pt x="296" y="58"/>
                    <a:pt x="303" y="75"/>
                  </a:cubicBezTo>
                  <a:cubicBezTo>
                    <a:pt x="307" y="85"/>
                    <a:pt x="301" y="99"/>
                    <a:pt x="298" y="106"/>
                  </a:cubicBezTo>
                  <a:cubicBezTo>
                    <a:pt x="297" y="109"/>
                    <a:pt x="296" y="113"/>
                    <a:pt x="297" y="117"/>
                  </a:cubicBezTo>
                  <a:cubicBezTo>
                    <a:pt x="299" y="126"/>
                    <a:pt x="298" y="130"/>
                    <a:pt x="298" y="131"/>
                  </a:cubicBezTo>
                  <a:cubicBezTo>
                    <a:pt x="298" y="131"/>
                    <a:pt x="298" y="131"/>
                    <a:pt x="298" y="131"/>
                  </a:cubicBezTo>
                  <a:cubicBezTo>
                    <a:pt x="297" y="132"/>
                    <a:pt x="297" y="132"/>
                    <a:pt x="297" y="132"/>
                  </a:cubicBezTo>
                  <a:cubicBezTo>
                    <a:pt x="293" y="138"/>
                    <a:pt x="285" y="148"/>
                    <a:pt x="285" y="173"/>
                  </a:cubicBezTo>
                  <a:cubicBezTo>
                    <a:pt x="285" y="201"/>
                    <a:pt x="303" y="213"/>
                    <a:pt x="314" y="216"/>
                  </a:cubicBezTo>
                  <a:cubicBezTo>
                    <a:pt x="324" y="220"/>
                    <a:pt x="334" y="225"/>
                    <a:pt x="336" y="241"/>
                  </a:cubicBezTo>
                  <a:cubicBezTo>
                    <a:pt x="301" y="241"/>
                    <a:pt x="301" y="241"/>
                    <a:pt x="301" y="241"/>
                  </a:cubicBezTo>
                  <a:cubicBezTo>
                    <a:pt x="304" y="245"/>
                    <a:pt x="307" y="251"/>
                    <a:pt x="309" y="257"/>
                  </a:cubicBezTo>
                  <a:cubicBezTo>
                    <a:pt x="345" y="257"/>
                    <a:pt x="345" y="257"/>
                    <a:pt x="345" y="257"/>
                  </a:cubicBezTo>
                  <a:cubicBezTo>
                    <a:pt x="353" y="257"/>
                    <a:pt x="353" y="249"/>
                    <a:pt x="353" y="249"/>
                  </a:cubicBezTo>
                  <a:cubicBezTo>
                    <a:pt x="353" y="217"/>
                    <a:pt x="333" y="206"/>
                    <a:pt x="319" y="201"/>
                  </a:cubicBezTo>
                  <a:moveTo>
                    <a:pt x="240" y="218"/>
                  </a:moveTo>
                  <a:cubicBezTo>
                    <a:pt x="240" y="218"/>
                    <a:pt x="211" y="211"/>
                    <a:pt x="211" y="181"/>
                  </a:cubicBezTo>
                  <a:cubicBezTo>
                    <a:pt x="211" y="155"/>
                    <a:pt x="223" y="146"/>
                    <a:pt x="228" y="139"/>
                  </a:cubicBezTo>
                  <a:cubicBezTo>
                    <a:pt x="228" y="139"/>
                    <a:pt x="237" y="131"/>
                    <a:pt x="231" y="105"/>
                  </a:cubicBezTo>
                  <a:cubicBezTo>
                    <a:pt x="241" y="90"/>
                    <a:pt x="245" y="66"/>
                    <a:pt x="232" y="37"/>
                  </a:cubicBezTo>
                  <a:cubicBezTo>
                    <a:pt x="225" y="20"/>
                    <a:pt x="219" y="11"/>
                    <a:pt x="209" y="5"/>
                  </a:cubicBezTo>
                  <a:cubicBezTo>
                    <a:pt x="202" y="1"/>
                    <a:pt x="194" y="0"/>
                    <a:pt x="186" y="0"/>
                  </a:cubicBezTo>
                  <a:cubicBezTo>
                    <a:pt x="172" y="0"/>
                    <a:pt x="158" y="5"/>
                    <a:pt x="152" y="9"/>
                  </a:cubicBezTo>
                  <a:cubicBezTo>
                    <a:pt x="136" y="16"/>
                    <a:pt x="125" y="22"/>
                    <a:pt x="115" y="48"/>
                  </a:cubicBezTo>
                  <a:cubicBezTo>
                    <a:pt x="107" y="69"/>
                    <a:pt x="117" y="92"/>
                    <a:pt x="122" y="104"/>
                  </a:cubicBezTo>
                  <a:cubicBezTo>
                    <a:pt x="116" y="130"/>
                    <a:pt x="125" y="139"/>
                    <a:pt x="125" y="139"/>
                  </a:cubicBezTo>
                  <a:cubicBezTo>
                    <a:pt x="129" y="146"/>
                    <a:pt x="141" y="155"/>
                    <a:pt x="141" y="181"/>
                  </a:cubicBezTo>
                  <a:cubicBezTo>
                    <a:pt x="141" y="211"/>
                    <a:pt x="112" y="218"/>
                    <a:pt x="112" y="218"/>
                  </a:cubicBezTo>
                  <a:cubicBezTo>
                    <a:pt x="94" y="225"/>
                    <a:pt x="56" y="238"/>
                    <a:pt x="56" y="281"/>
                  </a:cubicBezTo>
                  <a:cubicBezTo>
                    <a:pt x="56" y="281"/>
                    <a:pt x="56" y="289"/>
                    <a:pt x="64" y="289"/>
                  </a:cubicBezTo>
                  <a:cubicBezTo>
                    <a:pt x="289" y="289"/>
                    <a:pt x="289" y="289"/>
                    <a:pt x="289" y="289"/>
                  </a:cubicBezTo>
                  <a:cubicBezTo>
                    <a:pt x="297" y="289"/>
                    <a:pt x="297" y="281"/>
                    <a:pt x="297" y="281"/>
                  </a:cubicBezTo>
                  <a:cubicBezTo>
                    <a:pt x="297" y="238"/>
                    <a:pt x="258" y="225"/>
                    <a:pt x="240" y="218"/>
                  </a:cubicBezTo>
                  <a:moveTo>
                    <a:pt x="72" y="273"/>
                  </a:moveTo>
                  <a:cubicBezTo>
                    <a:pt x="76" y="250"/>
                    <a:pt x="96" y="241"/>
                    <a:pt x="116" y="234"/>
                  </a:cubicBezTo>
                  <a:cubicBezTo>
                    <a:pt x="117" y="234"/>
                    <a:pt x="117" y="234"/>
                    <a:pt x="117" y="234"/>
                  </a:cubicBezTo>
                  <a:cubicBezTo>
                    <a:pt x="131" y="230"/>
                    <a:pt x="157" y="214"/>
                    <a:pt x="157" y="181"/>
                  </a:cubicBezTo>
                  <a:cubicBezTo>
                    <a:pt x="157" y="153"/>
                    <a:pt x="146" y="140"/>
                    <a:pt x="140" y="132"/>
                  </a:cubicBezTo>
                  <a:cubicBezTo>
                    <a:pt x="138" y="131"/>
                    <a:pt x="137" y="129"/>
                    <a:pt x="137" y="129"/>
                  </a:cubicBezTo>
                  <a:cubicBezTo>
                    <a:pt x="137" y="128"/>
                    <a:pt x="134" y="122"/>
                    <a:pt x="138" y="107"/>
                  </a:cubicBezTo>
                  <a:cubicBezTo>
                    <a:pt x="139" y="100"/>
                    <a:pt x="137" y="97"/>
                    <a:pt x="137" y="97"/>
                  </a:cubicBezTo>
                  <a:cubicBezTo>
                    <a:pt x="132" y="87"/>
                    <a:pt x="124" y="69"/>
                    <a:pt x="130" y="54"/>
                  </a:cubicBezTo>
                  <a:cubicBezTo>
                    <a:pt x="138" y="33"/>
                    <a:pt x="146" y="29"/>
                    <a:pt x="159" y="23"/>
                  </a:cubicBezTo>
                  <a:cubicBezTo>
                    <a:pt x="160" y="23"/>
                    <a:pt x="160" y="22"/>
                    <a:pt x="161" y="22"/>
                  </a:cubicBezTo>
                  <a:cubicBezTo>
                    <a:pt x="164" y="20"/>
                    <a:pt x="174" y="16"/>
                    <a:pt x="186" y="16"/>
                  </a:cubicBezTo>
                  <a:cubicBezTo>
                    <a:pt x="192" y="16"/>
                    <a:pt x="197" y="17"/>
                    <a:pt x="201" y="19"/>
                  </a:cubicBezTo>
                  <a:cubicBezTo>
                    <a:pt x="206" y="22"/>
                    <a:pt x="210" y="27"/>
                    <a:pt x="217" y="44"/>
                  </a:cubicBezTo>
                  <a:cubicBezTo>
                    <a:pt x="230" y="73"/>
                    <a:pt x="222" y="89"/>
                    <a:pt x="218" y="95"/>
                  </a:cubicBezTo>
                  <a:cubicBezTo>
                    <a:pt x="215" y="99"/>
                    <a:pt x="214" y="104"/>
                    <a:pt x="215" y="108"/>
                  </a:cubicBezTo>
                  <a:cubicBezTo>
                    <a:pt x="218" y="122"/>
                    <a:pt x="216" y="127"/>
                    <a:pt x="216" y="129"/>
                  </a:cubicBezTo>
                  <a:cubicBezTo>
                    <a:pt x="216" y="129"/>
                    <a:pt x="214" y="131"/>
                    <a:pt x="213" y="132"/>
                  </a:cubicBezTo>
                  <a:cubicBezTo>
                    <a:pt x="207" y="140"/>
                    <a:pt x="195" y="153"/>
                    <a:pt x="195" y="181"/>
                  </a:cubicBezTo>
                  <a:cubicBezTo>
                    <a:pt x="195" y="214"/>
                    <a:pt x="221" y="230"/>
                    <a:pt x="235" y="234"/>
                  </a:cubicBezTo>
                  <a:cubicBezTo>
                    <a:pt x="236" y="234"/>
                    <a:pt x="236" y="234"/>
                    <a:pt x="236" y="234"/>
                  </a:cubicBezTo>
                  <a:cubicBezTo>
                    <a:pt x="256" y="241"/>
                    <a:pt x="276" y="250"/>
                    <a:pt x="280" y="273"/>
                  </a:cubicBezTo>
                  <a:lnTo>
                    <a:pt x="72" y="27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" name="Freeform 18"/>
            <p:cNvSpPr>
              <a:spLocks noEditPoints="1"/>
            </p:cNvSpPr>
            <p:nvPr/>
          </p:nvSpPr>
          <p:spPr bwMode="auto">
            <a:xfrm>
              <a:off x="4489671" y="1671936"/>
              <a:ext cx="184850" cy="290476"/>
            </a:xfrm>
            <a:custGeom>
              <a:avLst/>
              <a:gdLst>
                <a:gd name="T0" fmla="*/ 209 w 225"/>
                <a:gd name="T1" fmla="*/ 0 h 353"/>
                <a:gd name="T2" fmla="*/ 16 w 225"/>
                <a:gd name="T3" fmla="*/ 0 h 353"/>
                <a:gd name="T4" fmla="*/ 0 w 225"/>
                <a:gd name="T5" fmla="*/ 16 h 353"/>
                <a:gd name="T6" fmla="*/ 0 w 225"/>
                <a:gd name="T7" fmla="*/ 32 h 353"/>
                <a:gd name="T8" fmla="*/ 16 w 225"/>
                <a:gd name="T9" fmla="*/ 48 h 353"/>
                <a:gd name="T10" fmla="*/ 32 w 225"/>
                <a:gd name="T11" fmla="*/ 48 h 353"/>
                <a:gd name="T12" fmla="*/ 32 w 225"/>
                <a:gd name="T13" fmla="*/ 273 h 353"/>
                <a:gd name="T14" fmla="*/ 113 w 225"/>
                <a:gd name="T15" fmla="*/ 353 h 353"/>
                <a:gd name="T16" fmla="*/ 193 w 225"/>
                <a:gd name="T17" fmla="*/ 273 h 353"/>
                <a:gd name="T18" fmla="*/ 193 w 225"/>
                <a:gd name="T19" fmla="*/ 48 h 353"/>
                <a:gd name="T20" fmla="*/ 209 w 225"/>
                <a:gd name="T21" fmla="*/ 48 h 353"/>
                <a:gd name="T22" fmla="*/ 225 w 225"/>
                <a:gd name="T23" fmla="*/ 32 h 353"/>
                <a:gd name="T24" fmla="*/ 225 w 225"/>
                <a:gd name="T25" fmla="*/ 16 h 353"/>
                <a:gd name="T26" fmla="*/ 209 w 225"/>
                <a:gd name="T27" fmla="*/ 0 h 353"/>
                <a:gd name="T28" fmla="*/ 177 w 225"/>
                <a:gd name="T29" fmla="*/ 273 h 353"/>
                <a:gd name="T30" fmla="*/ 113 w 225"/>
                <a:gd name="T31" fmla="*/ 337 h 353"/>
                <a:gd name="T32" fmla="*/ 48 w 225"/>
                <a:gd name="T33" fmla="*/ 273 h 353"/>
                <a:gd name="T34" fmla="*/ 48 w 225"/>
                <a:gd name="T35" fmla="*/ 104 h 353"/>
                <a:gd name="T36" fmla="*/ 86 w 225"/>
                <a:gd name="T37" fmla="*/ 112 h 353"/>
                <a:gd name="T38" fmla="*/ 109 w 225"/>
                <a:gd name="T39" fmla="*/ 109 h 353"/>
                <a:gd name="T40" fmla="*/ 157 w 225"/>
                <a:gd name="T41" fmla="*/ 90 h 353"/>
                <a:gd name="T42" fmla="*/ 177 w 225"/>
                <a:gd name="T43" fmla="*/ 82 h 353"/>
                <a:gd name="T44" fmla="*/ 177 w 225"/>
                <a:gd name="T45" fmla="*/ 273 h 353"/>
                <a:gd name="T46" fmla="*/ 177 w 225"/>
                <a:gd name="T47" fmla="*/ 66 h 353"/>
                <a:gd name="T48" fmla="*/ 149 w 225"/>
                <a:gd name="T49" fmla="*/ 77 h 353"/>
                <a:gd name="T50" fmla="*/ 104 w 225"/>
                <a:gd name="T51" fmla="*/ 95 h 353"/>
                <a:gd name="T52" fmla="*/ 48 w 225"/>
                <a:gd name="T53" fmla="*/ 88 h 353"/>
                <a:gd name="T54" fmla="*/ 48 w 225"/>
                <a:gd name="T55" fmla="*/ 48 h 353"/>
                <a:gd name="T56" fmla="*/ 177 w 225"/>
                <a:gd name="T57" fmla="*/ 48 h 353"/>
                <a:gd name="T58" fmla="*/ 177 w 225"/>
                <a:gd name="T59" fmla="*/ 66 h 353"/>
                <a:gd name="T60" fmla="*/ 209 w 225"/>
                <a:gd name="T61" fmla="*/ 32 h 353"/>
                <a:gd name="T62" fmla="*/ 16 w 225"/>
                <a:gd name="T63" fmla="*/ 32 h 353"/>
                <a:gd name="T64" fmla="*/ 16 w 225"/>
                <a:gd name="T65" fmla="*/ 16 h 353"/>
                <a:gd name="T66" fmla="*/ 209 w 225"/>
                <a:gd name="T67" fmla="*/ 16 h 353"/>
                <a:gd name="T68" fmla="*/ 209 w 225"/>
                <a:gd name="T69" fmla="*/ 32 h 353"/>
                <a:gd name="T70" fmla="*/ 104 w 225"/>
                <a:gd name="T71" fmla="*/ 225 h 353"/>
                <a:gd name="T72" fmla="*/ 96 w 225"/>
                <a:gd name="T73" fmla="*/ 233 h 353"/>
                <a:gd name="T74" fmla="*/ 104 w 225"/>
                <a:gd name="T75" fmla="*/ 241 h 353"/>
                <a:gd name="T76" fmla="*/ 113 w 225"/>
                <a:gd name="T77" fmla="*/ 233 h 353"/>
                <a:gd name="T78" fmla="*/ 104 w 225"/>
                <a:gd name="T79" fmla="*/ 225 h 353"/>
                <a:gd name="T80" fmla="*/ 96 w 225"/>
                <a:gd name="T81" fmla="*/ 177 h 353"/>
                <a:gd name="T82" fmla="*/ 80 w 225"/>
                <a:gd name="T83" fmla="*/ 161 h 353"/>
                <a:gd name="T84" fmla="*/ 64 w 225"/>
                <a:gd name="T85" fmla="*/ 177 h 353"/>
                <a:gd name="T86" fmla="*/ 80 w 225"/>
                <a:gd name="T87" fmla="*/ 193 h 353"/>
                <a:gd name="T88" fmla="*/ 96 w 225"/>
                <a:gd name="T89" fmla="*/ 177 h 353"/>
                <a:gd name="T90" fmla="*/ 88 w 225"/>
                <a:gd name="T91" fmla="*/ 289 h 353"/>
                <a:gd name="T92" fmla="*/ 80 w 225"/>
                <a:gd name="T93" fmla="*/ 297 h 353"/>
                <a:gd name="T94" fmla="*/ 88 w 225"/>
                <a:gd name="T95" fmla="*/ 305 h 353"/>
                <a:gd name="T96" fmla="*/ 96 w 225"/>
                <a:gd name="T97" fmla="*/ 297 h 353"/>
                <a:gd name="T98" fmla="*/ 88 w 225"/>
                <a:gd name="T99" fmla="*/ 289 h 353"/>
                <a:gd name="T100" fmla="*/ 145 w 225"/>
                <a:gd name="T101" fmla="*/ 128 h 353"/>
                <a:gd name="T102" fmla="*/ 129 w 225"/>
                <a:gd name="T103" fmla="*/ 145 h 353"/>
                <a:gd name="T104" fmla="*/ 145 w 225"/>
                <a:gd name="T105" fmla="*/ 161 h 353"/>
                <a:gd name="T106" fmla="*/ 161 w 225"/>
                <a:gd name="T107" fmla="*/ 145 h 353"/>
                <a:gd name="T108" fmla="*/ 145 w 225"/>
                <a:gd name="T109" fmla="*/ 128 h 353"/>
                <a:gd name="T110" fmla="*/ 137 w 225"/>
                <a:gd name="T111" fmla="*/ 257 h 353"/>
                <a:gd name="T112" fmla="*/ 129 w 225"/>
                <a:gd name="T113" fmla="*/ 265 h 353"/>
                <a:gd name="T114" fmla="*/ 137 w 225"/>
                <a:gd name="T115" fmla="*/ 273 h 353"/>
                <a:gd name="T116" fmla="*/ 145 w 225"/>
                <a:gd name="T117" fmla="*/ 265 h 353"/>
                <a:gd name="T118" fmla="*/ 137 w 225"/>
                <a:gd name="T119" fmla="*/ 257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25" h="353">
                  <a:moveTo>
                    <a:pt x="209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7" y="0"/>
                    <a:pt x="0" y="7"/>
                    <a:pt x="0" y="16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41"/>
                    <a:pt x="7" y="48"/>
                    <a:pt x="16" y="48"/>
                  </a:cubicBezTo>
                  <a:cubicBezTo>
                    <a:pt x="32" y="48"/>
                    <a:pt x="32" y="48"/>
                    <a:pt x="32" y="48"/>
                  </a:cubicBezTo>
                  <a:cubicBezTo>
                    <a:pt x="32" y="273"/>
                    <a:pt x="32" y="273"/>
                    <a:pt x="32" y="273"/>
                  </a:cubicBezTo>
                  <a:cubicBezTo>
                    <a:pt x="32" y="317"/>
                    <a:pt x="68" y="353"/>
                    <a:pt x="113" y="353"/>
                  </a:cubicBezTo>
                  <a:cubicBezTo>
                    <a:pt x="157" y="353"/>
                    <a:pt x="193" y="317"/>
                    <a:pt x="193" y="273"/>
                  </a:cubicBezTo>
                  <a:cubicBezTo>
                    <a:pt x="193" y="48"/>
                    <a:pt x="193" y="48"/>
                    <a:pt x="193" y="48"/>
                  </a:cubicBezTo>
                  <a:cubicBezTo>
                    <a:pt x="209" y="48"/>
                    <a:pt x="209" y="48"/>
                    <a:pt x="209" y="48"/>
                  </a:cubicBezTo>
                  <a:cubicBezTo>
                    <a:pt x="218" y="48"/>
                    <a:pt x="225" y="41"/>
                    <a:pt x="225" y="32"/>
                  </a:cubicBezTo>
                  <a:cubicBezTo>
                    <a:pt x="225" y="16"/>
                    <a:pt x="225" y="16"/>
                    <a:pt x="225" y="16"/>
                  </a:cubicBezTo>
                  <a:cubicBezTo>
                    <a:pt x="225" y="7"/>
                    <a:pt x="218" y="0"/>
                    <a:pt x="209" y="0"/>
                  </a:cubicBezTo>
                  <a:moveTo>
                    <a:pt x="177" y="273"/>
                  </a:moveTo>
                  <a:cubicBezTo>
                    <a:pt x="177" y="308"/>
                    <a:pt x="148" y="337"/>
                    <a:pt x="113" y="337"/>
                  </a:cubicBezTo>
                  <a:cubicBezTo>
                    <a:pt x="77" y="337"/>
                    <a:pt x="48" y="308"/>
                    <a:pt x="48" y="273"/>
                  </a:cubicBezTo>
                  <a:cubicBezTo>
                    <a:pt x="48" y="104"/>
                    <a:pt x="48" y="104"/>
                    <a:pt x="48" y="104"/>
                  </a:cubicBezTo>
                  <a:cubicBezTo>
                    <a:pt x="60" y="109"/>
                    <a:pt x="72" y="112"/>
                    <a:pt x="86" y="112"/>
                  </a:cubicBezTo>
                  <a:cubicBezTo>
                    <a:pt x="94" y="112"/>
                    <a:pt x="101" y="111"/>
                    <a:pt x="109" y="109"/>
                  </a:cubicBezTo>
                  <a:cubicBezTo>
                    <a:pt x="130" y="102"/>
                    <a:pt x="145" y="96"/>
                    <a:pt x="157" y="90"/>
                  </a:cubicBezTo>
                  <a:cubicBezTo>
                    <a:pt x="164" y="87"/>
                    <a:pt x="170" y="84"/>
                    <a:pt x="177" y="82"/>
                  </a:cubicBezTo>
                  <a:lnTo>
                    <a:pt x="177" y="273"/>
                  </a:lnTo>
                  <a:close/>
                  <a:moveTo>
                    <a:pt x="177" y="66"/>
                  </a:moveTo>
                  <a:cubicBezTo>
                    <a:pt x="167" y="68"/>
                    <a:pt x="159" y="72"/>
                    <a:pt x="149" y="77"/>
                  </a:cubicBezTo>
                  <a:cubicBezTo>
                    <a:pt x="138" y="82"/>
                    <a:pt x="124" y="89"/>
                    <a:pt x="104" y="95"/>
                  </a:cubicBezTo>
                  <a:cubicBezTo>
                    <a:pt x="84" y="101"/>
                    <a:pt x="64" y="96"/>
                    <a:pt x="48" y="88"/>
                  </a:cubicBezTo>
                  <a:cubicBezTo>
                    <a:pt x="48" y="48"/>
                    <a:pt x="48" y="48"/>
                    <a:pt x="48" y="48"/>
                  </a:cubicBezTo>
                  <a:cubicBezTo>
                    <a:pt x="177" y="48"/>
                    <a:pt x="177" y="48"/>
                    <a:pt x="177" y="48"/>
                  </a:cubicBezTo>
                  <a:lnTo>
                    <a:pt x="177" y="66"/>
                  </a:lnTo>
                  <a:close/>
                  <a:moveTo>
                    <a:pt x="209" y="32"/>
                  </a:moveTo>
                  <a:cubicBezTo>
                    <a:pt x="16" y="32"/>
                    <a:pt x="16" y="32"/>
                    <a:pt x="16" y="32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209" y="16"/>
                    <a:pt x="209" y="16"/>
                    <a:pt x="209" y="16"/>
                  </a:cubicBezTo>
                  <a:lnTo>
                    <a:pt x="209" y="32"/>
                  </a:lnTo>
                  <a:close/>
                  <a:moveTo>
                    <a:pt x="104" y="225"/>
                  </a:moveTo>
                  <a:cubicBezTo>
                    <a:pt x="100" y="225"/>
                    <a:pt x="96" y="228"/>
                    <a:pt x="96" y="233"/>
                  </a:cubicBezTo>
                  <a:cubicBezTo>
                    <a:pt x="96" y="237"/>
                    <a:pt x="100" y="241"/>
                    <a:pt x="104" y="241"/>
                  </a:cubicBezTo>
                  <a:cubicBezTo>
                    <a:pt x="109" y="241"/>
                    <a:pt x="113" y="237"/>
                    <a:pt x="113" y="233"/>
                  </a:cubicBezTo>
                  <a:cubicBezTo>
                    <a:pt x="113" y="228"/>
                    <a:pt x="109" y="225"/>
                    <a:pt x="104" y="225"/>
                  </a:cubicBezTo>
                  <a:moveTo>
                    <a:pt x="96" y="177"/>
                  </a:moveTo>
                  <a:cubicBezTo>
                    <a:pt x="96" y="168"/>
                    <a:pt x="89" y="161"/>
                    <a:pt x="80" y="161"/>
                  </a:cubicBezTo>
                  <a:cubicBezTo>
                    <a:pt x="72" y="161"/>
                    <a:pt x="64" y="168"/>
                    <a:pt x="64" y="177"/>
                  </a:cubicBezTo>
                  <a:cubicBezTo>
                    <a:pt x="64" y="186"/>
                    <a:pt x="72" y="193"/>
                    <a:pt x="80" y="193"/>
                  </a:cubicBezTo>
                  <a:cubicBezTo>
                    <a:pt x="89" y="193"/>
                    <a:pt x="96" y="186"/>
                    <a:pt x="96" y="177"/>
                  </a:cubicBezTo>
                  <a:moveTo>
                    <a:pt x="88" y="289"/>
                  </a:moveTo>
                  <a:cubicBezTo>
                    <a:pt x="84" y="289"/>
                    <a:pt x="80" y="293"/>
                    <a:pt x="80" y="297"/>
                  </a:cubicBezTo>
                  <a:cubicBezTo>
                    <a:pt x="80" y="301"/>
                    <a:pt x="84" y="305"/>
                    <a:pt x="88" y="305"/>
                  </a:cubicBezTo>
                  <a:cubicBezTo>
                    <a:pt x="93" y="305"/>
                    <a:pt x="96" y="301"/>
                    <a:pt x="96" y="297"/>
                  </a:cubicBezTo>
                  <a:cubicBezTo>
                    <a:pt x="96" y="293"/>
                    <a:pt x="93" y="289"/>
                    <a:pt x="88" y="289"/>
                  </a:cubicBezTo>
                  <a:moveTo>
                    <a:pt x="145" y="128"/>
                  </a:moveTo>
                  <a:cubicBezTo>
                    <a:pt x="136" y="128"/>
                    <a:pt x="129" y="136"/>
                    <a:pt x="129" y="145"/>
                  </a:cubicBezTo>
                  <a:cubicBezTo>
                    <a:pt x="129" y="153"/>
                    <a:pt x="136" y="161"/>
                    <a:pt x="145" y="161"/>
                  </a:cubicBezTo>
                  <a:cubicBezTo>
                    <a:pt x="153" y="161"/>
                    <a:pt x="161" y="153"/>
                    <a:pt x="161" y="145"/>
                  </a:cubicBezTo>
                  <a:cubicBezTo>
                    <a:pt x="161" y="136"/>
                    <a:pt x="153" y="128"/>
                    <a:pt x="145" y="128"/>
                  </a:cubicBezTo>
                  <a:moveTo>
                    <a:pt x="137" y="257"/>
                  </a:moveTo>
                  <a:cubicBezTo>
                    <a:pt x="132" y="257"/>
                    <a:pt x="129" y="260"/>
                    <a:pt x="129" y="265"/>
                  </a:cubicBezTo>
                  <a:cubicBezTo>
                    <a:pt x="129" y="269"/>
                    <a:pt x="132" y="273"/>
                    <a:pt x="137" y="273"/>
                  </a:cubicBezTo>
                  <a:cubicBezTo>
                    <a:pt x="141" y="273"/>
                    <a:pt x="145" y="269"/>
                    <a:pt x="145" y="265"/>
                  </a:cubicBezTo>
                  <a:cubicBezTo>
                    <a:pt x="145" y="260"/>
                    <a:pt x="141" y="257"/>
                    <a:pt x="137" y="257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" name="Freeform 39"/>
            <p:cNvSpPr>
              <a:spLocks noEditPoints="1"/>
            </p:cNvSpPr>
            <p:nvPr/>
          </p:nvSpPr>
          <p:spPr bwMode="auto">
            <a:xfrm>
              <a:off x="3670545" y="3503206"/>
              <a:ext cx="290478" cy="290478"/>
            </a:xfrm>
            <a:custGeom>
              <a:avLst/>
              <a:gdLst>
                <a:gd name="T0" fmla="*/ 281 w 353"/>
                <a:gd name="T1" fmla="*/ 144 h 353"/>
                <a:gd name="T2" fmla="*/ 281 w 353"/>
                <a:gd name="T3" fmla="*/ 128 h 353"/>
                <a:gd name="T4" fmla="*/ 193 w 353"/>
                <a:gd name="T5" fmla="*/ 136 h 353"/>
                <a:gd name="T6" fmla="*/ 201 w 353"/>
                <a:gd name="T7" fmla="*/ 112 h 353"/>
                <a:gd name="T8" fmla="*/ 257 w 353"/>
                <a:gd name="T9" fmla="*/ 104 h 353"/>
                <a:gd name="T10" fmla="*/ 201 w 353"/>
                <a:gd name="T11" fmla="*/ 96 h 353"/>
                <a:gd name="T12" fmla="*/ 201 w 353"/>
                <a:gd name="T13" fmla="*/ 112 h 353"/>
                <a:gd name="T14" fmla="*/ 233 w 353"/>
                <a:gd name="T15" fmla="*/ 176 h 353"/>
                <a:gd name="T16" fmla="*/ 233 w 353"/>
                <a:gd name="T17" fmla="*/ 160 h 353"/>
                <a:gd name="T18" fmla="*/ 193 w 353"/>
                <a:gd name="T19" fmla="*/ 168 h 353"/>
                <a:gd name="T20" fmla="*/ 81 w 353"/>
                <a:gd name="T21" fmla="*/ 208 h 353"/>
                <a:gd name="T22" fmla="*/ 161 w 353"/>
                <a:gd name="T23" fmla="*/ 192 h 353"/>
                <a:gd name="T24" fmla="*/ 145 w 353"/>
                <a:gd name="T25" fmla="*/ 96 h 353"/>
                <a:gd name="T26" fmla="*/ 64 w 353"/>
                <a:gd name="T27" fmla="*/ 112 h 353"/>
                <a:gd name="T28" fmla="*/ 81 w 353"/>
                <a:gd name="T29" fmla="*/ 208 h 353"/>
                <a:gd name="T30" fmla="*/ 145 w 353"/>
                <a:gd name="T31" fmla="*/ 112 h 353"/>
                <a:gd name="T32" fmla="*/ 81 w 353"/>
                <a:gd name="T33" fmla="*/ 192 h 353"/>
                <a:gd name="T34" fmla="*/ 201 w 353"/>
                <a:gd name="T35" fmla="*/ 208 h 353"/>
                <a:gd name="T36" fmla="*/ 289 w 353"/>
                <a:gd name="T37" fmla="*/ 200 h 353"/>
                <a:gd name="T38" fmla="*/ 201 w 353"/>
                <a:gd name="T39" fmla="*/ 192 h 353"/>
                <a:gd name="T40" fmla="*/ 201 w 353"/>
                <a:gd name="T41" fmla="*/ 208 h 353"/>
                <a:gd name="T42" fmla="*/ 193 w 353"/>
                <a:gd name="T43" fmla="*/ 16 h 353"/>
                <a:gd name="T44" fmla="*/ 161 w 353"/>
                <a:gd name="T45" fmla="*/ 16 h 353"/>
                <a:gd name="T46" fmla="*/ 0 w 353"/>
                <a:gd name="T47" fmla="*/ 32 h 353"/>
                <a:gd name="T48" fmla="*/ 16 w 353"/>
                <a:gd name="T49" fmla="*/ 64 h 353"/>
                <a:gd name="T50" fmla="*/ 32 w 353"/>
                <a:gd name="T51" fmla="*/ 273 h 353"/>
                <a:gd name="T52" fmla="*/ 169 w 353"/>
                <a:gd name="T53" fmla="*/ 293 h 353"/>
                <a:gd name="T54" fmla="*/ 121 w 353"/>
                <a:gd name="T55" fmla="*/ 345 h 353"/>
                <a:gd name="T56" fmla="*/ 134 w 353"/>
                <a:gd name="T57" fmla="*/ 351 h 353"/>
                <a:gd name="T58" fmla="*/ 219 w 353"/>
                <a:gd name="T59" fmla="*/ 351 h 353"/>
                <a:gd name="T60" fmla="*/ 233 w 353"/>
                <a:gd name="T61" fmla="*/ 345 h 353"/>
                <a:gd name="T62" fmla="*/ 185 w 353"/>
                <a:gd name="T63" fmla="*/ 293 h 353"/>
                <a:gd name="T64" fmla="*/ 321 w 353"/>
                <a:gd name="T65" fmla="*/ 273 h 353"/>
                <a:gd name="T66" fmla="*/ 337 w 353"/>
                <a:gd name="T67" fmla="*/ 64 h 353"/>
                <a:gd name="T68" fmla="*/ 353 w 353"/>
                <a:gd name="T69" fmla="*/ 32 h 353"/>
                <a:gd name="T70" fmla="*/ 321 w 353"/>
                <a:gd name="T71" fmla="*/ 257 h 353"/>
                <a:gd name="T72" fmla="*/ 32 w 353"/>
                <a:gd name="T73" fmla="*/ 64 h 353"/>
                <a:gd name="T74" fmla="*/ 321 w 353"/>
                <a:gd name="T75" fmla="*/ 257 h 353"/>
                <a:gd name="T76" fmla="*/ 16 w 353"/>
                <a:gd name="T77" fmla="*/ 48 h 353"/>
                <a:gd name="T78" fmla="*/ 337 w 353"/>
                <a:gd name="T79" fmla="*/ 32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353" h="353">
                  <a:moveTo>
                    <a:pt x="201" y="144"/>
                  </a:moveTo>
                  <a:cubicBezTo>
                    <a:pt x="281" y="144"/>
                    <a:pt x="281" y="144"/>
                    <a:pt x="281" y="144"/>
                  </a:cubicBezTo>
                  <a:cubicBezTo>
                    <a:pt x="286" y="144"/>
                    <a:pt x="289" y="141"/>
                    <a:pt x="289" y="136"/>
                  </a:cubicBezTo>
                  <a:cubicBezTo>
                    <a:pt x="289" y="132"/>
                    <a:pt x="286" y="128"/>
                    <a:pt x="281" y="128"/>
                  </a:cubicBezTo>
                  <a:cubicBezTo>
                    <a:pt x="201" y="128"/>
                    <a:pt x="201" y="128"/>
                    <a:pt x="201" y="128"/>
                  </a:cubicBezTo>
                  <a:cubicBezTo>
                    <a:pt x="196" y="128"/>
                    <a:pt x="193" y="132"/>
                    <a:pt x="193" y="136"/>
                  </a:cubicBezTo>
                  <a:cubicBezTo>
                    <a:pt x="193" y="141"/>
                    <a:pt x="196" y="144"/>
                    <a:pt x="201" y="144"/>
                  </a:cubicBezTo>
                  <a:moveTo>
                    <a:pt x="201" y="112"/>
                  </a:moveTo>
                  <a:cubicBezTo>
                    <a:pt x="249" y="112"/>
                    <a:pt x="249" y="112"/>
                    <a:pt x="249" y="112"/>
                  </a:cubicBezTo>
                  <a:cubicBezTo>
                    <a:pt x="254" y="112"/>
                    <a:pt x="257" y="108"/>
                    <a:pt x="257" y="104"/>
                  </a:cubicBezTo>
                  <a:cubicBezTo>
                    <a:pt x="257" y="100"/>
                    <a:pt x="254" y="96"/>
                    <a:pt x="249" y="96"/>
                  </a:cubicBezTo>
                  <a:cubicBezTo>
                    <a:pt x="201" y="96"/>
                    <a:pt x="201" y="96"/>
                    <a:pt x="201" y="96"/>
                  </a:cubicBezTo>
                  <a:cubicBezTo>
                    <a:pt x="196" y="96"/>
                    <a:pt x="193" y="100"/>
                    <a:pt x="193" y="104"/>
                  </a:cubicBezTo>
                  <a:cubicBezTo>
                    <a:pt x="193" y="108"/>
                    <a:pt x="196" y="112"/>
                    <a:pt x="201" y="112"/>
                  </a:cubicBezTo>
                  <a:moveTo>
                    <a:pt x="201" y="176"/>
                  </a:moveTo>
                  <a:cubicBezTo>
                    <a:pt x="233" y="176"/>
                    <a:pt x="233" y="176"/>
                    <a:pt x="233" y="176"/>
                  </a:cubicBezTo>
                  <a:cubicBezTo>
                    <a:pt x="237" y="176"/>
                    <a:pt x="241" y="173"/>
                    <a:pt x="241" y="168"/>
                  </a:cubicBezTo>
                  <a:cubicBezTo>
                    <a:pt x="241" y="164"/>
                    <a:pt x="237" y="160"/>
                    <a:pt x="233" y="160"/>
                  </a:cubicBezTo>
                  <a:cubicBezTo>
                    <a:pt x="201" y="160"/>
                    <a:pt x="201" y="160"/>
                    <a:pt x="201" y="160"/>
                  </a:cubicBezTo>
                  <a:cubicBezTo>
                    <a:pt x="196" y="160"/>
                    <a:pt x="193" y="164"/>
                    <a:pt x="193" y="168"/>
                  </a:cubicBezTo>
                  <a:cubicBezTo>
                    <a:pt x="193" y="173"/>
                    <a:pt x="196" y="176"/>
                    <a:pt x="201" y="176"/>
                  </a:cubicBezTo>
                  <a:moveTo>
                    <a:pt x="81" y="208"/>
                  </a:moveTo>
                  <a:cubicBezTo>
                    <a:pt x="145" y="208"/>
                    <a:pt x="145" y="208"/>
                    <a:pt x="145" y="208"/>
                  </a:cubicBezTo>
                  <a:cubicBezTo>
                    <a:pt x="154" y="208"/>
                    <a:pt x="161" y="201"/>
                    <a:pt x="161" y="192"/>
                  </a:cubicBezTo>
                  <a:cubicBezTo>
                    <a:pt x="161" y="112"/>
                    <a:pt x="161" y="112"/>
                    <a:pt x="161" y="112"/>
                  </a:cubicBezTo>
                  <a:cubicBezTo>
                    <a:pt x="161" y="103"/>
                    <a:pt x="154" y="96"/>
                    <a:pt x="145" y="96"/>
                  </a:cubicBezTo>
                  <a:cubicBezTo>
                    <a:pt x="81" y="96"/>
                    <a:pt x="81" y="96"/>
                    <a:pt x="81" y="96"/>
                  </a:cubicBezTo>
                  <a:cubicBezTo>
                    <a:pt x="72" y="96"/>
                    <a:pt x="64" y="103"/>
                    <a:pt x="64" y="112"/>
                  </a:cubicBezTo>
                  <a:cubicBezTo>
                    <a:pt x="64" y="192"/>
                    <a:pt x="64" y="192"/>
                    <a:pt x="64" y="192"/>
                  </a:cubicBezTo>
                  <a:cubicBezTo>
                    <a:pt x="64" y="201"/>
                    <a:pt x="72" y="208"/>
                    <a:pt x="81" y="208"/>
                  </a:cubicBezTo>
                  <a:moveTo>
                    <a:pt x="81" y="112"/>
                  </a:moveTo>
                  <a:cubicBezTo>
                    <a:pt x="145" y="112"/>
                    <a:pt x="145" y="112"/>
                    <a:pt x="145" y="112"/>
                  </a:cubicBezTo>
                  <a:cubicBezTo>
                    <a:pt x="145" y="192"/>
                    <a:pt x="145" y="192"/>
                    <a:pt x="145" y="192"/>
                  </a:cubicBezTo>
                  <a:cubicBezTo>
                    <a:pt x="81" y="192"/>
                    <a:pt x="81" y="192"/>
                    <a:pt x="81" y="192"/>
                  </a:cubicBezTo>
                  <a:lnTo>
                    <a:pt x="81" y="112"/>
                  </a:lnTo>
                  <a:close/>
                  <a:moveTo>
                    <a:pt x="201" y="208"/>
                  </a:moveTo>
                  <a:cubicBezTo>
                    <a:pt x="281" y="208"/>
                    <a:pt x="281" y="208"/>
                    <a:pt x="281" y="208"/>
                  </a:cubicBezTo>
                  <a:cubicBezTo>
                    <a:pt x="286" y="208"/>
                    <a:pt x="289" y="205"/>
                    <a:pt x="289" y="200"/>
                  </a:cubicBezTo>
                  <a:cubicBezTo>
                    <a:pt x="289" y="196"/>
                    <a:pt x="286" y="192"/>
                    <a:pt x="281" y="192"/>
                  </a:cubicBezTo>
                  <a:cubicBezTo>
                    <a:pt x="201" y="192"/>
                    <a:pt x="201" y="192"/>
                    <a:pt x="201" y="192"/>
                  </a:cubicBezTo>
                  <a:cubicBezTo>
                    <a:pt x="196" y="192"/>
                    <a:pt x="193" y="196"/>
                    <a:pt x="193" y="200"/>
                  </a:cubicBezTo>
                  <a:cubicBezTo>
                    <a:pt x="193" y="205"/>
                    <a:pt x="196" y="208"/>
                    <a:pt x="201" y="208"/>
                  </a:cubicBezTo>
                  <a:moveTo>
                    <a:pt x="337" y="16"/>
                  </a:moveTo>
                  <a:cubicBezTo>
                    <a:pt x="193" y="16"/>
                    <a:pt x="193" y="16"/>
                    <a:pt x="193" y="16"/>
                  </a:cubicBezTo>
                  <a:cubicBezTo>
                    <a:pt x="193" y="7"/>
                    <a:pt x="186" y="0"/>
                    <a:pt x="177" y="0"/>
                  </a:cubicBezTo>
                  <a:cubicBezTo>
                    <a:pt x="168" y="0"/>
                    <a:pt x="161" y="7"/>
                    <a:pt x="161" y="16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7" y="16"/>
                    <a:pt x="0" y="23"/>
                    <a:pt x="0" y="32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57"/>
                    <a:pt x="7" y="64"/>
                    <a:pt x="16" y="64"/>
                  </a:cubicBezTo>
                  <a:cubicBezTo>
                    <a:pt x="16" y="257"/>
                    <a:pt x="16" y="257"/>
                    <a:pt x="16" y="257"/>
                  </a:cubicBezTo>
                  <a:cubicBezTo>
                    <a:pt x="16" y="265"/>
                    <a:pt x="23" y="273"/>
                    <a:pt x="32" y="273"/>
                  </a:cubicBezTo>
                  <a:cubicBezTo>
                    <a:pt x="169" y="273"/>
                    <a:pt x="169" y="273"/>
                    <a:pt x="169" y="273"/>
                  </a:cubicBezTo>
                  <a:cubicBezTo>
                    <a:pt x="169" y="293"/>
                    <a:pt x="169" y="293"/>
                    <a:pt x="169" y="293"/>
                  </a:cubicBezTo>
                  <a:cubicBezTo>
                    <a:pt x="123" y="339"/>
                    <a:pt x="123" y="339"/>
                    <a:pt x="123" y="339"/>
                  </a:cubicBezTo>
                  <a:cubicBezTo>
                    <a:pt x="122" y="341"/>
                    <a:pt x="121" y="343"/>
                    <a:pt x="121" y="345"/>
                  </a:cubicBezTo>
                  <a:cubicBezTo>
                    <a:pt x="121" y="349"/>
                    <a:pt x="124" y="353"/>
                    <a:pt x="129" y="353"/>
                  </a:cubicBezTo>
                  <a:cubicBezTo>
                    <a:pt x="131" y="353"/>
                    <a:pt x="133" y="352"/>
                    <a:pt x="134" y="351"/>
                  </a:cubicBezTo>
                  <a:cubicBezTo>
                    <a:pt x="177" y="308"/>
                    <a:pt x="177" y="308"/>
                    <a:pt x="177" y="308"/>
                  </a:cubicBezTo>
                  <a:cubicBezTo>
                    <a:pt x="219" y="351"/>
                    <a:pt x="219" y="351"/>
                    <a:pt x="219" y="351"/>
                  </a:cubicBezTo>
                  <a:cubicBezTo>
                    <a:pt x="221" y="352"/>
                    <a:pt x="223" y="353"/>
                    <a:pt x="225" y="353"/>
                  </a:cubicBezTo>
                  <a:cubicBezTo>
                    <a:pt x="229" y="353"/>
                    <a:pt x="233" y="349"/>
                    <a:pt x="233" y="345"/>
                  </a:cubicBezTo>
                  <a:cubicBezTo>
                    <a:pt x="233" y="343"/>
                    <a:pt x="232" y="341"/>
                    <a:pt x="231" y="339"/>
                  </a:cubicBezTo>
                  <a:cubicBezTo>
                    <a:pt x="185" y="293"/>
                    <a:pt x="185" y="293"/>
                    <a:pt x="185" y="293"/>
                  </a:cubicBezTo>
                  <a:cubicBezTo>
                    <a:pt x="185" y="273"/>
                    <a:pt x="185" y="273"/>
                    <a:pt x="185" y="273"/>
                  </a:cubicBezTo>
                  <a:cubicBezTo>
                    <a:pt x="321" y="273"/>
                    <a:pt x="321" y="273"/>
                    <a:pt x="321" y="273"/>
                  </a:cubicBezTo>
                  <a:cubicBezTo>
                    <a:pt x="330" y="273"/>
                    <a:pt x="337" y="265"/>
                    <a:pt x="337" y="257"/>
                  </a:cubicBezTo>
                  <a:cubicBezTo>
                    <a:pt x="337" y="64"/>
                    <a:pt x="337" y="64"/>
                    <a:pt x="337" y="64"/>
                  </a:cubicBezTo>
                  <a:cubicBezTo>
                    <a:pt x="346" y="64"/>
                    <a:pt x="353" y="57"/>
                    <a:pt x="353" y="48"/>
                  </a:cubicBezTo>
                  <a:cubicBezTo>
                    <a:pt x="353" y="32"/>
                    <a:pt x="353" y="32"/>
                    <a:pt x="353" y="32"/>
                  </a:cubicBezTo>
                  <a:cubicBezTo>
                    <a:pt x="353" y="23"/>
                    <a:pt x="346" y="16"/>
                    <a:pt x="337" y="16"/>
                  </a:cubicBezTo>
                  <a:moveTo>
                    <a:pt x="321" y="257"/>
                  </a:moveTo>
                  <a:cubicBezTo>
                    <a:pt x="32" y="257"/>
                    <a:pt x="32" y="257"/>
                    <a:pt x="32" y="257"/>
                  </a:cubicBezTo>
                  <a:cubicBezTo>
                    <a:pt x="32" y="64"/>
                    <a:pt x="32" y="64"/>
                    <a:pt x="32" y="64"/>
                  </a:cubicBezTo>
                  <a:cubicBezTo>
                    <a:pt x="321" y="64"/>
                    <a:pt x="321" y="64"/>
                    <a:pt x="321" y="64"/>
                  </a:cubicBezTo>
                  <a:lnTo>
                    <a:pt x="321" y="257"/>
                  </a:lnTo>
                  <a:close/>
                  <a:moveTo>
                    <a:pt x="337" y="48"/>
                  </a:moveTo>
                  <a:cubicBezTo>
                    <a:pt x="16" y="48"/>
                    <a:pt x="16" y="48"/>
                    <a:pt x="16" y="48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337" y="32"/>
                    <a:pt x="337" y="32"/>
                    <a:pt x="337" y="32"/>
                  </a:cubicBezTo>
                  <a:lnTo>
                    <a:pt x="337" y="4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" name="Freeform 97"/>
            <p:cNvSpPr>
              <a:spLocks noEditPoints="1"/>
            </p:cNvSpPr>
            <p:nvPr/>
          </p:nvSpPr>
          <p:spPr bwMode="auto">
            <a:xfrm>
              <a:off x="5182036" y="1974720"/>
              <a:ext cx="287308" cy="235552"/>
            </a:xfrm>
            <a:custGeom>
              <a:avLst/>
              <a:gdLst>
                <a:gd name="T0" fmla="*/ 241 w 353"/>
                <a:gd name="T1" fmla="*/ 32 h 289"/>
                <a:gd name="T2" fmla="*/ 144 w 353"/>
                <a:gd name="T3" fmla="*/ 0 h 289"/>
                <a:gd name="T4" fmla="*/ 16 w 353"/>
                <a:gd name="T5" fmla="*/ 32 h 289"/>
                <a:gd name="T6" fmla="*/ 0 w 353"/>
                <a:gd name="T7" fmla="*/ 129 h 289"/>
                <a:gd name="T8" fmla="*/ 16 w 353"/>
                <a:gd name="T9" fmla="*/ 273 h 289"/>
                <a:gd name="T10" fmla="*/ 321 w 353"/>
                <a:gd name="T11" fmla="*/ 289 h 289"/>
                <a:gd name="T12" fmla="*/ 337 w 353"/>
                <a:gd name="T13" fmla="*/ 145 h 289"/>
                <a:gd name="T14" fmla="*/ 353 w 353"/>
                <a:gd name="T15" fmla="*/ 48 h 289"/>
                <a:gd name="T16" fmla="*/ 144 w 353"/>
                <a:gd name="T17" fmla="*/ 16 h 289"/>
                <a:gd name="T18" fmla="*/ 225 w 353"/>
                <a:gd name="T19" fmla="*/ 32 h 289"/>
                <a:gd name="T20" fmla="*/ 144 w 353"/>
                <a:gd name="T21" fmla="*/ 16 h 289"/>
                <a:gd name="T22" fmla="*/ 32 w 353"/>
                <a:gd name="T23" fmla="*/ 273 h 289"/>
                <a:gd name="T24" fmla="*/ 64 w 353"/>
                <a:gd name="T25" fmla="*/ 145 h 289"/>
                <a:gd name="T26" fmla="*/ 80 w 353"/>
                <a:gd name="T27" fmla="*/ 177 h 289"/>
                <a:gd name="T28" fmla="*/ 128 w 353"/>
                <a:gd name="T29" fmla="*/ 161 h 289"/>
                <a:gd name="T30" fmla="*/ 225 w 353"/>
                <a:gd name="T31" fmla="*/ 145 h 289"/>
                <a:gd name="T32" fmla="*/ 241 w 353"/>
                <a:gd name="T33" fmla="*/ 177 h 289"/>
                <a:gd name="T34" fmla="*/ 289 w 353"/>
                <a:gd name="T35" fmla="*/ 161 h 289"/>
                <a:gd name="T36" fmla="*/ 321 w 353"/>
                <a:gd name="T37" fmla="*/ 145 h 289"/>
                <a:gd name="T38" fmla="*/ 80 w 353"/>
                <a:gd name="T39" fmla="*/ 113 h 289"/>
                <a:gd name="T40" fmla="*/ 112 w 353"/>
                <a:gd name="T41" fmla="*/ 161 h 289"/>
                <a:gd name="T42" fmla="*/ 80 w 353"/>
                <a:gd name="T43" fmla="*/ 113 h 289"/>
                <a:gd name="T44" fmla="*/ 273 w 353"/>
                <a:gd name="T45" fmla="*/ 113 h 289"/>
                <a:gd name="T46" fmla="*/ 241 w 353"/>
                <a:gd name="T47" fmla="*/ 161 h 289"/>
                <a:gd name="T48" fmla="*/ 337 w 353"/>
                <a:gd name="T49" fmla="*/ 129 h 289"/>
                <a:gd name="T50" fmla="*/ 289 w 353"/>
                <a:gd name="T51" fmla="*/ 113 h 289"/>
                <a:gd name="T52" fmla="*/ 241 w 353"/>
                <a:gd name="T53" fmla="*/ 97 h 289"/>
                <a:gd name="T54" fmla="*/ 225 w 353"/>
                <a:gd name="T55" fmla="*/ 129 h 289"/>
                <a:gd name="T56" fmla="*/ 128 w 353"/>
                <a:gd name="T57" fmla="*/ 113 h 289"/>
                <a:gd name="T58" fmla="*/ 80 w 353"/>
                <a:gd name="T59" fmla="*/ 97 h 289"/>
                <a:gd name="T60" fmla="*/ 64 w 353"/>
                <a:gd name="T61" fmla="*/ 129 h 289"/>
                <a:gd name="T62" fmla="*/ 16 w 353"/>
                <a:gd name="T63" fmla="*/ 48 h 289"/>
                <a:gd name="T64" fmla="*/ 337 w 353"/>
                <a:gd name="T65" fmla="*/ 129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53" h="289">
                  <a:moveTo>
                    <a:pt x="337" y="32"/>
                  </a:moveTo>
                  <a:cubicBezTo>
                    <a:pt x="241" y="32"/>
                    <a:pt x="241" y="32"/>
                    <a:pt x="241" y="32"/>
                  </a:cubicBezTo>
                  <a:cubicBezTo>
                    <a:pt x="241" y="15"/>
                    <a:pt x="226" y="0"/>
                    <a:pt x="209" y="0"/>
                  </a:cubicBezTo>
                  <a:cubicBezTo>
                    <a:pt x="144" y="0"/>
                    <a:pt x="144" y="0"/>
                    <a:pt x="144" y="0"/>
                  </a:cubicBezTo>
                  <a:cubicBezTo>
                    <a:pt x="127" y="0"/>
                    <a:pt x="112" y="15"/>
                    <a:pt x="112" y="32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7" y="32"/>
                    <a:pt x="0" y="40"/>
                    <a:pt x="0" y="48"/>
                  </a:cubicBezTo>
                  <a:cubicBezTo>
                    <a:pt x="0" y="129"/>
                    <a:pt x="0" y="129"/>
                    <a:pt x="0" y="129"/>
                  </a:cubicBezTo>
                  <a:cubicBezTo>
                    <a:pt x="0" y="138"/>
                    <a:pt x="7" y="145"/>
                    <a:pt x="16" y="145"/>
                  </a:cubicBezTo>
                  <a:cubicBezTo>
                    <a:pt x="16" y="273"/>
                    <a:pt x="16" y="273"/>
                    <a:pt x="16" y="273"/>
                  </a:cubicBezTo>
                  <a:cubicBezTo>
                    <a:pt x="16" y="282"/>
                    <a:pt x="23" y="289"/>
                    <a:pt x="32" y="289"/>
                  </a:cubicBezTo>
                  <a:cubicBezTo>
                    <a:pt x="321" y="289"/>
                    <a:pt x="321" y="289"/>
                    <a:pt x="321" y="289"/>
                  </a:cubicBezTo>
                  <a:cubicBezTo>
                    <a:pt x="330" y="289"/>
                    <a:pt x="337" y="282"/>
                    <a:pt x="337" y="273"/>
                  </a:cubicBezTo>
                  <a:cubicBezTo>
                    <a:pt x="337" y="145"/>
                    <a:pt x="337" y="145"/>
                    <a:pt x="337" y="145"/>
                  </a:cubicBezTo>
                  <a:cubicBezTo>
                    <a:pt x="346" y="145"/>
                    <a:pt x="353" y="138"/>
                    <a:pt x="353" y="129"/>
                  </a:cubicBezTo>
                  <a:cubicBezTo>
                    <a:pt x="353" y="48"/>
                    <a:pt x="353" y="48"/>
                    <a:pt x="353" y="48"/>
                  </a:cubicBezTo>
                  <a:cubicBezTo>
                    <a:pt x="353" y="40"/>
                    <a:pt x="346" y="32"/>
                    <a:pt x="337" y="32"/>
                  </a:cubicBezTo>
                  <a:moveTo>
                    <a:pt x="144" y="16"/>
                  </a:moveTo>
                  <a:cubicBezTo>
                    <a:pt x="209" y="16"/>
                    <a:pt x="209" y="16"/>
                    <a:pt x="209" y="16"/>
                  </a:cubicBezTo>
                  <a:cubicBezTo>
                    <a:pt x="217" y="16"/>
                    <a:pt x="225" y="23"/>
                    <a:pt x="225" y="32"/>
                  </a:cubicBezTo>
                  <a:cubicBezTo>
                    <a:pt x="128" y="32"/>
                    <a:pt x="128" y="32"/>
                    <a:pt x="128" y="32"/>
                  </a:cubicBezTo>
                  <a:cubicBezTo>
                    <a:pt x="128" y="23"/>
                    <a:pt x="136" y="16"/>
                    <a:pt x="144" y="16"/>
                  </a:cubicBezTo>
                  <a:moveTo>
                    <a:pt x="321" y="273"/>
                  </a:moveTo>
                  <a:cubicBezTo>
                    <a:pt x="32" y="273"/>
                    <a:pt x="32" y="273"/>
                    <a:pt x="32" y="273"/>
                  </a:cubicBezTo>
                  <a:cubicBezTo>
                    <a:pt x="32" y="145"/>
                    <a:pt x="32" y="145"/>
                    <a:pt x="32" y="145"/>
                  </a:cubicBezTo>
                  <a:cubicBezTo>
                    <a:pt x="64" y="145"/>
                    <a:pt x="64" y="145"/>
                    <a:pt x="64" y="145"/>
                  </a:cubicBezTo>
                  <a:cubicBezTo>
                    <a:pt x="64" y="161"/>
                    <a:pt x="64" y="161"/>
                    <a:pt x="64" y="161"/>
                  </a:cubicBezTo>
                  <a:cubicBezTo>
                    <a:pt x="64" y="170"/>
                    <a:pt x="71" y="177"/>
                    <a:pt x="80" y="177"/>
                  </a:cubicBezTo>
                  <a:cubicBezTo>
                    <a:pt x="112" y="177"/>
                    <a:pt x="112" y="177"/>
                    <a:pt x="112" y="177"/>
                  </a:cubicBezTo>
                  <a:cubicBezTo>
                    <a:pt x="121" y="177"/>
                    <a:pt x="128" y="170"/>
                    <a:pt x="128" y="161"/>
                  </a:cubicBezTo>
                  <a:cubicBezTo>
                    <a:pt x="128" y="145"/>
                    <a:pt x="128" y="145"/>
                    <a:pt x="128" y="145"/>
                  </a:cubicBezTo>
                  <a:cubicBezTo>
                    <a:pt x="225" y="145"/>
                    <a:pt x="225" y="145"/>
                    <a:pt x="225" y="145"/>
                  </a:cubicBezTo>
                  <a:cubicBezTo>
                    <a:pt x="225" y="161"/>
                    <a:pt x="225" y="161"/>
                    <a:pt x="225" y="161"/>
                  </a:cubicBezTo>
                  <a:cubicBezTo>
                    <a:pt x="225" y="170"/>
                    <a:pt x="232" y="177"/>
                    <a:pt x="241" y="177"/>
                  </a:cubicBezTo>
                  <a:cubicBezTo>
                    <a:pt x="273" y="177"/>
                    <a:pt x="273" y="177"/>
                    <a:pt x="273" y="177"/>
                  </a:cubicBezTo>
                  <a:cubicBezTo>
                    <a:pt x="282" y="177"/>
                    <a:pt x="289" y="170"/>
                    <a:pt x="289" y="161"/>
                  </a:cubicBezTo>
                  <a:cubicBezTo>
                    <a:pt x="289" y="145"/>
                    <a:pt x="289" y="145"/>
                    <a:pt x="289" y="145"/>
                  </a:cubicBezTo>
                  <a:cubicBezTo>
                    <a:pt x="321" y="145"/>
                    <a:pt x="321" y="145"/>
                    <a:pt x="321" y="145"/>
                  </a:cubicBezTo>
                  <a:lnTo>
                    <a:pt x="321" y="273"/>
                  </a:lnTo>
                  <a:close/>
                  <a:moveTo>
                    <a:pt x="80" y="113"/>
                  </a:moveTo>
                  <a:cubicBezTo>
                    <a:pt x="112" y="113"/>
                    <a:pt x="112" y="113"/>
                    <a:pt x="112" y="113"/>
                  </a:cubicBezTo>
                  <a:cubicBezTo>
                    <a:pt x="112" y="161"/>
                    <a:pt x="112" y="161"/>
                    <a:pt x="112" y="161"/>
                  </a:cubicBezTo>
                  <a:cubicBezTo>
                    <a:pt x="80" y="161"/>
                    <a:pt x="80" y="161"/>
                    <a:pt x="80" y="161"/>
                  </a:cubicBezTo>
                  <a:lnTo>
                    <a:pt x="80" y="113"/>
                  </a:lnTo>
                  <a:close/>
                  <a:moveTo>
                    <a:pt x="241" y="113"/>
                  </a:moveTo>
                  <a:cubicBezTo>
                    <a:pt x="273" y="113"/>
                    <a:pt x="273" y="113"/>
                    <a:pt x="273" y="113"/>
                  </a:cubicBezTo>
                  <a:cubicBezTo>
                    <a:pt x="273" y="161"/>
                    <a:pt x="273" y="161"/>
                    <a:pt x="273" y="161"/>
                  </a:cubicBezTo>
                  <a:cubicBezTo>
                    <a:pt x="241" y="161"/>
                    <a:pt x="241" y="161"/>
                    <a:pt x="241" y="161"/>
                  </a:cubicBezTo>
                  <a:lnTo>
                    <a:pt x="241" y="113"/>
                  </a:lnTo>
                  <a:close/>
                  <a:moveTo>
                    <a:pt x="337" y="129"/>
                  </a:moveTo>
                  <a:cubicBezTo>
                    <a:pt x="289" y="129"/>
                    <a:pt x="289" y="129"/>
                    <a:pt x="289" y="129"/>
                  </a:cubicBezTo>
                  <a:cubicBezTo>
                    <a:pt x="289" y="113"/>
                    <a:pt x="289" y="113"/>
                    <a:pt x="289" y="113"/>
                  </a:cubicBezTo>
                  <a:cubicBezTo>
                    <a:pt x="289" y="104"/>
                    <a:pt x="282" y="97"/>
                    <a:pt x="273" y="97"/>
                  </a:cubicBezTo>
                  <a:cubicBezTo>
                    <a:pt x="241" y="97"/>
                    <a:pt x="241" y="97"/>
                    <a:pt x="241" y="97"/>
                  </a:cubicBezTo>
                  <a:cubicBezTo>
                    <a:pt x="232" y="97"/>
                    <a:pt x="225" y="104"/>
                    <a:pt x="225" y="113"/>
                  </a:cubicBezTo>
                  <a:cubicBezTo>
                    <a:pt x="225" y="129"/>
                    <a:pt x="225" y="129"/>
                    <a:pt x="225" y="129"/>
                  </a:cubicBezTo>
                  <a:cubicBezTo>
                    <a:pt x="128" y="129"/>
                    <a:pt x="128" y="129"/>
                    <a:pt x="128" y="129"/>
                  </a:cubicBezTo>
                  <a:cubicBezTo>
                    <a:pt x="128" y="113"/>
                    <a:pt x="128" y="113"/>
                    <a:pt x="128" y="113"/>
                  </a:cubicBezTo>
                  <a:cubicBezTo>
                    <a:pt x="128" y="104"/>
                    <a:pt x="121" y="97"/>
                    <a:pt x="112" y="97"/>
                  </a:cubicBezTo>
                  <a:cubicBezTo>
                    <a:pt x="80" y="97"/>
                    <a:pt x="80" y="97"/>
                    <a:pt x="80" y="97"/>
                  </a:cubicBezTo>
                  <a:cubicBezTo>
                    <a:pt x="71" y="97"/>
                    <a:pt x="64" y="104"/>
                    <a:pt x="64" y="113"/>
                  </a:cubicBezTo>
                  <a:cubicBezTo>
                    <a:pt x="64" y="129"/>
                    <a:pt x="64" y="129"/>
                    <a:pt x="64" y="129"/>
                  </a:cubicBezTo>
                  <a:cubicBezTo>
                    <a:pt x="16" y="129"/>
                    <a:pt x="16" y="129"/>
                    <a:pt x="16" y="129"/>
                  </a:cubicBezTo>
                  <a:cubicBezTo>
                    <a:pt x="16" y="48"/>
                    <a:pt x="16" y="48"/>
                    <a:pt x="16" y="48"/>
                  </a:cubicBezTo>
                  <a:cubicBezTo>
                    <a:pt x="337" y="48"/>
                    <a:pt x="337" y="48"/>
                    <a:pt x="337" y="48"/>
                  </a:cubicBezTo>
                  <a:lnTo>
                    <a:pt x="337" y="12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" name="Freeform 10"/>
            <p:cNvSpPr>
              <a:spLocks noEditPoints="1"/>
            </p:cNvSpPr>
            <p:nvPr/>
          </p:nvSpPr>
          <p:spPr bwMode="auto">
            <a:xfrm>
              <a:off x="4493306" y="3817568"/>
              <a:ext cx="157386" cy="288366"/>
            </a:xfrm>
            <a:custGeom>
              <a:avLst/>
              <a:gdLst>
                <a:gd name="T0" fmla="*/ 193 w 193"/>
                <a:gd name="T1" fmla="*/ 136 h 353"/>
                <a:gd name="T2" fmla="*/ 184 w 193"/>
                <a:gd name="T3" fmla="*/ 128 h 353"/>
                <a:gd name="T4" fmla="*/ 121 w 193"/>
                <a:gd name="T5" fmla="*/ 128 h 353"/>
                <a:gd name="T6" fmla="*/ 160 w 193"/>
                <a:gd name="T7" fmla="*/ 10 h 353"/>
                <a:gd name="T8" fmla="*/ 160 w 193"/>
                <a:gd name="T9" fmla="*/ 10 h 353"/>
                <a:gd name="T10" fmla="*/ 160 w 193"/>
                <a:gd name="T11" fmla="*/ 8 h 353"/>
                <a:gd name="T12" fmla="*/ 152 w 193"/>
                <a:gd name="T13" fmla="*/ 0 h 353"/>
                <a:gd name="T14" fmla="*/ 72 w 193"/>
                <a:gd name="T15" fmla="*/ 0 h 353"/>
                <a:gd name="T16" fmla="*/ 65 w 193"/>
                <a:gd name="T17" fmla="*/ 5 h 353"/>
                <a:gd name="T18" fmla="*/ 64 w 193"/>
                <a:gd name="T19" fmla="*/ 5 h 353"/>
                <a:gd name="T20" fmla="*/ 0 w 193"/>
                <a:gd name="T21" fmla="*/ 198 h 353"/>
                <a:gd name="T22" fmla="*/ 0 w 193"/>
                <a:gd name="T23" fmla="*/ 198 h 353"/>
                <a:gd name="T24" fmla="*/ 0 w 193"/>
                <a:gd name="T25" fmla="*/ 200 h 353"/>
                <a:gd name="T26" fmla="*/ 8 w 193"/>
                <a:gd name="T27" fmla="*/ 208 h 353"/>
                <a:gd name="T28" fmla="*/ 79 w 193"/>
                <a:gd name="T29" fmla="*/ 208 h 353"/>
                <a:gd name="T30" fmla="*/ 64 w 193"/>
                <a:gd name="T31" fmla="*/ 344 h 353"/>
                <a:gd name="T32" fmla="*/ 64 w 193"/>
                <a:gd name="T33" fmla="*/ 344 h 353"/>
                <a:gd name="T34" fmla="*/ 64 w 193"/>
                <a:gd name="T35" fmla="*/ 345 h 353"/>
                <a:gd name="T36" fmla="*/ 72 w 193"/>
                <a:gd name="T37" fmla="*/ 353 h 353"/>
                <a:gd name="T38" fmla="*/ 79 w 193"/>
                <a:gd name="T39" fmla="*/ 348 h 353"/>
                <a:gd name="T40" fmla="*/ 79 w 193"/>
                <a:gd name="T41" fmla="*/ 348 h 353"/>
                <a:gd name="T42" fmla="*/ 192 w 193"/>
                <a:gd name="T43" fmla="*/ 139 h 353"/>
                <a:gd name="T44" fmla="*/ 192 w 193"/>
                <a:gd name="T45" fmla="*/ 139 h 353"/>
                <a:gd name="T46" fmla="*/ 193 w 193"/>
                <a:gd name="T47" fmla="*/ 136 h 353"/>
                <a:gd name="T48" fmla="*/ 85 w 193"/>
                <a:gd name="T49" fmla="*/ 305 h 353"/>
                <a:gd name="T50" fmla="*/ 96 w 193"/>
                <a:gd name="T51" fmla="*/ 201 h 353"/>
                <a:gd name="T52" fmla="*/ 96 w 193"/>
                <a:gd name="T53" fmla="*/ 201 h 353"/>
                <a:gd name="T54" fmla="*/ 96 w 193"/>
                <a:gd name="T55" fmla="*/ 200 h 353"/>
                <a:gd name="T56" fmla="*/ 88 w 193"/>
                <a:gd name="T57" fmla="*/ 192 h 353"/>
                <a:gd name="T58" fmla="*/ 19 w 193"/>
                <a:gd name="T59" fmla="*/ 192 h 353"/>
                <a:gd name="T60" fmla="*/ 78 w 193"/>
                <a:gd name="T61" fmla="*/ 16 h 353"/>
                <a:gd name="T62" fmla="*/ 141 w 193"/>
                <a:gd name="T63" fmla="*/ 16 h 353"/>
                <a:gd name="T64" fmla="*/ 102 w 193"/>
                <a:gd name="T65" fmla="*/ 134 h 353"/>
                <a:gd name="T66" fmla="*/ 102 w 193"/>
                <a:gd name="T67" fmla="*/ 134 h 353"/>
                <a:gd name="T68" fmla="*/ 101 w 193"/>
                <a:gd name="T69" fmla="*/ 136 h 353"/>
                <a:gd name="T70" fmla="*/ 109 w 193"/>
                <a:gd name="T71" fmla="*/ 144 h 353"/>
                <a:gd name="T72" fmla="*/ 171 w 193"/>
                <a:gd name="T73" fmla="*/ 144 h 353"/>
                <a:gd name="T74" fmla="*/ 85 w 193"/>
                <a:gd name="T75" fmla="*/ 305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93" h="353">
                  <a:moveTo>
                    <a:pt x="193" y="136"/>
                  </a:moveTo>
                  <a:cubicBezTo>
                    <a:pt x="193" y="132"/>
                    <a:pt x="189" y="128"/>
                    <a:pt x="184" y="128"/>
                  </a:cubicBezTo>
                  <a:cubicBezTo>
                    <a:pt x="121" y="128"/>
                    <a:pt x="121" y="128"/>
                    <a:pt x="121" y="128"/>
                  </a:cubicBezTo>
                  <a:cubicBezTo>
                    <a:pt x="160" y="10"/>
                    <a:pt x="160" y="10"/>
                    <a:pt x="160" y="10"/>
                  </a:cubicBezTo>
                  <a:cubicBezTo>
                    <a:pt x="160" y="10"/>
                    <a:pt x="160" y="10"/>
                    <a:pt x="160" y="10"/>
                  </a:cubicBezTo>
                  <a:cubicBezTo>
                    <a:pt x="160" y="9"/>
                    <a:pt x="160" y="9"/>
                    <a:pt x="160" y="8"/>
                  </a:cubicBezTo>
                  <a:cubicBezTo>
                    <a:pt x="160" y="3"/>
                    <a:pt x="157" y="0"/>
                    <a:pt x="152" y="0"/>
                  </a:cubicBezTo>
                  <a:cubicBezTo>
                    <a:pt x="72" y="0"/>
                    <a:pt x="72" y="0"/>
                    <a:pt x="72" y="0"/>
                  </a:cubicBezTo>
                  <a:cubicBezTo>
                    <a:pt x="69" y="0"/>
                    <a:pt x="66" y="2"/>
                    <a:pt x="65" y="5"/>
                  </a:cubicBezTo>
                  <a:cubicBezTo>
                    <a:pt x="64" y="5"/>
                    <a:pt x="64" y="5"/>
                    <a:pt x="64" y="5"/>
                  </a:cubicBezTo>
                  <a:cubicBezTo>
                    <a:pt x="0" y="198"/>
                    <a:pt x="0" y="198"/>
                    <a:pt x="0" y="198"/>
                  </a:cubicBezTo>
                  <a:cubicBezTo>
                    <a:pt x="0" y="198"/>
                    <a:pt x="0" y="198"/>
                    <a:pt x="0" y="198"/>
                  </a:cubicBezTo>
                  <a:cubicBezTo>
                    <a:pt x="0" y="199"/>
                    <a:pt x="0" y="199"/>
                    <a:pt x="0" y="200"/>
                  </a:cubicBezTo>
                  <a:cubicBezTo>
                    <a:pt x="0" y="205"/>
                    <a:pt x="3" y="208"/>
                    <a:pt x="8" y="208"/>
                  </a:cubicBezTo>
                  <a:cubicBezTo>
                    <a:pt x="79" y="208"/>
                    <a:pt x="79" y="208"/>
                    <a:pt x="79" y="208"/>
                  </a:cubicBezTo>
                  <a:cubicBezTo>
                    <a:pt x="64" y="344"/>
                    <a:pt x="64" y="344"/>
                    <a:pt x="64" y="344"/>
                  </a:cubicBezTo>
                  <a:cubicBezTo>
                    <a:pt x="64" y="344"/>
                    <a:pt x="64" y="344"/>
                    <a:pt x="64" y="344"/>
                  </a:cubicBezTo>
                  <a:cubicBezTo>
                    <a:pt x="64" y="344"/>
                    <a:pt x="64" y="344"/>
                    <a:pt x="64" y="345"/>
                  </a:cubicBezTo>
                  <a:cubicBezTo>
                    <a:pt x="64" y="349"/>
                    <a:pt x="68" y="353"/>
                    <a:pt x="72" y="353"/>
                  </a:cubicBezTo>
                  <a:cubicBezTo>
                    <a:pt x="75" y="353"/>
                    <a:pt x="78" y="351"/>
                    <a:pt x="79" y="348"/>
                  </a:cubicBezTo>
                  <a:cubicBezTo>
                    <a:pt x="79" y="348"/>
                    <a:pt x="79" y="348"/>
                    <a:pt x="79" y="348"/>
                  </a:cubicBezTo>
                  <a:cubicBezTo>
                    <a:pt x="192" y="139"/>
                    <a:pt x="192" y="139"/>
                    <a:pt x="192" y="139"/>
                  </a:cubicBezTo>
                  <a:cubicBezTo>
                    <a:pt x="192" y="139"/>
                    <a:pt x="192" y="139"/>
                    <a:pt x="192" y="139"/>
                  </a:cubicBezTo>
                  <a:cubicBezTo>
                    <a:pt x="192" y="138"/>
                    <a:pt x="193" y="137"/>
                    <a:pt x="193" y="136"/>
                  </a:cubicBezTo>
                  <a:moveTo>
                    <a:pt x="85" y="305"/>
                  </a:moveTo>
                  <a:cubicBezTo>
                    <a:pt x="96" y="201"/>
                    <a:pt x="96" y="201"/>
                    <a:pt x="96" y="201"/>
                  </a:cubicBezTo>
                  <a:cubicBezTo>
                    <a:pt x="96" y="201"/>
                    <a:pt x="96" y="201"/>
                    <a:pt x="96" y="201"/>
                  </a:cubicBezTo>
                  <a:cubicBezTo>
                    <a:pt x="96" y="201"/>
                    <a:pt x="96" y="201"/>
                    <a:pt x="96" y="200"/>
                  </a:cubicBezTo>
                  <a:cubicBezTo>
                    <a:pt x="96" y="196"/>
                    <a:pt x="93" y="192"/>
                    <a:pt x="88" y="192"/>
                  </a:cubicBezTo>
                  <a:cubicBezTo>
                    <a:pt x="19" y="192"/>
                    <a:pt x="19" y="192"/>
                    <a:pt x="19" y="192"/>
                  </a:cubicBezTo>
                  <a:cubicBezTo>
                    <a:pt x="78" y="16"/>
                    <a:pt x="78" y="16"/>
                    <a:pt x="78" y="16"/>
                  </a:cubicBezTo>
                  <a:cubicBezTo>
                    <a:pt x="141" y="16"/>
                    <a:pt x="141" y="16"/>
                    <a:pt x="141" y="16"/>
                  </a:cubicBezTo>
                  <a:cubicBezTo>
                    <a:pt x="102" y="134"/>
                    <a:pt x="102" y="134"/>
                    <a:pt x="102" y="134"/>
                  </a:cubicBezTo>
                  <a:cubicBezTo>
                    <a:pt x="102" y="134"/>
                    <a:pt x="102" y="134"/>
                    <a:pt x="102" y="134"/>
                  </a:cubicBezTo>
                  <a:cubicBezTo>
                    <a:pt x="102" y="134"/>
                    <a:pt x="101" y="135"/>
                    <a:pt x="101" y="136"/>
                  </a:cubicBezTo>
                  <a:cubicBezTo>
                    <a:pt x="101" y="140"/>
                    <a:pt x="105" y="144"/>
                    <a:pt x="109" y="144"/>
                  </a:cubicBezTo>
                  <a:cubicBezTo>
                    <a:pt x="171" y="144"/>
                    <a:pt x="171" y="144"/>
                    <a:pt x="171" y="144"/>
                  </a:cubicBezTo>
                  <a:lnTo>
                    <a:pt x="85" y="30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6" name="Freeform 25"/>
            <p:cNvSpPr>
              <a:spLocks noEditPoints="1"/>
            </p:cNvSpPr>
            <p:nvPr/>
          </p:nvSpPr>
          <p:spPr bwMode="auto">
            <a:xfrm>
              <a:off x="5487759" y="2739468"/>
              <a:ext cx="288366" cy="289422"/>
            </a:xfrm>
            <a:custGeom>
              <a:avLst/>
              <a:gdLst>
                <a:gd name="T0" fmla="*/ 206 w 353"/>
                <a:gd name="T1" fmla="*/ 166 h 354"/>
                <a:gd name="T2" fmla="*/ 196 w 353"/>
                <a:gd name="T3" fmla="*/ 85 h 354"/>
                <a:gd name="T4" fmla="*/ 209 w 353"/>
                <a:gd name="T5" fmla="*/ 129 h 354"/>
                <a:gd name="T6" fmla="*/ 201 w 353"/>
                <a:gd name="T7" fmla="*/ 138 h 354"/>
                <a:gd name="T8" fmla="*/ 189 w 353"/>
                <a:gd name="T9" fmla="*/ 129 h 354"/>
                <a:gd name="T10" fmla="*/ 177 w 353"/>
                <a:gd name="T11" fmla="*/ 166 h 354"/>
                <a:gd name="T12" fmla="*/ 177 w 353"/>
                <a:gd name="T13" fmla="*/ 173 h 354"/>
                <a:gd name="T14" fmla="*/ 182 w 353"/>
                <a:gd name="T15" fmla="*/ 176 h 354"/>
                <a:gd name="T16" fmla="*/ 215 w 353"/>
                <a:gd name="T17" fmla="*/ 185 h 354"/>
                <a:gd name="T18" fmla="*/ 224 w 353"/>
                <a:gd name="T19" fmla="*/ 173 h 354"/>
                <a:gd name="T20" fmla="*/ 176 w 353"/>
                <a:gd name="T21" fmla="*/ 85 h 354"/>
                <a:gd name="T22" fmla="*/ 172 w 353"/>
                <a:gd name="T23" fmla="*/ 81 h 354"/>
                <a:gd name="T24" fmla="*/ 138 w 353"/>
                <a:gd name="T25" fmla="*/ 73 h 354"/>
                <a:gd name="T26" fmla="*/ 129 w 353"/>
                <a:gd name="T27" fmla="*/ 85 h 354"/>
                <a:gd name="T28" fmla="*/ 146 w 353"/>
                <a:gd name="T29" fmla="*/ 92 h 354"/>
                <a:gd name="T30" fmla="*/ 158 w 353"/>
                <a:gd name="T31" fmla="*/ 173 h 354"/>
                <a:gd name="T32" fmla="*/ 144 w 353"/>
                <a:gd name="T33" fmla="*/ 129 h 354"/>
                <a:gd name="T34" fmla="*/ 153 w 353"/>
                <a:gd name="T35" fmla="*/ 120 h 354"/>
                <a:gd name="T36" fmla="*/ 164 w 353"/>
                <a:gd name="T37" fmla="*/ 129 h 354"/>
                <a:gd name="T38" fmla="*/ 177 w 353"/>
                <a:gd name="T39" fmla="*/ 92 h 354"/>
                <a:gd name="T40" fmla="*/ 321 w 353"/>
                <a:gd name="T41" fmla="*/ 0 h 354"/>
                <a:gd name="T42" fmla="*/ 0 w 353"/>
                <a:gd name="T43" fmla="*/ 33 h 354"/>
                <a:gd name="T44" fmla="*/ 32 w 353"/>
                <a:gd name="T45" fmla="*/ 305 h 354"/>
                <a:gd name="T46" fmla="*/ 144 w 353"/>
                <a:gd name="T47" fmla="*/ 338 h 354"/>
                <a:gd name="T48" fmla="*/ 112 w 353"/>
                <a:gd name="T49" fmla="*/ 346 h 354"/>
                <a:gd name="T50" fmla="*/ 233 w 353"/>
                <a:gd name="T51" fmla="*/ 354 h 354"/>
                <a:gd name="T52" fmla="*/ 233 w 353"/>
                <a:gd name="T53" fmla="*/ 338 h 354"/>
                <a:gd name="T54" fmla="*/ 209 w 353"/>
                <a:gd name="T55" fmla="*/ 305 h 354"/>
                <a:gd name="T56" fmla="*/ 353 w 353"/>
                <a:gd name="T57" fmla="*/ 273 h 354"/>
                <a:gd name="T58" fmla="*/ 321 w 353"/>
                <a:gd name="T59" fmla="*/ 0 h 354"/>
                <a:gd name="T60" fmla="*/ 160 w 353"/>
                <a:gd name="T61" fmla="*/ 338 h 354"/>
                <a:gd name="T62" fmla="*/ 193 w 353"/>
                <a:gd name="T63" fmla="*/ 305 h 354"/>
                <a:gd name="T64" fmla="*/ 337 w 353"/>
                <a:gd name="T65" fmla="*/ 273 h 354"/>
                <a:gd name="T66" fmla="*/ 32 w 353"/>
                <a:gd name="T67" fmla="*/ 289 h 354"/>
                <a:gd name="T68" fmla="*/ 16 w 353"/>
                <a:gd name="T69" fmla="*/ 257 h 354"/>
                <a:gd name="T70" fmla="*/ 337 w 353"/>
                <a:gd name="T71" fmla="*/ 273 h 354"/>
                <a:gd name="T72" fmla="*/ 16 w 353"/>
                <a:gd name="T73" fmla="*/ 241 h 354"/>
                <a:gd name="T74" fmla="*/ 32 w 353"/>
                <a:gd name="T75" fmla="*/ 16 h 354"/>
                <a:gd name="T76" fmla="*/ 337 w 353"/>
                <a:gd name="T77" fmla="*/ 33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53" h="354">
                  <a:moveTo>
                    <a:pt x="219" y="170"/>
                  </a:moveTo>
                  <a:cubicBezTo>
                    <a:pt x="206" y="166"/>
                    <a:pt x="206" y="166"/>
                    <a:pt x="206" y="166"/>
                  </a:cubicBezTo>
                  <a:cubicBezTo>
                    <a:pt x="217" y="157"/>
                    <a:pt x="225" y="144"/>
                    <a:pt x="225" y="129"/>
                  </a:cubicBezTo>
                  <a:cubicBezTo>
                    <a:pt x="225" y="109"/>
                    <a:pt x="213" y="92"/>
                    <a:pt x="196" y="85"/>
                  </a:cubicBezTo>
                  <a:cubicBezTo>
                    <a:pt x="191" y="100"/>
                    <a:pt x="191" y="100"/>
                    <a:pt x="191" y="100"/>
                  </a:cubicBezTo>
                  <a:cubicBezTo>
                    <a:pt x="202" y="106"/>
                    <a:pt x="209" y="116"/>
                    <a:pt x="209" y="129"/>
                  </a:cubicBezTo>
                  <a:cubicBezTo>
                    <a:pt x="209" y="139"/>
                    <a:pt x="204" y="148"/>
                    <a:pt x="197" y="154"/>
                  </a:cubicBezTo>
                  <a:cubicBezTo>
                    <a:pt x="201" y="138"/>
                    <a:pt x="201" y="138"/>
                    <a:pt x="201" y="138"/>
                  </a:cubicBezTo>
                  <a:cubicBezTo>
                    <a:pt x="201" y="136"/>
                    <a:pt x="201" y="134"/>
                    <a:pt x="200" y="132"/>
                  </a:cubicBezTo>
                  <a:cubicBezTo>
                    <a:pt x="198" y="128"/>
                    <a:pt x="193" y="126"/>
                    <a:pt x="189" y="129"/>
                  </a:cubicBezTo>
                  <a:cubicBezTo>
                    <a:pt x="187" y="130"/>
                    <a:pt x="186" y="132"/>
                    <a:pt x="185" y="134"/>
                  </a:cubicBezTo>
                  <a:cubicBezTo>
                    <a:pt x="177" y="166"/>
                    <a:pt x="177" y="166"/>
                    <a:pt x="177" y="166"/>
                  </a:cubicBezTo>
                  <a:cubicBezTo>
                    <a:pt x="177" y="166"/>
                    <a:pt x="177" y="166"/>
                    <a:pt x="177" y="166"/>
                  </a:cubicBezTo>
                  <a:cubicBezTo>
                    <a:pt x="176" y="168"/>
                    <a:pt x="176" y="171"/>
                    <a:pt x="177" y="173"/>
                  </a:cubicBezTo>
                  <a:cubicBezTo>
                    <a:pt x="178" y="174"/>
                    <a:pt x="180" y="175"/>
                    <a:pt x="182" y="176"/>
                  </a:cubicBezTo>
                  <a:cubicBezTo>
                    <a:pt x="182" y="176"/>
                    <a:pt x="182" y="176"/>
                    <a:pt x="182" y="176"/>
                  </a:cubicBezTo>
                  <a:cubicBezTo>
                    <a:pt x="182" y="176"/>
                    <a:pt x="182" y="176"/>
                    <a:pt x="183" y="176"/>
                  </a:cubicBezTo>
                  <a:cubicBezTo>
                    <a:pt x="215" y="185"/>
                    <a:pt x="215" y="185"/>
                    <a:pt x="215" y="185"/>
                  </a:cubicBezTo>
                  <a:cubicBezTo>
                    <a:pt x="217" y="186"/>
                    <a:pt x="219" y="185"/>
                    <a:pt x="221" y="184"/>
                  </a:cubicBezTo>
                  <a:cubicBezTo>
                    <a:pt x="225" y="182"/>
                    <a:pt x="226" y="177"/>
                    <a:pt x="224" y="173"/>
                  </a:cubicBezTo>
                  <a:cubicBezTo>
                    <a:pt x="223" y="171"/>
                    <a:pt x="221" y="170"/>
                    <a:pt x="219" y="170"/>
                  </a:cubicBezTo>
                  <a:moveTo>
                    <a:pt x="176" y="85"/>
                  </a:moveTo>
                  <a:cubicBezTo>
                    <a:pt x="175" y="84"/>
                    <a:pt x="173" y="83"/>
                    <a:pt x="172" y="82"/>
                  </a:cubicBezTo>
                  <a:cubicBezTo>
                    <a:pt x="172" y="81"/>
                    <a:pt x="172" y="81"/>
                    <a:pt x="172" y="81"/>
                  </a:cubicBezTo>
                  <a:cubicBezTo>
                    <a:pt x="171" y="81"/>
                    <a:pt x="171" y="81"/>
                    <a:pt x="170" y="81"/>
                  </a:cubicBezTo>
                  <a:cubicBezTo>
                    <a:pt x="138" y="73"/>
                    <a:pt x="138" y="73"/>
                    <a:pt x="138" y="73"/>
                  </a:cubicBezTo>
                  <a:cubicBezTo>
                    <a:pt x="136" y="72"/>
                    <a:pt x="134" y="73"/>
                    <a:pt x="132" y="74"/>
                  </a:cubicBezTo>
                  <a:cubicBezTo>
                    <a:pt x="128" y="76"/>
                    <a:pt x="127" y="81"/>
                    <a:pt x="129" y="85"/>
                  </a:cubicBezTo>
                  <a:cubicBezTo>
                    <a:pt x="130" y="87"/>
                    <a:pt x="132" y="88"/>
                    <a:pt x="134" y="88"/>
                  </a:cubicBezTo>
                  <a:cubicBezTo>
                    <a:pt x="146" y="92"/>
                    <a:pt x="146" y="92"/>
                    <a:pt x="146" y="92"/>
                  </a:cubicBezTo>
                  <a:cubicBezTo>
                    <a:pt x="135" y="100"/>
                    <a:pt x="128" y="114"/>
                    <a:pt x="128" y="129"/>
                  </a:cubicBezTo>
                  <a:cubicBezTo>
                    <a:pt x="128" y="149"/>
                    <a:pt x="141" y="166"/>
                    <a:pt x="158" y="173"/>
                  </a:cubicBezTo>
                  <a:cubicBezTo>
                    <a:pt x="162" y="158"/>
                    <a:pt x="162" y="158"/>
                    <a:pt x="162" y="158"/>
                  </a:cubicBezTo>
                  <a:cubicBezTo>
                    <a:pt x="152" y="152"/>
                    <a:pt x="144" y="141"/>
                    <a:pt x="144" y="129"/>
                  </a:cubicBezTo>
                  <a:cubicBezTo>
                    <a:pt x="144" y="118"/>
                    <a:pt x="149" y="109"/>
                    <a:pt x="157" y="104"/>
                  </a:cubicBezTo>
                  <a:cubicBezTo>
                    <a:pt x="153" y="120"/>
                    <a:pt x="153" y="120"/>
                    <a:pt x="153" y="120"/>
                  </a:cubicBezTo>
                  <a:cubicBezTo>
                    <a:pt x="152" y="122"/>
                    <a:pt x="152" y="124"/>
                    <a:pt x="153" y="126"/>
                  </a:cubicBezTo>
                  <a:cubicBezTo>
                    <a:pt x="156" y="130"/>
                    <a:pt x="160" y="132"/>
                    <a:pt x="164" y="129"/>
                  </a:cubicBezTo>
                  <a:cubicBezTo>
                    <a:pt x="166" y="128"/>
                    <a:pt x="168" y="126"/>
                    <a:pt x="168" y="124"/>
                  </a:cubicBezTo>
                  <a:cubicBezTo>
                    <a:pt x="177" y="92"/>
                    <a:pt x="177" y="92"/>
                    <a:pt x="177" y="92"/>
                  </a:cubicBezTo>
                  <a:cubicBezTo>
                    <a:pt x="177" y="90"/>
                    <a:pt x="177" y="87"/>
                    <a:pt x="176" y="85"/>
                  </a:cubicBezTo>
                  <a:moveTo>
                    <a:pt x="321" y="0"/>
                  </a:moveTo>
                  <a:cubicBezTo>
                    <a:pt x="32" y="0"/>
                    <a:pt x="32" y="0"/>
                    <a:pt x="32" y="0"/>
                  </a:cubicBezTo>
                  <a:cubicBezTo>
                    <a:pt x="14" y="0"/>
                    <a:pt x="0" y="15"/>
                    <a:pt x="0" y="33"/>
                  </a:cubicBezTo>
                  <a:cubicBezTo>
                    <a:pt x="0" y="273"/>
                    <a:pt x="0" y="273"/>
                    <a:pt x="0" y="273"/>
                  </a:cubicBezTo>
                  <a:cubicBezTo>
                    <a:pt x="0" y="291"/>
                    <a:pt x="14" y="305"/>
                    <a:pt x="32" y="305"/>
                  </a:cubicBezTo>
                  <a:cubicBezTo>
                    <a:pt x="144" y="305"/>
                    <a:pt x="144" y="305"/>
                    <a:pt x="144" y="305"/>
                  </a:cubicBezTo>
                  <a:cubicBezTo>
                    <a:pt x="144" y="338"/>
                    <a:pt x="144" y="338"/>
                    <a:pt x="144" y="338"/>
                  </a:cubicBezTo>
                  <a:cubicBezTo>
                    <a:pt x="120" y="338"/>
                    <a:pt x="120" y="338"/>
                    <a:pt x="120" y="338"/>
                  </a:cubicBezTo>
                  <a:cubicBezTo>
                    <a:pt x="116" y="338"/>
                    <a:pt x="112" y="341"/>
                    <a:pt x="112" y="346"/>
                  </a:cubicBezTo>
                  <a:cubicBezTo>
                    <a:pt x="112" y="350"/>
                    <a:pt x="116" y="354"/>
                    <a:pt x="120" y="354"/>
                  </a:cubicBezTo>
                  <a:cubicBezTo>
                    <a:pt x="233" y="354"/>
                    <a:pt x="233" y="354"/>
                    <a:pt x="233" y="354"/>
                  </a:cubicBezTo>
                  <a:cubicBezTo>
                    <a:pt x="237" y="354"/>
                    <a:pt x="241" y="350"/>
                    <a:pt x="241" y="346"/>
                  </a:cubicBezTo>
                  <a:cubicBezTo>
                    <a:pt x="241" y="341"/>
                    <a:pt x="237" y="338"/>
                    <a:pt x="233" y="338"/>
                  </a:cubicBezTo>
                  <a:cubicBezTo>
                    <a:pt x="209" y="338"/>
                    <a:pt x="209" y="338"/>
                    <a:pt x="209" y="338"/>
                  </a:cubicBezTo>
                  <a:cubicBezTo>
                    <a:pt x="209" y="305"/>
                    <a:pt x="209" y="305"/>
                    <a:pt x="209" y="305"/>
                  </a:cubicBezTo>
                  <a:cubicBezTo>
                    <a:pt x="321" y="305"/>
                    <a:pt x="321" y="305"/>
                    <a:pt x="321" y="305"/>
                  </a:cubicBezTo>
                  <a:cubicBezTo>
                    <a:pt x="339" y="305"/>
                    <a:pt x="353" y="291"/>
                    <a:pt x="353" y="273"/>
                  </a:cubicBezTo>
                  <a:cubicBezTo>
                    <a:pt x="353" y="33"/>
                    <a:pt x="353" y="33"/>
                    <a:pt x="353" y="33"/>
                  </a:cubicBezTo>
                  <a:cubicBezTo>
                    <a:pt x="353" y="15"/>
                    <a:pt x="339" y="0"/>
                    <a:pt x="321" y="0"/>
                  </a:cubicBezTo>
                  <a:moveTo>
                    <a:pt x="193" y="338"/>
                  </a:moveTo>
                  <a:cubicBezTo>
                    <a:pt x="160" y="338"/>
                    <a:pt x="160" y="338"/>
                    <a:pt x="160" y="338"/>
                  </a:cubicBezTo>
                  <a:cubicBezTo>
                    <a:pt x="160" y="305"/>
                    <a:pt x="160" y="305"/>
                    <a:pt x="160" y="305"/>
                  </a:cubicBezTo>
                  <a:cubicBezTo>
                    <a:pt x="193" y="305"/>
                    <a:pt x="193" y="305"/>
                    <a:pt x="193" y="305"/>
                  </a:cubicBezTo>
                  <a:lnTo>
                    <a:pt x="193" y="338"/>
                  </a:lnTo>
                  <a:close/>
                  <a:moveTo>
                    <a:pt x="337" y="273"/>
                  </a:moveTo>
                  <a:cubicBezTo>
                    <a:pt x="337" y="282"/>
                    <a:pt x="330" y="289"/>
                    <a:pt x="321" y="289"/>
                  </a:cubicBezTo>
                  <a:cubicBezTo>
                    <a:pt x="32" y="289"/>
                    <a:pt x="32" y="289"/>
                    <a:pt x="32" y="289"/>
                  </a:cubicBezTo>
                  <a:cubicBezTo>
                    <a:pt x="23" y="289"/>
                    <a:pt x="16" y="282"/>
                    <a:pt x="16" y="273"/>
                  </a:cubicBezTo>
                  <a:cubicBezTo>
                    <a:pt x="16" y="257"/>
                    <a:pt x="16" y="257"/>
                    <a:pt x="16" y="257"/>
                  </a:cubicBezTo>
                  <a:cubicBezTo>
                    <a:pt x="337" y="257"/>
                    <a:pt x="337" y="257"/>
                    <a:pt x="337" y="257"/>
                  </a:cubicBezTo>
                  <a:lnTo>
                    <a:pt x="337" y="273"/>
                  </a:lnTo>
                  <a:close/>
                  <a:moveTo>
                    <a:pt x="337" y="241"/>
                  </a:moveTo>
                  <a:cubicBezTo>
                    <a:pt x="16" y="241"/>
                    <a:pt x="16" y="241"/>
                    <a:pt x="16" y="241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6" y="24"/>
                    <a:pt x="23" y="16"/>
                    <a:pt x="32" y="16"/>
                  </a:cubicBezTo>
                  <a:cubicBezTo>
                    <a:pt x="321" y="16"/>
                    <a:pt x="321" y="16"/>
                    <a:pt x="321" y="16"/>
                  </a:cubicBezTo>
                  <a:cubicBezTo>
                    <a:pt x="330" y="16"/>
                    <a:pt x="337" y="24"/>
                    <a:pt x="337" y="33"/>
                  </a:cubicBezTo>
                  <a:lnTo>
                    <a:pt x="337" y="24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" name="Freeform 51"/>
            <p:cNvSpPr>
              <a:spLocks noEditPoints="1"/>
            </p:cNvSpPr>
            <p:nvPr/>
          </p:nvSpPr>
          <p:spPr bwMode="auto">
            <a:xfrm>
              <a:off x="5180935" y="3495373"/>
              <a:ext cx="288366" cy="288366"/>
            </a:xfrm>
            <a:custGeom>
              <a:avLst/>
              <a:gdLst>
                <a:gd name="T0" fmla="*/ 0 w 353"/>
                <a:gd name="T1" fmla="*/ 177 h 353"/>
                <a:gd name="T2" fmla="*/ 353 w 353"/>
                <a:gd name="T3" fmla="*/ 177 h 353"/>
                <a:gd name="T4" fmla="*/ 265 w 353"/>
                <a:gd name="T5" fmla="*/ 43 h 353"/>
                <a:gd name="T6" fmla="*/ 260 w 353"/>
                <a:gd name="T7" fmla="*/ 97 h 353"/>
                <a:gd name="T8" fmla="*/ 248 w 353"/>
                <a:gd name="T9" fmla="*/ 137 h 353"/>
                <a:gd name="T10" fmla="*/ 171 w 353"/>
                <a:gd name="T11" fmla="*/ 52 h 353"/>
                <a:gd name="T12" fmla="*/ 265 w 353"/>
                <a:gd name="T13" fmla="*/ 43 h 353"/>
                <a:gd name="T14" fmla="*/ 278 w 353"/>
                <a:gd name="T15" fmla="*/ 236 h 353"/>
                <a:gd name="T16" fmla="*/ 200 w 353"/>
                <a:gd name="T17" fmla="*/ 240 h 353"/>
                <a:gd name="T18" fmla="*/ 231 w 353"/>
                <a:gd name="T19" fmla="*/ 201 h 353"/>
                <a:gd name="T20" fmla="*/ 203 w 353"/>
                <a:gd name="T21" fmla="*/ 18 h 353"/>
                <a:gd name="T22" fmla="*/ 168 w 353"/>
                <a:gd name="T23" fmla="*/ 17 h 353"/>
                <a:gd name="T24" fmla="*/ 219 w 353"/>
                <a:gd name="T25" fmla="*/ 189 h 353"/>
                <a:gd name="T26" fmla="*/ 176 w 353"/>
                <a:gd name="T27" fmla="*/ 217 h 353"/>
                <a:gd name="T28" fmla="*/ 64 w 353"/>
                <a:gd name="T29" fmla="*/ 195 h 353"/>
                <a:gd name="T30" fmla="*/ 104 w 353"/>
                <a:gd name="T31" fmla="*/ 120 h 353"/>
                <a:gd name="T32" fmla="*/ 126 w 353"/>
                <a:gd name="T33" fmla="*/ 87 h 353"/>
                <a:gd name="T34" fmla="*/ 219 w 353"/>
                <a:gd name="T35" fmla="*/ 189 h 353"/>
                <a:gd name="T36" fmla="*/ 16 w 353"/>
                <a:gd name="T37" fmla="*/ 180 h 353"/>
                <a:gd name="T38" fmla="*/ 40 w 353"/>
                <a:gd name="T39" fmla="*/ 257 h 353"/>
                <a:gd name="T40" fmla="*/ 50 w 353"/>
                <a:gd name="T41" fmla="*/ 186 h 353"/>
                <a:gd name="T42" fmla="*/ 152 w 353"/>
                <a:gd name="T43" fmla="*/ 18 h 353"/>
                <a:gd name="T44" fmla="*/ 115 w 353"/>
                <a:gd name="T45" fmla="*/ 75 h 353"/>
                <a:gd name="T46" fmla="*/ 80 w 353"/>
                <a:gd name="T47" fmla="*/ 96 h 353"/>
                <a:gd name="T48" fmla="*/ 50 w 353"/>
                <a:gd name="T49" fmla="*/ 186 h 353"/>
                <a:gd name="T50" fmla="*/ 56 w 353"/>
                <a:gd name="T51" fmla="*/ 257 h 353"/>
                <a:gd name="T52" fmla="*/ 154 w 353"/>
                <a:gd name="T53" fmla="*/ 249 h 353"/>
                <a:gd name="T54" fmla="*/ 59 w 353"/>
                <a:gd name="T55" fmla="*/ 286 h 353"/>
                <a:gd name="T56" fmla="*/ 176 w 353"/>
                <a:gd name="T57" fmla="*/ 337 h 353"/>
                <a:gd name="T58" fmla="*/ 166 w 353"/>
                <a:gd name="T59" fmla="*/ 262 h 353"/>
                <a:gd name="T60" fmla="*/ 195 w 353"/>
                <a:gd name="T61" fmla="*/ 256 h 353"/>
                <a:gd name="T62" fmla="*/ 300 w 353"/>
                <a:gd name="T63" fmla="*/ 248 h 353"/>
                <a:gd name="T64" fmla="*/ 176 w 353"/>
                <a:gd name="T65" fmla="*/ 337 h 353"/>
                <a:gd name="T66" fmla="*/ 240 w 353"/>
                <a:gd name="T67" fmla="*/ 187 h 353"/>
                <a:gd name="T68" fmla="*/ 265 w 353"/>
                <a:gd name="T69" fmla="*/ 145 h 353"/>
                <a:gd name="T70" fmla="*/ 276 w 353"/>
                <a:gd name="T71" fmla="*/ 99 h 353"/>
                <a:gd name="T72" fmla="*/ 337 w 353"/>
                <a:gd name="T73" fmla="*/ 177 h 353"/>
                <a:gd name="T74" fmla="*/ 301 w 353"/>
                <a:gd name="T75" fmla="*/ 231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53" h="353">
                  <a:moveTo>
                    <a:pt x="176" y="0"/>
                  </a:moveTo>
                  <a:cubicBezTo>
                    <a:pt x="79" y="0"/>
                    <a:pt x="0" y="79"/>
                    <a:pt x="0" y="177"/>
                  </a:cubicBezTo>
                  <a:cubicBezTo>
                    <a:pt x="0" y="274"/>
                    <a:pt x="79" y="353"/>
                    <a:pt x="176" y="353"/>
                  </a:cubicBezTo>
                  <a:cubicBezTo>
                    <a:pt x="274" y="353"/>
                    <a:pt x="353" y="274"/>
                    <a:pt x="353" y="177"/>
                  </a:cubicBezTo>
                  <a:cubicBezTo>
                    <a:pt x="353" y="79"/>
                    <a:pt x="274" y="0"/>
                    <a:pt x="176" y="0"/>
                  </a:cubicBezTo>
                  <a:moveTo>
                    <a:pt x="265" y="43"/>
                  </a:moveTo>
                  <a:cubicBezTo>
                    <a:pt x="265" y="44"/>
                    <a:pt x="265" y="46"/>
                    <a:pt x="265" y="48"/>
                  </a:cubicBezTo>
                  <a:cubicBezTo>
                    <a:pt x="265" y="65"/>
                    <a:pt x="263" y="81"/>
                    <a:pt x="260" y="97"/>
                  </a:cubicBezTo>
                  <a:cubicBezTo>
                    <a:pt x="249" y="99"/>
                    <a:pt x="241" y="109"/>
                    <a:pt x="241" y="120"/>
                  </a:cubicBezTo>
                  <a:cubicBezTo>
                    <a:pt x="241" y="127"/>
                    <a:pt x="243" y="133"/>
                    <a:pt x="248" y="137"/>
                  </a:cubicBezTo>
                  <a:cubicBezTo>
                    <a:pt x="242" y="150"/>
                    <a:pt x="236" y="163"/>
                    <a:pt x="229" y="175"/>
                  </a:cubicBezTo>
                  <a:cubicBezTo>
                    <a:pt x="199" y="141"/>
                    <a:pt x="178" y="99"/>
                    <a:pt x="171" y="52"/>
                  </a:cubicBezTo>
                  <a:cubicBezTo>
                    <a:pt x="189" y="40"/>
                    <a:pt x="209" y="32"/>
                    <a:pt x="231" y="26"/>
                  </a:cubicBezTo>
                  <a:cubicBezTo>
                    <a:pt x="243" y="30"/>
                    <a:pt x="254" y="36"/>
                    <a:pt x="265" y="43"/>
                  </a:cubicBezTo>
                  <a:moveTo>
                    <a:pt x="231" y="201"/>
                  </a:moveTo>
                  <a:cubicBezTo>
                    <a:pt x="245" y="214"/>
                    <a:pt x="261" y="226"/>
                    <a:pt x="278" y="236"/>
                  </a:cubicBezTo>
                  <a:cubicBezTo>
                    <a:pt x="260" y="239"/>
                    <a:pt x="243" y="241"/>
                    <a:pt x="225" y="241"/>
                  </a:cubicBezTo>
                  <a:cubicBezTo>
                    <a:pt x="217" y="241"/>
                    <a:pt x="208" y="240"/>
                    <a:pt x="200" y="240"/>
                  </a:cubicBezTo>
                  <a:cubicBezTo>
                    <a:pt x="200" y="238"/>
                    <a:pt x="200" y="237"/>
                    <a:pt x="200" y="235"/>
                  </a:cubicBezTo>
                  <a:cubicBezTo>
                    <a:pt x="211" y="225"/>
                    <a:pt x="222" y="213"/>
                    <a:pt x="231" y="201"/>
                  </a:cubicBezTo>
                  <a:moveTo>
                    <a:pt x="176" y="16"/>
                  </a:moveTo>
                  <a:cubicBezTo>
                    <a:pt x="185" y="16"/>
                    <a:pt x="194" y="17"/>
                    <a:pt x="203" y="18"/>
                  </a:cubicBezTo>
                  <a:cubicBezTo>
                    <a:pt x="191" y="23"/>
                    <a:pt x="180" y="28"/>
                    <a:pt x="169" y="34"/>
                  </a:cubicBezTo>
                  <a:cubicBezTo>
                    <a:pt x="169" y="28"/>
                    <a:pt x="169" y="22"/>
                    <a:pt x="168" y="17"/>
                  </a:cubicBezTo>
                  <a:cubicBezTo>
                    <a:pt x="171" y="16"/>
                    <a:pt x="174" y="16"/>
                    <a:pt x="176" y="16"/>
                  </a:cubicBezTo>
                  <a:moveTo>
                    <a:pt x="219" y="189"/>
                  </a:moveTo>
                  <a:cubicBezTo>
                    <a:pt x="211" y="201"/>
                    <a:pt x="201" y="212"/>
                    <a:pt x="191" y="222"/>
                  </a:cubicBezTo>
                  <a:cubicBezTo>
                    <a:pt x="187" y="219"/>
                    <a:pt x="182" y="217"/>
                    <a:pt x="176" y="217"/>
                  </a:cubicBezTo>
                  <a:cubicBezTo>
                    <a:pt x="166" y="217"/>
                    <a:pt x="157" y="223"/>
                    <a:pt x="154" y="233"/>
                  </a:cubicBezTo>
                  <a:cubicBezTo>
                    <a:pt x="122" y="225"/>
                    <a:pt x="92" y="212"/>
                    <a:pt x="64" y="195"/>
                  </a:cubicBezTo>
                  <a:cubicBezTo>
                    <a:pt x="71" y="168"/>
                    <a:pt x="83" y="142"/>
                    <a:pt x="99" y="120"/>
                  </a:cubicBezTo>
                  <a:cubicBezTo>
                    <a:pt x="101" y="120"/>
                    <a:pt x="102" y="120"/>
                    <a:pt x="104" y="120"/>
                  </a:cubicBezTo>
                  <a:cubicBezTo>
                    <a:pt x="118" y="120"/>
                    <a:pt x="128" y="110"/>
                    <a:pt x="128" y="96"/>
                  </a:cubicBezTo>
                  <a:cubicBezTo>
                    <a:pt x="128" y="93"/>
                    <a:pt x="128" y="90"/>
                    <a:pt x="126" y="87"/>
                  </a:cubicBezTo>
                  <a:cubicBezTo>
                    <a:pt x="136" y="78"/>
                    <a:pt x="146" y="69"/>
                    <a:pt x="156" y="61"/>
                  </a:cubicBezTo>
                  <a:cubicBezTo>
                    <a:pt x="165" y="110"/>
                    <a:pt x="188" y="154"/>
                    <a:pt x="219" y="189"/>
                  </a:cubicBezTo>
                  <a:moveTo>
                    <a:pt x="40" y="261"/>
                  </a:moveTo>
                  <a:cubicBezTo>
                    <a:pt x="25" y="237"/>
                    <a:pt x="17" y="210"/>
                    <a:pt x="16" y="180"/>
                  </a:cubicBezTo>
                  <a:cubicBezTo>
                    <a:pt x="26" y="188"/>
                    <a:pt x="36" y="196"/>
                    <a:pt x="46" y="203"/>
                  </a:cubicBezTo>
                  <a:cubicBezTo>
                    <a:pt x="42" y="220"/>
                    <a:pt x="40" y="238"/>
                    <a:pt x="40" y="257"/>
                  </a:cubicBezTo>
                  <a:cubicBezTo>
                    <a:pt x="40" y="258"/>
                    <a:pt x="40" y="260"/>
                    <a:pt x="40" y="261"/>
                  </a:cubicBezTo>
                  <a:moveTo>
                    <a:pt x="50" y="186"/>
                  </a:moveTo>
                  <a:cubicBezTo>
                    <a:pt x="38" y="178"/>
                    <a:pt x="27" y="169"/>
                    <a:pt x="17" y="159"/>
                  </a:cubicBezTo>
                  <a:cubicBezTo>
                    <a:pt x="25" y="87"/>
                    <a:pt x="81" y="29"/>
                    <a:pt x="152" y="18"/>
                  </a:cubicBezTo>
                  <a:cubicBezTo>
                    <a:pt x="153" y="27"/>
                    <a:pt x="153" y="35"/>
                    <a:pt x="154" y="44"/>
                  </a:cubicBezTo>
                  <a:cubicBezTo>
                    <a:pt x="140" y="53"/>
                    <a:pt x="127" y="63"/>
                    <a:pt x="115" y="75"/>
                  </a:cubicBezTo>
                  <a:cubicBezTo>
                    <a:pt x="112" y="73"/>
                    <a:pt x="108" y="72"/>
                    <a:pt x="104" y="72"/>
                  </a:cubicBezTo>
                  <a:cubicBezTo>
                    <a:pt x="91" y="72"/>
                    <a:pt x="80" y="83"/>
                    <a:pt x="80" y="96"/>
                  </a:cubicBezTo>
                  <a:cubicBezTo>
                    <a:pt x="80" y="102"/>
                    <a:pt x="82" y="107"/>
                    <a:pt x="85" y="111"/>
                  </a:cubicBezTo>
                  <a:cubicBezTo>
                    <a:pt x="70" y="134"/>
                    <a:pt x="58" y="159"/>
                    <a:pt x="50" y="186"/>
                  </a:cubicBezTo>
                  <a:moveTo>
                    <a:pt x="58" y="284"/>
                  </a:moveTo>
                  <a:cubicBezTo>
                    <a:pt x="57" y="275"/>
                    <a:pt x="56" y="266"/>
                    <a:pt x="56" y="257"/>
                  </a:cubicBezTo>
                  <a:cubicBezTo>
                    <a:pt x="56" y="241"/>
                    <a:pt x="58" y="226"/>
                    <a:pt x="61" y="212"/>
                  </a:cubicBezTo>
                  <a:cubicBezTo>
                    <a:pt x="89" y="229"/>
                    <a:pt x="121" y="242"/>
                    <a:pt x="154" y="249"/>
                  </a:cubicBezTo>
                  <a:cubicBezTo>
                    <a:pt x="154" y="249"/>
                    <a:pt x="154" y="250"/>
                    <a:pt x="154" y="250"/>
                  </a:cubicBezTo>
                  <a:cubicBezTo>
                    <a:pt x="126" y="269"/>
                    <a:pt x="94" y="281"/>
                    <a:pt x="59" y="286"/>
                  </a:cubicBezTo>
                  <a:cubicBezTo>
                    <a:pt x="59" y="286"/>
                    <a:pt x="58" y="285"/>
                    <a:pt x="58" y="284"/>
                  </a:cubicBezTo>
                  <a:moveTo>
                    <a:pt x="176" y="337"/>
                  </a:moveTo>
                  <a:cubicBezTo>
                    <a:pt x="137" y="337"/>
                    <a:pt x="101" y="323"/>
                    <a:pt x="74" y="300"/>
                  </a:cubicBezTo>
                  <a:cubicBezTo>
                    <a:pt x="107" y="293"/>
                    <a:pt x="138" y="280"/>
                    <a:pt x="166" y="262"/>
                  </a:cubicBezTo>
                  <a:cubicBezTo>
                    <a:pt x="169" y="264"/>
                    <a:pt x="173" y="265"/>
                    <a:pt x="176" y="265"/>
                  </a:cubicBezTo>
                  <a:cubicBezTo>
                    <a:pt x="184" y="265"/>
                    <a:pt x="191" y="261"/>
                    <a:pt x="195" y="256"/>
                  </a:cubicBezTo>
                  <a:cubicBezTo>
                    <a:pt x="205" y="256"/>
                    <a:pt x="215" y="257"/>
                    <a:pt x="225" y="257"/>
                  </a:cubicBezTo>
                  <a:cubicBezTo>
                    <a:pt x="250" y="257"/>
                    <a:pt x="275" y="254"/>
                    <a:pt x="300" y="248"/>
                  </a:cubicBezTo>
                  <a:cubicBezTo>
                    <a:pt x="305" y="251"/>
                    <a:pt x="311" y="253"/>
                    <a:pt x="316" y="255"/>
                  </a:cubicBezTo>
                  <a:cubicBezTo>
                    <a:pt x="289" y="304"/>
                    <a:pt x="237" y="337"/>
                    <a:pt x="176" y="337"/>
                  </a:cubicBezTo>
                  <a:moveTo>
                    <a:pt x="301" y="231"/>
                  </a:moveTo>
                  <a:cubicBezTo>
                    <a:pt x="279" y="220"/>
                    <a:pt x="258" y="205"/>
                    <a:pt x="240" y="187"/>
                  </a:cubicBezTo>
                  <a:cubicBezTo>
                    <a:pt x="249" y="174"/>
                    <a:pt x="256" y="159"/>
                    <a:pt x="262" y="144"/>
                  </a:cubicBezTo>
                  <a:cubicBezTo>
                    <a:pt x="263" y="144"/>
                    <a:pt x="264" y="145"/>
                    <a:pt x="265" y="145"/>
                  </a:cubicBezTo>
                  <a:cubicBezTo>
                    <a:pt x="278" y="145"/>
                    <a:pt x="289" y="134"/>
                    <a:pt x="289" y="120"/>
                  </a:cubicBezTo>
                  <a:cubicBezTo>
                    <a:pt x="289" y="111"/>
                    <a:pt x="283" y="103"/>
                    <a:pt x="276" y="99"/>
                  </a:cubicBezTo>
                  <a:cubicBezTo>
                    <a:pt x="278" y="85"/>
                    <a:pt x="280" y="70"/>
                    <a:pt x="281" y="55"/>
                  </a:cubicBezTo>
                  <a:cubicBezTo>
                    <a:pt x="315" y="84"/>
                    <a:pt x="337" y="128"/>
                    <a:pt x="337" y="177"/>
                  </a:cubicBezTo>
                  <a:cubicBezTo>
                    <a:pt x="337" y="192"/>
                    <a:pt x="335" y="208"/>
                    <a:pt x="330" y="222"/>
                  </a:cubicBezTo>
                  <a:cubicBezTo>
                    <a:pt x="321" y="225"/>
                    <a:pt x="311" y="229"/>
                    <a:pt x="301" y="231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LE MARCHÉ </a:t>
            </a:r>
            <a:r>
              <a:rPr lang="en-US" dirty="0">
                <a:solidFill>
                  <a:schemeClr val="accent2"/>
                </a:solidFill>
              </a:rPr>
              <a:t>du </a:t>
            </a:r>
            <a:r>
              <a:rPr lang="en-US" dirty="0" err="1">
                <a:solidFill>
                  <a:schemeClr val="accent2"/>
                </a:solidFill>
              </a:rPr>
              <a:t>secteur</a:t>
            </a:r>
            <a:r>
              <a:rPr lang="en-US" dirty="0">
                <a:solidFill>
                  <a:schemeClr val="accent2"/>
                </a:solidFill>
              </a:rPr>
              <a:t> “VOYAGE”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lvl="0"/>
            <a:r>
              <a:rPr lang="en-US" dirty="0"/>
              <a:t>Les </a:t>
            </a:r>
            <a:r>
              <a:rPr lang="en-US" dirty="0" err="1"/>
              <a:t>principaux</a:t>
            </a:r>
            <a:r>
              <a:rPr lang="en-US" dirty="0"/>
              <a:t> </a:t>
            </a:r>
            <a:r>
              <a:rPr lang="en-US" dirty="0" err="1"/>
              <a:t>acteurs</a:t>
            </a:r>
            <a:r>
              <a:rPr lang="en-US" dirty="0"/>
              <a:t> du </a:t>
            </a:r>
            <a:r>
              <a:rPr lang="en-US" dirty="0" err="1"/>
              <a:t>marché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5646791" y="1338882"/>
            <a:ext cx="1666876" cy="27007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1100"/>
              </a:lnSpc>
              <a:spcAft>
                <a:spcPts val="1200"/>
              </a:spcAft>
            </a:pP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Sed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perspiciatis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lorem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or unde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requomnis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iste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natus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error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101849" y="1342810"/>
            <a:ext cx="326148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spcAft>
                <a:spcPts val="1200"/>
              </a:spcAft>
            </a:pPr>
            <a:r>
              <a:rPr lang="en-US" sz="1800" dirty="0">
                <a:solidFill>
                  <a:schemeClr val="accent3"/>
                </a:solidFill>
                <a:latin typeface="Lato Black" panose="020F0A02020204030203" pitchFamily="34" charset="0"/>
              </a:rPr>
              <a:t>01</a:t>
            </a:r>
          </a:p>
        </p:txBody>
      </p:sp>
      <p:cxnSp>
        <p:nvCxnSpPr>
          <p:cNvPr id="7" name="Straight Connector 6"/>
          <p:cNvCxnSpPr/>
          <p:nvPr/>
        </p:nvCxnSpPr>
        <p:spPr>
          <a:xfrm>
            <a:off x="5530249" y="1358524"/>
            <a:ext cx="0" cy="258199"/>
          </a:xfrm>
          <a:prstGeom prst="line">
            <a:avLst/>
          </a:prstGeom>
          <a:ln w="12700" cap="rnd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6511924" y="1963040"/>
            <a:ext cx="1666876" cy="27007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1100"/>
              </a:lnSpc>
              <a:spcAft>
                <a:spcPts val="1200"/>
              </a:spcAft>
            </a:pP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Sed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perspiciatis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lorem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or unde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requomnis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iste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natus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error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966982" y="1966968"/>
            <a:ext cx="326148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spcAft>
                <a:spcPts val="1200"/>
              </a:spcAft>
            </a:pPr>
            <a:r>
              <a:rPr lang="en-US" sz="1800" dirty="0">
                <a:solidFill>
                  <a:schemeClr val="accent3"/>
                </a:solidFill>
                <a:latin typeface="Lato Black" panose="020F0A02020204030203" pitchFamily="34" charset="0"/>
              </a:rPr>
              <a:t>02</a:t>
            </a:r>
          </a:p>
        </p:txBody>
      </p:sp>
      <p:cxnSp>
        <p:nvCxnSpPr>
          <p:cNvPr id="11" name="Straight Connector 10"/>
          <p:cNvCxnSpPr/>
          <p:nvPr/>
        </p:nvCxnSpPr>
        <p:spPr>
          <a:xfrm>
            <a:off x="6395382" y="1982682"/>
            <a:ext cx="0" cy="258199"/>
          </a:xfrm>
          <a:prstGeom prst="line">
            <a:avLst/>
          </a:prstGeom>
          <a:ln w="12700" cap="rnd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6835195" y="2743174"/>
            <a:ext cx="1666876" cy="27007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1100"/>
              </a:lnSpc>
              <a:spcAft>
                <a:spcPts val="1200"/>
              </a:spcAft>
            </a:pP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Sed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perspiciatis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lorem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or unde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requomnis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iste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natus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error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6290253" y="2747102"/>
            <a:ext cx="326148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spcAft>
                <a:spcPts val="1200"/>
              </a:spcAft>
            </a:pPr>
            <a:r>
              <a:rPr lang="en-US" sz="1800" dirty="0">
                <a:solidFill>
                  <a:schemeClr val="accent3"/>
                </a:solidFill>
                <a:latin typeface="Lato Black" panose="020F0A02020204030203" pitchFamily="34" charset="0"/>
              </a:rPr>
              <a:t>03</a:t>
            </a:r>
          </a:p>
        </p:txBody>
      </p:sp>
      <p:cxnSp>
        <p:nvCxnSpPr>
          <p:cNvPr id="15" name="Straight Connector 14"/>
          <p:cNvCxnSpPr/>
          <p:nvPr/>
        </p:nvCxnSpPr>
        <p:spPr>
          <a:xfrm>
            <a:off x="6718653" y="2762816"/>
            <a:ext cx="0" cy="258199"/>
          </a:xfrm>
          <a:prstGeom prst="line">
            <a:avLst/>
          </a:prstGeom>
          <a:ln w="12700" cap="rnd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6511924" y="3491291"/>
            <a:ext cx="1666876" cy="27007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1100"/>
              </a:lnSpc>
              <a:spcAft>
                <a:spcPts val="1200"/>
              </a:spcAft>
            </a:pP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Sed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perspiciatis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lorem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or unde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requomnis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iste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natus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error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966982" y="3495219"/>
            <a:ext cx="326148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spcAft>
                <a:spcPts val="1200"/>
              </a:spcAft>
            </a:pPr>
            <a:r>
              <a:rPr lang="en-US" sz="1800" dirty="0">
                <a:solidFill>
                  <a:schemeClr val="accent3"/>
                </a:solidFill>
                <a:latin typeface="Lato Black" panose="020F0A02020204030203" pitchFamily="34" charset="0"/>
              </a:rPr>
              <a:t>04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6395382" y="3510933"/>
            <a:ext cx="0" cy="258199"/>
          </a:xfrm>
          <a:prstGeom prst="line">
            <a:avLst/>
          </a:prstGeom>
          <a:ln w="12700" cap="rnd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941388" y="1963040"/>
            <a:ext cx="1666876" cy="27007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>
              <a:lnSpc>
                <a:spcPts val="1100"/>
              </a:lnSpc>
              <a:spcAft>
                <a:spcPts val="1200"/>
              </a:spcAft>
            </a:pP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Sed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perspiciatis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lorem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or unde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requomnis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iste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natus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error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2836255" y="1966968"/>
            <a:ext cx="326148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spcAft>
                <a:spcPts val="1200"/>
              </a:spcAft>
            </a:pPr>
            <a:r>
              <a:rPr lang="en-US" sz="1800" dirty="0">
                <a:solidFill>
                  <a:schemeClr val="accent3"/>
                </a:solidFill>
                <a:latin typeface="Lato Black" panose="020F0A02020204030203" pitchFamily="34" charset="0"/>
              </a:rPr>
              <a:t>08</a:t>
            </a:r>
          </a:p>
        </p:txBody>
      </p:sp>
      <p:cxnSp>
        <p:nvCxnSpPr>
          <p:cNvPr id="23" name="Straight Connector 22"/>
          <p:cNvCxnSpPr/>
          <p:nvPr/>
        </p:nvCxnSpPr>
        <p:spPr>
          <a:xfrm>
            <a:off x="2722796" y="1982682"/>
            <a:ext cx="0" cy="258199"/>
          </a:xfrm>
          <a:prstGeom prst="line">
            <a:avLst/>
          </a:prstGeom>
          <a:ln w="12700" cap="rnd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/>
          <p:cNvSpPr txBox="1"/>
          <p:nvPr/>
        </p:nvSpPr>
        <p:spPr>
          <a:xfrm>
            <a:off x="626426" y="2732214"/>
            <a:ext cx="1666876" cy="27007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>
              <a:lnSpc>
                <a:spcPts val="1100"/>
              </a:lnSpc>
              <a:spcAft>
                <a:spcPts val="1200"/>
              </a:spcAft>
            </a:pP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Sed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perspiciatis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lorem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or unde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requomnis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iste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natus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error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2521293" y="2736142"/>
            <a:ext cx="326148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spcAft>
                <a:spcPts val="1200"/>
              </a:spcAft>
            </a:pPr>
            <a:r>
              <a:rPr lang="en-US" sz="1800" dirty="0">
                <a:solidFill>
                  <a:schemeClr val="accent3"/>
                </a:solidFill>
                <a:latin typeface="Lato Black" panose="020F0A02020204030203" pitchFamily="34" charset="0"/>
              </a:rPr>
              <a:t>07</a:t>
            </a:r>
          </a:p>
        </p:txBody>
      </p:sp>
      <p:cxnSp>
        <p:nvCxnSpPr>
          <p:cNvPr id="27" name="Straight Connector 26"/>
          <p:cNvCxnSpPr/>
          <p:nvPr/>
        </p:nvCxnSpPr>
        <p:spPr>
          <a:xfrm>
            <a:off x="2407834" y="2751856"/>
            <a:ext cx="0" cy="258199"/>
          </a:xfrm>
          <a:prstGeom prst="line">
            <a:avLst/>
          </a:prstGeom>
          <a:ln w="12700" cap="rnd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28"/>
          <p:cNvSpPr txBox="1"/>
          <p:nvPr/>
        </p:nvSpPr>
        <p:spPr>
          <a:xfrm>
            <a:off x="941388" y="3464544"/>
            <a:ext cx="1666876" cy="27007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>
              <a:lnSpc>
                <a:spcPts val="1100"/>
              </a:lnSpc>
              <a:spcAft>
                <a:spcPts val="1200"/>
              </a:spcAft>
            </a:pP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Sed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perspiciatis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lorem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or unde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requomnis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iste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natus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error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2836255" y="3468472"/>
            <a:ext cx="326148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spcAft>
                <a:spcPts val="1200"/>
              </a:spcAft>
            </a:pPr>
            <a:r>
              <a:rPr lang="en-US" sz="1800" dirty="0">
                <a:solidFill>
                  <a:schemeClr val="accent3"/>
                </a:solidFill>
                <a:latin typeface="Lato Black" panose="020F0A02020204030203" pitchFamily="34" charset="0"/>
              </a:rPr>
              <a:t>06</a:t>
            </a:r>
          </a:p>
        </p:txBody>
      </p:sp>
      <p:cxnSp>
        <p:nvCxnSpPr>
          <p:cNvPr id="31" name="Straight Connector 30"/>
          <p:cNvCxnSpPr/>
          <p:nvPr/>
        </p:nvCxnSpPr>
        <p:spPr>
          <a:xfrm>
            <a:off x="2722796" y="3484186"/>
            <a:ext cx="0" cy="258199"/>
          </a:xfrm>
          <a:prstGeom prst="line">
            <a:avLst/>
          </a:prstGeom>
          <a:ln w="12700" cap="rnd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Box 32"/>
          <p:cNvSpPr txBox="1"/>
          <p:nvPr/>
        </p:nvSpPr>
        <p:spPr>
          <a:xfrm>
            <a:off x="1805941" y="4134505"/>
            <a:ext cx="1666876" cy="27007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>
              <a:lnSpc>
                <a:spcPts val="1100"/>
              </a:lnSpc>
              <a:spcAft>
                <a:spcPts val="1200"/>
              </a:spcAft>
            </a:pP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Sed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perspiciatis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lorem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or unde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requomnis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iste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natus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error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3700808" y="4138433"/>
            <a:ext cx="326148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spcAft>
                <a:spcPts val="1200"/>
              </a:spcAft>
            </a:pPr>
            <a:r>
              <a:rPr lang="en-US" sz="1800" dirty="0">
                <a:solidFill>
                  <a:schemeClr val="accent3"/>
                </a:solidFill>
                <a:latin typeface="Lato Black" panose="020F0A02020204030203" pitchFamily="34" charset="0"/>
              </a:rPr>
              <a:t>05</a:t>
            </a:r>
          </a:p>
        </p:txBody>
      </p:sp>
      <p:cxnSp>
        <p:nvCxnSpPr>
          <p:cNvPr id="35" name="Straight Connector 34"/>
          <p:cNvCxnSpPr/>
          <p:nvPr/>
        </p:nvCxnSpPr>
        <p:spPr>
          <a:xfrm>
            <a:off x="3587349" y="4154147"/>
            <a:ext cx="0" cy="258199"/>
          </a:xfrm>
          <a:prstGeom prst="line">
            <a:avLst/>
          </a:prstGeom>
          <a:ln w="12700" cap="rnd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96797674"/>
      </p:ext>
    </p:extLst>
  </p:cSld>
  <p:clrMapOvr>
    <a:masterClrMapping/>
  </p:clrMapOvr>
  <p:transition spd="slow" advClick="0" advTm="100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75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25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75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25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75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25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75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25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750"/>
                            </p:stCondLst>
                            <p:childTnLst>
                              <p:par>
                                <p:cTn id="4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25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75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250"/>
                            </p:stCondLst>
                            <p:childTnLst>
                              <p:par>
                                <p:cTn id="6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750"/>
                            </p:stCondLst>
                            <p:childTnLst>
                              <p:par>
                                <p:cTn id="6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25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750"/>
                            </p:stCondLst>
                            <p:childTnLst>
                              <p:par>
                                <p:cTn id="7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250"/>
                            </p:stCondLst>
                            <p:childTnLst>
                              <p:par>
                                <p:cTn id="7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975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0250"/>
                            </p:stCondLst>
                            <p:childTnLst>
                              <p:par>
                                <p:cTn id="8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0750"/>
                            </p:stCondLst>
                            <p:childTnLst>
                              <p:par>
                                <p:cTn id="8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1250"/>
                            </p:stCondLst>
                            <p:childTnLst>
                              <p:par>
                                <p:cTn id="9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1750"/>
                            </p:stCondLst>
                            <p:childTnLst>
                              <p:par>
                                <p:cTn id="9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2250"/>
                            </p:stCondLst>
                            <p:childTnLst>
                              <p:par>
                                <p:cTn id="10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9" grpId="0"/>
      <p:bldP spid="10" grpId="0"/>
      <p:bldP spid="13" grpId="0"/>
      <p:bldP spid="14" grpId="0"/>
      <p:bldP spid="17" grpId="0"/>
      <p:bldP spid="18" grpId="0"/>
      <p:bldP spid="21" grpId="0"/>
      <p:bldP spid="22" grpId="0"/>
      <p:bldP spid="25" grpId="0"/>
      <p:bldP spid="26" grpId="0"/>
      <p:bldP spid="29" grpId="0"/>
      <p:bldP spid="30" grpId="0"/>
      <p:bldP spid="33" grpId="0"/>
      <p:bldP spid="3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5"/>
          <p:cNvSpPr>
            <a:spLocks/>
          </p:cNvSpPr>
          <p:nvPr/>
        </p:nvSpPr>
        <p:spPr bwMode="auto">
          <a:xfrm>
            <a:off x="4697590" y="-2286"/>
            <a:ext cx="3546475" cy="5148072"/>
          </a:xfrm>
          <a:custGeom>
            <a:avLst/>
            <a:gdLst>
              <a:gd name="T0" fmla="*/ 1170 w 2234"/>
              <a:gd name="T1" fmla="*/ 0 h 3244"/>
              <a:gd name="T2" fmla="*/ 0 w 2234"/>
              <a:gd name="T3" fmla="*/ 3244 h 3244"/>
              <a:gd name="T4" fmla="*/ 1064 w 2234"/>
              <a:gd name="T5" fmla="*/ 3244 h 3244"/>
              <a:gd name="T6" fmla="*/ 2234 w 2234"/>
              <a:gd name="T7" fmla="*/ 0 h 3244"/>
              <a:gd name="T8" fmla="*/ 1170 w 2234"/>
              <a:gd name="T9" fmla="*/ 0 h 32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234" h="3244">
                <a:moveTo>
                  <a:pt x="1170" y="0"/>
                </a:moveTo>
                <a:lnTo>
                  <a:pt x="0" y="3244"/>
                </a:lnTo>
                <a:lnTo>
                  <a:pt x="1064" y="3244"/>
                </a:lnTo>
                <a:lnTo>
                  <a:pt x="2234" y="0"/>
                </a:lnTo>
                <a:lnTo>
                  <a:pt x="1170" y="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LE MARCHÉ </a:t>
            </a:r>
            <a:r>
              <a:rPr lang="en-US" dirty="0">
                <a:solidFill>
                  <a:schemeClr val="accent2"/>
                </a:solidFill>
              </a:rPr>
              <a:t>LES FOURNISSEURS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lvl="0"/>
            <a:r>
              <a:rPr lang="en-US" dirty="0"/>
              <a:t>Les forces </a:t>
            </a:r>
            <a:r>
              <a:rPr lang="en-US" dirty="0" err="1"/>
              <a:t>en</a:t>
            </a:r>
            <a:r>
              <a:rPr lang="en-US" dirty="0"/>
              <a:t> </a:t>
            </a:r>
            <a:r>
              <a:rPr lang="en-US" dirty="0" err="1"/>
              <a:t>présence</a:t>
            </a:r>
            <a:endParaRPr lang="en-US" dirty="0"/>
          </a:p>
        </p:txBody>
      </p:sp>
      <p:sp>
        <p:nvSpPr>
          <p:cNvPr id="7" name="Freeform 5"/>
          <p:cNvSpPr>
            <a:spLocks/>
          </p:cNvSpPr>
          <p:nvPr/>
        </p:nvSpPr>
        <p:spPr bwMode="auto">
          <a:xfrm>
            <a:off x="4561137" y="3559175"/>
            <a:ext cx="2863016" cy="474346"/>
          </a:xfrm>
          <a:custGeom>
            <a:avLst/>
            <a:gdLst>
              <a:gd name="T0" fmla="*/ 151 w 2535"/>
              <a:gd name="T1" fmla="*/ 0 h 420"/>
              <a:gd name="T2" fmla="*/ 0 w 2535"/>
              <a:gd name="T3" fmla="*/ 420 h 420"/>
              <a:gd name="T4" fmla="*/ 2385 w 2535"/>
              <a:gd name="T5" fmla="*/ 420 h 420"/>
              <a:gd name="T6" fmla="*/ 2535 w 2535"/>
              <a:gd name="T7" fmla="*/ 0 h 420"/>
              <a:gd name="T8" fmla="*/ 151 w 2535"/>
              <a:gd name="T9" fmla="*/ 0 h 4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535" h="420">
                <a:moveTo>
                  <a:pt x="151" y="0"/>
                </a:moveTo>
                <a:lnTo>
                  <a:pt x="0" y="420"/>
                </a:lnTo>
                <a:lnTo>
                  <a:pt x="2385" y="420"/>
                </a:lnTo>
                <a:lnTo>
                  <a:pt x="2535" y="0"/>
                </a:lnTo>
                <a:lnTo>
                  <a:pt x="151" y="0"/>
                </a:lnTo>
                <a:close/>
              </a:path>
            </a:pathLst>
          </a:custGeom>
          <a:solidFill>
            <a:schemeClr val="accent2">
              <a:alpha val="8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4938847" y="3657070"/>
            <a:ext cx="2264672" cy="24628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ts val="1000"/>
              </a:lnSpc>
              <a:spcAft>
                <a:spcPts val="1200"/>
              </a:spcAft>
            </a:pPr>
            <a:r>
              <a:rPr lang="en-US" sz="800" dirty="0" err="1">
                <a:solidFill>
                  <a:schemeClr val="bg1"/>
                </a:solidFill>
                <a:latin typeface="Lato" panose="020F0502020204030203" pitchFamily="34" charset="0"/>
              </a:rPr>
              <a:t>Sed</a:t>
            </a:r>
            <a:r>
              <a:rPr lang="en-US" sz="80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00" dirty="0" err="1">
                <a:solidFill>
                  <a:schemeClr val="bg1"/>
                </a:solidFill>
                <a:latin typeface="Lato" panose="020F0502020204030203" pitchFamily="34" charset="0"/>
              </a:rPr>
              <a:t>ut</a:t>
            </a:r>
            <a:r>
              <a:rPr lang="en-US" sz="80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00" dirty="0" err="1">
                <a:solidFill>
                  <a:schemeClr val="bg1"/>
                </a:solidFill>
                <a:latin typeface="Lato" panose="020F0502020204030203" pitchFamily="34" charset="0"/>
              </a:rPr>
              <a:t>perspiciatis</a:t>
            </a:r>
            <a:r>
              <a:rPr lang="en-US" sz="80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00" dirty="0" err="1">
                <a:solidFill>
                  <a:schemeClr val="bg1"/>
                </a:solidFill>
                <a:latin typeface="Lato" panose="020F0502020204030203" pitchFamily="34" charset="0"/>
              </a:rPr>
              <a:t>unde</a:t>
            </a:r>
            <a:r>
              <a:rPr lang="en-US" sz="80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00" dirty="0" err="1">
                <a:solidFill>
                  <a:schemeClr val="bg1"/>
                </a:solidFill>
                <a:latin typeface="Lato" panose="020F0502020204030203" pitchFamily="34" charset="0"/>
              </a:rPr>
              <a:t>omnis</a:t>
            </a:r>
            <a:r>
              <a:rPr lang="en-US" sz="80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00" dirty="0" err="1">
                <a:solidFill>
                  <a:schemeClr val="bg1"/>
                </a:solidFill>
                <a:latin typeface="Lato" panose="020F0502020204030203" pitchFamily="34" charset="0"/>
              </a:rPr>
              <a:t>iste</a:t>
            </a:r>
            <a:r>
              <a:rPr lang="en-US" sz="80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00" dirty="0" err="1">
                <a:solidFill>
                  <a:schemeClr val="bg1"/>
                </a:solidFill>
                <a:latin typeface="Lato" panose="020F0502020204030203" pitchFamily="34" charset="0"/>
              </a:rPr>
              <a:t>natus</a:t>
            </a:r>
            <a:r>
              <a:rPr lang="en-US" sz="800" dirty="0">
                <a:solidFill>
                  <a:schemeClr val="bg1"/>
                </a:solidFill>
                <a:latin typeface="Lato" panose="020F0502020204030203" pitchFamily="34" charset="0"/>
              </a:rPr>
              <a:t> error sit </a:t>
            </a:r>
            <a:r>
              <a:rPr lang="en-US" sz="800" dirty="0" err="1">
                <a:solidFill>
                  <a:schemeClr val="bg1"/>
                </a:solidFill>
                <a:latin typeface="Lato" panose="020F0502020204030203" pitchFamily="34" charset="0"/>
              </a:rPr>
              <a:t>volup</a:t>
            </a:r>
            <a:r>
              <a:rPr lang="en-US" sz="80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00" dirty="0" err="1">
                <a:solidFill>
                  <a:schemeClr val="bg1"/>
                </a:solidFill>
                <a:latin typeface="Lato" panose="020F0502020204030203" pitchFamily="34" charset="0"/>
              </a:rPr>
              <a:t>tatem</a:t>
            </a:r>
            <a:r>
              <a:rPr lang="en-US" sz="80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00" dirty="0" err="1">
                <a:solidFill>
                  <a:schemeClr val="bg1"/>
                </a:solidFill>
                <a:latin typeface="Lato" panose="020F0502020204030203" pitchFamily="34" charset="0"/>
              </a:rPr>
              <a:t>accus</a:t>
            </a:r>
            <a:r>
              <a:rPr lang="en-US" sz="80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00" dirty="0" err="1">
                <a:solidFill>
                  <a:schemeClr val="bg1"/>
                </a:solidFill>
                <a:latin typeface="Lato" panose="020F0502020204030203" pitchFamily="34" charset="0"/>
              </a:rPr>
              <a:t>antium</a:t>
            </a:r>
            <a:r>
              <a:rPr lang="en-US" sz="800" dirty="0">
                <a:solidFill>
                  <a:schemeClr val="bg1"/>
                </a:solidFill>
                <a:latin typeface="Lato" panose="020F0502020204030203" pitchFamily="34" charset="0"/>
              </a:rPr>
              <a:t> dolor</a:t>
            </a:r>
          </a:p>
        </p:txBody>
      </p:sp>
      <p:grpSp>
        <p:nvGrpSpPr>
          <p:cNvPr id="10" name="Group 3">
            <a:extLst>
              <a:ext uri="{FF2B5EF4-FFF2-40B4-BE49-F238E27FC236}">
                <a16:creationId xmlns:a16="http://schemas.microsoft.com/office/drawing/2014/main" id="{E9A61AD0-5A94-2A4A-9FD9-D09B316BEFD5}"/>
              </a:ext>
            </a:extLst>
          </p:cNvPr>
          <p:cNvGrpSpPr/>
          <p:nvPr/>
        </p:nvGrpSpPr>
        <p:grpSpPr>
          <a:xfrm>
            <a:off x="1785234" y="1551753"/>
            <a:ext cx="2655358" cy="649093"/>
            <a:chOff x="1286933" y="1722666"/>
            <a:chExt cx="2451100" cy="599162"/>
          </a:xfrm>
        </p:grpSpPr>
        <p:sp>
          <p:nvSpPr>
            <p:cNvPr id="11" name="TextBox 16">
              <a:extLst>
                <a:ext uri="{FF2B5EF4-FFF2-40B4-BE49-F238E27FC236}">
                  <a16:creationId xmlns:a16="http://schemas.microsoft.com/office/drawing/2014/main" id="{4B168951-9779-7541-9504-EC30E1C8BA20}"/>
                </a:ext>
              </a:extLst>
            </p:cNvPr>
            <p:cNvSpPr txBox="1"/>
            <p:nvPr/>
          </p:nvSpPr>
          <p:spPr>
            <a:xfrm>
              <a:off x="1286933" y="1722666"/>
              <a:ext cx="2451100" cy="14270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ts val="1300"/>
                </a:lnSpc>
                <a:spcAft>
                  <a:spcPts val="1300"/>
                </a:spcAft>
              </a:pPr>
              <a:r>
                <a:rPr lang="en-US" sz="1083" b="1" cap="all" spc="22" dirty="0" err="1">
                  <a:solidFill>
                    <a:schemeClr val="accent3"/>
                  </a:solidFill>
                  <a:latin typeface="Lato" panose="020F0502020204030203" pitchFamily="34" charset="0"/>
                </a:rPr>
                <a:t>Fournisseur</a:t>
              </a:r>
              <a:r>
                <a:rPr lang="en-US" sz="1083" b="1" cap="all" spc="22" dirty="0">
                  <a:solidFill>
                    <a:schemeClr val="accent3"/>
                  </a:solidFill>
                  <a:latin typeface="Lato" panose="020F0502020204030203" pitchFamily="34" charset="0"/>
                </a:rPr>
                <a:t> 1</a:t>
              </a:r>
            </a:p>
          </p:txBody>
        </p:sp>
        <p:sp>
          <p:nvSpPr>
            <p:cNvPr id="12" name="TextBox 18">
              <a:extLst>
                <a:ext uri="{FF2B5EF4-FFF2-40B4-BE49-F238E27FC236}">
                  <a16:creationId xmlns:a16="http://schemas.microsoft.com/office/drawing/2014/main" id="{493AC143-7923-CF41-95D8-22BB52EC7C23}"/>
                </a:ext>
              </a:extLst>
            </p:cNvPr>
            <p:cNvSpPr txBox="1"/>
            <p:nvPr/>
          </p:nvSpPr>
          <p:spPr>
            <a:xfrm>
              <a:off x="1286933" y="1895676"/>
              <a:ext cx="2451100" cy="42615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ts val="1192"/>
                </a:lnSpc>
                <a:spcAft>
                  <a:spcPts val="1300"/>
                </a:spcAft>
              </a:pPr>
              <a:r>
                <a:rPr lang="en-US" sz="921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Sed</a:t>
              </a:r>
              <a:r>
                <a:rPr lang="en-US" sz="921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921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ut</a:t>
              </a:r>
              <a:r>
                <a:rPr lang="en-US" sz="921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921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perspiciatis</a:t>
              </a:r>
              <a:r>
                <a:rPr lang="en-US" sz="921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921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unde</a:t>
              </a:r>
              <a:r>
                <a:rPr lang="en-US" sz="921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921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omnis</a:t>
              </a:r>
              <a:r>
                <a:rPr lang="en-US" sz="921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921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iste</a:t>
              </a:r>
              <a:r>
                <a:rPr lang="en-US" sz="921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921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natus</a:t>
              </a:r>
              <a:r>
                <a:rPr lang="en-US" sz="921" dirty="0">
                  <a:solidFill>
                    <a:schemeClr val="accent5"/>
                  </a:solidFill>
                  <a:latin typeface="Lato" panose="020F0502020204030203" pitchFamily="34" charset="0"/>
                </a:rPr>
                <a:t> error sit </a:t>
              </a:r>
              <a:r>
                <a:rPr lang="en-US" sz="921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lor</a:t>
              </a:r>
              <a:r>
                <a:rPr lang="en-US" sz="921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921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volup</a:t>
              </a:r>
              <a:r>
                <a:rPr lang="en-US" sz="921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921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tatem</a:t>
              </a:r>
              <a:r>
                <a:rPr lang="en-US" sz="921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921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accus</a:t>
              </a:r>
              <a:r>
                <a:rPr lang="en-US" sz="921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921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antium</a:t>
              </a:r>
              <a:r>
                <a:rPr lang="en-US" sz="921" dirty="0">
                  <a:solidFill>
                    <a:schemeClr val="accent5"/>
                  </a:solidFill>
                  <a:latin typeface="Lato" panose="020F0502020204030203" pitchFamily="34" charset="0"/>
                </a:rPr>
                <a:t> dolor </a:t>
              </a:r>
              <a:r>
                <a:rPr lang="en-US" sz="921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emque</a:t>
              </a:r>
              <a:r>
                <a:rPr lang="en-US" sz="921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921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lauda</a:t>
              </a:r>
              <a:r>
                <a:rPr lang="en-US" sz="921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921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nt</a:t>
              </a:r>
              <a:r>
                <a:rPr lang="en-US" sz="921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921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ium</a:t>
              </a:r>
              <a:r>
                <a:rPr lang="en-US" sz="921" dirty="0">
                  <a:solidFill>
                    <a:schemeClr val="accent5"/>
                  </a:solidFill>
                  <a:latin typeface="Lato" panose="020F0502020204030203" pitchFamily="34" charset="0"/>
                </a:rPr>
                <a:t>, </a:t>
              </a:r>
              <a:r>
                <a:rPr lang="en-US" sz="921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totam</a:t>
              </a:r>
              <a:r>
                <a:rPr lang="en-US" sz="921" dirty="0">
                  <a:solidFill>
                    <a:schemeClr val="accent5"/>
                  </a:solidFill>
                  <a:latin typeface="Lato" panose="020F0502020204030203" pitchFamily="34" charset="0"/>
                </a:rPr>
                <a:t> rem </a:t>
              </a:r>
              <a:r>
                <a:rPr lang="en-US" sz="921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aperiam</a:t>
              </a:r>
              <a:r>
                <a:rPr lang="en-US" sz="921" dirty="0">
                  <a:solidFill>
                    <a:schemeClr val="accent5"/>
                  </a:solidFill>
                  <a:latin typeface="Lato" panose="020F0502020204030203" pitchFamily="34" charset="0"/>
                </a:rPr>
                <a:t>, </a:t>
              </a:r>
              <a:r>
                <a:rPr lang="en-US" sz="921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eaque</a:t>
              </a:r>
              <a:r>
                <a:rPr lang="en-US" sz="921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921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ipsa</a:t>
              </a:r>
              <a:endParaRPr lang="en-US" sz="921" dirty="0">
                <a:solidFill>
                  <a:schemeClr val="accent5"/>
                </a:solidFill>
                <a:latin typeface="Lato" panose="020F0502020204030203" pitchFamily="34" charset="0"/>
              </a:endParaRPr>
            </a:p>
          </p:txBody>
        </p:sp>
      </p:grpSp>
      <p:grpSp>
        <p:nvGrpSpPr>
          <p:cNvPr id="13" name="Group 6">
            <a:extLst>
              <a:ext uri="{FF2B5EF4-FFF2-40B4-BE49-F238E27FC236}">
                <a16:creationId xmlns:a16="http://schemas.microsoft.com/office/drawing/2014/main" id="{C859D50C-56E1-7F46-9D06-BA967778404C}"/>
              </a:ext>
            </a:extLst>
          </p:cNvPr>
          <p:cNvGrpSpPr/>
          <p:nvPr/>
        </p:nvGrpSpPr>
        <p:grpSpPr>
          <a:xfrm>
            <a:off x="1785234" y="2555134"/>
            <a:ext cx="2655358" cy="649093"/>
            <a:chOff x="1286933" y="2648863"/>
            <a:chExt cx="2451100" cy="599162"/>
          </a:xfrm>
        </p:grpSpPr>
        <p:sp>
          <p:nvSpPr>
            <p:cNvPr id="14" name="TextBox 22">
              <a:extLst>
                <a:ext uri="{FF2B5EF4-FFF2-40B4-BE49-F238E27FC236}">
                  <a16:creationId xmlns:a16="http://schemas.microsoft.com/office/drawing/2014/main" id="{77222009-84BD-E349-BC8B-1CE77A22BADB}"/>
                </a:ext>
              </a:extLst>
            </p:cNvPr>
            <p:cNvSpPr txBox="1"/>
            <p:nvPr/>
          </p:nvSpPr>
          <p:spPr>
            <a:xfrm>
              <a:off x="1286933" y="2648863"/>
              <a:ext cx="2451100" cy="14270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ts val="1300"/>
                </a:lnSpc>
                <a:spcAft>
                  <a:spcPts val="1300"/>
                </a:spcAft>
              </a:pPr>
              <a:r>
                <a:rPr lang="en-US" sz="1083" b="1" cap="all" spc="22" dirty="0" err="1">
                  <a:solidFill>
                    <a:schemeClr val="accent3"/>
                  </a:solidFill>
                  <a:latin typeface="Lato" panose="020F0502020204030203" pitchFamily="34" charset="0"/>
                </a:rPr>
                <a:t>Fournisseur</a:t>
              </a:r>
              <a:r>
                <a:rPr lang="en-US" sz="1083" b="1" cap="all" spc="22" dirty="0">
                  <a:solidFill>
                    <a:schemeClr val="accent3"/>
                  </a:solidFill>
                  <a:latin typeface="Lato" panose="020F0502020204030203" pitchFamily="34" charset="0"/>
                </a:rPr>
                <a:t> 2</a:t>
              </a:r>
            </a:p>
          </p:txBody>
        </p:sp>
        <p:sp>
          <p:nvSpPr>
            <p:cNvPr id="15" name="TextBox 23">
              <a:extLst>
                <a:ext uri="{FF2B5EF4-FFF2-40B4-BE49-F238E27FC236}">
                  <a16:creationId xmlns:a16="http://schemas.microsoft.com/office/drawing/2014/main" id="{8B9D60D4-9905-3943-BBB4-CE9EA6FCAFB8}"/>
                </a:ext>
              </a:extLst>
            </p:cNvPr>
            <p:cNvSpPr txBox="1"/>
            <p:nvPr/>
          </p:nvSpPr>
          <p:spPr>
            <a:xfrm>
              <a:off x="1286933" y="2821873"/>
              <a:ext cx="2451100" cy="42615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ts val="1192"/>
                </a:lnSpc>
                <a:spcAft>
                  <a:spcPts val="1300"/>
                </a:spcAft>
              </a:pPr>
              <a:r>
                <a:rPr lang="en-US" sz="921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Sed</a:t>
              </a:r>
              <a:r>
                <a:rPr lang="en-US" sz="921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921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ut</a:t>
              </a:r>
              <a:r>
                <a:rPr lang="en-US" sz="921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921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perspiciatis</a:t>
              </a:r>
              <a:r>
                <a:rPr lang="en-US" sz="921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921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unde</a:t>
              </a:r>
              <a:r>
                <a:rPr lang="en-US" sz="921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921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omnis</a:t>
              </a:r>
              <a:r>
                <a:rPr lang="en-US" sz="921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921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iste</a:t>
              </a:r>
              <a:r>
                <a:rPr lang="en-US" sz="921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921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natus</a:t>
              </a:r>
              <a:r>
                <a:rPr lang="en-US" sz="921" dirty="0">
                  <a:solidFill>
                    <a:schemeClr val="accent5"/>
                  </a:solidFill>
                  <a:latin typeface="Lato" panose="020F0502020204030203" pitchFamily="34" charset="0"/>
                </a:rPr>
                <a:t> error sit </a:t>
              </a:r>
              <a:r>
                <a:rPr lang="en-US" sz="921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lor</a:t>
              </a:r>
              <a:r>
                <a:rPr lang="en-US" sz="921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921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volup</a:t>
              </a:r>
              <a:r>
                <a:rPr lang="en-US" sz="921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921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tatem</a:t>
              </a:r>
              <a:r>
                <a:rPr lang="en-US" sz="921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921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accus</a:t>
              </a:r>
              <a:r>
                <a:rPr lang="en-US" sz="921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921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antium</a:t>
              </a:r>
              <a:r>
                <a:rPr lang="en-US" sz="921" dirty="0">
                  <a:solidFill>
                    <a:schemeClr val="accent5"/>
                  </a:solidFill>
                  <a:latin typeface="Lato" panose="020F0502020204030203" pitchFamily="34" charset="0"/>
                </a:rPr>
                <a:t> dolor </a:t>
              </a:r>
              <a:r>
                <a:rPr lang="en-US" sz="921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emque</a:t>
              </a:r>
              <a:r>
                <a:rPr lang="en-US" sz="921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921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lauda</a:t>
              </a:r>
              <a:r>
                <a:rPr lang="en-US" sz="921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921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nt</a:t>
              </a:r>
              <a:r>
                <a:rPr lang="en-US" sz="921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921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ium</a:t>
              </a:r>
              <a:r>
                <a:rPr lang="en-US" sz="921" dirty="0">
                  <a:solidFill>
                    <a:schemeClr val="accent5"/>
                  </a:solidFill>
                  <a:latin typeface="Lato" panose="020F0502020204030203" pitchFamily="34" charset="0"/>
                </a:rPr>
                <a:t>, </a:t>
              </a:r>
              <a:r>
                <a:rPr lang="en-US" sz="921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totam</a:t>
              </a:r>
              <a:r>
                <a:rPr lang="en-US" sz="921" dirty="0">
                  <a:solidFill>
                    <a:schemeClr val="accent5"/>
                  </a:solidFill>
                  <a:latin typeface="Lato" panose="020F0502020204030203" pitchFamily="34" charset="0"/>
                </a:rPr>
                <a:t> rem </a:t>
              </a:r>
              <a:r>
                <a:rPr lang="en-US" sz="921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aperiam</a:t>
              </a:r>
              <a:r>
                <a:rPr lang="en-US" sz="921" dirty="0">
                  <a:solidFill>
                    <a:schemeClr val="accent5"/>
                  </a:solidFill>
                  <a:latin typeface="Lato" panose="020F0502020204030203" pitchFamily="34" charset="0"/>
                </a:rPr>
                <a:t>, </a:t>
              </a:r>
              <a:r>
                <a:rPr lang="en-US" sz="921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eaque</a:t>
              </a:r>
              <a:r>
                <a:rPr lang="en-US" sz="921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921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ipsa</a:t>
              </a:r>
              <a:endParaRPr lang="en-US" sz="921" dirty="0">
                <a:solidFill>
                  <a:schemeClr val="accent5"/>
                </a:solidFill>
                <a:latin typeface="Lato" panose="020F0502020204030203" pitchFamily="34" charset="0"/>
              </a:endParaRPr>
            </a:p>
          </p:txBody>
        </p:sp>
      </p:grpSp>
      <p:grpSp>
        <p:nvGrpSpPr>
          <p:cNvPr id="16" name="Group 7">
            <a:extLst>
              <a:ext uri="{FF2B5EF4-FFF2-40B4-BE49-F238E27FC236}">
                <a16:creationId xmlns:a16="http://schemas.microsoft.com/office/drawing/2014/main" id="{FACF469C-4087-CE47-9888-00FBF0FAFD01}"/>
              </a:ext>
            </a:extLst>
          </p:cNvPr>
          <p:cNvGrpSpPr/>
          <p:nvPr/>
        </p:nvGrpSpPr>
        <p:grpSpPr>
          <a:xfrm>
            <a:off x="1785234" y="3558517"/>
            <a:ext cx="2655358" cy="649093"/>
            <a:chOff x="1286933" y="3575061"/>
            <a:chExt cx="2451100" cy="599162"/>
          </a:xfrm>
        </p:grpSpPr>
        <p:sp>
          <p:nvSpPr>
            <p:cNvPr id="17" name="TextBox 25">
              <a:extLst>
                <a:ext uri="{FF2B5EF4-FFF2-40B4-BE49-F238E27FC236}">
                  <a16:creationId xmlns:a16="http://schemas.microsoft.com/office/drawing/2014/main" id="{56B20DA0-0640-D048-A000-DC13692EED54}"/>
                </a:ext>
              </a:extLst>
            </p:cNvPr>
            <p:cNvSpPr txBox="1"/>
            <p:nvPr/>
          </p:nvSpPr>
          <p:spPr>
            <a:xfrm>
              <a:off x="1286933" y="3575061"/>
              <a:ext cx="2451100" cy="14270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ts val="1300"/>
                </a:lnSpc>
                <a:spcAft>
                  <a:spcPts val="1300"/>
                </a:spcAft>
              </a:pPr>
              <a:r>
                <a:rPr lang="en-US" sz="1083" b="1" cap="all" spc="22" dirty="0" err="1">
                  <a:solidFill>
                    <a:schemeClr val="accent3"/>
                  </a:solidFill>
                  <a:latin typeface="Lato" panose="020F0502020204030203" pitchFamily="34" charset="0"/>
                </a:rPr>
                <a:t>Fournisseur</a:t>
              </a:r>
              <a:r>
                <a:rPr lang="en-US" sz="1083" b="1" cap="all" spc="22" dirty="0">
                  <a:solidFill>
                    <a:schemeClr val="accent3"/>
                  </a:solidFill>
                  <a:latin typeface="Lato" panose="020F0502020204030203" pitchFamily="34" charset="0"/>
                </a:rPr>
                <a:t> 3</a:t>
              </a:r>
            </a:p>
          </p:txBody>
        </p:sp>
        <p:sp>
          <p:nvSpPr>
            <p:cNvPr id="18" name="TextBox 26">
              <a:extLst>
                <a:ext uri="{FF2B5EF4-FFF2-40B4-BE49-F238E27FC236}">
                  <a16:creationId xmlns:a16="http://schemas.microsoft.com/office/drawing/2014/main" id="{5AE2684D-A79E-8942-98FE-625C4A30B869}"/>
                </a:ext>
              </a:extLst>
            </p:cNvPr>
            <p:cNvSpPr txBox="1"/>
            <p:nvPr/>
          </p:nvSpPr>
          <p:spPr>
            <a:xfrm>
              <a:off x="1286933" y="3748071"/>
              <a:ext cx="2451100" cy="42615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ts val="1192"/>
                </a:lnSpc>
                <a:spcAft>
                  <a:spcPts val="1300"/>
                </a:spcAft>
              </a:pPr>
              <a:r>
                <a:rPr lang="en-US" sz="921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Sed</a:t>
              </a:r>
              <a:r>
                <a:rPr lang="en-US" sz="921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921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ut</a:t>
              </a:r>
              <a:r>
                <a:rPr lang="en-US" sz="921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921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perspiciatis</a:t>
              </a:r>
              <a:r>
                <a:rPr lang="en-US" sz="921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921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unde</a:t>
              </a:r>
              <a:r>
                <a:rPr lang="en-US" sz="921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921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omnis</a:t>
              </a:r>
              <a:r>
                <a:rPr lang="en-US" sz="921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921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iste</a:t>
              </a:r>
              <a:r>
                <a:rPr lang="en-US" sz="921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921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natus</a:t>
              </a:r>
              <a:r>
                <a:rPr lang="en-US" sz="921" dirty="0">
                  <a:solidFill>
                    <a:schemeClr val="accent5"/>
                  </a:solidFill>
                  <a:latin typeface="Lato" panose="020F0502020204030203" pitchFamily="34" charset="0"/>
                </a:rPr>
                <a:t> error sit </a:t>
              </a:r>
              <a:r>
                <a:rPr lang="en-US" sz="921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lor</a:t>
              </a:r>
              <a:r>
                <a:rPr lang="en-US" sz="921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921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volup</a:t>
              </a:r>
              <a:r>
                <a:rPr lang="en-US" sz="921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921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tatem</a:t>
              </a:r>
              <a:r>
                <a:rPr lang="en-US" sz="921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921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accus</a:t>
              </a:r>
              <a:r>
                <a:rPr lang="en-US" sz="921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921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antium</a:t>
              </a:r>
              <a:r>
                <a:rPr lang="en-US" sz="921" dirty="0">
                  <a:solidFill>
                    <a:schemeClr val="accent5"/>
                  </a:solidFill>
                  <a:latin typeface="Lato" panose="020F0502020204030203" pitchFamily="34" charset="0"/>
                </a:rPr>
                <a:t> dolor </a:t>
              </a:r>
              <a:r>
                <a:rPr lang="en-US" sz="921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emque</a:t>
              </a:r>
              <a:r>
                <a:rPr lang="en-US" sz="921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921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lauda</a:t>
              </a:r>
              <a:r>
                <a:rPr lang="en-US" sz="921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921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nt</a:t>
              </a:r>
              <a:r>
                <a:rPr lang="en-US" sz="921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921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ium</a:t>
              </a:r>
              <a:r>
                <a:rPr lang="en-US" sz="921" dirty="0">
                  <a:solidFill>
                    <a:schemeClr val="accent5"/>
                  </a:solidFill>
                  <a:latin typeface="Lato" panose="020F0502020204030203" pitchFamily="34" charset="0"/>
                </a:rPr>
                <a:t>, </a:t>
              </a:r>
              <a:r>
                <a:rPr lang="en-US" sz="921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totam</a:t>
              </a:r>
              <a:r>
                <a:rPr lang="en-US" sz="921" dirty="0">
                  <a:solidFill>
                    <a:schemeClr val="accent5"/>
                  </a:solidFill>
                  <a:latin typeface="Lato" panose="020F0502020204030203" pitchFamily="34" charset="0"/>
                </a:rPr>
                <a:t> rem </a:t>
              </a:r>
              <a:r>
                <a:rPr lang="en-US" sz="921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aperiam</a:t>
              </a:r>
              <a:r>
                <a:rPr lang="en-US" sz="921" dirty="0">
                  <a:solidFill>
                    <a:schemeClr val="accent5"/>
                  </a:solidFill>
                  <a:latin typeface="Lato" panose="020F0502020204030203" pitchFamily="34" charset="0"/>
                </a:rPr>
                <a:t>, </a:t>
              </a:r>
              <a:r>
                <a:rPr lang="en-US" sz="921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eaque</a:t>
              </a:r>
              <a:r>
                <a:rPr lang="en-US" sz="921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921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ipsa</a:t>
              </a:r>
              <a:endParaRPr lang="en-US" sz="921" dirty="0">
                <a:solidFill>
                  <a:schemeClr val="accent5"/>
                </a:solidFill>
                <a:latin typeface="Lato" panose="020F0502020204030203" pitchFamily="34" charset="0"/>
              </a:endParaRPr>
            </a:p>
          </p:txBody>
        </p:sp>
      </p:grpSp>
      <p:pic>
        <p:nvPicPr>
          <p:cNvPr id="19" name="Image 18">
            <a:extLst>
              <a:ext uri="{FF2B5EF4-FFF2-40B4-BE49-F238E27FC236}">
                <a16:creationId xmlns:a16="http://schemas.microsoft.com/office/drawing/2014/main" id="{0CBA6F33-F9D2-834F-8D13-6BBBCFD4A78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1047" y="2373814"/>
            <a:ext cx="911449" cy="911449"/>
          </a:xfrm>
          <a:prstGeom prst="rect">
            <a:avLst/>
          </a:prstGeom>
        </p:spPr>
      </p:pic>
      <p:sp>
        <p:nvSpPr>
          <p:cNvPr id="6" name="Espace réservé de l’image 5">
            <a:extLst>
              <a:ext uri="{FF2B5EF4-FFF2-40B4-BE49-F238E27FC236}">
                <a16:creationId xmlns:a16="http://schemas.microsoft.com/office/drawing/2014/main" id="{5A72574B-FA68-CA4F-AD0F-680EE5FE47E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pic>
        <p:nvPicPr>
          <p:cNvPr id="23" name="Image 22">
            <a:extLst>
              <a:ext uri="{FF2B5EF4-FFF2-40B4-BE49-F238E27FC236}">
                <a16:creationId xmlns:a16="http://schemas.microsoft.com/office/drawing/2014/main" id="{1F8CB8A3-051E-4648-943F-6AE3993E225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1047" y="3340623"/>
            <a:ext cx="911449" cy="911449"/>
          </a:xfrm>
          <a:prstGeom prst="rect">
            <a:avLst/>
          </a:prstGeom>
        </p:spPr>
      </p:pic>
      <p:pic>
        <p:nvPicPr>
          <p:cNvPr id="24" name="Image 23">
            <a:extLst>
              <a:ext uri="{FF2B5EF4-FFF2-40B4-BE49-F238E27FC236}">
                <a16:creationId xmlns:a16="http://schemas.microsoft.com/office/drawing/2014/main" id="{E3FEE885-5DBF-6B42-870B-A81B182D7CC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1047" y="1463003"/>
            <a:ext cx="911449" cy="9114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7765289"/>
      </p:ext>
    </p:extLst>
  </p:cSld>
  <p:clrMapOvr>
    <a:masterClrMapping/>
  </p:clrMapOvr>
  <p:transition spd="slow" advClick="0" advTm="100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LE MARCHÉ </a:t>
            </a:r>
            <a:r>
              <a:rPr lang="en-US" dirty="0">
                <a:solidFill>
                  <a:schemeClr val="accent2"/>
                </a:solidFill>
              </a:rPr>
              <a:t>LES</a:t>
            </a:r>
            <a:r>
              <a:rPr lang="en-US" dirty="0"/>
              <a:t> </a:t>
            </a:r>
            <a:r>
              <a:rPr lang="en-US" dirty="0">
                <a:solidFill>
                  <a:schemeClr val="accent2"/>
                </a:solidFill>
              </a:rPr>
              <a:t>SUBSTITUTS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lvl="0"/>
            <a:r>
              <a:rPr lang="en-US" dirty="0"/>
              <a:t>Les </a:t>
            </a:r>
            <a:r>
              <a:rPr lang="en-US" dirty="0" err="1"/>
              <a:t>principaux</a:t>
            </a:r>
            <a:r>
              <a:rPr lang="en-US" dirty="0"/>
              <a:t> </a:t>
            </a:r>
            <a:r>
              <a:rPr lang="en-US" dirty="0" err="1"/>
              <a:t>concurrents</a:t>
            </a:r>
            <a:r>
              <a:rPr lang="en-US" dirty="0"/>
              <a:t> du </a:t>
            </a:r>
            <a:r>
              <a:rPr lang="en-US" dirty="0" err="1"/>
              <a:t>marché</a:t>
            </a:r>
            <a:endParaRPr lang="en-US" dirty="0"/>
          </a:p>
        </p:txBody>
      </p:sp>
      <p:graphicFrame>
        <p:nvGraphicFramePr>
          <p:cNvPr id="10" name="Chart 9"/>
          <p:cNvGraphicFramePr/>
          <p:nvPr>
            <p:extLst/>
          </p:nvPr>
        </p:nvGraphicFramePr>
        <p:xfrm>
          <a:off x="665163" y="1462601"/>
          <a:ext cx="7840661" cy="277097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11" name="Group 10"/>
          <p:cNvGrpSpPr/>
          <p:nvPr/>
        </p:nvGrpSpPr>
        <p:grpSpPr>
          <a:xfrm>
            <a:off x="3619771" y="2204526"/>
            <a:ext cx="456620" cy="378484"/>
            <a:chOff x="4051656" y="2393909"/>
            <a:chExt cx="474779" cy="393536"/>
          </a:xfrm>
        </p:grpSpPr>
        <p:grpSp>
          <p:nvGrpSpPr>
            <p:cNvPr id="12" name="Group 11"/>
            <p:cNvGrpSpPr/>
            <p:nvPr/>
          </p:nvGrpSpPr>
          <p:grpSpPr>
            <a:xfrm>
              <a:off x="4051656" y="2393909"/>
              <a:ext cx="474779" cy="393536"/>
              <a:chOff x="1729740" y="1965377"/>
              <a:chExt cx="3420240" cy="2842238"/>
            </a:xfrm>
          </p:grpSpPr>
          <p:sp>
            <p:nvSpPr>
              <p:cNvPr id="14" name="Rectangle 13"/>
              <p:cNvSpPr/>
              <p:nvPr/>
            </p:nvSpPr>
            <p:spPr>
              <a:xfrm>
                <a:off x="1729740" y="1965377"/>
                <a:ext cx="3420240" cy="1753402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5" name="Right Triangle 14"/>
              <p:cNvSpPr/>
              <p:nvPr/>
            </p:nvSpPr>
            <p:spPr>
              <a:xfrm rot="10800000">
                <a:off x="4061142" y="3718777"/>
                <a:ext cx="1088838" cy="1088838"/>
              </a:xfrm>
              <a:prstGeom prst="rtTriangl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950" b="1">
                  <a:latin typeface="Lato" panose="020F0502020204030203" pitchFamily="34" charset="0"/>
                </a:endParaRPr>
              </a:p>
            </p:txBody>
          </p:sp>
        </p:grpSp>
        <p:sp>
          <p:nvSpPr>
            <p:cNvPr id="13" name="TextBox 12"/>
            <p:cNvSpPr txBox="1"/>
            <p:nvPr/>
          </p:nvSpPr>
          <p:spPr>
            <a:xfrm>
              <a:off x="4098363" y="2431907"/>
              <a:ext cx="381364" cy="15200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950" b="1" dirty="0">
                  <a:solidFill>
                    <a:schemeClr val="bg1"/>
                  </a:solidFill>
                  <a:latin typeface="Lato" panose="020F0502020204030203" pitchFamily="34" charset="0"/>
                </a:rPr>
                <a:t>32.3%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53882938"/>
      </p:ext>
    </p:extLst>
  </p:cSld>
  <p:clrMapOvr>
    <a:masterClrMapping/>
  </p:clrMapOvr>
  <p:transition spd="slow" advClick="0" advTm="100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0" grpId="0">
        <p:bldAsOne/>
      </p:bldGraphic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Le </a:t>
            </a:r>
            <a:r>
              <a:rPr lang="en-US" dirty="0" err="1">
                <a:solidFill>
                  <a:schemeClr val="accent2"/>
                </a:solidFill>
              </a:rPr>
              <a:t>marché</a:t>
            </a:r>
            <a:endParaRPr lang="en-US" dirty="0">
              <a:solidFill>
                <a:schemeClr val="accent2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lvl="0"/>
            <a:r>
              <a:rPr lang="en-US" dirty="0"/>
              <a:t>La </a:t>
            </a:r>
            <a:r>
              <a:rPr lang="en-US" dirty="0" err="1"/>
              <a:t>postion</a:t>
            </a:r>
            <a:r>
              <a:rPr lang="en-US" dirty="0"/>
              <a:t> de </a:t>
            </a:r>
            <a:r>
              <a:rPr lang="en-US" dirty="0" err="1"/>
              <a:t>l’entreprise</a:t>
            </a:r>
            <a:r>
              <a:rPr lang="en-US" dirty="0"/>
              <a:t> sur son </a:t>
            </a:r>
            <a:r>
              <a:rPr lang="en-US" dirty="0" err="1"/>
              <a:t>marché</a:t>
            </a:r>
            <a:endParaRPr lang="en-US" dirty="0"/>
          </a:p>
        </p:txBody>
      </p:sp>
      <p:graphicFrame>
        <p:nvGraphicFramePr>
          <p:cNvPr id="4" name="Chart 3"/>
          <p:cNvGraphicFramePr/>
          <p:nvPr>
            <p:extLst/>
          </p:nvPr>
        </p:nvGraphicFramePr>
        <p:xfrm>
          <a:off x="665163" y="1596355"/>
          <a:ext cx="4257357" cy="268989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6" name="Group 5"/>
          <p:cNvGrpSpPr/>
          <p:nvPr/>
        </p:nvGrpSpPr>
        <p:grpSpPr>
          <a:xfrm>
            <a:off x="2232296" y="2115121"/>
            <a:ext cx="456620" cy="378484"/>
            <a:chOff x="4051656" y="2393909"/>
            <a:chExt cx="474779" cy="393536"/>
          </a:xfrm>
        </p:grpSpPr>
        <p:grpSp>
          <p:nvGrpSpPr>
            <p:cNvPr id="7" name="Group 6"/>
            <p:cNvGrpSpPr/>
            <p:nvPr/>
          </p:nvGrpSpPr>
          <p:grpSpPr>
            <a:xfrm>
              <a:off x="4051656" y="2393909"/>
              <a:ext cx="474779" cy="393536"/>
              <a:chOff x="1729740" y="1965377"/>
              <a:chExt cx="3420240" cy="2842238"/>
            </a:xfrm>
          </p:grpSpPr>
          <p:sp>
            <p:nvSpPr>
              <p:cNvPr id="9" name="Rectangle 8"/>
              <p:cNvSpPr/>
              <p:nvPr/>
            </p:nvSpPr>
            <p:spPr>
              <a:xfrm>
                <a:off x="1729740" y="1965377"/>
                <a:ext cx="3420240" cy="1753402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0" name="Right Triangle 9"/>
              <p:cNvSpPr/>
              <p:nvPr/>
            </p:nvSpPr>
            <p:spPr>
              <a:xfrm rot="10800000">
                <a:off x="4061142" y="3718777"/>
                <a:ext cx="1088838" cy="1088838"/>
              </a:xfrm>
              <a:prstGeom prst="rtTriangl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950" b="1">
                  <a:latin typeface="Lato" panose="020F0502020204030203" pitchFamily="34" charset="0"/>
                </a:endParaRPr>
              </a:p>
            </p:txBody>
          </p:sp>
        </p:grpSp>
        <p:sp>
          <p:nvSpPr>
            <p:cNvPr id="8" name="TextBox 7"/>
            <p:cNvSpPr txBox="1"/>
            <p:nvPr/>
          </p:nvSpPr>
          <p:spPr>
            <a:xfrm>
              <a:off x="4098363" y="2431907"/>
              <a:ext cx="381364" cy="15200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950" b="1" dirty="0">
                  <a:solidFill>
                    <a:schemeClr val="bg1"/>
                  </a:solidFill>
                  <a:latin typeface="Lato" panose="020F0502020204030203" pitchFamily="34" charset="0"/>
                </a:rPr>
                <a:t>38.3%</a:t>
              </a:r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5524164" y="1520190"/>
            <a:ext cx="2981661" cy="2777490"/>
            <a:chOff x="5524164" y="1520190"/>
            <a:chExt cx="2981661" cy="2777490"/>
          </a:xfrm>
        </p:grpSpPr>
        <p:sp>
          <p:nvSpPr>
            <p:cNvPr id="5" name="Rectangle 4"/>
            <p:cNvSpPr/>
            <p:nvPr/>
          </p:nvSpPr>
          <p:spPr>
            <a:xfrm>
              <a:off x="5524164" y="1520190"/>
              <a:ext cx="2981661" cy="277749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5780554" y="1703550"/>
              <a:ext cx="2468880" cy="13997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ts val="1200"/>
                </a:lnSpc>
              </a:pPr>
              <a:r>
                <a:rPr lang="en-US" sz="900" b="1" dirty="0">
                  <a:solidFill>
                    <a:schemeClr val="bg1"/>
                  </a:solidFill>
                  <a:latin typeface="Lato" panose="020F0502020204030203" pitchFamily="34" charset="0"/>
                </a:rPr>
                <a:t>Till January 2015</a:t>
              </a:r>
            </a:p>
          </p:txBody>
        </p:sp>
        <p:cxnSp>
          <p:nvCxnSpPr>
            <p:cNvPr id="12" name="Straight Connector 11"/>
            <p:cNvCxnSpPr/>
            <p:nvPr/>
          </p:nvCxnSpPr>
          <p:spPr>
            <a:xfrm>
              <a:off x="5780554" y="2496118"/>
              <a:ext cx="2468880" cy="0"/>
            </a:xfrm>
            <a:prstGeom prst="line">
              <a:avLst/>
            </a:prstGeom>
            <a:ln w="9525"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TextBox 12"/>
            <p:cNvSpPr txBox="1"/>
            <p:nvPr/>
          </p:nvSpPr>
          <p:spPr>
            <a:xfrm>
              <a:off x="5780554" y="1927411"/>
              <a:ext cx="1787059" cy="49244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3200" dirty="0">
                  <a:solidFill>
                    <a:schemeClr val="accent2"/>
                  </a:solidFill>
                  <a:latin typeface="Lato Black" panose="020F0A02020204030203" pitchFamily="34" charset="0"/>
                </a:rPr>
                <a:t>53.3</a:t>
              </a:r>
              <a:r>
                <a:rPr lang="en-US" sz="1800" dirty="0">
                  <a:solidFill>
                    <a:schemeClr val="accent2"/>
                  </a:solidFill>
                  <a:latin typeface="Lato Black" panose="020F0A02020204030203" pitchFamily="34" charset="0"/>
                </a:rPr>
                <a:t>M</a:t>
              </a:r>
            </a:p>
          </p:txBody>
        </p:sp>
        <p:sp>
          <p:nvSpPr>
            <p:cNvPr id="14" name="Rectangle 13"/>
            <p:cNvSpPr/>
            <p:nvPr/>
          </p:nvSpPr>
          <p:spPr>
            <a:xfrm>
              <a:off x="8010525" y="1983758"/>
              <a:ext cx="238909" cy="379748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5" name="Straight Connector 14"/>
            <p:cNvCxnSpPr/>
            <p:nvPr/>
          </p:nvCxnSpPr>
          <p:spPr>
            <a:xfrm>
              <a:off x="8124413" y="2048616"/>
              <a:ext cx="0" cy="250032"/>
            </a:xfrm>
            <a:prstGeom prst="line">
              <a:avLst/>
            </a:prstGeom>
            <a:ln w="12700">
              <a:solidFill>
                <a:schemeClr val="bg1"/>
              </a:solidFill>
              <a:headEnd type="stealth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TextBox 15"/>
            <p:cNvSpPr txBox="1"/>
            <p:nvPr/>
          </p:nvSpPr>
          <p:spPr>
            <a:xfrm>
              <a:off x="7442693" y="2004259"/>
              <a:ext cx="467800" cy="33874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>
                <a:lnSpc>
                  <a:spcPts val="1400"/>
                </a:lnSpc>
              </a:pPr>
              <a:r>
                <a:rPr lang="en-US" sz="900" b="1" dirty="0">
                  <a:solidFill>
                    <a:schemeClr val="bg1"/>
                  </a:solidFill>
                  <a:latin typeface="Lato" panose="020F0502020204030203" pitchFamily="34" charset="0"/>
                </a:rPr>
                <a:t>+44.65</a:t>
              </a:r>
            </a:p>
            <a:p>
              <a:pPr algn="r">
                <a:lnSpc>
                  <a:spcPts val="1400"/>
                </a:lnSpc>
              </a:pPr>
              <a:r>
                <a:rPr lang="en-US" sz="900" b="1" dirty="0">
                  <a:solidFill>
                    <a:schemeClr val="bg1"/>
                  </a:solidFill>
                  <a:latin typeface="Lato" panose="020F0502020204030203" pitchFamily="34" charset="0"/>
                </a:rPr>
                <a:t>08.35%</a:t>
              </a: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5780554" y="2628245"/>
              <a:ext cx="1277471" cy="146193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ts val="1900"/>
                </a:lnSpc>
              </a:pPr>
              <a:r>
                <a:rPr lang="en-US" sz="850" b="1" dirty="0">
                  <a:solidFill>
                    <a:schemeClr val="bg1"/>
                  </a:solidFill>
                  <a:latin typeface="Lato" panose="020F0502020204030203" pitchFamily="34" charset="0"/>
                </a:rPr>
                <a:t>United States of America</a:t>
              </a:r>
            </a:p>
            <a:p>
              <a:pPr>
                <a:lnSpc>
                  <a:spcPts val="1900"/>
                </a:lnSpc>
              </a:pPr>
              <a:r>
                <a:rPr lang="en-US" sz="850" b="1" dirty="0">
                  <a:solidFill>
                    <a:schemeClr val="bg1"/>
                  </a:solidFill>
                  <a:latin typeface="Lato" panose="020F0502020204030203" pitchFamily="34" charset="0"/>
                </a:rPr>
                <a:t>United Kingdom</a:t>
              </a:r>
            </a:p>
            <a:p>
              <a:pPr>
                <a:lnSpc>
                  <a:spcPts val="1900"/>
                </a:lnSpc>
              </a:pPr>
              <a:r>
                <a:rPr lang="en-US" sz="850" b="1" dirty="0">
                  <a:solidFill>
                    <a:schemeClr val="bg1"/>
                  </a:solidFill>
                  <a:latin typeface="Lato" panose="020F0502020204030203" pitchFamily="34" charset="0"/>
                </a:rPr>
                <a:t>Germany</a:t>
              </a:r>
            </a:p>
            <a:p>
              <a:pPr>
                <a:lnSpc>
                  <a:spcPts val="1900"/>
                </a:lnSpc>
              </a:pPr>
              <a:r>
                <a:rPr lang="en-US" sz="850" b="1" dirty="0">
                  <a:solidFill>
                    <a:schemeClr val="bg1"/>
                  </a:solidFill>
                  <a:latin typeface="Lato" panose="020F0502020204030203" pitchFamily="34" charset="0"/>
                </a:rPr>
                <a:t>Netherland</a:t>
              </a:r>
            </a:p>
            <a:p>
              <a:pPr>
                <a:lnSpc>
                  <a:spcPts val="1900"/>
                </a:lnSpc>
              </a:pPr>
              <a:r>
                <a:rPr lang="en-US" sz="850" b="1" dirty="0">
                  <a:solidFill>
                    <a:schemeClr val="bg1"/>
                  </a:solidFill>
                  <a:latin typeface="Lato" panose="020F0502020204030203" pitchFamily="34" charset="0"/>
                </a:rPr>
                <a:t>Russia</a:t>
              </a:r>
            </a:p>
            <a:p>
              <a:pPr>
                <a:lnSpc>
                  <a:spcPts val="1900"/>
                </a:lnSpc>
              </a:pPr>
              <a:r>
                <a:rPr lang="en-US" sz="850" b="1" dirty="0">
                  <a:solidFill>
                    <a:schemeClr val="bg1"/>
                  </a:solidFill>
                  <a:latin typeface="Lato" panose="020F0502020204030203" pitchFamily="34" charset="0"/>
                </a:rPr>
                <a:t>Macedonia</a:t>
              </a: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7314415" y="2628245"/>
              <a:ext cx="935019" cy="146193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>
                <a:lnSpc>
                  <a:spcPts val="1900"/>
                </a:lnSpc>
              </a:pPr>
              <a:r>
                <a:rPr lang="en-US" sz="850" b="1" dirty="0">
                  <a:solidFill>
                    <a:schemeClr val="bg1"/>
                  </a:solidFill>
                  <a:latin typeface="Lato" panose="020F0502020204030203" pitchFamily="34" charset="0"/>
                </a:rPr>
                <a:t>+33.42%</a:t>
              </a:r>
            </a:p>
            <a:p>
              <a:pPr algn="r">
                <a:lnSpc>
                  <a:spcPts val="1900"/>
                </a:lnSpc>
              </a:pPr>
              <a:r>
                <a:rPr lang="en-US" sz="850" b="1" dirty="0">
                  <a:solidFill>
                    <a:schemeClr val="bg1"/>
                  </a:solidFill>
                  <a:latin typeface="Lato" panose="020F0502020204030203" pitchFamily="34" charset="0"/>
                </a:rPr>
                <a:t>+25.33%</a:t>
              </a:r>
            </a:p>
            <a:p>
              <a:pPr algn="r">
                <a:lnSpc>
                  <a:spcPts val="1900"/>
                </a:lnSpc>
              </a:pPr>
              <a:r>
                <a:rPr lang="en-US" sz="850" b="1" dirty="0">
                  <a:solidFill>
                    <a:schemeClr val="bg1"/>
                  </a:solidFill>
                  <a:latin typeface="Lato" panose="020F0502020204030203" pitchFamily="34" charset="0"/>
                </a:rPr>
                <a:t>+10.8%</a:t>
              </a:r>
            </a:p>
            <a:p>
              <a:pPr algn="r">
                <a:lnSpc>
                  <a:spcPts val="1900"/>
                </a:lnSpc>
              </a:pPr>
              <a:r>
                <a:rPr lang="en-US" sz="850" b="1" dirty="0">
                  <a:solidFill>
                    <a:schemeClr val="bg1"/>
                  </a:solidFill>
                  <a:latin typeface="Lato" panose="020F0502020204030203" pitchFamily="34" charset="0"/>
                </a:rPr>
                <a:t>+8.32%</a:t>
              </a:r>
            </a:p>
            <a:p>
              <a:pPr algn="r">
                <a:lnSpc>
                  <a:spcPts val="1900"/>
                </a:lnSpc>
              </a:pPr>
              <a:r>
                <a:rPr lang="en-US" sz="850" b="1" dirty="0">
                  <a:solidFill>
                    <a:schemeClr val="bg1"/>
                  </a:solidFill>
                  <a:latin typeface="Lato" panose="020F0502020204030203" pitchFamily="34" charset="0"/>
                </a:rPr>
                <a:t>+5.65%</a:t>
              </a:r>
            </a:p>
            <a:p>
              <a:pPr algn="r">
                <a:lnSpc>
                  <a:spcPts val="1900"/>
                </a:lnSpc>
              </a:pPr>
              <a:r>
                <a:rPr lang="en-US" sz="850" b="1" dirty="0">
                  <a:solidFill>
                    <a:schemeClr val="bg1"/>
                  </a:solidFill>
                  <a:latin typeface="Lato" panose="020F0502020204030203" pitchFamily="34" charset="0"/>
                </a:rPr>
                <a:t>+3.25%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071902095"/>
      </p:ext>
    </p:extLst>
  </p:cSld>
  <p:clrMapOvr>
    <a:masterClrMapping/>
  </p:clrMapOvr>
  <p:transition spd="slow" advClick="0" advTm="100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LE MARCHÉ </a:t>
            </a:r>
            <a:r>
              <a:rPr lang="en-US" dirty="0">
                <a:solidFill>
                  <a:schemeClr val="accent2"/>
                </a:solidFill>
              </a:rPr>
              <a:t>LES</a:t>
            </a:r>
            <a:r>
              <a:rPr lang="en-US" dirty="0"/>
              <a:t> </a:t>
            </a:r>
            <a:r>
              <a:rPr lang="en-US" dirty="0">
                <a:solidFill>
                  <a:schemeClr val="accent2"/>
                </a:solidFill>
              </a:rPr>
              <a:t>SUBSTITUTS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lvl="0"/>
            <a:r>
              <a:rPr lang="en-US" dirty="0"/>
              <a:t>Les </a:t>
            </a:r>
            <a:r>
              <a:rPr lang="en-US" dirty="0" err="1"/>
              <a:t>principaux</a:t>
            </a:r>
            <a:r>
              <a:rPr lang="en-US" dirty="0"/>
              <a:t> </a:t>
            </a:r>
            <a:r>
              <a:rPr lang="en-US" dirty="0" err="1"/>
              <a:t>concurrents</a:t>
            </a:r>
            <a:r>
              <a:rPr lang="en-US" dirty="0"/>
              <a:t> du </a:t>
            </a:r>
            <a:r>
              <a:rPr lang="en-US" dirty="0" err="1"/>
              <a:t>marché</a:t>
            </a:r>
            <a:endParaRPr lang="en-US" dirty="0"/>
          </a:p>
        </p:txBody>
      </p:sp>
      <p:graphicFrame>
        <p:nvGraphicFramePr>
          <p:cNvPr id="15" name="Chart 4">
            <a:extLst>
              <a:ext uri="{FF2B5EF4-FFF2-40B4-BE49-F238E27FC236}">
                <a16:creationId xmlns:a16="http://schemas.microsoft.com/office/drawing/2014/main" id="{8C4DCAF5-D628-1C43-9109-155C1298BDD2}"/>
              </a:ext>
            </a:extLst>
          </p:cNvPr>
          <p:cNvGraphicFramePr/>
          <p:nvPr>
            <p:extLst/>
          </p:nvPr>
        </p:nvGraphicFramePr>
        <p:xfrm>
          <a:off x="420373" y="1359601"/>
          <a:ext cx="8275532" cy="238982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6" name="TextBox 5">
            <a:extLst>
              <a:ext uri="{FF2B5EF4-FFF2-40B4-BE49-F238E27FC236}">
                <a16:creationId xmlns:a16="http://schemas.microsoft.com/office/drawing/2014/main" id="{D970C265-2B41-8A4B-A654-732B2C46FB9C}"/>
              </a:ext>
            </a:extLst>
          </p:cNvPr>
          <p:cNvSpPr txBox="1"/>
          <p:nvPr/>
        </p:nvSpPr>
        <p:spPr>
          <a:xfrm>
            <a:off x="458071" y="4132290"/>
            <a:ext cx="8517347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ts val="1192"/>
              </a:lnSpc>
              <a:spcAft>
                <a:spcPts val="650"/>
              </a:spcAft>
            </a:pP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Sed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ut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persp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iciatis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unde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omnis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iste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natus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error sit </a:t>
            </a:r>
            <a:r>
              <a:rPr lang="en-US" sz="1000" i="1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volupt</a:t>
            </a:r>
            <a:r>
              <a:rPr lang="en-US" sz="1000" i="1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</a:t>
            </a:r>
            <a:r>
              <a:rPr lang="en-US" sz="1000" i="1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atem</a:t>
            </a:r>
            <a:r>
              <a:rPr lang="en-US" sz="1000" i="1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</a:t>
            </a:r>
            <a:r>
              <a:rPr lang="en-US" sz="1000" i="1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accusan</a:t>
            </a:r>
            <a:r>
              <a:rPr lang="en-US" sz="1000" i="1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</a:t>
            </a:r>
            <a:r>
              <a:rPr lang="en-US" sz="1000" i="1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tium</a:t>
            </a:r>
            <a:r>
              <a:rPr lang="en-US" sz="1000" i="1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dolor 2015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emque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luadan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tium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, total rem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aperiam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eaque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ipsa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quae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ab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illo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inventore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veritatis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et quasi architect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beatae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vitae dicta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sunt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explicabo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.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Nemo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enim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ipsam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voluptatem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quia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voluptas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ist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aspernatur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aut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odit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aut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fugi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.</a:t>
            </a:r>
          </a:p>
        </p:txBody>
      </p:sp>
      <p:grpSp>
        <p:nvGrpSpPr>
          <p:cNvPr id="17" name="Group 9">
            <a:extLst>
              <a:ext uri="{FF2B5EF4-FFF2-40B4-BE49-F238E27FC236}">
                <a16:creationId xmlns:a16="http://schemas.microsoft.com/office/drawing/2014/main" id="{7A87041A-2011-6F44-B889-04F6B536A9E8}"/>
              </a:ext>
            </a:extLst>
          </p:cNvPr>
          <p:cNvGrpSpPr/>
          <p:nvPr/>
        </p:nvGrpSpPr>
        <p:grpSpPr>
          <a:xfrm>
            <a:off x="3928901" y="1472888"/>
            <a:ext cx="494672" cy="410024"/>
            <a:chOff x="4051656" y="2393909"/>
            <a:chExt cx="474779" cy="393536"/>
          </a:xfrm>
        </p:grpSpPr>
        <p:grpSp>
          <p:nvGrpSpPr>
            <p:cNvPr id="18" name="Group 10">
              <a:extLst>
                <a:ext uri="{FF2B5EF4-FFF2-40B4-BE49-F238E27FC236}">
                  <a16:creationId xmlns:a16="http://schemas.microsoft.com/office/drawing/2014/main" id="{BBD11105-B6BC-6748-B5FD-9CB40FD8A8C8}"/>
                </a:ext>
              </a:extLst>
            </p:cNvPr>
            <p:cNvGrpSpPr/>
            <p:nvPr/>
          </p:nvGrpSpPr>
          <p:grpSpPr>
            <a:xfrm>
              <a:off x="4051656" y="2393909"/>
              <a:ext cx="474779" cy="393536"/>
              <a:chOff x="1729740" y="1965377"/>
              <a:chExt cx="3420240" cy="2842238"/>
            </a:xfrm>
          </p:grpSpPr>
          <p:sp>
            <p:nvSpPr>
              <p:cNvPr id="20" name="Rectangle 19">
                <a:extLst>
                  <a:ext uri="{FF2B5EF4-FFF2-40B4-BE49-F238E27FC236}">
                    <a16:creationId xmlns:a16="http://schemas.microsoft.com/office/drawing/2014/main" id="{B646B2E2-A5C7-F843-B0DC-B72B02421A40}"/>
                  </a:ext>
                </a:extLst>
              </p:cNvPr>
              <p:cNvSpPr/>
              <p:nvPr/>
            </p:nvSpPr>
            <p:spPr>
              <a:xfrm>
                <a:off x="1729740" y="1965377"/>
                <a:ext cx="3420240" cy="1753402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029" b="1">
                  <a:latin typeface="Lato" panose="020F0502020204030203" pitchFamily="34" charset="0"/>
                </a:endParaRPr>
              </a:p>
            </p:txBody>
          </p:sp>
          <p:sp>
            <p:nvSpPr>
              <p:cNvPr id="21" name="Right Triangle 13">
                <a:extLst>
                  <a:ext uri="{FF2B5EF4-FFF2-40B4-BE49-F238E27FC236}">
                    <a16:creationId xmlns:a16="http://schemas.microsoft.com/office/drawing/2014/main" id="{17AE0484-51E9-2744-BA2D-7540606C73D9}"/>
                  </a:ext>
                </a:extLst>
              </p:cNvPr>
              <p:cNvSpPr/>
              <p:nvPr/>
            </p:nvSpPr>
            <p:spPr>
              <a:xfrm rot="10800000">
                <a:off x="4061142" y="3718777"/>
                <a:ext cx="1088838" cy="1088838"/>
              </a:xfrm>
              <a:prstGeom prst="rtTriangl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029" b="1">
                  <a:latin typeface="Lato" panose="020F0502020204030203" pitchFamily="34" charset="0"/>
                </a:endParaRPr>
              </a:p>
            </p:txBody>
          </p:sp>
        </p:grpSp>
        <p:sp>
          <p:nvSpPr>
            <p:cNvPr id="19" name="TextBox 11">
              <a:extLst>
                <a:ext uri="{FF2B5EF4-FFF2-40B4-BE49-F238E27FC236}">
                  <a16:creationId xmlns:a16="http://schemas.microsoft.com/office/drawing/2014/main" id="{9322B100-510A-8F4D-AB42-52516255C751}"/>
                </a:ext>
              </a:extLst>
            </p:cNvPr>
            <p:cNvSpPr txBox="1"/>
            <p:nvPr/>
          </p:nvSpPr>
          <p:spPr>
            <a:xfrm>
              <a:off x="4098363" y="2431907"/>
              <a:ext cx="381364" cy="15200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1029" b="1" dirty="0">
                  <a:solidFill>
                    <a:schemeClr val="bg1"/>
                  </a:solidFill>
                  <a:latin typeface="Lato" panose="020F0502020204030203" pitchFamily="34" charset="0"/>
                </a:rPr>
                <a:t>52.3%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837216669"/>
      </p:ext>
    </p:extLst>
  </p:cSld>
  <p:clrMapOvr>
    <a:masterClrMapping/>
  </p:clrMapOvr>
  <p:transition spd="slow" advClick="0" advTm="1000">
    <p:push dir="r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LE MARCHÉ </a:t>
            </a:r>
            <a:r>
              <a:rPr lang="en-US" dirty="0">
                <a:solidFill>
                  <a:schemeClr val="accent2"/>
                </a:solidFill>
              </a:rPr>
              <a:t>LES</a:t>
            </a:r>
            <a:r>
              <a:rPr lang="en-US" dirty="0"/>
              <a:t> </a:t>
            </a:r>
            <a:r>
              <a:rPr lang="en-US" dirty="0">
                <a:solidFill>
                  <a:schemeClr val="accent2"/>
                </a:solidFill>
              </a:rPr>
              <a:t>SUBSTITUTS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lvl="0"/>
            <a:r>
              <a:rPr lang="en-US" dirty="0"/>
              <a:t>Les </a:t>
            </a:r>
            <a:r>
              <a:rPr lang="en-US" dirty="0" err="1"/>
              <a:t>principaux</a:t>
            </a:r>
            <a:r>
              <a:rPr lang="en-US" dirty="0"/>
              <a:t> </a:t>
            </a:r>
            <a:r>
              <a:rPr lang="en-US" dirty="0" err="1"/>
              <a:t>concurrents</a:t>
            </a:r>
            <a:r>
              <a:rPr lang="en-US" dirty="0"/>
              <a:t> du </a:t>
            </a:r>
            <a:r>
              <a:rPr lang="en-US" dirty="0" err="1"/>
              <a:t>marché</a:t>
            </a:r>
            <a:endParaRPr lang="en-US" dirty="0"/>
          </a:p>
        </p:txBody>
      </p:sp>
      <p:grpSp>
        <p:nvGrpSpPr>
          <p:cNvPr id="45" name="Group 3">
            <a:extLst>
              <a:ext uri="{FF2B5EF4-FFF2-40B4-BE49-F238E27FC236}">
                <a16:creationId xmlns:a16="http://schemas.microsoft.com/office/drawing/2014/main" id="{D58265EC-E4D7-444E-9762-51DF82792E40}"/>
              </a:ext>
            </a:extLst>
          </p:cNvPr>
          <p:cNvGrpSpPr/>
          <p:nvPr/>
        </p:nvGrpSpPr>
        <p:grpSpPr>
          <a:xfrm>
            <a:off x="296608" y="1341375"/>
            <a:ext cx="3681729" cy="2421402"/>
            <a:chOff x="558799" y="1466848"/>
            <a:chExt cx="3398519" cy="2235141"/>
          </a:xfrm>
        </p:grpSpPr>
        <p:graphicFrame>
          <p:nvGraphicFramePr>
            <p:cNvPr id="46" name="Chart 4">
              <a:extLst>
                <a:ext uri="{FF2B5EF4-FFF2-40B4-BE49-F238E27FC236}">
                  <a16:creationId xmlns:a16="http://schemas.microsoft.com/office/drawing/2014/main" id="{04512BFC-E02D-D642-BFDF-65E4A69EC8B7}"/>
                </a:ext>
              </a:extLst>
            </p:cNvPr>
            <p:cNvGraphicFramePr/>
            <p:nvPr>
              <p:extLst/>
            </p:nvPr>
          </p:nvGraphicFramePr>
          <p:xfrm>
            <a:off x="558799" y="1466848"/>
            <a:ext cx="3398519" cy="200787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  <p:sp>
          <p:nvSpPr>
            <p:cNvPr id="47" name="Freeform 5">
              <a:extLst>
                <a:ext uri="{FF2B5EF4-FFF2-40B4-BE49-F238E27FC236}">
                  <a16:creationId xmlns:a16="http://schemas.microsoft.com/office/drawing/2014/main" id="{F3C179ED-0DB2-364C-84AF-21E922BC69F1}"/>
                </a:ext>
              </a:extLst>
            </p:cNvPr>
            <p:cNvSpPr>
              <a:spLocks/>
            </p:cNvSpPr>
            <p:nvPr/>
          </p:nvSpPr>
          <p:spPr bwMode="auto">
            <a:xfrm>
              <a:off x="974107" y="2667189"/>
              <a:ext cx="920085" cy="666559"/>
            </a:xfrm>
            <a:custGeom>
              <a:avLst/>
              <a:gdLst>
                <a:gd name="T0" fmla="*/ 322 w 644"/>
                <a:gd name="T1" fmla="*/ 0 h 934"/>
                <a:gd name="T2" fmla="*/ 0 w 644"/>
                <a:gd name="T3" fmla="*/ 934 h 934"/>
                <a:gd name="T4" fmla="*/ 322 w 644"/>
                <a:gd name="T5" fmla="*/ 934 h 934"/>
                <a:gd name="T6" fmla="*/ 644 w 644"/>
                <a:gd name="T7" fmla="*/ 934 h 934"/>
                <a:gd name="T8" fmla="*/ 322 w 644"/>
                <a:gd name="T9" fmla="*/ 0 h 9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4" h="934">
                  <a:moveTo>
                    <a:pt x="322" y="0"/>
                  </a:moveTo>
                  <a:lnTo>
                    <a:pt x="0" y="934"/>
                  </a:lnTo>
                  <a:lnTo>
                    <a:pt x="322" y="934"/>
                  </a:lnTo>
                  <a:lnTo>
                    <a:pt x="644" y="934"/>
                  </a:lnTo>
                  <a:lnTo>
                    <a:pt x="322" y="0"/>
                  </a:ln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 w="952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9060" tIns="49530" rIns="99060" bIns="49530" numCol="1" anchor="t" anchorCtr="0" compatLnSpc="1">
              <a:prstTxWarp prst="textNoShape">
                <a:avLst/>
              </a:prstTxWarp>
            </a:bodyPr>
            <a:lstStyle/>
            <a:p>
              <a:endParaRPr lang="en-US" sz="1716"/>
            </a:p>
          </p:txBody>
        </p:sp>
        <p:sp>
          <p:nvSpPr>
            <p:cNvPr id="48" name="Freeform 5">
              <a:extLst>
                <a:ext uri="{FF2B5EF4-FFF2-40B4-BE49-F238E27FC236}">
                  <a16:creationId xmlns:a16="http://schemas.microsoft.com/office/drawing/2014/main" id="{2E1C0532-1DE0-3A48-9C82-F308B04D1FF0}"/>
                </a:ext>
              </a:extLst>
            </p:cNvPr>
            <p:cNvSpPr>
              <a:spLocks/>
            </p:cNvSpPr>
            <p:nvPr/>
          </p:nvSpPr>
          <p:spPr bwMode="auto">
            <a:xfrm>
              <a:off x="1453058" y="2745225"/>
              <a:ext cx="920085" cy="588523"/>
            </a:xfrm>
            <a:custGeom>
              <a:avLst/>
              <a:gdLst>
                <a:gd name="T0" fmla="*/ 322 w 644"/>
                <a:gd name="T1" fmla="*/ 0 h 934"/>
                <a:gd name="T2" fmla="*/ 0 w 644"/>
                <a:gd name="T3" fmla="*/ 934 h 934"/>
                <a:gd name="T4" fmla="*/ 322 w 644"/>
                <a:gd name="T5" fmla="*/ 934 h 934"/>
                <a:gd name="T6" fmla="*/ 644 w 644"/>
                <a:gd name="T7" fmla="*/ 934 h 934"/>
                <a:gd name="T8" fmla="*/ 322 w 644"/>
                <a:gd name="T9" fmla="*/ 0 h 9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4" h="934">
                  <a:moveTo>
                    <a:pt x="322" y="0"/>
                  </a:moveTo>
                  <a:lnTo>
                    <a:pt x="0" y="934"/>
                  </a:lnTo>
                  <a:lnTo>
                    <a:pt x="322" y="934"/>
                  </a:lnTo>
                  <a:lnTo>
                    <a:pt x="644" y="934"/>
                  </a:lnTo>
                  <a:lnTo>
                    <a:pt x="322" y="0"/>
                  </a:lnTo>
                  <a:close/>
                </a:path>
              </a:pathLst>
            </a:custGeom>
            <a:solidFill>
              <a:schemeClr val="accent2">
                <a:alpha val="85000"/>
              </a:schemeClr>
            </a:solidFill>
            <a:ln w="952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9060" tIns="49530" rIns="99060" bIns="49530" numCol="1" anchor="t" anchorCtr="0" compatLnSpc="1">
              <a:prstTxWarp prst="textNoShape">
                <a:avLst/>
              </a:prstTxWarp>
            </a:bodyPr>
            <a:lstStyle/>
            <a:p>
              <a:endParaRPr lang="en-US" sz="1716"/>
            </a:p>
          </p:txBody>
        </p:sp>
        <p:sp>
          <p:nvSpPr>
            <p:cNvPr id="49" name="Freeform 5">
              <a:extLst>
                <a:ext uri="{FF2B5EF4-FFF2-40B4-BE49-F238E27FC236}">
                  <a16:creationId xmlns:a16="http://schemas.microsoft.com/office/drawing/2014/main" id="{2C3690C4-FA9A-2446-BEBF-ED563B54CB86}"/>
                </a:ext>
              </a:extLst>
            </p:cNvPr>
            <p:cNvSpPr>
              <a:spLocks/>
            </p:cNvSpPr>
            <p:nvPr/>
          </p:nvSpPr>
          <p:spPr bwMode="auto">
            <a:xfrm>
              <a:off x="1932009" y="2793997"/>
              <a:ext cx="920085" cy="539751"/>
            </a:xfrm>
            <a:custGeom>
              <a:avLst/>
              <a:gdLst>
                <a:gd name="T0" fmla="*/ 322 w 644"/>
                <a:gd name="T1" fmla="*/ 0 h 934"/>
                <a:gd name="T2" fmla="*/ 0 w 644"/>
                <a:gd name="T3" fmla="*/ 934 h 934"/>
                <a:gd name="T4" fmla="*/ 322 w 644"/>
                <a:gd name="T5" fmla="*/ 934 h 934"/>
                <a:gd name="T6" fmla="*/ 644 w 644"/>
                <a:gd name="T7" fmla="*/ 934 h 934"/>
                <a:gd name="T8" fmla="*/ 322 w 644"/>
                <a:gd name="T9" fmla="*/ 0 h 9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4" h="934">
                  <a:moveTo>
                    <a:pt x="322" y="0"/>
                  </a:moveTo>
                  <a:lnTo>
                    <a:pt x="0" y="934"/>
                  </a:lnTo>
                  <a:lnTo>
                    <a:pt x="322" y="934"/>
                  </a:lnTo>
                  <a:lnTo>
                    <a:pt x="644" y="934"/>
                  </a:lnTo>
                  <a:lnTo>
                    <a:pt x="322" y="0"/>
                  </a:lnTo>
                  <a:close/>
                </a:path>
              </a:pathLst>
            </a:custGeom>
            <a:solidFill>
              <a:schemeClr val="accent3">
                <a:alpha val="85000"/>
              </a:schemeClr>
            </a:solidFill>
            <a:ln w="952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9060" tIns="49530" rIns="99060" bIns="49530" numCol="1" anchor="t" anchorCtr="0" compatLnSpc="1">
              <a:prstTxWarp prst="textNoShape">
                <a:avLst/>
              </a:prstTxWarp>
            </a:bodyPr>
            <a:lstStyle/>
            <a:p>
              <a:endParaRPr lang="en-US" sz="1716"/>
            </a:p>
          </p:txBody>
        </p:sp>
        <p:sp>
          <p:nvSpPr>
            <p:cNvPr id="50" name="Freeform 5">
              <a:extLst>
                <a:ext uri="{FF2B5EF4-FFF2-40B4-BE49-F238E27FC236}">
                  <a16:creationId xmlns:a16="http://schemas.microsoft.com/office/drawing/2014/main" id="{7F064ABD-88F7-7648-BC17-F9A5BF2AD79C}"/>
                </a:ext>
              </a:extLst>
            </p:cNvPr>
            <p:cNvSpPr>
              <a:spLocks/>
            </p:cNvSpPr>
            <p:nvPr/>
          </p:nvSpPr>
          <p:spPr bwMode="auto">
            <a:xfrm>
              <a:off x="2410960" y="2793998"/>
              <a:ext cx="920085" cy="539750"/>
            </a:xfrm>
            <a:custGeom>
              <a:avLst/>
              <a:gdLst>
                <a:gd name="T0" fmla="*/ 322 w 644"/>
                <a:gd name="T1" fmla="*/ 0 h 934"/>
                <a:gd name="T2" fmla="*/ 0 w 644"/>
                <a:gd name="T3" fmla="*/ 934 h 934"/>
                <a:gd name="T4" fmla="*/ 322 w 644"/>
                <a:gd name="T5" fmla="*/ 934 h 934"/>
                <a:gd name="T6" fmla="*/ 644 w 644"/>
                <a:gd name="T7" fmla="*/ 934 h 934"/>
                <a:gd name="T8" fmla="*/ 322 w 644"/>
                <a:gd name="T9" fmla="*/ 0 h 9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4" h="934">
                  <a:moveTo>
                    <a:pt x="322" y="0"/>
                  </a:moveTo>
                  <a:lnTo>
                    <a:pt x="0" y="934"/>
                  </a:lnTo>
                  <a:lnTo>
                    <a:pt x="322" y="934"/>
                  </a:lnTo>
                  <a:lnTo>
                    <a:pt x="644" y="934"/>
                  </a:lnTo>
                  <a:lnTo>
                    <a:pt x="322" y="0"/>
                  </a:lnTo>
                  <a:close/>
                </a:path>
              </a:pathLst>
            </a:custGeom>
            <a:solidFill>
              <a:schemeClr val="accent4">
                <a:alpha val="85000"/>
              </a:schemeClr>
            </a:solidFill>
            <a:ln w="952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9060" tIns="49530" rIns="99060" bIns="49530" numCol="1" anchor="t" anchorCtr="0" compatLnSpc="1">
              <a:prstTxWarp prst="textNoShape">
                <a:avLst/>
              </a:prstTxWarp>
            </a:bodyPr>
            <a:lstStyle/>
            <a:p>
              <a:endParaRPr lang="en-US" sz="1716"/>
            </a:p>
          </p:txBody>
        </p:sp>
        <p:sp>
          <p:nvSpPr>
            <p:cNvPr id="51" name="Freeform 5">
              <a:extLst>
                <a:ext uri="{FF2B5EF4-FFF2-40B4-BE49-F238E27FC236}">
                  <a16:creationId xmlns:a16="http://schemas.microsoft.com/office/drawing/2014/main" id="{04C9640A-5ECE-B54F-B7D6-3FCD573F2F38}"/>
                </a:ext>
              </a:extLst>
            </p:cNvPr>
            <p:cNvSpPr>
              <a:spLocks/>
            </p:cNvSpPr>
            <p:nvPr/>
          </p:nvSpPr>
          <p:spPr bwMode="auto">
            <a:xfrm>
              <a:off x="2889912" y="2898047"/>
              <a:ext cx="920085" cy="435702"/>
            </a:xfrm>
            <a:custGeom>
              <a:avLst/>
              <a:gdLst>
                <a:gd name="T0" fmla="*/ 322 w 644"/>
                <a:gd name="T1" fmla="*/ 0 h 934"/>
                <a:gd name="T2" fmla="*/ 0 w 644"/>
                <a:gd name="T3" fmla="*/ 934 h 934"/>
                <a:gd name="T4" fmla="*/ 322 w 644"/>
                <a:gd name="T5" fmla="*/ 934 h 934"/>
                <a:gd name="T6" fmla="*/ 644 w 644"/>
                <a:gd name="T7" fmla="*/ 934 h 934"/>
                <a:gd name="T8" fmla="*/ 322 w 644"/>
                <a:gd name="T9" fmla="*/ 0 h 9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4" h="934">
                  <a:moveTo>
                    <a:pt x="322" y="0"/>
                  </a:moveTo>
                  <a:lnTo>
                    <a:pt x="0" y="934"/>
                  </a:lnTo>
                  <a:lnTo>
                    <a:pt x="322" y="934"/>
                  </a:lnTo>
                  <a:lnTo>
                    <a:pt x="644" y="934"/>
                  </a:lnTo>
                  <a:lnTo>
                    <a:pt x="322" y="0"/>
                  </a:lnTo>
                  <a:close/>
                </a:path>
              </a:pathLst>
            </a:custGeom>
            <a:solidFill>
              <a:schemeClr val="accent5">
                <a:alpha val="85000"/>
              </a:schemeClr>
            </a:solidFill>
            <a:ln w="952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9060" tIns="49530" rIns="99060" bIns="49530" numCol="1" anchor="t" anchorCtr="0" compatLnSpc="1">
              <a:prstTxWarp prst="textNoShape">
                <a:avLst/>
              </a:prstTxWarp>
            </a:bodyPr>
            <a:lstStyle/>
            <a:p>
              <a:endParaRPr lang="en-US" sz="1716"/>
            </a:p>
          </p:txBody>
        </p:sp>
        <p:cxnSp>
          <p:nvCxnSpPr>
            <p:cNvPr id="52" name="Straight Connector 10">
              <a:extLst>
                <a:ext uri="{FF2B5EF4-FFF2-40B4-BE49-F238E27FC236}">
                  <a16:creationId xmlns:a16="http://schemas.microsoft.com/office/drawing/2014/main" id="{70FCDB9C-D668-184F-84EF-D048320ABE13}"/>
                </a:ext>
              </a:extLst>
            </p:cNvPr>
            <p:cNvCxnSpPr/>
            <p:nvPr/>
          </p:nvCxnSpPr>
          <p:spPr>
            <a:xfrm>
              <a:off x="1399117" y="3517898"/>
              <a:ext cx="1955800" cy="0"/>
            </a:xfrm>
            <a:prstGeom prst="line">
              <a:avLst/>
            </a:prstGeom>
            <a:ln w="12700">
              <a:solidFill>
                <a:schemeClr val="accent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4" name="Oval 11">
              <a:extLst>
                <a:ext uri="{FF2B5EF4-FFF2-40B4-BE49-F238E27FC236}">
                  <a16:creationId xmlns:a16="http://schemas.microsoft.com/office/drawing/2014/main" id="{6CBDDA47-C3A7-3A4D-AAFF-1BFD17F9FA4E}"/>
                </a:ext>
              </a:extLst>
            </p:cNvPr>
            <p:cNvSpPr/>
            <p:nvPr/>
          </p:nvSpPr>
          <p:spPr>
            <a:xfrm>
              <a:off x="1361017" y="3481332"/>
              <a:ext cx="73132" cy="73132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716"/>
            </a:p>
          </p:txBody>
        </p:sp>
        <p:sp>
          <p:nvSpPr>
            <p:cNvPr id="56" name="Oval 12">
              <a:extLst>
                <a:ext uri="{FF2B5EF4-FFF2-40B4-BE49-F238E27FC236}">
                  <a16:creationId xmlns:a16="http://schemas.microsoft.com/office/drawing/2014/main" id="{4B7C7810-A3ED-6843-9B62-6DAD8E861742}"/>
                </a:ext>
              </a:extLst>
            </p:cNvPr>
            <p:cNvSpPr/>
            <p:nvPr/>
          </p:nvSpPr>
          <p:spPr>
            <a:xfrm>
              <a:off x="3313388" y="3481332"/>
              <a:ext cx="73132" cy="73132"/>
            </a:xfrm>
            <a:prstGeom prst="ellipse">
              <a:avLst/>
            </a:prstGeom>
            <a:solidFill>
              <a:schemeClr val="accent5"/>
            </a:solidFill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716"/>
            </a:p>
          </p:txBody>
        </p:sp>
        <p:sp>
          <p:nvSpPr>
            <p:cNvPr id="57" name="Oval 13">
              <a:extLst>
                <a:ext uri="{FF2B5EF4-FFF2-40B4-BE49-F238E27FC236}">
                  <a16:creationId xmlns:a16="http://schemas.microsoft.com/office/drawing/2014/main" id="{BE336AA3-8952-EB4C-A5A4-01AC5C870174}"/>
                </a:ext>
              </a:extLst>
            </p:cNvPr>
            <p:cNvSpPr/>
            <p:nvPr/>
          </p:nvSpPr>
          <p:spPr>
            <a:xfrm>
              <a:off x="2840460" y="3481332"/>
              <a:ext cx="73132" cy="73132"/>
            </a:xfrm>
            <a:prstGeom prst="ellipse">
              <a:avLst/>
            </a:prstGeom>
            <a:solidFill>
              <a:schemeClr val="accent4"/>
            </a:solidFill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716"/>
            </a:p>
          </p:txBody>
        </p:sp>
        <p:sp>
          <p:nvSpPr>
            <p:cNvPr id="58" name="Oval 14">
              <a:extLst>
                <a:ext uri="{FF2B5EF4-FFF2-40B4-BE49-F238E27FC236}">
                  <a16:creationId xmlns:a16="http://schemas.microsoft.com/office/drawing/2014/main" id="{AF466490-9777-EA45-AD4C-B96A6CD68556}"/>
                </a:ext>
              </a:extLst>
            </p:cNvPr>
            <p:cNvSpPr/>
            <p:nvPr/>
          </p:nvSpPr>
          <p:spPr>
            <a:xfrm>
              <a:off x="2355485" y="3481332"/>
              <a:ext cx="73132" cy="73132"/>
            </a:xfrm>
            <a:prstGeom prst="ellipse">
              <a:avLst/>
            </a:prstGeom>
            <a:solidFill>
              <a:schemeClr val="accent3"/>
            </a:solidFill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716"/>
            </a:p>
          </p:txBody>
        </p:sp>
        <p:sp>
          <p:nvSpPr>
            <p:cNvPr id="59" name="Oval 15">
              <a:extLst>
                <a:ext uri="{FF2B5EF4-FFF2-40B4-BE49-F238E27FC236}">
                  <a16:creationId xmlns:a16="http://schemas.microsoft.com/office/drawing/2014/main" id="{E49C3A18-EABA-F841-A267-1261D230A9ED}"/>
                </a:ext>
              </a:extLst>
            </p:cNvPr>
            <p:cNvSpPr/>
            <p:nvPr/>
          </p:nvSpPr>
          <p:spPr>
            <a:xfrm>
              <a:off x="1876534" y="3481332"/>
              <a:ext cx="73132" cy="73132"/>
            </a:xfrm>
            <a:prstGeom prst="ellipse">
              <a:avLst/>
            </a:prstGeom>
            <a:solidFill>
              <a:schemeClr val="accent2"/>
            </a:solidFill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716"/>
            </a:p>
          </p:txBody>
        </p:sp>
        <p:sp>
          <p:nvSpPr>
            <p:cNvPr id="60" name="TextBox 16">
              <a:extLst>
                <a:ext uri="{FF2B5EF4-FFF2-40B4-BE49-F238E27FC236}">
                  <a16:creationId xmlns:a16="http://schemas.microsoft.com/office/drawing/2014/main" id="{D0F0B9F4-F535-B54E-AA00-0606EB860A51}"/>
                </a:ext>
              </a:extLst>
            </p:cNvPr>
            <p:cNvSpPr txBox="1"/>
            <p:nvPr/>
          </p:nvSpPr>
          <p:spPr>
            <a:xfrm>
              <a:off x="1200786" y="3594326"/>
              <a:ext cx="393594" cy="10766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758" dirty="0" err="1">
                  <a:solidFill>
                    <a:schemeClr val="accent5"/>
                  </a:solidFill>
                  <a:latin typeface="Lato" panose="020F0502020204030203" pitchFamily="34" charset="0"/>
                  <a:ea typeface="Roboto" panose="02000000000000000000" pitchFamily="2" charset="0"/>
                </a:rPr>
                <a:t>Voiture</a:t>
              </a:r>
              <a:endParaRPr lang="en-US" sz="758" dirty="0">
                <a:solidFill>
                  <a:schemeClr val="accent5"/>
                </a:solidFill>
                <a:latin typeface="Lato" panose="020F0502020204030203" pitchFamily="34" charset="0"/>
                <a:ea typeface="Roboto" panose="02000000000000000000" pitchFamily="2" charset="0"/>
              </a:endParaRPr>
            </a:p>
          </p:txBody>
        </p:sp>
        <p:sp>
          <p:nvSpPr>
            <p:cNvPr id="61" name="TextBox 17">
              <a:extLst>
                <a:ext uri="{FF2B5EF4-FFF2-40B4-BE49-F238E27FC236}">
                  <a16:creationId xmlns:a16="http://schemas.microsoft.com/office/drawing/2014/main" id="{E7227542-EC89-1C41-9040-34E25780AE14}"/>
                </a:ext>
              </a:extLst>
            </p:cNvPr>
            <p:cNvSpPr txBox="1"/>
            <p:nvPr/>
          </p:nvSpPr>
          <p:spPr>
            <a:xfrm>
              <a:off x="1716303" y="3594326"/>
              <a:ext cx="393594" cy="10766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758" dirty="0">
                  <a:solidFill>
                    <a:schemeClr val="accent5"/>
                  </a:solidFill>
                  <a:latin typeface="Lato" panose="020F0502020204030203" pitchFamily="34" charset="0"/>
                  <a:ea typeface="Roboto" panose="02000000000000000000" pitchFamily="2" charset="0"/>
                </a:rPr>
                <a:t>Avion</a:t>
              </a:r>
            </a:p>
          </p:txBody>
        </p:sp>
        <p:sp>
          <p:nvSpPr>
            <p:cNvPr id="62" name="TextBox 18">
              <a:extLst>
                <a:ext uri="{FF2B5EF4-FFF2-40B4-BE49-F238E27FC236}">
                  <a16:creationId xmlns:a16="http://schemas.microsoft.com/office/drawing/2014/main" id="{13105D09-9DC2-F24A-9A8E-8BDCF0ACE939}"/>
                </a:ext>
              </a:extLst>
            </p:cNvPr>
            <p:cNvSpPr txBox="1"/>
            <p:nvPr/>
          </p:nvSpPr>
          <p:spPr>
            <a:xfrm>
              <a:off x="2149116" y="3594326"/>
              <a:ext cx="485870" cy="10766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758" dirty="0">
                  <a:solidFill>
                    <a:schemeClr val="accent5"/>
                  </a:solidFill>
                  <a:latin typeface="Lato" panose="020F0502020204030203" pitchFamily="34" charset="0"/>
                  <a:ea typeface="Roboto" panose="02000000000000000000" pitchFamily="2" charset="0"/>
                </a:rPr>
                <a:t>TGV</a:t>
              </a:r>
            </a:p>
          </p:txBody>
        </p:sp>
        <p:sp>
          <p:nvSpPr>
            <p:cNvPr id="63" name="TextBox 19">
              <a:extLst>
                <a:ext uri="{FF2B5EF4-FFF2-40B4-BE49-F238E27FC236}">
                  <a16:creationId xmlns:a16="http://schemas.microsoft.com/office/drawing/2014/main" id="{3F74119C-A3D3-6A43-9DAD-78D27862BF47}"/>
                </a:ext>
              </a:extLst>
            </p:cNvPr>
            <p:cNvSpPr txBox="1"/>
            <p:nvPr/>
          </p:nvSpPr>
          <p:spPr>
            <a:xfrm>
              <a:off x="2628067" y="3594326"/>
              <a:ext cx="485870" cy="10766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758" dirty="0">
                  <a:solidFill>
                    <a:schemeClr val="accent5"/>
                  </a:solidFill>
                  <a:latin typeface="Lato" panose="020F0502020204030203" pitchFamily="34" charset="0"/>
                  <a:ea typeface="Roboto" panose="02000000000000000000" pitchFamily="2" charset="0"/>
                </a:rPr>
                <a:t>Car</a:t>
              </a:r>
            </a:p>
          </p:txBody>
        </p:sp>
        <p:sp>
          <p:nvSpPr>
            <p:cNvPr id="64" name="TextBox 20">
              <a:extLst>
                <a:ext uri="{FF2B5EF4-FFF2-40B4-BE49-F238E27FC236}">
                  <a16:creationId xmlns:a16="http://schemas.microsoft.com/office/drawing/2014/main" id="{5E4A34A6-661F-264C-9F54-9221483A65FD}"/>
                </a:ext>
              </a:extLst>
            </p:cNvPr>
            <p:cNvSpPr txBox="1"/>
            <p:nvPr/>
          </p:nvSpPr>
          <p:spPr>
            <a:xfrm>
              <a:off x="3107019" y="3594326"/>
              <a:ext cx="485870" cy="10766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758" dirty="0" err="1">
                  <a:solidFill>
                    <a:schemeClr val="accent5"/>
                  </a:solidFill>
                  <a:latin typeface="Lato" panose="020F0502020204030203" pitchFamily="34" charset="0"/>
                  <a:ea typeface="Roboto" panose="02000000000000000000" pitchFamily="2" charset="0"/>
                </a:rPr>
                <a:t>Autres</a:t>
              </a:r>
              <a:endParaRPr lang="en-US" sz="758" dirty="0">
                <a:solidFill>
                  <a:schemeClr val="accent5"/>
                </a:solidFill>
                <a:latin typeface="Lato" panose="020F0502020204030203" pitchFamily="34" charset="0"/>
                <a:ea typeface="Roboto" panose="02000000000000000000" pitchFamily="2" charset="0"/>
              </a:endParaRPr>
            </a:p>
          </p:txBody>
        </p:sp>
      </p:grpSp>
      <p:grpSp>
        <p:nvGrpSpPr>
          <p:cNvPr id="65" name="Group 21">
            <a:extLst>
              <a:ext uri="{FF2B5EF4-FFF2-40B4-BE49-F238E27FC236}">
                <a16:creationId xmlns:a16="http://schemas.microsoft.com/office/drawing/2014/main" id="{254DEE95-9B11-0940-9A63-77739C768B28}"/>
              </a:ext>
            </a:extLst>
          </p:cNvPr>
          <p:cNvGrpSpPr/>
          <p:nvPr/>
        </p:nvGrpSpPr>
        <p:grpSpPr>
          <a:xfrm>
            <a:off x="5359674" y="1341374"/>
            <a:ext cx="3681729" cy="2421403"/>
            <a:chOff x="5232398" y="1466848"/>
            <a:chExt cx="3398519" cy="2235141"/>
          </a:xfrm>
        </p:grpSpPr>
        <p:graphicFrame>
          <p:nvGraphicFramePr>
            <p:cNvPr id="66" name="Chart 22">
              <a:extLst>
                <a:ext uri="{FF2B5EF4-FFF2-40B4-BE49-F238E27FC236}">
                  <a16:creationId xmlns:a16="http://schemas.microsoft.com/office/drawing/2014/main" id="{08845EA8-D005-3D48-81C5-D19EE304C291}"/>
                </a:ext>
              </a:extLst>
            </p:cNvPr>
            <p:cNvGraphicFramePr/>
            <p:nvPr>
              <p:extLst/>
            </p:nvPr>
          </p:nvGraphicFramePr>
          <p:xfrm>
            <a:off x="5232398" y="1466848"/>
            <a:ext cx="3398519" cy="200787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sp>
          <p:nvSpPr>
            <p:cNvPr id="67" name="Freeform 5">
              <a:extLst>
                <a:ext uri="{FF2B5EF4-FFF2-40B4-BE49-F238E27FC236}">
                  <a16:creationId xmlns:a16="http://schemas.microsoft.com/office/drawing/2014/main" id="{AA7A978E-D7E3-DA4A-AD78-74313B956739}"/>
                </a:ext>
              </a:extLst>
            </p:cNvPr>
            <p:cNvSpPr>
              <a:spLocks/>
            </p:cNvSpPr>
            <p:nvPr/>
          </p:nvSpPr>
          <p:spPr bwMode="auto">
            <a:xfrm>
              <a:off x="5647706" y="2031999"/>
              <a:ext cx="920085" cy="1301750"/>
            </a:xfrm>
            <a:custGeom>
              <a:avLst/>
              <a:gdLst>
                <a:gd name="T0" fmla="*/ 322 w 644"/>
                <a:gd name="T1" fmla="*/ 0 h 934"/>
                <a:gd name="T2" fmla="*/ 0 w 644"/>
                <a:gd name="T3" fmla="*/ 934 h 934"/>
                <a:gd name="T4" fmla="*/ 322 w 644"/>
                <a:gd name="T5" fmla="*/ 934 h 934"/>
                <a:gd name="T6" fmla="*/ 644 w 644"/>
                <a:gd name="T7" fmla="*/ 934 h 934"/>
                <a:gd name="T8" fmla="*/ 322 w 644"/>
                <a:gd name="T9" fmla="*/ 0 h 9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4" h="934">
                  <a:moveTo>
                    <a:pt x="322" y="0"/>
                  </a:moveTo>
                  <a:lnTo>
                    <a:pt x="0" y="934"/>
                  </a:lnTo>
                  <a:lnTo>
                    <a:pt x="322" y="934"/>
                  </a:lnTo>
                  <a:lnTo>
                    <a:pt x="644" y="934"/>
                  </a:lnTo>
                  <a:lnTo>
                    <a:pt x="322" y="0"/>
                  </a:ln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 w="952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9060" tIns="49530" rIns="99060" bIns="49530" numCol="1" anchor="t" anchorCtr="0" compatLnSpc="1">
              <a:prstTxWarp prst="textNoShape">
                <a:avLst/>
              </a:prstTxWarp>
            </a:bodyPr>
            <a:lstStyle/>
            <a:p>
              <a:endParaRPr lang="en-US" sz="1716"/>
            </a:p>
          </p:txBody>
        </p:sp>
        <p:sp>
          <p:nvSpPr>
            <p:cNvPr id="68" name="Freeform 5">
              <a:extLst>
                <a:ext uri="{FF2B5EF4-FFF2-40B4-BE49-F238E27FC236}">
                  <a16:creationId xmlns:a16="http://schemas.microsoft.com/office/drawing/2014/main" id="{0747C7BD-78A8-484B-A774-C943A6D09AAF}"/>
                </a:ext>
              </a:extLst>
            </p:cNvPr>
            <p:cNvSpPr>
              <a:spLocks/>
            </p:cNvSpPr>
            <p:nvPr/>
          </p:nvSpPr>
          <p:spPr bwMode="auto">
            <a:xfrm>
              <a:off x="6126657" y="2184399"/>
              <a:ext cx="920085" cy="1149350"/>
            </a:xfrm>
            <a:custGeom>
              <a:avLst/>
              <a:gdLst>
                <a:gd name="T0" fmla="*/ 322 w 644"/>
                <a:gd name="T1" fmla="*/ 0 h 934"/>
                <a:gd name="T2" fmla="*/ 0 w 644"/>
                <a:gd name="T3" fmla="*/ 934 h 934"/>
                <a:gd name="T4" fmla="*/ 322 w 644"/>
                <a:gd name="T5" fmla="*/ 934 h 934"/>
                <a:gd name="T6" fmla="*/ 644 w 644"/>
                <a:gd name="T7" fmla="*/ 934 h 934"/>
                <a:gd name="T8" fmla="*/ 322 w 644"/>
                <a:gd name="T9" fmla="*/ 0 h 9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4" h="934">
                  <a:moveTo>
                    <a:pt x="322" y="0"/>
                  </a:moveTo>
                  <a:lnTo>
                    <a:pt x="0" y="934"/>
                  </a:lnTo>
                  <a:lnTo>
                    <a:pt x="322" y="934"/>
                  </a:lnTo>
                  <a:lnTo>
                    <a:pt x="644" y="934"/>
                  </a:lnTo>
                  <a:lnTo>
                    <a:pt x="322" y="0"/>
                  </a:lnTo>
                  <a:close/>
                </a:path>
              </a:pathLst>
            </a:custGeom>
            <a:solidFill>
              <a:schemeClr val="accent2">
                <a:alpha val="85000"/>
              </a:schemeClr>
            </a:solidFill>
            <a:ln w="952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9060" tIns="49530" rIns="99060" bIns="49530" numCol="1" anchor="t" anchorCtr="0" compatLnSpc="1">
              <a:prstTxWarp prst="textNoShape">
                <a:avLst/>
              </a:prstTxWarp>
            </a:bodyPr>
            <a:lstStyle/>
            <a:p>
              <a:endParaRPr lang="en-US" sz="1716"/>
            </a:p>
          </p:txBody>
        </p:sp>
        <p:sp>
          <p:nvSpPr>
            <p:cNvPr id="69" name="Freeform 5">
              <a:extLst>
                <a:ext uri="{FF2B5EF4-FFF2-40B4-BE49-F238E27FC236}">
                  <a16:creationId xmlns:a16="http://schemas.microsoft.com/office/drawing/2014/main" id="{BDC53F95-B3B8-3A48-BC53-53E1D7E6F4DF}"/>
                </a:ext>
              </a:extLst>
            </p:cNvPr>
            <p:cNvSpPr>
              <a:spLocks/>
            </p:cNvSpPr>
            <p:nvPr/>
          </p:nvSpPr>
          <p:spPr bwMode="auto">
            <a:xfrm>
              <a:off x="6605608" y="2279649"/>
              <a:ext cx="920085" cy="1054100"/>
            </a:xfrm>
            <a:custGeom>
              <a:avLst/>
              <a:gdLst>
                <a:gd name="T0" fmla="*/ 322 w 644"/>
                <a:gd name="T1" fmla="*/ 0 h 934"/>
                <a:gd name="T2" fmla="*/ 0 w 644"/>
                <a:gd name="T3" fmla="*/ 934 h 934"/>
                <a:gd name="T4" fmla="*/ 322 w 644"/>
                <a:gd name="T5" fmla="*/ 934 h 934"/>
                <a:gd name="T6" fmla="*/ 644 w 644"/>
                <a:gd name="T7" fmla="*/ 934 h 934"/>
                <a:gd name="T8" fmla="*/ 322 w 644"/>
                <a:gd name="T9" fmla="*/ 0 h 9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4" h="934">
                  <a:moveTo>
                    <a:pt x="322" y="0"/>
                  </a:moveTo>
                  <a:lnTo>
                    <a:pt x="0" y="934"/>
                  </a:lnTo>
                  <a:lnTo>
                    <a:pt x="322" y="934"/>
                  </a:lnTo>
                  <a:lnTo>
                    <a:pt x="644" y="934"/>
                  </a:lnTo>
                  <a:lnTo>
                    <a:pt x="322" y="0"/>
                  </a:lnTo>
                  <a:close/>
                </a:path>
              </a:pathLst>
            </a:custGeom>
            <a:solidFill>
              <a:schemeClr val="accent3">
                <a:alpha val="85000"/>
              </a:schemeClr>
            </a:solidFill>
            <a:ln w="952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9060" tIns="49530" rIns="99060" bIns="49530" numCol="1" anchor="t" anchorCtr="0" compatLnSpc="1">
              <a:prstTxWarp prst="textNoShape">
                <a:avLst/>
              </a:prstTxWarp>
            </a:bodyPr>
            <a:lstStyle/>
            <a:p>
              <a:endParaRPr lang="en-US" sz="1716"/>
            </a:p>
          </p:txBody>
        </p:sp>
        <p:sp>
          <p:nvSpPr>
            <p:cNvPr id="70" name="Freeform 5">
              <a:extLst>
                <a:ext uri="{FF2B5EF4-FFF2-40B4-BE49-F238E27FC236}">
                  <a16:creationId xmlns:a16="http://schemas.microsoft.com/office/drawing/2014/main" id="{570AD5F0-5038-CB47-8043-62DDE0E3DE63}"/>
                </a:ext>
              </a:extLst>
            </p:cNvPr>
            <p:cNvSpPr>
              <a:spLocks/>
            </p:cNvSpPr>
            <p:nvPr/>
          </p:nvSpPr>
          <p:spPr bwMode="auto">
            <a:xfrm>
              <a:off x="7084559" y="2279649"/>
              <a:ext cx="920085" cy="1054099"/>
            </a:xfrm>
            <a:custGeom>
              <a:avLst/>
              <a:gdLst>
                <a:gd name="T0" fmla="*/ 322 w 644"/>
                <a:gd name="T1" fmla="*/ 0 h 934"/>
                <a:gd name="T2" fmla="*/ 0 w 644"/>
                <a:gd name="T3" fmla="*/ 934 h 934"/>
                <a:gd name="T4" fmla="*/ 322 w 644"/>
                <a:gd name="T5" fmla="*/ 934 h 934"/>
                <a:gd name="T6" fmla="*/ 644 w 644"/>
                <a:gd name="T7" fmla="*/ 934 h 934"/>
                <a:gd name="T8" fmla="*/ 322 w 644"/>
                <a:gd name="T9" fmla="*/ 0 h 9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4" h="934">
                  <a:moveTo>
                    <a:pt x="322" y="0"/>
                  </a:moveTo>
                  <a:lnTo>
                    <a:pt x="0" y="934"/>
                  </a:lnTo>
                  <a:lnTo>
                    <a:pt x="322" y="934"/>
                  </a:lnTo>
                  <a:lnTo>
                    <a:pt x="644" y="934"/>
                  </a:lnTo>
                  <a:lnTo>
                    <a:pt x="322" y="0"/>
                  </a:lnTo>
                  <a:close/>
                </a:path>
              </a:pathLst>
            </a:custGeom>
            <a:solidFill>
              <a:schemeClr val="accent4">
                <a:alpha val="85000"/>
              </a:schemeClr>
            </a:solidFill>
            <a:ln w="952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9060" tIns="49530" rIns="99060" bIns="49530" numCol="1" anchor="t" anchorCtr="0" compatLnSpc="1">
              <a:prstTxWarp prst="textNoShape">
                <a:avLst/>
              </a:prstTxWarp>
            </a:bodyPr>
            <a:lstStyle/>
            <a:p>
              <a:endParaRPr lang="en-US" sz="1716"/>
            </a:p>
          </p:txBody>
        </p:sp>
        <p:sp>
          <p:nvSpPr>
            <p:cNvPr id="71" name="Freeform 5">
              <a:extLst>
                <a:ext uri="{FF2B5EF4-FFF2-40B4-BE49-F238E27FC236}">
                  <a16:creationId xmlns:a16="http://schemas.microsoft.com/office/drawing/2014/main" id="{51FE9B59-BF61-9340-BDDF-F7C31D18A5CA}"/>
                </a:ext>
              </a:extLst>
            </p:cNvPr>
            <p:cNvSpPr>
              <a:spLocks/>
            </p:cNvSpPr>
            <p:nvPr/>
          </p:nvSpPr>
          <p:spPr bwMode="auto">
            <a:xfrm>
              <a:off x="7563511" y="2482849"/>
              <a:ext cx="920085" cy="850900"/>
            </a:xfrm>
            <a:custGeom>
              <a:avLst/>
              <a:gdLst>
                <a:gd name="T0" fmla="*/ 322 w 644"/>
                <a:gd name="T1" fmla="*/ 0 h 934"/>
                <a:gd name="T2" fmla="*/ 0 w 644"/>
                <a:gd name="T3" fmla="*/ 934 h 934"/>
                <a:gd name="T4" fmla="*/ 322 w 644"/>
                <a:gd name="T5" fmla="*/ 934 h 934"/>
                <a:gd name="T6" fmla="*/ 644 w 644"/>
                <a:gd name="T7" fmla="*/ 934 h 934"/>
                <a:gd name="T8" fmla="*/ 322 w 644"/>
                <a:gd name="T9" fmla="*/ 0 h 9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4" h="934">
                  <a:moveTo>
                    <a:pt x="322" y="0"/>
                  </a:moveTo>
                  <a:lnTo>
                    <a:pt x="0" y="934"/>
                  </a:lnTo>
                  <a:lnTo>
                    <a:pt x="322" y="934"/>
                  </a:lnTo>
                  <a:lnTo>
                    <a:pt x="644" y="934"/>
                  </a:lnTo>
                  <a:lnTo>
                    <a:pt x="322" y="0"/>
                  </a:lnTo>
                  <a:close/>
                </a:path>
              </a:pathLst>
            </a:custGeom>
            <a:solidFill>
              <a:schemeClr val="accent5">
                <a:alpha val="85000"/>
              </a:schemeClr>
            </a:solidFill>
            <a:ln w="952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9060" tIns="49530" rIns="99060" bIns="49530" numCol="1" anchor="t" anchorCtr="0" compatLnSpc="1">
              <a:prstTxWarp prst="textNoShape">
                <a:avLst/>
              </a:prstTxWarp>
            </a:bodyPr>
            <a:lstStyle/>
            <a:p>
              <a:endParaRPr lang="en-US" sz="1716"/>
            </a:p>
          </p:txBody>
        </p:sp>
        <p:cxnSp>
          <p:nvCxnSpPr>
            <p:cNvPr id="72" name="Straight Connector 28">
              <a:extLst>
                <a:ext uri="{FF2B5EF4-FFF2-40B4-BE49-F238E27FC236}">
                  <a16:creationId xmlns:a16="http://schemas.microsoft.com/office/drawing/2014/main" id="{A643E739-2EC7-5343-9E3F-C9C8011C3C9F}"/>
                </a:ext>
              </a:extLst>
            </p:cNvPr>
            <p:cNvCxnSpPr/>
            <p:nvPr/>
          </p:nvCxnSpPr>
          <p:spPr>
            <a:xfrm>
              <a:off x="6094850" y="3517898"/>
              <a:ext cx="1955800" cy="0"/>
            </a:xfrm>
            <a:prstGeom prst="line">
              <a:avLst/>
            </a:prstGeom>
            <a:ln w="12700">
              <a:solidFill>
                <a:schemeClr val="accent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3" name="Oval 29">
              <a:extLst>
                <a:ext uri="{FF2B5EF4-FFF2-40B4-BE49-F238E27FC236}">
                  <a16:creationId xmlns:a16="http://schemas.microsoft.com/office/drawing/2014/main" id="{C8B4E0E9-8568-2E4A-B319-92E2FC567ABC}"/>
                </a:ext>
              </a:extLst>
            </p:cNvPr>
            <p:cNvSpPr/>
            <p:nvPr/>
          </p:nvSpPr>
          <p:spPr>
            <a:xfrm>
              <a:off x="6056750" y="3481332"/>
              <a:ext cx="73132" cy="73132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716"/>
            </a:p>
          </p:txBody>
        </p:sp>
        <p:sp>
          <p:nvSpPr>
            <p:cNvPr id="74" name="Oval 30">
              <a:extLst>
                <a:ext uri="{FF2B5EF4-FFF2-40B4-BE49-F238E27FC236}">
                  <a16:creationId xmlns:a16="http://schemas.microsoft.com/office/drawing/2014/main" id="{51ADFE23-6F7E-8A4F-8B37-1555F78CC3D9}"/>
                </a:ext>
              </a:extLst>
            </p:cNvPr>
            <p:cNvSpPr/>
            <p:nvPr/>
          </p:nvSpPr>
          <p:spPr>
            <a:xfrm>
              <a:off x="8009121" y="3481332"/>
              <a:ext cx="73132" cy="73132"/>
            </a:xfrm>
            <a:prstGeom prst="ellipse">
              <a:avLst/>
            </a:prstGeom>
            <a:solidFill>
              <a:schemeClr val="accent5"/>
            </a:solidFill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716"/>
            </a:p>
          </p:txBody>
        </p:sp>
        <p:sp>
          <p:nvSpPr>
            <p:cNvPr id="75" name="Oval 31">
              <a:extLst>
                <a:ext uri="{FF2B5EF4-FFF2-40B4-BE49-F238E27FC236}">
                  <a16:creationId xmlns:a16="http://schemas.microsoft.com/office/drawing/2014/main" id="{8296F56C-0667-9B4E-849D-DE9118064637}"/>
                </a:ext>
              </a:extLst>
            </p:cNvPr>
            <p:cNvSpPr/>
            <p:nvPr/>
          </p:nvSpPr>
          <p:spPr>
            <a:xfrm>
              <a:off x="7536193" y="3481332"/>
              <a:ext cx="73132" cy="73132"/>
            </a:xfrm>
            <a:prstGeom prst="ellipse">
              <a:avLst/>
            </a:prstGeom>
            <a:solidFill>
              <a:schemeClr val="accent4"/>
            </a:solidFill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716"/>
            </a:p>
          </p:txBody>
        </p:sp>
        <p:sp>
          <p:nvSpPr>
            <p:cNvPr id="76" name="Oval 32">
              <a:extLst>
                <a:ext uri="{FF2B5EF4-FFF2-40B4-BE49-F238E27FC236}">
                  <a16:creationId xmlns:a16="http://schemas.microsoft.com/office/drawing/2014/main" id="{C3F87F57-C1E0-5B45-B25C-F66F6650A344}"/>
                </a:ext>
              </a:extLst>
            </p:cNvPr>
            <p:cNvSpPr/>
            <p:nvPr/>
          </p:nvSpPr>
          <p:spPr>
            <a:xfrm>
              <a:off x="7051218" y="3481332"/>
              <a:ext cx="73132" cy="73132"/>
            </a:xfrm>
            <a:prstGeom prst="ellipse">
              <a:avLst/>
            </a:prstGeom>
            <a:solidFill>
              <a:schemeClr val="accent3"/>
            </a:solidFill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716"/>
            </a:p>
          </p:txBody>
        </p:sp>
        <p:sp>
          <p:nvSpPr>
            <p:cNvPr id="77" name="Oval 33">
              <a:extLst>
                <a:ext uri="{FF2B5EF4-FFF2-40B4-BE49-F238E27FC236}">
                  <a16:creationId xmlns:a16="http://schemas.microsoft.com/office/drawing/2014/main" id="{8F46F693-2B21-E748-A24A-4D68953EFF19}"/>
                </a:ext>
              </a:extLst>
            </p:cNvPr>
            <p:cNvSpPr/>
            <p:nvPr/>
          </p:nvSpPr>
          <p:spPr>
            <a:xfrm>
              <a:off x="6572267" y="3481332"/>
              <a:ext cx="73132" cy="73132"/>
            </a:xfrm>
            <a:prstGeom prst="ellipse">
              <a:avLst/>
            </a:prstGeom>
            <a:solidFill>
              <a:schemeClr val="accent2"/>
            </a:solidFill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716"/>
            </a:p>
          </p:txBody>
        </p:sp>
        <p:sp>
          <p:nvSpPr>
            <p:cNvPr id="78" name="TextBox 34">
              <a:extLst>
                <a:ext uri="{FF2B5EF4-FFF2-40B4-BE49-F238E27FC236}">
                  <a16:creationId xmlns:a16="http://schemas.microsoft.com/office/drawing/2014/main" id="{D8FD4BD8-DD00-8548-9AF3-3667A6F3445A}"/>
                </a:ext>
              </a:extLst>
            </p:cNvPr>
            <p:cNvSpPr txBox="1"/>
            <p:nvPr/>
          </p:nvSpPr>
          <p:spPr>
            <a:xfrm>
              <a:off x="5896519" y="3594326"/>
              <a:ext cx="393594" cy="10766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758" dirty="0">
                  <a:solidFill>
                    <a:schemeClr val="accent5"/>
                  </a:solidFill>
                  <a:latin typeface="Lato" panose="020F0502020204030203" pitchFamily="34" charset="0"/>
                  <a:ea typeface="Roboto" panose="02000000000000000000" pitchFamily="2" charset="0"/>
                </a:rPr>
                <a:t>Avion</a:t>
              </a:r>
            </a:p>
          </p:txBody>
        </p:sp>
        <p:sp>
          <p:nvSpPr>
            <p:cNvPr id="79" name="TextBox 35">
              <a:extLst>
                <a:ext uri="{FF2B5EF4-FFF2-40B4-BE49-F238E27FC236}">
                  <a16:creationId xmlns:a16="http://schemas.microsoft.com/office/drawing/2014/main" id="{E62505A8-8528-0F4C-884C-1A35F22A4A1C}"/>
                </a:ext>
              </a:extLst>
            </p:cNvPr>
            <p:cNvSpPr txBox="1"/>
            <p:nvPr/>
          </p:nvSpPr>
          <p:spPr>
            <a:xfrm>
              <a:off x="6412036" y="3594326"/>
              <a:ext cx="393594" cy="10766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758" dirty="0">
                  <a:solidFill>
                    <a:schemeClr val="accent5"/>
                  </a:solidFill>
                  <a:latin typeface="Lato" panose="020F0502020204030203" pitchFamily="34" charset="0"/>
                  <a:ea typeface="Roboto" panose="02000000000000000000" pitchFamily="2" charset="0"/>
                </a:rPr>
                <a:t>Route</a:t>
              </a:r>
            </a:p>
          </p:txBody>
        </p:sp>
        <p:sp>
          <p:nvSpPr>
            <p:cNvPr id="80" name="TextBox 36">
              <a:extLst>
                <a:ext uri="{FF2B5EF4-FFF2-40B4-BE49-F238E27FC236}">
                  <a16:creationId xmlns:a16="http://schemas.microsoft.com/office/drawing/2014/main" id="{36C6157D-148E-1D48-B52C-DFD77EA5975B}"/>
                </a:ext>
              </a:extLst>
            </p:cNvPr>
            <p:cNvSpPr txBox="1"/>
            <p:nvPr/>
          </p:nvSpPr>
          <p:spPr>
            <a:xfrm>
              <a:off x="6844849" y="3594326"/>
              <a:ext cx="485870" cy="10766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758" dirty="0">
                  <a:solidFill>
                    <a:schemeClr val="accent5"/>
                  </a:solidFill>
                  <a:latin typeface="Lato" panose="020F0502020204030203" pitchFamily="34" charset="0"/>
                  <a:ea typeface="Roboto" panose="02000000000000000000" pitchFamily="2" charset="0"/>
                </a:rPr>
                <a:t>TGV</a:t>
              </a:r>
            </a:p>
          </p:txBody>
        </p:sp>
        <p:sp>
          <p:nvSpPr>
            <p:cNvPr id="81" name="TextBox 37">
              <a:extLst>
                <a:ext uri="{FF2B5EF4-FFF2-40B4-BE49-F238E27FC236}">
                  <a16:creationId xmlns:a16="http://schemas.microsoft.com/office/drawing/2014/main" id="{96D83FE3-1C0E-774A-B231-504268C51266}"/>
                </a:ext>
              </a:extLst>
            </p:cNvPr>
            <p:cNvSpPr txBox="1"/>
            <p:nvPr/>
          </p:nvSpPr>
          <p:spPr>
            <a:xfrm>
              <a:off x="7323800" y="3594326"/>
              <a:ext cx="485870" cy="10766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758" dirty="0">
                  <a:solidFill>
                    <a:schemeClr val="accent5"/>
                  </a:solidFill>
                  <a:latin typeface="Lato" panose="020F0502020204030203" pitchFamily="34" charset="0"/>
                  <a:ea typeface="Roboto" panose="02000000000000000000" pitchFamily="2" charset="0"/>
                </a:rPr>
                <a:t>Bateau</a:t>
              </a:r>
            </a:p>
          </p:txBody>
        </p:sp>
        <p:sp>
          <p:nvSpPr>
            <p:cNvPr id="82" name="TextBox 38">
              <a:extLst>
                <a:ext uri="{FF2B5EF4-FFF2-40B4-BE49-F238E27FC236}">
                  <a16:creationId xmlns:a16="http://schemas.microsoft.com/office/drawing/2014/main" id="{7C9A3BBC-4DB7-8940-9D0D-077754649CF6}"/>
                </a:ext>
              </a:extLst>
            </p:cNvPr>
            <p:cNvSpPr txBox="1"/>
            <p:nvPr/>
          </p:nvSpPr>
          <p:spPr>
            <a:xfrm>
              <a:off x="7802752" y="3594326"/>
              <a:ext cx="485870" cy="10766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758" dirty="0" err="1">
                  <a:solidFill>
                    <a:schemeClr val="accent5"/>
                  </a:solidFill>
                  <a:latin typeface="Lato" panose="020F0502020204030203" pitchFamily="34" charset="0"/>
                  <a:ea typeface="Roboto" panose="02000000000000000000" pitchFamily="2" charset="0"/>
                </a:rPr>
                <a:t>Autres</a:t>
              </a:r>
              <a:endParaRPr lang="en-US" sz="758" dirty="0">
                <a:solidFill>
                  <a:schemeClr val="accent5"/>
                </a:solidFill>
                <a:latin typeface="Lato" panose="020F0502020204030203" pitchFamily="34" charset="0"/>
                <a:ea typeface="Roboto" panose="02000000000000000000" pitchFamily="2" charset="0"/>
              </a:endParaRPr>
            </a:p>
          </p:txBody>
        </p:sp>
      </p:grpSp>
      <p:grpSp>
        <p:nvGrpSpPr>
          <p:cNvPr id="83" name="Group 39">
            <a:extLst>
              <a:ext uri="{FF2B5EF4-FFF2-40B4-BE49-F238E27FC236}">
                <a16:creationId xmlns:a16="http://schemas.microsoft.com/office/drawing/2014/main" id="{B8672FC5-E18D-724C-8859-994ECBE074CE}"/>
              </a:ext>
            </a:extLst>
          </p:cNvPr>
          <p:cNvGrpSpPr/>
          <p:nvPr/>
        </p:nvGrpSpPr>
        <p:grpSpPr>
          <a:xfrm>
            <a:off x="4306606" y="2276163"/>
            <a:ext cx="675272" cy="594638"/>
            <a:chOff x="4260336" y="2329730"/>
            <a:chExt cx="623328" cy="548897"/>
          </a:xfrm>
        </p:grpSpPr>
        <p:sp>
          <p:nvSpPr>
            <p:cNvPr id="84" name="Freeform 52">
              <a:extLst>
                <a:ext uri="{FF2B5EF4-FFF2-40B4-BE49-F238E27FC236}">
                  <a16:creationId xmlns:a16="http://schemas.microsoft.com/office/drawing/2014/main" id="{27B6EA18-D23C-F54A-B037-5D995D35F8A8}"/>
                </a:ext>
              </a:extLst>
            </p:cNvPr>
            <p:cNvSpPr>
              <a:spLocks/>
            </p:cNvSpPr>
            <p:nvPr/>
          </p:nvSpPr>
          <p:spPr bwMode="auto">
            <a:xfrm>
              <a:off x="4260336" y="2329730"/>
              <a:ext cx="623328" cy="548897"/>
            </a:xfrm>
            <a:custGeom>
              <a:avLst/>
              <a:gdLst>
                <a:gd name="connsiteX0" fmla="*/ 198037 w 623328"/>
                <a:gd name="connsiteY0" fmla="*/ 0 h 548897"/>
                <a:gd name="connsiteX1" fmla="*/ 623328 w 623328"/>
                <a:gd name="connsiteY1" fmla="*/ 0 h 548897"/>
                <a:gd name="connsiteX2" fmla="*/ 425291 w 623328"/>
                <a:gd name="connsiteY2" fmla="*/ 548897 h 548897"/>
                <a:gd name="connsiteX3" fmla="*/ 225975 w 623328"/>
                <a:gd name="connsiteY3" fmla="*/ 548897 h 548897"/>
                <a:gd name="connsiteX4" fmla="*/ 199316 w 623328"/>
                <a:gd name="connsiteY4" fmla="*/ 548897 h 548897"/>
                <a:gd name="connsiteX5" fmla="*/ 0 w 623328"/>
                <a:gd name="connsiteY5" fmla="*/ 548897 h 5488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23328" h="548897">
                  <a:moveTo>
                    <a:pt x="198037" y="0"/>
                  </a:moveTo>
                  <a:lnTo>
                    <a:pt x="623328" y="0"/>
                  </a:lnTo>
                  <a:lnTo>
                    <a:pt x="425291" y="548897"/>
                  </a:lnTo>
                  <a:lnTo>
                    <a:pt x="225975" y="548897"/>
                  </a:lnTo>
                  <a:lnTo>
                    <a:pt x="199316" y="548897"/>
                  </a:lnTo>
                  <a:lnTo>
                    <a:pt x="0" y="548897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9060" tIns="49530" rIns="99060" bIns="4953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 sz="1716"/>
            </a:p>
          </p:txBody>
        </p:sp>
        <p:sp>
          <p:nvSpPr>
            <p:cNvPr id="85" name="TextBox 43">
              <a:extLst>
                <a:ext uri="{FF2B5EF4-FFF2-40B4-BE49-F238E27FC236}">
                  <a16:creationId xmlns:a16="http://schemas.microsoft.com/office/drawing/2014/main" id="{E7BF811B-EC0C-984E-82E5-9FDBC11F9017}"/>
                </a:ext>
              </a:extLst>
            </p:cNvPr>
            <p:cNvSpPr txBox="1"/>
            <p:nvPr/>
          </p:nvSpPr>
          <p:spPr>
            <a:xfrm>
              <a:off x="4391025" y="2496456"/>
              <a:ext cx="361950" cy="21550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1517" b="1" dirty="0">
                  <a:solidFill>
                    <a:schemeClr val="bg1"/>
                  </a:solidFill>
                  <a:latin typeface="Lato" panose="020F0502020204030203" pitchFamily="34" charset="0"/>
                  <a:ea typeface="Roboto" panose="02000000000000000000" pitchFamily="2" charset="0"/>
                </a:rPr>
                <a:t>VS</a:t>
              </a:r>
            </a:p>
          </p:txBody>
        </p:sp>
      </p:grpSp>
      <p:sp>
        <p:nvSpPr>
          <p:cNvPr id="86" name="TextBox 54">
            <a:extLst>
              <a:ext uri="{FF2B5EF4-FFF2-40B4-BE49-F238E27FC236}">
                <a16:creationId xmlns:a16="http://schemas.microsoft.com/office/drawing/2014/main" id="{5440EE0E-7C2D-A04C-908E-7CC486F71C90}"/>
              </a:ext>
            </a:extLst>
          </p:cNvPr>
          <p:cNvSpPr txBox="1"/>
          <p:nvPr/>
        </p:nvSpPr>
        <p:spPr>
          <a:xfrm>
            <a:off x="364458" y="4059958"/>
            <a:ext cx="8517347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ts val="1192"/>
              </a:lnSpc>
              <a:spcAft>
                <a:spcPts val="650"/>
              </a:spcAft>
            </a:pP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Sed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ut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persp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iciatis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unde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omnis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iste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natus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error sit </a:t>
            </a:r>
            <a:r>
              <a:rPr lang="en-US" sz="1000" i="1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volupt</a:t>
            </a:r>
            <a:r>
              <a:rPr lang="en-US" sz="1000" i="1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</a:t>
            </a:r>
            <a:r>
              <a:rPr lang="en-US" sz="1000" i="1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atem</a:t>
            </a:r>
            <a:r>
              <a:rPr lang="en-US" sz="1000" i="1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</a:t>
            </a:r>
            <a:r>
              <a:rPr lang="en-US" sz="1000" i="1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accusan</a:t>
            </a:r>
            <a:r>
              <a:rPr lang="en-US" sz="1000" i="1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</a:t>
            </a:r>
            <a:r>
              <a:rPr lang="en-US" sz="1000" i="1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tium</a:t>
            </a:r>
            <a:r>
              <a:rPr lang="en-US" sz="1000" i="1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dolor 2015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emque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luadan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tium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, total rem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aperiam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eaque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ipsa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quae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ab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illo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inventore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veritatis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et quasi architect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beatae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vitae dicta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sunt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explicabo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.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Nemo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enim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ipsam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voluptatem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quia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voluptas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ist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aspernatur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aut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odit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aut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fugi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264202704"/>
      </p:ext>
    </p:extLst>
  </p:cSld>
  <p:clrMapOvr>
    <a:masterClrMapping/>
  </p:clrMapOvr>
  <p:transition spd="slow" advClick="0" advTm="1000">
    <p:push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3562581" y="1120258"/>
            <a:ext cx="4938482" cy="87203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3400"/>
              </a:lnSpc>
            </a:pPr>
            <a:r>
              <a:rPr lang="en-US" sz="3200" cap="all" spc="70" dirty="0" err="1">
                <a:solidFill>
                  <a:schemeClr val="bg1"/>
                </a:solidFill>
                <a:latin typeface="Lato Black" panose="020F0A02020204030203" pitchFamily="34" charset="0"/>
              </a:rPr>
              <a:t>Quelques</a:t>
            </a:r>
            <a:r>
              <a:rPr lang="en-US" sz="3200" cap="all" spc="70" dirty="0">
                <a:solidFill>
                  <a:schemeClr val="bg1"/>
                </a:solidFill>
                <a:latin typeface="Lato Black" panose="020F0A02020204030203" pitchFamily="34" charset="0"/>
              </a:rPr>
              <a:t> </a:t>
            </a:r>
          </a:p>
          <a:p>
            <a:pPr>
              <a:lnSpc>
                <a:spcPts val="3400"/>
              </a:lnSpc>
            </a:pPr>
            <a:r>
              <a:rPr lang="en-US" sz="3200" cap="all" spc="70" dirty="0" err="1">
                <a:solidFill>
                  <a:schemeClr val="accent2"/>
                </a:solidFill>
                <a:latin typeface="Lato Black" panose="020F0A02020204030203" pitchFamily="34" charset="0"/>
              </a:rPr>
              <a:t>remerciements</a:t>
            </a:r>
            <a:endParaRPr lang="en-US" sz="3200" cap="all" spc="70" dirty="0">
              <a:solidFill>
                <a:schemeClr val="accent2"/>
              </a:solidFill>
              <a:latin typeface="Lato Black" panose="020F0A02020204030203" pitchFamily="34" charset="0"/>
            </a:endParaRPr>
          </a:p>
        </p:txBody>
      </p:sp>
      <p:cxnSp>
        <p:nvCxnSpPr>
          <p:cNvPr id="6" name="Straight Connector 5"/>
          <p:cNvCxnSpPr/>
          <p:nvPr/>
        </p:nvCxnSpPr>
        <p:spPr>
          <a:xfrm>
            <a:off x="3571047" y="2130295"/>
            <a:ext cx="548640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Oval 6"/>
          <p:cNvSpPr/>
          <p:nvPr/>
        </p:nvSpPr>
        <p:spPr>
          <a:xfrm>
            <a:off x="1880400" y="1385560"/>
            <a:ext cx="1270138" cy="1270138"/>
          </a:xfrm>
          <a:prstGeom prst="ellipse">
            <a:avLst/>
          </a:pr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Freeform 25"/>
          <p:cNvSpPr>
            <a:spLocks/>
          </p:cNvSpPr>
          <p:nvPr/>
        </p:nvSpPr>
        <p:spPr bwMode="auto">
          <a:xfrm>
            <a:off x="0" y="0"/>
            <a:ext cx="2109934" cy="5143500"/>
          </a:xfrm>
          <a:custGeom>
            <a:avLst/>
            <a:gdLst>
              <a:gd name="T0" fmla="*/ 1080 w 1229"/>
              <a:gd name="T1" fmla="*/ 0 h 2996"/>
              <a:gd name="T2" fmla="*/ 0 w 1229"/>
              <a:gd name="T3" fmla="*/ 2996 h 2996"/>
              <a:gd name="T4" fmla="*/ 149 w 1229"/>
              <a:gd name="T5" fmla="*/ 2996 h 2996"/>
              <a:gd name="T6" fmla="*/ 1229 w 1229"/>
              <a:gd name="T7" fmla="*/ 0 h 2996"/>
              <a:gd name="T8" fmla="*/ 1080 w 1229"/>
              <a:gd name="T9" fmla="*/ 0 h 29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29" h="2996">
                <a:moveTo>
                  <a:pt x="1080" y="0"/>
                </a:moveTo>
                <a:lnTo>
                  <a:pt x="0" y="2996"/>
                </a:lnTo>
                <a:lnTo>
                  <a:pt x="149" y="2996"/>
                </a:lnTo>
                <a:lnTo>
                  <a:pt x="1229" y="0"/>
                </a:lnTo>
                <a:lnTo>
                  <a:pt x="1080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1588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" name="Freeform 5"/>
          <p:cNvSpPr>
            <a:spLocks/>
          </p:cNvSpPr>
          <p:nvPr/>
        </p:nvSpPr>
        <p:spPr bwMode="auto">
          <a:xfrm>
            <a:off x="724671" y="1120258"/>
            <a:ext cx="810762" cy="1800870"/>
          </a:xfrm>
          <a:custGeom>
            <a:avLst/>
            <a:gdLst>
              <a:gd name="T0" fmla="*/ 438 w 547"/>
              <a:gd name="T1" fmla="*/ 0 h 1215"/>
              <a:gd name="T2" fmla="*/ 0 w 547"/>
              <a:gd name="T3" fmla="*/ 1215 h 1215"/>
              <a:gd name="T4" fmla="*/ 108 w 547"/>
              <a:gd name="T5" fmla="*/ 1215 h 1215"/>
              <a:gd name="T6" fmla="*/ 547 w 547"/>
              <a:gd name="T7" fmla="*/ 0 h 1215"/>
              <a:gd name="T8" fmla="*/ 438 w 547"/>
              <a:gd name="T9" fmla="*/ 0 h 12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47" h="1215">
                <a:moveTo>
                  <a:pt x="438" y="0"/>
                </a:moveTo>
                <a:lnTo>
                  <a:pt x="0" y="1215"/>
                </a:lnTo>
                <a:lnTo>
                  <a:pt x="108" y="1215"/>
                </a:lnTo>
                <a:lnTo>
                  <a:pt x="547" y="0"/>
                </a:lnTo>
                <a:lnTo>
                  <a:pt x="438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TextBox 19">
            <a:extLst>
              <a:ext uri="{FF2B5EF4-FFF2-40B4-BE49-F238E27FC236}">
                <a16:creationId xmlns:a16="http://schemas.microsoft.com/office/drawing/2014/main" id="{1ECDBAF3-B679-5D43-9399-E108DF3544C3}"/>
              </a:ext>
            </a:extLst>
          </p:cNvPr>
          <p:cNvSpPr txBox="1"/>
          <p:nvPr/>
        </p:nvSpPr>
        <p:spPr>
          <a:xfrm>
            <a:off x="4064107" y="2655365"/>
            <a:ext cx="4288587" cy="19236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ts val="1517"/>
              </a:lnSpc>
            </a:pPr>
            <a:r>
              <a:rPr lang="en-US" sz="1300" b="1" cap="all" spc="32" dirty="0">
                <a:solidFill>
                  <a:schemeClr val="bg1"/>
                </a:solidFill>
                <a:latin typeface="Lato" panose="020F0502020204030203" pitchFamily="34" charset="0"/>
              </a:rPr>
              <a:t>Mon </a:t>
            </a:r>
            <a:r>
              <a:rPr lang="en-US" sz="1300" b="1" cap="all" spc="32" dirty="0" err="1">
                <a:solidFill>
                  <a:schemeClr val="bg1"/>
                </a:solidFill>
                <a:latin typeface="Lato" panose="020F0502020204030203" pitchFamily="34" charset="0"/>
              </a:rPr>
              <a:t>tuteur</a:t>
            </a:r>
            <a:endParaRPr lang="en-US" sz="1300" b="1" cap="all" spc="32" dirty="0">
              <a:solidFill>
                <a:schemeClr val="bg1"/>
              </a:solidFill>
              <a:latin typeface="Lato" panose="020F0502020204030203" pitchFamily="34" charset="0"/>
            </a:endParaRPr>
          </a:p>
        </p:txBody>
      </p:sp>
      <p:sp>
        <p:nvSpPr>
          <p:cNvPr id="16" name="TextBox 21">
            <a:extLst>
              <a:ext uri="{FF2B5EF4-FFF2-40B4-BE49-F238E27FC236}">
                <a16:creationId xmlns:a16="http://schemas.microsoft.com/office/drawing/2014/main" id="{D4613589-9468-3F48-AEF6-84738E46D909}"/>
              </a:ext>
            </a:extLst>
          </p:cNvPr>
          <p:cNvSpPr txBox="1"/>
          <p:nvPr/>
        </p:nvSpPr>
        <p:spPr>
          <a:xfrm>
            <a:off x="4064107" y="3038959"/>
            <a:ext cx="4288587" cy="19236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ts val="1517"/>
              </a:lnSpc>
            </a:pPr>
            <a:r>
              <a:rPr lang="en-US" sz="1300" b="1" cap="all" spc="32" dirty="0">
                <a:solidFill>
                  <a:schemeClr val="bg1"/>
                </a:solidFill>
                <a:latin typeface="Lato" panose="020F0502020204030203" pitchFamily="34" charset="0"/>
              </a:rPr>
              <a:t>Mon maître de stage</a:t>
            </a:r>
          </a:p>
        </p:txBody>
      </p:sp>
      <p:sp>
        <p:nvSpPr>
          <p:cNvPr id="17" name="TextBox 23">
            <a:extLst>
              <a:ext uri="{FF2B5EF4-FFF2-40B4-BE49-F238E27FC236}">
                <a16:creationId xmlns:a16="http://schemas.microsoft.com/office/drawing/2014/main" id="{5075ED6F-68EB-D74E-9E9D-DCBF4572B6A7}"/>
              </a:ext>
            </a:extLst>
          </p:cNvPr>
          <p:cNvSpPr txBox="1"/>
          <p:nvPr/>
        </p:nvSpPr>
        <p:spPr>
          <a:xfrm>
            <a:off x="4064107" y="3422553"/>
            <a:ext cx="4288587" cy="19236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ts val="1517"/>
              </a:lnSpc>
            </a:pPr>
            <a:r>
              <a:rPr lang="en-US" sz="1300" b="1" cap="all" spc="32" dirty="0" err="1">
                <a:solidFill>
                  <a:schemeClr val="bg1"/>
                </a:solidFill>
                <a:latin typeface="Lato" panose="020F0502020204030203" pitchFamily="34" charset="0"/>
              </a:rPr>
              <a:t>L’entreprise</a:t>
            </a:r>
            <a:endParaRPr lang="en-US" sz="1300" b="1" cap="all" spc="32" dirty="0">
              <a:solidFill>
                <a:schemeClr val="bg1"/>
              </a:solidFill>
              <a:latin typeface="Lato" panose="020F0502020204030203" pitchFamily="34" charset="0"/>
            </a:endParaRPr>
          </a:p>
        </p:txBody>
      </p:sp>
      <p:sp>
        <p:nvSpPr>
          <p:cNvPr id="18" name="TextBox 26">
            <a:extLst>
              <a:ext uri="{FF2B5EF4-FFF2-40B4-BE49-F238E27FC236}">
                <a16:creationId xmlns:a16="http://schemas.microsoft.com/office/drawing/2014/main" id="{E19DDFED-9C58-3045-987A-52461E89FE5D}"/>
              </a:ext>
            </a:extLst>
          </p:cNvPr>
          <p:cNvSpPr txBox="1"/>
          <p:nvPr/>
        </p:nvSpPr>
        <p:spPr>
          <a:xfrm>
            <a:off x="4064107" y="3806148"/>
            <a:ext cx="4288587" cy="19236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ts val="1517"/>
              </a:lnSpc>
            </a:pPr>
            <a:r>
              <a:rPr lang="en-US" sz="1300" b="1" cap="all" spc="32" dirty="0" err="1">
                <a:solidFill>
                  <a:schemeClr val="bg1"/>
                </a:solidFill>
                <a:latin typeface="Lato" panose="020F0502020204030203" pitchFamily="34" charset="0"/>
              </a:rPr>
              <a:t>L’ecole</a:t>
            </a:r>
            <a:endParaRPr lang="en-US" sz="1300" b="1" cap="all" spc="32" dirty="0">
              <a:solidFill>
                <a:schemeClr val="bg1"/>
              </a:solidFill>
              <a:latin typeface="Lato" panose="020F0502020204030203" pitchFamily="34" charset="0"/>
            </a:endParaRPr>
          </a:p>
        </p:txBody>
      </p:sp>
      <p:sp>
        <p:nvSpPr>
          <p:cNvPr id="19" name="Freeform 66">
            <a:extLst>
              <a:ext uri="{FF2B5EF4-FFF2-40B4-BE49-F238E27FC236}">
                <a16:creationId xmlns:a16="http://schemas.microsoft.com/office/drawing/2014/main" id="{B0D9AFF0-A3F0-434F-89B2-34F802488E3F}"/>
              </a:ext>
            </a:extLst>
          </p:cNvPr>
          <p:cNvSpPr>
            <a:spLocks/>
          </p:cNvSpPr>
          <p:nvPr/>
        </p:nvSpPr>
        <p:spPr bwMode="auto">
          <a:xfrm>
            <a:off x="3668185" y="2655365"/>
            <a:ext cx="187161" cy="192778"/>
          </a:xfrm>
          <a:custGeom>
            <a:avLst/>
            <a:gdLst>
              <a:gd name="T0" fmla="*/ 53 w 182"/>
              <a:gd name="T1" fmla="*/ 181 h 188"/>
              <a:gd name="T2" fmla="*/ 6 w 182"/>
              <a:gd name="T3" fmla="*/ 118 h 188"/>
              <a:gd name="T4" fmla="*/ 10 w 182"/>
              <a:gd name="T5" fmla="*/ 92 h 188"/>
              <a:gd name="T6" fmla="*/ 35 w 182"/>
              <a:gd name="T7" fmla="*/ 96 h 188"/>
              <a:gd name="T8" fmla="*/ 66 w 182"/>
              <a:gd name="T9" fmla="*/ 137 h 188"/>
              <a:gd name="T10" fmla="*/ 145 w 182"/>
              <a:gd name="T11" fmla="*/ 11 h 188"/>
              <a:gd name="T12" fmla="*/ 170 w 182"/>
              <a:gd name="T13" fmla="*/ 5 h 188"/>
              <a:gd name="T14" fmla="*/ 176 w 182"/>
              <a:gd name="T15" fmla="*/ 30 h 188"/>
              <a:gd name="T16" fmla="*/ 84 w 182"/>
              <a:gd name="T17" fmla="*/ 180 h 188"/>
              <a:gd name="T18" fmla="*/ 69 w 182"/>
              <a:gd name="T19" fmla="*/ 188 h 188"/>
              <a:gd name="T20" fmla="*/ 68 w 182"/>
              <a:gd name="T21" fmla="*/ 188 h 188"/>
              <a:gd name="T22" fmla="*/ 53 w 182"/>
              <a:gd name="T23" fmla="*/ 181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82" h="188">
                <a:moveTo>
                  <a:pt x="53" y="181"/>
                </a:moveTo>
                <a:cubicBezTo>
                  <a:pt x="6" y="118"/>
                  <a:pt x="6" y="118"/>
                  <a:pt x="6" y="118"/>
                </a:cubicBezTo>
                <a:cubicBezTo>
                  <a:pt x="0" y="110"/>
                  <a:pt x="1" y="98"/>
                  <a:pt x="10" y="92"/>
                </a:cubicBezTo>
                <a:cubicBezTo>
                  <a:pt x="18" y="86"/>
                  <a:pt x="29" y="88"/>
                  <a:pt x="35" y="96"/>
                </a:cubicBezTo>
                <a:cubicBezTo>
                  <a:pt x="66" y="137"/>
                  <a:pt x="66" y="137"/>
                  <a:pt x="66" y="137"/>
                </a:cubicBezTo>
                <a:cubicBezTo>
                  <a:pt x="145" y="11"/>
                  <a:pt x="145" y="11"/>
                  <a:pt x="145" y="11"/>
                </a:cubicBezTo>
                <a:cubicBezTo>
                  <a:pt x="150" y="2"/>
                  <a:pt x="162" y="0"/>
                  <a:pt x="170" y="5"/>
                </a:cubicBezTo>
                <a:cubicBezTo>
                  <a:pt x="179" y="10"/>
                  <a:pt x="182" y="22"/>
                  <a:pt x="176" y="30"/>
                </a:cubicBezTo>
                <a:cubicBezTo>
                  <a:pt x="84" y="180"/>
                  <a:pt x="84" y="180"/>
                  <a:pt x="84" y="180"/>
                </a:cubicBezTo>
                <a:cubicBezTo>
                  <a:pt x="81" y="184"/>
                  <a:pt x="75" y="188"/>
                  <a:pt x="69" y="188"/>
                </a:cubicBezTo>
                <a:cubicBezTo>
                  <a:pt x="69" y="188"/>
                  <a:pt x="69" y="188"/>
                  <a:pt x="68" y="188"/>
                </a:cubicBezTo>
                <a:cubicBezTo>
                  <a:pt x="62" y="188"/>
                  <a:pt x="57" y="185"/>
                  <a:pt x="53" y="18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107315" tIns="53657" rIns="107315" bIns="53657" numCol="1" anchor="t" anchorCtr="0" compatLnSpc="1">
            <a:prstTxWarp prst="textNoShape">
              <a:avLst/>
            </a:prstTxWarp>
          </a:bodyPr>
          <a:lstStyle/>
          <a:p>
            <a:endParaRPr lang="en-US" sz="1859"/>
          </a:p>
        </p:txBody>
      </p:sp>
      <p:sp>
        <p:nvSpPr>
          <p:cNvPr id="20" name="Freeform 66">
            <a:extLst>
              <a:ext uri="{FF2B5EF4-FFF2-40B4-BE49-F238E27FC236}">
                <a16:creationId xmlns:a16="http://schemas.microsoft.com/office/drawing/2014/main" id="{8F07AB73-3A0C-F545-9FE6-56DEFF067BA1}"/>
              </a:ext>
            </a:extLst>
          </p:cNvPr>
          <p:cNvSpPr>
            <a:spLocks/>
          </p:cNvSpPr>
          <p:nvPr/>
        </p:nvSpPr>
        <p:spPr bwMode="auto">
          <a:xfrm>
            <a:off x="3668185" y="3032429"/>
            <a:ext cx="187161" cy="192778"/>
          </a:xfrm>
          <a:custGeom>
            <a:avLst/>
            <a:gdLst>
              <a:gd name="T0" fmla="*/ 53 w 182"/>
              <a:gd name="T1" fmla="*/ 181 h 188"/>
              <a:gd name="T2" fmla="*/ 6 w 182"/>
              <a:gd name="T3" fmla="*/ 118 h 188"/>
              <a:gd name="T4" fmla="*/ 10 w 182"/>
              <a:gd name="T5" fmla="*/ 92 h 188"/>
              <a:gd name="T6" fmla="*/ 35 w 182"/>
              <a:gd name="T7" fmla="*/ 96 h 188"/>
              <a:gd name="T8" fmla="*/ 66 w 182"/>
              <a:gd name="T9" fmla="*/ 137 h 188"/>
              <a:gd name="T10" fmla="*/ 145 w 182"/>
              <a:gd name="T11" fmla="*/ 11 h 188"/>
              <a:gd name="T12" fmla="*/ 170 w 182"/>
              <a:gd name="T13" fmla="*/ 5 h 188"/>
              <a:gd name="T14" fmla="*/ 176 w 182"/>
              <a:gd name="T15" fmla="*/ 30 h 188"/>
              <a:gd name="T16" fmla="*/ 84 w 182"/>
              <a:gd name="T17" fmla="*/ 180 h 188"/>
              <a:gd name="T18" fmla="*/ 69 w 182"/>
              <a:gd name="T19" fmla="*/ 188 h 188"/>
              <a:gd name="T20" fmla="*/ 68 w 182"/>
              <a:gd name="T21" fmla="*/ 188 h 188"/>
              <a:gd name="T22" fmla="*/ 53 w 182"/>
              <a:gd name="T23" fmla="*/ 181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82" h="188">
                <a:moveTo>
                  <a:pt x="53" y="181"/>
                </a:moveTo>
                <a:cubicBezTo>
                  <a:pt x="6" y="118"/>
                  <a:pt x="6" y="118"/>
                  <a:pt x="6" y="118"/>
                </a:cubicBezTo>
                <a:cubicBezTo>
                  <a:pt x="0" y="110"/>
                  <a:pt x="1" y="98"/>
                  <a:pt x="10" y="92"/>
                </a:cubicBezTo>
                <a:cubicBezTo>
                  <a:pt x="18" y="86"/>
                  <a:pt x="29" y="88"/>
                  <a:pt x="35" y="96"/>
                </a:cubicBezTo>
                <a:cubicBezTo>
                  <a:pt x="66" y="137"/>
                  <a:pt x="66" y="137"/>
                  <a:pt x="66" y="137"/>
                </a:cubicBezTo>
                <a:cubicBezTo>
                  <a:pt x="145" y="11"/>
                  <a:pt x="145" y="11"/>
                  <a:pt x="145" y="11"/>
                </a:cubicBezTo>
                <a:cubicBezTo>
                  <a:pt x="150" y="2"/>
                  <a:pt x="162" y="0"/>
                  <a:pt x="170" y="5"/>
                </a:cubicBezTo>
                <a:cubicBezTo>
                  <a:pt x="179" y="10"/>
                  <a:pt x="182" y="22"/>
                  <a:pt x="176" y="30"/>
                </a:cubicBezTo>
                <a:cubicBezTo>
                  <a:pt x="84" y="180"/>
                  <a:pt x="84" y="180"/>
                  <a:pt x="84" y="180"/>
                </a:cubicBezTo>
                <a:cubicBezTo>
                  <a:pt x="81" y="184"/>
                  <a:pt x="75" y="188"/>
                  <a:pt x="69" y="188"/>
                </a:cubicBezTo>
                <a:cubicBezTo>
                  <a:pt x="69" y="188"/>
                  <a:pt x="69" y="188"/>
                  <a:pt x="68" y="188"/>
                </a:cubicBezTo>
                <a:cubicBezTo>
                  <a:pt x="62" y="188"/>
                  <a:pt x="57" y="185"/>
                  <a:pt x="53" y="18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107315" tIns="53657" rIns="107315" bIns="53657" numCol="1" anchor="t" anchorCtr="0" compatLnSpc="1">
            <a:prstTxWarp prst="textNoShape">
              <a:avLst/>
            </a:prstTxWarp>
          </a:bodyPr>
          <a:lstStyle/>
          <a:p>
            <a:endParaRPr lang="en-US" sz="1859"/>
          </a:p>
        </p:txBody>
      </p:sp>
      <p:sp>
        <p:nvSpPr>
          <p:cNvPr id="21" name="Freeform 66">
            <a:extLst>
              <a:ext uri="{FF2B5EF4-FFF2-40B4-BE49-F238E27FC236}">
                <a16:creationId xmlns:a16="http://schemas.microsoft.com/office/drawing/2014/main" id="{75076E05-8CD8-574F-BF6A-8EAA42B20005}"/>
              </a:ext>
            </a:extLst>
          </p:cNvPr>
          <p:cNvSpPr>
            <a:spLocks/>
          </p:cNvSpPr>
          <p:nvPr/>
        </p:nvSpPr>
        <p:spPr bwMode="auto">
          <a:xfrm>
            <a:off x="3668185" y="3409493"/>
            <a:ext cx="187161" cy="192778"/>
          </a:xfrm>
          <a:custGeom>
            <a:avLst/>
            <a:gdLst>
              <a:gd name="T0" fmla="*/ 53 w 182"/>
              <a:gd name="T1" fmla="*/ 181 h 188"/>
              <a:gd name="T2" fmla="*/ 6 w 182"/>
              <a:gd name="T3" fmla="*/ 118 h 188"/>
              <a:gd name="T4" fmla="*/ 10 w 182"/>
              <a:gd name="T5" fmla="*/ 92 h 188"/>
              <a:gd name="T6" fmla="*/ 35 w 182"/>
              <a:gd name="T7" fmla="*/ 96 h 188"/>
              <a:gd name="T8" fmla="*/ 66 w 182"/>
              <a:gd name="T9" fmla="*/ 137 h 188"/>
              <a:gd name="T10" fmla="*/ 145 w 182"/>
              <a:gd name="T11" fmla="*/ 11 h 188"/>
              <a:gd name="T12" fmla="*/ 170 w 182"/>
              <a:gd name="T13" fmla="*/ 5 h 188"/>
              <a:gd name="T14" fmla="*/ 176 w 182"/>
              <a:gd name="T15" fmla="*/ 30 h 188"/>
              <a:gd name="T16" fmla="*/ 84 w 182"/>
              <a:gd name="T17" fmla="*/ 180 h 188"/>
              <a:gd name="T18" fmla="*/ 69 w 182"/>
              <a:gd name="T19" fmla="*/ 188 h 188"/>
              <a:gd name="T20" fmla="*/ 68 w 182"/>
              <a:gd name="T21" fmla="*/ 188 h 188"/>
              <a:gd name="T22" fmla="*/ 53 w 182"/>
              <a:gd name="T23" fmla="*/ 181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82" h="188">
                <a:moveTo>
                  <a:pt x="53" y="181"/>
                </a:moveTo>
                <a:cubicBezTo>
                  <a:pt x="6" y="118"/>
                  <a:pt x="6" y="118"/>
                  <a:pt x="6" y="118"/>
                </a:cubicBezTo>
                <a:cubicBezTo>
                  <a:pt x="0" y="110"/>
                  <a:pt x="1" y="98"/>
                  <a:pt x="10" y="92"/>
                </a:cubicBezTo>
                <a:cubicBezTo>
                  <a:pt x="18" y="86"/>
                  <a:pt x="29" y="88"/>
                  <a:pt x="35" y="96"/>
                </a:cubicBezTo>
                <a:cubicBezTo>
                  <a:pt x="66" y="137"/>
                  <a:pt x="66" y="137"/>
                  <a:pt x="66" y="137"/>
                </a:cubicBezTo>
                <a:cubicBezTo>
                  <a:pt x="145" y="11"/>
                  <a:pt x="145" y="11"/>
                  <a:pt x="145" y="11"/>
                </a:cubicBezTo>
                <a:cubicBezTo>
                  <a:pt x="150" y="2"/>
                  <a:pt x="162" y="0"/>
                  <a:pt x="170" y="5"/>
                </a:cubicBezTo>
                <a:cubicBezTo>
                  <a:pt x="179" y="10"/>
                  <a:pt x="182" y="22"/>
                  <a:pt x="176" y="30"/>
                </a:cubicBezTo>
                <a:cubicBezTo>
                  <a:pt x="84" y="180"/>
                  <a:pt x="84" y="180"/>
                  <a:pt x="84" y="180"/>
                </a:cubicBezTo>
                <a:cubicBezTo>
                  <a:pt x="81" y="184"/>
                  <a:pt x="75" y="188"/>
                  <a:pt x="69" y="188"/>
                </a:cubicBezTo>
                <a:cubicBezTo>
                  <a:pt x="69" y="188"/>
                  <a:pt x="69" y="188"/>
                  <a:pt x="68" y="188"/>
                </a:cubicBezTo>
                <a:cubicBezTo>
                  <a:pt x="62" y="188"/>
                  <a:pt x="57" y="185"/>
                  <a:pt x="53" y="18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107315" tIns="53657" rIns="107315" bIns="53657" numCol="1" anchor="t" anchorCtr="0" compatLnSpc="1">
            <a:prstTxWarp prst="textNoShape">
              <a:avLst/>
            </a:prstTxWarp>
          </a:bodyPr>
          <a:lstStyle/>
          <a:p>
            <a:endParaRPr lang="en-US" sz="1859"/>
          </a:p>
        </p:txBody>
      </p:sp>
      <p:sp>
        <p:nvSpPr>
          <p:cNvPr id="22" name="Freeform 66">
            <a:extLst>
              <a:ext uri="{FF2B5EF4-FFF2-40B4-BE49-F238E27FC236}">
                <a16:creationId xmlns:a16="http://schemas.microsoft.com/office/drawing/2014/main" id="{D1C9D90D-AD6F-3A48-8F63-CDBA500990B3}"/>
              </a:ext>
            </a:extLst>
          </p:cNvPr>
          <p:cNvSpPr>
            <a:spLocks/>
          </p:cNvSpPr>
          <p:nvPr/>
        </p:nvSpPr>
        <p:spPr bwMode="auto">
          <a:xfrm>
            <a:off x="3668185" y="3786557"/>
            <a:ext cx="187161" cy="192778"/>
          </a:xfrm>
          <a:custGeom>
            <a:avLst/>
            <a:gdLst>
              <a:gd name="T0" fmla="*/ 53 w 182"/>
              <a:gd name="T1" fmla="*/ 181 h 188"/>
              <a:gd name="T2" fmla="*/ 6 w 182"/>
              <a:gd name="T3" fmla="*/ 118 h 188"/>
              <a:gd name="T4" fmla="*/ 10 w 182"/>
              <a:gd name="T5" fmla="*/ 92 h 188"/>
              <a:gd name="T6" fmla="*/ 35 w 182"/>
              <a:gd name="T7" fmla="*/ 96 h 188"/>
              <a:gd name="T8" fmla="*/ 66 w 182"/>
              <a:gd name="T9" fmla="*/ 137 h 188"/>
              <a:gd name="T10" fmla="*/ 145 w 182"/>
              <a:gd name="T11" fmla="*/ 11 h 188"/>
              <a:gd name="T12" fmla="*/ 170 w 182"/>
              <a:gd name="T13" fmla="*/ 5 h 188"/>
              <a:gd name="T14" fmla="*/ 176 w 182"/>
              <a:gd name="T15" fmla="*/ 30 h 188"/>
              <a:gd name="T16" fmla="*/ 84 w 182"/>
              <a:gd name="T17" fmla="*/ 180 h 188"/>
              <a:gd name="T18" fmla="*/ 69 w 182"/>
              <a:gd name="T19" fmla="*/ 188 h 188"/>
              <a:gd name="T20" fmla="*/ 68 w 182"/>
              <a:gd name="T21" fmla="*/ 188 h 188"/>
              <a:gd name="T22" fmla="*/ 53 w 182"/>
              <a:gd name="T23" fmla="*/ 181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82" h="188">
                <a:moveTo>
                  <a:pt x="53" y="181"/>
                </a:moveTo>
                <a:cubicBezTo>
                  <a:pt x="6" y="118"/>
                  <a:pt x="6" y="118"/>
                  <a:pt x="6" y="118"/>
                </a:cubicBezTo>
                <a:cubicBezTo>
                  <a:pt x="0" y="110"/>
                  <a:pt x="1" y="98"/>
                  <a:pt x="10" y="92"/>
                </a:cubicBezTo>
                <a:cubicBezTo>
                  <a:pt x="18" y="86"/>
                  <a:pt x="29" y="88"/>
                  <a:pt x="35" y="96"/>
                </a:cubicBezTo>
                <a:cubicBezTo>
                  <a:pt x="66" y="137"/>
                  <a:pt x="66" y="137"/>
                  <a:pt x="66" y="137"/>
                </a:cubicBezTo>
                <a:cubicBezTo>
                  <a:pt x="145" y="11"/>
                  <a:pt x="145" y="11"/>
                  <a:pt x="145" y="11"/>
                </a:cubicBezTo>
                <a:cubicBezTo>
                  <a:pt x="150" y="2"/>
                  <a:pt x="162" y="0"/>
                  <a:pt x="170" y="5"/>
                </a:cubicBezTo>
                <a:cubicBezTo>
                  <a:pt x="179" y="10"/>
                  <a:pt x="182" y="22"/>
                  <a:pt x="176" y="30"/>
                </a:cubicBezTo>
                <a:cubicBezTo>
                  <a:pt x="84" y="180"/>
                  <a:pt x="84" y="180"/>
                  <a:pt x="84" y="180"/>
                </a:cubicBezTo>
                <a:cubicBezTo>
                  <a:pt x="81" y="184"/>
                  <a:pt x="75" y="188"/>
                  <a:pt x="69" y="188"/>
                </a:cubicBezTo>
                <a:cubicBezTo>
                  <a:pt x="69" y="188"/>
                  <a:pt x="69" y="188"/>
                  <a:pt x="68" y="188"/>
                </a:cubicBezTo>
                <a:cubicBezTo>
                  <a:pt x="62" y="188"/>
                  <a:pt x="57" y="185"/>
                  <a:pt x="53" y="18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107315" tIns="53657" rIns="107315" bIns="53657" numCol="1" anchor="t" anchorCtr="0" compatLnSpc="1">
            <a:prstTxWarp prst="textNoShape">
              <a:avLst/>
            </a:prstTxWarp>
          </a:bodyPr>
          <a:lstStyle/>
          <a:p>
            <a:endParaRPr lang="en-US" sz="1859"/>
          </a:p>
        </p:txBody>
      </p:sp>
      <p:grpSp>
        <p:nvGrpSpPr>
          <p:cNvPr id="23" name="Group 177">
            <a:extLst>
              <a:ext uri="{FF2B5EF4-FFF2-40B4-BE49-F238E27FC236}">
                <a16:creationId xmlns:a16="http://schemas.microsoft.com/office/drawing/2014/main" id="{7C32928B-0D11-6B4E-B1FA-2ADA1F59B67F}"/>
              </a:ext>
            </a:extLst>
          </p:cNvPr>
          <p:cNvGrpSpPr/>
          <p:nvPr/>
        </p:nvGrpSpPr>
        <p:grpSpPr>
          <a:xfrm>
            <a:off x="2129640" y="1576829"/>
            <a:ext cx="790004" cy="790004"/>
            <a:chOff x="8783638" y="3568701"/>
            <a:chExt cx="360363" cy="360363"/>
          </a:xfrm>
          <a:solidFill>
            <a:srgbClr val="FFFFFF"/>
          </a:solidFill>
        </p:grpSpPr>
        <p:sp>
          <p:nvSpPr>
            <p:cNvPr id="24" name="Freeform 99">
              <a:extLst>
                <a:ext uri="{FF2B5EF4-FFF2-40B4-BE49-F238E27FC236}">
                  <a16:creationId xmlns:a16="http://schemas.microsoft.com/office/drawing/2014/main" id="{80172492-131D-3146-80FA-FBF7DC65141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783638" y="3568701"/>
              <a:ext cx="360363" cy="360363"/>
            </a:xfrm>
            <a:custGeom>
              <a:avLst/>
              <a:gdLst/>
              <a:ahLst/>
              <a:cxnLst>
                <a:cxn ang="0">
                  <a:pos x="80" y="38"/>
                </a:cxn>
                <a:cxn ang="0">
                  <a:pos x="62" y="0"/>
                </a:cxn>
                <a:cxn ang="0">
                  <a:pos x="35" y="39"/>
                </a:cxn>
                <a:cxn ang="0">
                  <a:pos x="31" y="41"/>
                </a:cxn>
                <a:cxn ang="0">
                  <a:pos x="12" y="38"/>
                </a:cxn>
                <a:cxn ang="0">
                  <a:pos x="0" y="111"/>
                </a:cxn>
                <a:cxn ang="0">
                  <a:pos x="23" y="123"/>
                </a:cxn>
                <a:cxn ang="0">
                  <a:pos x="34" y="116"/>
                </a:cxn>
                <a:cxn ang="0">
                  <a:pos x="35" y="116"/>
                </a:cxn>
                <a:cxn ang="0">
                  <a:pos x="73" y="123"/>
                </a:cxn>
                <a:cxn ang="0">
                  <a:pos x="108" y="115"/>
                </a:cxn>
                <a:cxn ang="0">
                  <a:pos x="110" y="104"/>
                </a:cxn>
                <a:cxn ang="0">
                  <a:pos x="116" y="84"/>
                </a:cxn>
                <a:cxn ang="0">
                  <a:pos x="120" y="64"/>
                </a:cxn>
                <a:cxn ang="0">
                  <a:pos x="123" y="55"/>
                </a:cxn>
                <a:cxn ang="0">
                  <a:pos x="112" y="40"/>
                </a:cxn>
                <a:cxn ang="0">
                  <a:pos x="23" y="115"/>
                </a:cxn>
                <a:cxn ang="0">
                  <a:pos x="8" y="111"/>
                </a:cxn>
                <a:cxn ang="0">
                  <a:pos x="12" y="46"/>
                </a:cxn>
                <a:cxn ang="0">
                  <a:pos x="27" y="50"/>
                </a:cxn>
                <a:cxn ang="0">
                  <a:pos x="115" y="56"/>
                </a:cxn>
                <a:cxn ang="0">
                  <a:pos x="100" y="61"/>
                </a:cxn>
                <a:cxn ang="0">
                  <a:pos x="100" y="65"/>
                </a:cxn>
                <a:cxn ang="0">
                  <a:pos x="114" y="72"/>
                </a:cxn>
                <a:cxn ang="0">
                  <a:pos x="96" y="81"/>
                </a:cxn>
                <a:cxn ang="0">
                  <a:pos x="96" y="84"/>
                </a:cxn>
                <a:cxn ang="0">
                  <a:pos x="109" y="92"/>
                </a:cxn>
                <a:cxn ang="0">
                  <a:pos x="92" y="100"/>
                </a:cxn>
                <a:cxn ang="0">
                  <a:pos x="92" y="104"/>
                </a:cxn>
                <a:cxn ang="0">
                  <a:pos x="102" y="109"/>
                </a:cxn>
                <a:cxn ang="0">
                  <a:pos x="94" y="115"/>
                </a:cxn>
                <a:cxn ang="0">
                  <a:pos x="52" y="113"/>
                </a:cxn>
                <a:cxn ang="0">
                  <a:pos x="31" y="105"/>
                </a:cxn>
                <a:cxn ang="0">
                  <a:pos x="34" y="48"/>
                </a:cxn>
                <a:cxn ang="0">
                  <a:pos x="58" y="11"/>
                </a:cxn>
                <a:cxn ang="0">
                  <a:pos x="73" y="26"/>
                </a:cxn>
                <a:cxn ang="0">
                  <a:pos x="111" y="47"/>
                </a:cxn>
                <a:cxn ang="0">
                  <a:pos x="115" y="56"/>
                </a:cxn>
                <a:cxn ang="0">
                  <a:pos x="115" y="56"/>
                </a:cxn>
              </a:cxnLst>
              <a:rect l="0" t="0" r="r" b="b"/>
              <a:pathLst>
                <a:path w="123" h="123">
                  <a:moveTo>
                    <a:pt x="112" y="40"/>
                  </a:moveTo>
                  <a:cubicBezTo>
                    <a:pt x="107" y="39"/>
                    <a:pt x="96" y="39"/>
                    <a:pt x="80" y="38"/>
                  </a:cubicBezTo>
                  <a:cubicBezTo>
                    <a:pt x="80" y="35"/>
                    <a:pt x="81" y="32"/>
                    <a:pt x="81" y="26"/>
                  </a:cubicBezTo>
                  <a:cubicBezTo>
                    <a:pt x="81" y="12"/>
                    <a:pt x="71" y="0"/>
                    <a:pt x="62" y="0"/>
                  </a:cubicBezTo>
                  <a:cubicBezTo>
                    <a:pt x="55" y="0"/>
                    <a:pt x="50" y="5"/>
                    <a:pt x="50" y="11"/>
                  </a:cubicBezTo>
                  <a:cubicBezTo>
                    <a:pt x="50" y="19"/>
                    <a:pt x="48" y="32"/>
                    <a:pt x="35" y="39"/>
                  </a:cubicBezTo>
                  <a:cubicBezTo>
                    <a:pt x="34" y="40"/>
                    <a:pt x="31" y="41"/>
                    <a:pt x="31" y="41"/>
                  </a:cubicBezTo>
                  <a:cubicBezTo>
                    <a:pt x="31" y="41"/>
                    <a:pt x="31" y="41"/>
                    <a:pt x="31" y="41"/>
                  </a:cubicBezTo>
                  <a:cubicBezTo>
                    <a:pt x="29" y="40"/>
                    <a:pt x="26" y="38"/>
                    <a:pt x="23" y="38"/>
                  </a:cubicBezTo>
                  <a:cubicBezTo>
                    <a:pt x="12" y="38"/>
                    <a:pt x="12" y="38"/>
                    <a:pt x="12" y="38"/>
                  </a:cubicBezTo>
                  <a:cubicBezTo>
                    <a:pt x="6" y="38"/>
                    <a:pt x="0" y="43"/>
                    <a:pt x="0" y="50"/>
                  </a:cubicBezTo>
                  <a:cubicBezTo>
                    <a:pt x="0" y="111"/>
                    <a:pt x="0" y="111"/>
                    <a:pt x="0" y="111"/>
                  </a:cubicBezTo>
                  <a:cubicBezTo>
                    <a:pt x="0" y="118"/>
                    <a:pt x="6" y="123"/>
                    <a:pt x="12" y="123"/>
                  </a:cubicBezTo>
                  <a:cubicBezTo>
                    <a:pt x="23" y="123"/>
                    <a:pt x="23" y="123"/>
                    <a:pt x="23" y="123"/>
                  </a:cubicBezTo>
                  <a:cubicBezTo>
                    <a:pt x="28" y="123"/>
                    <a:pt x="32" y="120"/>
                    <a:pt x="34" y="116"/>
                  </a:cubicBezTo>
                  <a:cubicBezTo>
                    <a:pt x="34" y="116"/>
                    <a:pt x="34" y="116"/>
                    <a:pt x="34" y="116"/>
                  </a:cubicBezTo>
                  <a:cubicBezTo>
                    <a:pt x="34" y="116"/>
                    <a:pt x="34" y="116"/>
                    <a:pt x="35" y="116"/>
                  </a:cubicBezTo>
                  <a:cubicBezTo>
                    <a:pt x="35" y="116"/>
                    <a:pt x="35" y="116"/>
                    <a:pt x="35" y="116"/>
                  </a:cubicBezTo>
                  <a:cubicBezTo>
                    <a:pt x="37" y="117"/>
                    <a:pt x="41" y="118"/>
                    <a:pt x="50" y="120"/>
                  </a:cubicBezTo>
                  <a:cubicBezTo>
                    <a:pt x="52" y="121"/>
                    <a:pt x="63" y="123"/>
                    <a:pt x="73" y="123"/>
                  </a:cubicBezTo>
                  <a:cubicBezTo>
                    <a:pt x="94" y="123"/>
                    <a:pt x="94" y="123"/>
                    <a:pt x="94" y="123"/>
                  </a:cubicBezTo>
                  <a:cubicBezTo>
                    <a:pt x="101" y="123"/>
                    <a:pt x="105" y="120"/>
                    <a:pt x="108" y="115"/>
                  </a:cubicBezTo>
                  <a:cubicBezTo>
                    <a:pt x="108" y="115"/>
                    <a:pt x="109" y="114"/>
                    <a:pt x="110" y="111"/>
                  </a:cubicBezTo>
                  <a:cubicBezTo>
                    <a:pt x="110" y="109"/>
                    <a:pt x="110" y="107"/>
                    <a:pt x="110" y="104"/>
                  </a:cubicBezTo>
                  <a:cubicBezTo>
                    <a:pt x="114" y="102"/>
                    <a:pt x="115" y="97"/>
                    <a:pt x="116" y="95"/>
                  </a:cubicBezTo>
                  <a:cubicBezTo>
                    <a:pt x="118" y="90"/>
                    <a:pt x="117" y="87"/>
                    <a:pt x="116" y="84"/>
                  </a:cubicBezTo>
                  <a:cubicBezTo>
                    <a:pt x="118" y="82"/>
                    <a:pt x="120" y="79"/>
                    <a:pt x="121" y="73"/>
                  </a:cubicBezTo>
                  <a:cubicBezTo>
                    <a:pt x="122" y="70"/>
                    <a:pt x="121" y="67"/>
                    <a:pt x="120" y="64"/>
                  </a:cubicBezTo>
                  <a:cubicBezTo>
                    <a:pt x="122" y="62"/>
                    <a:pt x="123" y="59"/>
                    <a:pt x="123" y="56"/>
                  </a:cubicBezTo>
                  <a:cubicBezTo>
                    <a:pt x="123" y="55"/>
                    <a:pt x="123" y="55"/>
                    <a:pt x="123" y="55"/>
                  </a:cubicBezTo>
                  <a:cubicBezTo>
                    <a:pt x="123" y="55"/>
                    <a:pt x="123" y="54"/>
                    <a:pt x="123" y="53"/>
                  </a:cubicBezTo>
                  <a:cubicBezTo>
                    <a:pt x="123" y="48"/>
                    <a:pt x="120" y="42"/>
                    <a:pt x="112" y="40"/>
                  </a:cubicBezTo>
                  <a:close/>
                  <a:moveTo>
                    <a:pt x="27" y="111"/>
                  </a:moveTo>
                  <a:cubicBezTo>
                    <a:pt x="27" y="113"/>
                    <a:pt x="26" y="115"/>
                    <a:pt x="23" y="115"/>
                  </a:cubicBezTo>
                  <a:cubicBezTo>
                    <a:pt x="12" y="115"/>
                    <a:pt x="12" y="115"/>
                    <a:pt x="12" y="115"/>
                  </a:cubicBezTo>
                  <a:cubicBezTo>
                    <a:pt x="10" y="115"/>
                    <a:pt x="8" y="113"/>
                    <a:pt x="8" y="111"/>
                  </a:cubicBezTo>
                  <a:cubicBezTo>
                    <a:pt x="8" y="50"/>
                    <a:pt x="8" y="50"/>
                    <a:pt x="8" y="50"/>
                  </a:cubicBezTo>
                  <a:cubicBezTo>
                    <a:pt x="8" y="48"/>
                    <a:pt x="10" y="46"/>
                    <a:pt x="12" y="46"/>
                  </a:cubicBezTo>
                  <a:cubicBezTo>
                    <a:pt x="23" y="46"/>
                    <a:pt x="23" y="46"/>
                    <a:pt x="23" y="46"/>
                  </a:cubicBezTo>
                  <a:cubicBezTo>
                    <a:pt x="26" y="46"/>
                    <a:pt x="27" y="48"/>
                    <a:pt x="27" y="50"/>
                  </a:cubicBezTo>
                  <a:lnTo>
                    <a:pt x="27" y="111"/>
                  </a:lnTo>
                  <a:close/>
                  <a:moveTo>
                    <a:pt x="115" y="56"/>
                  </a:moveTo>
                  <a:cubicBezTo>
                    <a:pt x="115" y="58"/>
                    <a:pt x="114" y="61"/>
                    <a:pt x="108" y="61"/>
                  </a:cubicBezTo>
                  <a:cubicBezTo>
                    <a:pt x="100" y="61"/>
                    <a:pt x="100" y="61"/>
                    <a:pt x="100" y="61"/>
                  </a:cubicBezTo>
                  <a:cubicBezTo>
                    <a:pt x="99" y="61"/>
                    <a:pt x="98" y="62"/>
                    <a:pt x="98" y="63"/>
                  </a:cubicBezTo>
                  <a:cubicBezTo>
                    <a:pt x="98" y="64"/>
                    <a:pt x="99" y="65"/>
                    <a:pt x="100" y="65"/>
                  </a:cubicBezTo>
                  <a:cubicBezTo>
                    <a:pt x="108" y="65"/>
                    <a:pt x="108" y="65"/>
                    <a:pt x="108" y="65"/>
                  </a:cubicBezTo>
                  <a:cubicBezTo>
                    <a:pt x="113" y="65"/>
                    <a:pt x="114" y="70"/>
                    <a:pt x="114" y="72"/>
                  </a:cubicBezTo>
                  <a:cubicBezTo>
                    <a:pt x="113" y="75"/>
                    <a:pt x="112" y="81"/>
                    <a:pt x="105" y="81"/>
                  </a:cubicBezTo>
                  <a:cubicBezTo>
                    <a:pt x="96" y="81"/>
                    <a:pt x="96" y="81"/>
                    <a:pt x="96" y="81"/>
                  </a:cubicBezTo>
                  <a:cubicBezTo>
                    <a:pt x="95" y="81"/>
                    <a:pt x="94" y="81"/>
                    <a:pt x="94" y="82"/>
                  </a:cubicBezTo>
                  <a:cubicBezTo>
                    <a:pt x="94" y="83"/>
                    <a:pt x="95" y="84"/>
                    <a:pt x="96" y="84"/>
                  </a:cubicBezTo>
                  <a:cubicBezTo>
                    <a:pt x="104" y="84"/>
                    <a:pt x="104" y="84"/>
                    <a:pt x="104" y="84"/>
                  </a:cubicBezTo>
                  <a:cubicBezTo>
                    <a:pt x="110" y="84"/>
                    <a:pt x="110" y="89"/>
                    <a:pt x="109" y="92"/>
                  </a:cubicBezTo>
                  <a:cubicBezTo>
                    <a:pt x="108" y="96"/>
                    <a:pt x="107" y="100"/>
                    <a:pt x="99" y="100"/>
                  </a:cubicBezTo>
                  <a:cubicBezTo>
                    <a:pt x="92" y="100"/>
                    <a:pt x="92" y="100"/>
                    <a:pt x="92" y="100"/>
                  </a:cubicBezTo>
                  <a:cubicBezTo>
                    <a:pt x="91" y="100"/>
                    <a:pt x="90" y="101"/>
                    <a:pt x="90" y="102"/>
                  </a:cubicBezTo>
                  <a:cubicBezTo>
                    <a:pt x="90" y="103"/>
                    <a:pt x="91" y="104"/>
                    <a:pt x="92" y="104"/>
                  </a:cubicBezTo>
                  <a:cubicBezTo>
                    <a:pt x="98" y="104"/>
                    <a:pt x="98" y="104"/>
                    <a:pt x="98" y="104"/>
                  </a:cubicBezTo>
                  <a:cubicBezTo>
                    <a:pt x="103" y="104"/>
                    <a:pt x="103" y="108"/>
                    <a:pt x="102" y="109"/>
                  </a:cubicBezTo>
                  <a:cubicBezTo>
                    <a:pt x="102" y="110"/>
                    <a:pt x="101" y="112"/>
                    <a:pt x="101" y="112"/>
                  </a:cubicBezTo>
                  <a:cubicBezTo>
                    <a:pt x="100" y="114"/>
                    <a:pt x="98" y="115"/>
                    <a:pt x="94" y="115"/>
                  </a:cubicBezTo>
                  <a:cubicBezTo>
                    <a:pt x="73" y="115"/>
                    <a:pt x="73" y="115"/>
                    <a:pt x="73" y="115"/>
                  </a:cubicBezTo>
                  <a:cubicBezTo>
                    <a:pt x="63" y="115"/>
                    <a:pt x="52" y="113"/>
                    <a:pt x="52" y="113"/>
                  </a:cubicBezTo>
                  <a:cubicBezTo>
                    <a:pt x="36" y="109"/>
                    <a:pt x="35" y="109"/>
                    <a:pt x="34" y="108"/>
                  </a:cubicBezTo>
                  <a:cubicBezTo>
                    <a:pt x="34" y="108"/>
                    <a:pt x="31" y="108"/>
                    <a:pt x="31" y="105"/>
                  </a:cubicBezTo>
                  <a:cubicBezTo>
                    <a:pt x="31" y="52"/>
                    <a:pt x="31" y="52"/>
                    <a:pt x="31" y="52"/>
                  </a:cubicBezTo>
                  <a:cubicBezTo>
                    <a:pt x="31" y="50"/>
                    <a:pt x="32" y="49"/>
                    <a:pt x="34" y="48"/>
                  </a:cubicBezTo>
                  <a:cubicBezTo>
                    <a:pt x="34" y="48"/>
                    <a:pt x="35" y="48"/>
                    <a:pt x="35" y="48"/>
                  </a:cubicBezTo>
                  <a:cubicBezTo>
                    <a:pt x="52" y="40"/>
                    <a:pt x="58" y="25"/>
                    <a:pt x="58" y="11"/>
                  </a:cubicBezTo>
                  <a:cubicBezTo>
                    <a:pt x="58" y="10"/>
                    <a:pt x="59" y="8"/>
                    <a:pt x="62" y="8"/>
                  </a:cubicBezTo>
                  <a:cubicBezTo>
                    <a:pt x="66" y="8"/>
                    <a:pt x="73" y="16"/>
                    <a:pt x="73" y="26"/>
                  </a:cubicBezTo>
                  <a:cubicBezTo>
                    <a:pt x="73" y="35"/>
                    <a:pt x="73" y="37"/>
                    <a:pt x="69" y="46"/>
                  </a:cubicBezTo>
                  <a:cubicBezTo>
                    <a:pt x="108" y="46"/>
                    <a:pt x="107" y="47"/>
                    <a:pt x="111" y="47"/>
                  </a:cubicBezTo>
                  <a:cubicBezTo>
                    <a:pt x="115" y="49"/>
                    <a:pt x="115" y="52"/>
                    <a:pt x="115" y="53"/>
                  </a:cubicBezTo>
                  <a:cubicBezTo>
                    <a:pt x="115" y="55"/>
                    <a:pt x="115" y="54"/>
                    <a:pt x="115" y="56"/>
                  </a:cubicBezTo>
                  <a:close/>
                  <a:moveTo>
                    <a:pt x="115" y="56"/>
                  </a:moveTo>
                  <a:cubicBezTo>
                    <a:pt x="115" y="56"/>
                    <a:pt x="115" y="56"/>
                    <a:pt x="115" y="56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</a:endParaRPr>
            </a:p>
          </p:txBody>
        </p:sp>
        <p:sp>
          <p:nvSpPr>
            <p:cNvPr id="25" name="Freeform 100">
              <a:extLst>
                <a:ext uri="{FF2B5EF4-FFF2-40B4-BE49-F238E27FC236}">
                  <a16:creationId xmlns:a16="http://schemas.microsoft.com/office/drawing/2014/main" id="{A02125BA-F8E4-2D46-A78A-6CF6F5499E6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818563" y="3862388"/>
              <a:ext cx="33338" cy="31750"/>
            </a:xfrm>
            <a:custGeom>
              <a:avLst/>
              <a:gdLst/>
              <a:ahLst/>
              <a:cxnLst>
                <a:cxn ang="0">
                  <a:pos x="6" y="0"/>
                </a:cxn>
                <a:cxn ang="0">
                  <a:pos x="0" y="5"/>
                </a:cxn>
                <a:cxn ang="0">
                  <a:pos x="6" y="11"/>
                </a:cxn>
                <a:cxn ang="0">
                  <a:pos x="11" y="5"/>
                </a:cxn>
                <a:cxn ang="0">
                  <a:pos x="6" y="0"/>
                </a:cxn>
                <a:cxn ang="0">
                  <a:pos x="6" y="7"/>
                </a:cxn>
                <a:cxn ang="0">
                  <a:pos x="4" y="5"/>
                </a:cxn>
                <a:cxn ang="0">
                  <a:pos x="6" y="4"/>
                </a:cxn>
                <a:cxn ang="0">
                  <a:pos x="8" y="5"/>
                </a:cxn>
                <a:cxn ang="0">
                  <a:pos x="6" y="7"/>
                </a:cxn>
                <a:cxn ang="0">
                  <a:pos x="6" y="7"/>
                </a:cxn>
                <a:cxn ang="0">
                  <a:pos x="6" y="7"/>
                </a:cxn>
              </a:cxnLst>
              <a:rect l="0" t="0" r="r" b="b"/>
              <a:pathLst>
                <a:path w="11" h="11">
                  <a:moveTo>
                    <a:pt x="6" y="0"/>
                  </a:moveTo>
                  <a:cubicBezTo>
                    <a:pt x="2" y="0"/>
                    <a:pt x="0" y="2"/>
                    <a:pt x="0" y="5"/>
                  </a:cubicBezTo>
                  <a:cubicBezTo>
                    <a:pt x="0" y="9"/>
                    <a:pt x="2" y="11"/>
                    <a:pt x="6" y="11"/>
                  </a:cubicBezTo>
                  <a:cubicBezTo>
                    <a:pt x="9" y="11"/>
                    <a:pt x="11" y="9"/>
                    <a:pt x="11" y="5"/>
                  </a:cubicBezTo>
                  <a:cubicBezTo>
                    <a:pt x="11" y="2"/>
                    <a:pt x="9" y="0"/>
                    <a:pt x="6" y="0"/>
                  </a:cubicBezTo>
                  <a:close/>
                  <a:moveTo>
                    <a:pt x="6" y="7"/>
                  </a:moveTo>
                  <a:cubicBezTo>
                    <a:pt x="5" y="7"/>
                    <a:pt x="4" y="6"/>
                    <a:pt x="4" y="5"/>
                  </a:cubicBezTo>
                  <a:cubicBezTo>
                    <a:pt x="4" y="4"/>
                    <a:pt x="5" y="4"/>
                    <a:pt x="6" y="4"/>
                  </a:cubicBezTo>
                  <a:cubicBezTo>
                    <a:pt x="7" y="4"/>
                    <a:pt x="8" y="4"/>
                    <a:pt x="8" y="5"/>
                  </a:cubicBezTo>
                  <a:cubicBezTo>
                    <a:pt x="8" y="6"/>
                    <a:pt x="7" y="7"/>
                    <a:pt x="6" y="7"/>
                  </a:cubicBezTo>
                  <a:close/>
                  <a:moveTo>
                    <a:pt x="6" y="7"/>
                  </a:moveTo>
                  <a:cubicBezTo>
                    <a:pt x="6" y="7"/>
                    <a:pt x="6" y="7"/>
                    <a:pt x="6" y="7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31177391"/>
      </p:ext>
    </p:extLst>
  </p:cSld>
  <p:clrMapOvr>
    <a:masterClrMapping/>
  </p:clrMapOvr>
  <p:transition spd="slow" advClick="0" advTm="100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75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4" grpId="0" animBg="1"/>
      <p:bldP spid="1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LE MARCHÉ </a:t>
            </a:r>
            <a:r>
              <a:rPr lang="en-US" dirty="0">
                <a:solidFill>
                  <a:schemeClr val="accent2"/>
                </a:solidFill>
              </a:rPr>
              <a:t>LES</a:t>
            </a:r>
            <a:r>
              <a:rPr lang="en-US" dirty="0"/>
              <a:t> </a:t>
            </a:r>
            <a:r>
              <a:rPr lang="en-US" dirty="0">
                <a:solidFill>
                  <a:schemeClr val="accent2"/>
                </a:solidFill>
              </a:rPr>
              <a:t>SUBSTITUTS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lvl="0"/>
            <a:r>
              <a:rPr lang="en-US" dirty="0"/>
              <a:t>Les </a:t>
            </a:r>
            <a:r>
              <a:rPr lang="en-US" dirty="0" err="1"/>
              <a:t>principaux</a:t>
            </a:r>
            <a:r>
              <a:rPr lang="en-US" dirty="0"/>
              <a:t> </a:t>
            </a:r>
            <a:r>
              <a:rPr lang="en-US" dirty="0" err="1"/>
              <a:t>concurrents</a:t>
            </a:r>
            <a:r>
              <a:rPr lang="en-US" dirty="0"/>
              <a:t> du </a:t>
            </a:r>
            <a:r>
              <a:rPr lang="en-US" dirty="0" err="1"/>
              <a:t>marché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638175" y="1499647"/>
            <a:ext cx="3658110" cy="261610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ts val="1200"/>
              </a:lnSpc>
              <a:spcAft>
                <a:spcPts val="1200"/>
              </a:spcAft>
            </a:pP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Sed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perspiciatis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unde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omnis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iste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natus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error sit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volup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tatem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accus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antium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dolor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emque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lauda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nt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ium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,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totam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rem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aperiam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,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eaque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ipsa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quae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ab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illo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inventore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very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tatis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et quasi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architecto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beatae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vitae dicta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sunt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explicabo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. 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Sed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perspic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iatis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unde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omnis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iste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natus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error sit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volup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tatem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accus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antium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dolor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emque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lauda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ntium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,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totam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rem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aperiam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.</a:t>
            </a:r>
          </a:p>
          <a:p>
            <a:pPr algn="just">
              <a:lnSpc>
                <a:spcPts val="1200"/>
              </a:lnSpc>
              <a:spcAft>
                <a:spcPts val="1200"/>
              </a:spcAft>
            </a:pP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“Sed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ut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perspiciatis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unde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omnis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iste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natus error sit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volup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tatem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accus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antium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dolor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emque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lauda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nt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ium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,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totam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rem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aperiam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,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eaque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ipsa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quae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ab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illo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inventore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very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tatis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et quasi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architecto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beatae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.”</a:t>
            </a:r>
          </a:p>
          <a:p>
            <a:pPr algn="just">
              <a:lnSpc>
                <a:spcPts val="1200"/>
              </a:lnSpc>
              <a:spcAft>
                <a:spcPts val="1200"/>
              </a:spcAft>
            </a:pP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Sed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perspiciatis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unde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omnis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iste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natus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error sit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volup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tatem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accus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antium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dolor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emque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lauda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nt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ium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,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totam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rem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aperiam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,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eaque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ipsa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quae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ab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illo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inventore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very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tatis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et quasi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architecto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beatae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vitae dicta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sunt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explicabo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. 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Sed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perspic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iatis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unde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omnis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iste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natus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error sit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volup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tatem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accus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antium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dolor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emque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lauda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ntium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,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totam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rem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aperiam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lorem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ispum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dolor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sitae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bitae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ke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kharab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nihao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. vitae dicta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sunt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explicabo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. 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Sed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perspic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iatis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unde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omnis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iste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natus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error sit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volup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tatem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accus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antium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.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4842953" y="1499647"/>
            <a:ext cx="3658110" cy="184665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ts val="1200"/>
              </a:lnSpc>
              <a:spcAft>
                <a:spcPts val="1200"/>
              </a:spcAft>
            </a:pP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Sed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perspiciatis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unde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omnis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iste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natus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error sit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volup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tatem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accus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antium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dolor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emque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lauda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nt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ium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,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totam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rem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aperiam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,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eaque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ipsa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quae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ab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illo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inventore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very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tatis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et quasi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architecto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beatae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vitae dicta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sunt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explicabo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. 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Sed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perspic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iatis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unde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omnis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iste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natus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error sit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volup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tatem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accus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antium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dolor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emque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lauda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ntium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,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totam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rem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aperiam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.</a:t>
            </a:r>
          </a:p>
          <a:p>
            <a:pPr algn="just">
              <a:lnSpc>
                <a:spcPts val="1200"/>
              </a:lnSpc>
              <a:spcAft>
                <a:spcPts val="1200"/>
              </a:spcAft>
            </a:pP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Sed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perspiciatis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unde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omnis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iste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natus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error sit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volup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tatem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accus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antium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dolor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emque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lauda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nt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ium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,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totam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rem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aperiam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,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eaque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ipsa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quae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ab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illo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inventore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very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tatis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et quasi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architecto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beatae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vitae dicta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sunt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explicabo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. 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Sed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perspic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iatis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unde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omnis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iste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natus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error sit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volup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tatem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accus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antium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dolor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emque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lauda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ntium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,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totam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rem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aperiam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lorem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ispum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dolor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sitae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bitae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ke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kharab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nihao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178388420"/>
      </p:ext>
    </p:extLst>
  </p:cSld>
  <p:clrMapOvr>
    <a:masterClrMapping/>
  </p:clrMapOvr>
  <p:transition spd="slow" advClick="0" advTm="100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LE MARCHÉ </a:t>
            </a:r>
            <a:r>
              <a:rPr lang="en-US" dirty="0">
                <a:solidFill>
                  <a:schemeClr val="accent2"/>
                </a:solidFill>
              </a:rPr>
              <a:t>LES</a:t>
            </a:r>
            <a:r>
              <a:rPr lang="en-US" dirty="0"/>
              <a:t> </a:t>
            </a:r>
            <a:r>
              <a:rPr lang="en-US" dirty="0">
                <a:solidFill>
                  <a:schemeClr val="accent2"/>
                </a:solidFill>
              </a:rPr>
              <a:t>SUBSTITUTS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lvl="0"/>
            <a:r>
              <a:rPr lang="en-US" dirty="0"/>
              <a:t>Les </a:t>
            </a:r>
            <a:r>
              <a:rPr lang="en-US" dirty="0" err="1"/>
              <a:t>principaux</a:t>
            </a:r>
            <a:r>
              <a:rPr lang="en-US" dirty="0"/>
              <a:t> </a:t>
            </a:r>
            <a:r>
              <a:rPr lang="en-US" dirty="0" err="1"/>
              <a:t>concurrents</a:t>
            </a:r>
            <a:r>
              <a:rPr lang="en-US" dirty="0"/>
              <a:t> du </a:t>
            </a:r>
            <a:r>
              <a:rPr lang="en-US" dirty="0" err="1"/>
              <a:t>marché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638175" y="1499647"/>
            <a:ext cx="2322173" cy="261610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ts val="1200"/>
              </a:lnSpc>
              <a:spcAft>
                <a:spcPts val="1200"/>
              </a:spcAft>
            </a:pP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Sed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perspiciatis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unde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omnis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iste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natus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error sit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volup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tatem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accus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antium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dolor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emque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lauda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nt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ium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,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totam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rem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aperiam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,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eaque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ipsa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quae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ab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illo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inventore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very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tatis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et quasi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architecto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beatae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vitae dicta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sunt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explicabo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. 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Sed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perspic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iatis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unde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omnis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iste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natus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error sit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volup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tatem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accus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antium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dolor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emque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lauda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ntium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,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totam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rem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aperiam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.</a:t>
            </a:r>
          </a:p>
          <a:p>
            <a:pPr algn="just">
              <a:lnSpc>
                <a:spcPts val="1200"/>
              </a:lnSpc>
              <a:spcAft>
                <a:spcPts val="1200"/>
              </a:spcAft>
            </a:pP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“Sed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ut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perspiciatis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unde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omnis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iste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natus error sit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volup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tatem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accus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antium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dolor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emque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lauda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nt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ium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,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totam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rem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aperiam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,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eaque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ipsa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quae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ab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illo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inventore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very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tatis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et quasi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architecto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beatae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.”</a:t>
            </a:r>
          </a:p>
          <a:p>
            <a:pPr algn="just">
              <a:lnSpc>
                <a:spcPts val="1200"/>
              </a:lnSpc>
              <a:spcAft>
                <a:spcPts val="1200"/>
              </a:spcAft>
            </a:pP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Sed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perspiciatis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unde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omnis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iste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natus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error sit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volup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tatem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accus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antium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dolor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emque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lauda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nt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ium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,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totam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rem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aperiam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.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3410914" y="1499647"/>
            <a:ext cx="2322173" cy="261610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ts val="1200"/>
              </a:lnSpc>
              <a:spcAft>
                <a:spcPts val="1200"/>
              </a:spcAft>
            </a:pP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Sed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perspiciatis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unde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omnis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iste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natus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error sit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volup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tatem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accus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antium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dolor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emque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lauda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nt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ium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,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totam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rem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aperiam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,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eaque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ipsa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quae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ab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illo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inventore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very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tatis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et quasi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architecto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beatae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vitae dicta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sunt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explicabo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. 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Sed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perspic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iatis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unde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omnis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iste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natus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error sit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volup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tatem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accus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antium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dolor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emque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lauda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ntium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,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totam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rem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aperiam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.</a:t>
            </a:r>
          </a:p>
          <a:p>
            <a:pPr algn="just">
              <a:lnSpc>
                <a:spcPts val="1200"/>
              </a:lnSpc>
              <a:spcAft>
                <a:spcPts val="1200"/>
              </a:spcAft>
            </a:pP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“Sed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ut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perspiciatis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unde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omnis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iste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natus error sit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volup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tatem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accus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antium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dolor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emque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lauda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nt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ium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,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totam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rem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aperiam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,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eaque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ipsa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quae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ab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illo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inventore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very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tatis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et quasi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architecto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beatae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.”</a:t>
            </a:r>
          </a:p>
          <a:p>
            <a:pPr algn="just">
              <a:lnSpc>
                <a:spcPts val="1200"/>
              </a:lnSpc>
              <a:spcAft>
                <a:spcPts val="1200"/>
              </a:spcAft>
            </a:pP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Sed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perspiciatis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unde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omnis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iste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natus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error sit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volup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tatem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accus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antium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dolor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emque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lauda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nt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ium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,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totam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rem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aperiam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.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178890" y="1499647"/>
            <a:ext cx="2322173" cy="261610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ts val="1200"/>
              </a:lnSpc>
              <a:spcAft>
                <a:spcPts val="1200"/>
              </a:spcAft>
            </a:pP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Sed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perspiciatis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unde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omnis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iste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natus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error sit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volup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tatem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accus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antium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dolor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emque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lauda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nt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ium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,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totam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rem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aperiam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,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eaque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ipsa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quae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ab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illo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inventore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very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tatis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et quasi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architecto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beatae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vitae dicta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sunt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explicabo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. 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Sed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perspic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iatis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unde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omnis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iste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natus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error sit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volup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tatem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accus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antium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dolor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emque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lauda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ntium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,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totam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rem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aperiam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.</a:t>
            </a:r>
          </a:p>
          <a:p>
            <a:pPr algn="just">
              <a:lnSpc>
                <a:spcPts val="1200"/>
              </a:lnSpc>
              <a:spcAft>
                <a:spcPts val="1200"/>
              </a:spcAft>
            </a:pP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“Sed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ut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perspiciatis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unde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omnis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iste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natus error sit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volup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tatem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accus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antium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dolor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emque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lauda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nt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ium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,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totam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rem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aperiam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,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eaque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ipsa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quae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ab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illo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inventore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very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tatis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et quasi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architecto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beatae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.”</a:t>
            </a:r>
          </a:p>
          <a:p>
            <a:pPr algn="just">
              <a:lnSpc>
                <a:spcPts val="1200"/>
              </a:lnSpc>
              <a:spcAft>
                <a:spcPts val="1200"/>
              </a:spcAft>
            </a:pP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Sed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perspiciatis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unde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omnis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iste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natus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error sit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volup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tatem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accus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antium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dolor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emque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lauda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nt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ium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,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totam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rem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aperiam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542076980"/>
      </p:ext>
    </p:extLst>
  </p:cSld>
  <p:clrMapOvr>
    <a:masterClrMapping/>
  </p:clrMapOvr>
  <p:transition spd="slow" advClick="0" advTm="100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1" grpId="0"/>
      <p:bldP spid="1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LE MARCHÉ </a:t>
            </a:r>
            <a:r>
              <a:rPr lang="en-US" dirty="0">
                <a:solidFill>
                  <a:schemeClr val="accent2"/>
                </a:solidFill>
              </a:rPr>
              <a:t>LES CLIENTS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lvl="0"/>
            <a:r>
              <a:rPr lang="en-US" dirty="0" err="1"/>
              <a:t>Comprendre</a:t>
            </a:r>
            <a:r>
              <a:rPr lang="en-US" dirty="0"/>
              <a:t> </a:t>
            </a:r>
            <a:r>
              <a:rPr lang="en-US" dirty="0" err="1"/>
              <a:t>l’environnement</a:t>
            </a:r>
            <a:r>
              <a:rPr lang="en-US" dirty="0"/>
              <a:t> de </a:t>
            </a:r>
            <a:r>
              <a:rPr lang="en-US" dirty="0" err="1"/>
              <a:t>l’entreprise</a:t>
            </a:r>
            <a:endParaRPr lang="en-US" dirty="0"/>
          </a:p>
        </p:txBody>
      </p:sp>
      <p:grpSp>
        <p:nvGrpSpPr>
          <p:cNvPr id="4" name="Group 3"/>
          <p:cNvGrpSpPr/>
          <p:nvPr/>
        </p:nvGrpSpPr>
        <p:grpSpPr>
          <a:xfrm>
            <a:off x="921543" y="2149759"/>
            <a:ext cx="1925322" cy="471371"/>
            <a:chOff x="921543" y="2149759"/>
            <a:chExt cx="1925322" cy="471371"/>
          </a:xfrm>
        </p:grpSpPr>
        <p:sp>
          <p:nvSpPr>
            <p:cNvPr id="5" name="TextBox 4"/>
            <p:cNvSpPr txBox="1"/>
            <p:nvPr/>
          </p:nvSpPr>
          <p:spPr>
            <a:xfrm>
              <a:off x="921543" y="2149759"/>
              <a:ext cx="1925322" cy="14138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200"/>
                </a:lnSpc>
                <a:spcAft>
                  <a:spcPts val="1200"/>
                </a:spcAft>
              </a:pPr>
              <a:r>
                <a:rPr lang="en-US" sz="950" b="1" cap="all" spc="20" dirty="0" err="1">
                  <a:solidFill>
                    <a:schemeClr val="accent3"/>
                  </a:solidFill>
                  <a:latin typeface="Lato" panose="020F0502020204030203" pitchFamily="34" charset="0"/>
                </a:rPr>
                <a:t>étudiants</a:t>
              </a:r>
              <a:endParaRPr lang="en-US" sz="950" b="1" cap="all" spc="20" dirty="0">
                <a:solidFill>
                  <a:schemeClr val="accent3"/>
                </a:solidFill>
                <a:latin typeface="Lato" panose="020F0502020204030203" pitchFamily="34" charset="0"/>
              </a:endParaRPr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921543" y="2328614"/>
              <a:ext cx="1925322" cy="29251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100"/>
                </a:lnSpc>
                <a:spcAft>
                  <a:spcPts val="1200"/>
                </a:spcAft>
              </a:pP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Sed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ut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perspiciatis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unde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omnis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iste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natus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error sit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volup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tatem</a:t>
              </a:r>
              <a:endParaRPr lang="en-US" sz="850" dirty="0">
                <a:solidFill>
                  <a:schemeClr val="accent5"/>
                </a:solidFill>
                <a:latin typeface="Lato" panose="020F0502020204030203" pitchFamily="34" charset="0"/>
              </a:endParaRPr>
            </a:p>
          </p:txBody>
        </p:sp>
      </p:grpSp>
      <p:grpSp>
        <p:nvGrpSpPr>
          <p:cNvPr id="37" name="Group 36"/>
          <p:cNvGrpSpPr/>
          <p:nvPr/>
        </p:nvGrpSpPr>
        <p:grpSpPr>
          <a:xfrm>
            <a:off x="921543" y="3767098"/>
            <a:ext cx="1925322" cy="471371"/>
            <a:chOff x="921543" y="3767098"/>
            <a:chExt cx="1925322" cy="471371"/>
          </a:xfrm>
        </p:grpSpPr>
        <p:sp>
          <p:nvSpPr>
            <p:cNvPr id="14" name="TextBox 13"/>
            <p:cNvSpPr txBox="1"/>
            <p:nvPr/>
          </p:nvSpPr>
          <p:spPr>
            <a:xfrm>
              <a:off x="921543" y="3767098"/>
              <a:ext cx="1925322" cy="14138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200"/>
                </a:lnSpc>
                <a:spcAft>
                  <a:spcPts val="1200"/>
                </a:spcAft>
              </a:pPr>
              <a:r>
                <a:rPr lang="en-US" sz="950" b="1" cap="all" spc="20" dirty="0" err="1">
                  <a:solidFill>
                    <a:schemeClr val="accent3"/>
                  </a:solidFill>
                  <a:latin typeface="Lato" panose="020F0502020204030203" pitchFamily="34" charset="0"/>
                </a:rPr>
                <a:t>Pme</a:t>
              </a:r>
              <a:r>
                <a:rPr lang="en-US" sz="950" b="1" cap="all" spc="20" dirty="0">
                  <a:solidFill>
                    <a:schemeClr val="accent3"/>
                  </a:solidFill>
                  <a:latin typeface="Lato" panose="020F0502020204030203" pitchFamily="34" charset="0"/>
                </a:rPr>
                <a:t> / </a:t>
              </a:r>
              <a:r>
                <a:rPr lang="en-US" sz="950" b="1" cap="all" spc="20" dirty="0" err="1">
                  <a:solidFill>
                    <a:schemeClr val="accent3"/>
                  </a:solidFill>
                  <a:latin typeface="Lato" panose="020F0502020204030203" pitchFamily="34" charset="0"/>
                </a:rPr>
                <a:t>pmi</a:t>
              </a:r>
              <a:endParaRPr lang="en-US" sz="950" b="1" cap="all" spc="20" dirty="0">
                <a:solidFill>
                  <a:schemeClr val="accent3"/>
                </a:solidFill>
                <a:latin typeface="Lato" panose="020F0502020204030203" pitchFamily="34" charset="0"/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921543" y="3945953"/>
              <a:ext cx="1925322" cy="29251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100"/>
                </a:lnSpc>
                <a:spcAft>
                  <a:spcPts val="1200"/>
                </a:spcAft>
              </a:pP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Sed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ut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perspiciatis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unde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omnis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iste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natus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error sit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volup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tatem</a:t>
              </a:r>
              <a:endParaRPr lang="en-US" sz="850" dirty="0">
                <a:solidFill>
                  <a:schemeClr val="accent5"/>
                </a:solidFill>
                <a:latin typeface="Lato" panose="020F0502020204030203" pitchFamily="34" charset="0"/>
              </a:endParaRPr>
            </a:p>
          </p:txBody>
        </p:sp>
      </p:grpSp>
      <p:grpSp>
        <p:nvGrpSpPr>
          <p:cNvPr id="7" name="Group 6"/>
          <p:cNvGrpSpPr/>
          <p:nvPr/>
        </p:nvGrpSpPr>
        <p:grpSpPr>
          <a:xfrm>
            <a:off x="1595279" y="1457491"/>
            <a:ext cx="577850" cy="577850"/>
            <a:chOff x="1595279" y="1457491"/>
            <a:chExt cx="577850" cy="577850"/>
          </a:xfrm>
        </p:grpSpPr>
        <p:sp>
          <p:nvSpPr>
            <p:cNvPr id="24" name="Oval 23"/>
            <p:cNvSpPr/>
            <p:nvPr/>
          </p:nvSpPr>
          <p:spPr>
            <a:xfrm>
              <a:off x="1595279" y="1457491"/>
              <a:ext cx="577850" cy="577850"/>
            </a:xfrm>
            <a:prstGeom prst="ellipse">
              <a:avLst/>
            </a:prstGeom>
            <a:solidFill>
              <a:schemeClr val="accent1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>
              <a:spLocks noEditPoints="1"/>
            </p:cNvSpPr>
            <p:nvPr/>
          </p:nvSpPr>
          <p:spPr bwMode="auto">
            <a:xfrm>
              <a:off x="1733105" y="1615124"/>
              <a:ext cx="302198" cy="303300"/>
            </a:xfrm>
            <a:custGeom>
              <a:avLst/>
              <a:gdLst>
                <a:gd name="T0" fmla="*/ 321 w 353"/>
                <a:gd name="T1" fmla="*/ 104 h 353"/>
                <a:gd name="T2" fmla="*/ 321 w 353"/>
                <a:gd name="T3" fmla="*/ 24 h 353"/>
                <a:gd name="T4" fmla="*/ 297 w 353"/>
                <a:gd name="T5" fmla="*/ 0 h 353"/>
                <a:gd name="T6" fmla="*/ 273 w 353"/>
                <a:gd name="T7" fmla="*/ 24 h 353"/>
                <a:gd name="T8" fmla="*/ 273 w 353"/>
                <a:gd name="T9" fmla="*/ 30 h 353"/>
                <a:gd name="T10" fmla="*/ 40 w 353"/>
                <a:gd name="T11" fmla="*/ 98 h 353"/>
                <a:gd name="T12" fmla="*/ 32 w 353"/>
                <a:gd name="T13" fmla="*/ 96 h 353"/>
                <a:gd name="T14" fmla="*/ 16 w 353"/>
                <a:gd name="T15" fmla="*/ 96 h 353"/>
                <a:gd name="T16" fmla="*/ 0 w 353"/>
                <a:gd name="T17" fmla="*/ 112 h 353"/>
                <a:gd name="T18" fmla="*/ 0 w 353"/>
                <a:gd name="T19" fmla="*/ 192 h 353"/>
                <a:gd name="T20" fmla="*/ 16 w 353"/>
                <a:gd name="T21" fmla="*/ 208 h 353"/>
                <a:gd name="T22" fmla="*/ 32 w 353"/>
                <a:gd name="T23" fmla="*/ 208 h 353"/>
                <a:gd name="T24" fmla="*/ 40 w 353"/>
                <a:gd name="T25" fmla="*/ 206 h 353"/>
                <a:gd name="T26" fmla="*/ 50 w 353"/>
                <a:gd name="T27" fmla="*/ 209 h 353"/>
                <a:gd name="T28" fmla="*/ 81 w 353"/>
                <a:gd name="T29" fmla="*/ 347 h 353"/>
                <a:gd name="T30" fmla="*/ 81 w 353"/>
                <a:gd name="T31" fmla="*/ 347 h 353"/>
                <a:gd name="T32" fmla="*/ 89 w 353"/>
                <a:gd name="T33" fmla="*/ 353 h 353"/>
                <a:gd name="T34" fmla="*/ 153 w 353"/>
                <a:gd name="T35" fmla="*/ 353 h 353"/>
                <a:gd name="T36" fmla="*/ 161 w 353"/>
                <a:gd name="T37" fmla="*/ 345 h 353"/>
                <a:gd name="T38" fmla="*/ 160 w 353"/>
                <a:gd name="T39" fmla="*/ 343 h 353"/>
                <a:gd name="T40" fmla="*/ 161 w 353"/>
                <a:gd name="T41" fmla="*/ 343 h 353"/>
                <a:gd name="T42" fmla="*/ 135 w 353"/>
                <a:gd name="T43" fmla="*/ 234 h 353"/>
                <a:gd name="T44" fmla="*/ 273 w 353"/>
                <a:gd name="T45" fmla="*/ 275 h 353"/>
                <a:gd name="T46" fmla="*/ 273 w 353"/>
                <a:gd name="T47" fmla="*/ 281 h 353"/>
                <a:gd name="T48" fmla="*/ 297 w 353"/>
                <a:gd name="T49" fmla="*/ 305 h 353"/>
                <a:gd name="T50" fmla="*/ 321 w 353"/>
                <a:gd name="T51" fmla="*/ 281 h 353"/>
                <a:gd name="T52" fmla="*/ 321 w 353"/>
                <a:gd name="T53" fmla="*/ 200 h 353"/>
                <a:gd name="T54" fmla="*/ 353 w 353"/>
                <a:gd name="T55" fmla="*/ 168 h 353"/>
                <a:gd name="T56" fmla="*/ 353 w 353"/>
                <a:gd name="T57" fmla="*/ 136 h 353"/>
                <a:gd name="T58" fmla="*/ 321 w 353"/>
                <a:gd name="T59" fmla="*/ 104 h 353"/>
                <a:gd name="T60" fmla="*/ 32 w 353"/>
                <a:gd name="T61" fmla="*/ 192 h 353"/>
                <a:gd name="T62" fmla="*/ 16 w 353"/>
                <a:gd name="T63" fmla="*/ 192 h 353"/>
                <a:gd name="T64" fmla="*/ 16 w 353"/>
                <a:gd name="T65" fmla="*/ 112 h 353"/>
                <a:gd name="T66" fmla="*/ 32 w 353"/>
                <a:gd name="T67" fmla="*/ 112 h 353"/>
                <a:gd name="T68" fmla="*/ 32 w 353"/>
                <a:gd name="T69" fmla="*/ 192 h 353"/>
                <a:gd name="T70" fmla="*/ 143 w 353"/>
                <a:gd name="T71" fmla="*/ 337 h 353"/>
                <a:gd name="T72" fmla="*/ 95 w 353"/>
                <a:gd name="T73" fmla="*/ 337 h 353"/>
                <a:gd name="T74" fmla="*/ 91 w 353"/>
                <a:gd name="T75" fmla="*/ 321 h 353"/>
                <a:gd name="T76" fmla="*/ 139 w 353"/>
                <a:gd name="T77" fmla="*/ 321 h 353"/>
                <a:gd name="T78" fmla="*/ 143 w 353"/>
                <a:gd name="T79" fmla="*/ 337 h 353"/>
                <a:gd name="T80" fmla="*/ 135 w 353"/>
                <a:gd name="T81" fmla="*/ 305 h 353"/>
                <a:gd name="T82" fmla="*/ 88 w 353"/>
                <a:gd name="T83" fmla="*/ 305 h 353"/>
                <a:gd name="T84" fmla="*/ 68 w 353"/>
                <a:gd name="T85" fmla="*/ 214 h 353"/>
                <a:gd name="T86" fmla="*/ 117 w 353"/>
                <a:gd name="T87" fmla="*/ 229 h 353"/>
                <a:gd name="T88" fmla="*/ 135 w 353"/>
                <a:gd name="T89" fmla="*/ 305 h 353"/>
                <a:gd name="T90" fmla="*/ 273 w 353"/>
                <a:gd name="T91" fmla="*/ 258 h 353"/>
                <a:gd name="T92" fmla="*/ 48 w 353"/>
                <a:gd name="T93" fmla="*/ 192 h 353"/>
                <a:gd name="T94" fmla="*/ 48 w 353"/>
                <a:gd name="T95" fmla="*/ 113 h 353"/>
                <a:gd name="T96" fmla="*/ 273 w 353"/>
                <a:gd name="T97" fmla="*/ 47 h 353"/>
                <a:gd name="T98" fmla="*/ 273 w 353"/>
                <a:gd name="T99" fmla="*/ 258 h 353"/>
                <a:gd name="T100" fmla="*/ 305 w 353"/>
                <a:gd name="T101" fmla="*/ 281 h 353"/>
                <a:gd name="T102" fmla="*/ 297 w 353"/>
                <a:gd name="T103" fmla="*/ 289 h 353"/>
                <a:gd name="T104" fmla="*/ 289 w 353"/>
                <a:gd name="T105" fmla="*/ 281 h 353"/>
                <a:gd name="T106" fmla="*/ 289 w 353"/>
                <a:gd name="T107" fmla="*/ 24 h 353"/>
                <a:gd name="T108" fmla="*/ 297 w 353"/>
                <a:gd name="T109" fmla="*/ 16 h 353"/>
                <a:gd name="T110" fmla="*/ 305 w 353"/>
                <a:gd name="T111" fmla="*/ 24 h 353"/>
                <a:gd name="T112" fmla="*/ 305 w 353"/>
                <a:gd name="T113" fmla="*/ 281 h 353"/>
                <a:gd name="T114" fmla="*/ 337 w 353"/>
                <a:gd name="T115" fmla="*/ 168 h 353"/>
                <a:gd name="T116" fmla="*/ 321 w 353"/>
                <a:gd name="T117" fmla="*/ 184 h 353"/>
                <a:gd name="T118" fmla="*/ 321 w 353"/>
                <a:gd name="T119" fmla="*/ 120 h 353"/>
                <a:gd name="T120" fmla="*/ 337 w 353"/>
                <a:gd name="T121" fmla="*/ 136 h 353"/>
                <a:gd name="T122" fmla="*/ 337 w 353"/>
                <a:gd name="T123" fmla="*/ 168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53" h="353">
                  <a:moveTo>
                    <a:pt x="321" y="104"/>
                  </a:moveTo>
                  <a:cubicBezTo>
                    <a:pt x="321" y="24"/>
                    <a:pt x="321" y="24"/>
                    <a:pt x="321" y="24"/>
                  </a:cubicBezTo>
                  <a:cubicBezTo>
                    <a:pt x="321" y="11"/>
                    <a:pt x="311" y="0"/>
                    <a:pt x="297" y="0"/>
                  </a:cubicBezTo>
                  <a:cubicBezTo>
                    <a:pt x="284" y="0"/>
                    <a:pt x="273" y="11"/>
                    <a:pt x="273" y="24"/>
                  </a:cubicBezTo>
                  <a:cubicBezTo>
                    <a:pt x="273" y="30"/>
                    <a:pt x="273" y="30"/>
                    <a:pt x="273" y="30"/>
                  </a:cubicBezTo>
                  <a:cubicBezTo>
                    <a:pt x="40" y="98"/>
                    <a:pt x="40" y="98"/>
                    <a:pt x="40" y="98"/>
                  </a:cubicBezTo>
                  <a:cubicBezTo>
                    <a:pt x="38" y="97"/>
                    <a:pt x="35" y="96"/>
                    <a:pt x="32" y="96"/>
                  </a:cubicBezTo>
                  <a:cubicBezTo>
                    <a:pt x="16" y="96"/>
                    <a:pt x="16" y="96"/>
                    <a:pt x="16" y="96"/>
                  </a:cubicBezTo>
                  <a:cubicBezTo>
                    <a:pt x="7" y="96"/>
                    <a:pt x="0" y="103"/>
                    <a:pt x="0" y="112"/>
                  </a:cubicBezTo>
                  <a:cubicBezTo>
                    <a:pt x="0" y="192"/>
                    <a:pt x="0" y="192"/>
                    <a:pt x="0" y="192"/>
                  </a:cubicBezTo>
                  <a:cubicBezTo>
                    <a:pt x="0" y="201"/>
                    <a:pt x="7" y="208"/>
                    <a:pt x="16" y="208"/>
                  </a:cubicBezTo>
                  <a:cubicBezTo>
                    <a:pt x="32" y="208"/>
                    <a:pt x="32" y="208"/>
                    <a:pt x="32" y="208"/>
                  </a:cubicBezTo>
                  <a:cubicBezTo>
                    <a:pt x="35" y="208"/>
                    <a:pt x="38" y="208"/>
                    <a:pt x="40" y="206"/>
                  </a:cubicBezTo>
                  <a:cubicBezTo>
                    <a:pt x="50" y="209"/>
                    <a:pt x="50" y="209"/>
                    <a:pt x="50" y="209"/>
                  </a:cubicBezTo>
                  <a:cubicBezTo>
                    <a:pt x="81" y="347"/>
                    <a:pt x="81" y="347"/>
                    <a:pt x="81" y="347"/>
                  </a:cubicBezTo>
                  <a:cubicBezTo>
                    <a:pt x="81" y="347"/>
                    <a:pt x="81" y="347"/>
                    <a:pt x="81" y="347"/>
                  </a:cubicBezTo>
                  <a:cubicBezTo>
                    <a:pt x="82" y="350"/>
                    <a:pt x="85" y="353"/>
                    <a:pt x="89" y="353"/>
                  </a:cubicBezTo>
                  <a:cubicBezTo>
                    <a:pt x="153" y="353"/>
                    <a:pt x="153" y="353"/>
                    <a:pt x="153" y="353"/>
                  </a:cubicBezTo>
                  <a:cubicBezTo>
                    <a:pt x="157" y="353"/>
                    <a:pt x="161" y="349"/>
                    <a:pt x="161" y="345"/>
                  </a:cubicBezTo>
                  <a:cubicBezTo>
                    <a:pt x="161" y="344"/>
                    <a:pt x="161" y="344"/>
                    <a:pt x="160" y="343"/>
                  </a:cubicBezTo>
                  <a:cubicBezTo>
                    <a:pt x="161" y="343"/>
                    <a:pt x="161" y="343"/>
                    <a:pt x="161" y="343"/>
                  </a:cubicBezTo>
                  <a:cubicBezTo>
                    <a:pt x="135" y="234"/>
                    <a:pt x="135" y="234"/>
                    <a:pt x="135" y="234"/>
                  </a:cubicBezTo>
                  <a:cubicBezTo>
                    <a:pt x="273" y="275"/>
                    <a:pt x="273" y="275"/>
                    <a:pt x="273" y="275"/>
                  </a:cubicBezTo>
                  <a:cubicBezTo>
                    <a:pt x="273" y="281"/>
                    <a:pt x="273" y="281"/>
                    <a:pt x="273" y="281"/>
                  </a:cubicBezTo>
                  <a:cubicBezTo>
                    <a:pt x="273" y="294"/>
                    <a:pt x="284" y="305"/>
                    <a:pt x="297" y="305"/>
                  </a:cubicBezTo>
                  <a:cubicBezTo>
                    <a:pt x="311" y="305"/>
                    <a:pt x="321" y="294"/>
                    <a:pt x="321" y="281"/>
                  </a:cubicBezTo>
                  <a:cubicBezTo>
                    <a:pt x="321" y="200"/>
                    <a:pt x="321" y="200"/>
                    <a:pt x="321" y="200"/>
                  </a:cubicBezTo>
                  <a:cubicBezTo>
                    <a:pt x="339" y="200"/>
                    <a:pt x="353" y="186"/>
                    <a:pt x="353" y="168"/>
                  </a:cubicBezTo>
                  <a:cubicBezTo>
                    <a:pt x="353" y="136"/>
                    <a:pt x="353" y="136"/>
                    <a:pt x="353" y="136"/>
                  </a:cubicBezTo>
                  <a:cubicBezTo>
                    <a:pt x="353" y="118"/>
                    <a:pt x="339" y="104"/>
                    <a:pt x="321" y="104"/>
                  </a:cubicBezTo>
                  <a:moveTo>
                    <a:pt x="32" y="192"/>
                  </a:moveTo>
                  <a:cubicBezTo>
                    <a:pt x="16" y="192"/>
                    <a:pt x="16" y="192"/>
                    <a:pt x="16" y="192"/>
                  </a:cubicBezTo>
                  <a:cubicBezTo>
                    <a:pt x="16" y="112"/>
                    <a:pt x="16" y="112"/>
                    <a:pt x="16" y="112"/>
                  </a:cubicBezTo>
                  <a:cubicBezTo>
                    <a:pt x="32" y="112"/>
                    <a:pt x="32" y="112"/>
                    <a:pt x="32" y="112"/>
                  </a:cubicBezTo>
                  <a:lnTo>
                    <a:pt x="32" y="192"/>
                  </a:lnTo>
                  <a:close/>
                  <a:moveTo>
                    <a:pt x="143" y="337"/>
                  </a:moveTo>
                  <a:cubicBezTo>
                    <a:pt x="95" y="337"/>
                    <a:pt x="95" y="337"/>
                    <a:pt x="95" y="337"/>
                  </a:cubicBezTo>
                  <a:cubicBezTo>
                    <a:pt x="91" y="321"/>
                    <a:pt x="91" y="321"/>
                    <a:pt x="91" y="321"/>
                  </a:cubicBezTo>
                  <a:cubicBezTo>
                    <a:pt x="139" y="321"/>
                    <a:pt x="139" y="321"/>
                    <a:pt x="139" y="321"/>
                  </a:cubicBezTo>
                  <a:lnTo>
                    <a:pt x="143" y="337"/>
                  </a:lnTo>
                  <a:close/>
                  <a:moveTo>
                    <a:pt x="135" y="305"/>
                  </a:moveTo>
                  <a:cubicBezTo>
                    <a:pt x="88" y="305"/>
                    <a:pt x="88" y="305"/>
                    <a:pt x="88" y="305"/>
                  </a:cubicBezTo>
                  <a:cubicBezTo>
                    <a:pt x="68" y="214"/>
                    <a:pt x="68" y="214"/>
                    <a:pt x="68" y="214"/>
                  </a:cubicBezTo>
                  <a:cubicBezTo>
                    <a:pt x="117" y="229"/>
                    <a:pt x="117" y="229"/>
                    <a:pt x="117" y="229"/>
                  </a:cubicBezTo>
                  <a:lnTo>
                    <a:pt x="135" y="305"/>
                  </a:lnTo>
                  <a:close/>
                  <a:moveTo>
                    <a:pt x="273" y="258"/>
                  </a:moveTo>
                  <a:cubicBezTo>
                    <a:pt x="48" y="192"/>
                    <a:pt x="48" y="192"/>
                    <a:pt x="48" y="192"/>
                  </a:cubicBezTo>
                  <a:cubicBezTo>
                    <a:pt x="48" y="113"/>
                    <a:pt x="48" y="113"/>
                    <a:pt x="48" y="113"/>
                  </a:cubicBezTo>
                  <a:cubicBezTo>
                    <a:pt x="273" y="47"/>
                    <a:pt x="273" y="47"/>
                    <a:pt x="273" y="47"/>
                  </a:cubicBezTo>
                  <a:lnTo>
                    <a:pt x="273" y="258"/>
                  </a:lnTo>
                  <a:close/>
                  <a:moveTo>
                    <a:pt x="305" y="281"/>
                  </a:moveTo>
                  <a:cubicBezTo>
                    <a:pt x="305" y="285"/>
                    <a:pt x="302" y="289"/>
                    <a:pt x="297" y="289"/>
                  </a:cubicBezTo>
                  <a:cubicBezTo>
                    <a:pt x="293" y="289"/>
                    <a:pt x="289" y="285"/>
                    <a:pt x="289" y="281"/>
                  </a:cubicBezTo>
                  <a:cubicBezTo>
                    <a:pt x="289" y="24"/>
                    <a:pt x="289" y="24"/>
                    <a:pt x="289" y="24"/>
                  </a:cubicBezTo>
                  <a:cubicBezTo>
                    <a:pt x="289" y="19"/>
                    <a:pt x="293" y="16"/>
                    <a:pt x="297" y="16"/>
                  </a:cubicBezTo>
                  <a:cubicBezTo>
                    <a:pt x="302" y="16"/>
                    <a:pt x="305" y="19"/>
                    <a:pt x="305" y="24"/>
                  </a:cubicBezTo>
                  <a:lnTo>
                    <a:pt x="305" y="281"/>
                  </a:lnTo>
                  <a:close/>
                  <a:moveTo>
                    <a:pt x="337" y="168"/>
                  </a:moveTo>
                  <a:cubicBezTo>
                    <a:pt x="337" y="177"/>
                    <a:pt x="330" y="184"/>
                    <a:pt x="321" y="184"/>
                  </a:cubicBezTo>
                  <a:cubicBezTo>
                    <a:pt x="321" y="120"/>
                    <a:pt x="321" y="120"/>
                    <a:pt x="321" y="120"/>
                  </a:cubicBezTo>
                  <a:cubicBezTo>
                    <a:pt x="330" y="120"/>
                    <a:pt x="337" y="127"/>
                    <a:pt x="337" y="136"/>
                  </a:cubicBezTo>
                  <a:lnTo>
                    <a:pt x="337" y="16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34" name="Group 33"/>
          <p:cNvGrpSpPr/>
          <p:nvPr/>
        </p:nvGrpSpPr>
        <p:grpSpPr>
          <a:xfrm>
            <a:off x="1595279" y="3062447"/>
            <a:ext cx="577850" cy="577850"/>
            <a:chOff x="1595279" y="3062447"/>
            <a:chExt cx="577850" cy="577850"/>
          </a:xfrm>
        </p:grpSpPr>
        <p:sp>
          <p:nvSpPr>
            <p:cNvPr id="33" name="Oval 32"/>
            <p:cNvSpPr/>
            <p:nvPr/>
          </p:nvSpPr>
          <p:spPr>
            <a:xfrm>
              <a:off x="1595279" y="3062447"/>
              <a:ext cx="577850" cy="577850"/>
            </a:xfrm>
            <a:prstGeom prst="ellipse">
              <a:avLst/>
            </a:prstGeom>
            <a:solidFill>
              <a:schemeClr val="accent1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7"/>
            <p:cNvSpPr>
              <a:spLocks noEditPoints="1"/>
            </p:cNvSpPr>
            <p:nvPr/>
          </p:nvSpPr>
          <p:spPr bwMode="auto">
            <a:xfrm>
              <a:off x="1715992" y="3158917"/>
              <a:ext cx="336424" cy="307062"/>
            </a:xfrm>
            <a:custGeom>
              <a:avLst/>
              <a:gdLst>
                <a:gd name="T0" fmla="*/ 144 w 353"/>
                <a:gd name="T1" fmla="*/ 194 h 323"/>
                <a:gd name="T2" fmla="*/ 160 w 353"/>
                <a:gd name="T3" fmla="*/ 194 h 323"/>
                <a:gd name="T4" fmla="*/ 200 w 353"/>
                <a:gd name="T5" fmla="*/ 186 h 323"/>
                <a:gd name="T6" fmla="*/ 200 w 353"/>
                <a:gd name="T7" fmla="*/ 202 h 323"/>
                <a:gd name="T8" fmla="*/ 200 w 353"/>
                <a:gd name="T9" fmla="*/ 186 h 323"/>
                <a:gd name="T10" fmla="*/ 96 w 353"/>
                <a:gd name="T11" fmla="*/ 226 h 323"/>
                <a:gd name="T12" fmla="*/ 88 w 353"/>
                <a:gd name="T13" fmla="*/ 202 h 323"/>
                <a:gd name="T14" fmla="*/ 80 w 353"/>
                <a:gd name="T15" fmla="*/ 226 h 323"/>
                <a:gd name="T16" fmla="*/ 56 w 353"/>
                <a:gd name="T17" fmla="*/ 234 h 323"/>
                <a:gd name="T18" fmla="*/ 80 w 353"/>
                <a:gd name="T19" fmla="*/ 242 h 323"/>
                <a:gd name="T20" fmla="*/ 88 w 353"/>
                <a:gd name="T21" fmla="*/ 266 h 323"/>
                <a:gd name="T22" fmla="*/ 96 w 353"/>
                <a:gd name="T23" fmla="*/ 242 h 323"/>
                <a:gd name="T24" fmla="*/ 120 w 353"/>
                <a:gd name="T25" fmla="*/ 234 h 323"/>
                <a:gd name="T26" fmla="*/ 264 w 353"/>
                <a:gd name="T27" fmla="*/ 146 h 323"/>
                <a:gd name="T28" fmla="*/ 195 w 353"/>
                <a:gd name="T29" fmla="*/ 113 h 323"/>
                <a:gd name="T30" fmla="*/ 164 w 353"/>
                <a:gd name="T31" fmla="*/ 2 h 323"/>
                <a:gd name="T32" fmla="*/ 157 w 353"/>
                <a:gd name="T33" fmla="*/ 17 h 323"/>
                <a:gd name="T34" fmla="*/ 184 w 353"/>
                <a:gd name="T35" fmla="*/ 101 h 323"/>
                <a:gd name="T36" fmla="*/ 88 w 353"/>
                <a:gd name="T37" fmla="*/ 146 h 323"/>
                <a:gd name="T38" fmla="*/ 88 w 353"/>
                <a:gd name="T39" fmla="*/ 323 h 323"/>
                <a:gd name="T40" fmla="*/ 196 w 353"/>
                <a:gd name="T41" fmla="*/ 290 h 323"/>
                <a:gd name="T42" fmla="*/ 353 w 353"/>
                <a:gd name="T43" fmla="*/ 234 h 323"/>
                <a:gd name="T44" fmla="*/ 264 w 353"/>
                <a:gd name="T45" fmla="*/ 307 h 323"/>
                <a:gd name="T46" fmla="*/ 148 w 353"/>
                <a:gd name="T47" fmla="*/ 274 h 323"/>
                <a:gd name="T48" fmla="*/ 16 w 353"/>
                <a:gd name="T49" fmla="*/ 234 h 323"/>
                <a:gd name="T50" fmla="*/ 264 w 353"/>
                <a:gd name="T51" fmla="*/ 162 h 323"/>
                <a:gd name="T52" fmla="*/ 264 w 353"/>
                <a:gd name="T53" fmla="*/ 307 h 323"/>
                <a:gd name="T54" fmla="*/ 232 w 353"/>
                <a:gd name="T55" fmla="*/ 250 h 323"/>
                <a:gd name="T56" fmla="*/ 264 w 353"/>
                <a:gd name="T57" fmla="*/ 250 h 323"/>
                <a:gd name="T58" fmla="*/ 281 w 353"/>
                <a:gd name="T59" fmla="*/ 202 h 323"/>
                <a:gd name="T60" fmla="*/ 281 w 353"/>
                <a:gd name="T61" fmla="*/ 234 h 323"/>
                <a:gd name="T62" fmla="*/ 281 w 353"/>
                <a:gd name="T63" fmla="*/ 202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53" h="323">
                  <a:moveTo>
                    <a:pt x="152" y="186"/>
                  </a:moveTo>
                  <a:cubicBezTo>
                    <a:pt x="148" y="186"/>
                    <a:pt x="144" y="190"/>
                    <a:pt x="144" y="194"/>
                  </a:cubicBezTo>
                  <a:cubicBezTo>
                    <a:pt x="144" y="199"/>
                    <a:pt x="148" y="202"/>
                    <a:pt x="152" y="202"/>
                  </a:cubicBezTo>
                  <a:cubicBezTo>
                    <a:pt x="157" y="202"/>
                    <a:pt x="160" y="199"/>
                    <a:pt x="160" y="194"/>
                  </a:cubicBezTo>
                  <a:cubicBezTo>
                    <a:pt x="160" y="190"/>
                    <a:pt x="157" y="186"/>
                    <a:pt x="152" y="186"/>
                  </a:cubicBezTo>
                  <a:moveTo>
                    <a:pt x="200" y="186"/>
                  </a:moveTo>
                  <a:cubicBezTo>
                    <a:pt x="196" y="186"/>
                    <a:pt x="192" y="190"/>
                    <a:pt x="192" y="194"/>
                  </a:cubicBezTo>
                  <a:cubicBezTo>
                    <a:pt x="192" y="199"/>
                    <a:pt x="196" y="202"/>
                    <a:pt x="200" y="202"/>
                  </a:cubicBezTo>
                  <a:cubicBezTo>
                    <a:pt x="205" y="202"/>
                    <a:pt x="208" y="199"/>
                    <a:pt x="208" y="194"/>
                  </a:cubicBezTo>
                  <a:cubicBezTo>
                    <a:pt x="208" y="190"/>
                    <a:pt x="205" y="186"/>
                    <a:pt x="200" y="186"/>
                  </a:cubicBezTo>
                  <a:moveTo>
                    <a:pt x="112" y="226"/>
                  </a:moveTo>
                  <a:cubicBezTo>
                    <a:pt x="96" y="226"/>
                    <a:pt x="96" y="226"/>
                    <a:pt x="96" y="226"/>
                  </a:cubicBezTo>
                  <a:cubicBezTo>
                    <a:pt x="96" y="210"/>
                    <a:pt x="96" y="210"/>
                    <a:pt x="96" y="210"/>
                  </a:cubicBezTo>
                  <a:cubicBezTo>
                    <a:pt x="96" y="206"/>
                    <a:pt x="92" y="202"/>
                    <a:pt x="88" y="202"/>
                  </a:cubicBezTo>
                  <a:cubicBezTo>
                    <a:pt x="83" y="202"/>
                    <a:pt x="80" y="206"/>
                    <a:pt x="80" y="210"/>
                  </a:cubicBezTo>
                  <a:cubicBezTo>
                    <a:pt x="80" y="226"/>
                    <a:pt x="80" y="226"/>
                    <a:pt x="80" y="226"/>
                  </a:cubicBezTo>
                  <a:cubicBezTo>
                    <a:pt x="64" y="226"/>
                    <a:pt x="64" y="226"/>
                    <a:pt x="64" y="226"/>
                  </a:cubicBezTo>
                  <a:cubicBezTo>
                    <a:pt x="59" y="226"/>
                    <a:pt x="56" y="230"/>
                    <a:pt x="56" y="234"/>
                  </a:cubicBezTo>
                  <a:cubicBezTo>
                    <a:pt x="56" y="239"/>
                    <a:pt x="59" y="242"/>
                    <a:pt x="64" y="242"/>
                  </a:cubicBezTo>
                  <a:cubicBezTo>
                    <a:pt x="80" y="242"/>
                    <a:pt x="80" y="242"/>
                    <a:pt x="80" y="242"/>
                  </a:cubicBezTo>
                  <a:cubicBezTo>
                    <a:pt x="80" y="258"/>
                    <a:pt x="80" y="258"/>
                    <a:pt x="80" y="258"/>
                  </a:cubicBezTo>
                  <a:cubicBezTo>
                    <a:pt x="80" y="263"/>
                    <a:pt x="83" y="266"/>
                    <a:pt x="88" y="266"/>
                  </a:cubicBezTo>
                  <a:cubicBezTo>
                    <a:pt x="92" y="266"/>
                    <a:pt x="96" y="263"/>
                    <a:pt x="96" y="258"/>
                  </a:cubicBezTo>
                  <a:cubicBezTo>
                    <a:pt x="96" y="242"/>
                    <a:pt x="96" y="242"/>
                    <a:pt x="96" y="242"/>
                  </a:cubicBezTo>
                  <a:cubicBezTo>
                    <a:pt x="112" y="242"/>
                    <a:pt x="112" y="242"/>
                    <a:pt x="112" y="242"/>
                  </a:cubicBezTo>
                  <a:cubicBezTo>
                    <a:pt x="116" y="242"/>
                    <a:pt x="120" y="239"/>
                    <a:pt x="120" y="234"/>
                  </a:cubicBezTo>
                  <a:cubicBezTo>
                    <a:pt x="120" y="230"/>
                    <a:pt x="116" y="226"/>
                    <a:pt x="112" y="226"/>
                  </a:cubicBezTo>
                  <a:moveTo>
                    <a:pt x="264" y="146"/>
                  </a:moveTo>
                  <a:cubicBezTo>
                    <a:pt x="185" y="146"/>
                    <a:pt x="185" y="146"/>
                    <a:pt x="185" y="146"/>
                  </a:cubicBezTo>
                  <a:cubicBezTo>
                    <a:pt x="177" y="131"/>
                    <a:pt x="183" y="124"/>
                    <a:pt x="195" y="113"/>
                  </a:cubicBezTo>
                  <a:cubicBezTo>
                    <a:pt x="204" y="103"/>
                    <a:pt x="216" y="92"/>
                    <a:pt x="216" y="74"/>
                  </a:cubicBezTo>
                  <a:cubicBezTo>
                    <a:pt x="216" y="29"/>
                    <a:pt x="166" y="3"/>
                    <a:pt x="164" y="2"/>
                  </a:cubicBezTo>
                  <a:cubicBezTo>
                    <a:pt x="160" y="0"/>
                    <a:pt x="155" y="2"/>
                    <a:pt x="153" y="6"/>
                  </a:cubicBezTo>
                  <a:cubicBezTo>
                    <a:pt x="151" y="10"/>
                    <a:pt x="153" y="15"/>
                    <a:pt x="157" y="17"/>
                  </a:cubicBezTo>
                  <a:cubicBezTo>
                    <a:pt x="157" y="17"/>
                    <a:pt x="200" y="39"/>
                    <a:pt x="200" y="74"/>
                  </a:cubicBezTo>
                  <a:cubicBezTo>
                    <a:pt x="200" y="85"/>
                    <a:pt x="192" y="93"/>
                    <a:pt x="184" y="101"/>
                  </a:cubicBezTo>
                  <a:cubicBezTo>
                    <a:pt x="173" y="112"/>
                    <a:pt x="159" y="125"/>
                    <a:pt x="168" y="146"/>
                  </a:cubicBezTo>
                  <a:cubicBezTo>
                    <a:pt x="88" y="146"/>
                    <a:pt x="88" y="146"/>
                    <a:pt x="88" y="146"/>
                  </a:cubicBezTo>
                  <a:cubicBezTo>
                    <a:pt x="39" y="146"/>
                    <a:pt x="0" y="186"/>
                    <a:pt x="0" y="234"/>
                  </a:cubicBezTo>
                  <a:cubicBezTo>
                    <a:pt x="0" y="283"/>
                    <a:pt x="39" y="323"/>
                    <a:pt x="88" y="323"/>
                  </a:cubicBezTo>
                  <a:cubicBezTo>
                    <a:pt x="115" y="323"/>
                    <a:pt x="140" y="310"/>
                    <a:pt x="156" y="290"/>
                  </a:cubicBezTo>
                  <a:cubicBezTo>
                    <a:pt x="196" y="290"/>
                    <a:pt x="196" y="290"/>
                    <a:pt x="196" y="290"/>
                  </a:cubicBezTo>
                  <a:cubicBezTo>
                    <a:pt x="213" y="310"/>
                    <a:pt x="237" y="323"/>
                    <a:pt x="264" y="323"/>
                  </a:cubicBezTo>
                  <a:cubicBezTo>
                    <a:pt x="313" y="323"/>
                    <a:pt x="353" y="283"/>
                    <a:pt x="353" y="234"/>
                  </a:cubicBezTo>
                  <a:cubicBezTo>
                    <a:pt x="353" y="186"/>
                    <a:pt x="313" y="146"/>
                    <a:pt x="264" y="146"/>
                  </a:cubicBezTo>
                  <a:moveTo>
                    <a:pt x="264" y="307"/>
                  </a:moveTo>
                  <a:cubicBezTo>
                    <a:pt x="239" y="307"/>
                    <a:pt x="217" y="294"/>
                    <a:pt x="204" y="274"/>
                  </a:cubicBezTo>
                  <a:cubicBezTo>
                    <a:pt x="148" y="274"/>
                    <a:pt x="148" y="274"/>
                    <a:pt x="148" y="274"/>
                  </a:cubicBezTo>
                  <a:cubicBezTo>
                    <a:pt x="135" y="294"/>
                    <a:pt x="113" y="307"/>
                    <a:pt x="88" y="307"/>
                  </a:cubicBezTo>
                  <a:cubicBezTo>
                    <a:pt x="48" y="307"/>
                    <a:pt x="16" y="274"/>
                    <a:pt x="16" y="234"/>
                  </a:cubicBezTo>
                  <a:cubicBezTo>
                    <a:pt x="16" y="194"/>
                    <a:pt x="48" y="162"/>
                    <a:pt x="88" y="162"/>
                  </a:cubicBezTo>
                  <a:cubicBezTo>
                    <a:pt x="264" y="162"/>
                    <a:pt x="264" y="162"/>
                    <a:pt x="264" y="162"/>
                  </a:cubicBezTo>
                  <a:cubicBezTo>
                    <a:pt x="304" y="162"/>
                    <a:pt x="337" y="194"/>
                    <a:pt x="337" y="234"/>
                  </a:cubicBezTo>
                  <a:cubicBezTo>
                    <a:pt x="337" y="274"/>
                    <a:pt x="304" y="307"/>
                    <a:pt x="264" y="307"/>
                  </a:cubicBezTo>
                  <a:moveTo>
                    <a:pt x="248" y="234"/>
                  </a:moveTo>
                  <a:cubicBezTo>
                    <a:pt x="240" y="234"/>
                    <a:pt x="232" y="241"/>
                    <a:pt x="232" y="250"/>
                  </a:cubicBezTo>
                  <a:cubicBezTo>
                    <a:pt x="232" y="259"/>
                    <a:pt x="240" y="266"/>
                    <a:pt x="248" y="266"/>
                  </a:cubicBezTo>
                  <a:cubicBezTo>
                    <a:pt x="257" y="266"/>
                    <a:pt x="264" y="259"/>
                    <a:pt x="264" y="250"/>
                  </a:cubicBezTo>
                  <a:cubicBezTo>
                    <a:pt x="264" y="241"/>
                    <a:pt x="257" y="234"/>
                    <a:pt x="248" y="234"/>
                  </a:cubicBezTo>
                  <a:moveTo>
                    <a:pt x="281" y="202"/>
                  </a:moveTo>
                  <a:cubicBezTo>
                    <a:pt x="272" y="202"/>
                    <a:pt x="264" y="209"/>
                    <a:pt x="264" y="218"/>
                  </a:cubicBezTo>
                  <a:cubicBezTo>
                    <a:pt x="264" y="227"/>
                    <a:pt x="272" y="234"/>
                    <a:pt x="281" y="234"/>
                  </a:cubicBezTo>
                  <a:cubicBezTo>
                    <a:pt x="289" y="234"/>
                    <a:pt x="297" y="227"/>
                    <a:pt x="297" y="218"/>
                  </a:cubicBezTo>
                  <a:cubicBezTo>
                    <a:pt x="297" y="209"/>
                    <a:pt x="289" y="202"/>
                    <a:pt x="281" y="202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6297135" y="2149759"/>
            <a:ext cx="1925322" cy="471371"/>
            <a:chOff x="6297135" y="2149759"/>
            <a:chExt cx="1925322" cy="471371"/>
          </a:xfrm>
        </p:grpSpPr>
        <p:sp>
          <p:nvSpPr>
            <p:cNvPr id="11" name="TextBox 10"/>
            <p:cNvSpPr txBox="1"/>
            <p:nvPr/>
          </p:nvSpPr>
          <p:spPr>
            <a:xfrm>
              <a:off x="6297135" y="2149759"/>
              <a:ext cx="1925322" cy="1413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200"/>
                </a:lnSpc>
                <a:spcAft>
                  <a:spcPts val="1200"/>
                </a:spcAft>
              </a:pPr>
              <a:r>
                <a:rPr lang="en-US" sz="950" b="1" cap="all" spc="20" dirty="0" err="1">
                  <a:solidFill>
                    <a:schemeClr val="accent3"/>
                  </a:solidFill>
                  <a:latin typeface="Lato" panose="020F0502020204030203" pitchFamily="34" charset="0"/>
                </a:rPr>
                <a:t>retraites</a:t>
              </a:r>
              <a:endParaRPr lang="en-US" sz="950" b="1" cap="all" spc="20" dirty="0">
                <a:solidFill>
                  <a:schemeClr val="accent3"/>
                </a:solidFill>
                <a:latin typeface="Lato" panose="020F0502020204030203" pitchFamily="34" charset="0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6297135" y="2328614"/>
              <a:ext cx="1925322" cy="29251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100"/>
                </a:lnSpc>
                <a:spcAft>
                  <a:spcPts val="1200"/>
                </a:spcAft>
              </a:pP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Sed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ut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perspiciatis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unde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omnis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iste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natus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error sit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volup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tatem</a:t>
              </a:r>
              <a:endParaRPr lang="en-US" sz="850" dirty="0">
                <a:solidFill>
                  <a:schemeClr val="accent5"/>
                </a:solidFill>
                <a:latin typeface="Lato" panose="020F0502020204030203" pitchFamily="34" charset="0"/>
              </a:endParaRPr>
            </a:p>
          </p:txBody>
        </p:sp>
      </p:grpSp>
      <p:grpSp>
        <p:nvGrpSpPr>
          <p:cNvPr id="25" name="Group 24"/>
          <p:cNvGrpSpPr/>
          <p:nvPr/>
        </p:nvGrpSpPr>
        <p:grpSpPr>
          <a:xfrm>
            <a:off x="6297135" y="3767098"/>
            <a:ext cx="1925322" cy="448929"/>
            <a:chOff x="6297135" y="3767098"/>
            <a:chExt cx="1925322" cy="448929"/>
          </a:xfrm>
        </p:grpSpPr>
        <p:sp>
          <p:nvSpPr>
            <p:cNvPr id="20" name="TextBox 19"/>
            <p:cNvSpPr txBox="1"/>
            <p:nvPr/>
          </p:nvSpPr>
          <p:spPr>
            <a:xfrm>
              <a:off x="6297135" y="3767098"/>
              <a:ext cx="1925322" cy="14138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200"/>
                </a:lnSpc>
                <a:spcAft>
                  <a:spcPts val="1200"/>
                </a:spcAft>
              </a:pPr>
              <a:r>
                <a:rPr lang="en-US" sz="950" b="1" cap="all" spc="20" dirty="0">
                  <a:solidFill>
                    <a:schemeClr val="accent3"/>
                  </a:solidFill>
                  <a:latin typeface="Lato" panose="020F0502020204030203" pitchFamily="34" charset="0"/>
                </a:rPr>
                <a:t>direction</a:t>
              </a: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6297135" y="3945953"/>
              <a:ext cx="1925322" cy="27007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100"/>
                </a:lnSpc>
                <a:spcAft>
                  <a:spcPts val="1200"/>
                </a:spcAft>
              </a:pP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Sed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ut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perspiciatis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unde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omnis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iste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natus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error sit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volup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tatem</a:t>
              </a:r>
              <a:endParaRPr lang="en-US" sz="850" dirty="0">
                <a:solidFill>
                  <a:schemeClr val="accent5"/>
                </a:solidFill>
                <a:latin typeface="Lato" panose="020F0502020204030203" pitchFamily="34" charset="0"/>
              </a:endParaRPr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6970871" y="1457491"/>
            <a:ext cx="577850" cy="577850"/>
            <a:chOff x="6970871" y="1457491"/>
            <a:chExt cx="577850" cy="577850"/>
          </a:xfrm>
        </p:grpSpPr>
        <p:sp>
          <p:nvSpPr>
            <p:cNvPr id="30" name="Oval 29"/>
            <p:cNvSpPr/>
            <p:nvPr/>
          </p:nvSpPr>
          <p:spPr>
            <a:xfrm>
              <a:off x="6970871" y="1457491"/>
              <a:ext cx="577850" cy="577850"/>
            </a:xfrm>
            <a:prstGeom prst="ellipse">
              <a:avLst/>
            </a:prstGeom>
            <a:solidFill>
              <a:schemeClr val="accent1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51"/>
            <p:cNvSpPr>
              <a:spLocks noEditPoints="1"/>
            </p:cNvSpPr>
            <p:nvPr/>
          </p:nvSpPr>
          <p:spPr bwMode="auto">
            <a:xfrm>
              <a:off x="7087590" y="1574210"/>
              <a:ext cx="344412" cy="344412"/>
            </a:xfrm>
            <a:custGeom>
              <a:avLst/>
              <a:gdLst>
                <a:gd name="T0" fmla="*/ 0 w 353"/>
                <a:gd name="T1" fmla="*/ 177 h 353"/>
                <a:gd name="T2" fmla="*/ 353 w 353"/>
                <a:gd name="T3" fmla="*/ 177 h 353"/>
                <a:gd name="T4" fmla="*/ 265 w 353"/>
                <a:gd name="T5" fmla="*/ 43 h 353"/>
                <a:gd name="T6" fmla="*/ 260 w 353"/>
                <a:gd name="T7" fmla="*/ 97 h 353"/>
                <a:gd name="T8" fmla="*/ 248 w 353"/>
                <a:gd name="T9" fmla="*/ 137 h 353"/>
                <a:gd name="T10" fmla="*/ 171 w 353"/>
                <a:gd name="T11" fmla="*/ 52 h 353"/>
                <a:gd name="T12" fmla="*/ 265 w 353"/>
                <a:gd name="T13" fmla="*/ 43 h 353"/>
                <a:gd name="T14" fmla="*/ 278 w 353"/>
                <a:gd name="T15" fmla="*/ 236 h 353"/>
                <a:gd name="T16" fmla="*/ 200 w 353"/>
                <a:gd name="T17" fmla="*/ 240 h 353"/>
                <a:gd name="T18" fmla="*/ 231 w 353"/>
                <a:gd name="T19" fmla="*/ 201 h 353"/>
                <a:gd name="T20" fmla="*/ 203 w 353"/>
                <a:gd name="T21" fmla="*/ 18 h 353"/>
                <a:gd name="T22" fmla="*/ 168 w 353"/>
                <a:gd name="T23" fmla="*/ 17 h 353"/>
                <a:gd name="T24" fmla="*/ 219 w 353"/>
                <a:gd name="T25" fmla="*/ 189 h 353"/>
                <a:gd name="T26" fmla="*/ 176 w 353"/>
                <a:gd name="T27" fmla="*/ 217 h 353"/>
                <a:gd name="T28" fmla="*/ 64 w 353"/>
                <a:gd name="T29" fmla="*/ 195 h 353"/>
                <a:gd name="T30" fmla="*/ 104 w 353"/>
                <a:gd name="T31" fmla="*/ 120 h 353"/>
                <a:gd name="T32" fmla="*/ 126 w 353"/>
                <a:gd name="T33" fmla="*/ 87 h 353"/>
                <a:gd name="T34" fmla="*/ 219 w 353"/>
                <a:gd name="T35" fmla="*/ 189 h 353"/>
                <a:gd name="T36" fmla="*/ 16 w 353"/>
                <a:gd name="T37" fmla="*/ 180 h 353"/>
                <a:gd name="T38" fmla="*/ 40 w 353"/>
                <a:gd name="T39" fmla="*/ 257 h 353"/>
                <a:gd name="T40" fmla="*/ 50 w 353"/>
                <a:gd name="T41" fmla="*/ 186 h 353"/>
                <a:gd name="T42" fmla="*/ 152 w 353"/>
                <a:gd name="T43" fmla="*/ 18 h 353"/>
                <a:gd name="T44" fmla="*/ 115 w 353"/>
                <a:gd name="T45" fmla="*/ 75 h 353"/>
                <a:gd name="T46" fmla="*/ 80 w 353"/>
                <a:gd name="T47" fmla="*/ 96 h 353"/>
                <a:gd name="T48" fmla="*/ 50 w 353"/>
                <a:gd name="T49" fmla="*/ 186 h 353"/>
                <a:gd name="T50" fmla="*/ 56 w 353"/>
                <a:gd name="T51" fmla="*/ 257 h 353"/>
                <a:gd name="T52" fmla="*/ 154 w 353"/>
                <a:gd name="T53" fmla="*/ 249 h 353"/>
                <a:gd name="T54" fmla="*/ 59 w 353"/>
                <a:gd name="T55" fmla="*/ 286 h 353"/>
                <a:gd name="T56" fmla="*/ 176 w 353"/>
                <a:gd name="T57" fmla="*/ 337 h 353"/>
                <a:gd name="T58" fmla="*/ 166 w 353"/>
                <a:gd name="T59" fmla="*/ 262 h 353"/>
                <a:gd name="T60" fmla="*/ 195 w 353"/>
                <a:gd name="T61" fmla="*/ 256 h 353"/>
                <a:gd name="T62" fmla="*/ 300 w 353"/>
                <a:gd name="T63" fmla="*/ 248 h 353"/>
                <a:gd name="T64" fmla="*/ 176 w 353"/>
                <a:gd name="T65" fmla="*/ 337 h 353"/>
                <a:gd name="T66" fmla="*/ 240 w 353"/>
                <a:gd name="T67" fmla="*/ 187 h 353"/>
                <a:gd name="T68" fmla="*/ 265 w 353"/>
                <a:gd name="T69" fmla="*/ 145 h 353"/>
                <a:gd name="T70" fmla="*/ 276 w 353"/>
                <a:gd name="T71" fmla="*/ 99 h 353"/>
                <a:gd name="T72" fmla="*/ 337 w 353"/>
                <a:gd name="T73" fmla="*/ 177 h 353"/>
                <a:gd name="T74" fmla="*/ 301 w 353"/>
                <a:gd name="T75" fmla="*/ 231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53" h="353">
                  <a:moveTo>
                    <a:pt x="176" y="0"/>
                  </a:moveTo>
                  <a:cubicBezTo>
                    <a:pt x="79" y="0"/>
                    <a:pt x="0" y="79"/>
                    <a:pt x="0" y="177"/>
                  </a:cubicBezTo>
                  <a:cubicBezTo>
                    <a:pt x="0" y="274"/>
                    <a:pt x="79" y="353"/>
                    <a:pt x="176" y="353"/>
                  </a:cubicBezTo>
                  <a:cubicBezTo>
                    <a:pt x="274" y="353"/>
                    <a:pt x="353" y="274"/>
                    <a:pt x="353" y="177"/>
                  </a:cubicBezTo>
                  <a:cubicBezTo>
                    <a:pt x="353" y="79"/>
                    <a:pt x="274" y="0"/>
                    <a:pt x="176" y="0"/>
                  </a:cubicBezTo>
                  <a:moveTo>
                    <a:pt x="265" y="43"/>
                  </a:moveTo>
                  <a:cubicBezTo>
                    <a:pt x="265" y="44"/>
                    <a:pt x="265" y="46"/>
                    <a:pt x="265" y="48"/>
                  </a:cubicBezTo>
                  <a:cubicBezTo>
                    <a:pt x="265" y="65"/>
                    <a:pt x="263" y="81"/>
                    <a:pt x="260" y="97"/>
                  </a:cubicBezTo>
                  <a:cubicBezTo>
                    <a:pt x="249" y="99"/>
                    <a:pt x="241" y="109"/>
                    <a:pt x="241" y="120"/>
                  </a:cubicBezTo>
                  <a:cubicBezTo>
                    <a:pt x="241" y="127"/>
                    <a:pt x="243" y="133"/>
                    <a:pt x="248" y="137"/>
                  </a:cubicBezTo>
                  <a:cubicBezTo>
                    <a:pt x="242" y="150"/>
                    <a:pt x="236" y="163"/>
                    <a:pt x="229" y="175"/>
                  </a:cubicBezTo>
                  <a:cubicBezTo>
                    <a:pt x="199" y="141"/>
                    <a:pt x="178" y="99"/>
                    <a:pt x="171" y="52"/>
                  </a:cubicBezTo>
                  <a:cubicBezTo>
                    <a:pt x="189" y="40"/>
                    <a:pt x="209" y="32"/>
                    <a:pt x="231" y="26"/>
                  </a:cubicBezTo>
                  <a:cubicBezTo>
                    <a:pt x="243" y="30"/>
                    <a:pt x="254" y="36"/>
                    <a:pt x="265" y="43"/>
                  </a:cubicBezTo>
                  <a:moveTo>
                    <a:pt x="231" y="201"/>
                  </a:moveTo>
                  <a:cubicBezTo>
                    <a:pt x="245" y="214"/>
                    <a:pt x="261" y="226"/>
                    <a:pt x="278" y="236"/>
                  </a:cubicBezTo>
                  <a:cubicBezTo>
                    <a:pt x="260" y="239"/>
                    <a:pt x="243" y="241"/>
                    <a:pt x="225" y="241"/>
                  </a:cubicBezTo>
                  <a:cubicBezTo>
                    <a:pt x="217" y="241"/>
                    <a:pt x="208" y="240"/>
                    <a:pt x="200" y="240"/>
                  </a:cubicBezTo>
                  <a:cubicBezTo>
                    <a:pt x="200" y="238"/>
                    <a:pt x="200" y="237"/>
                    <a:pt x="200" y="235"/>
                  </a:cubicBezTo>
                  <a:cubicBezTo>
                    <a:pt x="211" y="225"/>
                    <a:pt x="222" y="213"/>
                    <a:pt x="231" y="201"/>
                  </a:cubicBezTo>
                  <a:moveTo>
                    <a:pt x="176" y="16"/>
                  </a:moveTo>
                  <a:cubicBezTo>
                    <a:pt x="185" y="16"/>
                    <a:pt x="194" y="17"/>
                    <a:pt x="203" y="18"/>
                  </a:cubicBezTo>
                  <a:cubicBezTo>
                    <a:pt x="191" y="23"/>
                    <a:pt x="180" y="28"/>
                    <a:pt x="169" y="34"/>
                  </a:cubicBezTo>
                  <a:cubicBezTo>
                    <a:pt x="169" y="28"/>
                    <a:pt x="169" y="22"/>
                    <a:pt x="168" y="17"/>
                  </a:cubicBezTo>
                  <a:cubicBezTo>
                    <a:pt x="171" y="16"/>
                    <a:pt x="174" y="16"/>
                    <a:pt x="176" y="16"/>
                  </a:cubicBezTo>
                  <a:moveTo>
                    <a:pt x="219" y="189"/>
                  </a:moveTo>
                  <a:cubicBezTo>
                    <a:pt x="211" y="201"/>
                    <a:pt x="201" y="212"/>
                    <a:pt x="191" y="222"/>
                  </a:cubicBezTo>
                  <a:cubicBezTo>
                    <a:pt x="187" y="219"/>
                    <a:pt x="182" y="217"/>
                    <a:pt x="176" y="217"/>
                  </a:cubicBezTo>
                  <a:cubicBezTo>
                    <a:pt x="166" y="217"/>
                    <a:pt x="157" y="223"/>
                    <a:pt x="154" y="233"/>
                  </a:cubicBezTo>
                  <a:cubicBezTo>
                    <a:pt x="122" y="225"/>
                    <a:pt x="92" y="212"/>
                    <a:pt x="64" y="195"/>
                  </a:cubicBezTo>
                  <a:cubicBezTo>
                    <a:pt x="71" y="168"/>
                    <a:pt x="83" y="142"/>
                    <a:pt x="99" y="120"/>
                  </a:cubicBezTo>
                  <a:cubicBezTo>
                    <a:pt x="101" y="120"/>
                    <a:pt x="102" y="120"/>
                    <a:pt x="104" y="120"/>
                  </a:cubicBezTo>
                  <a:cubicBezTo>
                    <a:pt x="118" y="120"/>
                    <a:pt x="128" y="110"/>
                    <a:pt x="128" y="96"/>
                  </a:cubicBezTo>
                  <a:cubicBezTo>
                    <a:pt x="128" y="93"/>
                    <a:pt x="128" y="90"/>
                    <a:pt x="126" y="87"/>
                  </a:cubicBezTo>
                  <a:cubicBezTo>
                    <a:pt x="136" y="78"/>
                    <a:pt x="146" y="69"/>
                    <a:pt x="156" y="61"/>
                  </a:cubicBezTo>
                  <a:cubicBezTo>
                    <a:pt x="165" y="110"/>
                    <a:pt x="188" y="154"/>
                    <a:pt x="219" y="189"/>
                  </a:cubicBezTo>
                  <a:moveTo>
                    <a:pt x="40" y="261"/>
                  </a:moveTo>
                  <a:cubicBezTo>
                    <a:pt x="25" y="237"/>
                    <a:pt x="17" y="210"/>
                    <a:pt x="16" y="180"/>
                  </a:cubicBezTo>
                  <a:cubicBezTo>
                    <a:pt x="26" y="188"/>
                    <a:pt x="36" y="196"/>
                    <a:pt x="46" y="203"/>
                  </a:cubicBezTo>
                  <a:cubicBezTo>
                    <a:pt x="42" y="220"/>
                    <a:pt x="40" y="238"/>
                    <a:pt x="40" y="257"/>
                  </a:cubicBezTo>
                  <a:cubicBezTo>
                    <a:pt x="40" y="258"/>
                    <a:pt x="40" y="260"/>
                    <a:pt x="40" y="261"/>
                  </a:cubicBezTo>
                  <a:moveTo>
                    <a:pt x="50" y="186"/>
                  </a:moveTo>
                  <a:cubicBezTo>
                    <a:pt x="38" y="178"/>
                    <a:pt x="27" y="169"/>
                    <a:pt x="17" y="159"/>
                  </a:cubicBezTo>
                  <a:cubicBezTo>
                    <a:pt x="25" y="87"/>
                    <a:pt x="81" y="29"/>
                    <a:pt x="152" y="18"/>
                  </a:cubicBezTo>
                  <a:cubicBezTo>
                    <a:pt x="153" y="27"/>
                    <a:pt x="153" y="35"/>
                    <a:pt x="154" y="44"/>
                  </a:cubicBezTo>
                  <a:cubicBezTo>
                    <a:pt x="140" y="53"/>
                    <a:pt x="127" y="63"/>
                    <a:pt x="115" y="75"/>
                  </a:cubicBezTo>
                  <a:cubicBezTo>
                    <a:pt x="112" y="73"/>
                    <a:pt x="108" y="72"/>
                    <a:pt x="104" y="72"/>
                  </a:cubicBezTo>
                  <a:cubicBezTo>
                    <a:pt x="91" y="72"/>
                    <a:pt x="80" y="83"/>
                    <a:pt x="80" y="96"/>
                  </a:cubicBezTo>
                  <a:cubicBezTo>
                    <a:pt x="80" y="102"/>
                    <a:pt x="82" y="107"/>
                    <a:pt x="85" y="111"/>
                  </a:cubicBezTo>
                  <a:cubicBezTo>
                    <a:pt x="70" y="134"/>
                    <a:pt x="58" y="159"/>
                    <a:pt x="50" y="186"/>
                  </a:cubicBezTo>
                  <a:moveTo>
                    <a:pt x="58" y="284"/>
                  </a:moveTo>
                  <a:cubicBezTo>
                    <a:pt x="57" y="275"/>
                    <a:pt x="56" y="266"/>
                    <a:pt x="56" y="257"/>
                  </a:cubicBezTo>
                  <a:cubicBezTo>
                    <a:pt x="56" y="241"/>
                    <a:pt x="58" y="226"/>
                    <a:pt x="61" y="212"/>
                  </a:cubicBezTo>
                  <a:cubicBezTo>
                    <a:pt x="89" y="229"/>
                    <a:pt x="121" y="242"/>
                    <a:pt x="154" y="249"/>
                  </a:cubicBezTo>
                  <a:cubicBezTo>
                    <a:pt x="154" y="249"/>
                    <a:pt x="154" y="250"/>
                    <a:pt x="154" y="250"/>
                  </a:cubicBezTo>
                  <a:cubicBezTo>
                    <a:pt x="126" y="269"/>
                    <a:pt x="94" y="281"/>
                    <a:pt x="59" y="286"/>
                  </a:cubicBezTo>
                  <a:cubicBezTo>
                    <a:pt x="59" y="286"/>
                    <a:pt x="58" y="285"/>
                    <a:pt x="58" y="284"/>
                  </a:cubicBezTo>
                  <a:moveTo>
                    <a:pt x="176" y="337"/>
                  </a:moveTo>
                  <a:cubicBezTo>
                    <a:pt x="137" y="337"/>
                    <a:pt x="101" y="323"/>
                    <a:pt x="74" y="300"/>
                  </a:cubicBezTo>
                  <a:cubicBezTo>
                    <a:pt x="107" y="293"/>
                    <a:pt x="138" y="280"/>
                    <a:pt x="166" y="262"/>
                  </a:cubicBezTo>
                  <a:cubicBezTo>
                    <a:pt x="169" y="264"/>
                    <a:pt x="173" y="265"/>
                    <a:pt x="176" y="265"/>
                  </a:cubicBezTo>
                  <a:cubicBezTo>
                    <a:pt x="184" y="265"/>
                    <a:pt x="191" y="261"/>
                    <a:pt x="195" y="256"/>
                  </a:cubicBezTo>
                  <a:cubicBezTo>
                    <a:pt x="205" y="256"/>
                    <a:pt x="215" y="257"/>
                    <a:pt x="225" y="257"/>
                  </a:cubicBezTo>
                  <a:cubicBezTo>
                    <a:pt x="250" y="257"/>
                    <a:pt x="275" y="254"/>
                    <a:pt x="300" y="248"/>
                  </a:cubicBezTo>
                  <a:cubicBezTo>
                    <a:pt x="305" y="251"/>
                    <a:pt x="311" y="253"/>
                    <a:pt x="316" y="255"/>
                  </a:cubicBezTo>
                  <a:cubicBezTo>
                    <a:pt x="289" y="304"/>
                    <a:pt x="237" y="337"/>
                    <a:pt x="176" y="337"/>
                  </a:cubicBezTo>
                  <a:moveTo>
                    <a:pt x="301" y="231"/>
                  </a:moveTo>
                  <a:cubicBezTo>
                    <a:pt x="279" y="220"/>
                    <a:pt x="258" y="205"/>
                    <a:pt x="240" y="187"/>
                  </a:cubicBezTo>
                  <a:cubicBezTo>
                    <a:pt x="249" y="174"/>
                    <a:pt x="256" y="159"/>
                    <a:pt x="262" y="144"/>
                  </a:cubicBezTo>
                  <a:cubicBezTo>
                    <a:pt x="263" y="144"/>
                    <a:pt x="264" y="145"/>
                    <a:pt x="265" y="145"/>
                  </a:cubicBezTo>
                  <a:cubicBezTo>
                    <a:pt x="278" y="145"/>
                    <a:pt x="289" y="134"/>
                    <a:pt x="289" y="120"/>
                  </a:cubicBezTo>
                  <a:cubicBezTo>
                    <a:pt x="289" y="111"/>
                    <a:pt x="283" y="103"/>
                    <a:pt x="276" y="99"/>
                  </a:cubicBezTo>
                  <a:cubicBezTo>
                    <a:pt x="278" y="85"/>
                    <a:pt x="280" y="70"/>
                    <a:pt x="281" y="55"/>
                  </a:cubicBezTo>
                  <a:cubicBezTo>
                    <a:pt x="315" y="84"/>
                    <a:pt x="337" y="128"/>
                    <a:pt x="337" y="177"/>
                  </a:cubicBezTo>
                  <a:cubicBezTo>
                    <a:pt x="337" y="192"/>
                    <a:pt x="335" y="208"/>
                    <a:pt x="330" y="222"/>
                  </a:cubicBezTo>
                  <a:cubicBezTo>
                    <a:pt x="321" y="225"/>
                    <a:pt x="311" y="229"/>
                    <a:pt x="301" y="231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6970871" y="3062447"/>
            <a:ext cx="577850" cy="577850"/>
            <a:chOff x="6970871" y="3062447"/>
            <a:chExt cx="577850" cy="577850"/>
          </a:xfrm>
        </p:grpSpPr>
        <p:sp>
          <p:nvSpPr>
            <p:cNvPr id="36" name="Oval 35"/>
            <p:cNvSpPr/>
            <p:nvPr/>
          </p:nvSpPr>
          <p:spPr>
            <a:xfrm>
              <a:off x="6970871" y="3062447"/>
              <a:ext cx="577850" cy="577850"/>
            </a:xfrm>
            <a:prstGeom prst="ellipse">
              <a:avLst/>
            </a:prstGeom>
            <a:solidFill>
              <a:schemeClr val="accent1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52"/>
            <p:cNvSpPr>
              <a:spLocks noEditPoints="1"/>
            </p:cNvSpPr>
            <p:nvPr/>
          </p:nvSpPr>
          <p:spPr bwMode="auto">
            <a:xfrm>
              <a:off x="7125732" y="3184093"/>
              <a:ext cx="268128" cy="326782"/>
            </a:xfrm>
            <a:custGeom>
              <a:avLst/>
              <a:gdLst>
                <a:gd name="T0" fmla="*/ 289 w 289"/>
                <a:gd name="T1" fmla="*/ 48 h 353"/>
                <a:gd name="T2" fmla="*/ 145 w 289"/>
                <a:gd name="T3" fmla="*/ 0 h 353"/>
                <a:gd name="T4" fmla="*/ 0 w 289"/>
                <a:gd name="T5" fmla="*/ 48 h 353"/>
                <a:gd name="T6" fmla="*/ 0 w 289"/>
                <a:gd name="T7" fmla="*/ 112 h 353"/>
                <a:gd name="T8" fmla="*/ 9 w 289"/>
                <a:gd name="T9" fmla="*/ 128 h 353"/>
                <a:gd name="T10" fmla="*/ 0 w 289"/>
                <a:gd name="T11" fmla="*/ 145 h 353"/>
                <a:gd name="T12" fmla="*/ 0 w 289"/>
                <a:gd name="T13" fmla="*/ 209 h 353"/>
                <a:gd name="T14" fmla="*/ 9 w 289"/>
                <a:gd name="T15" fmla="*/ 225 h 353"/>
                <a:gd name="T16" fmla="*/ 0 w 289"/>
                <a:gd name="T17" fmla="*/ 241 h 353"/>
                <a:gd name="T18" fmla="*/ 0 w 289"/>
                <a:gd name="T19" fmla="*/ 305 h 353"/>
                <a:gd name="T20" fmla="*/ 145 w 289"/>
                <a:gd name="T21" fmla="*/ 353 h 353"/>
                <a:gd name="T22" fmla="*/ 289 w 289"/>
                <a:gd name="T23" fmla="*/ 305 h 353"/>
                <a:gd name="T24" fmla="*/ 289 w 289"/>
                <a:gd name="T25" fmla="*/ 241 h 353"/>
                <a:gd name="T26" fmla="*/ 281 w 289"/>
                <a:gd name="T27" fmla="*/ 225 h 353"/>
                <a:gd name="T28" fmla="*/ 289 w 289"/>
                <a:gd name="T29" fmla="*/ 209 h 353"/>
                <a:gd name="T30" fmla="*/ 289 w 289"/>
                <a:gd name="T31" fmla="*/ 145 h 353"/>
                <a:gd name="T32" fmla="*/ 281 w 289"/>
                <a:gd name="T33" fmla="*/ 128 h 353"/>
                <a:gd name="T34" fmla="*/ 289 w 289"/>
                <a:gd name="T35" fmla="*/ 112 h 353"/>
                <a:gd name="T36" fmla="*/ 289 w 289"/>
                <a:gd name="T37" fmla="*/ 48 h 353"/>
                <a:gd name="T38" fmla="*/ 273 w 289"/>
                <a:gd name="T39" fmla="*/ 305 h 353"/>
                <a:gd name="T40" fmla="*/ 145 w 289"/>
                <a:gd name="T41" fmla="*/ 337 h 353"/>
                <a:gd name="T42" fmla="*/ 16 w 289"/>
                <a:gd name="T43" fmla="*/ 305 h 353"/>
                <a:gd name="T44" fmla="*/ 16 w 289"/>
                <a:gd name="T45" fmla="*/ 263 h 353"/>
                <a:gd name="T46" fmla="*/ 145 w 289"/>
                <a:gd name="T47" fmla="*/ 289 h 353"/>
                <a:gd name="T48" fmla="*/ 273 w 289"/>
                <a:gd name="T49" fmla="*/ 263 h 353"/>
                <a:gd name="T50" fmla="*/ 273 w 289"/>
                <a:gd name="T51" fmla="*/ 305 h 353"/>
                <a:gd name="T52" fmla="*/ 145 w 289"/>
                <a:gd name="T53" fmla="*/ 273 h 353"/>
                <a:gd name="T54" fmla="*/ 16 w 289"/>
                <a:gd name="T55" fmla="*/ 241 h 353"/>
                <a:gd name="T56" fmla="*/ 20 w 289"/>
                <a:gd name="T57" fmla="*/ 233 h 353"/>
                <a:gd name="T58" fmla="*/ 145 w 289"/>
                <a:gd name="T59" fmla="*/ 257 h 353"/>
                <a:gd name="T60" fmla="*/ 269 w 289"/>
                <a:gd name="T61" fmla="*/ 233 h 353"/>
                <a:gd name="T62" fmla="*/ 273 w 289"/>
                <a:gd name="T63" fmla="*/ 241 h 353"/>
                <a:gd name="T64" fmla="*/ 145 w 289"/>
                <a:gd name="T65" fmla="*/ 273 h 353"/>
                <a:gd name="T66" fmla="*/ 273 w 289"/>
                <a:gd name="T67" fmla="*/ 209 h 353"/>
                <a:gd name="T68" fmla="*/ 145 w 289"/>
                <a:gd name="T69" fmla="*/ 241 h 353"/>
                <a:gd name="T70" fmla="*/ 16 w 289"/>
                <a:gd name="T71" fmla="*/ 209 h 353"/>
                <a:gd name="T72" fmla="*/ 16 w 289"/>
                <a:gd name="T73" fmla="*/ 167 h 353"/>
                <a:gd name="T74" fmla="*/ 145 w 289"/>
                <a:gd name="T75" fmla="*/ 193 h 353"/>
                <a:gd name="T76" fmla="*/ 273 w 289"/>
                <a:gd name="T77" fmla="*/ 167 h 353"/>
                <a:gd name="T78" fmla="*/ 273 w 289"/>
                <a:gd name="T79" fmla="*/ 209 h 353"/>
                <a:gd name="T80" fmla="*/ 145 w 289"/>
                <a:gd name="T81" fmla="*/ 177 h 353"/>
                <a:gd name="T82" fmla="*/ 16 w 289"/>
                <a:gd name="T83" fmla="*/ 145 h 353"/>
                <a:gd name="T84" fmla="*/ 20 w 289"/>
                <a:gd name="T85" fmla="*/ 137 h 353"/>
                <a:gd name="T86" fmla="*/ 145 w 289"/>
                <a:gd name="T87" fmla="*/ 161 h 353"/>
                <a:gd name="T88" fmla="*/ 269 w 289"/>
                <a:gd name="T89" fmla="*/ 137 h 353"/>
                <a:gd name="T90" fmla="*/ 273 w 289"/>
                <a:gd name="T91" fmla="*/ 145 h 353"/>
                <a:gd name="T92" fmla="*/ 145 w 289"/>
                <a:gd name="T93" fmla="*/ 177 h 353"/>
                <a:gd name="T94" fmla="*/ 273 w 289"/>
                <a:gd name="T95" fmla="*/ 112 h 353"/>
                <a:gd name="T96" fmla="*/ 145 w 289"/>
                <a:gd name="T97" fmla="*/ 145 h 353"/>
                <a:gd name="T98" fmla="*/ 16 w 289"/>
                <a:gd name="T99" fmla="*/ 112 h 353"/>
                <a:gd name="T100" fmla="*/ 16 w 289"/>
                <a:gd name="T101" fmla="*/ 70 h 353"/>
                <a:gd name="T102" fmla="*/ 145 w 289"/>
                <a:gd name="T103" fmla="*/ 96 h 353"/>
                <a:gd name="T104" fmla="*/ 273 w 289"/>
                <a:gd name="T105" fmla="*/ 70 h 353"/>
                <a:gd name="T106" fmla="*/ 273 w 289"/>
                <a:gd name="T107" fmla="*/ 112 h 353"/>
                <a:gd name="T108" fmla="*/ 145 w 289"/>
                <a:gd name="T109" fmla="*/ 80 h 353"/>
                <a:gd name="T110" fmla="*/ 16 w 289"/>
                <a:gd name="T111" fmla="*/ 48 h 353"/>
                <a:gd name="T112" fmla="*/ 145 w 289"/>
                <a:gd name="T113" fmla="*/ 16 h 353"/>
                <a:gd name="T114" fmla="*/ 273 w 289"/>
                <a:gd name="T115" fmla="*/ 48 h 353"/>
                <a:gd name="T116" fmla="*/ 145 w 289"/>
                <a:gd name="T117" fmla="*/ 80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89" h="353">
                  <a:moveTo>
                    <a:pt x="289" y="48"/>
                  </a:moveTo>
                  <a:cubicBezTo>
                    <a:pt x="289" y="22"/>
                    <a:pt x="225" y="0"/>
                    <a:pt x="145" y="0"/>
                  </a:cubicBezTo>
                  <a:cubicBezTo>
                    <a:pt x="65" y="0"/>
                    <a:pt x="0" y="22"/>
                    <a:pt x="0" y="48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18"/>
                    <a:pt x="3" y="123"/>
                    <a:pt x="9" y="128"/>
                  </a:cubicBezTo>
                  <a:cubicBezTo>
                    <a:pt x="3" y="134"/>
                    <a:pt x="0" y="139"/>
                    <a:pt x="0" y="145"/>
                  </a:cubicBezTo>
                  <a:cubicBezTo>
                    <a:pt x="0" y="209"/>
                    <a:pt x="0" y="209"/>
                    <a:pt x="0" y="209"/>
                  </a:cubicBezTo>
                  <a:cubicBezTo>
                    <a:pt x="0" y="214"/>
                    <a:pt x="3" y="220"/>
                    <a:pt x="9" y="225"/>
                  </a:cubicBezTo>
                  <a:cubicBezTo>
                    <a:pt x="3" y="230"/>
                    <a:pt x="0" y="235"/>
                    <a:pt x="0" y="241"/>
                  </a:cubicBezTo>
                  <a:cubicBezTo>
                    <a:pt x="0" y="305"/>
                    <a:pt x="0" y="305"/>
                    <a:pt x="0" y="305"/>
                  </a:cubicBezTo>
                  <a:cubicBezTo>
                    <a:pt x="0" y="332"/>
                    <a:pt x="65" y="353"/>
                    <a:pt x="145" y="353"/>
                  </a:cubicBezTo>
                  <a:cubicBezTo>
                    <a:pt x="225" y="353"/>
                    <a:pt x="289" y="332"/>
                    <a:pt x="289" y="305"/>
                  </a:cubicBezTo>
                  <a:cubicBezTo>
                    <a:pt x="289" y="241"/>
                    <a:pt x="289" y="241"/>
                    <a:pt x="289" y="241"/>
                  </a:cubicBezTo>
                  <a:cubicBezTo>
                    <a:pt x="289" y="235"/>
                    <a:pt x="286" y="230"/>
                    <a:pt x="281" y="225"/>
                  </a:cubicBezTo>
                  <a:cubicBezTo>
                    <a:pt x="286" y="220"/>
                    <a:pt x="289" y="214"/>
                    <a:pt x="289" y="209"/>
                  </a:cubicBezTo>
                  <a:cubicBezTo>
                    <a:pt x="289" y="145"/>
                    <a:pt x="289" y="145"/>
                    <a:pt x="289" y="145"/>
                  </a:cubicBezTo>
                  <a:cubicBezTo>
                    <a:pt x="289" y="139"/>
                    <a:pt x="286" y="134"/>
                    <a:pt x="281" y="128"/>
                  </a:cubicBezTo>
                  <a:cubicBezTo>
                    <a:pt x="286" y="123"/>
                    <a:pt x="289" y="118"/>
                    <a:pt x="289" y="112"/>
                  </a:cubicBezTo>
                  <a:lnTo>
                    <a:pt x="289" y="48"/>
                  </a:lnTo>
                  <a:close/>
                  <a:moveTo>
                    <a:pt x="273" y="305"/>
                  </a:moveTo>
                  <a:cubicBezTo>
                    <a:pt x="273" y="323"/>
                    <a:pt x="216" y="337"/>
                    <a:pt x="145" y="337"/>
                  </a:cubicBezTo>
                  <a:cubicBezTo>
                    <a:pt x="74" y="337"/>
                    <a:pt x="16" y="323"/>
                    <a:pt x="16" y="305"/>
                  </a:cubicBezTo>
                  <a:cubicBezTo>
                    <a:pt x="16" y="263"/>
                    <a:pt x="16" y="263"/>
                    <a:pt x="16" y="263"/>
                  </a:cubicBezTo>
                  <a:cubicBezTo>
                    <a:pt x="40" y="278"/>
                    <a:pt x="89" y="289"/>
                    <a:pt x="145" y="289"/>
                  </a:cubicBezTo>
                  <a:cubicBezTo>
                    <a:pt x="201" y="289"/>
                    <a:pt x="249" y="278"/>
                    <a:pt x="273" y="263"/>
                  </a:cubicBezTo>
                  <a:lnTo>
                    <a:pt x="273" y="305"/>
                  </a:lnTo>
                  <a:close/>
                  <a:moveTo>
                    <a:pt x="145" y="273"/>
                  </a:moveTo>
                  <a:cubicBezTo>
                    <a:pt x="74" y="273"/>
                    <a:pt x="16" y="259"/>
                    <a:pt x="16" y="241"/>
                  </a:cubicBezTo>
                  <a:cubicBezTo>
                    <a:pt x="16" y="238"/>
                    <a:pt x="18" y="236"/>
                    <a:pt x="20" y="233"/>
                  </a:cubicBezTo>
                  <a:cubicBezTo>
                    <a:pt x="45" y="247"/>
                    <a:pt x="92" y="257"/>
                    <a:pt x="145" y="257"/>
                  </a:cubicBezTo>
                  <a:cubicBezTo>
                    <a:pt x="198" y="257"/>
                    <a:pt x="244" y="247"/>
                    <a:pt x="269" y="233"/>
                  </a:cubicBezTo>
                  <a:cubicBezTo>
                    <a:pt x="272" y="236"/>
                    <a:pt x="273" y="238"/>
                    <a:pt x="273" y="241"/>
                  </a:cubicBezTo>
                  <a:cubicBezTo>
                    <a:pt x="273" y="259"/>
                    <a:pt x="216" y="273"/>
                    <a:pt x="145" y="273"/>
                  </a:cubicBezTo>
                  <a:moveTo>
                    <a:pt x="273" y="209"/>
                  </a:moveTo>
                  <a:cubicBezTo>
                    <a:pt x="273" y="226"/>
                    <a:pt x="216" y="241"/>
                    <a:pt x="145" y="241"/>
                  </a:cubicBezTo>
                  <a:cubicBezTo>
                    <a:pt x="74" y="241"/>
                    <a:pt x="16" y="226"/>
                    <a:pt x="16" y="209"/>
                  </a:cubicBezTo>
                  <a:cubicBezTo>
                    <a:pt x="16" y="167"/>
                    <a:pt x="16" y="167"/>
                    <a:pt x="16" y="167"/>
                  </a:cubicBezTo>
                  <a:cubicBezTo>
                    <a:pt x="40" y="182"/>
                    <a:pt x="89" y="193"/>
                    <a:pt x="145" y="193"/>
                  </a:cubicBezTo>
                  <a:cubicBezTo>
                    <a:pt x="201" y="193"/>
                    <a:pt x="249" y="182"/>
                    <a:pt x="273" y="167"/>
                  </a:cubicBezTo>
                  <a:lnTo>
                    <a:pt x="273" y="209"/>
                  </a:lnTo>
                  <a:close/>
                  <a:moveTo>
                    <a:pt x="145" y="177"/>
                  </a:moveTo>
                  <a:cubicBezTo>
                    <a:pt x="74" y="177"/>
                    <a:pt x="16" y="162"/>
                    <a:pt x="16" y="145"/>
                  </a:cubicBezTo>
                  <a:cubicBezTo>
                    <a:pt x="16" y="142"/>
                    <a:pt x="18" y="139"/>
                    <a:pt x="20" y="137"/>
                  </a:cubicBezTo>
                  <a:cubicBezTo>
                    <a:pt x="45" y="151"/>
                    <a:pt x="92" y="161"/>
                    <a:pt x="145" y="161"/>
                  </a:cubicBezTo>
                  <a:cubicBezTo>
                    <a:pt x="198" y="161"/>
                    <a:pt x="244" y="151"/>
                    <a:pt x="269" y="137"/>
                  </a:cubicBezTo>
                  <a:cubicBezTo>
                    <a:pt x="272" y="139"/>
                    <a:pt x="273" y="142"/>
                    <a:pt x="273" y="145"/>
                  </a:cubicBezTo>
                  <a:cubicBezTo>
                    <a:pt x="273" y="162"/>
                    <a:pt x="216" y="177"/>
                    <a:pt x="145" y="177"/>
                  </a:cubicBezTo>
                  <a:moveTo>
                    <a:pt x="273" y="112"/>
                  </a:moveTo>
                  <a:cubicBezTo>
                    <a:pt x="273" y="130"/>
                    <a:pt x="216" y="145"/>
                    <a:pt x="145" y="145"/>
                  </a:cubicBezTo>
                  <a:cubicBezTo>
                    <a:pt x="74" y="145"/>
                    <a:pt x="16" y="130"/>
                    <a:pt x="16" y="112"/>
                  </a:cubicBezTo>
                  <a:cubicBezTo>
                    <a:pt x="16" y="70"/>
                    <a:pt x="16" y="70"/>
                    <a:pt x="16" y="70"/>
                  </a:cubicBezTo>
                  <a:cubicBezTo>
                    <a:pt x="40" y="86"/>
                    <a:pt x="89" y="96"/>
                    <a:pt x="145" y="96"/>
                  </a:cubicBezTo>
                  <a:cubicBezTo>
                    <a:pt x="201" y="96"/>
                    <a:pt x="249" y="86"/>
                    <a:pt x="273" y="70"/>
                  </a:cubicBezTo>
                  <a:lnTo>
                    <a:pt x="273" y="112"/>
                  </a:lnTo>
                  <a:close/>
                  <a:moveTo>
                    <a:pt x="145" y="80"/>
                  </a:moveTo>
                  <a:cubicBezTo>
                    <a:pt x="74" y="80"/>
                    <a:pt x="16" y="66"/>
                    <a:pt x="16" y="48"/>
                  </a:cubicBezTo>
                  <a:cubicBezTo>
                    <a:pt x="16" y="30"/>
                    <a:pt x="74" y="16"/>
                    <a:pt x="145" y="16"/>
                  </a:cubicBezTo>
                  <a:cubicBezTo>
                    <a:pt x="216" y="16"/>
                    <a:pt x="273" y="30"/>
                    <a:pt x="273" y="48"/>
                  </a:cubicBezTo>
                  <a:cubicBezTo>
                    <a:pt x="273" y="66"/>
                    <a:pt x="216" y="80"/>
                    <a:pt x="145" y="8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3609339" y="2149759"/>
            <a:ext cx="1925322" cy="471371"/>
            <a:chOff x="3609339" y="2149759"/>
            <a:chExt cx="1925322" cy="471371"/>
          </a:xfrm>
        </p:grpSpPr>
        <p:sp>
          <p:nvSpPr>
            <p:cNvPr id="8" name="TextBox 7"/>
            <p:cNvSpPr txBox="1"/>
            <p:nvPr/>
          </p:nvSpPr>
          <p:spPr>
            <a:xfrm>
              <a:off x="3609339" y="2149759"/>
              <a:ext cx="1925322" cy="1413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200"/>
                </a:lnSpc>
                <a:spcAft>
                  <a:spcPts val="1200"/>
                </a:spcAft>
              </a:pPr>
              <a:r>
                <a:rPr lang="en-US" sz="950" b="1" cap="all" spc="20" dirty="0" err="1">
                  <a:solidFill>
                    <a:schemeClr val="accent3"/>
                  </a:solidFill>
                  <a:latin typeface="Lato" panose="020F0502020204030203" pitchFamily="34" charset="0"/>
                </a:rPr>
                <a:t>familles</a:t>
              </a:r>
              <a:endParaRPr lang="en-US" sz="950" b="1" cap="all" spc="20" dirty="0">
                <a:solidFill>
                  <a:schemeClr val="accent3"/>
                </a:solidFill>
                <a:latin typeface="Lato" panose="020F0502020204030203" pitchFamily="34" charset="0"/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3609339" y="2328614"/>
              <a:ext cx="1925322" cy="29251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100"/>
                </a:lnSpc>
                <a:spcAft>
                  <a:spcPts val="1200"/>
                </a:spcAft>
              </a:pP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Sed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ut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perspiciatis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unde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omnis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iste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natus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error sit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volup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tatem</a:t>
              </a:r>
              <a:endParaRPr lang="en-US" sz="850" dirty="0">
                <a:solidFill>
                  <a:schemeClr val="accent5"/>
                </a:solidFill>
                <a:latin typeface="Lato" panose="020F0502020204030203" pitchFamily="34" charset="0"/>
              </a:endParaRPr>
            </a:p>
          </p:txBody>
        </p:sp>
      </p:grpSp>
      <p:grpSp>
        <p:nvGrpSpPr>
          <p:cNvPr id="28" name="Group 27"/>
          <p:cNvGrpSpPr/>
          <p:nvPr/>
        </p:nvGrpSpPr>
        <p:grpSpPr>
          <a:xfrm>
            <a:off x="3609339" y="3767098"/>
            <a:ext cx="1925322" cy="471371"/>
            <a:chOff x="3609339" y="3767098"/>
            <a:chExt cx="1925322" cy="471371"/>
          </a:xfrm>
        </p:grpSpPr>
        <p:sp>
          <p:nvSpPr>
            <p:cNvPr id="17" name="TextBox 16"/>
            <p:cNvSpPr txBox="1"/>
            <p:nvPr/>
          </p:nvSpPr>
          <p:spPr>
            <a:xfrm>
              <a:off x="3609339" y="3767098"/>
              <a:ext cx="1925322" cy="14138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200"/>
                </a:lnSpc>
                <a:spcAft>
                  <a:spcPts val="1200"/>
                </a:spcAft>
              </a:pPr>
              <a:r>
                <a:rPr lang="en-US" sz="950" b="1" cap="all" spc="20" dirty="0" err="1">
                  <a:solidFill>
                    <a:schemeClr val="accent3"/>
                  </a:solidFill>
                  <a:latin typeface="Lato" panose="020F0502020204030203" pitchFamily="34" charset="0"/>
                </a:rPr>
                <a:t>salariés</a:t>
              </a:r>
              <a:endParaRPr lang="en-US" sz="950" b="1" cap="all" spc="20" dirty="0">
                <a:solidFill>
                  <a:schemeClr val="accent3"/>
                </a:solidFill>
                <a:latin typeface="Lato" panose="020F0502020204030203" pitchFamily="34" charset="0"/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3609339" y="3945953"/>
              <a:ext cx="1925322" cy="29251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100"/>
                </a:lnSpc>
                <a:spcAft>
                  <a:spcPts val="1200"/>
                </a:spcAft>
              </a:pP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Sed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ut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perspiciatis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unde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omnis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iste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natus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error sit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volup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tatem</a:t>
              </a:r>
              <a:endParaRPr lang="en-US" sz="850" dirty="0">
                <a:solidFill>
                  <a:schemeClr val="accent5"/>
                </a:solidFill>
                <a:latin typeface="Lato" panose="020F0502020204030203" pitchFamily="34" charset="0"/>
              </a:endParaRPr>
            </a:p>
          </p:txBody>
        </p:sp>
      </p:grpSp>
      <p:grpSp>
        <p:nvGrpSpPr>
          <p:cNvPr id="10" name="Group 9"/>
          <p:cNvGrpSpPr/>
          <p:nvPr/>
        </p:nvGrpSpPr>
        <p:grpSpPr>
          <a:xfrm>
            <a:off x="4283075" y="1457491"/>
            <a:ext cx="577850" cy="577850"/>
            <a:chOff x="4283075" y="1457491"/>
            <a:chExt cx="577850" cy="577850"/>
          </a:xfrm>
        </p:grpSpPr>
        <p:sp>
          <p:nvSpPr>
            <p:cNvPr id="27" name="Oval 26"/>
            <p:cNvSpPr/>
            <p:nvPr/>
          </p:nvSpPr>
          <p:spPr>
            <a:xfrm>
              <a:off x="4283075" y="1457491"/>
              <a:ext cx="577850" cy="577850"/>
            </a:xfrm>
            <a:prstGeom prst="ellipse">
              <a:avLst/>
            </a:prstGeom>
            <a:solidFill>
              <a:schemeClr val="accent1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>
              <a:spLocks noEditPoints="1"/>
            </p:cNvSpPr>
            <p:nvPr/>
          </p:nvSpPr>
          <p:spPr bwMode="auto">
            <a:xfrm>
              <a:off x="4400426" y="1574210"/>
              <a:ext cx="343148" cy="344412"/>
            </a:xfrm>
            <a:custGeom>
              <a:avLst/>
              <a:gdLst>
                <a:gd name="T0" fmla="*/ 177 w 353"/>
                <a:gd name="T1" fmla="*/ 0 h 353"/>
                <a:gd name="T2" fmla="*/ 176 w 353"/>
                <a:gd name="T3" fmla="*/ 0 h 353"/>
                <a:gd name="T4" fmla="*/ 176 w 353"/>
                <a:gd name="T5" fmla="*/ 0 h 353"/>
                <a:gd name="T6" fmla="*/ 0 w 353"/>
                <a:gd name="T7" fmla="*/ 177 h 353"/>
                <a:gd name="T8" fmla="*/ 176 w 353"/>
                <a:gd name="T9" fmla="*/ 353 h 353"/>
                <a:gd name="T10" fmla="*/ 353 w 353"/>
                <a:gd name="T11" fmla="*/ 177 h 353"/>
                <a:gd name="T12" fmla="*/ 177 w 353"/>
                <a:gd name="T13" fmla="*/ 0 h 353"/>
                <a:gd name="T14" fmla="*/ 185 w 353"/>
                <a:gd name="T15" fmla="*/ 337 h 353"/>
                <a:gd name="T16" fmla="*/ 185 w 353"/>
                <a:gd name="T17" fmla="*/ 281 h 353"/>
                <a:gd name="T18" fmla="*/ 176 w 353"/>
                <a:gd name="T19" fmla="*/ 273 h 353"/>
                <a:gd name="T20" fmla="*/ 168 w 353"/>
                <a:gd name="T21" fmla="*/ 281 h 353"/>
                <a:gd name="T22" fmla="*/ 168 w 353"/>
                <a:gd name="T23" fmla="*/ 337 h 353"/>
                <a:gd name="T24" fmla="*/ 16 w 353"/>
                <a:gd name="T25" fmla="*/ 185 h 353"/>
                <a:gd name="T26" fmla="*/ 72 w 353"/>
                <a:gd name="T27" fmla="*/ 185 h 353"/>
                <a:gd name="T28" fmla="*/ 80 w 353"/>
                <a:gd name="T29" fmla="*/ 177 h 353"/>
                <a:gd name="T30" fmla="*/ 72 w 353"/>
                <a:gd name="T31" fmla="*/ 169 h 353"/>
                <a:gd name="T32" fmla="*/ 16 w 353"/>
                <a:gd name="T33" fmla="*/ 169 h 353"/>
                <a:gd name="T34" fmla="*/ 168 w 353"/>
                <a:gd name="T35" fmla="*/ 16 h 353"/>
                <a:gd name="T36" fmla="*/ 168 w 353"/>
                <a:gd name="T37" fmla="*/ 72 h 353"/>
                <a:gd name="T38" fmla="*/ 176 w 353"/>
                <a:gd name="T39" fmla="*/ 80 h 353"/>
                <a:gd name="T40" fmla="*/ 185 w 353"/>
                <a:gd name="T41" fmla="*/ 72 h 353"/>
                <a:gd name="T42" fmla="*/ 185 w 353"/>
                <a:gd name="T43" fmla="*/ 16 h 353"/>
                <a:gd name="T44" fmla="*/ 337 w 353"/>
                <a:gd name="T45" fmla="*/ 169 h 353"/>
                <a:gd name="T46" fmla="*/ 281 w 353"/>
                <a:gd name="T47" fmla="*/ 169 h 353"/>
                <a:gd name="T48" fmla="*/ 273 w 353"/>
                <a:gd name="T49" fmla="*/ 177 h 353"/>
                <a:gd name="T50" fmla="*/ 281 w 353"/>
                <a:gd name="T51" fmla="*/ 185 h 353"/>
                <a:gd name="T52" fmla="*/ 337 w 353"/>
                <a:gd name="T53" fmla="*/ 185 h 353"/>
                <a:gd name="T54" fmla="*/ 185 w 353"/>
                <a:gd name="T55" fmla="*/ 337 h 353"/>
                <a:gd name="T56" fmla="*/ 176 w 353"/>
                <a:gd name="T57" fmla="*/ 136 h 353"/>
                <a:gd name="T58" fmla="*/ 136 w 353"/>
                <a:gd name="T59" fmla="*/ 177 h 353"/>
                <a:gd name="T60" fmla="*/ 176 w 353"/>
                <a:gd name="T61" fmla="*/ 217 h 353"/>
                <a:gd name="T62" fmla="*/ 217 w 353"/>
                <a:gd name="T63" fmla="*/ 177 h 353"/>
                <a:gd name="T64" fmla="*/ 176 w 353"/>
                <a:gd name="T65" fmla="*/ 136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53" h="353">
                  <a:moveTo>
                    <a:pt x="177" y="0"/>
                  </a:moveTo>
                  <a:cubicBezTo>
                    <a:pt x="176" y="0"/>
                    <a:pt x="176" y="0"/>
                    <a:pt x="176" y="0"/>
                  </a:cubicBezTo>
                  <a:cubicBezTo>
                    <a:pt x="176" y="0"/>
                    <a:pt x="176" y="0"/>
                    <a:pt x="176" y="0"/>
                  </a:cubicBezTo>
                  <a:cubicBezTo>
                    <a:pt x="79" y="0"/>
                    <a:pt x="0" y="79"/>
                    <a:pt x="0" y="177"/>
                  </a:cubicBezTo>
                  <a:cubicBezTo>
                    <a:pt x="0" y="274"/>
                    <a:pt x="79" y="353"/>
                    <a:pt x="176" y="353"/>
                  </a:cubicBezTo>
                  <a:cubicBezTo>
                    <a:pt x="274" y="353"/>
                    <a:pt x="353" y="274"/>
                    <a:pt x="353" y="177"/>
                  </a:cubicBezTo>
                  <a:cubicBezTo>
                    <a:pt x="353" y="79"/>
                    <a:pt x="274" y="0"/>
                    <a:pt x="177" y="0"/>
                  </a:cubicBezTo>
                  <a:moveTo>
                    <a:pt x="185" y="337"/>
                  </a:moveTo>
                  <a:cubicBezTo>
                    <a:pt x="185" y="281"/>
                    <a:pt x="185" y="281"/>
                    <a:pt x="185" y="281"/>
                  </a:cubicBezTo>
                  <a:cubicBezTo>
                    <a:pt x="185" y="277"/>
                    <a:pt x="181" y="273"/>
                    <a:pt x="176" y="273"/>
                  </a:cubicBezTo>
                  <a:cubicBezTo>
                    <a:pt x="172" y="273"/>
                    <a:pt x="168" y="277"/>
                    <a:pt x="168" y="281"/>
                  </a:cubicBezTo>
                  <a:cubicBezTo>
                    <a:pt x="168" y="337"/>
                    <a:pt x="168" y="337"/>
                    <a:pt x="168" y="337"/>
                  </a:cubicBezTo>
                  <a:cubicBezTo>
                    <a:pt x="86" y="333"/>
                    <a:pt x="20" y="267"/>
                    <a:pt x="16" y="185"/>
                  </a:cubicBezTo>
                  <a:cubicBezTo>
                    <a:pt x="72" y="185"/>
                    <a:pt x="72" y="185"/>
                    <a:pt x="72" y="185"/>
                  </a:cubicBezTo>
                  <a:cubicBezTo>
                    <a:pt x="77" y="185"/>
                    <a:pt x="80" y="181"/>
                    <a:pt x="80" y="177"/>
                  </a:cubicBezTo>
                  <a:cubicBezTo>
                    <a:pt x="80" y="172"/>
                    <a:pt x="77" y="169"/>
                    <a:pt x="72" y="169"/>
                  </a:cubicBezTo>
                  <a:cubicBezTo>
                    <a:pt x="16" y="169"/>
                    <a:pt x="16" y="169"/>
                    <a:pt x="16" y="169"/>
                  </a:cubicBezTo>
                  <a:cubicBezTo>
                    <a:pt x="20" y="86"/>
                    <a:pt x="86" y="21"/>
                    <a:pt x="168" y="16"/>
                  </a:cubicBezTo>
                  <a:cubicBezTo>
                    <a:pt x="168" y="72"/>
                    <a:pt x="168" y="72"/>
                    <a:pt x="168" y="72"/>
                  </a:cubicBezTo>
                  <a:cubicBezTo>
                    <a:pt x="168" y="77"/>
                    <a:pt x="172" y="80"/>
                    <a:pt x="176" y="80"/>
                  </a:cubicBezTo>
                  <a:cubicBezTo>
                    <a:pt x="181" y="80"/>
                    <a:pt x="185" y="77"/>
                    <a:pt x="185" y="72"/>
                  </a:cubicBezTo>
                  <a:cubicBezTo>
                    <a:pt x="185" y="16"/>
                    <a:pt x="185" y="16"/>
                    <a:pt x="185" y="16"/>
                  </a:cubicBezTo>
                  <a:cubicBezTo>
                    <a:pt x="267" y="21"/>
                    <a:pt x="333" y="86"/>
                    <a:pt x="337" y="169"/>
                  </a:cubicBezTo>
                  <a:cubicBezTo>
                    <a:pt x="281" y="169"/>
                    <a:pt x="281" y="169"/>
                    <a:pt x="281" y="169"/>
                  </a:cubicBezTo>
                  <a:cubicBezTo>
                    <a:pt x="276" y="169"/>
                    <a:pt x="273" y="172"/>
                    <a:pt x="273" y="177"/>
                  </a:cubicBezTo>
                  <a:cubicBezTo>
                    <a:pt x="273" y="181"/>
                    <a:pt x="276" y="185"/>
                    <a:pt x="281" y="185"/>
                  </a:cubicBezTo>
                  <a:cubicBezTo>
                    <a:pt x="337" y="185"/>
                    <a:pt x="337" y="185"/>
                    <a:pt x="337" y="185"/>
                  </a:cubicBezTo>
                  <a:cubicBezTo>
                    <a:pt x="333" y="267"/>
                    <a:pt x="267" y="333"/>
                    <a:pt x="185" y="337"/>
                  </a:cubicBezTo>
                  <a:moveTo>
                    <a:pt x="176" y="136"/>
                  </a:moveTo>
                  <a:cubicBezTo>
                    <a:pt x="154" y="136"/>
                    <a:pt x="136" y="154"/>
                    <a:pt x="136" y="177"/>
                  </a:cubicBezTo>
                  <a:cubicBezTo>
                    <a:pt x="136" y="199"/>
                    <a:pt x="154" y="217"/>
                    <a:pt x="176" y="217"/>
                  </a:cubicBezTo>
                  <a:cubicBezTo>
                    <a:pt x="199" y="217"/>
                    <a:pt x="217" y="199"/>
                    <a:pt x="217" y="177"/>
                  </a:cubicBezTo>
                  <a:cubicBezTo>
                    <a:pt x="217" y="154"/>
                    <a:pt x="199" y="136"/>
                    <a:pt x="176" y="136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31" name="Group 30"/>
          <p:cNvGrpSpPr/>
          <p:nvPr/>
        </p:nvGrpSpPr>
        <p:grpSpPr>
          <a:xfrm>
            <a:off x="4283075" y="3062447"/>
            <a:ext cx="577850" cy="577850"/>
            <a:chOff x="4283075" y="3062447"/>
            <a:chExt cx="577850" cy="577850"/>
          </a:xfrm>
        </p:grpSpPr>
        <p:sp>
          <p:nvSpPr>
            <p:cNvPr id="38" name="Oval 37"/>
            <p:cNvSpPr/>
            <p:nvPr/>
          </p:nvSpPr>
          <p:spPr>
            <a:xfrm>
              <a:off x="4283075" y="3062447"/>
              <a:ext cx="577850" cy="577850"/>
            </a:xfrm>
            <a:prstGeom prst="ellipse">
              <a:avLst/>
            </a:prstGeom>
            <a:solidFill>
              <a:schemeClr val="accent1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21"/>
            <p:cNvSpPr>
              <a:spLocks noEditPoints="1"/>
            </p:cNvSpPr>
            <p:nvPr/>
          </p:nvSpPr>
          <p:spPr bwMode="auto">
            <a:xfrm>
              <a:off x="4487391" y="3199811"/>
              <a:ext cx="169218" cy="310040"/>
            </a:xfrm>
            <a:custGeom>
              <a:avLst/>
              <a:gdLst>
                <a:gd name="T0" fmla="*/ 96 w 193"/>
                <a:gd name="T1" fmla="*/ 329 h 353"/>
                <a:gd name="T2" fmla="*/ 105 w 193"/>
                <a:gd name="T3" fmla="*/ 321 h 353"/>
                <a:gd name="T4" fmla="*/ 96 w 193"/>
                <a:gd name="T5" fmla="*/ 313 h 353"/>
                <a:gd name="T6" fmla="*/ 88 w 193"/>
                <a:gd name="T7" fmla="*/ 321 h 353"/>
                <a:gd name="T8" fmla="*/ 96 w 193"/>
                <a:gd name="T9" fmla="*/ 329 h 353"/>
                <a:gd name="T10" fmla="*/ 161 w 193"/>
                <a:gd name="T11" fmla="*/ 0 h 353"/>
                <a:gd name="T12" fmla="*/ 32 w 193"/>
                <a:gd name="T13" fmla="*/ 0 h 353"/>
                <a:gd name="T14" fmla="*/ 0 w 193"/>
                <a:gd name="T15" fmla="*/ 32 h 353"/>
                <a:gd name="T16" fmla="*/ 0 w 193"/>
                <a:gd name="T17" fmla="*/ 321 h 353"/>
                <a:gd name="T18" fmla="*/ 32 w 193"/>
                <a:gd name="T19" fmla="*/ 353 h 353"/>
                <a:gd name="T20" fmla="*/ 161 w 193"/>
                <a:gd name="T21" fmla="*/ 353 h 353"/>
                <a:gd name="T22" fmla="*/ 193 w 193"/>
                <a:gd name="T23" fmla="*/ 321 h 353"/>
                <a:gd name="T24" fmla="*/ 193 w 193"/>
                <a:gd name="T25" fmla="*/ 32 h 353"/>
                <a:gd name="T26" fmla="*/ 161 w 193"/>
                <a:gd name="T27" fmla="*/ 0 h 353"/>
                <a:gd name="T28" fmla="*/ 177 w 193"/>
                <a:gd name="T29" fmla="*/ 321 h 353"/>
                <a:gd name="T30" fmla="*/ 161 w 193"/>
                <a:gd name="T31" fmla="*/ 337 h 353"/>
                <a:gd name="T32" fmla="*/ 32 w 193"/>
                <a:gd name="T33" fmla="*/ 337 h 353"/>
                <a:gd name="T34" fmla="*/ 16 w 193"/>
                <a:gd name="T35" fmla="*/ 321 h 353"/>
                <a:gd name="T36" fmla="*/ 16 w 193"/>
                <a:gd name="T37" fmla="*/ 305 h 353"/>
                <a:gd name="T38" fmla="*/ 177 w 193"/>
                <a:gd name="T39" fmla="*/ 305 h 353"/>
                <a:gd name="T40" fmla="*/ 177 w 193"/>
                <a:gd name="T41" fmla="*/ 321 h 353"/>
                <a:gd name="T42" fmla="*/ 177 w 193"/>
                <a:gd name="T43" fmla="*/ 289 h 353"/>
                <a:gd name="T44" fmla="*/ 16 w 193"/>
                <a:gd name="T45" fmla="*/ 289 h 353"/>
                <a:gd name="T46" fmla="*/ 16 w 193"/>
                <a:gd name="T47" fmla="*/ 64 h 353"/>
                <a:gd name="T48" fmla="*/ 177 w 193"/>
                <a:gd name="T49" fmla="*/ 64 h 353"/>
                <a:gd name="T50" fmla="*/ 177 w 193"/>
                <a:gd name="T51" fmla="*/ 289 h 353"/>
                <a:gd name="T52" fmla="*/ 177 w 193"/>
                <a:gd name="T53" fmla="*/ 48 h 353"/>
                <a:gd name="T54" fmla="*/ 16 w 193"/>
                <a:gd name="T55" fmla="*/ 48 h 353"/>
                <a:gd name="T56" fmla="*/ 16 w 193"/>
                <a:gd name="T57" fmla="*/ 32 h 353"/>
                <a:gd name="T58" fmla="*/ 32 w 193"/>
                <a:gd name="T59" fmla="*/ 16 h 353"/>
                <a:gd name="T60" fmla="*/ 161 w 193"/>
                <a:gd name="T61" fmla="*/ 16 h 353"/>
                <a:gd name="T62" fmla="*/ 177 w 193"/>
                <a:gd name="T63" fmla="*/ 32 h 353"/>
                <a:gd name="T64" fmla="*/ 177 w 193"/>
                <a:gd name="T65" fmla="*/ 48 h 353"/>
                <a:gd name="T66" fmla="*/ 105 w 193"/>
                <a:gd name="T67" fmla="*/ 24 h 353"/>
                <a:gd name="T68" fmla="*/ 88 w 193"/>
                <a:gd name="T69" fmla="*/ 24 h 353"/>
                <a:gd name="T70" fmla="*/ 80 w 193"/>
                <a:gd name="T71" fmla="*/ 32 h 353"/>
                <a:gd name="T72" fmla="*/ 88 w 193"/>
                <a:gd name="T73" fmla="*/ 40 h 353"/>
                <a:gd name="T74" fmla="*/ 105 w 193"/>
                <a:gd name="T75" fmla="*/ 40 h 353"/>
                <a:gd name="T76" fmla="*/ 113 w 193"/>
                <a:gd name="T77" fmla="*/ 32 h 353"/>
                <a:gd name="T78" fmla="*/ 105 w 193"/>
                <a:gd name="T79" fmla="*/ 24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93" h="353">
                  <a:moveTo>
                    <a:pt x="96" y="329"/>
                  </a:moveTo>
                  <a:cubicBezTo>
                    <a:pt x="101" y="329"/>
                    <a:pt x="105" y="326"/>
                    <a:pt x="105" y="321"/>
                  </a:cubicBezTo>
                  <a:cubicBezTo>
                    <a:pt x="105" y="317"/>
                    <a:pt x="101" y="313"/>
                    <a:pt x="96" y="313"/>
                  </a:cubicBezTo>
                  <a:cubicBezTo>
                    <a:pt x="92" y="313"/>
                    <a:pt x="88" y="317"/>
                    <a:pt x="88" y="321"/>
                  </a:cubicBezTo>
                  <a:cubicBezTo>
                    <a:pt x="88" y="326"/>
                    <a:pt x="92" y="329"/>
                    <a:pt x="96" y="329"/>
                  </a:cubicBezTo>
                  <a:moveTo>
                    <a:pt x="161" y="0"/>
                  </a:moveTo>
                  <a:cubicBezTo>
                    <a:pt x="32" y="0"/>
                    <a:pt x="32" y="0"/>
                    <a:pt x="32" y="0"/>
                  </a:cubicBezTo>
                  <a:cubicBezTo>
                    <a:pt x="15" y="0"/>
                    <a:pt x="0" y="14"/>
                    <a:pt x="0" y="32"/>
                  </a:cubicBezTo>
                  <a:cubicBezTo>
                    <a:pt x="0" y="321"/>
                    <a:pt x="0" y="321"/>
                    <a:pt x="0" y="321"/>
                  </a:cubicBezTo>
                  <a:cubicBezTo>
                    <a:pt x="0" y="339"/>
                    <a:pt x="15" y="353"/>
                    <a:pt x="32" y="353"/>
                  </a:cubicBezTo>
                  <a:cubicBezTo>
                    <a:pt x="161" y="353"/>
                    <a:pt x="161" y="353"/>
                    <a:pt x="161" y="353"/>
                  </a:cubicBezTo>
                  <a:cubicBezTo>
                    <a:pt x="178" y="353"/>
                    <a:pt x="193" y="339"/>
                    <a:pt x="193" y="321"/>
                  </a:cubicBezTo>
                  <a:cubicBezTo>
                    <a:pt x="193" y="32"/>
                    <a:pt x="193" y="32"/>
                    <a:pt x="193" y="32"/>
                  </a:cubicBezTo>
                  <a:cubicBezTo>
                    <a:pt x="193" y="14"/>
                    <a:pt x="178" y="0"/>
                    <a:pt x="161" y="0"/>
                  </a:cubicBezTo>
                  <a:moveTo>
                    <a:pt x="177" y="321"/>
                  </a:moveTo>
                  <a:cubicBezTo>
                    <a:pt x="177" y="330"/>
                    <a:pt x="170" y="337"/>
                    <a:pt x="161" y="337"/>
                  </a:cubicBezTo>
                  <a:cubicBezTo>
                    <a:pt x="32" y="337"/>
                    <a:pt x="32" y="337"/>
                    <a:pt x="32" y="337"/>
                  </a:cubicBezTo>
                  <a:cubicBezTo>
                    <a:pt x="23" y="337"/>
                    <a:pt x="16" y="330"/>
                    <a:pt x="16" y="321"/>
                  </a:cubicBezTo>
                  <a:cubicBezTo>
                    <a:pt x="16" y="305"/>
                    <a:pt x="16" y="305"/>
                    <a:pt x="16" y="305"/>
                  </a:cubicBezTo>
                  <a:cubicBezTo>
                    <a:pt x="177" y="305"/>
                    <a:pt x="177" y="305"/>
                    <a:pt x="177" y="305"/>
                  </a:cubicBezTo>
                  <a:lnTo>
                    <a:pt x="177" y="321"/>
                  </a:lnTo>
                  <a:close/>
                  <a:moveTo>
                    <a:pt x="177" y="289"/>
                  </a:moveTo>
                  <a:cubicBezTo>
                    <a:pt x="16" y="289"/>
                    <a:pt x="16" y="289"/>
                    <a:pt x="16" y="289"/>
                  </a:cubicBezTo>
                  <a:cubicBezTo>
                    <a:pt x="16" y="64"/>
                    <a:pt x="16" y="64"/>
                    <a:pt x="16" y="64"/>
                  </a:cubicBezTo>
                  <a:cubicBezTo>
                    <a:pt x="177" y="64"/>
                    <a:pt x="177" y="64"/>
                    <a:pt x="177" y="64"/>
                  </a:cubicBezTo>
                  <a:lnTo>
                    <a:pt x="177" y="289"/>
                  </a:lnTo>
                  <a:close/>
                  <a:moveTo>
                    <a:pt x="177" y="48"/>
                  </a:moveTo>
                  <a:cubicBezTo>
                    <a:pt x="16" y="48"/>
                    <a:pt x="16" y="48"/>
                    <a:pt x="16" y="48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6" y="23"/>
                    <a:pt x="23" y="16"/>
                    <a:pt x="32" y="16"/>
                  </a:cubicBezTo>
                  <a:cubicBezTo>
                    <a:pt x="161" y="16"/>
                    <a:pt x="161" y="16"/>
                    <a:pt x="161" y="16"/>
                  </a:cubicBezTo>
                  <a:cubicBezTo>
                    <a:pt x="170" y="16"/>
                    <a:pt x="177" y="23"/>
                    <a:pt x="177" y="32"/>
                  </a:cubicBezTo>
                  <a:lnTo>
                    <a:pt x="177" y="48"/>
                  </a:lnTo>
                  <a:close/>
                  <a:moveTo>
                    <a:pt x="105" y="24"/>
                  </a:moveTo>
                  <a:cubicBezTo>
                    <a:pt x="88" y="24"/>
                    <a:pt x="88" y="24"/>
                    <a:pt x="88" y="24"/>
                  </a:cubicBezTo>
                  <a:cubicBezTo>
                    <a:pt x="84" y="24"/>
                    <a:pt x="80" y="28"/>
                    <a:pt x="80" y="32"/>
                  </a:cubicBezTo>
                  <a:cubicBezTo>
                    <a:pt x="80" y="37"/>
                    <a:pt x="84" y="40"/>
                    <a:pt x="88" y="40"/>
                  </a:cubicBezTo>
                  <a:cubicBezTo>
                    <a:pt x="105" y="40"/>
                    <a:pt x="105" y="40"/>
                    <a:pt x="105" y="40"/>
                  </a:cubicBezTo>
                  <a:cubicBezTo>
                    <a:pt x="109" y="40"/>
                    <a:pt x="113" y="37"/>
                    <a:pt x="113" y="32"/>
                  </a:cubicBezTo>
                  <a:cubicBezTo>
                    <a:pt x="113" y="28"/>
                    <a:pt x="109" y="24"/>
                    <a:pt x="105" y="24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4248467933"/>
      </p:ext>
    </p:extLst>
  </p:cSld>
  <p:clrMapOvr>
    <a:masterClrMapping/>
  </p:clrMapOvr>
  <p:transition spd="slow" advClick="0" advTm="100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23"/>
          <p:cNvSpPr>
            <a:spLocks/>
          </p:cNvSpPr>
          <p:nvPr/>
        </p:nvSpPr>
        <p:spPr bwMode="auto">
          <a:xfrm flipH="1">
            <a:off x="0" y="0"/>
            <a:ext cx="4669666" cy="5143500"/>
          </a:xfrm>
          <a:custGeom>
            <a:avLst/>
            <a:gdLst>
              <a:gd name="T0" fmla="*/ 0 w 2720"/>
              <a:gd name="T1" fmla="*/ 2996 h 2996"/>
              <a:gd name="T2" fmla="*/ 2720 w 2720"/>
              <a:gd name="T3" fmla="*/ 2996 h 2996"/>
              <a:gd name="T4" fmla="*/ 2720 w 2720"/>
              <a:gd name="T5" fmla="*/ 0 h 2996"/>
              <a:gd name="T6" fmla="*/ 1080 w 2720"/>
              <a:gd name="T7" fmla="*/ 0 h 2996"/>
              <a:gd name="T8" fmla="*/ 0 w 2720"/>
              <a:gd name="T9" fmla="*/ 2996 h 29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720" h="2996">
                <a:moveTo>
                  <a:pt x="0" y="2996"/>
                </a:moveTo>
                <a:lnTo>
                  <a:pt x="2720" y="2996"/>
                </a:lnTo>
                <a:lnTo>
                  <a:pt x="2720" y="0"/>
                </a:lnTo>
                <a:lnTo>
                  <a:pt x="1080" y="0"/>
                </a:lnTo>
                <a:lnTo>
                  <a:pt x="0" y="2996"/>
                </a:lnTo>
                <a:close/>
              </a:path>
            </a:pathLst>
          </a:custGeom>
          <a:solidFill>
            <a:schemeClr val="accent1">
              <a:alpha val="80000"/>
            </a:schemeClr>
          </a:solidFill>
          <a:ln w="1588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" name="Freeform 25"/>
          <p:cNvSpPr>
            <a:spLocks/>
          </p:cNvSpPr>
          <p:nvPr/>
        </p:nvSpPr>
        <p:spPr bwMode="auto">
          <a:xfrm flipH="1">
            <a:off x="2559732" y="0"/>
            <a:ext cx="2109934" cy="5143500"/>
          </a:xfrm>
          <a:custGeom>
            <a:avLst/>
            <a:gdLst>
              <a:gd name="T0" fmla="*/ 1080 w 1229"/>
              <a:gd name="T1" fmla="*/ 0 h 2996"/>
              <a:gd name="T2" fmla="*/ 0 w 1229"/>
              <a:gd name="T3" fmla="*/ 2996 h 2996"/>
              <a:gd name="T4" fmla="*/ 149 w 1229"/>
              <a:gd name="T5" fmla="*/ 2996 h 2996"/>
              <a:gd name="T6" fmla="*/ 1229 w 1229"/>
              <a:gd name="T7" fmla="*/ 0 h 2996"/>
              <a:gd name="T8" fmla="*/ 1080 w 1229"/>
              <a:gd name="T9" fmla="*/ 0 h 29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29" h="2996">
                <a:moveTo>
                  <a:pt x="1080" y="0"/>
                </a:moveTo>
                <a:lnTo>
                  <a:pt x="0" y="2996"/>
                </a:lnTo>
                <a:lnTo>
                  <a:pt x="149" y="2996"/>
                </a:lnTo>
                <a:lnTo>
                  <a:pt x="1229" y="0"/>
                </a:lnTo>
                <a:lnTo>
                  <a:pt x="1080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  <a:alpha val="80000"/>
            </a:schemeClr>
          </a:solidFill>
          <a:ln w="1588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641349" y="3466999"/>
            <a:ext cx="2457449" cy="9753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1100"/>
              </a:lnSpc>
              <a:spcAft>
                <a:spcPts val="1200"/>
              </a:spcAft>
            </a:pP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Sed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ut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perspiciatis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unde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omnis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iste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natus error sit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volup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tatem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accus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antium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dolor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emque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lauda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nt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ium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,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totam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rem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aperiam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,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eaque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ipsa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quae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ab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illo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inventore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very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tatis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et quasi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architecto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beatae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vitae dicta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sunt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explicabo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.  Sed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ut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perspic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iatis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unde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omnis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iste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natus error sit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volup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tatem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accus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antium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dolor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emque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lauda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ntium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.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34757" y="2433011"/>
            <a:ext cx="2464042" cy="71814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2800"/>
              </a:lnSpc>
            </a:pPr>
            <a:r>
              <a:rPr lang="en-US" sz="2800" cap="all" spc="70" dirty="0">
                <a:solidFill>
                  <a:schemeClr val="bg1"/>
                </a:solidFill>
                <a:latin typeface="Lato Black" panose="020F0A02020204030203" pitchFamily="34" charset="0"/>
              </a:rPr>
              <a:t>3. </a:t>
            </a:r>
            <a:r>
              <a:rPr lang="en-US" sz="2800" cap="all" spc="70" dirty="0" err="1">
                <a:solidFill>
                  <a:schemeClr val="bg1"/>
                </a:solidFill>
                <a:latin typeface="Lato Black" panose="020F0A02020204030203" pitchFamily="34" charset="0"/>
              </a:rPr>
              <a:t>Analyse</a:t>
            </a:r>
            <a:endParaRPr lang="en-US" sz="2800" cap="all" spc="70" dirty="0">
              <a:solidFill>
                <a:schemeClr val="bg1"/>
              </a:solidFill>
              <a:latin typeface="Lato Black" panose="020F0A02020204030203" pitchFamily="34" charset="0"/>
            </a:endParaRPr>
          </a:p>
          <a:p>
            <a:pPr>
              <a:lnSpc>
                <a:spcPts val="2800"/>
              </a:lnSpc>
            </a:pPr>
            <a:r>
              <a:rPr lang="en-US" sz="2800" cap="all" spc="70" dirty="0" err="1">
                <a:solidFill>
                  <a:schemeClr val="accent2"/>
                </a:solidFill>
                <a:latin typeface="Lato Black" panose="020F0A02020204030203" pitchFamily="34" charset="0"/>
              </a:rPr>
              <a:t>swot</a:t>
            </a:r>
            <a:endParaRPr lang="en-US" sz="2800" cap="all" spc="70" dirty="0">
              <a:solidFill>
                <a:schemeClr val="accent2"/>
              </a:solidFill>
              <a:latin typeface="Lato Black" panose="020F0A02020204030203" pitchFamily="34" charset="0"/>
            </a:endParaRPr>
          </a:p>
        </p:txBody>
      </p:sp>
      <p:cxnSp>
        <p:nvCxnSpPr>
          <p:cNvPr id="13" name="Straight Connector 12"/>
          <p:cNvCxnSpPr/>
          <p:nvPr/>
        </p:nvCxnSpPr>
        <p:spPr>
          <a:xfrm>
            <a:off x="639798" y="3199544"/>
            <a:ext cx="548640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Freeform 5"/>
          <p:cNvSpPr>
            <a:spLocks/>
          </p:cNvSpPr>
          <p:nvPr/>
        </p:nvSpPr>
        <p:spPr bwMode="auto">
          <a:xfrm flipH="1">
            <a:off x="3134233" y="1120258"/>
            <a:ext cx="810762" cy="1800870"/>
          </a:xfrm>
          <a:custGeom>
            <a:avLst/>
            <a:gdLst>
              <a:gd name="T0" fmla="*/ 438 w 547"/>
              <a:gd name="T1" fmla="*/ 0 h 1215"/>
              <a:gd name="T2" fmla="*/ 0 w 547"/>
              <a:gd name="T3" fmla="*/ 1215 h 1215"/>
              <a:gd name="T4" fmla="*/ 108 w 547"/>
              <a:gd name="T5" fmla="*/ 1215 h 1215"/>
              <a:gd name="T6" fmla="*/ 547 w 547"/>
              <a:gd name="T7" fmla="*/ 0 h 1215"/>
              <a:gd name="T8" fmla="*/ 438 w 547"/>
              <a:gd name="T9" fmla="*/ 0 h 12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47" h="1215">
                <a:moveTo>
                  <a:pt x="438" y="0"/>
                </a:moveTo>
                <a:lnTo>
                  <a:pt x="0" y="1215"/>
                </a:lnTo>
                <a:lnTo>
                  <a:pt x="108" y="1215"/>
                </a:lnTo>
                <a:lnTo>
                  <a:pt x="547" y="0"/>
                </a:lnTo>
                <a:lnTo>
                  <a:pt x="438" y="0"/>
                </a:lnTo>
                <a:close/>
              </a:path>
            </a:pathLst>
          </a:custGeom>
          <a:solidFill>
            <a:schemeClr val="accent2">
              <a:alpha val="8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" name="Espace réservé de l’image 4">
            <a:extLst>
              <a:ext uri="{FF2B5EF4-FFF2-40B4-BE49-F238E27FC236}">
                <a16:creationId xmlns:a16="http://schemas.microsoft.com/office/drawing/2014/main" id="{A55504D2-2C27-AF41-89D4-69262B64EF31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2494745605"/>
      </p:ext>
    </p:extLst>
  </p:cSld>
  <p:clrMapOvr>
    <a:masterClrMapping/>
  </p:clrMapOvr>
  <p:transition spd="slow" advClick="0" advTm="100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75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25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75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9" grpId="0"/>
      <p:bldP spid="12" grpId="0"/>
      <p:bldP spid="11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 err="1"/>
              <a:t>analyse</a:t>
            </a:r>
            <a:r>
              <a:rPr lang="en-US" dirty="0"/>
              <a:t> </a:t>
            </a:r>
            <a:r>
              <a:rPr lang="en-US" dirty="0" err="1">
                <a:solidFill>
                  <a:schemeClr val="accent2"/>
                </a:solidFill>
              </a:rPr>
              <a:t>swot</a:t>
            </a:r>
            <a:endParaRPr lang="en-US" dirty="0">
              <a:solidFill>
                <a:schemeClr val="accent2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lvl="0"/>
            <a:r>
              <a:rPr lang="fr-FR" dirty="0"/>
              <a:t>Forces, Faiblesses, Opportunités et Menaces </a:t>
            </a:r>
            <a:endParaRPr lang="en-US" dirty="0"/>
          </a:p>
        </p:txBody>
      </p:sp>
      <p:grpSp>
        <p:nvGrpSpPr>
          <p:cNvPr id="4" name="Group 3"/>
          <p:cNvGrpSpPr/>
          <p:nvPr/>
        </p:nvGrpSpPr>
        <p:grpSpPr>
          <a:xfrm>
            <a:off x="3381064" y="1657078"/>
            <a:ext cx="2381872" cy="2387894"/>
            <a:chOff x="3381064" y="1657078"/>
            <a:chExt cx="2381872" cy="2387894"/>
          </a:xfrm>
        </p:grpSpPr>
        <p:grpSp>
          <p:nvGrpSpPr>
            <p:cNvPr id="61" name="Group 60"/>
            <p:cNvGrpSpPr/>
            <p:nvPr/>
          </p:nvGrpSpPr>
          <p:grpSpPr>
            <a:xfrm>
              <a:off x="3381064" y="1657078"/>
              <a:ext cx="2381872" cy="2387894"/>
              <a:chOff x="3381064" y="1657078"/>
              <a:chExt cx="2381872" cy="2387894"/>
            </a:xfrm>
          </p:grpSpPr>
          <p:sp>
            <p:nvSpPr>
              <p:cNvPr id="45" name="Snip Diagonal Corner Rectangle 44"/>
              <p:cNvSpPr/>
              <p:nvPr/>
            </p:nvSpPr>
            <p:spPr>
              <a:xfrm>
                <a:off x="4608151" y="2890187"/>
                <a:ext cx="1154785" cy="1154785"/>
              </a:xfrm>
              <a:prstGeom prst="snip2DiagRect">
                <a:avLst>
                  <a:gd name="adj1" fmla="val 0"/>
                  <a:gd name="adj2" fmla="val 34058"/>
                </a:avLst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6" name="Snip Diagonal Corner Rectangle 45"/>
              <p:cNvSpPr/>
              <p:nvPr/>
            </p:nvSpPr>
            <p:spPr>
              <a:xfrm rot="5400000">
                <a:off x="3381064" y="2890187"/>
                <a:ext cx="1154785" cy="1154785"/>
              </a:xfrm>
              <a:prstGeom prst="snip2DiagRect">
                <a:avLst>
                  <a:gd name="adj1" fmla="val 0"/>
                  <a:gd name="adj2" fmla="val 34058"/>
                </a:avLst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7" name="Snip Diagonal Corner Rectangle 46"/>
              <p:cNvSpPr/>
              <p:nvPr/>
            </p:nvSpPr>
            <p:spPr>
              <a:xfrm rot="16200000">
                <a:off x="4608151" y="1657078"/>
                <a:ext cx="1154785" cy="1154785"/>
              </a:xfrm>
              <a:prstGeom prst="snip2DiagRect">
                <a:avLst>
                  <a:gd name="adj1" fmla="val 0"/>
                  <a:gd name="adj2" fmla="val 34058"/>
                </a:avLst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8" name="Snip Diagonal Corner Rectangle 47"/>
              <p:cNvSpPr/>
              <p:nvPr/>
            </p:nvSpPr>
            <p:spPr>
              <a:xfrm>
                <a:off x="3381064" y="1657078"/>
                <a:ext cx="1154785" cy="1154785"/>
              </a:xfrm>
              <a:prstGeom prst="snip2DiagRect">
                <a:avLst>
                  <a:gd name="adj1" fmla="val 0"/>
                  <a:gd name="adj2" fmla="val 34058"/>
                </a:avLst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0" name="TextBox 49"/>
              <p:cNvSpPr txBox="1"/>
              <p:nvPr/>
            </p:nvSpPr>
            <p:spPr>
              <a:xfrm>
                <a:off x="4765133" y="1926693"/>
                <a:ext cx="830316" cy="615553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ctr"/>
                <a:r>
                  <a:rPr lang="en-US" sz="4000" cap="all" spc="20" dirty="0">
                    <a:solidFill>
                      <a:schemeClr val="bg1"/>
                    </a:solidFill>
                    <a:latin typeface="Lato Black" panose="020F0A02020204030203" pitchFamily="34" charset="0"/>
                  </a:rPr>
                  <a:t>w</a:t>
                </a:r>
              </a:p>
            </p:txBody>
          </p:sp>
          <p:sp>
            <p:nvSpPr>
              <p:cNvPr id="51" name="TextBox 50"/>
              <p:cNvSpPr txBox="1"/>
              <p:nvPr/>
            </p:nvSpPr>
            <p:spPr>
              <a:xfrm>
                <a:off x="4765133" y="3159802"/>
                <a:ext cx="830316" cy="615553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ctr"/>
                <a:r>
                  <a:rPr lang="en-US" sz="4000" cap="all" spc="20" dirty="0">
                    <a:solidFill>
                      <a:schemeClr val="bg1"/>
                    </a:solidFill>
                    <a:latin typeface="Lato Black" panose="020F0A02020204030203" pitchFamily="34" charset="0"/>
                  </a:rPr>
                  <a:t>o</a:t>
                </a:r>
              </a:p>
            </p:txBody>
          </p:sp>
          <p:sp>
            <p:nvSpPr>
              <p:cNvPr id="52" name="TextBox 51"/>
              <p:cNvSpPr txBox="1"/>
              <p:nvPr/>
            </p:nvSpPr>
            <p:spPr>
              <a:xfrm>
                <a:off x="3543298" y="3159802"/>
                <a:ext cx="830316" cy="615553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ctr"/>
                <a:r>
                  <a:rPr lang="en-US" sz="4000" cap="all" spc="20" dirty="0">
                    <a:solidFill>
                      <a:schemeClr val="bg1"/>
                    </a:solidFill>
                    <a:latin typeface="Lato Black" panose="020F0A02020204030203" pitchFamily="34" charset="0"/>
                  </a:rPr>
                  <a:t>t</a:t>
                </a:r>
              </a:p>
            </p:txBody>
          </p:sp>
          <p:sp>
            <p:nvSpPr>
              <p:cNvPr id="53" name="TextBox 52"/>
              <p:cNvSpPr txBox="1"/>
              <p:nvPr/>
            </p:nvSpPr>
            <p:spPr>
              <a:xfrm>
                <a:off x="3543298" y="1994334"/>
                <a:ext cx="830316" cy="615553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ctr"/>
                <a:r>
                  <a:rPr lang="en-US" sz="4000" cap="all" spc="20" dirty="0">
                    <a:solidFill>
                      <a:schemeClr val="bg1"/>
                    </a:solidFill>
                    <a:latin typeface="Lato Black" panose="020F0A02020204030203" pitchFamily="34" charset="0"/>
                  </a:rPr>
                  <a:t>s</a:t>
                </a:r>
              </a:p>
            </p:txBody>
          </p:sp>
        </p:grpSp>
        <p:sp>
          <p:nvSpPr>
            <p:cNvPr id="60" name="Oval 59"/>
            <p:cNvSpPr/>
            <p:nvPr/>
          </p:nvSpPr>
          <p:spPr>
            <a:xfrm>
              <a:off x="4330702" y="2609727"/>
              <a:ext cx="482598" cy="482598"/>
            </a:xfrm>
            <a:prstGeom prst="ellipse">
              <a:avLst/>
            </a:prstGeom>
            <a:solidFill>
              <a:schemeClr val="accent2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38"/>
            <p:cNvSpPr>
              <a:spLocks noEditPoints="1"/>
            </p:cNvSpPr>
            <p:nvPr/>
          </p:nvSpPr>
          <p:spPr bwMode="auto">
            <a:xfrm>
              <a:off x="4432352" y="2711887"/>
              <a:ext cx="279298" cy="278278"/>
            </a:xfrm>
            <a:custGeom>
              <a:avLst/>
              <a:gdLst>
                <a:gd name="T0" fmla="*/ 345 w 353"/>
                <a:gd name="T1" fmla="*/ 168 h 353"/>
                <a:gd name="T2" fmla="*/ 337 w 353"/>
                <a:gd name="T3" fmla="*/ 176 h 353"/>
                <a:gd name="T4" fmla="*/ 177 w 353"/>
                <a:gd name="T5" fmla="*/ 337 h 353"/>
                <a:gd name="T6" fmla="*/ 48 w 353"/>
                <a:gd name="T7" fmla="*/ 273 h 353"/>
                <a:gd name="T8" fmla="*/ 112 w 353"/>
                <a:gd name="T9" fmla="*/ 273 h 353"/>
                <a:gd name="T10" fmla="*/ 120 w 353"/>
                <a:gd name="T11" fmla="*/ 265 h 353"/>
                <a:gd name="T12" fmla="*/ 112 w 353"/>
                <a:gd name="T13" fmla="*/ 257 h 353"/>
                <a:gd name="T14" fmla="*/ 32 w 353"/>
                <a:gd name="T15" fmla="*/ 257 h 353"/>
                <a:gd name="T16" fmla="*/ 24 w 353"/>
                <a:gd name="T17" fmla="*/ 265 h 353"/>
                <a:gd name="T18" fmla="*/ 24 w 353"/>
                <a:gd name="T19" fmla="*/ 345 h 353"/>
                <a:gd name="T20" fmla="*/ 32 w 353"/>
                <a:gd name="T21" fmla="*/ 353 h 353"/>
                <a:gd name="T22" fmla="*/ 40 w 353"/>
                <a:gd name="T23" fmla="*/ 345 h 353"/>
                <a:gd name="T24" fmla="*/ 40 w 353"/>
                <a:gd name="T25" fmla="*/ 288 h 353"/>
                <a:gd name="T26" fmla="*/ 177 w 353"/>
                <a:gd name="T27" fmla="*/ 353 h 353"/>
                <a:gd name="T28" fmla="*/ 353 w 353"/>
                <a:gd name="T29" fmla="*/ 176 h 353"/>
                <a:gd name="T30" fmla="*/ 345 w 353"/>
                <a:gd name="T31" fmla="*/ 168 h 353"/>
                <a:gd name="T32" fmla="*/ 177 w 353"/>
                <a:gd name="T33" fmla="*/ 16 h 353"/>
                <a:gd name="T34" fmla="*/ 305 w 353"/>
                <a:gd name="T35" fmla="*/ 80 h 353"/>
                <a:gd name="T36" fmla="*/ 241 w 353"/>
                <a:gd name="T37" fmla="*/ 80 h 353"/>
                <a:gd name="T38" fmla="*/ 233 w 353"/>
                <a:gd name="T39" fmla="*/ 88 h 353"/>
                <a:gd name="T40" fmla="*/ 241 w 353"/>
                <a:gd name="T41" fmla="*/ 96 h 353"/>
                <a:gd name="T42" fmla="*/ 321 w 353"/>
                <a:gd name="T43" fmla="*/ 96 h 353"/>
                <a:gd name="T44" fmla="*/ 329 w 353"/>
                <a:gd name="T45" fmla="*/ 88 h 353"/>
                <a:gd name="T46" fmla="*/ 329 w 353"/>
                <a:gd name="T47" fmla="*/ 8 h 353"/>
                <a:gd name="T48" fmla="*/ 321 w 353"/>
                <a:gd name="T49" fmla="*/ 0 h 353"/>
                <a:gd name="T50" fmla="*/ 313 w 353"/>
                <a:gd name="T51" fmla="*/ 8 h 353"/>
                <a:gd name="T52" fmla="*/ 313 w 353"/>
                <a:gd name="T53" fmla="*/ 64 h 353"/>
                <a:gd name="T54" fmla="*/ 177 w 353"/>
                <a:gd name="T55" fmla="*/ 0 h 353"/>
                <a:gd name="T56" fmla="*/ 0 w 353"/>
                <a:gd name="T57" fmla="*/ 176 h 353"/>
                <a:gd name="T58" fmla="*/ 8 w 353"/>
                <a:gd name="T59" fmla="*/ 184 h 353"/>
                <a:gd name="T60" fmla="*/ 16 w 353"/>
                <a:gd name="T61" fmla="*/ 176 h 353"/>
                <a:gd name="T62" fmla="*/ 177 w 353"/>
                <a:gd name="T63" fmla="*/ 16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53" h="353">
                  <a:moveTo>
                    <a:pt x="345" y="168"/>
                  </a:moveTo>
                  <a:cubicBezTo>
                    <a:pt x="341" y="168"/>
                    <a:pt x="337" y="172"/>
                    <a:pt x="337" y="176"/>
                  </a:cubicBezTo>
                  <a:cubicBezTo>
                    <a:pt x="337" y="265"/>
                    <a:pt x="265" y="337"/>
                    <a:pt x="177" y="337"/>
                  </a:cubicBezTo>
                  <a:cubicBezTo>
                    <a:pt x="124" y="337"/>
                    <a:pt x="77" y="312"/>
                    <a:pt x="48" y="273"/>
                  </a:cubicBezTo>
                  <a:cubicBezTo>
                    <a:pt x="112" y="273"/>
                    <a:pt x="112" y="273"/>
                    <a:pt x="112" y="273"/>
                  </a:cubicBezTo>
                  <a:cubicBezTo>
                    <a:pt x="117" y="273"/>
                    <a:pt x="120" y="269"/>
                    <a:pt x="120" y="265"/>
                  </a:cubicBezTo>
                  <a:cubicBezTo>
                    <a:pt x="120" y="260"/>
                    <a:pt x="117" y="257"/>
                    <a:pt x="112" y="257"/>
                  </a:cubicBezTo>
                  <a:cubicBezTo>
                    <a:pt x="32" y="257"/>
                    <a:pt x="32" y="257"/>
                    <a:pt x="32" y="257"/>
                  </a:cubicBezTo>
                  <a:cubicBezTo>
                    <a:pt x="28" y="257"/>
                    <a:pt x="24" y="260"/>
                    <a:pt x="24" y="265"/>
                  </a:cubicBezTo>
                  <a:cubicBezTo>
                    <a:pt x="24" y="345"/>
                    <a:pt x="24" y="345"/>
                    <a:pt x="24" y="345"/>
                  </a:cubicBezTo>
                  <a:cubicBezTo>
                    <a:pt x="24" y="349"/>
                    <a:pt x="28" y="353"/>
                    <a:pt x="32" y="353"/>
                  </a:cubicBezTo>
                  <a:cubicBezTo>
                    <a:pt x="36" y="353"/>
                    <a:pt x="40" y="349"/>
                    <a:pt x="40" y="345"/>
                  </a:cubicBezTo>
                  <a:cubicBezTo>
                    <a:pt x="40" y="288"/>
                    <a:pt x="40" y="288"/>
                    <a:pt x="40" y="288"/>
                  </a:cubicBezTo>
                  <a:cubicBezTo>
                    <a:pt x="72" y="328"/>
                    <a:pt x="121" y="353"/>
                    <a:pt x="177" y="353"/>
                  </a:cubicBezTo>
                  <a:cubicBezTo>
                    <a:pt x="274" y="353"/>
                    <a:pt x="353" y="274"/>
                    <a:pt x="353" y="176"/>
                  </a:cubicBezTo>
                  <a:cubicBezTo>
                    <a:pt x="353" y="172"/>
                    <a:pt x="350" y="168"/>
                    <a:pt x="345" y="168"/>
                  </a:cubicBezTo>
                  <a:moveTo>
                    <a:pt x="177" y="16"/>
                  </a:moveTo>
                  <a:cubicBezTo>
                    <a:pt x="229" y="16"/>
                    <a:pt x="276" y="41"/>
                    <a:pt x="305" y="80"/>
                  </a:cubicBezTo>
                  <a:cubicBezTo>
                    <a:pt x="241" y="80"/>
                    <a:pt x="241" y="80"/>
                    <a:pt x="241" y="80"/>
                  </a:cubicBezTo>
                  <a:cubicBezTo>
                    <a:pt x="236" y="80"/>
                    <a:pt x="233" y="84"/>
                    <a:pt x="233" y="88"/>
                  </a:cubicBezTo>
                  <a:cubicBezTo>
                    <a:pt x="233" y="92"/>
                    <a:pt x="236" y="96"/>
                    <a:pt x="241" y="96"/>
                  </a:cubicBezTo>
                  <a:cubicBezTo>
                    <a:pt x="321" y="96"/>
                    <a:pt x="321" y="96"/>
                    <a:pt x="321" y="96"/>
                  </a:cubicBezTo>
                  <a:cubicBezTo>
                    <a:pt x="325" y="96"/>
                    <a:pt x="329" y="92"/>
                    <a:pt x="329" y="88"/>
                  </a:cubicBezTo>
                  <a:cubicBezTo>
                    <a:pt x="329" y="8"/>
                    <a:pt x="329" y="8"/>
                    <a:pt x="329" y="8"/>
                  </a:cubicBezTo>
                  <a:cubicBezTo>
                    <a:pt x="329" y="3"/>
                    <a:pt x="325" y="0"/>
                    <a:pt x="321" y="0"/>
                  </a:cubicBezTo>
                  <a:cubicBezTo>
                    <a:pt x="317" y="0"/>
                    <a:pt x="313" y="3"/>
                    <a:pt x="313" y="8"/>
                  </a:cubicBezTo>
                  <a:cubicBezTo>
                    <a:pt x="313" y="64"/>
                    <a:pt x="313" y="64"/>
                    <a:pt x="313" y="64"/>
                  </a:cubicBezTo>
                  <a:cubicBezTo>
                    <a:pt x="281" y="25"/>
                    <a:pt x="232" y="0"/>
                    <a:pt x="177" y="0"/>
                  </a:cubicBezTo>
                  <a:cubicBezTo>
                    <a:pt x="79" y="0"/>
                    <a:pt x="0" y="79"/>
                    <a:pt x="0" y="176"/>
                  </a:cubicBezTo>
                  <a:cubicBezTo>
                    <a:pt x="0" y="181"/>
                    <a:pt x="3" y="184"/>
                    <a:pt x="8" y="184"/>
                  </a:cubicBezTo>
                  <a:cubicBezTo>
                    <a:pt x="12" y="184"/>
                    <a:pt x="16" y="181"/>
                    <a:pt x="16" y="176"/>
                  </a:cubicBezTo>
                  <a:cubicBezTo>
                    <a:pt x="16" y="88"/>
                    <a:pt x="88" y="16"/>
                    <a:pt x="177" y="16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6" name="Group 5"/>
          <p:cNvGrpSpPr/>
          <p:nvPr/>
        </p:nvGrpSpPr>
        <p:grpSpPr>
          <a:xfrm>
            <a:off x="6448380" y="1684203"/>
            <a:ext cx="2053730" cy="744827"/>
            <a:chOff x="6448380" y="1684203"/>
            <a:chExt cx="2053730" cy="744827"/>
          </a:xfrm>
        </p:grpSpPr>
        <p:sp>
          <p:nvSpPr>
            <p:cNvPr id="63" name="TextBox 62"/>
            <p:cNvSpPr txBox="1"/>
            <p:nvPr/>
          </p:nvSpPr>
          <p:spPr>
            <a:xfrm>
              <a:off x="6448380" y="1864773"/>
              <a:ext cx="2052683" cy="56425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ts val="1100"/>
                </a:lnSpc>
                <a:spcAft>
                  <a:spcPts val="1200"/>
                </a:spcAft>
              </a:pP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Sed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ut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persp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iciatis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e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omnis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iste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natus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error sit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volup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tat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em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accus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antium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dolor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emque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lau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da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nt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ium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,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totam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rem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ariam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,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eaque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ipsa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quae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ab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illo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inventor</a:t>
              </a:r>
            </a:p>
          </p:txBody>
        </p:sp>
        <p:sp>
          <p:nvSpPr>
            <p:cNvPr id="64" name="TextBox 63"/>
            <p:cNvSpPr txBox="1"/>
            <p:nvPr/>
          </p:nvSpPr>
          <p:spPr>
            <a:xfrm>
              <a:off x="6448381" y="1684203"/>
              <a:ext cx="2053729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ts val="1200"/>
                </a:lnSpc>
              </a:pPr>
              <a:r>
                <a:rPr lang="en-US" sz="1000" b="1" cap="all" spc="20" dirty="0" err="1">
                  <a:solidFill>
                    <a:schemeClr val="accent3"/>
                  </a:solidFill>
                  <a:latin typeface="Lato" panose="020F0502020204030203" pitchFamily="34" charset="0"/>
                </a:rPr>
                <a:t>faiblesses</a:t>
              </a:r>
              <a:r>
                <a:rPr lang="en-US" sz="1000" b="1" cap="all" spc="20" dirty="0">
                  <a:solidFill>
                    <a:schemeClr val="accent3"/>
                  </a:solidFill>
                  <a:latin typeface="Lato" panose="020F0502020204030203" pitchFamily="34" charset="0"/>
                </a:rPr>
                <a:t> </a:t>
              </a:r>
            </a:p>
          </p:txBody>
        </p:sp>
      </p:grpSp>
      <p:grpSp>
        <p:nvGrpSpPr>
          <p:cNvPr id="7" name="Group 6"/>
          <p:cNvGrpSpPr/>
          <p:nvPr/>
        </p:nvGrpSpPr>
        <p:grpSpPr>
          <a:xfrm>
            <a:off x="6448380" y="3289612"/>
            <a:ext cx="2053730" cy="744827"/>
            <a:chOff x="6448380" y="3289612"/>
            <a:chExt cx="2053730" cy="744827"/>
          </a:xfrm>
        </p:grpSpPr>
        <p:sp>
          <p:nvSpPr>
            <p:cNvPr id="65" name="TextBox 64"/>
            <p:cNvSpPr txBox="1"/>
            <p:nvPr/>
          </p:nvSpPr>
          <p:spPr>
            <a:xfrm>
              <a:off x="6448380" y="3470182"/>
              <a:ext cx="2052683" cy="56425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ts val="1100"/>
                </a:lnSpc>
                <a:spcAft>
                  <a:spcPts val="1200"/>
                </a:spcAft>
              </a:pP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Sed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ut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persp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iciatis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e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omnis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iste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natus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error sit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volup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tat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em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accus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antium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dolor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emque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lau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da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nt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ium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,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totam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rem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ariam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,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eaque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ipsa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quae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ab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illo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inventor</a:t>
              </a:r>
            </a:p>
          </p:txBody>
        </p:sp>
        <p:sp>
          <p:nvSpPr>
            <p:cNvPr id="66" name="TextBox 65"/>
            <p:cNvSpPr txBox="1"/>
            <p:nvPr/>
          </p:nvSpPr>
          <p:spPr>
            <a:xfrm>
              <a:off x="6448381" y="3289612"/>
              <a:ext cx="2053729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ts val="1200"/>
                </a:lnSpc>
              </a:pPr>
              <a:r>
                <a:rPr lang="en-US" sz="1000" b="1" cap="all" spc="20" dirty="0" err="1">
                  <a:solidFill>
                    <a:schemeClr val="accent3"/>
                  </a:solidFill>
                  <a:latin typeface="Lato" panose="020F0502020204030203" pitchFamily="34" charset="0"/>
                </a:rPr>
                <a:t>opportunités</a:t>
              </a:r>
              <a:endParaRPr lang="en-US" sz="1000" b="1" cap="all" spc="20" dirty="0">
                <a:solidFill>
                  <a:schemeClr val="accent3"/>
                </a:solidFill>
                <a:latin typeface="Lato" panose="020F0502020204030203" pitchFamily="34" charset="0"/>
              </a:endParaRPr>
            </a:p>
          </p:txBody>
        </p:sp>
      </p:grpSp>
      <p:grpSp>
        <p:nvGrpSpPr>
          <p:cNvPr id="5" name="Group 4"/>
          <p:cNvGrpSpPr/>
          <p:nvPr/>
        </p:nvGrpSpPr>
        <p:grpSpPr>
          <a:xfrm>
            <a:off x="642936" y="1684203"/>
            <a:ext cx="2053730" cy="744827"/>
            <a:chOff x="642936" y="1684203"/>
            <a:chExt cx="2053730" cy="744827"/>
          </a:xfrm>
        </p:grpSpPr>
        <p:sp>
          <p:nvSpPr>
            <p:cNvPr id="67" name="TextBox 66"/>
            <p:cNvSpPr txBox="1"/>
            <p:nvPr/>
          </p:nvSpPr>
          <p:spPr>
            <a:xfrm>
              <a:off x="642936" y="1864773"/>
              <a:ext cx="2052683" cy="56425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>
                <a:lnSpc>
                  <a:spcPts val="1100"/>
                </a:lnSpc>
                <a:spcAft>
                  <a:spcPts val="1200"/>
                </a:spcAft>
              </a:pP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Sed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ut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persp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iciatis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e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omnis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iste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natus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error sit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volup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tat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em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accus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antium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dolor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emque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lau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da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nt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ium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,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totam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rem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ariam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,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eaque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ipsa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quae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ab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illo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inventor</a:t>
              </a:r>
            </a:p>
          </p:txBody>
        </p:sp>
        <p:sp>
          <p:nvSpPr>
            <p:cNvPr id="68" name="TextBox 67"/>
            <p:cNvSpPr txBox="1"/>
            <p:nvPr/>
          </p:nvSpPr>
          <p:spPr>
            <a:xfrm>
              <a:off x="642937" y="1684203"/>
              <a:ext cx="2053729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>
                <a:lnSpc>
                  <a:spcPts val="1200"/>
                </a:lnSpc>
              </a:pPr>
              <a:r>
                <a:rPr lang="en-US" sz="1000" b="1" cap="all" spc="20" dirty="0">
                  <a:solidFill>
                    <a:schemeClr val="accent3"/>
                  </a:solidFill>
                  <a:latin typeface="Lato" panose="020F0502020204030203" pitchFamily="34" charset="0"/>
                </a:rPr>
                <a:t>forces</a:t>
              </a:r>
            </a:p>
          </p:txBody>
        </p:sp>
      </p:grpSp>
      <p:grpSp>
        <p:nvGrpSpPr>
          <p:cNvPr id="8" name="Group 7"/>
          <p:cNvGrpSpPr/>
          <p:nvPr/>
        </p:nvGrpSpPr>
        <p:grpSpPr>
          <a:xfrm>
            <a:off x="642936" y="3289612"/>
            <a:ext cx="2053730" cy="744827"/>
            <a:chOff x="642936" y="3289612"/>
            <a:chExt cx="2053730" cy="744827"/>
          </a:xfrm>
        </p:grpSpPr>
        <p:sp>
          <p:nvSpPr>
            <p:cNvPr id="69" name="TextBox 68"/>
            <p:cNvSpPr txBox="1"/>
            <p:nvPr/>
          </p:nvSpPr>
          <p:spPr>
            <a:xfrm>
              <a:off x="642936" y="3470182"/>
              <a:ext cx="2052683" cy="56425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>
                <a:lnSpc>
                  <a:spcPts val="1100"/>
                </a:lnSpc>
                <a:spcAft>
                  <a:spcPts val="1200"/>
                </a:spcAft>
              </a:pP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Sed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ut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persp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iciatis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e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omnis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iste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natus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error sit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volup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tat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em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accus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antium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dolor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emque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lau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da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nt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ium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,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totam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rem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ariam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,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eaque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ipsa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quae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ab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illo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inventor</a:t>
              </a:r>
            </a:p>
          </p:txBody>
        </p:sp>
        <p:sp>
          <p:nvSpPr>
            <p:cNvPr id="70" name="TextBox 69"/>
            <p:cNvSpPr txBox="1"/>
            <p:nvPr/>
          </p:nvSpPr>
          <p:spPr>
            <a:xfrm>
              <a:off x="642937" y="3289612"/>
              <a:ext cx="2053729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>
                <a:lnSpc>
                  <a:spcPts val="1200"/>
                </a:lnSpc>
              </a:pPr>
              <a:r>
                <a:rPr lang="en-US" sz="1000" b="1" cap="all" spc="20" dirty="0">
                  <a:solidFill>
                    <a:schemeClr val="accent3"/>
                  </a:solidFill>
                  <a:latin typeface="Lato" panose="020F0502020204030203" pitchFamily="34" charset="0"/>
                </a:rPr>
                <a:t>menaces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55181800"/>
      </p:ext>
    </p:extLst>
  </p:cSld>
  <p:clrMapOvr>
    <a:masterClrMapping/>
  </p:clrMapOvr>
  <p:transition spd="slow" advClick="0" advTm="100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23"/>
          <p:cNvSpPr>
            <a:spLocks/>
          </p:cNvSpPr>
          <p:nvPr/>
        </p:nvSpPr>
        <p:spPr bwMode="auto">
          <a:xfrm>
            <a:off x="4474334" y="0"/>
            <a:ext cx="4669666" cy="5143500"/>
          </a:xfrm>
          <a:custGeom>
            <a:avLst/>
            <a:gdLst>
              <a:gd name="T0" fmla="*/ 0 w 2720"/>
              <a:gd name="T1" fmla="*/ 2996 h 2996"/>
              <a:gd name="T2" fmla="*/ 2720 w 2720"/>
              <a:gd name="T3" fmla="*/ 2996 h 2996"/>
              <a:gd name="T4" fmla="*/ 2720 w 2720"/>
              <a:gd name="T5" fmla="*/ 0 h 2996"/>
              <a:gd name="T6" fmla="*/ 1080 w 2720"/>
              <a:gd name="T7" fmla="*/ 0 h 2996"/>
              <a:gd name="T8" fmla="*/ 0 w 2720"/>
              <a:gd name="T9" fmla="*/ 2996 h 29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720" h="2996">
                <a:moveTo>
                  <a:pt x="0" y="2996"/>
                </a:moveTo>
                <a:lnTo>
                  <a:pt x="2720" y="2996"/>
                </a:lnTo>
                <a:lnTo>
                  <a:pt x="2720" y="0"/>
                </a:lnTo>
                <a:lnTo>
                  <a:pt x="1080" y="0"/>
                </a:lnTo>
                <a:lnTo>
                  <a:pt x="0" y="2996"/>
                </a:lnTo>
                <a:close/>
              </a:path>
            </a:pathLst>
          </a:custGeom>
          <a:solidFill>
            <a:schemeClr val="accent1">
              <a:alpha val="80000"/>
            </a:schemeClr>
          </a:solidFill>
          <a:ln w="1588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" name="Freeform 25"/>
          <p:cNvSpPr>
            <a:spLocks/>
          </p:cNvSpPr>
          <p:nvPr/>
        </p:nvSpPr>
        <p:spPr bwMode="auto">
          <a:xfrm>
            <a:off x="4474334" y="0"/>
            <a:ext cx="2109934" cy="5143500"/>
          </a:xfrm>
          <a:custGeom>
            <a:avLst/>
            <a:gdLst>
              <a:gd name="T0" fmla="*/ 1080 w 1229"/>
              <a:gd name="T1" fmla="*/ 0 h 2996"/>
              <a:gd name="T2" fmla="*/ 0 w 1229"/>
              <a:gd name="T3" fmla="*/ 2996 h 2996"/>
              <a:gd name="T4" fmla="*/ 149 w 1229"/>
              <a:gd name="T5" fmla="*/ 2996 h 2996"/>
              <a:gd name="T6" fmla="*/ 1229 w 1229"/>
              <a:gd name="T7" fmla="*/ 0 h 2996"/>
              <a:gd name="T8" fmla="*/ 1080 w 1229"/>
              <a:gd name="T9" fmla="*/ 0 h 29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29" h="2996">
                <a:moveTo>
                  <a:pt x="1080" y="0"/>
                </a:moveTo>
                <a:lnTo>
                  <a:pt x="0" y="2996"/>
                </a:lnTo>
                <a:lnTo>
                  <a:pt x="149" y="2996"/>
                </a:lnTo>
                <a:lnTo>
                  <a:pt x="1229" y="0"/>
                </a:lnTo>
                <a:lnTo>
                  <a:pt x="1080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  <a:alpha val="80000"/>
            </a:schemeClr>
          </a:solidFill>
          <a:ln w="1588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6043613" y="2946023"/>
            <a:ext cx="2457449" cy="9753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>
              <a:lnSpc>
                <a:spcPts val="1100"/>
              </a:lnSpc>
              <a:spcAft>
                <a:spcPts val="1200"/>
              </a:spcAft>
            </a:pP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Sed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ut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perspiciatis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unde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omnis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iste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natus error sit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volup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tatem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accus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antium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dolor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emque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lauda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nt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ium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,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totam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rem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aperiam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,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eaque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ipsa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quae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ab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illo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inventore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very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tatis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et quasi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architecto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beatae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vitae dicta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sunt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explicabo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.  Sed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ut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perspic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iatis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unde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omnis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iste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natus error sit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volup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tatem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accus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antium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dolor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emque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lauda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ntium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.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037021" y="1482020"/>
            <a:ext cx="2464042" cy="71814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>
              <a:lnSpc>
                <a:spcPts val="2800"/>
              </a:lnSpc>
            </a:pPr>
            <a:r>
              <a:rPr lang="en-US" sz="2800" cap="all" spc="70" dirty="0">
                <a:solidFill>
                  <a:schemeClr val="bg1"/>
                </a:solidFill>
                <a:latin typeface="Lato Black" panose="020F0A02020204030203" pitchFamily="34" charset="0"/>
              </a:rPr>
              <a:t>4. </a:t>
            </a:r>
            <a:r>
              <a:rPr lang="en-US" sz="2800" cap="all" spc="70" dirty="0" err="1">
                <a:solidFill>
                  <a:schemeClr val="bg1"/>
                </a:solidFill>
                <a:latin typeface="Lato Black" panose="020F0A02020204030203" pitchFamily="34" charset="0"/>
              </a:rPr>
              <a:t>Mes</a:t>
            </a:r>
            <a:r>
              <a:rPr lang="en-US" sz="2800" cap="all" spc="70" dirty="0">
                <a:solidFill>
                  <a:schemeClr val="bg1"/>
                </a:solidFill>
                <a:latin typeface="Lato Black" panose="020F0A02020204030203" pitchFamily="34" charset="0"/>
              </a:rPr>
              <a:t> </a:t>
            </a:r>
            <a:r>
              <a:rPr lang="en-US" sz="2800" cap="all" spc="70" dirty="0">
                <a:solidFill>
                  <a:schemeClr val="accent2"/>
                </a:solidFill>
                <a:latin typeface="Lato Black" panose="020F0A02020204030203" pitchFamily="34" charset="0"/>
              </a:rPr>
              <a:t>missions</a:t>
            </a:r>
          </a:p>
        </p:txBody>
      </p:sp>
      <p:cxnSp>
        <p:nvCxnSpPr>
          <p:cNvPr id="13" name="Straight Connector 12"/>
          <p:cNvCxnSpPr/>
          <p:nvPr/>
        </p:nvCxnSpPr>
        <p:spPr>
          <a:xfrm>
            <a:off x="7952423" y="2612823"/>
            <a:ext cx="548640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Freeform 5"/>
          <p:cNvSpPr>
            <a:spLocks/>
          </p:cNvSpPr>
          <p:nvPr/>
        </p:nvSpPr>
        <p:spPr bwMode="auto">
          <a:xfrm>
            <a:off x="5199005" y="1120258"/>
            <a:ext cx="810762" cy="1800870"/>
          </a:xfrm>
          <a:custGeom>
            <a:avLst/>
            <a:gdLst>
              <a:gd name="T0" fmla="*/ 438 w 547"/>
              <a:gd name="T1" fmla="*/ 0 h 1215"/>
              <a:gd name="T2" fmla="*/ 0 w 547"/>
              <a:gd name="T3" fmla="*/ 1215 h 1215"/>
              <a:gd name="T4" fmla="*/ 108 w 547"/>
              <a:gd name="T5" fmla="*/ 1215 h 1215"/>
              <a:gd name="T6" fmla="*/ 547 w 547"/>
              <a:gd name="T7" fmla="*/ 0 h 1215"/>
              <a:gd name="T8" fmla="*/ 438 w 547"/>
              <a:gd name="T9" fmla="*/ 0 h 12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47" h="1215">
                <a:moveTo>
                  <a:pt x="438" y="0"/>
                </a:moveTo>
                <a:lnTo>
                  <a:pt x="0" y="1215"/>
                </a:lnTo>
                <a:lnTo>
                  <a:pt x="108" y="1215"/>
                </a:lnTo>
                <a:lnTo>
                  <a:pt x="547" y="0"/>
                </a:lnTo>
                <a:lnTo>
                  <a:pt x="438" y="0"/>
                </a:lnTo>
                <a:close/>
              </a:path>
            </a:pathLst>
          </a:custGeom>
          <a:solidFill>
            <a:schemeClr val="accent2">
              <a:alpha val="8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" name="Espace réservé de l’image 4">
            <a:extLst>
              <a:ext uri="{FF2B5EF4-FFF2-40B4-BE49-F238E27FC236}">
                <a16:creationId xmlns:a16="http://schemas.microsoft.com/office/drawing/2014/main" id="{60B72FEF-33DB-1943-9B45-3EF9B50AE3C5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2636030089"/>
      </p:ext>
    </p:extLst>
  </p:cSld>
  <p:clrMapOvr>
    <a:masterClrMapping/>
  </p:clrMapOvr>
  <p:transition spd="slow" advClick="0" advTm="100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750"/>
                            </p:stCondLst>
                            <p:childTnLst>
                              <p:par>
                                <p:cTn id="1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9" grpId="0"/>
      <p:bldP spid="12" grpId="0"/>
      <p:bldP spid="10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 err="1"/>
              <a:t>mes</a:t>
            </a:r>
            <a:r>
              <a:rPr lang="en-US" dirty="0"/>
              <a:t> </a:t>
            </a:r>
            <a:r>
              <a:rPr lang="en-US" dirty="0">
                <a:solidFill>
                  <a:schemeClr val="accent2"/>
                </a:solidFill>
              </a:rPr>
              <a:t>missions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lvl="0"/>
            <a:r>
              <a:rPr lang="en-US" dirty="0" err="1"/>
              <a:t>Mes</a:t>
            </a:r>
            <a:r>
              <a:rPr lang="en-US" dirty="0"/>
              <a:t> principals missions de stage</a:t>
            </a:r>
          </a:p>
        </p:txBody>
      </p:sp>
      <p:grpSp>
        <p:nvGrpSpPr>
          <p:cNvPr id="4" name="Group 3"/>
          <p:cNvGrpSpPr/>
          <p:nvPr/>
        </p:nvGrpSpPr>
        <p:grpSpPr>
          <a:xfrm>
            <a:off x="1240370" y="1701058"/>
            <a:ext cx="2794958" cy="2629426"/>
            <a:chOff x="3403602" y="1710129"/>
            <a:chExt cx="2137997" cy="2011373"/>
          </a:xfrm>
        </p:grpSpPr>
        <p:sp>
          <p:nvSpPr>
            <p:cNvPr id="5" name="Freeform 4"/>
            <p:cNvSpPr/>
            <p:nvPr/>
          </p:nvSpPr>
          <p:spPr>
            <a:xfrm>
              <a:off x="3630295" y="1750595"/>
              <a:ext cx="1911304" cy="1911304"/>
            </a:xfrm>
            <a:custGeom>
              <a:avLst/>
              <a:gdLst>
                <a:gd name="connsiteX0" fmla="*/ 955653 w 1911304"/>
                <a:gd name="connsiteY0" fmla="*/ 131634 h 1911304"/>
                <a:gd name="connsiteX1" fmla="*/ 131634 w 1911304"/>
                <a:gd name="connsiteY1" fmla="*/ 955653 h 1911304"/>
                <a:gd name="connsiteX2" fmla="*/ 955653 w 1911304"/>
                <a:gd name="connsiteY2" fmla="*/ 1779672 h 1911304"/>
                <a:gd name="connsiteX3" fmla="*/ 1779672 w 1911304"/>
                <a:gd name="connsiteY3" fmla="*/ 955653 h 1911304"/>
                <a:gd name="connsiteX4" fmla="*/ 955653 w 1911304"/>
                <a:gd name="connsiteY4" fmla="*/ 131634 h 1911304"/>
                <a:gd name="connsiteX5" fmla="*/ 955652 w 1911304"/>
                <a:gd name="connsiteY5" fmla="*/ 0 h 1911304"/>
                <a:gd name="connsiteX6" fmla="*/ 1911304 w 1911304"/>
                <a:gd name="connsiteY6" fmla="*/ 955652 h 1911304"/>
                <a:gd name="connsiteX7" fmla="*/ 955652 w 1911304"/>
                <a:gd name="connsiteY7" fmla="*/ 1911304 h 1911304"/>
                <a:gd name="connsiteX8" fmla="*/ 0 w 1911304"/>
                <a:gd name="connsiteY8" fmla="*/ 955652 h 1911304"/>
                <a:gd name="connsiteX9" fmla="*/ 955652 w 1911304"/>
                <a:gd name="connsiteY9" fmla="*/ 0 h 1911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911304" h="1911304">
                  <a:moveTo>
                    <a:pt x="955653" y="131634"/>
                  </a:moveTo>
                  <a:cubicBezTo>
                    <a:pt x="500560" y="131634"/>
                    <a:pt x="131634" y="500560"/>
                    <a:pt x="131634" y="955653"/>
                  </a:cubicBezTo>
                  <a:cubicBezTo>
                    <a:pt x="131634" y="1410746"/>
                    <a:pt x="500560" y="1779672"/>
                    <a:pt x="955653" y="1779672"/>
                  </a:cubicBezTo>
                  <a:cubicBezTo>
                    <a:pt x="1410746" y="1779672"/>
                    <a:pt x="1779672" y="1410746"/>
                    <a:pt x="1779672" y="955653"/>
                  </a:cubicBezTo>
                  <a:cubicBezTo>
                    <a:pt x="1779672" y="500560"/>
                    <a:pt x="1410746" y="131634"/>
                    <a:pt x="955653" y="131634"/>
                  </a:cubicBezTo>
                  <a:close/>
                  <a:moveTo>
                    <a:pt x="955652" y="0"/>
                  </a:moveTo>
                  <a:cubicBezTo>
                    <a:pt x="1483444" y="0"/>
                    <a:pt x="1911304" y="427860"/>
                    <a:pt x="1911304" y="955652"/>
                  </a:cubicBezTo>
                  <a:cubicBezTo>
                    <a:pt x="1911304" y="1483444"/>
                    <a:pt x="1483444" y="1911304"/>
                    <a:pt x="955652" y="1911304"/>
                  </a:cubicBezTo>
                  <a:cubicBezTo>
                    <a:pt x="427860" y="1911304"/>
                    <a:pt x="0" y="1483444"/>
                    <a:pt x="0" y="955652"/>
                  </a:cubicBezTo>
                  <a:cubicBezTo>
                    <a:pt x="0" y="427860"/>
                    <a:pt x="427860" y="0"/>
                    <a:pt x="955652" y="0"/>
                  </a:cubicBezTo>
                  <a:close/>
                </a:path>
              </a:pathLst>
            </a:custGeom>
            <a:solidFill>
              <a:schemeClr val="accent1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3894944" y="2015244"/>
              <a:ext cx="1382006" cy="1382006"/>
            </a:xfrm>
            <a:custGeom>
              <a:avLst/>
              <a:gdLst>
                <a:gd name="connsiteX0" fmla="*/ 691003 w 1382006"/>
                <a:gd name="connsiteY0" fmla="*/ 131633 h 1382006"/>
                <a:gd name="connsiteX1" fmla="*/ 131633 w 1382006"/>
                <a:gd name="connsiteY1" fmla="*/ 691003 h 1382006"/>
                <a:gd name="connsiteX2" fmla="*/ 691003 w 1382006"/>
                <a:gd name="connsiteY2" fmla="*/ 1250373 h 1382006"/>
                <a:gd name="connsiteX3" fmla="*/ 1250373 w 1382006"/>
                <a:gd name="connsiteY3" fmla="*/ 691003 h 1382006"/>
                <a:gd name="connsiteX4" fmla="*/ 691003 w 1382006"/>
                <a:gd name="connsiteY4" fmla="*/ 131633 h 1382006"/>
                <a:gd name="connsiteX5" fmla="*/ 691003 w 1382006"/>
                <a:gd name="connsiteY5" fmla="*/ 0 h 1382006"/>
                <a:gd name="connsiteX6" fmla="*/ 1382006 w 1382006"/>
                <a:gd name="connsiteY6" fmla="*/ 691003 h 1382006"/>
                <a:gd name="connsiteX7" fmla="*/ 691003 w 1382006"/>
                <a:gd name="connsiteY7" fmla="*/ 1382006 h 1382006"/>
                <a:gd name="connsiteX8" fmla="*/ 0 w 1382006"/>
                <a:gd name="connsiteY8" fmla="*/ 691003 h 1382006"/>
                <a:gd name="connsiteX9" fmla="*/ 691003 w 1382006"/>
                <a:gd name="connsiteY9" fmla="*/ 0 h 13820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82006" h="1382006">
                  <a:moveTo>
                    <a:pt x="691003" y="131633"/>
                  </a:moveTo>
                  <a:cubicBezTo>
                    <a:pt x="382071" y="131633"/>
                    <a:pt x="131633" y="382071"/>
                    <a:pt x="131633" y="691003"/>
                  </a:cubicBezTo>
                  <a:cubicBezTo>
                    <a:pt x="131633" y="999935"/>
                    <a:pt x="382071" y="1250373"/>
                    <a:pt x="691003" y="1250373"/>
                  </a:cubicBezTo>
                  <a:cubicBezTo>
                    <a:pt x="999935" y="1250373"/>
                    <a:pt x="1250373" y="999935"/>
                    <a:pt x="1250373" y="691003"/>
                  </a:cubicBezTo>
                  <a:cubicBezTo>
                    <a:pt x="1250373" y="382071"/>
                    <a:pt x="999935" y="131633"/>
                    <a:pt x="691003" y="131633"/>
                  </a:cubicBezTo>
                  <a:close/>
                  <a:moveTo>
                    <a:pt x="691003" y="0"/>
                  </a:moveTo>
                  <a:cubicBezTo>
                    <a:pt x="1072633" y="0"/>
                    <a:pt x="1382006" y="309373"/>
                    <a:pt x="1382006" y="691003"/>
                  </a:cubicBezTo>
                  <a:cubicBezTo>
                    <a:pt x="1382006" y="1072633"/>
                    <a:pt x="1072633" y="1382006"/>
                    <a:pt x="691003" y="1382006"/>
                  </a:cubicBezTo>
                  <a:cubicBezTo>
                    <a:pt x="309373" y="1382006"/>
                    <a:pt x="0" y="1072633"/>
                    <a:pt x="0" y="691003"/>
                  </a:cubicBezTo>
                  <a:cubicBezTo>
                    <a:pt x="0" y="309373"/>
                    <a:pt x="309373" y="0"/>
                    <a:pt x="691003" y="0"/>
                  </a:cubicBezTo>
                  <a:close/>
                </a:path>
              </a:pathLst>
            </a:custGeom>
            <a:solidFill>
              <a:schemeClr val="accent1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4174344" y="2294644"/>
              <a:ext cx="823206" cy="823206"/>
            </a:xfrm>
            <a:custGeom>
              <a:avLst/>
              <a:gdLst>
                <a:gd name="connsiteX0" fmla="*/ 411603 w 823206"/>
                <a:gd name="connsiteY0" fmla="*/ 140077 h 823206"/>
                <a:gd name="connsiteX1" fmla="*/ 140077 w 823206"/>
                <a:gd name="connsiteY1" fmla="*/ 411603 h 823206"/>
                <a:gd name="connsiteX2" fmla="*/ 411603 w 823206"/>
                <a:gd name="connsiteY2" fmla="*/ 683129 h 823206"/>
                <a:gd name="connsiteX3" fmla="*/ 683129 w 823206"/>
                <a:gd name="connsiteY3" fmla="*/ 411603 h 823206"/>
                <a:gd name="connsiteX4" fmla="*/ 411603 w 823206"/>
                <a:gd name="connsiteY4" fmla="*/ 140077 h 823206"/>
                <a:gd name="connsiteX5" fmla="*/ 411603 w 823206"/>
                <a:gd name="connsiteY5" fmla="*/ 0 h 823206"/>
                <a:gd name="connsiteX6" fmla="*/ 823206 w 823206"/>
                <a:gd name="connsiteY6" fmla="*/ 411603 h 823206"/>
                <a:gd name="connsiteX7" fmla="*/ 411603 w 823206"/>
                <a:gd name="connsiteY7" fmla="*/ 823206 h 823206"/>
                <a:gd name="connsiteX8" fmla="*/ 0 w 823206"/>
                <a:gd name="connsiteY8" fmla="*/ 411603 h 823206"/>
                <a:gd name="connsiteX9" fmla="*/ 411603 w 823206"/>
                <a:gd name="connsiteY9" fmla="*/ 0 h 8232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23206" h="823206">
                  <a:moveTo>
                    <a:pt x="411603" y="140077"/>
                  </a:moveTo>
                  <a:cubicBezTo>
                    <a:pt x="261643" y="140077"/>
                    <a:pt x="140077" y="261643"/>
                    <a:pt x="140077" y="411603"/>
                  </a:cubicBezTo>
                  <a:cubicBezTo>
                    <a:pt x="140077" y="561563"/>
                    <a:pt x="261643" y="683129"/>
                    <a:pt x="411603" y="683129"/>
                  </a:cubicBezTo>
                  <a:cubicBezTo>
                    <a:pt x="561563" y="683129"/>
                    <a:pt x="683129" y="561563"/>
                    <a:pt x="683129" y="411603"/>
                  </a:cubicBezTo>
                  <a:cubicBezTo>
                    <a:pt x="683129" y="261643"/>
                    <a:pt x="561563" y="140077"/>
                    <a:pt x="411603" y="140077"/>
                  </a:cubicBezTo>
                  <a:close/>
                  <a:moveTo>
                    <a:pt x="411603" y="0"/>
                  </a:moveTo>
                  <a:cubicBezTo>
                    <a:pt x="638925" y="0"/>
                    <a:pt x="823206" y="184281"/>
                    <a:pt x="823206" y="411603"/>
                  </a:cubicBezTo>
                  <a:cubicBezTo>
                    <a:pt x="823206" y="638925"/>
                    <a:pt x="638925" y="823206"/>
                    <a:pt x="411603" y="823206"/>
                  </a:cubicBezTo>
                  <a:cubicBezTo>
                    <a:pt x="184281" y="823206"/>
                    <a:pt x="0" y="638925"/>
                    <a:pt x="0" y="411603"/>
                  </a:cubicBezTo>
                  <a:cubicBezTo>
                    <a:pt x="0" y="184281"/>
                    <a:pt x="184281" y="0"/>
                    <a:pt x="411603" y="0"/>
                  </a:cubicBezTo>
                  <a:close/>
                </a:path>
              </a:pathLst>
            </a:custGeom>
            <a:solidFill>
              <a:schemeClr val="accent1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Oval 7"/>
            <p:cNvSpPr/>
            <p:nvPr/>
          </p:nvSpPr>
          <p:spPr>
            <a:xfrm>
              <a:off x="4444306" y="2564606"/>
              <a:ext cx="283282" cy="283282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65"/>
            <p:cNvSpPr>
              <a:spLocks/>
            </p:cNvSpPr>
            <p:nvPr/>
          </p:nvSpPr>
          <p:spPr bwMode="auto">
            <a:xfrm>
              <a:off x="3722565" y="1764877"/>
              <a:ext cx="1725735" cy="552235"/>
            </a:xfrm>
            <a:custGeom>
              <a:avLst/>
              <a:gdLst>
                <a:gd name="T0" fmla="*/ 165 w 2439"/>
                <a:gd name="T1" fmla="*/ 781 h 781"/>
                <a:gd name="T2" fmla="*/ 1220 w 2439"/>
                <a:gd name="T3" fmla="*/ 149 h 781"/>
                <a:gd name="T4" fmla="*/ 2274 w 2439"/>
                <a:gd name="T5" fmla="*/ 781 h 781"/>
                <a:gd name="T6" fmla="*/ 2439 w 2439"/>
                <a:gd name="T7" fmla="*/ 781 h 781"/>
                <a:gd name="T8" fmla="*/ 1220 w 2439"/>
                <a:gd name="T9" fmla="*/ 0 h 781"/>
                <a:gd name="T10" fmla="*/ 0 w 2439"/>
                <a:gd name="T11" fmla="*/ 781 h 781"/>
                <a:gd name="T12" fmla="*/ 165 w 2439"/>
                <a:gd name="T13" fmla="*/ 781 h 7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39" h="781">
                  <a:moveTo>
                    <a:pt x="165" y="781"/>
                  </a:moveTo>
                  <a:cubicBezTo>
                    <a:pt x="367" y="405"/>
                    <a:pt x="764" y="149"/>
                    <a:pt x="1220" y="149"/>
                  </a:cubicBezTo>
                  <a:cubicBezTo>
                    <a:pt x="1675" y="149"/>
                    <a:pt x="2072" y="405"/>
                    <a:pt x="2274" y="781"/>
                  </a:cubicBezTo>
                  <a:cubicBezTo>
                    <a:pt x="2439" y="781"/>
                    <a:pt x="2439" y="781"/>
                    <a:pt x="2439" y="781"/>
                  </a:cubicBezTo>
                  <a:cubicBezTo>
                    <a:pt x="2226" y="321"/>
                    <a:pt x="1759" y="0"/>
                    <a:pt x="1220" y="0"/>
                  </a:cubicBezTo>
                  <a:cubicBezTo>
                    <a:pt x="680" y="0"/>
                    <a:pt x="213" y="321"/>
                    <a:pt x="0" y="781"/>
                  </a:cubicBezTo>
                  <a:cubicBezTo>
                    <a:pt x="165" y="781"/>
                    <a:pt x="165" y="781"/>
                    <a:pt x="165" y="781"/>
                  </a:cubicBezTo>
                </a:path>
              </a:pathLst>
            </a:custGeom>
            <a:gradFill flip="none" rotWithShape="1">
              <a:gsLst>
                <a:gs pos="0">
                  <a:schemeClr val="bg1">
                    <a:alpha val="10000"/>
                  </a:schemeClr>
                </a:gs>
                <a:gs pos="50000">
                  <a:schemeClr val="bg1">
                    <a:alpha val="3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0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66"/>
            <p:cNvSpPr>
              <a:spLocks/>
            </p:cNvSpPr>
            <p:nvPr/>
          </p:nvSpPr>
          <p:spPr bwMode="auto">
            <a:xfrm>
              <a:off x="3986781" y="2040993"/>
              <a:ext cx="1197303" cy="365380"/>
            </a:xfrm>
            <a:custGeom>
              <a:avLst/>
              <a:gdLst>
                <a:gd name="T0" fmla="*/ 171 w 1693"/>
                <a:gd name="T1" fmla="*/ 516 h 516"/>
                <a:gd name="T2" fmla="*/ 847 w 1693"/>
                <a:gd name="T3" fmla="*/ 149 h 516"/>
                <a:gd name="T4" fmla="*/ 1522 w 1693"/>
                <a:gd name="T5" fmla="*/ 516 h 516"/>
                <a:gd name="T6" fmla="*/ 1693 w 1693"/>
                <a:gd name="T7" fmla="*/ 516 h 516"/>
                <a:gd name="T8" fmla="*/ 847 w 1693"/>
                <a:gd name="T9" fmla="*/ 0 h 516"/>
                <a:gd name="T10" fmla="*/ 0 w 1693"/>
                <a:gd name="T11" fmla="*/ 516 h 516"/>
                <a:gd name="T12" fmla="*/ 171 w 1693"/>
                <a:gd name="T13" fmla="*/ 516 h 5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93" h="516">
                  <a:moveTo>
                    <a:pt x="171" y="516"/>
                  </a:moveTo>
                  <a:cubicBezTo>
                    <a:pt x="315" y="295"/>
                    <a:pt x="564" y="149"/>
                    <a:pt x="847" y="149"/>
                  </a:cubicBezTo>
                  <a:cubicBezTo>
                    <a:pt x="1129" y="149"/>
                    <a:pt x="1378" y="295"/>
                    <a:pt x="1522" y="516"/>
                  </a:cubicBezTo>
                  <a:cubicBezTo>
                    <a:pt x="1693" y="516"/>
                    <a:pt x="1693" y="516"/>
                    <a:pt x="1693" y="516"/>
                  </a:cubicBezTo>
                  <a:cubicBezTo>
                    <a:pt x="1534" y="210"/>
                    <a:pt x="1214" y="0"/>
                    <a:pt x="847" y="0"/>
                  </a:cubicBezTo>
                  <a:cubicBezTo>
                    <a:pt x="479" y="0"/>
                    <a:pt x="159" y="210"/>
                    <a:pt x="0" y="516"/>
                  </a:cubicBezTo>
                  <a:cubicBezTo>
                    <a:pt x="171" y="516"/>
                    <a:pt x="171" y="516"/>
                    <a:pt x="171" y="516"/>
                  </a:cubicBezTo>
                </a:path>
              </a:pathLst>
            </a:custGeom>
            <a:gradFill flip="none" rotWithShape="1">
              <a:gsLst>
                <a:gs pos="0">
                  <a:schemeClr val="bg1">
                    <a:alpha val="10000"/>
                  </a:schemeClr>
                </a:gs>
                <a:gs pos="50000">
                  <a:schemeClr val="bg1">
                    <a:alpha val="3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0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67"/>
            <p:cNvSpPr>
              <a:spLocks/>
            </p:cNvSpPr>
            <p:nvPr/>
          </p:nvSpPr>
          <p:spPr bwMode="auto">
            <a:xfrm>
              <a:off x="4240285" y="2317111"/>
              <a:ext cx="690294" cy="198757"/>
            </a:xfrm>
            <a:custGeom>
              <a:avLst/>
              <a:gdLst>
                <a:gd name="T0" fmla="*/ 183 w 975"/>
                <a:gd name="T1" fmla="*/ 282 h 282"/>
                <a:gd name="T2" fmla="*/ 488 w 975"/>
                <a:gd name="T3" fmla="*/ 149 h 282"/>
                <a:gd name="T4" fmla="*/ 792 w 975"/>
                <a:gd name="T5" fmla="*/ 282 h 282"/>
                <a:gd name="T6" fmla="*/ 975 w 975"/>
                <a:gd name="T7" fmla="*/ 282 h 282"/>
                <a:gd name="T8" fmla="*/ 488 w 975"/>
                <a:gd name="T9" fmla="*/ 0 h 282"/>
                <a:gd name="T10" fmla="*/ 0 w 975"/>
                <a:gd name="T11" fmla="*/ 282 h 282"/>
                <a:gd name="T12" fmla="*/ 183 w 975"/>
                <a:gd name="T13" fmla="*/ 282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75" h="282">
                  <a:moveTo>
                    <a:pt x="183" y="282"/>
                  </a:moveTo>
                  <a:cubicBezTo>
                    <a:pt x="259" y="200"/>
                    <a:pt x="367" y="149"/>
                    <a:pt x="488" y="149"/>
                  </a:cubicBezTo>
                  <a:cubicBezTo>
                    <a:pt x="608" y="149"/>
                    <a:pt x="716" y="200"/>
                    <a:pt x="792" y="282"/>
                  </a:cubicBezTo>
                  <a:cubicBezTo>
                    <a:pt x="975" y="282"/>
                    <a:pt x="975" y="282"/>
                    <a:pt x="975" y="282"/>
                  </a:cubicBezTo>
                  <a:cubicBezTo>
                    <a:pt x="877" y="114"/>
                    <a:pt x="696" y="0"/>
                    <a:pt x="488" y="0"/>
                  </a:cubicBezTo>
                  <a:cubicBezTo>
                    <a:pt x="280" y="0"/>
                    <a:pt x="98" y="114"/>
                    <a:pt x="0" y="282"/>
                  </a:cubicBezTo>
                  <a:cubicBezTo>
                    <a:pt x="183" y="282"/>
                    <a:pt x="183" y="282"/>
                    <a:pt x="183" y="282"/>
                  </a:cubicBezTo>
                </a:path>
              </a:pathLst>
            </a:custGeom>
            <a:gradFill flip="none" rotWithShape="1">
              <a:gsLst>
                <a:gs pos="0">
                  <a:schemeClr val="bg1">
                    <a:alpha val="10000"/>
                  </a:schemeClr>
                </a:gs>
                <a:gs pos="50000">
                  <a:schemeClr val="bg1">
                    <a:alpha val="3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0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70"/>
            <p:cNvSpPr>
              <a:spLocks noEditPoints="1"/>
            </p:cNvSpPr>
            <p:nvPr/>
          </p:nvSpPr>
          <p:spPr bwMode="auto">
            <a:xfrm>
              <a:off x="4461655" y="2593228"/>
              <a:ext cx="247554" cy="121397"/>
            </a:xfrm>
            <a:custGeom>
              <a:avLst/>
              <a:gdLst>
                <a:gd name="T0" fmla="*/ 19 w 349"/>
                <a:gd name="T1" fmla="*/ 96 h 172"/>
                <a:gd name="T2" fmla="*/ 0 w 349"/>
                <a:gd name="T3" fmla="*/ 172 h 172"/>
                <a:gd name="T4" fmla="*/ 79 w 349"/>
                <a:gd name="T5" fmla="*/ 172 h 172"/>
                <a:gd name="T6" fmla="*/ 95 w 349"/>
                <a:gd name="T7" fmla="*/ 159 h 172"/>
                <a:gd name="T8" fmla="*/ 19 w 349"/>
                <a:gd name="T9" fmla="*/ 96 h 172"/>
                <a:gd name="T10" fmla="*/ 175 w 349"/>
                <a:gd name="T11" fmla="*/ 0 h 172"/>
                <a:gd name="T12" fmla="*/ 68 w 349"/>
                <a:gd name="T13" fmla="*/ 36 h 172"/>
                <a:gd name="T14" fmla="*/ 198 w 349"/>
                <a:gd name="T15" fmla="*/ 143 h 172"/>
                <a:gd name="T16" fmla="*/ 194 w 349"/>
                <a:gd name="T17" fmla="*/ 172 h 172"/>
                <a:gd name="T18" fmla="*/ 349 w 349"/>
                <a:gd name="T19" fmla="*/ 172 h 172"/>
                <a:gd name="T20" fmla="*/ 175 w 349"/>
                <a:gd name="T21" fmla="*/ 0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49" h="172">
                  <a:moveTo>
                    <a:pt x="19" y="96"/>
                  </a:moveTo>
                  <a:cubicBezTo>
                    <a:pt x="7" y="119"/>
                    <a:pt x="1" y="145"/>
                    <a:pt x="0" y="172"/>
                  </a:cubicBezTo>
                  <a:cubicBezTo>
                    <a:pt x="79" y="172"/>
                    <a:pt x="79" y="172"/>
                    <a:pt x="79" y="172"/>
                  </a:cubicBezTo>
                  <a:cubicBezTo>
                    <a:pt x="95" y="159"/>
                    <a:pt x="95" y="159"/>
                    <a:pt x="95" y="159"/>
                  </a:cubicBezTo>
                  <a:cubicBezTo>
                    <a:pt x="19" y="96"/>
                    <a:pt x="19" y="96"/>
                    <a:pt x="19" y="96"/>
                  </a:cubicBezTo>
                  <a:moveTo>
                    <a:pt x="175" y="0"/>
                  </a:moveTo>
                  <a:cubicBezTo>
                    <a:pt x="135" y="0"/>
                    <a:pt x="98" y="13"/>
                    <a:pt x="68" y="36"/>
                  </a:cubicBezTo>
                  <a:cubicBezTo>
                    <a:pt x="198" y="143"/>
                    <a:pt x="198" y="143"/>
                    <a:pt x="198" y="143"/>
                  </a:cubicBezTo>
                  <a:cubicBezTo>
                    <a:pt x="198" y="143"/>
                    <a:pt x="203" y="156"/>
                    <a:pt x="194" y="172"/>
                  </a:cubicBezTo>
                  <a:cubicBezTo>
                    <a:pt x="349" y="172"/>
                    <a:pt x="349" y="172"/>
                    <a:pt x="349" y="172"/>
                  </a:cubicBezTo>
                  <a:cubicBezTo>
                    <a:pt x="348" y="77"/>
                    <a:pt x="270" y="0"/>
                    <a:pt x="175" y="0"/>
                  </a:cubicBezTo>
                </a:path>
              </a:pathLst>
            </a:custGeom>
            <a:gradFill flip="none" rotWithShape="1">
              <a:gsLst>
                <a:gs pos="13000">
                  <a:schemeClr val="bg1">
                    <a:alpha val="1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0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72"/>
            <p:cNvSpPr>
              <a:spLocks/>
            </p:cNvSpPr>
            <p:nvPr/>
          </p:nvSpPr>
          <p:spPr bwMode="auto">
            <a:xfrm>
              <a:off x="3621401" y="1916026"/>
              <a:ext cx="985454" cy="820022"/>
            </a:xfrm>
            <a:custGeom>
              <a:avLst/>
              <a:gdLst>
                <a:gd name="T0" fmla="*/ 1387 w 1394"/>
                <a:gd name="T1" fmla="*/ 1100 h 1160"/>
                <a:gd name="T2" fmla="*/ 68 w 1394"/>
                <a:gd name="T3" fmla="*/ 13 h 1160"/>
                <a:gd name="T4" fmla="*/ 13 w 1394"/>
                <a:gd name="T5" fmla="*/ 19 h 1160"/>
                <a:gd name="T6" fmla="*/ 19 w 1394"/>
                <a:gd name="T7" fmla="*/ 74 h 1160"/>
                <a:gd name="T8" fmla="*/ 1338 w 1394"/>
                <a:gd name="T9" fmla="*/ 1160 h 1160"/>
                <a:gd name="T10" fmla="*/ 1377 w 1394"/>
                <a:gd name="T11" fmla="*/ 1139 h 1160"/>
                <a:gd name="T12" fmla="*/ 1387 w 1394"/>
                <a:gd name="T13" fmla="*/ 1100 h 1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94" h="1160">
                  <a:moveTo>
                    <a:pt x="1387" y="1100"/>
                  </a:moveTo>
                  <a:cubicBezTo>
                    <a:pt x="68" y="13"/>
                    <a:pt x="68" y="13"/>
                    <a:pt x="68" y="13"/>
                  </a:cubicBezTo>
                  <a:cubicBezTo>
                    <a:pt x="52" y="0"/>
                    <a:pt x="27" y="2"/>
                    <a:pt x="13" y="19"/>
                  </a:cubicBezTo>
                  <a:cubicBezTo>
                    <a:pt x="0" y="35"/>
                    <a:pt x="2" y="60"/>
                    <a:pt x="19" y="74"/>
                  </a:cubicBezTo>
                  <a:cubicBezTo>
                    <a:pt x="1338" y="1160"/>
                    <a:pt x="1338" y="1160"/>
                    <a:pt x="1338" y="1160"/>
                  </a:cubicBezTo>
                  <a:cubicBezTo>
                    <a:pt x="1338" y="1160"/>
                    <a:pt x="1360" y="1159"/>
                    <a:pt x="1377" y="1139"/>
                  </a:cubicBezTo>
                  <a:cubicBezTo>
                    <a:pt x="1394" y="1118"/>
                    <a:pt x="1387" y="1100"/>
                    <a:pt x="1387" y="1100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71"/>
            <p:cNvSpPr>
              <a:spLocks/>
            </p:cNvSpPr>
            <p:nvPr/>
          </p:nvSpPr>
          <p:spPr bwMode="auto">
            <a:xfrm>
              <a:off x="3403602" y="2683681"/>
              <a:ext cx="1187781" cy="1037821"/>
            </a:xfrm>
            <a:custGeom>
              <a:avLst/>
              <a:gdLst>
                <a:gd name="T0" fmla="*/ 1679 w 1679"/>
                <a:gd name="T1" fmla="*/ 60 h 1467"/>
                <a:gd name="T2" fmla="*/ 1630 w 1679"/>
                <a:gd name="T3" fmla="*/ 0 h 1467"/>
                <a:gd name="T4" fmla="*/ 627 w 1679"/>
                <a:gd name="T5" fmla="*/ 826 h 1467"/>
                <a:gd name="T6" fmla="*/ 485 w 1679"/>
                <a:gd name="T7" fmla="*/ 766 h 1467"/>
                <a:gd name="T8" fmla="*/ 0 w 1679"/>
                <a:gd name="T9" fmla="*/ 1068 h 1467"/>
                <a:gd name="T10" fmla="*/ 315 w 1679"/>
                <a:gd name="T11" fmla="*/ 1083 h 1467"/>
                <a:gd name="T12" fmla="*/ 311 w 1679"/>
                <a:gd name="T13" fmla="*/ 1086 h 1467"/>
                <a:gd name="T14" fmla="*/ 305 w 1679"/>
                <a:gd name="T15" fmla="*/ 1092 h 1467"/>
                <a:gd name="T16" fmla="*/ 304 w 1679"/>
                <a:gd name="T17" fmla="*/ 1094 h 1467"/>
                <a:gd name="T18" fmla="*/ 301 w 1679"/>
                <a:gd name="T19" fmla="*/ 1099 h 1467"/>
                <a:gd name="T20" fmla="*/ 300 w 1679"/>
                <a:gd name="T21" fmla="*/ 1100 h 1467"/>
                <a:gd name="T22" fmla="*/ 298 w 1679"/>
                <a:gd name="T23" fmla="*/ 1107 h 1467"/>
                <a:gd name="T24" fmla="*/ 298 w 1679"/>
                <a:gd name="T25" fmla="*/ 1107 h 1467"/>
                <a:gd name="T26" fmla="*/ 297 w 1679"/>
                <a:gd name="T27" fmla="*/ 1115 h 1467"/>
                <a:gd name="T28" fmla="*/ 297 w 1679"/>
                <a:gd name="T29" fmla="*/ 1115 h 1467"/>
                <a:gd name="T30" fmla="*/ 305 w 1679"/>
                <a:gd name="T31" fmla="*/ 1141 h 1467"/>
                <a:gd name="T32" fmla="*/ 335 w 1679"/>
                <a:gd name="T33" fmla="*/ 1155 h 1467"/>
                <a:gd name="T34" fmla="*/ 285 w 1679"/>
                <a:gd name="T35" fmla="*/ 1467 h 1467"/>
                <a:gd name="T36" fmla="*/ 678 w 1679"/>
                <a:gd name="T37" fmla="*/ 1052 h 1467"/>
                <a:gd name="T38" fmla="*/ 649 w 1679"/>
                <a:gd name="T39" fmla="*/ 909 h 1467"/>
                <a:gd name="T40" fmla="*/ 1679 w 1679"/>
                <a:gd name="T41" fmla="*/ 60 h 14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679" h="1467">
                  <a:moveTo>
                    <a:pt x="1679" y="60"/>
                  </a:moveTo>
                  <a:cubicBezTo>
                    <a:pt x="1630" y="0"/>
                    <a:pt x="1630" y="0"/>
                    <a:pt x="1630" y="0"/>
                  </a:cubicBezTo>
                  <a:cubicBezTo>
                    <a:pt x="627" y="826"/>
                    <a:pt x="627" y="826"/>
                    <a:pt x="627" y="826"/>
                  </a:cubicBezTo>
                  <a:cubicBezTo>
                    <a:pt x="485" y="766"/>
                    <a:pt x="485" y="766"/>
                    <a:pt x="485" y="766"/>
                  </a:cubicBezTo>
                  <a:cubicBezTo>
                    <a:pt x="0" y="1068"/>
                    <a:pt x="0" y="1068"/>
                    <a:pt x="0" y="1068"/>
                  </a:cubicBezTo>
                  <a:cubicBezTo>
                    <a:pt x="315" y="1083"/>
                    <a:pt x="315" y="1083"/>
                    <a:pt x="315" y="1083"/>
                  </a:cubicBezTo>
                  <a:cubicBezTo>
                    <a:pt x="311" y="1086"/>
                    <a:pt x="311" y="1086"/>
                    <a:pt x="311" y="1086"/>
                  </a:cubicBezTo>
                  <a:cubicBezTo>
                    <a:pt x="309" y="1088"/>
                    <a:pt x="307" y="1090"/>
                    <a:pt x="305" y="1092"/>
                  </a:cubicBezTo>
                  <a:cubicBezTo>
                    <a:pt x="305" y="1093"/>
                    <a:pt x="305" y="1093"/>
                    <a:pt x="304" y="1094"/>
                  </a:cubicBezTo>
                  <a:cubicBezTo>
                    <a:pt x="303" y="1096"/>
                    <a:pt x="302" y="1097"/>
                    <a:pt x="301" y="1099"/>
                  </a:cubicBezTo>
                  <a:cubicBezTo>
                    <a:pt x="300" y="1100"/>
                    <a:pt x="300" y="1100"/>
                    <a:pt x="300" y="1100"/>
                  </a:cubicBezTo>
                  <a:cubicBezTo>
                    <a:pt x="299" y="1103"/>
                    <a:pt x="298" y="1105"/>
                    <a:pt x="298" y="1107"/>
                  </a:cubicBezTo>
                  <a:cubicBezTo>
                    <a:pt x="298" y="1107"/>
                    <a:pt x="298" y="1107"/>
                    <a:pt x="298" y="1107"/>
                  </a:cubicBezTo>
                  <a:cubicBezTo>
                    <a:pt x="297" y="1110"/>
                    <a:pt x="297" y="1113"/>
                    <a:pt x="297" y="1115"/>
                  </a:cubicBezTo>
                  <a:cubicBezTo>
                    <a:pt x="297" y="1115"/>
                    <a:pt x="297" y="1115"/>
                    <a:pt x="297" y="1115"/>
                  </a:cubicBezTo>
                  <a:cubicBezTo>
                    <a:pt x="296" y="1124"/>
                    <a:pt x="299" y="1134"/>
                    <a:pt x="305" y="1141"/>
                  </a:cubicBezTo>
                  <a:cubicBezTo>
                    <a:pt x="313" y="1151"/>
                    <a:pt x="324" y="1155"/>
                    <a:pt x="335" y="1155"/>
                  </a:cubicBezTo>
                  <a:cubicBezTo>
                    <a:pt x="285" y="1467"/>
                    <a:pt x="285" y="1467"/>
                    <a:pt x="285" y="1467"/>
                  </a:cubicBezTo>
                  <a:cubicBezTo>
                    <a:pt x="678" y="1052"/>
                    <a:pt x="678" y="1052"/>
                    <a:pt x="678" y="1052"/>
                  </a:cubicBezTo>
                  <a:cubicBezTo>
                    <a:pt x="649" y="909"/>
                    <a:pt x="649" y="909"/>
                    <a:pt x="649" y="909"/>
                  </a:cubicBezTo>
                  <a:cubicBezTo>
                    <a:pt x="1679" y="60"/>
                    <a:pt x="1679" y="60"/>
                    <a:pt x="1679" y="60"/>
                  </a:cubicBezTo>
                </a:path>
              </a:pathLst>
            </a:custGeom>
            <a:solidFill>
              <a:schemeClr val="tx2">
                <a:alpha val="7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" name="Freeform 14"/>
            <p:cNvSpPr>
              <a:spLocks/>
            </p:cNvSpPr>
            <p:nvPr/>
          </p:nvSpPr>
          <p:spPr bwMode="auto">
            <a:xfrm>
              <a:off x="3624972" y="1929567"/>
              <a:ext cx="953320" cy="806480"/>
            </a:xfrm>
            <a:custGeom>
              <a:avLst/>
              <a:gdLst>
                <a:gd name="connsiteX0" fmla="*/ 0 w 953320"/>
                <a:gd name="connsiteY0" fmla="*/ 18593 h 806480"/>
                <a:gd name="connsiteX1" fmla="*/ 953320 w 953320"/>
                <a:gd name="connsiteY1" fmla="*/ 803654 h 806480"/>
                <a:gd name="connsiteX2" fmla="*/ 942013 w 953320"/>
                <a:gd name="connsiteY2" fmla="*/ 806480 h 806480"/>
                <a:gd name="connsiteX3" fmla="*/ 9894 w 953320"/>
                <a:gd name="connsiteY3" fmla="*/ 39085 h 806480"/>
                <a:gd name="connsiteX4" fmla="*/ 9894 w 953320"/>
                <a:gd name="connsiteY4" fmla="*/ 38379 h 806480"/>
                <a:gd name="connsiteX5" fmla="*/ 9187 w 953320"/>
                <a:gd name="connsiteY5" fmla="*/ 38379 h 806480"/>
                <a:gd name="connsiteX6" fmla="*/ 0 w 953320"/>
                <a:gd name="connsiteY6" fmla="*/ 18593 h 806480"/>
                <a:gd name="connsiteX7" fmla="*/ 14282 w 953320"/>
                <a:gd name="connsiteY7" fmla="*/ 0 h 806480"/>
                <a:gd name="connsiteX8" fmla="*/ 28585 w 953320"/>
                <a:gd name="connsiteY8" fmla="*/ 257 h 806480"/>
                <a:gd name="connsiteX9" fmla="*/ 35498 w 953320"/>
                <a:gd name="connsiteY9" fmla="*/ 257 h 806480"/>
                <a:gd name="connsiteX10" fmla="*/ 43277 w 953320"/>
                <a:gd name="connsiteY10" fmla="*/ 3794 h 806480"/>
                <a:gd name="connsiteX11" fmla="*/ 60250 w 953320"/>
                <a:gd name="connsiteY11" fmla="*/ 17233 h 806480"/>
                <a:gd name="connsiteX12" fmla="*/ 106218 w 953320"/>
                <a:gd name="connsiteY12" fmla="*/ 54722 h 806480"/>
                <a:gd name="connsiteX13" fmla="*/ 165622 w 953320"/>
                <a:gd name="connsiteY13" fmla="*/ 102820 h 806480"/>
                <a:gd name="connsiteX14" fmla="*/ 235635 w 953320"/>
                <a:gd name="connsiteY14" fmla="*/ 160114 h 806480"/>
                <a:gd name="connsiteX15" fmla="*/ 313427 w 953320"/>
                <a:gd name="connsiteY15" fmla="*/ 223773 h 806480"/>
                <a:gd name="connsiteX16" fmla="*/ 396876 w 953320"/>
                <a:gd name="connsiteY16" fmla="*/ 292384 h 806480"/>
                <a:gd name="connsiteX17" fmla="*/ 482447 w 953320"/>
                <a:gd name="connsiteY17" fmla="*/ 363825 h 806480"/>
                <a:gd name="connsiteX18" fmla="*/ 941418 w 953320"/>
                <a:gd name="connsiteY18" fmla="*/ 745782 h 806480"/>
                <a:gd name="connsiteX19" fmla="*/ 15481 w 953320"/>
                <a:gd name="connsiteY19" fmla="*/ 965 h 806480"/>
                <a:gd name="connsiteX20" fmla="*/ 14989 w 953320"/>
                <a:gd name="connsiteY20" fmla="*/ 965 h 806480"/>
                <a:gd name="connsiteX21" fmla="*/ 14282 w 953320"/>
                <a:gd name="connsiteY21" fmla="*/ 965 h 806480"/>
                <a:gd name="connsiteX22" fmla="*/ 14282 w 953320"/>
                <a:gd name="connsiteY22" fmla="*/ 257 h 806480"/>
                <a:gd name="connsiteX23" fmla="*/ 14602 w 953320"/>
                <a:gd name="connsiteY23" fmla="*/ 257 h 8064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953320" h="806480">
                  <a:moveTo>
                    <a:pt x="0" y="18593"/>
                  </a:moveTo>
                  <a:cubicBezTo>
                    <a:pt x="0" y="18593"/>
                    <a:pt x="0" y="18593"/>
                    <a:pt x="953320" y="803654"/>
                  </a:cubicBezTo>
                  <a:cubicBezTo>
                    <a:pt x="953320" y="803654"/>
                    <a:pt x="953320" y="803654"/>
                    <a:pt x="942013" y="806480"/>
                  </a:cubicBezTo>
                  <a:cubicBezTo>
                    <a:pt x="942013" y="806480"/>
                    <a:pt x="942013" y="806480"/>
                    <a:pt x="9894" y="39085"/>
                  </a:cubicBezTo>
                  <a:cubicBezTo>
                    <a:pt x="9894" y="39085"/>
                    <a:pt x="9894" y="39085"/>
                    <a:pt x="9894" y="38379"/>
                  </a:cubicBezTo>
                  <a:cubicBezTo>
                    <a:pt x="9894" y="38379"/>
                    <a:pt x="9894" y="38379"/>
                    <a:pt x="9187" y="38379"/>
                  </a:cubicBezTo>
                  <a:cubicBezTo>
                    <a:pt x="3534" y="33432"/>
                    <a:pt x="0" y="25659"/>
                    <a:pt x="0" y="18593"/>
                  </a:cubicBezTo>
                  <a:close/>
                  <a:moveTo>
                    <a:pt x="14282" y="0"/>
                  </a:moveTo>
                  <a:lnTo>
                    <a:pt x="28585" y="257"/>
                  </a:lnTo>
                  <a:lnTo>
                    <a:pt x="35498" y="257"/>
                  </a:lnTo>
                  <a:cubicBezTo>
                    <a:pt x="37620" y="257"/>
                    <a:pt x="41156" y="1672"/>
                    <a:pt x="43277" y="3794"/>
                  </a:cubicBezTo>
                  <a:cubicBezTo>
                    <a:pt x="48228" y="7331"/>
                    <a:pt x="53885" y="12282"/>
                    <a:pt x="60250" y="17233"/>
                  </a:cubicBezTo>
                  <a:cubicBezTo>
                    <a:pt x="72980" y="27843"/>
                    <a:pt x="88538" y="39868"/>
                    <a:pt x="106218" y="54722"/>
                  </a:cubicBezTo>
                  <a:cubicBezTo>
                    <a:pt x="123898" y="68868"/>
                    <a:pt x="143699" y="85137"/>
                    <a:pt x="165622" y="102820"/>
                  </a:cubicBezTo>
                  <a:cubicBezTo>
                    <a:pt x="186838" y="120503"/>
                    <a:pt x="210883" y="139601"/>
                    <a:pt x="235635" y="160114"/>
                  </a:cubicBezTo>
                  <a:cubicBezTo>
                    <a:pt x="260387" y="179919"/>
                    <a:pt x="286553" y="201846"/>
                    <a:pt x="313427" y="223773"/>
                  </a:cubicBezTo>
                  <a:cubicBezTo>
                    <a:pt x="340300" y="246408"/>
                    <a:pt x="367881" y="269042"/>
                    <a:pt x="396876" y="292384"/>
                  </a:cubicBezTo>
                  <a:cubicBezTo>
                    <a:pt x="424457" y="316433"/>
                    <a:pt x="453452" y="339775"/>
                    <a:pt x="482447" y="363825"/>
                  </a:cubicBezTo>
                  <a:cubicBezTo>
                    <a:pt x="711579" y="554803"/>
                    <a:pt x="941418" y="745782"/>
                    <a:pt x="941418" y="745782"/>
                  </a:cubicBezTo>
                  <a:lnTo>
                    <a:pt x="15481" y="965"/>
                  </a:lnTo>
                  <a:lnTo>
                    <a:pt x="14989" y="965"/>
                  </a:lnTo>
                  <a:cubicBezTo>
                    <a:pt x="14989" y="965"/>
                    <a:pt x="14282" y="965"/>
                    <a:pt x="14282" y="965"/>
                  </a:cubicBezTo>
                  <a:lnTo>
                    <a:pt x="14282" y="257"/>
                  </a:lnTo>
                  <a:lnTo>
                    <a:pt x="14602" y="257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grpSp>
          <p:nvGrpSpPr>
            <p:cNvPr id="16" name="Group 15"/>
            <p:cNvGrpSpPr/>
            <p:nvPr/>
          </p:nvGrpSpPr>
          <p:grpSpPr>
            <a:xfrm>
              <a:off x="3414313" y="1710129"/>
              <a:ext cx="499868" cy="484394"/>
              <a:chOff x="3414313" y="1710129"/>
              <a:chExt cx="499868" cy="484394"/>
            </a:xfrm>
          </p:grpSpPr>
          <p:sp>
            <p:nvSpPr>
              <p:cNvPr id="17" name="Freeform 73"/>
              <p:cNvSpPr>
                <a:spLocks noEditPoints="1"/>
              </p:cNvSpPr>
              <p:nvPr/>
            </p:nvSpPr>
            <p:spPr bwMode="auto">
              <a:xfrm>
                <a:off x="3633303" y="1967203"/>
                <a:ext cx="1191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  <a:gd name="T3" fmla="*/ 1 w 1"/>
                  <a:gd name="T4" fmla="*/ 1 w 1"/>
                  <a:gd name="T5" fmla="*/ 1 w 1"/>
                  <a:gd name="T6" fmla="*/ 0 w 1"/>
                  <a:gd name="T7" fmla="*/ 0 w 1"/>
                  <a:gd name="T8" fmla="*/ 0 w 1"/>
                  <a:gd name="T9" fmla="*/ 0 w 1"/>
                  <a:gd name="T10" fmla="*/ 0 w 1"/>
                  <a:gd name="T11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  <a:cxn ang="0">
                    <a:pos x="T8" y="0"/>
                  </a:cxn>
                  <a:cxn ang="0">
                    <a:pos x="T9" y="0"/>
                  </a:cxn>
                  <a:cxn ang="0">
                    <a:pos x="T10" y="0"/>
                  </a:cxn>
                  <a:cxn ang="0">
                    <a:pos x="T11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chemeClr val="tx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" name="Freeform 79"/>
              <p:cNvSpPr>
                <a:spLocks/>
              </p:cNvSpPr>
              <p:nvPr/>
            </p:nvSpPr>
            <p:spPr bwMode="auto">
              <a:xfrm>
                <a:off x="3659486" y="1750594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" name="Freeform 80"/>
              <p:cNvSpPr>
                <a:spLocks/>
              </p:cNvSpPr>
              <p:nvPr/>
            </p:nvSpPr>
            <p:spPr bwMode="auto">
              <a:xfrm>
                <a:off x="3659486" y="1750594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solidFill>
                <a:schemeClr val="tx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" name="Freeform 78"/>
              <p:cNvSpPr>
                <a:spLocks/>
              </p:cNvSpPr>
              <p:nvPr/>
            </p:nvSpPr>
            <p:spPr bwMode="auto">
              <a:xfrm>
                <a:off x="3635683" y="1710129"/>
                <a:ext cx="278498" cy="401085"/>
              </a:xfrm>
              <a:custGeom>
                <a:avLst/>
                <a:gdLst>
                  <a:gd name="T0" fmla="*/ 0 w 234"/>
                  <a:gd name="T1" fmla="*/ 0 h 337"/>
                  <a:gd name="T2" fmla="*/ 28 w 234"/>
                  <a:gd name="T3" fmla="*/ 184 h 337"/>
                  <a:gd name="T4" fmla="*/ 215 w 234"/>
                  <a:gd name="T5" fmla="*/ 337 h 337"/>
                  <a:gd name="T6" fmla="*/ 234 w 234"/>
                  <a:gd name="T7" fmla="*/ 246 h 337"/>
                  <a:gd name="T8" fmla="*/ 0 w 234"/>
                  <a:gd name="T9" fmla="*/ 0 h 3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4" h="337">
                    <a:moveTo>
                      <a:pt x="0" y="0"/>
                    </a:moveTo>
                    <a:lnTo>
                      <a:pt x="28" y="184"/>
                    </a:lnTo>
                    <a:lnTo>
                      <a:pt x="215" y="337"/>
                    </a:lnTo>
                    <a:lnTo>
                      <a:pt x="234" y="246"/>
                    </a:lnTo>
                    <a:lnTo>
                      <a:pt x="0" y="0"/>
                    </a:lnTo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" name="Freeform 81"/>
              <p:cNvSpPr>
                <a:spLocks/>
              </p:cNvSpPr>
              <p:nvPr/>
            </p:nvSpPr>
            <p:spPr bwMode="auto">
              <a:xfrm>
                <a:off x="3659486" y="1750594"/>
                <a:ext cx="238032" cy="253505"/>
              </a:xfrm>
              <a:custGeom>
                <a:avLst/>
                <a:gdLst>
                  <a:gd name="T0" fmla="*/ 0 w 337"/>
                  <a:gd name="T1" fmla="*/ 0 h 357"/>
                  <a:gd name="T2" fmla="*/ 0 w 337"/>
                  <a:gd name="T3" fmla="*/ 0 h 357"/>
                  <a:gd name="T4" fmla="*/ 0 w 337"/>
                  <a:gd name="T5" fmla="*/ 0 h 357"/>
                  <a:gd name="T6" fmla="*/ 14 w 337"/>
                  <a:gd name="T7" fmla="*/ 16 h 357"/>
                  <a:gd name="T8" fmla="*/ 51 w 337"/>
                  <a:gd name="T9" fmla="*/ 57 h 357"/>
                  <a:gd name="T10" fmla="*/ 104 w 337"/>
                  <a:gd name="T11" fmla="*/ 115 h 357"/>
                  <a:gd name="T12" fmla="*/ 135 w 337"/>
                  <a:gd name="T13" fmla="*/ 147 h 357"/>
                  <a:gd name="T14" fmla="*/ 166 w 337"/>
                  <a:gd name="T15" fmla="*/ 181 h 357"/>
                  <a:gd name="T16" fmla="*/ 228 w 337"/>
                  <a:gd name="T17" fmla="*/ 246 h 357"/>
                  <a:gd name="T18" fmla="*/ 283 w 337"/>
                  <a:gd name="T19" fmla="*/ 303 h 357"/>
                  <a:gd name="T20" fmla="*/ 322 w 337"/>
                  <a:gd name="T21" fmla="*/ 342 h 357"/>
                  <a:gd name="T22" fmla="*/ 337 w 337"/>
                  <a:gd name="T23" fmla="*/ 357 h 357"/>
                  <a:gd name="T24" fmla="*/ 337 w 337"/>
                  <a:gd name="T25" fmla="*/ 357 h 357"/>
                  <a:gd name="T26" fmla="*/ 337 w 337"/>
                  <a:gd name="T27" fmla="*/ 357 h 357"/>
                  <a:gd name="T28" fmla="*/ 323 w 337"/>
                  <a:gd name="T29" fmla="*/ 341 h 357"/>
                  <a:gd name="T30" fmla="*/ 286 w 337"/>
                  <a:gd name="T31" fmla="*/ 300 h 357"/>
                  <a:gd name="T32" fmla="*/ 233 w 337"/>
                  <a:gd name="T33" fmla="*/ 242 h 357"/>
                  <a:gd name="T34" fmla="*/ 171 w 337"/>
                  <a:gd name="T35" fmla="*/ 176 h 357"/>
                  <a:gd name="T36" fmla="*/ 139 w 337"/>
                  <a:gd name="T37" fmla="*/ 143 h 357"/>
                  <a:gd name="T38" fmla="*/ 109 w 337"/>
                  <a:gd name="T39" fmla="*/ 111 h 357"/>
                  <a:gd name="T40" fmla="*/ 54 w 337"/>
                  <a:gd name="T41" fmla="*/ 54 h 357"/>
                  <a:gd name="T42" fmla="*/ 15 w 337"/>
                  <a:gd name="T43" fmla="*/ 15 h 357"/>
                  <a:gd name="T44" fmla="*/ 0 w 337"/>
                  <a:gd name="T45" fmla="*/ 0 h 3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337" h="357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5" y="6"/>
                      <a:pt x="14" y="16"/>
                    </a:cubicBezTo>
                    <a:cubicBezTo>
                      <a:pt x="23" y="26"/>
                      <a:pt x="35" y="40"/>
                      <a:pt x="51" y="57"/>
                    </a:cubicBezTo>
                    <a:cubicBezTo>
                      <a:pt x="67" y="74"/>
                      <a:pt x="85" y="94"/>
                      <a:pt x="104" y="115"/>
                    </a:cubicBezTo>
                    <a:cubicBezTo>
                      <a:pt x="114" y="126"/>
                      <a:pt x="124" y="136"/>
                      <a:pt x="135" y="147"/>
                    </a:cubicBezTo>
                    <a:cubicBezTo>
                      <a:pt x="145" y="158"/>
                      <a:pt x="155" y="170"/>
                      <a:pt x="166" y="181"/>
                    </a:cubicBezTo>
                    <a:cubicBezTo>
                      <a:pt x="187" y="203"/>
                      <a:pt x="208" y="225"/>
                      <a:pt x="228" y="246"/>
                    </a:cubicBezTo>
                    <a:cubicBezTo>
                      <a:pt x="248" y="267"/>
                      <a:pt x="267" y="286"/>
                      <a:pt x="283" y="303"/>
                    </a:cubicBezTo>
                    <a:cubicBezTo>
                      <a:pt x="299" y="319"/>
                      <a:pt x="313" y="333"/>
                      <a:pt x="322" y="342"/>
                    </a:cubicBezTo>
                    <a:cubicBezTo>
                      <a:pt x="332" y="352"/>
                      <a:pt x="337" y="357"/>
                      <a:pt x="337" y="357"/>
                    </a:cubicBezTo>
                    <a:cubicBezTo>
                      <a:pt x="337" y="357"/>
                      <a:pt x="337" y="357"/>
                      <a:pt x="337" y="357"/>
                    </a:cubicBezTo>
                    <a:cubicBezTo>
                      <a:pt x="337" y="357"/>
                      <a:pt x="337" y="357"/>
                      <a:pt x="337" y="357"/>
                    </a:cubicBezTo>
                    <a:cubicBezTo>
                      <a:pt x="337" y="357"/>
                      <a:pt x="332" y="351"/>
                      <a:pt x="323" y="341"/>
                    </a:cubicBezTo>
                    <a:cubicBezTo>
                      <a:pt x="314" y="331"/>
                      <a:pt x="301" y="317"/>
                      <a:pt x="286" y="300"/>
                    </a:cubicBezTo>
                    <a:cubicBezTo>
                      <a:pt x="270" y="283"/>
                      <a:pt x="252" y="263"/>
                      <a:pt x="233" y="242"/>
                    </a:cubicBezTo>
                    <a:cubicBezTo>
                      <a:pt x="213" y="221"/>
                      <a:pt x="192" y="199"/>
                      <a:pt x="171" y="176"/>
                    </a:cubicBezTo>
                    <a:cubicBezTo>
                      <a:pt x="160" y="165"/>
                      <a:pt x="150" y="154"/>
                      <a:pt x="139" y="143"/>
                    </a:cubicBezTo>
                    <a:cubicBezTo>
                      <a:pt x="129" y="132"/>
                      <a:pt x="119" y="121"/>
                      <a:pt x="109" y="111"/>
                    </a:cubicBezTo>
                    <a:cubicBezTo>
                      <a:pt x="89" y="90"/>
                      <a:pt x="70" y="71"/>
                      <a:pt x="54" y="54"/>
                    </a:cubicBezTo>
                    <a:cubicBezTo>
                      <a:pt x="38" y="38"/>
                      <a:pt x="24" y="24"/>
                      <a:pt x="15" y="15"/>
                    </a:cubicBezTo>
                    <a:cubicBezTo>
                      <a:pt x="5" y="5"/>
                      <a:pt x="0" y="0"/>
                      <a:pt x="0" y="0"/>
                    </a:cubicBezTo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" name="Freeform 82"/>
              <p:cNvSpPr>
                <a:spLocks/>
              </p:cNvSpPr>
              <p:nvPr/>
            </p:nvSpPr>
            <p:spPr bwMode="auto">
              <a:xfrm>
                <a:off x="3414313" y="1970773"/>
                <a:ext cx="445121" cy="223750"/>
              </a:xfrm>
              <a:custGeom>
                <a:avLst/>
                <a:gdLst>
                  <a:gd name="T0" fmla="*/ 0 w 374"/>
                  <a:gd name="T1" fmla="*/ 9 h 188"/>
                  <a:gd name="T2" fmla="*/ 187 w 374"/>
                  <a:gd name="T3" fmla="*/ 0 h 188"/>
                  <a:gd name="T4" fmla="*/ 374 w 374"/>
                  <a:gd name="T5" fmla="*/ 152 h 188"/>
                  <a:gd name="T6" fmla="*/ 288 w 374"/>
                  <a:gd name="T7" fmla="*/ 188 h 188"/>
                  <a:gd name="T8" fmla="*/ 0 w 374"/>
                  <a:gd name="T9" fmla="*/ 9 h 1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4" h="188">
                    <a:moveTo>
                      <a:pt x="0" y="9"/>
                    </a:moveTo>
                    <a:lnTo>
                      <a:pt x="187" y="0"/>
                    </a:lnTo>
                    <a:lnTo>
                      <a:pt x="374" y="152"/>
                    </a:lnTo>
                    <a:lnTo>
                      <a:pt x="288" y="188"/>
                    </a:lnTo>
                    <a:lnTo>
                      <a:pt x="0" y="9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  <p:grpSp>
        <p:nvGrpSpPr>
          <p:cNvPr id="38" name="Group 37"/>
          <p:cNvGrpSpPr/>
          <p:nvPr/>
        </p:nvGrpSpPr>
        <p:grpSpPr>
          <a:xfrm>
            <a:off x="5670022" y="1575547"/>
            <a:ext cx="2559578" cy="592609"/>
            <a:chOff x="5670022" y="1575547"/>
            <a:chExt cx="2559578" cy="592609"/>
          </a:xfrm>
        </p:grpSpPr>
        <p:sp>
          <p:nvSpPr>
            <p:cNvPr id="24" name="TextBox 23"/>
            <p:cNvSpPr txBox="1"/>
            <p:nvPr/>
          </p:nvSpPr>
          <p:spPr>
            <a:xfrm>
              <a:off x="5670022" y="1575547"/>
              <a:ext cx="2559578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ts val="1200"/>
                </a:lnSpc>
                <a:spcAft>
                  <a:spcPts val="1200"/>
                </a:spcAft>
              </a:pPr>
              <a:r>
                <a:rPr lang="en-US" sz="1000" b="1" cap="all" spc="20" dirty="0">
                  <a:solidFill>
                    <a:schemeClr val="accent3"/>
                  </a:solidFill>
                  <a:latin typeface="Lato" panose="020F0502020204030203" pitchFamily="34" charset="0"/>
                </a:rPr>
                <a:t>Mission 1</a:t>
              </a: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5670022" y="1757018"/>
              <a:ext cx="2559578" cy="41113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ts val="1100"/>
                </a:lnSpc>
                <a:spcAft>
                  <a:spcPts val="1200"/>
                </a:spcAft>
              </a:pP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Sed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ut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perspiciatis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lorem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or unde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eab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requ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omnis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iste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natus error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siore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sit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volup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tatem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accus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dolor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sitae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bitae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ke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kharab</a:t>
              </a:r>
              <a:endParaRPr lang="en-US" sz="850" dirty="0">
                <a:solidFill>
                  <a:schemeClr val="accent5"/>
                </a:solidFill>
                <a:latin typeface="Lato" panose="020F0502020204030203" pitchFamily="34" charset="0"/>
              </a:endParaRPr>
            </a:p>
          </p:txBody>
        </p:sp>
      </p:grpSp>
      <p:grpSp>
        <p:nvGrpSpPr>
          <p:cNvPr id="35" name="Group 34"/>
          <p:cNvGrpSpPr/>
          <p:nvPr/>
        </p:nvGrpSpPr>
        <p:grpSpPr>
          <a:xfrm>
            <a:off x="5670022" y="2649993"/>
            <a:ext cx="2559578" cy="592609"/>
            <a:chOff x="5670022" y="2649993"/>
            <a:chExt cx="2559578" cy="592609"/>
          </a:xfrm>
        </p:grpSpPr>
        <p:sp>
          <p:nvSpPr>
            <p:cNvPr id="27" name="TextBox 26"/>
            <p:cNvSpPr txBox="1"/>
            <p:nvPr/>
          </p:nvSpPr>
          <p:spPr>
            <a:xfrm>
              <a:off x="5670022" y="2649993"/>
              <a:ext cx="2559578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ts val="1200"/>
                </a:lnSpc>
                <a:spcAft>
                  <a:spcPts val="1200"/>
                </a:spcAft>
              </a:pPr>
              <a:r>
                <a:rPr lang="en-US" sz="1000" b="1" cap="all" spc="20" dirty="0">
                  <a:solidFill>
                    <a:schemeClr val="accent3"/>
                  </a:solidFill>
                  <a:latin typeface="Lato" panose="020F0502020204030203" pitchFamily="34" charset="0"/>
                </a:rPr>
                <a:t>Mission 2</a:t>
              </a:r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5670022" y="2831464"/>
              <a:ext cx="2559578" cy="41113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ts val="1100"/>
                </a:lnSpc>
                <a:spcAft>
                  <a:spcPts val="1200"/>
                </a:spcAft>
              </a:pP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Sed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ut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perspiciatis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lorem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or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unde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eab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requ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omnis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iste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natus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error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siore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sit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volup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tatem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accus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dolor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sitae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bitae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ke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kharab</a:t>
              </a:r>
              <a:endParaRPr lang="en-US" sz="850" dirty="0">
                <a:solidFill>
                  <a:schemeClr val="accent5"/>
                </a:solidFill>
                <a:latin typeface="Lato" panose="020F0502020204030203" pitchFamily="34" charset="0"/>
              </a:endParaRPr>
            </a:p>
          </p:txBody>
        </p:sp>
      </p:grpSp>
      <p:grpSp>
        <p:nvGrpSpPr>
          <p:cNvPr id="32" name="Group 31"/>
          <p:cNvGrpSpPr/>
          <p:nvPr/>
        </p:nvGrpSpPr>
        <p:grpSpPr>
          <a:xfrm>
            <a:off x="5670022" y="3709976"/>
            <a:ext cx="2559578" cy="592609"/>
            <a:chOff x="5670022" y="3709976"/>
            <a:chExt cx="2559578" cy="592609"/>
          </a:xfrm>
        </p:grpSpPr>
        <p:sp>
          <p:nvSpPr>
            <p:cNvPr id="30" name="TextBox 29"/>
            <p:cNvSpPr txBox="1"/>
            <p:nvPr/>
          </p:nvSpPr>
          <p:spPr>
            <a:xfrm>
              <a:off x="5670022" y="3709976"/>
              <a:ext cx="2559578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ts val="1200"/>
                </a:lnSpc>
                <a:spcAft>
                  <a:spcPts val="1200"/>
                </a:spcAft>
              </a:pPr>
              <a:r>
                <a:rPr lang="en-US" sz="1000" b="1" cap="all" spc="20" dirty="0">
                  <a:solidFill>
                    <a:schemeClr val="accent3"/>
                  </a:solidFill>
                  <a:latin typeface="Lato" panose="020F0502020204030203" pitchFamily="34" charset="0"/>
                </a:rPr>
                <a:t>Mission 3</a:t>
              </a:r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5670022" y="3891447"/>
              <a:ext cx="2559578" cy="41113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ts val="1100"/>
                </a:lnSpc>
                <a:spcAft>
                  <a:spcPts val="1200"/>
                </a:spcAft>
              </a:pP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Sed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ut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perspiciatis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lorem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or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unde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eab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requ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omnis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iste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natus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error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siore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sit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volup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tatem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accus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dolor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sitae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bitae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ke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kharab</a:t>
              </a:r>
              <a:endParaRPr lang="en-US" sz="850" dirty="0">
                <a:solidFill>
                  <a:schemeClr val="accent5"/>
                </a:solidFill>
                <a:latin typeface="Lato" panose="020F0502020204030203" pitchFamily="34" charset="0"/>
              </a:endParaRPr>
            </a:p>
          </p:txBody>
        </p:sp>
      </p:grpSp>
      <p:grpSp>
        <p:nvGrpSpPr>
          <p:cNvPr id="23" name="Group 22"/>
          <p:cNvGrpSpPr/>
          <p:nvPr/>
        </p:nvGrpSpPr>
        <p:grpSpPr>
          <a:xfrm>
            <a:off x="4951945" y="1562265"/>
            <a:ext cx="494451" cy="443286"/>
            <a:chOff x="4951945" y="1562265"/>
            <a:chExt cx="494451" cy="443286"/>
          </a:xfrm>
        </p:grpSpPr>
        <p:sp>
          <p:nvSpPr>
            <p:cNvPr id="33" name="Oval 32"/>
            <p:cNvSpPr/>
            <p:nvPr/>
          </p:nvSpPr>
          <p:spPr>
            <a:xfrm>
              <a:off x="4980734" y="1562265"/>
              <a:ext cx="443286" cy="443286"/>
            </a:xfrm>
            <a:prstGeom prst="ellipse">
              <a:avLst/>
            </a:prstGeom>
            <a:solidFill>
              <a:schemeClr val="accent1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4951945" y="1665226"/>
              <a:ext cx="494451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spcAft>
                  <a:spcPts val="1200"/>
                </a:spcAft>
              </a:pPr>
              <a:r>
                <a:rPr lang="en-US" sz="1400" dirty="0">
                  <a:solidFill>
                    <a:schemeClr val="bg1"/>
                  </a:solidFill>
                  <a:latin typeface="Lato Black" panose="020F0A02020204030203" pitchFamily="34" charset="0"/>
                </a:rPr>
                <a:t>01</a:t>
              </a:r>
            </a:p>
          </p:txBody>
        </p:sp>
      </p:grpSp>
      <p:grpSp>
        <p:nvGrpSpPr>
          <p:cNvPr id="26" name="Group 25"/>
          <p:cNvGrpSpPr/>
          <p:nvPr/>
        </p:nvGrpSpPr>
        <p:grpSpPr>
          <a:xfrm>
            <a:off x="4951945" y="2628122"/>
            <a:ext cx="494451" cy="443286"/>
            <a:chOff x="4951945" y="2628122"/>
            <a:chExt cx="494451" cy="443286"/>
          </a:xfrm>
        </p:grpSpPr>
        <p:sp>
          <p:nvSpPr>
            <p:cNvPr id="36" name="Oval 35"/>
            <p:cNvSpPr/>
            <p:nvPr/>
          </p:nvSpPr>
          <p:spPr>
            <a:xfrm>
              <a:off x="4980734" y="2628122"/>
              <a:ext cx="443286" cy="443286"/>
            </a:xfrm>
            <a:prstGeom prst="ellipse">
              <a:avLst/>
            </a:prstGeom>
            <a:solidFill>
              <a:schemeClr val="accent1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4951945" y="2739655"/>
              <a:ext cx="494451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spcAft>
                  <a:spcPts val="1200"/>
                </a:spcAft>
              </a:pPr>
              <a:r>
                <a:rPr lang="en-US" sz="1400" dirty="0">
                  <a:solidFill>
                    <a:schemeClr val="bg1"/>
                  </a:solidFill>
                  <a:latin typeface="Lato Black" panose="020F0A02020204030203" pitchFamily="34" charset="0"/>
                </a:rPr>
                <a:t>02</a:t>
              </a:r>
            </a:p>
          </p:txBody>
        </p:sp>
      </p:grpSp>
      <p:grpSp>
        <p:nvGrpSpPr>
          <p:cNvPr id="29" name="Group 28"/>
          <p:cNvGrpSpPr/>
          <p:nvPr/>
        </p:nvGrpSpPr>
        <p:grpSpPr>
          <a:xfrm>
            <a:off x="4951945" y="3690236"/>
            <a:ext cx="494451" cy="443286"/>
            <a:chOff x="4951945" y="3690236"/>
            <a:chExt cx="494451" cy="443286"/>
          </a:xfrm>
        </p:grpSpPr>
        <p:sp>
          <p:nvSpPr>
            <p:cNvPr id="39" name="Oval 38"/>
            <p:cNvSpPr/>
            <p:nvPr/>
          </p:nvSpPr>
          <p:spPr>
            <a:xfrm>
              <a:off x="4980734" y="3690236"/>
              <a:ext cx="443286" cy="443286"/>
            </a:xfrm>
            <a:prstGeom prst="ellipse">
              <a:avLst/>
            </a:prstGeom>
            <a:solidFill>
              <a:schemeClr val="accent1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TextBox 39"/>
            <p:cNvSpPr txBox="1"/>
            <p:nvPr/>
          </p:nvSpPr>
          <p:spPr>
            <a:xfrm>
              <a:off x="4951945" y="3798369"/>
              <a:ext cx="494451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spcAft>
                  <a:spcPts val="1200"/>
                </a:spcAft>
              </a:pPr>
              <a:r>
                <a:rPr lang="en-US" sz="1400" dirty="0">
                  <a:solidFill>
                    <a:schemeClr val="bg1"/>
                  </a:solidFill>
                  <a:latin typeface="Lato Black" panose="020F0A02020204030203" pitchFamily="34" charset="0"/>
                </a:rPr>
                <a:t>03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029950636"/>
      </p:ext>
    </p:extLst>
  </p:cSld>
  <p:clrMapOvr>
    <a:masterClrMapping/>
  </p:clrMapOvr>
  <p:transition spd="slow" advClick="0" advTm="100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mon </a:t>
            </a:r>
            <a:r>
              <a:rPr lang="en-US" dirty="0">
                <a:solidFill>
                  <a:schemeClr val="accent2"/>
                </a:solidFill>
              </a:rPr>
              <a:t>planning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lvl="0"/>
            <a:r>
              <a:rPr lang="en-US" dirty="0" err="1"/>
              <a:t>Organisation</a:t>
            </a:r>
            <a:r>
              <a:rPr lang="en-US" dirty="0"/>
              <a:t> de mon stage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/>
          </p:nvPr>
        </p:nvGraphicFramePr>
        <p:xfrm>
          <a:off x="638177" y="1543046"/>
          <a:ext cx="7862882" cy="227542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7257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241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2419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2419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2419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2419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2419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52419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524192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524192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524192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524192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524192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</a:tblGrid>
              <a:tr h="379237"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137160" marR="137160" marT="0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50" b="0" dirty="0">
                          <a:solidFill>
                            <a:schemeClr val="bg1"/>
                          </a:solidFill>
                          <a:latin typeface="Lato" panose="020F0502020204030203" pitchFamily="34" charset="0"/>
                        </a:rPr>
                        <a:t>Jan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50" b="0" dirty="0">
                          <a:solidFill>
                            <a:schemeClr val="bg1"/>
                          </a:solidFill>
                          <a:latin typeface="Lato" panose="020F0502020204030203" pitchFamily="34" charset="0"/>
                        </a:rPr>
                        <a:t>Feb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50" b="0" dirty="0">
                          <a:solidFill>
                            <a:schemeClr val="bg1"/>
                          </a:solidFill>
                          <a:latin typeface="Lato" panose="020F0502020204030203" pitchFamily="34" charset="0"/>
                        </a:rPr>
                        <a:t>Mar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50" b="0" dirty="0">
                          <a:solidFill>
                            <a:schemeClr val="bg1"/>
                          </a:solidFill>
                          <a:latin typeface="Lato" panose="020F0502020204030203" pitchFamily="34" charset="0"/>
                        </a:rPr>
                        <a:t>Apr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50" b="0" dirty="0">
                          <a:solidFill>
                            <a:schemeClr val="bg1"/>
                          </a:solidFill>
                          <a:latin typeface="Lato" panose="020F0502020204030203" pitchFamily="34" charset="0"/>
                        </a:rPr>
                        <a:t>May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50" b="0" dirty="0">
                          <a:solidFill>
                            <a:schemeClr val="bg1"/>
                          </a:solidFill>
                          <a:latin typeface="Lato" panose="020F0502020204030203" pitchFamily="34" charset="0"/>
                        </a:rPr>
                        <a:t>Jun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50" b="0" dirty="0">
                          <a:solidFill>
                            <a:schemeClr val="bg1"/>
                          </a:solidFill>
                          <a:latin typeface="Lato" panose="020F0502020204030203" pitchFamily="34" charset="0"/>
                        </a:rPr>
                        <a:t>Jul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50" b="0" dirty="0">
                          <a:solidFill>
                            <a:schemeClr val="bg1"/>
                          </a:solidFill>
                          <a:latin typeface="Lato" panose="020F0502020204030203" pitchFamily="34" charset="0"/>
                        </a:rPr>
                        <a:t>Aug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50" b="0" dirty="0">
                          <a:solidFill>
                            <a:schemeClr val="bg1"/>
                          </a:solidFill>
                          <a:latin typeface="Lato" panose="020F0502020204030203" pitchFamily="34" charset="0"/>
                        </a:rPr>
                        <a:t>Sep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50" b="0" dirty="0">
                          <a:solidFill>
                            <a:schemeClr val="bg1"/>
                          </a:solidFill>
                          <a:latin typeface="Lato" panose="020F0502020204030203" pitchFamily="34" charset="0"/>
                        </a:rPr>
                        <a:t>Oct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50" b="0" dirty="0">
                          <a:solidFill>
                            <a:schemeClr val="bg1"/>
                          </a:solidFill>
                          <a:latin typeface="Lato" panose="020F0502020204030203" pitchFamily="34" charset="0"/>
                        </a:rPr>
                        <a:t>Nov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50" b="0" dirty="0">
                          <a:solidFill>
                            <a:schemeClr val="bg1"/>
                          </a:solidFill>
                          <a:latin typeface="Lato" panose="020F0502020204030203" pitchFamily="34" charset="0"/>
                        </a:rPr>
                        <a:t>Dec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9237">
                <a:tc>
                  <a:txBody>
                    <a:bodyPr/>
                    <a:lstStyle/>
                    <a:p>
                      <a:r>
                        <a:rPr lang="en-US" sz="850" b="1" cap="all" spc="20" dirty="0">
                          <a:solidFill>
                            <a:schemeClr val="bg1"/>
                          </a:solidFill>
                          <a:latin typeface="Lato" panose="020F0502020204030203" pitchFamily="34" charset="0"/>
                        </a:rPr>
                        <a:t>Meeting &amp; Presentation</a:t>
                      </a:r>
                    </a:p>
                  </a:txBody>
                  <a:tcPr marL="137160" marR="137160" marT="0" marB="0" anchor="ctr">
                    <a:lnR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9237">
                <a:tc>
                  <a:txBody>
                    <a:bodyPr/>
                    <a:lstStyle/>
                    <a:p>
                      <a:r>
                        <a:rPr lang="en-US" sz="850" b="1" cap="all" spc="20" dirty="0">
                          <a:solidFill>
                            <a:schemeClr val="bg1"/>
                          </a:solidFill>
                          <a:latin typeface="Lato" panose="020F0502020204030203" pitchFamily="34" charset="0"/>
                        </a:rPr>
                        <a:t>Wire framing &amp; Layout</a:t>
                      </a:r>
                    </a:p>
                  </a:txBody>
                  <a:tcPr marL="137160" marR="137160" marT="0" marB="0" anchor="ctr">
                    <a:lnR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9237">
                <a:tc>
                  <a:txBody>
                    <a:bodyPr/>
                    <a:lstStyle/>
                    <a:p>
                      <a:r>
                        <a:rPr lang="en-US" sz="850" b="1" cap="all" spc="20" dirty="0">
                          <a:solidFill>
                            <a:schemeClr val="bg1"/>
                          </a:solidFill>
                          <a:latin typeface="Lato" panose="020F0502020204030203" pitchFamily="34" charset="0"/>
                        </a:rPr>
                        <a:t>Problem</a:t>
                      </a:r>
                      <a:r>
                        <a:rPr lang="en-US" sz="850" b="1" cap="all" spc="20" baseline="0" dirty="0">
                          <a:solidFill>
                            <a:schemeClr val="bg1"/>
                          </a:solidFill>
                          <a:latin typeface="Lato" panose="020F0502020204030203" pitchFamily="34" charset="0"/>
                        </a:rPr>
                        <a:t> Solving</a:t>
                      </a:r>
                      <a:endParaRPr lang="en-US" sz="850" b="1" cap="all" spc="20" dirty="0">
                        <a:solidFill>
                          <a:schemeClr val="bg1"/>
                        </a:solidFill>
                        <a:latin typeface="Lato" panose="020F0502020204030203" pitchFamily="34" charset="0"/>
                      </a:endParaRPr>
                    </a:p>
                  </a:txBody>
                  <a:tcPr marL="137160" marR="137160" marT="0" marB="0" anchor="ctr">
                    <a:lnR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9237">
                <a:tc>
                  <a:txBody>
                    <a:bodyPr/>
                    <a:lstStyle/>
                    <a:p>
                      <a:r>
                        <a:rPr lang="en-US" sz="850" b="1" cap="all" spc="20" dirty="0">
                          <a:solidFill>
                            <a:schemeClr val="bg1"/>
                          </a:solidFill>
                          <a:latin typeface="Lato" panose="020F0502020204030203" pitchFamily="34" charset="0"/>
                        </a:rPr>
                        <a:t>Coding &amp; Interactive</a:t>
                      </a:r>
                    </a:p>
                  </a:txBody>
                  <a:tcPr marL="137160" marR="137160" marT="0" marB="0" anchor="ctr">
                    <a:lnR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9237">
                <a:tc>
                  <a:txBody>
                    <a:bodyPr/>
                    <a:lstStyle/>
                    <a:p>
                      <a:r>
                        <a:rPr lang="en-US" sz="850" b="1" cap="all" spc="20" dirty="0">
                          <a:solidFill>
                            <a:schemeClr val="bg1"/>
                          </a:solidFill>
                          <a:latin typeface="Lato" panose="020F0502020204030203" pitchFamily="34" charset="0"/>
                        </a:rPr>
                        <a:t>Publish</a:t>
                      </a:r>
                      <a:r>
                        <a:rPr lang="en-US" sz="850" b="1" cap="all" spc="20" baseline="0" dirty="0">
                          <a:solidFill>
                            <a:schemeClr val="bg1"/>
                          </a:solidFill>
                          <a:latin typeface="Lato" panose="020F0502020204030203" pitchFamily="34" charset="0"/>
                        </a:rPr>
                        <a:t> &amp; launch</a:t>
                      </a:r>
                      <a:endParaRPr lang="en-US" sz="850" b="1" cap="all" spc="20" dirty="0">
                        <a:solidFill>
                          <a:schemeClr val="bg1"/>
                        </a:solidFill>
                        <a:latin typeface="Lato" panose="020F0502020204030203" pitchFamily="34" charset="0"/>
                      </a:endParaRPr>
                    </a:p>
                  </a:txBody>
                  <a:tcPr marL="137160" marR="137160" marT="0" marB="0" anchor="ctr">
                    <a:lnR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5" name="Chevron 4"/>
          <p:cNvSpPr/>
          <p:nvPr/>
        </p:nvSpPr>
        <p:spPr>
          <a:xfrm>
            <a:off x="2418504" y="2009603"/>
            <a:ext cx="1748683" cy="201256"/>
          </a:xfrm>
          <a:prstGeom prst="chevron">
            <a:avLst/>
          </a:prstGeom>
          <a:solidFill>
            <a:schemeClr val="accent1"/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6" name="Chevron 5"/>
          <p:cNvSpPr/>
          <p:nvPr/>
        </p:nvSpPr>
        <p:spPr>
          <a:xfrm>
            <a:off x="2942379" y="2390603"/>
            <a:ext cx="1748683" cy="201256"/>
          </a:xfrm>
          <a:prstGeom prst="chevron">
            <a:avLst/>
          </a:prstGeom>
          <a:solidFill>
            <a:schemeClr val="accent1"/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7" name="Chevron 6"/>
          <p:cNvSpPr/>
          <p:nvPr/>
        </p:nvSpPr>
        <p:spPr>
          <a:xfrm>
            <a:off x="3974255" y="2771603"/>
            <a:ext cx="1748683" cy="201256"/>
          </a:xfrm>
          <a:prstGeom prst="chevron">
            <a:avLst/>
          </a:prstGeom>
          <a:solidFill>
            <a:schemeClr val="accent1"/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8" name="Chevron 7"/>
          <p:cNvSpPr/>
          <p:nvPr/>
        </p:nvSpPr>
        <p:spPr>
          <a:xfrm>
            <a:off x="5018195" y="3149428"/>
            <a:ext cx="2100155" cy="201256"/>
          </a:xfrm>
          <a:prstGeom prst="chevron">
            <a:avLst/>
          </a:prstGeom>
          <a:solidFill>
            <a:schemeClr val="accent1"/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9" name="Chevron 8"/>
          <p:cNvSpPr/>
          <p:nvPr/>
        </p:nvSpPr>
        <p:spPr>
          <a:xfrm>
            <a:off x="6627920" y="3527253"/>
            <a:ext cx="1748683" cy="201256"/>
          </a:xfrm>
          <a:prstGeom prst="chevron">
            <a:avLst/>
          </a:prstGeom>
          <a:solidFill>
            <a:schemeClr val="accent1"/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0" name="Chevron 9"/>
          <p:cNvSpPr/>
          <p:nvPr/>
        </p:nvSpPr>
        <p:spPr>
          <a:xfrm>
            <a:off x="2418505" y="2009603"/>
            <a:ext cx="1620096" cy="201256"/>
          </a:xfrm>
          <a:prstGeom prst="chevron">
            <a:avLst/>
          </a:prstGeom>
          <a:solidFill>
            <a:schemeClr val="accent2"/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1" name="Chevron 10"/>
          <p:cNvSpPr/>
          <p:nvPr/>
        </p:nvSpPr>
        <p:spPr>
          <a:xfrm>
            <a:off x="2942378" y="2390603"/>
            <a:ext cx="1578822" cy="201256"/>
          </a:xfrm>
          <a:prstGeom prst="chevron">
            <a:avLst/>
          </a:prstGeom>
          <a:solidFill>
            <a:schemeClr val="accent2"/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2" name="Chevron 11"/>
          <p:cNvSpPr/>
          <p:nvPr/>
        </p:nvSpPr>
        <p:spPr>
          <a:xfrm>
            <a:off x="5018194" y="3149428"/>
            <a:ext cx="704743" cy="201256"/>
          </a:xfrm>
          <a:prstGeom prst="chevron">
            <a:avLst/>
          </a:prstGeom>
          <a:solidFill>
            <a:schemeClr val="accent2"/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3" name="Chevron 12"/>
          <p:cNvSpPr/>
          <p:nvPr/>
        </p:nvSpPr>
        <p:spPr>
          <a:xfrm>
            <a:off x="3974256" y="2771603"/>
            <a:ext cx="1043940" cy="201256"/>
          </a:xfrm>
          <a:prstGeom prst="chevron">
            <a:avLst/>
          </a:prstGeom>
          <a:solidFill>
            <a:schemeClr val="accent2"/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grpSp>
        <p:nvGrpSpPr>
          <p:cNvPr id="17" name="Group 16"/>
          <p:cNvGrpSpPr/>
          <p:nvPr/>
        </p:nvGrpSpPr>
        <p:grpSpPr>
          <a:xfrm>
            <a:off x="2862249" y="4261236"/>
            <a:ext cx="809310" cy="128240"/>
            <a:chOff x="2862249" y="4261236"/>
            <a:chExt cx="809310" cy="128240"/>
          </a:xfrm>
        </p:grpSpPr>
        <p:sp>
          <p:nvSpPr>
            <p:cNvPr id="15" name="Chevron 14"/>
            <p:cNvSpPr/>
            <p:nvPr/>
          </p:nvSpPr>
          <p:spPr>
            <a:xfrm>
              <a:off x="2862249" y="4276347"/>
              <a:ext cx="274637" cy="113129"/>
            </a:xfrm>
            <a:prstGeom prst="chevron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3186629" y="4261236"/>
              <a:ext cx="484930" cy="11785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ts val="1000"/>
                </a:lnSpc>
              </a:pPr>
              <a:r>
                <a:rPr lang="en-US" sz="750" dirty="0" err="1">
                  <a:solidFill>
                    <a:schemeClr val="accent5"/>
                  </a:solidFill>
                  <a:latin typeface="Lato" panose="020F0502020204030203" pitchFamily="34" charset="0"/>
                  <a:ea typeface="Roboto light" panose="02000000000000000000" pitchFamily="2" charset="0"/>
                </a:rPr>
                <a:t>Terminé</a:t>
              </a:r>
              <a:endParaRPr lang="en-US" sz="75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endParaRPr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3860404" y="4261236"/>
            <a:ext cx="1833428" cy="128240"/>
            <a:chOff x="3860404" y="4261236"/>
            <a:chExt cx="1833428" cy="128240"/>
          </a:xfrm>
        </p:grpSpPr>
        <p:sp>
          <p:nvSpPr>
            <p:cNvPr id="18" name="TextBox 17"/>
            <p:cNvSpPr txBox="1"/>
            <p:nvPr/>
          </p:nvSpPr>
          <p:spPr>
            <a:xfrm>
              <a:off x="4188352" y="4261236"/>
              <a:ext cx="1505480" cy="11663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ts val="1000"/>
                </a:lnSpc>
              </a:pPr>
              <a:r>
                <a:rPr lang="en-US" sz="750" dirty="0" err="1">
                  <a:solidFill>
                    <a:schemeClr val="accent5"/>
                  </a:solidFill>
                  <a:latin typeface="Lato" panose="020F0502020204030203" pitchFamily="34" charset="0"/>
                  <a:ea typeface="Roboto light" panose="02000000000000000000" pitchFamily="2" charset="0"/>
                </a:rPr>
                <a:t>En</a:t>
              </a:r>
              <a:r>
                <a:rPr lang="en-US" sz="750" dirty="0">
                  <a:solidFill>
                    <a:schemeClr val="accent5"/>
                  </a:solidFill>
                  <a:latin typeface="Lato" panose="020F0502020204030203" pitchFamily="34" charset="0"/>
                  <a:ea typeface="Roboto light" panose="02000000000000000000" pitchFamily="2" charset="0"/>
                </a:rPr>
                <a:t> </a:t>
              </a:r>
              <a:r>
                <a:rPr lang="en-US" sz="750" dirty="0" err="1">
                  <a:solidFill>
                    <a:schemeClr val="accent5"/>
                  </a:solidFill>
                  <a:latin typeface="Lato" panose="020F0502020204030203" pitchFamily="34" charset="0"/>
                  <a:ea typeface="Roboto light" panose="02000000000000000000" pitchFamily="2" charset="0"/>
                </a:rPr>
                <a:t>cours</a:t>
              </a:r>
              <a:endParaRPr lang="en-US" sz="75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endParaRPr>
            </a:p>
          </p:txBody>
        </p:sp>
        <p:sp>
          <p:nvSpPr>
            <p:cNvPr id="22" name="Chevron 21"/>
            <p:cNvSpPr/>
            <p:nvPr/>
          </p:nvSpPr>
          <p:spPr>
            <a:xfrm>
              <a:off x="3860404" y="4276347"/>
              <a:ext cx="274637" cy="113129"/>
            </a:xfrm>
            <a:prstGeom prst="chevron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cxnSp>
        <p:nvCxnSpPr>
          <p:cNvPr id="23" name="Straight Connector 22"/>
          <p:cNvCxnSpPr/>
          <p:nvPr/>
        </p:nvCxnSpPr>
        <p:spPr>
          <a:xfrm>
            <a:off x="5868912" y="1946275"/>
            <a:ext cx="0" cy="1952625"/>
          </a:xfrm>
          <a:prstGeom prst="line">
            <a:avLst/>
          </a:prstGeom>
          <a:ln w="12700">
            <a:solidFill>
              <a:schemeClr val="accent2"/>
            </a:solidFill>
            <a:headEnd type="non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/>
          <p:cNvSpPr txBox="1"/>
          <p:nvPr/>
        </p:nvSpPr>
        <p:spPr>
          <a:xfrm>
            <a:off x="5603345" y="3976855"/>
            <a:ext cx="533402" cy="11663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ts val="1000"/>
              </a:lnSpc>
            </a:pPr>
            <a:r>
              <a:rPr lang="en-US" sz="750" b="1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Aujourd’hui</a:t>
            </a:r>
            <a:endParaRPr lang="en-US" sz="750" b="1" dirty="0">
              <a:solidFill>
                <a:schemeClr val="accent5"/>
              </a:solidFill>
              <a:latin typeface="Lato" panose="020F0502020204030203" pitchFamily="34" charset="0"/>
              <a:ea typeface="Roboto light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63213389"/>
      </p:ext>
    </p:extLst>
  </p:cSld>
  <p:clrMapOvr>
    <a:masterClrMapping/>
  </p:clrMapOvr>
  <p:transition spd="slow" advClick="0" advTm="100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5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600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5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7000"/>
                            </p:stCondLst>
                            <p:childTnLst>
                              <p:par>
                                <p:cTn id="5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7500"/>
                            </p:stCondLst>
                            <p:childTnLst>
                              <p:par>
                                <p:cTn id="5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24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mission </a:t>
            </a:r>
            <a:r>
              <a:rPr lang="en-US" dirty="0" err="1">
                <a:solidFill>
                  <a:schemeClr val="accent2"/>
                </a:solidFill>
              </a:rPr>
              <a:t>principale</a:t>
            </a:r>
            <a:endParaRPr lang="en-US" dirty="0">
              <a:solidFill>
                <a:schemeClr val="accent2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lvl="0"/>
            <a:r>
              <a:rPr lang="en-US" dirty="0"/>
              <a:t>Les missions de mon stage</a:t>
            </a:r>
          </a:p>
        </p:txBody>
      </p:sp>
      <p:sp>
        <p:nvSpPr>
          <p:cNvPr id="4" name="Freeform 5"/>
          <p:cNvSpPr>
            <a:spLocks/>
          </p:cNvSpPr>
          <p:nvPr/>
        </p:nvSpPr>
        <p:spPr bwMode="auto">
          <a:xfrm>
            <a:off x="6009039" y="1586721"/>
            <a:ext cx="2487532" cy="1893570"/>
          </a:xfrm>
          <a:custGeom>
            <a:avLst/>
            <a:gdLst>
              <a:gd name="T0" fmla="*/ 1444 w 1444"/>
              <a:gd name="T1" fmla="*/ 629 h 1260"/>
              <a:gd name="T2" fmla="*/ 1021 w 1444"/>
              <a:gd name="T3" fmla="*/ 0 h 1260"/>
              <a:gd name="T4" fmla="*/ 1021 w 1444"/>
              <a:gd name="T5" fmla="*/ 145 h 1260"/>
              <a:gd name="T6" fmla="*/ 0 w 1444"/>
              <a:gd name="T7" fmla="*/ 145 h 1260"/>
              <a:gd name="T8" fmla="*/ 0 w 1444"/>
              <a:gd name="T9" fmla="*/ 1114 h 1260"/>
              <a:gd name="T10" fmla="*/ 1021 w 1444"/>
              <a:gd name="T11" fmla="*/ 1114 h 1260"/>
              <a:gd name="T12" fmla="*/ 1021 w 1444"/>
              <a:gd name="T13" fmla="*/ 1260 h 1260"/>
              <a:gd name="T14" fmla="*/ 1444 w 1444"/>
              <a:gd name="T15" fmla="*/ 629 h 12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44" h="1260">
                <a:moveTo>
                  <a:pt x="1444" y="629"/>
                </a:moveTo>
                <a:lnTo>
                  <a:pt x="1021" y="0"/>
                </a:lnTo>
                <a:lnTo>
                  <a:pt x="1021" y="145"/>
                </a:lnTo>
                <a:lnTo>
                  <a:pt x="0" y="145"/>
                </a:lnTo>
                <a:lnTo>
                  <a:pt x="0" y="1114"/>
                </a:lnTo>
                <a:lnTo>
                  <a:pt x="1021" y="1114"/>
                </a:lnTo>
                <a:lnTo>
                  <a:pt x="1021" y="1260"/>
                </a:lnTo>
                <a:lnTo>
                  <a:pt x="1444" y="629"/>
                </a:lnTo>
                <a:close/>
              </a:path>
            </a:pathLst>
          </a:custGeom>
          <a:solidFill>
            <a:schemeClr val="accent1"/>
          </a:solidFill>
          <a:ln w="12700">
            <a:solidFill>
              <a:schemeClr val="bg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" name="Freeform 6"/>
          <p:cNvSpPr>
            <a:spLocks/>
          </p:cNvSpPr>
          <p:nvPr/>
        </p:nvSpPr>
        <p:spPr bwMode="auto">
          <a:xfrm>
            <a:off x="4239526" y="1586721"/>
            <a:ext cx="2487532" cy="1893570"/>
          </a:xfrm>
          <a:custGeom>
            <a:avLst/>
            <a:gdLst>
              <a:gd name="T0" fmla="*/ 1444 w 1444"/>
              <a:gd name="T1" fmla="*/ 629 h 1260"/>
              <a:gd name="T2" fmla="*/ 1021 w 1444"/>
              <a:gd name="T3" fmla="*/ 0 h 1260"/>
              <a:gd name="T4" fmla="*/ 1021 w 1444"/>
              <a:gd name="T5" fmla="*/ 145 h 1260"/>
              <a:gd name="T6" fmla="*/ 0 w 1444"/>
              <a:gd name="T7" fmla="*/ 145 h 1260"/>
              <a:gd name="T8" fmla="*/ 0 w 1444"/>
              <a:gd name="T9" fmla="*/ 1114 h 1260"/>
              <a:gd name="T10" fmla="*/ 1021 w 1444"/>
              <a:gd name="T11" fmla="*/ 1114 h 1260"/>
              <a:gd name="T12" fmla="*/ 1021 w 1444"/>
              <a:gd name="T13" fmla="*/ 1260 h 1260"/>
              <a:gd name="T14" fmla="*/ 1444 w 1444"/>
              <a:gd name="T15" fmla="*/ 629 h 12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44" h="1260">
                <a:moveTo>
                  <a:pt x="1444" y="629"/>
                </a:moveTo>
                <a:lnTo>
                  <a:pt x="1021" y="0"/>
                </a:lnTo>
                <a:lnTo>
                  <a:pt x="1021" y="145"/>
                </a:lnTo>
                <a:lnTo>
                  <a:pt x="0" y="145"/>
                </a:lnTo>
                <a:lnTo>
                  <a:pt x="0" y="1114"/>
                </a:lnTo>
                <a:lnTo>
                  <a:pt x="1021" y="1114"/>
                </a:lnTo>
                <a:lnTo>
                  <a:pt x="1021" y="1260"/>
                </a:lnTo>
                <a:lnTo>
                  <a:pt x="1444" y="629"/>
                </a:lnTo>
                <a:close/>
              </a:path>
            </a:pathLst>
          </a:custGeom>
          <a:solidFill>
            <a:schemeClr val="accent1"/>
          </a:solidFill>
          <a:ln w="12700">
            <a:solidFill>
              <a:schemeClr val="bg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" name="Freeform 7"/>
          <p:cNvSpPr>
            <a:spLocks/>
          </p:cNvSpPr>
          <p:nvPr/>
        </p:nvSpPr>
        <p:spPr bwMode="auto">
          <a:xfrm>
            <a:off x="2416944" y="1586721"/>
            <a:ext cx="2487532" cy="1893570"/>
          </a:xfrm>
          <a:custGeom>
            <a:avLst/>
            <a:gdLst>
              <a:gd name="T0" fmla="*/ 1444 w 1444"/>
              <a:gd name="T1" fmla="*/ 629 h 1260"/>
              <a:gd name="T2" fmla="*/ 1021 w 1444"/>
              <a:gd name="T3" fmla="*/ 0 h 1260"/>
              <a:gd name="T4" fmla="*/ 1021 w 1444"/>
              <a:gd name="T5" fmla="*/ 145 h 1260"/>
              <a:gd name="T6" fmla="*/ 0 w 1444"/>
              <a:gd name="T7" fmla="*/ 145 h 1260"/>
              <a:gd name="T8" fmla="*/ 0 w 1444"/>
              <a:gd name="T9" fmla="*/ 1114 h 1260"/>
              <a:gd name="T10" fmla="*/ 1021 w 1444"/>
              <a:gd name="T11" fmla="*/ 1114 h 1260"/>
              <a:gd name="T12" fmla="*/ 1021 w 1444"/>
              <a:gd name="T13" fmla="*/ 1260 h 1260"/>
              <a:gd name="T14" fmla="*/ 1444 w 1444"/>
              <a:gd name="T15" fmla="*/ 629 h 12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44" h="1260">
                <a:moveTo>
                  <a:pt x="1444" y="629"/>
                </a:moveTo>
                <a:lnTo>
                  <a:pt x="1021" y="0"/>
                </a:lnTo>
                <a:lnTo>
                  <a:pt x="1021" y="145"/>
                </a:lnTo>
                <a:lnTo>
                  <a:pt x="0" y="145"/>
                </a:lnTo>
                <a:lnTo>
                  <a:pt x="0" y="1114"/>
                </a:lnTo>
                <a:lnTo>
                  <a:pt x="1021" y="1114"/>
                </a:lnTo>
                <a:lnTo>
                  <a:pt x="1021" y="1260"/>
                </a:lnTo>
                <a:lnTo>
                  <a:pt x="1444" y="629"/>
                </a:lnTo>
                <a:close/>
              </a:path>
            </a:pathLst>
          </a:custGeom>
          <a:solidFill>
            <a:schemeClr val="accent1"/>
          </a:solidFill>
          <a:ln w="12700">
            <a:solidFill>
              <a:schemeClr val="bg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" name="Freeform 8"/>
          <p:cNvSpPr>
            <a:spLocks/>
          </p:cNvSpPr>
          <p:nvPr/>
        </p:nvSpPr>
        <p:spPr bwMode="auto">
          <a:xfrm>
            <a:off x="622575" y="1586721"/>
            <a:ext cx="2489255" cy="1893570"/>
          </a:xfrm>
          <a:custGeom>
            <a:avLst/>
            <a:gdLst>
              <a:gd name="T0" fmla="*/ 1445 w 1445"/>
              <a:gd name="T1" fmla="*/ 629 h 1260"/>
              <a:gd name="T2" fmla="*/ 1022 w 1445"/>
              <a:gd name="T3" fmla="*/ 0 h 1260"/>
              <a:gd name="T4" fmla="*/ 1022 w 1445"/>
              <a:gd name="T5" fmla="*/ 145 h 1260"/>
              <a:gd name="T6" fmla="*/ 0 w 1445"/>
              <a:gd name="T7" fmla="*/ 145 h 1260"/>
              <a:gd name="T8" fmla="*/ 0 w 1445"/>
              <a:gd name="T9" fmla="*/ 1114 h 1260"/>
              <a:gd name="T10" fmla="*/ 1022 w 1445"/>
              <a:gd name="T11" fmla="*/ 1114 h 1260"/>
              <a:gd name="T12" fmla="*/ 1022 w 1445"/>
              <a:gd name="T13" fmla="*/ 1260 h 1260"/>
              <a:gd name="T14" fmla="*/ 1445 w 1445"/>
              <a:gd name="T15" fmla="*/ 629 h 12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45" h="1260">
                <a:moveTo>
                  <a:pt x="1445" y="629"/>
                </a:moveTo>
                <a:lnTo>
                  <a:pt x="1022" y="0"/>
                </a:lnTo>
                <a:lnTo>
                  <a:pt x="1022" y="145"/>
                </a:lnTo>
                <a:lnTo>
                  <a:pt x="0" y="145"/>
                </a:lnTo>
                <a:lnTo>
                  <a:pt x="0" y="1114"/>
                </a:lnTo>
                <a:lnTo>
                  <a:pt x="1022" y="1114"/>
                </a:lnTo>
                <a:lnTo>
                  <a:pt x="1022" y="1260"/>
                </a:lnTo>
                <a:lnTo>
                  <a:pt x="1445" y="629"/>
                </a:lnTo>
                <a:close/>
              </a:path>
            </a:pathLst>
          </a:custGeom>
          <a:solidFill>
            <a:schemeClr val="accent1"/>
          </a:solidFill>
          <a:ln w="12700">
            <a:solidFill>
              <a:schemeClr val="bg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Freeform 11"/>
          <p:cNvSpPr>
            <a:spLocks noEditPoints="1"/>
          </p:cNvSpPr>
          <p:nvPr/>
        </p:nvSpPr>
        <p:spPr bwMode="auto">
          <a:xfrm>
            <a:off x="4348912" y="2346425"/>
            <a:ext cx="260650" cy="361000"/>
          </a:xfrm>
          <a:custGeom>
            <a:avLst/>
            <a:gdLst>
              <a:gd name="T0" fmla="*/ 88 w 258"/>
              <a:gd name="T1" fmla="*/ 306 h 355"/>
              <a:gd name="T2" fmla="*/ 104 w 258"/>
              <a:gd name="T3" fmla="*/ 290 h 355"/>
              <a:gd name="T4" fmla="*/ 88 w 258"/>
              <a:gd name="T5" fmla="*/ 274 h 355"/>
              <a:gd name="T6" fmla="*/ 72 w 258"/>
              <a:gd name="T7" fmla="*/ 290 h 355"/>
              <a:gd name="T8" fmla="*/ 88 w 258"/>
              <a:gd name="T9" fmla="*/ 306 h 355"/>
              <a:gd name="T10" fmla="*/ 253 w 258"/>
              <a:gd name="T11" fmla="*/ 2 h 355"/>
              <a:gd name="T12" fmla="*/ 242 w 258"/>
              <a:gd name="T13" fmla="*/ 6 h 355"/>
              <a:gd name="T14" fmla="*/ 156 w 258"/>
              <a:gd name="T15" fmla="*/ 34 h 355"/>
              <a:gd name="T16" fmla="*/ 103 w 258"/>
              <a:gd name="T17" fmla="*/ 32 h 355"/>
              <a:gd name="T18" fmla="*/ 81 w 258"/>
              <a:gd name="T19" fmla="*/ 66 h 355"/>
              <a:gd name="T20" fmla="*/ 0 w 258"/>
              <a:gd name="T21" fmla="*/ 154 h 355"/>
              <a:gd name="T22" fmla="*/ 0 w 258"/>
              <a:gd name="T23" fmla="*/ 266 h 355"/>
              <a:gd name="T24" fmla="*/ 88 w 258"/>
              <a:gd name="T25" fmla="*/ 355 h 355"/>
              <a:gd name="T26" fmla="*/ 177 w 258"/>
              <a:gd name="T27" fmla="*/ 266 h 355"/>
              <a:gd name="T28" fmla="*/ 177 w 258"/>
              <a:gd name="T29" fmla="*/ 154 h 355"/>
              <a:gd name="T30" fmla="*/ 97 w 258"/>
              <a:gd name="T31" fmla="*/ 66 h 355"/>
              <a:gd name="T32" fmla="*/ 112 w 258"/>
              <a:gd name="T33" fmla="*/ 46 h 355"/>
              <a:gd name="T34" fmla="*/ 149 w 258"/>
              <a:gd name="T35" fmla="*/ 49 h 355"/>
              <a:gd name="T36" fmla="*/ 214 w 258"/>
              <a:gd name="T37" fmla="*/ 54 h 355"/>
              <a:gd name="T38" fmla="*/ 256 w 258"/>
              <a:gd name="T39" fmla="*/ 13 h 355"/>
              <a:gd name="T40" fmla="*/ 253 w 258"/>
              <a:gd name="T41" fmla="*/ 2 h 355"/>
              <a:gd name="T42" fmla="*/ 161 w 258"/>
              <a:gd name="T43" fmla="*/ 266 h 355"/>
              <a:gd name="T44" fmla="*/ 88 w 258"/>
              <a:gd name="T45" fmla="*/ 339 h 355"/>
              <a:gd name="T46" fmla="*/ 16 w 258"/>
              <a:gd name="T47" fmla="*/ 266 h 355"/>
              <a:gd name="T48" fmla="*/ 16 w 258"/>
              <a:gd name="T49" fmla="*/ 178 h 355"/>
              <a:gd name="T50" fmla="*/ 161 w 258"/>
              <a:gd name="T51" fmla="*/ 178 h 355"/>
              <a:gd name="T52" fmla="*/ 161 w 258"/>
              <a:gd name="T53" fmla="*/ 266 h 355"/>
              <a:gd name="T54" fmla="*/ 161 w 258"/>
              <a:gd name="T55" fmla="*/ 154 h 355"/>
              <a:gd name="T56" fmla="*/ 161 w 258"/>
              <a:gd name="T57" fmla="*/ 162 h 355"/>
              <a:gd name="T58" fmla="*/ 16 w 258"/>
              <a:gd name="T59" fmla="*/ 162 h 355"/>
              <a:gd name="T60" fmla="*/ 16 w 258"/>
              <a:gd name="T61" fmla="*/ 154 h 355"/>
              <a:gd name="T62" fmla="*/ 80 w 258"/>
              <a:gd name="T63" fmla="*/ 82 h 355"/>
              <a:gd name="T64" fmla="*/ 80 w 258"/>
              <a:gd name="T65" fmla="*/ 162 h 355"/>
              <a:gd name="T66" fmla="*/ 96 w 258"/>
              <a:gd name="T67" fmla="*/ 162 h 355"/>
              <a:gd name="T68" fmla="*/ 96 w 258"/>
              <a:gd name="T69" fmla="*/ 82 h 355"/>
              <a:gd name="T70" fmla="*/ 161 w 258"/>
              <a:gd name="T71" fmla="*/ 154 h 3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258" h="355">
                <a:moveTo>
                  <a:pt x="88" y="306"/>
                </a:moveTo>
                <a:cubicBezTo>
                  <a:pt x="97" y="306"/>
                  <a:pt x="104" y="299"/>
                  <a:pt x="104" y="290"/>
                </a:cubicBezTo>
                <a:cubicBezTo>
                  <a:pt x="104" y="282"/>
                  <a:pt x="97" y="274"/>
                  <a:pt x="88" y="274"/>
                </a:cubicBezTo>
                <a:cubicBezTo>
                  <a:pt x="79" y="274"/>
                  <a:pt x="72" y="282"/>
                  <a:pt x="72" y="290"/>
                </a:cubicBezTo>
                <a:cubicBezTo>
                  <a:pt x="72" y="299"/>
                  <a:pt x="79" y="306"/>
                  <a:pt x="88" y="306"/>
                </a:cubicBezTo>
                <a:moveTo>
                  <a:pt x="253" y="2"/>
                </a:moveTo>
                <a:cubicBezTo>
                  <a:pt x="249" y="0"/>
                  <a:pt x="244" y="2"/>
                  <a:pt x="242" y="6"/>
                </a:cubicBezTo>
                <a:cubicBezTo>
                  <a:pt x="224" y="33"/>
                  <a:pt x="200" y="59"/>
                  <a:pt x="156" y="34"/>
                </a:cubicBezTo>
                <a:cubicBezTo>
                  <a:pt x="131" y="20"/>
                  <a:pt x="115" y="25"/>
                  <a:pt x="103" y="32"/>
                </a:cubicBezTo>
                <a:cubicBezTo>
                  <a:pt x="91" y="39"/>
                  <a:pt x="83" y="52"/>
                  <a:pt x="81" y="66"/>
                </a:cubicBezTo>
                <a:cubicBezTo>
                  <a:pt x="36" y="70"/>
                  <a:pt x="0" y="108"/>
                  <a:pt x="0" y="154"/>
                </a:cubicBezTo>
                <a:cubicBezTo>
                  <a:pt x="0" y="266"/>
                  <a:pt x="0" y="266"/>
                  <a:pt x="0" y="266"/>
                </a:cubicBezTo>
                <a:cubicBezTo>
                  <a:pt x="0" y="315"/>
                  <a:pt x="40" y="355"/>
                  <a:pt x="88" y="355"/>
                </a:cubicBezTo>
                <a:cubicBezTo>
                  <a:pt x="137" y="355"/>
                  <a:pt x="177" y="315"/>
                  <a:pt x="177" y="266"/>
                </a:cubicBezTo>
                <a:cubicBezTo>
                  <a:pt x="177" y="154"/>
                  <a:pt x="177" y="154"/>
                  <a:pt x="177" y="154"/>
                </a:cubicBezTo>
                <a:cubicBezTo>
                  <a:pt x="177" y="108"/>
                  <a:pt x="142" y="71"/>
                  <a:pt x="97" y="66"/>
                </a:cubicBezTo>
                <a:cubicBezTo>
                  <a:pt x="99" y="59"/>
                  <a:pt x="104" y="51"/>
                  <a:pt x="112" y="46"/>
                </a:cubicBezTo>
                <a:cubicBezTo>
                  <a:pt x="123" y="39"/>
                  <a:pt x="131" y="40"/>
                  <a:pt x="149" y="49"/>
                </a:cubicBezTo>
                <a:cubicBezTo>
                  <a:pt x="179" y="64"/>
                  <a:pt x="199" y="60"/>
                  <a:pt x="214" y="54"/>
                </a:cubicBezTo>
                <a:cubicBezTo>
                  <a:pt x="233" y="47"/>
                  <a:pt x="247" y="32"/>
                  <a:pt x="256" y="13"/>
                </a:cubicBezTo>
                <a:cubicBezTo>
                  <a:pt x="258" y="9"/>
                  <a:pt x="256" y="4"/>
                  <a:pt x="253" y="2"/>
                </a:cubicBezTo>
                <a:moveTo>
                  <a:pt x="161" y="266"/>
                </a:moveTo>
                <a:cubicBezTo>
                  <a:pt x="161" y="306"/>
                  <a:pt x="128" y="339"/>
                  <a:pt x="88" y="339"/>
                </a:cubicBezTo>
                <a:cubicBezTo>
                  <a:pt x="48" y="339"/>
                  <a:pt x="16" y="306"/>
                  <a:pt x="16" y="266"/>
                </a:cubicBezTo>
                <a:cubicBezTo>
                  <a:pt x="16" y="178"/>
                  <a:pt x="16" y="178"/>
                  <a:pt x="16" y="178"/>
                </a:cubicBezTo>
                <a:cubicBezTo>
                  <a:pt x="161" y="178"/>
                  <a:pt x="161" y="178"/>
                  <a:pt x="161" y="178"/>
                </a:cubicBezTo>
                <a:lnTo>
                  <a:pt x="161" y="266"/>
                </a:lnTo>
                <a:close/>
                <a:moveTo>
                  <a:pt x="161" y="154"/>
                </a:moveTo>
                <a:cubicBezTo>
                  <a:pt x="161" y="162"/>
                  <a:pt x="161" y="162"/>
                  <a:pt x="161" y="162"/>
                </a:cubicBezTo>
                <a:cubicBezTo>
                  <a:pt x="16" y="162"/>
                  <a:pt x="16" y="162"/>
                  <a:pt x="16" y="162"/>
                </a:cubicBezTo>
                <a:cubicBezTo>
                  <a:pt x="16" y="154"/>
                  <a:pt x="16" y="154"/>
                  <a:pt x="16" y="154"/>
                </a:cubicBezTo>
                <a:cubicBezTo>
                  <a:pt x="16" y="117"/>
                  <a:pt x="44" y="86"/>
                  <a:pt x="80" y="82"/>
                </a:cubicBezTo>
                <a:cubicBezTo>
                  <a:pt x="80" y="162"/>
                  <a:pt x="80" y="162"/>
                  <a:pt x="80" y="162"/>
                </a:cubicBezTo>
                <a:cubicBezTo>
                  <a:pt x="96" y="162"/>
                  <a:pt x="96" y="162"/>
                  <a:pt x="96" y="162"/>
                </a:cubicBezTo>
                <a:cubicBezTo>
                  <a:pt x="96" y="82"/>
                  <a:pt x="96" y="82"/>
                  <a:pt x="96" y="82"/>
                </a:cubicBezTo>
                <a:cubicBezTo>
                  <a:pt x="133" y="86"/>
                  <a:pt x="161" y="117"/>
                  <a:pt x="161" y="154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Freeform 8"/>
          <p:cNvSpPr>
            <a:spLocks noEditPoints="1"/>
          </p:cNvSpPr>
          <p:nvPr/>
        </p:nvSpPr>
        <p:spPr bwMode="auto">
          <a:xfrm>
            <a:off x="2343966" y="2347728"/>
            <a:ext cx="357092" cy="358394"/>
          </a:xfrm>
          <a:custGeom>
            <a:avLst/>
            <a:gdLst>
              <a:gd name="T0" fmla="*/ 321 w 353"/>
              <a:gd name="T1" fmla="*/ 104 h 353"/>
              <a:gd name="T2" fmla="*/ 321 w 353"/>
              <a:gd name="T3" fmla="*/ 24 h 353"/>
              <a:gd name="T4" fmla="*/ 297 w 353"/>
              <a:gd name="T5" fmla="*/ 0 h 353"/>
              <a:gd name="T6" fmla="*/ 273 w 353"/>
              <a:gd name="T7" fmla="*/ 24 h 353"/>
              <a:gd name="T8" fmla="*/ 273 w 353"/>
              <a:gd name="T9" fmla="*/ 30 h 353"/>
              <a:gd name="T10" fmla="*/ 40 w 353"/>
              <a:gd name="T11" fmla="*/ 98 h 353"/>
              <a:gd name="T12" fmla="*/ 32 w 353"/>
              <a:gd name="T13" fmla="*/ 96 h 353"/>
              <a:gd name="T14" fmla="*/ 16 w 353"/>
              <a:gd name="T15" fmla="*/ 96 h 353"/>
              <a:gd name="T16" fmla="*/ 0 w 353"/>
              <a:gd name="T17" fmla="*/ 112 h 353"/>
              <a:gd name="T18" fmla="*/ 0 w 353"/>
              <a:gd name="T19" fmla="*/ 192 h 353"/>
              <a:gd name="T20" fmla="*/ 16 w 353"/>
              <a:gd name="T21" fmla="*/ 208 h 353"/>
              <a:gd name="T22" fmla="*/ 32 w 353"/>
              <a:gd name="T23" fmla="*/ 208 h 353"/>
              <a:gd name="T24" fmla="*/ 40 w 353"/>
              <a:gd name="T25" fmla="*/ 206 h 353"/>
              <a:gd name="T26" fmla="*/ 50 w 353"/>
              <a:gd name="T27" fmla="*/ 209 h 353"/>
              <a:gd name="T28" fmla="*/ 81 w 353"/>
              <a:gd name="T29" fmla="*/ 347 h 353"/>
              <a:gd name="T30" fmla="*/ 81 w 353"/>
              <a:gd name="T31" fmla="*/ 347 h 353"/>
              <a:gd name="T32" fmla="*/ 89 w 353"/>
              <a:gd name="T33" fmla="*/ 353 h 353"/>
              <a:gd name="T34" fmla="*/ 153 w 353"/>
              <a:gd name="T35" fmla="*/ 353 h 353"/>
              <a:gd name="T36" fmla="*/ 161 w 353"/>
              <a:gd name="T37" fmla="*/ 345 h 353"/>
              <a:gd name="T38" fmla="*/ 160 w 353"/>
              <a:gd name="T39" fmla="*/ 343 h 353"/>
              <a:gd name="T40" fmla="*/ 161 w 353"/>
              <a:gd name="T41" fmla="*/ 343 h 353"/>
              <a:gd name="T42" fmla="*/ 135 w 353"/>
              <a:gd name="T43" fmla="*/ 234 h 353"/>
              <a:gd name="T44" fmla="*/ 273 w 353"/>
              <a:gd name="T45" fmla="*/ 275 h 353"/>
              <a:gd name="T46" fmla="*/ 273 w 353"/>
              <a:gd name="T47" fmla="*/ 281 h 353"/>
              <a:gd name="T48" fmla="*/ 297 w 353"/>
              <a:gd name="T49" fmla="*/ 305 h 353"/>
              <a:gd name="T50" fmla="*/ 321 w 353"/>
              <a:gd name="T51" fmla="*/ 281 h 353"/>
              <a:gd name="T52" fmla="*/ 321 w 353"/>
              <a:gd name="T53" fmla="*/ 200 h 353"/>
              <a:gd name="T54" fmla="*/ 353 w 353"/>
              <a:gd name="T55" fmla="*/ 168 h 353"/>
              <a:gd name="T56" fmla="*/ 353 w 353"/>
              <a:gd name="T57" fmla="*/ 136 h 353"/>
              <a:gd name="T58" fmla="*/ 321 w 353"/>
              <a:gd name="T59" fmla="*/ 104 h 353"/>
              <a:gd name="T60" fmla="*/ 32 w 353"/>
              <a:gd name="T61" fmla="*/ 192 h 353"/>
              <a:gd name="T62" fmla="*/ 16 w 353"/>
              <a:gd name="T63" fmla="*/ 192 h 353"/>
              <a:gd name="T64" fmla="*/ 16 w 353"/>
              <a:gd name="T65" fmla="*/ 112 h 353"/>
              <a:gd name="T66" fmla="*/ 32 w 353"/>
              <a:gd name="T67" fmla="*/ 112 h 353"/>
              <a:gd name="T68" fmla="*/ 32 w 353"/>
              <a:gd name="T69" fmla="*/ 192 h 353"/>
              <a:gd name="T70" fmla="*/ 143 w 353"/>
              <a:gd name="T71" fmla="*/ 337 h 353"/>
              <a:gd name="T72" fmla="*/ 95 w 353"/>
              <a:gd name="T73" fmla="*/ 337 h 353"/>
              <a:gd name="T74" fmla="*/ 91 w 353"/>
              <a:gd name="T75" fmla="*/ 321 h 353"/>
              <a:gd name="T76" fmla="*/ 139 w 353"/>
              <a:gd name="T77" fmla="*/ 321 h 353"/>
              <a:gd name="T78" fmla="*/ 143 w 353"/>
              <a:gd name="T79" fmla="*/ 337 h 353"/>
              <a:gd name="T80" fmla="*/ 135 w 353"/>
              <a:gd name="T81" fmla="*/ 305 h 353"/>
              <a:gd name="T82" fmla="*/ 88 w 353"/>
              <a:gd name="T83" fmla="*/ 305 h 353"/>
              <a:gd name="T84" fmla="*/ 68 w 353"/>
              <a:gd name="T85" fmla="*/ 214 h 353"/>
              <a:gd name="T86" fmla="*/ 117 w 353"/>
              <a:gd name="T87" fmla="*/ 229 h 353"/>
              <a:gd name="T88" fmla="*/ 135 w 353"/>
              <a:gd name="T89" fmla="*/ 305 h 353"/>
              <a:gd name="T90" fmla="*/ 273 w 353"/>
              <a:gd name="T91" fmla="*/ 258 h 353"/>
              <a:gd name="T92" fmla="*/ 48 w 353"/>
              <a:gd name="T93" fmla="*/ 192 h 353"/>
              <a:gd name="T94" fmla="*/ 48 w 353"/>
              <a:gd name="T95" fmla="*/ 113 h 353"/>
              <a:gd name="T96" fmla="*/ 273 w 353"/>
              <a:gd name="T97" fmla="*/ 47 h 353"/>
              <a:gd name="T98" fmla="*/ 273 w 353"/>
              <a:gd name="T99" fmla="*/ 258 h 353"/>
              <a:gd name="T100" fmla="*/ 305 w 353"/>
              <a:gd name="T101" fmla="*/ 281 h 353"/>
              <a:gd name="T102" fmla="*/ 297 w 353"/>
              <a:gd name="T103" fmla="*/ 289 h 353"/>
              <a:gd name="T104" fmla="*/ 289 w 353"/>
              <a:gd name="T105" fmla="*/ 281 h 353"/>
              <a:gd name="T106" fmla="*/ 289 w 353"/>
              <a:gd name="T107" fmla="*/ 24 h 353"/>
              <a:gd name="T108" fmla="*/ 297 w 353"/>
              <a:gd name="T109" fmla="*/ 16 h 353"/>
              <a:gd name="T110" fmla="*/ 305 w 353"/>
              <a:gd name="T111" fmla="*/ 24 h 353"/>
              <a:gd name="T112" fmla="*/ 305 w 353"/>
              <a:gd name="T113" fmla="*/ 281 h 353"/>
              <a:gd name="T114" fmla="*/ 337 w 353"/>
              <a:gd name="T115" fmla="*/ 168 h 353"/>
              <a:gd name="T116" fmla="*/ 321 w 353"/>
              <a:gd name="T117" fmla="*/ 184 h 353"/>
              <a:gd name="T118" fmla="*/ 321 w 353"/>
              <a:gd name="T119" fmla="*/ 120 h 353"/>
              <a:gd name="T120" fmla="*/ 337 w 353"/>
              <a:gd name="T121" fmla="*/ 136 h 353"/>
              <a:gd name="T122" fmla="*/ 337 w 353"/>
              <a:gd name="T123" fmla="*/ 168 h 3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353" h="353">
                <a:moveTo>
                  <a:pt x="321" y="104"/>
                </a:moveTo>
                <a:cubicBezTo>
                  <a:pt x="321" y="24"/>
                  <a:pt x="321" y="24"/>
                  <a:pt x="321" y="24"/>
                </a:cubicBezTo>
                <a:cubicBezTo>
                  <a:pt x="321" y="11"/>
                  <a:pt x="311" y="0"/>
                  <a:pt x="297" y="0"/>
                </a:cubicBezTo>
                <a:cubicBezTo>
                  <a:pt x="284" y="0"/>
                  <a:pt x="273" y="11"/>
                  <a:pt x="273" y="24"/>
                </a:cubicBezTo>
                <a:cubicBezTo>
                  <a:pt x="273" y="30"/>
                  <a:pt x="273" y="30"/>
                  <a:pt x="273" y="30"/>
                </a:cubicBezTo>
                <a:cubicBezTo>
                  <a:pt x="40" y="98"/>
                  <a:pt x="40" y="98"/>
                  <a:pt x="40" y="98"/>
                </a:cubicBezTo>
                <a:cubicBezTo>
                  <a:pt x="38" y="97"/>
                  <a:pt x="35" y="96"/>
                  <a:pt x="32" y="96"/>
                </a:cubicBezTo>
                <a:cubicBezTo>
                  <a:pt x="16" y="96"/>
                  <a:pt x="16" y="96"/>
                  <a:pt x="16" y="96"/>
                </a:cubicBezTo>
                <a:cubicBezTo>
                  <a:pt x="7" y="96"/>
                  <a:pt x="0" y="103"/>
                  <a:pt x="0" y="112"/>
                </a:cubicBezTo>
                <a:cubicBezTo>
                  <a:pt x="0" y="192"/>
                  <a:pt x="0" y="192"/>
                  <a:pt x="0" y="192"/>
                </a:cubicBezTo>
                <a:cubicBezTo>
                  <a:pt x="0" y="201"/>
                  <a:pt x="7" y="208"/>
                  <a:pt x="16" y="208"/>
                </a:cubicBezTo>
                <a:cubicBezTo>
                  <a:pt x="32" y="208"/>
                  <a:pt x="32" y="208"/>
                  <a:pt x="32" y="208"/>
                </a:cubicBezTo>
                <a:cubicBezTo>
                  <a:pt x="35" y="208"/>
                  <a:pt x="38" y="208"/>
                  <a:pt x="40" y="206"/>
                </a:cubicBezTo>
                <a:cubicBezTo>
                  <a:pt x="50" y="209"/>
                  <a:pt x="50" y="209"/>
                  <a:pt x="50" y="209"/>
                </a:cubicBezTo>
                <a:cubicBezTo>
                  <a:pt x="81" y="347"/>
                  <a:pt x="81" y="347"/>
                  <a:pt x="81" y="347"/>
                </a:cubicBezTo>
                <a:cubicBezTo>
                  <a:pt x="81" y="347"/>
                  <a:pt x="81" y="347"/>
                  <a:pt x="81" y="347"/>
                </a:cubicBezTo>
                <a:cubicBezTo>
                  <a:pt x="82" y="350"/>
                  <a:pt x="85" y="353"/>
                  <a:pt x="89" y="353"/>
                </a:cubicBezTo>
                <a:cubicBezTo>
                  <a:pt x="153" y="353"/>
                  <a:pt x="153" y="353"/>
                  <a:pt x="153" y="353"/>
                </a:cubicBezTo>
                <a:cubicBezTo>
                  <a:pt x="157" y="353"/>
                  <a:pt x="161" y="349"/>
                  <a:pt x="161" y="345"/>
                </a:cubicBezTo>
                <a:cubicBezTo>
                  <a:pt x="161" y="344"/>
                  <a:pt x="161" y="344"/>
                  <a:pt x="160" y="343"/>
                </a:cubicBezTo>
                <a:cubicBezTo>
                  <a:pt x="161" y="343"/>
                  <a:pt x="161" y="343"/>
                  <a:pt x="161" y="343"/>
                </a:cubicBezTo>
                <a:cubicBezTo>
                  <a:pt x="135" y="234"/>
                  <a:pt x="135" y="234"/>
                  <a:pt x="135" y="234"/>
                </a:cubicBezTo>
                <a:cubicBezTo>
                  <a:pt x="273" y="275"/>
                  <a:pt x="273" y="275"/>
                  <a:pt x="273" y="275"/>
                </a:cubicBezTo>
                <a:cubicBezTo>
                  <a:pt x="273" y="281"/>
                  <a:pt x="273" y="281"/>
                  <a:pt x="273" y="281"/>
                </a:cubicBezTo>
                <a:cubicBezTo>
                  <a:pt x="273" y="294"/>
                  <a:pt x="284" y="305"/>
                  <a:pt x="297" y="305"/>
                </a:cubicBezTo>
                <a:cubicBezTo>
                  <a:pt x="311" y="305"/>
                  <a:pt x="321" y="294"/>
                  <a:pt x="321" y="281"/>
                </a:cubicBezTo>
                <a:cubicBezTo>
                  <a:pt x="321" y="200"/>
                  <a:pt x="321" y="200"/>
                  <a:pt x="321" y="200"/>
                </a:cubicBezTo>
                <a:cubicBezTo>
                  <a:pt x="339" y="200"/>
                  <a:pt x="353" y="186"/>
                  <a:pt x="353" y="168"/>
                </a:cubicBezTo>
                <a:cubicBezTo>
                  <a:pt x="353" y="136"/>
                  <a:pt x="353" y="136"/>
                  <a:pt x="353" y="136"/>
                </a:cubicBezTo>
                <a:cubicBezTo>
                  <a:pt x="353" y="118"/>
                  <a:pt x="339" y="104"/>
                  <a:pt x="321" y="104"/>
                </a:cubicBezTo>
                <a:moveTo>
                  <a:pt x="32" y="192"/>
                </a:moveTo>
                <a:cubicBezTo>
                  <a:pt x="16" y="192"/>
                  <a:pt x="16" y="192"/>
                  <a:pt x="16" y="192"/>
                </a:cubicBezTo>
                <a:cubicBezTo>
                  <a:pt x="16" y="112"/>
                  <a:pt x="16" y="112"/>
                  <a:pt x="16" y="112"/>
                </a:cubicBezTo>
                <a:cubicBezTo>
                  <a:pt x="32" y="112"/>
                  <a:pt x="32" y="112"/>
                  <a:pt x="32" y="112"/>
                </a:cubicBezTo>
                <a:lnTo>
                  <a:pt x="32" y="192"/>
                </a:lnTo>
                <a:close/>
                <a:moveTo>
                  <a:pt x="143" y="337"/>
                </a:moveTo>
                <a:cubicBezTo>
                  <a:pt x="95" y="337"/>
                  <a:pt x="95" y="337"/>
                  <a:pt x="95" y="337"/>
                </a:cubicBezTo>
                <a:cubicBezTo>
                  <a:pt x="91" y="321"/>
                  <a:pt x="91" y="321"/>
                  <a:pt x="91" y="321"/>
                </a:cubicBezTo>
                <a:cubicBezTo>
                  <a:pt x="139" y="321"/>
                  <a:pt x="139" y="321"/>
                  <a:pt x="139" y="321"/>
                </a:cubicBezTo>
                <a:lnTo>
                  <a:pt x="143" y="337"/>
                </a:lnTo>
                <a:close/>
                <a:moveTo>
                  <a:pt x="135" y="305"/>
                </a:moveTo>
                <a:cubicBezTo>
                  <a:pt x="88" y="305"/>
                  <a:pt x="88" y="305"/>
                  <a:pt x="88" y="305"/>
                </a:cubicBezTo>
                <a:cubicBezTo>
                  <a:pt x="68" y="214"/>
                  <a:pt x="68" y="214"/>
                  <a:pt x="68" y="214"/>
                </a:cubicBezTo>
                <a:cubicBezTo>
                  <a:pt x="117" y="229"/>
                  <a:pt x="117" y="229"/>
                  <a:pt x="117" y="229"/>
                </a:cubicBezTo>
                <a:lnTo>
                  <a:pt x="135" y="305"/>
                </a:lnTo>
                <a:close/>
                <a:moveTo>
                  <a:pt x="273" y="258"/>
                </a:moveTo>
                <a:cubicBezTo>
                  <a:pt x="48" y="192"/>
                  <a:pt x="48" y="192"/>
                  <a:pt x="48" y="192"/>
                </a:cubicBezTo>
                <a:cubicBezTo>
                  <a:pt x="48" y="113"/>
                  <a:pt x="48" y="113"/>
                  <a:pt x="48" y="113"/>
                </a:cubicBezTo>
                <a:cubicBezTo>
                  <a:pt x="273" y="47"/>
                  <a:pt x="273" y="47"/>
                  <a:pt x="273" y="47"/>
                </a:cubicBezTo>
                <a:lnTo>
                  <a:pt x="273" y="258"/>
                </a:lnTo>
                <a:close/>
                <a:moveTo>
                  <a:pt x="305" y="281"/>
                </a:moveTo>
                <a:cubicBezTo>
                  <a:pt x="305" y="285"/>
                  <a:pt x="302" y="289"/>
                  <a:pt x="297" y="289"/>
                </a:cubicBezTo>
                <a:cubicBezTo>
                  <a:pt x="293" y="289"/>
                  <a:pt x="289" y="285"/>
                  <a:pt x="289" y="281"/>
                </a:cubicBezTo>
                <a:cubicBezTo>
                  <a:pt x="289" y="24"/>
                  <a:pt x="289" y="24"/>
                  <a:pt x="289" y="24"/>
                </a:cubicBezTo>
                <a:cubicBezTo>
                  <a:pt x="289" y="19"/>
                  <a:pt x="293" y="16"/>
                  <a:pt x="297" y="16"/>
                </a:cubicBezTo>
                <a:cubicBezTo>
                  <a:pt x="302" y="16"/>
                  <a:pt x="305" y="19"/>
                  <a:pt x="305" y="24"/>
                </a:cubicBezTo>
                <a:lnTo>
                  <a:pt x="305" y="281"/>
                </a:lnTo>
                <a:close/>
                <a:moveTo>
                  <a:pt x="337" y="168"/>
                </a:moveTo>
                <a:cubicBezTo>
                  <a:pt x="337" y="177"/>
                  <a:pt x="330" y="184"/>
                  <a:pt x="321" y="184"/>
                </a:cubicBezTo>
                <a:cubicBezTo>
                  <a:pt x="321" y="120"/>
                  <a:pt x="321" y="120"/>
                  <a:pt x="321" y="120"/>
                </a:cubicBezTo>
                <a:cubicBezTo>
                  <a:pt x="330" y="120"/>
                  <a:pt x="337" y="127"/>
                  <a:pt x="337" y="136"/>
                </a:cubicBezTo>
                <a:lnTo>
                  <a:pt x="337" y="16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44"/>
          <p:cNvSpPr>
            <a:spLocks noEditPoints="1"/>
          </p:cNvSpPr>
          <p:nvPr/>
        </p:nvSpPr>
        <p:spPr bwMode="auto">
          <a:xfrm>
            <a:off x="7924539" y="2396600"/>
            <a:ext cx="357092" cy="260650"/>
          </a:xfrm>
          <a:custGeom>
            <a:avLst/>
            <a:gdLst>
              <a:gd name="T0" fmla="*/ 64 w 353"/>
              <a:gd name="T1" fmla="*/ 104 h 257"/>
              <a:gd name="T2" fmla="*/ 96 w 353"/>
              <a:gd name="T3" fmla="*/ 104 h 257"/>
              <a:gd name="T4" fmla="*/ 281 w 353"/>
              <a:gd name="T5" fmla="*/ 16 h 257"/>
              <a:gd name="T6" fmla="*/ 72 w 353"/>
              <a:gd name="T7" fmla="*/ 0 h 257"/>
              <a:gd name="T8" fmla="*/ 40 w 353"/>
              <a:gd name="T9" fmla="*/ 48 h 257"/>
              <a:gd name="T10" fmla="*/ 313 w 353"/>
              <a:gd name="T11" fmla="*/ 32 h 257"/>
              <a:gd name="T12" fmla="*/ 40 w 353"/>
              <a:gd name="T13" fmla="*/ 48 h 257"/>
              <a:gd name="T14" fmla="*/ 0 w 353"/>
              <a:gd name="T15" fmla="*/ 80 h 257"/>
              <a:gd name="T16" fmla="*/ 337 w 353"/>
              <a:gd name="T17" fmla="*/ 257 h 257"/>
              <a:gd name="T18" fmla="*/ 337 w 353"/>
              <a:gd name="T19" fmla="*/ 64 h 257"/>
              <a:gd name="T20" fmla="*/ 24 w 353"/>
              <a:gd name="T21" fmla="*/ 96 h 257"/>
              <a:gd name="T22" fmla="*/ 24 w 353"/>
              <a:gd name="T23" fmla="*/ 241 h 257"/>
              <a:gd name="T24" fmla="*/ 32 w 353"/>
              <a:gd name="T25" fmla="*/ 233 h 257"/>
              <a:gd name="T26" fmla="*/ 321 w 353"/>
              <a:gd name="T27" fmla="*/ 233 h 257"/>
              <a:gd name="T28" fmla="*/ 329 w 353"/>
              <a:gd name="T29" fmla="*/ 241 h 257"/>
              <a:gd name="T30" fmla="*/ 305 w 353"/>
              <a:gd name="T31" fmla="*/ 233 h 257"/>
              <a:gd name="T32" fmla="*/ 48 w 353"/>
              <a:gd name="T33" fmla="*/ 233 h 257"/>
              <a:gd name="T34" fmla="*/ 16 w 353"/>
              <a:gd name="T35" fmla="*/ 111 h 257"/>
              <a:gd name="T36" fmla="*/ 47 w 353"/>
              <a:gd name="T37" fmla="*/ 80 h 257"/>
              <a:gd name="T38" fmla="*/ 329 w 353"/>
              <a:gd name="T39" fmla="*/ 112 h 257"/>
              <a:gd name="T40" fmla="*/ 329 w 353"/>
              <a:gd name="T41" fmla="*/ 96 h 257"/>
              <a:gd name="T42" fmla="*/ 337 w 353"/>
              <a:gd name="T43" fmla="*/ 88 h 257"/>
              <a:gd name="T44" fmla="*/ 265 w 353"/>
              <a:gd name="T45" fmla="*/ 209 h 257"/>
              <a:gd name="T46" fmla="*/ 281 w 353"/>
              <a:gd name="T47" fmla="*/ 225 h 257"/>
              <a:gd name="T48" fmla="*/ 176 w 353"/>
              <a:gd name="T49" fmla="*/ 96 h 257"/>
              <a:gd name="T50" fmla="*/ 241 w 353"/>
              <a:gd name="T51" fmla="*/ 160 h 257"/>
              <a:gd name="T52" fmla="*/ 197 w 353"/>
              <a:gd name="T53" fmla="*/ 195 h 257"/>
              <a:gd name="T54" fmla="*/ 180 w 353"/>
              <a:gd name="T55" fmla="*/ 209 h 257"/>
              <a:gd name="T56" fmla="*/ 164 w 353"/>
              <a:gd name="T57" fmla="*/ 199 h 257"/>
              <a:gd name="T58" fmla="*/ 148 w 353"/>
              <a:gd name="T59" fmla="*/ 176 h 257"/>
              <a:gd name="T60" fmla="*/ 173 w 353"/>
              <a:gd name="T61" fmla="*/ 191 h 257"/>
              <a:gd name="T62" fmla="*/ 158 w 353"/>
              <a:gd name="T63" fmla="*/ 158 h 257"/>
              <a:gd name="T64" fmla="*/ 152 w 353"/>
              <a:gd name="T65" fmla="*/ 132 h 257"/>
              <a:gd name="T66" fmla="*/ 173 w 353"/>
              <a:gd name="T67" fmla="*/ 120 h 257"/>
              <a:gd name="T68" fmla="*/ 180 w 353"/>
              <a:gd name="T69" fmla="*/ 120 h 257"/>
              <a:gd name="T70" fmla="*/ 201 w 353"/>
              <a:gd name="T71" fmla="*/ 131 h 257"/>
              <a:gd name="T72" fmla="*/ 187 w 353"/>
              <a:gd name="T73" fmla="*/ 132 h 257"/>
              <a:gd name="T74" fmla="*/ 188 w 353"/>
              <a:gd name="T75" fmla="*/ 155 h 257"/>
              <a:gd name="T76" fmla="*/ 204 w 353"/>
              <a:gd name="T77" fmla="*/ 177 h 257"/>
              <a:gd name="T78" fmla="*/ 184 w 353"/>
              <a:gd name="T79" fmla="*/ 167 h 257"/>
              <a:gd name="T80" fmla="*/ 188 w 353"/>
              <a:gd name="T81" fmla="*/ 188 h 257"/>
              <a:gd name="T82" fmla="*/ 188 w 353"/>
              <a:gd name="T83" fmla="*/ 170 h 257"/>
              <a:gd name="T84" fmla="*/ 166 w 353"/>
              <a:gd name="T85" fmla="*/ 148 h 257"/>
              <a:gd name="T86" fmla="*/ 173 w 353"/>
              <a:gd name="T87" fmla="*/ 129 h 2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353" h="257">
                <a:moveTo>
                  <a:pt x="88" y="96"/>
                </a:moveTo>
                <a:cubicBezTo>
                  <a:pt x="72" y="96"/>
                  <a:pt x="72" y="96"/>
                  <a:pt x="72" y="96"/>
                </a:cubicBezTo>
                <a:cubicBezTo>
                  <a:pt x="68" y="96"/>
                  <a:pt x="64" y="100"/>
                  <a:pt x="64" y="104"/>
                </a:cubicBezTo>
                <a:cubicBezTo>
                  <a:pt x="64" y="109"/>
                  <a:pt x="68" y="112"/>
                  <a:pt x="72" y="112"/>
                </a:cubicBezTo>
                <a:cubicBezTo>
                  <a:pt x="88" y="112"/>
                  <a:pt x="88" y="112"/>
                  <a:pt x="88" y="112"/>
                </a:cubicBezTo>
                <a:cubicBezTo>
                  <a:pt x="93" y="112"/>
                  <a:pt x="96" y="109"/>
                  <a:pt x="96" y="104"/>
                </a:cubicBezTo>
                <a:cubicBezTo>
                  <a:pt x="96" y="100"/>
                  <a:pt x="93" y="96"/>
                  <a:pt x="88" y="96"/>
                </a:cubicBezTo>
                <a:moveTo>
                  <a:pt x="72" y="16"/>
                </a:moveTo>
                <a:cubicBezTo>
                  <a:pt x="281" y="16"/>
                  <a:pt x="281" y="16"/>
                  <a:pt x="281" y="16"/>
                </a:cubicBezTo>
                <a:cubicBezTo>
                  <a:pt x="285" y="16"/>
                  <a:pt x="289" y="12"/>
                  <a:pt x="289" y="8"/>
                </a:cubicBezTo>
                <a:cubicBezTo>
                  <a:pt x="289" y="4"/>
                  <a:pt x="285" y="0"/>
                  <a:pt x="281" y="0"/>
                </a:cubicBezTo>
                <a:cubicBezTo>
                  <a:pt x="72" y="0"/>
                  <a:pt x="72" y="0"/>
                  <a:pt x="72" y="0"/>
                </a:cubicBezTo>
                <a:cubicBezTo>
                  <a:pt x="68" y="0"/>
                  <a:pt x="64" y="4"/>
                  <a:pt x="64" y="8"/>
                </a:cubicBezTo>
                <a:cubicBezTo>
                  <a:pt x="64" y="12"/>
                  <a:pt x="68" y="16"/>
                  <a:pt x="72" y="16"/>
                </a:cubicBezTo>
                <a:moveTo>
                  <a:pt x="40" y="48"/>
                </a:moveTo>
                <a:cubicBezTo>
                  <a:pt x="313" y="48"/>
                  <a:pt x="313" y="48"/>
                  <a:pt x="313" y="48"/>
                </a:cubicBezTo>
                <a:cubicBezTo>
                  <a:pt x="317" y="48"/>
                  <a:pt x="321" y="45"/>
                  <a:pt x="321" y="40"/>
                </a:cubicBezTo>
                <a:cubicBezTo>
                  <a:pt x="321" y="36"/>
                  <a:pt x="317" y="32"/>
                  <a:pt x="313" y="32"/>
                </a:cubicBezTo>
                <a:cubicBezTo>
                  <a:pt x="40" y="32"/>
                  <a:pt x="40" y="32"/>
                  <a:pt x="40" y="32"/>
                </a:cubicBezTo>
                <a:cubicBezTo>
                  <a:pt x="36" y="32"/>
                  <a:pt x="32" y="36"/>
                  <a:pt x="32" y="40"/>
                </a:cubicBezTo>
                <a:cubicBezTo>
                  <a:pt x="32" y="45"/>
                  <a:pt x="36" y="48"/>
                  <a:pt x="40" y="48"/>
                </a:cubicBezTo>
                <a:moveTo>
                  <a:pt x="337" y="64"/>
                </a:moveTo>
                <a:cubicBezTo>
                  <a:pt x="16" y="64"/>
                  <a:pt x="16" y="64"/>
                  <a:pt x="16" y="64"/>
                </a:cubicBezTo>
                <a:cubicBezTo>
                  <a:pt x="7" y="64"/>
                  <a:pt x="0" y="71"/>
                  <a:pt x="0" y="80"/>
                </a:cubicBezTo>
                <a:cubicBezTo>
                  <a:pt x="0" y="241"/>
                  <a:pt x="0" y="241"/>
                  <a:pt x="0" y="241"/>
                </a:cubicBezTo>
                <a:cubicBezTo>
                  <a:pt x="0" y="250"/>
                  <a:pt x="7" y="257"/>
                  <a:pt x="16" y="257"/>
                </a:cubicBezTo>
                <a:cubicBezTo>
                  <a:pt x="337" y="257"/>
                  <a:pt x="337" y="257"/>
                  <a:pt x="337" y="257"/>
                </a:cubicBezTo>
                <a:cubicBezTo>
                  <a:pt x="346" y="257"/>
                  <a:pt x="353" y="250"/>
                  <a:pt x="353" y="241"/>
                </a:cubicBezTo>
                <a:cubicBezTo>
                  <a:pt x="353" y="80"/>
                  <a:pt x="353" y="80"/>
                  <a:pt x="353" y="80"/>
                </a:cubicBezTo>
                <a:cubicBezTo>
                  <a:pt x="353" y="71"/>
                  <a:pt x="346" y="64"/>
                  <a:pt x="337" y="64"/>
                </a:cubicBezTo>
                <a:moveTo>
                  <a:pt x="24" y="80"/>
                </a:moveTo>
                <a:cubicBezTo>
                  <a:pt x="28" y="80"/>
                  <a:pt x="32" y="84"/>
                  <a:pt x="32" y="88"/>
                </a:cubicBezTo>
                <a:cubicBezTo>
                  <a:pt x="32" y="93"/>
                  <a:pt x="28" y="96"/>
                  <a:pt x="24" y="96"/>
                </a:cubicBezTo>
                <a:cubicBezTo>
                  <a:pt x="20" y="96"/>
                  <a:pt x="16" y="93"/>
                  <a:pt x="16" y="88"/>
                </a:cubicBezTo>
                <a:cubicBezTo>
                  <a:pt x="16" y="84"/>
                  <a:pt x="20" y="80"/>
                  <a:pt x="24" y="80"/>
                </a:cubicBezTo>
                <a:moveTo>
                  <a:pt x="24" y="241"/>
                </a:moveTo>
                <a:cubicBezTo>
                  <a:pt x="20" y="241"/>
                  <a:pt x="16" y="237"/>
                  <a:pt x="16" y="233"/>
                </a:cubicBezTo>
                <a:cubicBezTo>
                  <a:pt x="16" y="228"/>
                  <a:pt x="20" y="225"/>
                  <a:pt x="24" y="225"/>
                </a:cubicBezTo>
                <a:cubicBezTo>
                  <a:pt x="28" y="225"/>
                  <a:pt x="32" y="228"/>
                  <a:pt x="32" y="233"/>
                </a:cubicBezTo>
                <a:cubicBezTo>
                  <a:pt x="32" y="237"/>
                  <a:pt x="28" y="241"/>
                  <a:pt x="24" y="241"/>
                </a:cubicBezTo>
                <a:moveTo>
                  <a:pt x="329" y="241"/>
                </a:moveTo>
                <a:cubicBezTo>
                  <a:pt x="325" y="241"/>
                  <a:pt x="321" y="237"/>
                  <a:pt x="321" y="233"/>
                </a:cubicBezTo>
                <a:cubicBezTo>
                  <a:pt x="321" y="228"/>
                  <a:pt x="325" y="225"/>
                  <a:pt x="329" y="225"/>
                </a:cubicBezTo>
                <a:cubicBezTo>
                  <a:pt x="333" y="225"/>
                  <a:pt x="337" y="228"/>
                  <a:pt x="337" y="233"/>
                </a:cubicBezTo>
                <a:cubicBezTo>
                  <a:pt x="337" y="237"/>
                  <a:pt x="333" y="241"/>
                  <a:pt x="329" y="241"/>
                </a:cubicBezTo>
                <a:moveTo>
                  <a:pt x="337" y="210"/>
                </a:moveTo>
                <a:cubicBezTo>
                  <a:pt x="335" y="209"/>
                  <a:pt x="332" y="209"/>
                  <a:pt x="329" y="209"/>
                </a:cubicBezTo>
                <a:cubicBezTo>
                  <a:pt x="316" y="209"/>
                  <a:pt x="305" y="219"/>
                  <a:pt x="305" y="233"/>
                </a:cubicBezTo>
                <a:cubicBezTo>
                  <a:pt x="305" y="236"/>
                  <a:pt x="306" y="238"/>
                  <a:pt x="306" y="241"/>
                </a:cubicBezTo>
                <a:cubicBezTo>
                  <a:pt x="47" y="241"/>
                  <a:pt x="47" y="241"/>
                  <a:pt x="47" y="241"/>
                </a:cubicBezTo>
                <a:cubicBezTo>
                  <a:pt x="47" y="238"/>
                  <a:pt x="48" y="236"/>
                  <a:pt x="48" y="233"/>
                </a:cubicBezTo>
                <a:cubicBezTo>
                  <a:pt x="48" y="219"/>
                  <a:pt x="37" y="209"/>
                  <a:pt x="24" y="209"/>
                </a:cubicBezTo>
                <a:cubicBezTo>
                  <a:pt x="21" y="209"/>
                  <a:pt x="18" y="209"/>
                  <a:pt x="16" y="210"/>
                </a:cubicBezTo>
                <a:cubicBezTo>
                  <a:pt x="16" y="111"/>
                  <a:pt x="16" y="111"/>
                  <a:pt x="16" y="111"/>
                </a:cubicBezTo>
                <a:cubicBezTo>
                  <a:pt x="18" y="112"/>
                  <a:pt x="21" y="112"/>
                  <a:pt x="24" y="112"/>
                </a:cubicBezTo>
                <a:cubicBezTo>
                  <a:pt x="37" y="112"/>
                  <a:pt x="48" y="102"/>
                  <a:pt x="48" y="88"/>
                </a:cubicBezTo>
                <a:cubicBezTo>
                  <a:pt x="48" y="85"/>
                  <a:pt x="47" y="83"/>
                  <a:pt x="47" y="80"/>
                </a:cubicBezTo>
                <a:cubicBezTo>
                  <a:pt x="306" y="80"/>
                  <a:pt x="306" y="80"/>
                  <a:pt x="306" y="80"/>
                </a:cubicBezTo>
                <a:cubicBezTo>
                  <a:pt x="306" y="83"/>
                  <a:pt x="305" y="85"/>
                  <a:pt x="305" y="88"/>
                </a:cubicBezTo>
                <a:cubicBezTo>
                  <a:pt x="305" y="102"/>
                  <a:pt x="316" y="112"/>
                  <a:pt x="329" y="112"/>
                </a:cubicBezTo>
                <a:cubicBezTo>
                  <a:pt x="332" y="112"/>
                  <a:pt x="335" y="112"/>
                  <a:pt x="337" y="111"/>
                </a:cubicBezTo>
                <a:lnTo>
                  <a:pt x="337" y="210"/>
                </a:lnTo>
                <a:close/>
                <a:moveTo>
                  <a:pt x="329" y="96"/>
                </a:moveTo>
                <a:cubicBezTo>
                  <a:pt x="325" y="96"/>
                  <a:pt x="321" y="93"/>
                  <a:pt x="321" y="88"/>
                </a:cubicBezTo>
                <a:cubicBezTo>
                  <a:pt x="321" y="84"/>
                  <a:pt x="325" y="80"/>
                  <a:pt x="329" y="80"/>
                </a:cubicBezTo>
                <a:cubicBezTo>
                  <a:pt x="333" y="80"/>
                  <a:pt x="337" y="84"/>
                  <a:pt x="337" y="88"/>
                </a:cubicBezTo>
                <a:cubicBezTo>
                  <a:pt x="337" y="93"/>
                  <a:pt x="333" y="96"/>
                  <a:pt x="329" y="96"/>
                </a:cubicBezTo>
                <a:moveTo>
                  <a:pt x="281" y="209"/>
                </a:moveTo>
                <a:cubicBezTo>
                  <a:pt x="265" y="209"/>
                  <a:pt x="265" y="209"/>
                  <a:pt x="265" y="209"/>
                </a:cubicBezTo>
                <a:cubicBezTo>
                  <a:pt x="260" y="209"/>
                  <a:pt x="257" y="212"/>
                  <a:pt x="257" y="217"/>
                </a:cubicBezTo>
                <a:cubicBezTo>
                  <a:pt x="257" y="221"/>
                  <a:pt x="260" y="225"/>
                  <a:pt x="265" y="225"/>
                </a:cubicBezTo>
                <a:cubicBezTo>
                  <a:pt x="281" y="225"/>
                  <a:pt x="281" y="225"/>
                  <a:pt x="281" y="225"/>
                </a:cubicBezTo>
                <a:cubicBezTo>
                  <a:pt x="285" y="225"/>
                  <a:pt x="289" y="221"/>
                  <a:pt x="289" y="217"/>
                </a:cubicBezTo>
                <a:cubicBezTo>
                  <a:pt x="289" y="212"/>
                  <a:pt x="285" y="209"/>
                  <a:pt x="281" y="209"/>
                </a:cubicBezTo>
                <a:moveTo>
                  <a:pt x="176" y="96"/>
                </a:moveTo>
                <a:cubicBezTo>
                  <a:pt x="141" y="96"/>
                  <a:pt x="112" y="125"/>
                  <a:pt x="112" y="160"/>
                </a:cubicBezTo>
                <a:cubicBezTo>
                  <a:pt x="112" y="196"/>
                  <a:pt x="141" y="225"/>
                  <a:pt x="176" y="225"/>
                </a:cubicBezTo>
                <a:cubicBezTo>
                  <a:pt x="212" y="225"/>
                  <a:pt x="241" y="196"/>
                  <a:pt x="241" y="160"/>
                </a:cubicBezTo>
                <a:cubicBezTo>
                  <a:pt x="241" y="125"/>
                  <a:pt x="212" y="96"/>
                  <a:pt x="176" y="96"/>
                </a:cubicBezTo>
                <a:moveTo>
                  <a:pt x="202" y="187"/>
                </a:moveTo>
                <a:cubicBezTo>
                  <a:pt x="201" y="190"/>
                  <a:pt x="199" y="193"/>
                  <a:pt x="197" y="195"/>
                </a:cubicBezTo>
                <a:cubicBezTo>
                  <a:pt x="195" y="197"/>
                  <a:pt x="192" y="198"/>
                  <a:pt x="189" y="199"/>
                </a:cubicBezTo>
                <a:cubicBezTo>
                  <a:pt x="186" y="200"/>
                  <a:pt x="183" y="201"/>
                  <a:pt x="180" y="201"/>
                </a:cubicBezTo>
                <a:cubicBezTo>
                  <a:pt x="180" y="209"/>
                  <a:pt x="180" y="209"/>
                  <a:pt x="180" y="209"/>
                </a:cubicBezTo>
                <a:cubicBezTo>
                  <a:pt x="173" y="209"/>
                  <a:pt x="173" y="209"/>
                  <a:pt x="173" y="209"/>
                </a:cubicBezTo>
                <a:cubicBezTo>
                  <a:pt x="173" y="201"/>
                  <a:pt x="173" y="201"/>
                  <a:pt x="173" y="201"/>
                </a:cubicBezTo>
                <a:cubicBezTo>
                  <a:pt x="169" y="201"/>
                  <a:pt x="167" y="200"/>
                  <a:pt x="164" y="199"/>
                </a:cubicBezTo>
                <a:cubicBezTo>
                  <a:pt x="160" y="198"/>
                  <a:pt x="158" y="197"/>
                  <a:pt x="155" y="194"/>
                </a:cubicBezTo>
                <a:cubicBezTo>
                  <a:pt x="153" y="192"/>
                  <a:pt x="151" y="190"/>
                  <a:pt x="150" y="186"/>
                </a:cubicBezTo>
                <a:cubicBezTo>
                  <a:pt x="149" y="183"/>
                  <a:pt x="148" y="180"/>
                  <a:pt x="148" y="176"/>
                </a:cubicBezTo>
                <a:cubicBezTo>
                  <a:pt x="160" y="176"/>
                  <a:pt x="160" y="176"/>
                  <a:pt x="160" y="176"/>
                </a:cubicBezTo>
                <a:cubicBezTo>
                  <a:pt x="160" y="180"/>
                  <a:pt x="161" y="184"/>
                  <a:pt x="164" y="187"/>
                </a:cubicBezTo>
                <a:cubicBezTo>
                  <a:pt x="166" y="190"/>
                  <a:pt x="168" y="191"/>
                  <a:pt x="173" y="191"/>
                </a:cubicBezTo>
                <a:cubicBezTo>
                  <a:pt x="173" y="165"/>
                  <a:pt x="173" y="165"/>
                  <a:pt x="173" y="165"/>
                </a:cubicBezTo>
                <a:cubicBezTo>
                  <a:pt x="170" y="164"/>
                  <a:pt x="168" y="163"/>
                  <a:pt x="165" y="162"/>
                </a:cubicBezTo>
                <a:cubicBezTo>
                  <a:pt x="163" y="161"/>
                  <a:pt x="160" y="159"/>
                  <a:pt x="158" y="158"/>
                </a:cubicBezTo>
                <a:cubicBezTo>
                  <a:pt x="155" y="156"/>
                  <a:pt x="153" y="154"/>
                  <a:pt x="152" y="151"/>
                </a:cubicBezTo>
                <a:cubicBezTo>
                  <a:pt x="150" y="148"/>
                  <a:pt x="150" y="145"/>
                  <a:pt x="150" y="141"/>
                </a:cubicBezTo>
                <a:cubicBezTo>
                  <a:pt x="150" y="137"/>
                  <a:pt x="150" y="134"/>
                  <a:pt x="152" y="132"/>
                </a:cubicBezTo>
                <a:cubicBezTo>
                  <a:pt x="153" y="129"/>
                  <a:pt x="155" y="127"/>
                  <a:pt x="157" y="125"/>
                </a:cubicBezTo>
                <a:cubicBezTo>
                  <a:pt x="159" y="123"/>
                  <a:pt x="162" y="122"/>
                  <a:pt x="165" y="121"/>
                </a:cubicBezTo>
                <a:cubicBezTo>
                  <a:pt x="168" y="120"/>
                  <a:pt x="170" y="120"/>
                  <a:pt x="173" y="120"/>
                </a:cubicBezTo>
                <a:cubicBezTo>
                  <a:pt x="173" y="112"/>
                  <a:pt x="173" y="112"/>
                  <a:pt x="173" y="112"/>
                </a:cubicBezTo>
                <a:cubicBezTo>
                  <a:pt x="180" y="112"/>
                  <a:pt x="180" y="112"/>
                  <a:pt x="180" y="112"/>
                </a:cubicBezTo>
                <a:cubicBezTo>
                  <a:pt x="180" y="120"/>
                  <a:pt x="180" y="120"/>
                  <a:pt x="180" y="120"/>
                </a:cubicBezTo>
                <a:cubicBezTo>
                  <a:pt x="183" y="120"/>
                  <a:pt x="185" y="120"/>
                  <a:pt x="188" y="121"/>
                </a:cubicBezTo>
                <a:cubicBezTo>
                  <a:pt x="191" y="122"/>
                  <a:pt x="193" y="123"/>
                  <a:pt x="196" y="125"/>
                </a:cubicBezTo>
                <a:cubicBezTo>
                  <a:pt x="198" y="127"/>
                  <a:pt x="199" y="129"/>
                  <a:pt x="201" y="131"/>
                </a:cubicBezTo>
                <a:cubicBezTo>
                  <a:pt x="202" y="134"/>
                  <a:pt x="202" y="137"/>
                  <a:pt x="202" y="141"/>
                </a:cubicBezTo>
                <a:cubicBezTo>
                  <a:pt x="190" y="141"/>
                  <a:pt x="190" y="141"/>
                  <a:pt x="190" y="141"/>
                </a:cubicBezTo>
                <a:cubicBezTo>
                  <a:pt x="190" y="137"/>
                  <a:pt x="189" y="134"/>
                  <a:pt x="187" y="132"/>
                </a:cubicBezTo>
                <a:cubicBezTo>
                  <a:pt x="186" y="130"/>
                  <a:pt x="184" y="129"/>
                  <a:pt x="180" y="129"/>
                </a:cubicBezTo>
                <a:cubicBezTo>
                  <a:pt x="180" y="152"/>
                  <a:pt x="180" y="152"/>
                  <a:pt x="180" y="152"/>
                </a:cubicBezTo>
                <a:cubicBezTo>
                  <a:pt x="183" y="153"/>
                  <a:pt x="185" y="154"/>
                  <a:pt x="188" y="155"/>
                </a:cubicBezTo>
                <a:cubicBezTo>
                  <a:pt x="191" y="157"/>
                  <a:pt x="194" y="158"/>
                  <a:pt x="197" y="160"/>
                </a:cubicBezTo>
                <a:cubicBezTo>
                  <a:pt x="199" y="162"/>
                  <a:pt x="201" y="164"/>
                  <a:pt x="202" y="167"/>
                </a:cubicBezTo>
                <a:cubicBezTo>
                  <a:pt x="204" y="169"/>
                  <a:pt x="204" y="173"/>
                  <a:pt x="204" y="177"/>
                </a:cubicBezTo>
                <a:cubicBezTo>
                  <a:pt x="204" y="181"/>
                  <a:pt x="204" y="184"/>
                  <a:pt x="202" y="187"/>
                </a:cubicBezTo>
                <a:moveTo>
                  <a:pt x="188" y="170"/>
                </a:moveTo>
                <a:cubicBezTo>
                  <a:pt x="187" y="169"/>
                  <a:pt x="185" y="168"/>
                  <a:pt x="184" y="167"/>
                </a:cubicBezTo>
                <a:cubicBezTo>
                  <a:pt x="182" y="167"/>
                  <a:pt x="181" y="166"/>
                  <a:pt x="180" y="166"/>
                </a:cubicBezTo>
                <a:cubicBezTo>
                  <a:pt x="180" y="191"/>
                  <a:pt x="180" y="191"/>
                  <a:pt x="180" y="191"/>
                </a:cubicBezTo>
                <a:cubicBezTo>
                  <a:pt x="184" y="191"/>
                  <a:pt x="186" y="190"/>
                  <a:pt x="188" y="188"/>
                </a:cubicBezTo>
                <a:cubicBezTo>
                  <a:pt x="191" y="186"/>
                  <a:pt x="192" y="183"/>
                  <a:pt x="192" y="178"/>
                </a:cubicBezTo>
                <a:cubicBezTo>
                  <a:pt x="192" y="176"/>
                  <a:pt x="192" y="175"/>
                  <a:pt x="191" y="173"/>
                </a:cubicBezTo>
                <a:cubicBezTo>
                  <a:pt x="190" y="172"/>
                  <a:pt x="189" y="171"/>
                  <a:pt x="188" y="170"/>
                </a:cubicBezTo>
                <a:moveTo>
                  <a:pt x="162" y="140"/>
                </a:moveTo>
                <a:cubicBezTo>
                  <a:pt x="162" y="142"/>
                  <a:pt x="162" y="143"/>
                  <a:pt x="163" y="145"/>
                </a:cubicBezTo>
                <a:cubicBezTo>
                  <a:pt x="164" y="146"/>
                  <a:pt x="165" y="147"/>
                  <a:pt x="166" y="148"/>
                </a:cubicBezTo>
                <a:cubicBezTo>
                  <a:pt x="167" y="149"/>
                  <a:pt x="168" y="149"/>
                  <a:pt x="170" y="150"/>
                </a:cubicBezTo>
                <a:cubicBezTo>
                  <a:pt x="171" y="150"/>
                  <a:pt x="172" y="151"/>
                  <a:pt x="173" y="151"/>
                </a:cubicBezTo>
                <a:cubicBezTo>
                  <a:pt x="173" y="129"/>
                  <a:pt x="173" y="129"/>
                  <a:pt x="173" y="129"/>
                </a:cubicBezTo>
                <a:cubicBezTo>
                  <a:pt x="169" y="129"/>
                  <a:pt x="167" y="130"/>
                  <a:pt x="165" y="132"/>
                </a:cubicBezTo>
                <a:cubicBezTo>
                  <a:pt x="163" y="133"/>
                  <a:pt x="162" y="136"/>
                  <a:pt x="162" y="140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52"/>
          <p:cNvSpPr>
            <a:spLocks noEditPoints="1"/>
          </p:cNvSpPr>
          <p:nvPr/>
        </p:nvSpPr>
        <p:spPr bwMode="auto">
          <a:xfrm>
            <a:off x="6060385" y="2396600"/>
            <a:ext cx="358394" cy="260650"/>
          </a:xfrm>
          <a:custGeom>
            <a:avLst/>
            <a:gdLst>
              <a:gd name="T0" fmla="*/ 321 w 353"/>
              <a:gd name="T1" fmla="*/ 203 h 257"/>
              <a:gd name="T2" fmla="*/ 353 w 353"/>
              <a:gd name="T3" fmla="*/ 58 h 257"/>
              <a:gd name="T4" fmla="*/ 345 w 353"/>
              <a:gd name="T5" fmla="*/ 48 h 257"/>
              <a:gd name="T6" fmla="*/ 77 w 353"/>
              <a:gd name="T7" fmla="*/ 6 h 257"/>
              <a:gd name="T8" fmla="*/ 69 w 353"/>
              <a:gd name="T9" fmla="*/ 0 h 257"/>
              <a:gd name="T10" fmla="*/ 0 w 353"/>
              <a:gd name="T11" fmla="*/ 8 h 257"/>
              <a:gd name="T12" fmla="*/ 63 w 353"/>
              <a:gd name="T13" fmla="*/ 16 h 257"/>
              <a:gd name="T14" fmla="*/ 113 w 353"/>
              <a:gd name="T15" fmla="*/ 203 h 257"/>
              <a:gd name="T16" fmla="*/ 113 w 353"/>
              <a:gd name="T17" fmla="*/ 225 h 257"/>
              <a:gd name="T18" fmla="*/ 177 w 353"/>
              <a:gd name="T19" fmla="*/ 225 h 257"/>
              <a:gd name="T20" fmla="*/ 262 w 353"/>
              <a:gd name="T21" fmla="*/ 209 h 257"/>
              <a:gd name="T22" fmla="*/ 289 w 353"/>
              <a:gd name="T23" fmla="*/ 257 h 257"/>
              <a:gd name="T24" fmla="*/ 317 w 353"/>
              <a:gd name="T25" fmla="*/ 208 h 257"/>
              <a:gd name="T26" fmla="*/ 288 w 353"/>
              <a:gd name="T27" fmla="*/ 64 h 257"/>
              <a:gd name="T28" fmla="*/ 328 w 353"/>
              <a:gd name="T29" fmla="*/ 97 h 257"/>
              <a:gd name="T30" fmla="*/ 288 w 353"/>
              <a:gd name="T31" fmla="*/ 64 h 257"/>
              <a:gd name="T32" fmla="*/ 146 w 353"/>
              <a:gd name="T33" fmla="*/ 64 h 257"/>
              <a:gd name="T34" fmla="*/ 101 w 353"/>
              <a:gd name="T35" fmla="*/ 97 h 257"/>
              <a:gd name="T36" fmla="*/ 114 w 353"/>
              <a:gd name="T37" fmla="*/ 145 h 257"/>
              <a:gd name="T38" fmla="*/ 151 w 353"/>
              <a:gd name="T39" fmla="*/ 113 h 257"/>
              <a:gd name="T40" fmla="*/ 114 w 353"/>
              <a:gd name="T41" fmla="*/ 145 h 257"/>
              <a:gd name="T42" fmla="*/ 156 w 353"/>
              <a:gd name="T43" fmla="*/ 161 h 257"/>
              <a:gd name="T44" fmla="*/ 127 w 353"/>
              <a:gd name="T45" fmla="*/ 193 h 257"/>
              <a:gd name="T46" fmla="*/ 145 w 353"/>
              <a:gd name="T47" fmla="*/ 241 h 257"/>
              <a:gd name="T48" fmla="*/ 145 w 353"/>
              <a:gd name="T49" fmla="*/ 209 h 257"/>
              <a:gd name="T50" fmla="*/ 145 w 353"/>
              <a:gd name="T51" fmla="*/ 241 h 257"/>
              <a:gd name="T52" fmla="*/ 176 w 353"/>
              <a:gd name="T53" fmla="*/ 193 h 257"/>
              <a:gd name="T54" fmla="*/ 209 w 353"/>
              <a:gd name="T55" fmla="*/ 161 h 257"/>
              <a:gd name="T56" fmla="*/ 209 w 353"/>
              <a:gd name="T57" fmla="*/ 145 h 257"/>
              <a:gd name="T58" fmla="*/ 167 w 353"/>
              <a:gd name="T59" fmla="*/ 113 h 257"/>
              <a:gd name="T60" fmla="*/ 209 w 353"/>
              <a:gd name="T61" fmla="*/ 145 h 257"/>
              <a:gd name="T62" fmla="*/ 165 w 353"/>
              <a:gd name="T63" fmla="*/ 97 h 257"/>
              <a:gd name="T64" fmla="*/ 209 w 353"/>
              <a:gd name="T65" fmla="*/ 64 h 257"/>
              <a:gd name="T66" fmla="*/ 258 w 353"/>
              <a:gd name="T67" fmla="*/ 193 h 257"/>
              <a:gd name="T68" fmla="*/ 225 w 353"/>
              <a:gd name="T69" fmla="*/ 161 h 257"/>
              <a:gd name="T70" fmla="*/ 258 w 353"/>
              <a:gd name="T71" fmla="*/ 193 h 257"/>
              <a:gd name="T72" fmla="*/ 225 w 353"/>
              <a:gd name="T73" fmla="*/ 145 h 257"/>
              <a:gd name="T74" fmla="*/ 267 w 353"/>
              <a:gd name="T75" fmla="*/ 113 h 257"/>
              <a:gd name="T76" fmla="*/ 269 w 353"/>
              <a:gd name="T77" fmla="*/ 97 h 257"/>
              <a:gd name="T78" fmla="*/ 225 w 353"/>
              <a:gd name="T79" fmla="*/ 64 h 257"/>
              <a:gd name="T80" fmla="*/ 269 w 353"/>
              <a:gd name="T81" fmla="*/ 97 h 257"/>
              <a:gd name="T82" fmla="*/ 273 w 353"/>
              <a:gd name="T83" fmla="*/ 225 h 257"/>
              <a:gd name="T84" fmla="*/ 305 w 353"/>
              <a:gd name="T85" fmla="*/ 225 h 257"/>
              <a:gd name="T86" fmla="*/ 307 w 353"/>
              <a:gd name="T87" fmla="*/ 193 h 257"/>
              <a:gd name="T88" fmla="*/ 278 w 353"/>
              <a:gd name="T89" fmla="*/ 161 h 257"/>
              <a:gd name="T90" fmla="*/ 307 w 353"/>
              <a:gd name="T91" fmla="*/ 193 h 257"/>
              <a:gd name="T92" fmla="*/ 283 w 353"/>
              <a:gd name="T93" fmla="*/ 113 h 257"/>
              <a:gd name="T94" fmla="*/ 318 w 353"/>
              <a:gd name="T95" fmla="*/ 145 h 2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353" h="257">
                <a:moveTo>
                  <a:pt x="321" y="203"/>
                </a:moveTo>
                <a:cubicBezTo>
                  <a:pt x="321" y="203"/>
                  <a:pt x="321" y="203"/>
                  <a:pt x="321" y="203"/>
                </a:cubicBezTo>
                <a:cubicBezTo>
                  <a:pt x="353" y="58"/>
                  <a:pt x="353" y="58"/>
                  <a:pt x="353" y="58"/>
                </a:cubicBezTo>
                <a:cubicBezTo>
                  <a:pt x="353" y="58"/>
                  <a:pt x="353" y="58"/>
                  <a:pt x="353" y="58"/>
                </a:cubicBezTo>
                <a:cubicBezTo>
                  <a:pt x="353" y="58"/>
                  <a:pt x="353" y="57"/>
                  <a:pt x="353" y="56"/>
                </a:cubicBezTo>
                <a:cubicBezTo>
                  <a:pt x="353" y="52"/>
                  <a:pt x="350" y="48"/>
                  <a:pt x="345" y="48"/>
                </a:cubicBezTo>
                <a:cubicBezTo>
                  <a:pt x="88" y="48"/>
                  <a:pt x="88" y="48"/>
                  <a:pt x="88" y="48"/>
                </a:cubicBezTo>
                <a:cubicBezTo>
                  <a:pt x="77" y="6"/>
                  <a:pt x="77" y="6"/>
                  <a:pt x="77" y="6"/>
                </a:cubicBezTo>
                <a:cubicBezTo>
                  <a:pt x="77" y="6"/>
                  <a:pt x="77" y="6"/>
                  <a:pt x="77" y="6"/>
                </a:cubicBezTo>
                <a:cubicBezTo>
                  <a:pt x="76" y="3"/>
                  <a:pt x="73" y="0"/>
                  <a:pt x="69" y="0"/>
                </a:cubicBezTo>
                <a:cubicBezTo>
                  <a:pt x="8" y="0"/>
                  <a:pt x="8" y="0"/>
                  <a:pt x="8" y="0"/>
                </a:cubicBezTo>
                <a:cubicBezTo>
                  <a:pt x="4" y="0"/>
                  <a:pt x="0" y="4"/>
                  <a:pt x="0" y="8"/>
                </a:cubicBezTo>
                <a:cubicBezTo>
                  <a:pt x="0" y="13"/>
                  <a:pt x="4" y="16"/>
                  <a:pt x="8" y="16"/>
                </a:cubicBezTo>
                <a:cubicBezTo>
                  <a:pt x="63" y="16"/>
                  <a:pt x="63" y="16"/>
                  <a:pt x="63" y="16"/>
                </a:cubicBezTo>
                <a:cubicBezTo>
                  <a:pt x="113" y="203"/>
                  <a:pt x="113" y="203"/>
                  <a:pt x="113" y="203"/>
                </a:cubicBezTo>
                <a:cubicBezTo>
                  <a:pt x="113" y="203"/>
                  <a:pt x="113" y="203"/>
                  <a:pt x="113" y="203"/>
                </a:cubicBezTo>
                <a:cubicBezTo>
                  <a:pt x="114" y="206"/>
                  <a:pt x="115" y="207"/>
                  <a:pt x="117" y="208"/>
                </a:cubicBezTo>
                <a:cubicBezTo>
                  <a:pt x="114" y="213"/>
                  <a:pt x="113" y="219"/>
                  <a:pt x="113" y="225"/>
                </a:cubicBezTo>
                <a:cubicBezTo>
                  <a:pt x="113" y="243"/>
                  <a:pt x="127" y="257"/>
                  <a:pt x="145" y="257"/>
                </a:cubicBezTo>
                <a:cubicBezTo>
                  <a:pt x="162" y="257"/>
                  <a:pt x="177" y="243"/>
                  <a:pt x="177" y="225"/>
                </a:cubicBezTo>
                <a:cubicBezTo>
                  <a:pt x="177" y="219"/>
                  <a:pt x="175" y="214"/>
                  <a:pt x="172" y="209"/>
                </a:cubicBezTo>
                <a:cubicBezTo>
                  <a:pt x="262" y="209"/>
                  <a:pt x="262" y="209"/>
                  <a:pt x="262" y="209"/>
                </a:cubicBezTo>
                <a:cubicBezTo>
                  <a:pt x="259" y="214"/>
                  <a:pt x="257" y="219"/>
                  <a:pt x="257" y="225"/>
                </a:cubicBezTo>
                <a:cubicBezTo>
                  <a:pt x="257" y="243"/>
                  <a:pt x="271" y="257"/>
                  <a:pt x="289" y="257"/>
                </a:cubicBezTo>
                <a:cubicBezTo>
                  <a:pt x="307" y="257"/>
                  <a:pt x="321" y="243"/>
                  <a:pt x="321" y="225"/>
                </a:cubicBezTo>
                <a:cubicBezTo>
                  <a:pt x="321" y="219"/>
                  <a:pt x="320" y="213"/>
                  <a:pt x="317" y="208"/>
                </a:cubicBezTo>
                <a:cubicBezTo>
                  <a:pt x="319" y="207"/>
                  <a:pt x="320" y="205"/>
                  <a:pt x="321" y="203"/>
                </a:cubicBezTo>
                <a:moveTo>
                  <a:pt x="288" y="64"/>
                </a:moveTo>
                <a:cubicBezTo>
                  <a:pt x="335" y="64"/>
                  <a:pt x="335" y="64"/>
                  <a:pt x="335" y="64"/>
                </a:cubicBezTo>
                <a:cubicBezTo>
                  <a:pt x="328" y="97"/>
                  <a:pt x="328" y="97"/>
                  <a:pt x="328" y="97"/>
                </a:cubicBezTo>
                <a:cubicBezTo>
                  <a:pt x="285" y="97"/>
                  <a:pt x="285" y="97"/>
                  <a:pt x="285" y="97"/>
                </a:cubicBezTo>
                <a:lnTo>
                  <a:pt x="288" y="64"/>
                </a:lnTo>
                <a:close/>
                <a:moveTo>
                  <a:pt x="92" y="64"/>
                </a:moveTo>
                <a:cubicBezTo>
                  <a:pt x="146" y="64"/>
                  <a:pt x="146" y="64"/>
                  <a:pt x="146" y="64"/>
                </a:cubicBezTo>
                <a:cubicBezTo>
                  <a:pt x="149" y="97"/>
                  <a:pt x="149" y="97"/>
                  <a:pt x="149" y="97"/>
                </a:cubicBezTo>
                <a:cubicBezTo>
                  <a:pt x="101" y="97"/>
                  <a:pt x="101" y="97"/>
                  <a:pt x="101" y="97"/>
                </a:cubicBezTo>
                <a:lnTo>
                  <a:pt x="92" y="64"/>
                </a:lnTo>
                <a:close/>
                <a:moveTo>
                  <a:pt x="114" y="145"/>
                </a:moveTo>
                <a:cubicBezTo>
                  <a:pt x="105" y="113"/>
                  <a:pt x="105" y="113"/>
                  <a:pt x="105" y="113"/>
                </a:cubicBezTo>
                <a:cubicBezTo>
                  <a:pt x="151" y="113"/>
                  <a:pt x="151" y="113"/>
                  <a:pt x="151" y="113"/>
                </a:cubicBezTo>
                <a:cubicBezTo>
                  <a:pt x="154" y="145"/>
                  <a:pt x="154" y="145"/>
                  <a:pt x="154" y="145"/>
                </a:cubicBezTo>
                <a:lnTo>
                  <a:pt x="114" y="145"/>
                </a:lnTo>
                <a:close/>
                <a:moveTo>
                  <a:pt x="118" y="161"/>
                </a:moveTo>
                <a:cubicBezTo>
                  <a:pt x="156" y="161"/>
                  <a:pt x="156" y="161"/>
                  <a:pt x="156" y="161"/>
                </a:cubicBezTo>
                <a:cubicBezTo>
                  <a:pt x="160" y="193"/>
                  <a:pt x="160" y="193"/>
                  <a:pt x="160" y="193"/>
                </a:cubicBezTo>
                <a:cubicBezTo>
                  <a:pt x="127" y="193"/>
                  <a:pt x="127" y="193"/>
                  <a:pt x="127" y="193"/>
                </a:cubicBezTo>
                <a:lnTo>
                  <a:pt x="118" y="161"/>
                </a:lnTo>
                <a:close/>
                <a:moveTo>
                  <a:pt x="145" y="241"/>
                </a:moveTo>
                <a:cubicBezTo>
                  <a:pt x="136" y="241"/>
                  <a:pt x="129" y="234"/>
                  <a:pt x="129" y="225"/>
                </a:cubicBezTo>
                <a:cubicBezTo>
                  <a:pt x="129" y="216"/>
                  <a:pt x="136" y="209"/>
                  <a:pt x="145" y="209"/>
                </a:cubicBezTo>
                <a:cubicBezTo>
                  <a:pt x="154" y="209"/>
                  <a:pt x="161" y="216"/>
                  <a:pt x="161" y="225"/>
                </a:cubicBezTo>
                <a:cubicBezTo>
                  <a:pt x="161" y="234"/>
                  <a:pt x="154" y="241"/>
                  <a:pt x="145" y="241"/>
                </a:cubicBezTo>
                <a:moveTo>
                  <a:pt x="209" y="193"/>
                </a:moveTo>
                <a:cubicBezTo>
                  <a:pt x="176" y="193"/>
                  <a:pt x="176" y="193"/>
                  <a:pt x="176" y="193"/>
                </a:cubicBezTo>
                <a:cubicBezTo>
                  <a:pt x="172" y="161"/>
                  <a:pt x="172" y="161"/>
                  <a:pt x="172" y="161"/>
                </a:cubicBezTo>
                <a:cubicBezTo>
                  <a:pt x="209" y="161"/>
                  <a:pt x="209" y="161"/>
                  <a:pt x="209" y="161"/>
                </a:cubicBezTo>
                <a:lnTo>
                  <a:pt x="209" y="193"/>
                </a:lnTo>
                <a:close/>
                <a:moveTo>
                  <a:pt x="209" y="145"/>
                </a:moveTo>
                <a:cubicBezTo>
                  <a:pt x="171" y="145"/>
                  <a:pt x="171" y="145"/>
                  <a:pt x="171" y="145"/>
                </a:cubicBezTo>
                <a:cubicBezTo>
                  <a:pt x="167" y="113"/>
                  <a:pt x="167" y="113"/>
                  <a:pt x="167" y="113"/>
                </a:cubicBezTo>
                <a:cubicBezTo>
                  <a:pt x="209" y="113"/>
                  <a:pt x="209" y="113"/>
                  <a:pt x="209" y="113"/>
                </a:cubicBezTo>
                <a:lnTo>
                  <a:pt x="209" y="145"/>
                </a:lnTo>
                <a:close/>
                <a:moveTo>
                  <a:pt x="209" y="97"/>
                </a:moveTo>
                <a:cubicBezTo>
                  <a:pt x="165" y="97"/>
                  <a:pt x="165" y="97"/>
                  <a:pt x="165" y="97"/>
                </a:cubicBezTo>
                <a:cubicBezTo>
                  <a:pt x="162" y="64"/>
                  <a:pt x="162" y="64"/>
                  <a:pt x="162" y="64"/>
                </a:cubicBezTo>
                <a:cubicBezTo>
                  <a:pt x="209" y="64"/>
                  <a:pt x="209" y="64"/>
                  <a:pt x="209" y="64"/>
                </a:cubicBezTo>
                <a:lnTo>
                  <a:pt x="209" y="97"/>
                </a:lnTo>
                <a:close/>
                <a:moveTo>
                  <a:pt x="258" y="193"/>
                </a:moveTo>
                <a:cubicBezTo>
                  <a:pt x="225" y="193"/>
                  <a:pt x="225" y="193"/>
                  <a:pt x="225" y="193"/>
                </a:cubicBezTo>
                <a:cubicBezTo>
                  <a:pt x="225" y="161"/>
                  <a:pt x="225" y="161"/>
                  <a:pt x="225" y="161"/>
                </a:cubicBezTo>
                <a:cubicBezTo>
                  <a:pt x="262" y="161"/>
                  <a:pt x="262" y="161"/>
                  <a:pt x="262" y="161"/>
                </a:cubicBezTo>
                <a:lnTo>
                  <a:pt x="258" y="193"/>
                </a:lnTo>
                <a:close/>
                <a:moveTo>
                  <a:pt x="263" y="145"/>
                </a:moveTo>
                <a:cubicBezTo>
                  <a:pt x="225" y="145"/>
                  <a:pt x="225" y="145"/>
                  <a:pt x="225" y="145"/>
                </a:cubicBezTo>
                <a:cubicBezTo>
                  <a:pt x="225" y="113"/>
                  <a:pt x="225" y="113"/>
                  <a:pt x="225" y="113"/>
                </a:cubicBezTo>
                <a:cubicBezTo>
                  <a:pt x="267" y="113"/>
                  <a:pt x="267" y="113"/>
                  <a:pt x="267" y="113"/>
                </a:cubicBezTo>
                <a:lnTo>
                  <a:pt x="263" y="145"/>
                </a:lnTo>
                <a:close/>
                <a:moveTo>
                  <a:pt x="269" y="97"/>
                </a:moveTo>
                <a:cubicBezTo>
                  <a:pt x="225" y="97"/>
                  <a:pt x="225" y="97"/>
                  <a:pt x="225" y="97"/>
                </a:cubicBezTo>
                <a:cubicBezTo>
                  <a:pt x="225" y="64"/>
                  <a:pt x="225" y="64"/>
                  <a:pt x="225" y="64"/>
                </a:cubicBezTo>
                <a:cubicBezTo>
                  <a:pt x="272" y="64"/>
                  <a:pt x="272" y="64"/>
                  <a:pt x="272" y="64"/>
                </a:cubicBezTo>
                <a:lnTo>
                  <a:pt x="269" y="97"/>
                </a:lnTo>
                <a:close/>
                <a:moveTo>
                  <a:pt x="289" y="241"/>
                </a:moveTo>
                <a:cubicBezTo>
                  <a:pt x="280" y="241"/>
                  <a:pt x="273" y="234"/>
                  <a:pt x="273" y="225"/>
                </a:cubicBezTo>
                <a:cubicBezTo>
                  <a:pt x="273" y="216"/>
                  <a:pt x="280" y="209"/>
                  <a:pt x="289" y="209"/>
                </a:cubicBezTo>
                <a:cubicBezTo>
                  <a:pt x="298" y="209"/>
                  <a:pt x="305" y="216"/>
                  <a:pt x="305" y="225"/>
                </a:cubicBezTo>
                <a:cubicBezTo>
                  <a:pt x="305" y="234"/>
                  <a:pt x="298" y="241"/>
                  <a:pt x="289" y="241"/>
                </a:cubicBezTo>
                <a:moveTo>
                  <a:pt x="307" y="193"/>
                </a:moveTo>
                <a:cubicBezTo>
                  <a:pt x="274" y="193"/>
                  <a:pt x="274" y="193"/>
                  <a:pt x="274" y="193"/>
                </a:cubicBezTo>
                <a:cubicBezTo>
                  <a:pt x="278" y="161"/>
                  <a:pt x="278" y="161"/>
                  <a:pt x="278" y="161"/>
                </a:cubicBezTo>
                <a:cubicBezTo>
                  <a:pt x="314" y="161"/>
                  <a:pt x="314" y="161"/>
                  <a:pt x="314" y="161"/>
                </a:cubicBezTo>
                <a:lnTo>
                  <a:pt x="307" y="193"/>
                </a:lnTo>
                <a:close/>
                <a:moveTo>
                  <a:pt x="279" y="145"/>
                </a:moveTo>
                <a:cubicBezTo>
                  <a:pt x="283" y="113"/>
                  <a:pt x="283" y="113"/>
                  <a:pt x="283" y="113"/>
                </a:cubicBezTo>
                <a:cubicBezTo>
                  <a:pt x="325" y="113"/>
                  <a:pt x="325" y="113"/>
                  <a:pt x="325" y="113"/>
                </a:cubicBezTo>
                <a:cubicBezTo>
                  <a:pt x="318" y="145"/>
                  <a:pt x="318" y="145"/>
                  <a:pt x="318" y="145"/>
                </a:cubicBezTo>
                <a:lnTo>
                  <a:pt x="279" y="14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5" name="Group 14"/>
          <p:cNvGrpSpPr/>
          <p:nvPr/>
        </p:nvGrpSpPr>
        <p:grpSpPr>
          <a:xfrm>
            <a:off x="3128487" y="2117517"/>
            <a:ext cx="1064446" cy="756657"/>
            <a:chOff x="3128487" y="2117517"/>
            <a:chExt cx="1064446" cy="756657"/>
          </a:xfrm>
        </p:grpSpPr>
        <p:sp>
          <p:nvSpPr>
            <p:cNvPr id="13" name="TextBox 12"/>
            <p:cNvSpPr txBox="1"/>
            <p:nvPr/>
          </p:nvSpPr>
          <p:spPr>
            <a:xfrm>
              <a:off x="3128487" y="2117517"/>
              <a:ext cx="1064446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200"/>
                </a:lnSpc>
                <a:spcAft>
                  <a:spcPts val="1200"/>
                </a:spcAft>
              </a:pPr>
              <a:r>
                <a:rPr lang="en-US" sz="1050" b="1" cap="all" spc="20" dirty="0">
                  <a:solidFill>
                    <a:schemeClr val="accent2"/>
                  </a:solidFill>
                  <a:latin typeface="Lato" panose="020F0502020204030203" pitchFamily="34" charset="0"/>
                </a:rPr>
                <a:t>Mouse Click</a:t>
              </a: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3128487" y="2309917"/>
              <a:ext cx="1064446" cy="56425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100"/>
                </a:lnSpc>
                <a:spcAft>
                  <a:spcPts val="1200"/>
                </a:spcAft>
              </a:pP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Sed </a:t>
              </a: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ut</a:t>
              </a: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perspiciatis</a:t>
              </a: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lorem</a:t>
              </a: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 or unde </a:t>
              </a: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requomnis</a:t>
              </a: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iste</a:t>
              </a: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 natus error </a:t>
              </a: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siore</a:t>
              </a: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 sit</a:t>
              </a:r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4945221" y="2117517"/>
            <a:ext cx="1064446" cy="756657"/>
            <a:chOff x="4945221" y="2117517"/>
            <a:chExt cx="1064446" cy="756657"/>
          </a:xfrm>
        </p:grpSpPr>
        <p:sp>
          <p:nvSpPr>
            <p:cNvPr id="16" name="TextBox 15"/>
            <p:cNvSpPr txBox="1"/>
            <p:nvPr/>
          </p:nvSpPr>
          <p:spPr>
            <a:xfrm>
              <a:off x="4945221" y="2117517"/>
              <a:ext cx="1064446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200"/>
                </a:lnSpc>
                <a:spcAft>
                  <a:spcPts val="1200"/>
                </a:spcAft>
              </a:pPr>
              <a:r>
                <a:rPr lang="en-US" sz="1050" b="1" cap="all" spc="20" dirty="0">
                  <a:solidFill>
                    <a:schemeClr val="accent2"/>
                  </a:solidFill>
                  <a:latin typeface="Lato" panose="020F0502020204030203" pitchFamily="34" charset="0"/>
                </a:rPr>
                <a:t>Purchase</a:t>
              </a: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4945221" y="2309917"/>
              <a:ext cx="1064446" cy="56425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100"/>
                </a:lnSpc>
                <a:spcAft>
                  <a:spcPts val="1200"/>
                </a:spcAft>
              </a:pP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Sed </a:t>
              </a: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ut</a:t>
              </a: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perspiciatis</a:t>
              </a: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lorem</a:t>
              </a: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 or unde </a:t>
              </a: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requomnis</a:t>
              </a: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iste</a:t>
              </a: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 natus error </a:t>
              </a: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siore</a:t>
              </a: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 sit</a:t>
              </a:r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6775612" y="2117517"/>
            <a:ext cx="1064446" cy="756657"/>
            <a:chOff x="6775612" y="2117517"/>
            <a:chExt cx="1064446" cy="756657"/>
          </a:xfrm>
        </p:grpSpPr>
        <p:sp>
          <p:nvSpPr>
            <p:cNvPr id="19" name="TextBox 18"/>
            <p:cNvSpPr txBox="1"/>
            <p:nvPr/>
          </p:nvSpPr>
          <p:spPr>
            <a:xfrm>
              <a:off x="6775612" y="2117517"/>
              <a:ext cx="1064446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200"/>
                </a:lnSpc>
                <a:spcAft>
                  <a:spcPts val="1200"/>
                </a:spcAft>
              </a:pPr>
              <a:r>
                <a:rPr lang="en-US" sz="1050" b="1" cap="all" spc="20" dirty="0">
                  <a:solidFill>
                    <a:schemeClr val="accent2"/>
                  </a:solidFill>
                  <a:latin typeface="Lato" panose="020F0502020204030203" pitchFamily="34" charset="0"/>
                </a:rPr>
                <a:t>Make Money</a:t>
              </a: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6775612" y="2309917"/>
              <a:ext cx="1064446" cy="56425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100"/>
                </a:lnSpc>
                <a:spcAft>
                  <a:spcPts val="1200"/>
                </a:spcAft>
              </a:pP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Sed </a:t>
              </a: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ut</a:t>
              </a: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perspiciatis</a:t>
              </a: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lorem</a:t>
              </a: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 or unde </a:t>
              </a: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requomnis</a:t>
              </a: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iste</a:t>
              </a: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 natus error </a:t>
              </a: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siore</a:t>
              </a: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 sit</a:t>
              </a:r>
            </a:p>
          </p:txBody>
        </p:sp>
      </p:grpSp>
      <p:grpSp>
        <p:nvGrpSpPr>
          <p:cNvPr id="12" name="Group 11"/>
          <p:cNvGrpSpPr/>
          <p:nvPr/>
        </p:nvGrpSpPr>
        <p:grpSpPr>
          <a:xfrm>
            <a:off x="845820" y="2117517"/>
            <a:ext cx="1303115" cy="756657"/>
            <a:chOff x="845820" y="2117517"/>
            <a:chExt cx="1303115" cy="756657"/>
          </a:xfrm>
        </p:grpSpPr>
        <p:sp>
          <p:nvSpPr>
            <p:cNvPr id="22" name="TextBox 21"/>
            <p:cNvSpPr txBox="1"/>
            <p:nvPr/>
          </p:nvSpPr>
          <p:spPr>
            <a:xfrm>
              <a:off x="845820" y="2117517"/>
              <a:ext cx="1303115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200"/>
                </a:lnSpc>
                <a:spcAft>
                  <a:spcPts val="1200"/>
                </a:spcAft>
              </a:pPr>
              <a:r>
                <a:rPr lang="en-US" sz="1050" b="1" cap="all" spc="20" dirty="0">
                  <a:solidFill>
                    <a:schemeClr val="accent2"/>
                  </a:solidFill>
                  <a:latin typeface="Lato" panose="020F0502020204030203" pitchFamily="34" charset="0"/>
                </a:rPr>
                <a:t>Advertisement</a:t>
              </a: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845820" y="2309917"/>
              <a:ext cx="1303115" cy="56425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100"/>
                </a:lnSpc>
                <a:spcAft>
                  <a:spcPts val="1200"/>
                </a:spcAft>
              </a:pP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Sed </a:t>
              </a: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ut</a:t>
              </a: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perspiciatis</a:t>
              </a: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lorem</a:t>
              </a: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 or unde </a:t>
              </a: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requomnis</a:t>
              </a: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iste</a:t>
              </a: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 natus error </a:t>
              </a: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siore</a:t>
              </a: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 sit </a:t>
              </a: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lorem</a:t>
              </a: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nhah</a:t>
              </a: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 sit </a:t>
              </a: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esoir</a:t>
              </a:r>
              <a:endParaRPr lang="en-US" sz="850" dirty="0">
                <a:solidFill>
                  <a:schemeClr val="bg1"/>
                </a:solidFill>
                <a:latin typeface="Lato" panose="020F0502020204030203" pitchFamily="34" charset="0"/>
              </a:endParaRPr>
            </a:p>
          </p:txBody>
        </p:sp>
      </p:grpSp>
      <p:sp>
        <p:nvSpPr>
          <p:cNvPr id="21" name="TextBox 20"/>
          <p:cNvSpPr txBox="1"/>
          <p:nvPr/>
        </p:nvSpPr>
        <p:spPr>
          <a:xfrm>
            <a:off x="638175" y="4084623"/>
            <a:ext cx="7865115" cy="28212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ts val="1100"/>
              </a:lnSpc>
              <a:spcAft>
                <a:spcPts val="1200"/>
              </a:spcAft>
            </a:pP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Sed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perspiciatis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unde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omnis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iste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natus error dolor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emque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lauda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nt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ium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,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totam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rem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aperiam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,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eaque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ipsa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quae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ab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illo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inventore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very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tatis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et quasi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architecto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beatae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vitae dicta sit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volup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tatem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accus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antium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sunt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explicabo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.  Sed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perspic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iatis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unde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19818302"/>
      </p:ext>
    </p:extLst>
  </p:cSld>
  <p:clrMapOvr>
    <a:masterClrMapping/>
  </p:clrMapOvr>
  <p:transition spd="slow" advClick="0" advTm="100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75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25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75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25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60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500"/>
                            </p:stCondLst>
                            <p:childTnLst>
                              <p:par>
                                <p:cTn id="4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70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21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Freeform 5"/>
          <p:cNvSpPr>
            <a:spLocks/>
          </p:cNvSpPr>
          <p:nvPr/>
        </p:nvSpPr>
        <p:spPr bwMode="auto">
          <a:xfrm>
            <a:off x="3453877" y="-2286"/>
            <a:ext cx="5690124" cy="5148072"/>
          </a:xfrm>
          <a:custGeom>
            <a:avLst/>
            <a:gdLst>
              <a:gd name="T0" fmla="*/ 0 w 2821"/>
              <a:gd name="T1" fmla="*/ 2550 h 2550"/>
              <a:gd name="T2" fmla="*/ 2821 w 2821"/>
              <a:gd name="T3" fmla="*/ 2550 h 2550"/>
              <a:gd name="T4" fmla="*/ 2821 w 2821"/>
              <a:gd name="T5" fmla="*/ 0 h 2550"/>
              <a:gd name="T6" fmla="*/ 919 w 2821"/>
              <a:gd name="T7" fmla="*/ 0 h 2550"/>
              <a:gd name="T8" fmla="*/ 0 w 2821"/>
              <a:gd name="T9" fmla="*/ 2550 h 25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821" h="2550">
                <a:moveTo>
                  <a:pt x="0" y="2550"/>
                </a:moveTo>
                <a:lnTo>
                  <a:pt x="2821" y="2550"/>
                </a:lnTo>
                <a:lnTo>
                  <a:pt x="2821" y="0"/>
                </a:lnTo>
                <a:lnTo>
                  <a:pt x="919" y="0"/>
                </a:lnTo>
                <a:lnTo>
                  <a:pt x="0" y="2550"/>
                </a:lnTo>
                <a:close/>
              </a:path>
            </a:pathLst>
          </a:custGeom>
          <a:solidFill>
            <a:schemeClr val="accent1"/>
          </a:solidFill>
          <a:ln w="0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 err="1"/>
              <a:t>principaux</a:t>
            </a:r>
            <a:r>
              <a:rPr lang="en-US" dirty="0"/>
              <a:t> </a:t>
            </a:r>
            <a:r>
              <a:rPr lang="en-US" dirty="0" err="1">
                <a:solidFill>
                  <a:schemeClr val="accent2"/>
                </a:solidFill>
              </a:rPr>
              <a:t>résultats</a:t>
            </a:r>
            <a:endParaRPr lang="en-US" dirty="0">
              <a:solidFill>
                <a:schemeClr val="accent2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lvl="0"/>
            <a:r>
              <a:rPr lang="en-US" dirty="0" err="1"/>
              <a:t>Objectifs</a:t>
            </a:r>
            <a:r>
              <a:rPr lang="en-US" dirty="0"/>
              <a:t> et </a:t>
            </a:r>
            <a:r>
              <a:rPr lang="en-US" dirty="0" err="1"/>
              <a:t>résultats</a:t>
            </a:r>
            <a:r>
              <a:rPr lang="en-US" dirty="0"/>
              <a:t> de ma mission</a:t>
            </a:r>
          </a:p>
        </p:txBody>
      </p:sp>
      <p:grpSp>
        <p:nvGrpSpPr>
          <p:cNvPr id="20" name="Group 19"/>
          <p:cNvGrpSpPr/>
          <p:nvPr/>
        </p:nvGrpSpPr>
        <p:grpSpPr>
          <a:xfrm>
            <a:off x="642938" y="1649211"/>
            <a:ext cx="2406535" cy="2406535"/>
            <a:chOff x="642938" y="1649211"/>
            <a:chExt cx="2406535" cy="2406535"/>
          </a:xfrm>
        </p:grpSpPr>
        <p:sp>
          <p:nvSpPr>
            <p:cNvPr id="4" name="Oval 3"/>
            <p:cNvSpPr/>
            <p:nvPr/>
          </p:nvSpPr>
          <p:spPr>
            <a:xfrm>
              <a:off x="642938" y="1649211"/>
              <a:ext cx="2406535" cy="2406535"/>
            </a:xfrm>
            <a:prstGeom prst="ellipse">
              <a:avLst/>
            </a:prstGeom>
            <a:solidFill>
              <a:schemeClr val="accent1"/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891567" y="1965636"/>
              <a:ext cx="1909276" cy="52322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spcAft>
                  <a:spcPts val="1200"/>
                </a:spcAft>
              </a:pPr>
              <a:r>
                <a:rPr lang="en-US" sz="3400" dirty="0">
                  <a:solidFill>
                    <a:schemeClr val="bg1"/>
                  </a:solidFill>
                  <a:latin typeface="Lato Black" panose="020F0A02020204030203" pitchFamily="34" charset="0"/>
                </a:rPr>
                <a:t>33</a:t>
              </a:r>
              <a:r>
                <a:rPr lang="en-US" sz="2400" dirty="0">
                  <a:solidFill>
                    <a:schemeClr val="bg1"/>
                  </a:solidFill>
                  <a:latin typeface="Lato Black" panose="020F0A02020204030203" pitchFamily="34" charset="0"/>
                </a:rPr>
                <a:t>K</a:t>
              </a:r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891567" y="2531754"/>
              <a:ext cx="1909276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200"/>
                </a:lnSpc>
              </a:pPr>
              <a:r>
                <a:rPr lang="en-US" sz="1050" b="1" cap="all" spc="20" dirty="0">
                  <a:solidFill>
                    <a:schemeClr val="accent2"/>
                  </a:solidFill>
                  <a:latin typeface="Lato" panose="020F0502020204030203" pitchFamily="34" charset="0"/>
                </a:rPr>
                <a:t>Lorem ipsum</a:t>
              </a: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987611" y="2936623"/>
              <a:ext cx="1717189" cy="56425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100"/>
                </a:lnSpc>
                <a:spcAft>
                  <a:spcPts val="1200"/>
                </a:spcAft>
              </a:pP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Sed</a:t>
              </a: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ut</a:t>
              </a: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perspiciatis</a:t>
              </a: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udfbad</a:t>
              </a: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 de </a:t>
              </a: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omnis</a:t>
              </a: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iste</a:t>
              </a: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natus</a:t>
              </a: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 error </a:t>
              </a:r>
              <a:r>
                <a:rPr lang="en-US" sz="850" b="1" dirty="0">
                  <a:solidFill>
                    <a:schemeClr val="bg1"/>
                  </a:solidFill>
                  <a:latin typeface="Lato" panose="020F0502020204030203" pitchFamily="34" charset="0"/>
                </a:rPr>
                <a:t>sit </a:t>
              </a:r>
              <a:r>
                <a:rPr lang="en-US" sz="850" b="1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volup</a:t>
              </a:r>
              <a:r>
                <a:rPr lang="en-US" sz="850" b="1" dirty="0">
                  <a:solidFill>
                    <a:schemeClr val="bg1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b="1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tatem</a:t>
              </a:r>
              <a:r>
                <a:rPr lang="en-US" sz="850" b="1" dirty="0">
                  <a:solidFill>
                    <a:schemeClr val="bg1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accus</a:t>
              </a: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antium</a:t>
              </a: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 dolor </a:t>
              </a: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ipebsum</a:t>
              </a: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 dolor </a:t>
              </a: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sitae</a:t>
              </a: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 vitae </a:t>
              </a: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keb</a:t>
              </a:r>
              <a:endParaRPr lang="en-US" sz="850" dirty="0">
                <a:solidFill>
                  <a:schemeClr val="bg1"/>
                </a:solidFill>
                <a:latin typeface="Lato" panose="020F0502020204030203" pitchFamily="34" charset="0"/>
              </a:endParaRPr>
            </a:p>
          </p:txBody>
        </p:sp>
        <p:cxnSp>
          <p:nvCxnSpPr>
            <p:cNvPr id="8" name="Straight Connector 7"/>
            <p:cNvCxnSpPr/>
            <p:nvPr/>
          </p:nvCxnSpPr>
          <p:spPr>
            <a:xfrm flipH="1">
              <a:off x="976775" y="2783594"/>
              <a:ext cx="1738861" cy="0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1" name="Group 20"/>
          <p:cNvGrpSpPr/>
          <p:nvPr/>
        </p:nvGrpSpPr>
        <p:grpSpPr>
          <a:xfrm>
            <a:off x="3368733" y="1649211"/>
            <a:ext cx="2406535" cy="2406535"/>
            <a:chOff x="3368733" y="1649211"/>
            <a:chExt cx="2406535" cy="2406535"/>
          </a:xfrm>
        </p:grpSpPr>
        <p:sp>
          <p:nvSpPr>
            <p:cNvPr id="9" name="Oval 8"/>
            <p:cNvSpPr/>
            <p:nvPr/>
          </p:nvSpPr>
          <p:spPr>
            <a:xfrm>
              <a:off x="3368733" y="1649211"/>
              <a:ext cx="2406535" cy="2406535"/>
            </a:xfrm>
            <a:prstGeom prst="ellipse">
              <a:avLst/>
            </a:prstGeom>
            <a:solidFill>
              <a:schemeClr val="accent1"/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3617362" y="1965636"/>
              <a:ext cx="1909276" cy="52322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spcAft>
                  <a:spcPts val="1200"/>
                </a:spcAft>
              </a:pPr>
              <a:r>
                <a:rPr lang="en-US" sz="3400" dirty="0">
                  <a:solidFill>
                    <a:schemeClr val="bg1"/>
                  </a:solidFill>
                  <a:latin typeface="Lato Black" panose="020F0A02020204030203" pitchFamily="34" charset="0"/>
                </a:rPr>
                <a:t>+44</a:t>
              </a:r>
              <a:r>
                <a:rPr lang="en-US" sz="2400" dirty="0">
                  <a:solidFill>
                    <a:schemeClr val="bg1"/>
                  </a:solidFill>
                  <a:latin typeface="Lato Black" panose="020F0A02020204030203" pitchFamily="34" charset="0"/>
                </a:rPr>
                <a:t>%</a:t>
              </a: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3617362" y="2531754"/>
              <a:ext cx="1909276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200"/>
                </a:lnSpc>
              </a:pPr>
              <a:r>
                <a:rPr lang="en-US" sz="1050" b="1" cap="all" spc="20" dirty="0">
                  <a:solidFill>
                    <a:schemeClr val="accent2"/>
                  </a:solidFill>
                  <a:latin typeface="Lato" panose="020F0502020204030203" pitchFamily="34" charset="0"/>
                </a:rPr>
                <a:t>Lorem ipsum</a:t>
              </a: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3713406" y="2936623"/>
              <a:ext cx="1717189" cy="56425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100"/>
                </a:lnSpc>
                <a:spcAft>
                  <a:spcPts val="1200"/>
                </a:spcAft>
              </a:pP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Sed </a:t>
              </a: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ut</a:t>
              </a: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perspiciatis</a:t>
              </a: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udfbad</a:t>
              </a: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 de </a:t>
              </a: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omnis</a:t>
              </a: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iste</a:t>
              </a: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natus</a:t>
              </a: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 error </a:t>
              </a:r>
              <a:r>
                <a:rPr lang="en-US" sz="850" b="1" dirty="0">
                  <a:solidFill>
                    <a:schemeClr val="bg1"/>
                  </a:solidFill>
                  <a:latin typeface="Lato" panose="020F0502020204030203" pitchFamily="34" charset="0"/>
                </a:rPr>
                <a:t>sit </a:t>
              </a:r>
              <a:r>
                <a:rPr lang="en-US" sz="850" b="1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volup</a:t>
              </a:r>
              <a:r>
                <a:rPr lang="en-US" sz="850" b="1" dirty="0">
                  <a:solidFill>
                    <a:schemeClr val="bg1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b="1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tatem</a:t>
              </a:r>
              <a:r>
                <a:rPr lang="en-US" sz="850" b="1" dirty="0">
                  <a:solidFill>
                    <a:schemeClr val="bg1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accus</a:t>
              </a: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antium</a:t>
              </a: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 dolor </a:t>
              </a: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ipebsum</a:t>
              </a: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 dolor </a:t>
              </a: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sitae</a:t>
              </a: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 vitae </a:t>
              </a: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keb</a:t>
              </a:r>
              <a:endParaRPr lang="en-US" sz="850" dirty="0">
                <a:solidFill>
                  <a:schemeClr val="bg1"/>
                </a:solidFill>
                <a:latin typeface="Lato" panose="020F0502020204030203" pitchFamily="34" charset="0"/>
              </a:endParaRPr>
            </a:p>
          </p:txBody>
        </p:sp>
        <p:cxnSp>
          <p:nvCxnSpPr>
            <p:cNvPr id="13" name="Straight Connector 12"/>
            <p:cNvCxnSpPr/>
            <p:nvPr/>
          </p:nvCxnSpPr>
          <p:spPr>
            <a:xfrm flipH="1">
              <a:off x="3702570" y="2783594"/>
              <a:ext cx="1738861" cy="0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2" name="Group 21"/>
          <p:cNvGrpSpPr/>
          <p:nvPr/>
        </p:nvGrpSpPr>
        <p:grpSpPr>
          <a:xfrm>
            <a:off x="6094528" y="1649211"/>
            <a:ext cx="2406535" cy="2406535"/>
            <a:chOff x="6094528" y="1649211"/>
            <a:chExt cx="2406535" cy="2406535"/>
          </a:xfrm>
        </p:grpSpPr>
        <p:sp>
          <p:nvSpPr>
            <p:cNvPr id="14" name="Oval 13"/>
            <p:cNvSpPr/>
            <p:nvPr/>
          </p:nvSpPr>
          <p:spPr>
            <a:xfrm>
              <a:off x="6094528" y="1649211"/>
              <a:ext cx="2406535" cy="2406535"/>
            </a:xfrm>
            <a:prstGeom prst="ellipse">
              <a:avLst/>
            </a:prstGeom>
            <a:solidFill>
              <a:schemeClr val="accent1"/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6343157" y="1965636"/>
              <a:ext cx="1909276" cy="52322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spcAft>
                  <a:spcPts val="1200"/>
                </a:spcAft>
              </a:pPr>
              <a:r>
                <a:rPr lang="en-US" sz="3400" dirty="0">
                  <a:solidFill>
                    <a:schemeClr val="bg1"/>
                  </a:solidFill>
                  <a:latin typeface="Lato Black" panose="020F0A02020204030203" pitchFamily="34" charset="0"/>
                </a:rPr>
                <a:t>60</a:t>
              </a:r>
              <a:r>
                <a:rPr lang="en-US" sz="2400" dirty="0">
                  <a:solidFill>
                    <a:schemeClr val="bg1"/>
                  </a:solidFill>
                  <a:latin typeface="Lato Black" panose="020F0A02020204030203" pitchFamily="34" charset="0"/>
                </a:rPr>
                <a:t>H</a:t>
              </a: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6343157" y="2531754"/>
              <a:ext cx="1909276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200"/>
                </a:lnSpc>
              </a:pPr>
              <a:r>
                <a:rPr lang="en-US" sz="1050" b="1" cap="all" spc="20" dirty="0">
                  <a:solidFill>
                    <a:schemeClr val="accent2"/>
                  </a:solidFill>
                  <a:latin typeface="Lato" panose="020F0502020204030203" pitchFamily="34" charset="0"/>
                </a:rPr>
                <a:t>Lorem ipsum</a:t>
              </a: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6439201" y="2936623"/>
              <a:ext cx="1717189" cy="56425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100"/>
                </a:lnSpc>
                <a:spcAft>
                  <a:spcPts val="1200"/>
                </a:spcAft>
              </a:pP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Sed</a:t>
              </a: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ut</a:t>
              </a: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perspiciatis</a:t>
              </a: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udfbad</a:t>
              </a: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 de </a:t>
              </a: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omnis</a:t>
              </a: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iste</a:t>
              </a: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natus</a:t>
              </a: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 error </a:t>
              </a:r>
              <a:r>
                <a:rPr lang="en-US" sz="850" b="1" dirty="0">
                  <a:solidFill>
                    <a:schemeClr val="bg1"/>
                  </a:solidFill>
                  <a:latin typeface="Lato" panose="020F0502020204030203" pitchFamily="34" charset="0"/>
                </a:rPr>
                <a:t>sit </a:t>
              </a:r>
              <a:r>
                <a:rPr lang="en-US" sz="850" b="1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volup</a:t>
              </a:r>
              <a:r>
                <a:rPr lang="en-US" sz="850" b="1" dirty="0">
                  <a:solidFill>
                    <a:schemeClr val="bg1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b="1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tatem</a:t>
              </a:r>
              <a:r>
                <a:rPr lang="en-US" sz="850" b="1" dirty="0">
                  <a:solidFill>
                    <a:schemeClr val="bg1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accus</a:t>
              </a: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antium</a:t>
              </a: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 dolor </a:t>
              </a: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ipebsum</a:t>
              </a: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 dolor </a:t>
              </a: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sitae</a:t>
              </a: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 vitae </a:t>
              </a: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keb</a:t>
              </a:r>
              <a:endParaRPr lang="en-US" sz="850" dirty="0">
                <a:solidFill>
                  <a:schemeClr val="bg1"/>
                </a:solidFill>
                <a:latin typeface="Lato" panose="020F0502020204030203" pitchFamily="34" charset="0"/>
              </a:endParaRPr>
            </a:p>
          </p:txBody>
        </p:sp>
        <p:cxnSp>
          <p:nvCxnSpPr>
            <p:cNvPr id="18" name="Straight Connector 17"/>
            <p:cNvCxnSpPr/>
            <p:nvPr/>
          </p:nvCxnSpPr>
          <p:spPr>
            <a:xfrm flipH="1">
              <a:off x="6428365" y="2783594"/>
              <a:ext cx="1738861" cy="0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323163224"/>
      </p:ext>
    </p:extLst>
  </p:cSld>
  <p:clrMapOvr>
    <a:masterClrMapping/>
  </p:clrMapOvr>
  <p:transition spd="slow" advClick="0" advTm="100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3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Freeform 25"/>
          <p:cNvSpPr>
            <a:spLocks/>
          </p:cNvSpPr>
          <p:nvPr/>
        </p:nvSpPr>
        <p:spPr bwMode="auto">
          <a:xfrm>
            <a:off x="0" y="0"/>
            <a:ext cx="2109934" cy="5143500"/>
          </a:xfrm>
          <a:custGeom>
            <a:avLst/>
            <a:gdLst>
              <a:gd name="T0" fmla="*/ 1080 w 1229"/>
              <a:gd name="T1" fmla="*/ 0 h 2996"/>
              <a:gd name="T2" fmla="*/ 0 w 1229"/>
              <a:gd name="T3" fmla="*/ 2996 h 2996"/>
              <a:gd name="T4" fmla="*/ 149 w 1229"/>
              <a:gd name="T5" fmla="*/ 2996 h 2996"/>
              <a:gd name="T6" fmla="*/ 1229 w 1229"/>
              <a:gd name="T7" fmla="*/ 0 h 2996"/>
              <a:gd name="T8" fmla="*/ 1080 w 1229"/>
              <a:gd name="T9" fmla="*/ 0 h 29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29" h="2996">
                <a:moveTo>
                  <a:pt x="1080" y="0"/>
                </a:moveTo>
                <a:lnTo>
                  <a:pt x="0" y="2996"/>
                </a:lnTo>
                <a:lnTo>
                  <a:pt x="149" y="2996"/>
                </a:lnTo>
                <a:lnTo>
                  <a:pt x="1229" y="0"/>
                </a:lnTo>
                <a:lnTo>
                  <a:pt x="1080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1588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6" name="Freeform 5"/>
          <p:cNvSpPr>
            <a:spLocks/>
          </p:cNvSpPr>
          <p:nvPr/>
        </p:nvSpPr>
        <p:spPr bwMode="auto">
          <a:xfrm>
            <a:off x="724671" y="1120258"/>
            <a:ext cx="810762" cy="1800870"/>
          </a:xfrm>
          <a:custGeom>
            <a:avLst/>
            <a:gdLst>
              <a:gd name="T0" fmla="*/ 438 w 547"/>
              <a:gd name="T1" fmla="*/ 0 h 1215"/>
              <a:gd name="T2" fmla="*/ 0 w 547"/>
              <a:gd name="T3" fmla="*/ 1215 h 1215"/>
              <a:gd name="T4" fmla="*/ 108 w 547"/>
              <a:gd name="T5" fmla="*/ 1215 h 1215"/>
              <a:gd name="T6" fmla="*/ 547 w 547"/>
              <a:gd name="T7" fmla="*/ 0 h 1215"/>
              <a:gd name="T8" fmla="*/ 438 w 547"/>
              <a:gd name="T9" fmla="*/ 0 h 12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47" h="1215">
                <a:moveTo>
                  <a:pt x="438" y="0"/>
                </a:moveTo>
                <a:lnTo>
                  <a:pt x="0" y="1215"/>
                </a:lnTo>
                <a:lnTo>
                  <a:pt x="108" y="1215"/>
                </a:lnTo>
                <a:lnTo>
                  <a:pt x="547" y="0"/>
                </a:lnTo>
                <a:lnTo>
                  <a:pt x="438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5386717" y="972759"/>
            <a:ext cx="548640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12">
            <a:extLst>
              <a:ext uri="{FF2B5EF4-FFF2-40B4-BE49-F238E27FC236}">
                <a16:creationId xmlns:a16="http://schemas.microsoft.com/office/drawing/2014/main" id="{C82FA75A-596A-2745-8E8C-0BC19B04476C}"/>
              </a:ext>
            </a:extLst>
          </p:cNvPr>
          <p:cNvSpPr txBox="1"/>
          <p:nvPr/>
        </p:nvSpPr>
        <p:spPr>
          <a:xfrm>
            <a:off x="5386717" y="551968"/>
            <a:ext cx="3373875" cy="35907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2817"/>
              </a:lnSpc>
            </a:pPr>
            <a:r>
              <a:rPr lang="en-US" sz="2817" cap="all" spc="76" dirty="0">
                <a:solidFill>
                  <a:schemeClr val="bg1"/>
                </a:solidFill>
                <a:latin typeface="Lato Black" panose="020F0A02020204030203" pitchFamily="34" charset="0"/>
              </a:rPr>
              <a:t>le </a:t>
            </a:r>
            <a:r>
              <a:rPr lang="en-US" sz="2817" cap="all" spc="76" dirty="0">
                <a:solidFill>
                  <a:schemeClr val="accent2"/>
                </a:solidFill>
                <a:latin typeface="Lato Black" panose="020F0A02020204030203" pitchFamily="34" charset="0"/>
              </a:rPr>
              <a:t>SOMMAIRE</a:t>
            </a:r>
          </a:p>
        </p:txBody>
      </p:sp>
      <p:grpSp>
        <p:nvGrpSpPr>
          <p:cNvPr id="30" name="Group 1">
            <a:extLst>
              <a:ext uri="{FF2B5EF4-FFF2-40B4-BE49-F238E27FC236}">
                <a16:creationId xmlns:a16="http://schemas.microsoft.com/office/drawing/2014/main" id="{E230946E-B730-C044-94BB-B535DD5BADBA}"/>
              </a:ext>
            </a:extLst>
          </p:cNvPr>
          <p:cNvGrpSpPr/>
          <p:nvPr/>
        </p:nvGrpSpPr>
        <p:grpSpPr>
          <a:xfrm>
            <a:off x="5386717" y="1572613"/>
            <a:ext cx="3172835" cy="2492990"/>
            <a:chOff x="5399052" y="1301906"/>
            <a:chExt cx="2928770" cy="2301222"/>
          </a:xfrm>
        </p:grpSpPr>
        <p:sp>
          <p:nvSpPr>
            <p:cNvPr id="31" name="TextBox 14">
              <a:extLst>
                <a:ext uri="{FF2B5EF4-FFF2-40B4-BE49-F238E27FC236}">
                  <a16:creationId xmlns:a16="http://schemas.microsoft.com/office/drawing/2014/main" id="{ED957A57-A7CD-B049-9B0D-A22817FD6D88}"/>
                </a:ext>
              </a:extLst>
            </p:cNvPr>
            <p:cNvSpPr txBox="1"/>
            <p:nvPr/>
          </p:nvSpPr>
          <p:spPr>
            <a:xfrm>
              <a:off x="5636484" y="1301906"/>
              <a:ext cx="2091233" cy="222777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spcAft>
                  <a:spcPts val="975"/>
                </a:spcAft>
              </a:pPr>
              <a:endParaRPr lang="en-US" sz="1600" b="1" cap="all" spc="22" dirty="0">
                <a:solidFill>
                  <a:schemeClr val="bg1"/>
                </a:solidFill>
                <a:latin typeface="Lato" panose="020F0502020204030203" pitchFamily="34" charset="0"/>
              </a:endParaRPr>
            </a:p>
            <a:p>
              <a:pPr algn="just">
                <a:spcAft>
                  <a:spcPts val="975"/>
                </a:spcAft>
              </a:pPr>
              <a:r>
                <a:rPr lang="en-US" sz="1600" b="1" cap="all" spc="22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Présentation</a:t>
              </a:r>
              <a:endParaRPr lang="en-US" sz="1600" b="1" cap="all" spc="22" dirty="0">
                <a:solidFill>
                  <a:schemeClr val="bg1"/>
                </a:solidFill>
                <a:latin typeface="Lato" panose="020F0502020204030203" pitchFamily="34" charset="0"/>
              </a:endParaRPr>
            </a:p>
            <a:p>
              <a:pPr algn="just">
                <a:spcAft>
                  <a:spcPts val="975"/>
                </a:spcAft>
              </a:pPr>
              <a:r>
                <a:rPr lang="en-US" sz="1600" b="1" cap="all" spc="22" dirty="0">
                  <a:solidFill>
                    <a:schemeClr val="bg1"/>
                  </a:solidFill>
                  <a:latin typeface="Lato" panose="020F0502020204030203" pitchFamily="34" charset="0"/>
                </a:rPr>
                <a:t>LE MARCHÉ</a:t>
              </a:r>
            </a:p>
            <a:p>
              <a:pPr algn="just">
                <a:spcAft>
                  <a:spcPts val="975"/>
                </a:spcAft>
              </a:pPr>
              <a:r>
                <a:rPr lang="en-US" sz="1600" b="1" cap="all" spc="22" dirty="0">
                  <a:solidFill>
                    <a:schemeClr val="bg1"/>
                  </a:solidFill>
                  <a:latin typeface="Lato" panose="020F0502020204030203" pitchFamily="34" charset="0"/>
                </a:rPr>
                <a:t>SWOT</a:t>
              </a:r>
            </a:p>
            <a:p>
              <a:pPr algn="just">
                <a:spcAft>
                  <a:spcPts val="975"/>
                </a:spcAft>
              </a:pPr>
              <a:r>
                <a:rPr lang="en-US" sz="1600" b="1" cap="all" spc="22" dirty="0">
                  <a:solidFill>
                    <a:schemeClr val="bg1"/>
                  </a:solidFill>
                  <a:latin typeface="Lato" panose="020F0502020204030203" pitchFamily="34" charset="0"/>
                </a:rPr>
                <a:t>MES MISSIONS</a:t>
              </a:r>
            </a:p>
            <a:p>
              <a:pPr algn="just">
                <a:spcAft>
                  <a:spcPts val="975"/>
                </a:spcAft>
              </a:pPr>
              <a:r>
                <a:rPr lang="en-US" sz="1600" b="1" cap="all" spc="22" dirty="0">
                  <a:solidFill>
                    <a:schemeClr val="bg1"/>
                  </a:solidFill>
                  <a:latin typeface="Lato" panose="020F0502020204030203" pitchFamily="34" charset="0"/>
                </a:rPr>
                <a:t>BILAN</a:t>
              </a:r>
            </a:p>
            <a:p>
              <a:pPr algn="just">
                <a:spcAft>
                  <a:spcPts val="975"/>
                </a:spcAft>
              </a:pPr>
              <a:endParaRPr lang="en-US" sz="1083" b="1" cap="all" spc="22" dirty="0">
                <a:solidFill>
                  <a:schemeClr val="bg1"/>
                </a:solidFill>
                <a:latin typeface="Lato" panose="020F0502020204030203" pitchFamily="34" charset="0"/>
              </a:endParaRPr>
            </a:p>
          </p:txBody>
        </p:sp>
        <p:sp>
          <p:nvSpPr>
            <p:cNvPr id="32" name="TextBox 15">
              <a:extLst>
                <a:ext uri="{FF2B5EF4-FFF2-40B4-BE49-F238E27FC236}">
                  <a16:creationId xmlns:a16="http://schemas.microsoft.com/office/drawing/2014/main" id="{A34AC215-5275-4F43-93AC-7E3E26571DB0}"/>
                </a:ext>
              </a:extLst>
            </p:cNvPr>
            <p:cNvSpPr txBox="1"/>
            <p:nvPr/>
          </p:nvSpPr>
          <p:spPr>
            <a:xfrm>
              <a:off x="7888106" y="1301906"/>
              <a:ext cx="439716" cy="230122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spcAft>
                  <a:spcPts val="975"/>
                </a:spcAft>
              </a:pPr>
              <a:endParaRPr lang="en-US" sz="1600" b="1" cap="all" spc="22" dirty="0">
                <a:solidFill>
                  <a:schemeClr val="bg1"/>
                </a:solidFill>
                <a:latin typeface="Lato" panose="020F0502020204030203" pitchFamily="34" charset="0"/>
              </a:endParaRPr>
            </a:p>
            <a:p>
              <a:pPr algn="just">
                <a:spcAft>
                  <a:spcPts val="975"/>
                </a:spcAft>
              </a:pPr>
              <a:r>
                <a:rPr lang="en-US" sz="1600" b="1" cap="all" spc="22" dirty="0">
                  <a:solidFill>
                    <a:schemeClr val="bg1"/>
                  </a:solidFill>
                  <a:latin typeface="Lato" panose="020F0502020204030203" pitchFamily="34" charset="0"/>
                </a:rPr>
                <a:t>08</a:t>
              </a:r>
            </a:p>
            <a:p>
              <a:pPr algn="just">
                <a:spcAft>
                  <a:spcPts val="975"/>
                </a:spcAft>
              </a:pPr>
              <a:r>
                <a:rPr lang="en-US" sz="1600" b="1" cap="all" spc="22" dirty="0">
                  <a:solidFill>
                    <a:schemeClr val="bg1"/>
                  </a:solidFill>
                  <a:latin typeface="Lato" panose="020F0502020204030203" pitchFamily="34" charset="0"/>
                </a:rPr>
                <a:t>14</a:t>
              </a:r>
            </a:p>
            <a:p>
              <a:pPr algn="just">
                <a:spcAft>
                  <a:spcPts val="975"/>
                </a:spcAft>
              </a:pPr>
              <a:r>
                <a:rPr lang="en-US" sz="1600" b="1" cap="all" spc="22" dirty="0">
                  <a:solidFill>
                    <a:schemeClr val="bg1"/>
                  </a:solidFill>
                  <a:latin typeface="Lato" panose="020F0502020204030203" pitchFamily="34" charset="0"/>
                </a:rPr>
                <a:t>23</a:t>
              </a:r>
            </a:p>
            <a:p>
              <a:pPr algn="just">
                <a:spcAft>
                  <a:spcPts val="975"/>
                </a:spcAft>
              </a:pPr>
              <a:r>
                <a:rPr lang="en-US" sz="1600" b="1" cap="all" spc="22" dirty="0">
                  <a:solidFill>
                    <a:schemeClr val="bg1"/>
                  </a:solidFill>
                  <a:latin typeface="Lato" panose="020F0502020204030203" pitchFamily="34" charset="0"/>
                </a:rPr>
                <a:t>46</a:t>
              </a:r>
            </a:p>
            <a:p>
              <a:pPr algn="just">
                <a:spcAft>
                  <a:spcPts val="975"/>
                </a:spcAft>
              </a:pPr>
              <a:r>
                <a:rPr lang="en-US" sz="1600" b="1" cap="all" spc="22" dirty="0">
                  <a:solidFill>
                    <a:schemeClr val="bg1"/>
                  </a:solidFill>
                  <a:latin typeface="Lato" panose="020F0502020204030203" pitchFamily="34" charset="0"/>
                </a:rPr>
                <a:t>73</a:t>
              </a:r>
            </a:p>
            <a:p>
              <a:pPr algn="just">
                <a:spcAft>
                  <a:spcPts val="975"/>
                </a:spcAft>
              </a:pPr>
              <a:endParaRPr lang="en-US" sz="1600" b="1" cap="all" spc="22" dirty="0">
                <a:solidFill>
                  <a:schemeClr val="bg1"/>
                </a:solidFill>
                <a:latin typeface="Lato" panose="020F0502020204030203" pitchFamily="34" charset="0"/>
              </a:endParaRPr>
            </a:p>
          </p:txBody>
        </p:sp>
        <p:sp>
          <p:nvSpPr>
            <p:cNvPr id="33" name="Oval 17">
              <a:extLst>
                <a:ext uri="{FF2B5EF4-FFF2-40B4-BE49-F238E27FC236}">
                  <a16:creationId xmlns:a16="http://schemas.microsoft.com/office/drawing/2014/main" id="{6D2E369B-E9E2-B840-B1F9-81DBF454F1DC}"/>
                </a:ext>
              </a:extLst>
            </p:cNvPr>
            <p:cNvSpPr/>
            <p:nvPr/>
          </p:nvSpPr>
          <p:spPr>
            <a:xfrm>
              <a:off x="5399052" y="1742863"/>
              <a:ext cx="58408" cy="5840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716"/>
            </a:p>
          </p:txBody>
        </p:sp>
        <p:sp>
          <p:nvSpPr>
            <p:cNvPr id="34" name="Oval 18">
              <a:extLst>
                <a:ext uri="{FF2B5EF4-FFF2-40B4-BE49-F238E27FC236}">
                  <a16:creationId xmlns:a16="http://schemas.microsoft.com/office/drawing/2014/main" id="{CE792B3F-97D3-3D47-8F32-367BAC4F876D}"/>
                </a:ext>
              </a:extLst>
            </p:cNvPr>
            <p:cNvSpPr/>
            <p:nvPr/>
          </p:nvSpPr>
          <p:spPr>
            <a:xfrm>
              <a:off x="5399052" y="2082578"/>
              <a:ext cx="58408" cy="5840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716"/>
            </a:p>
          </p:txBody>
        </p:sp>
        <p:sp>
          <p:nvSpPr>
            <p:cNvPr id="35" name="Oval 19">
              <a:extLst>
                <a:ext uri="{FF2B5EF4-FFF2-40B4-BE49-F238E27FC236}">
                  <a16:creationId xmlns:a16="http://schemas.microsoft.com/office/drawing/2014/main" id="{442B5C7D-5BB2-DB46-96A5-3DE0F71C22C0}"/>
                </a:ext>
              </a:extLst>
            </p:cNvPr>
            <p:cNvSpPr/>
            <p:nvPr/>
          </p:nvSpPr>
          <p:spPr>
            <a:xfrm>
              <a:off x="5399052" y="2422287"/>
              <a:ext cx="58408" cy="5840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716"/>
            </a:p>
          </p:txBody>
        </p:sp>
        <p:sp>
          <p:nvSpPr>
            <p:cNvPr id="36" name="Oval 21">
              <a:extLst>
                <a:ext uri="{FF2B5EF4-FFF2-40B4-BE49-F238E27FC236}">
                  <a16:creationId xmlns:a16="http://schemas.microsoft.com/office/drawing/2014/main" id="{A07DB5F0-468E-D94C-AD44-E4880C7B5580}"/>
                </a:ext>
              </a:extLst>
            </p:cNvPr>
            <p:cNvSpPr/>
            <p:nvPr/>
          </p:nvSpPr>
          <p:spPr>
            <a:xfrm>
              <a:off x="5399052" y="2756821"/>
              <a:ext cx="58408" cy="5840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716"/>
            </a:p>
          </p:txBody>
        </p:sp>
        <p:sp>
          <p:nvSpPr>
            <p:cNvPr id="37" name="Oval 22">
              <a:extLst>
                <a:ext uri="{FF2B5EF4-FFF2-40B4-BE49-F238E27FC236}">
                  <a16:creationId xmlns:a16="http://schemas.microsoft.com/office/drawing/2014/main" id="{ED0D411E-EC85-F24E-8FEC-B16B006930DE}"/>
                </a:ext>
              </a:extLst>
            </p:cNvPr>
            <p:cNvSpPr/>
            <p:nvPr/>
          </p:nvSpPr>
          <p:spPr>
            <a:xfrm>
              <a:off x="5399052" y="3105606"/>
              <a:ext cx="58408" cy="5840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716"/>
            </a:p>
          </p:txBody>
        </p:sp>
      </p:grpSp>
      <p:sp>
        <p:nvSpPr>
          <p:cNvPr id="38" name="Rectangle 37">
            <a:extLst>
              <a:ext uri="{FF2B5EF4-FFF2-40B4-BE49-F238E27FC236}">
                <a16:creationId xmlns:a16="http://schemas.microsoft.com/office/drawing/2014/main" id="{6D2C7C6E-1E8E-5B4F-A354-9FA217F47F2F}"/>
              </a:ext>
            </a:extLst>
          </p:cNvPr>
          <p:cNvSpPr/>
          <p:nvPr/>
        </p:nvSpPr>
        <p:spPr>
          <a:xfrm>
            <a:off x="5177716" y="1474339"/>
            <a:ext cx="160672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b="1" cap="all" spc="22" dirty="0">
                <a:solidFill>
                  <a:schemeClr val="bg1"/>
                </a:solidFill>
                <a:latin typeface="Lato" panose="020F0502020204030203" pitchFamily="34" charset="0"/>
              </a:rPr>
              <a:t>Introduction</a:t>
            </a:r>
            <a:endParaRPr lang="fr-FR" dirty="0"/>
          </a:p>
        </p:txBody>
      </p:sp>
      <p:sp>
        <p:nvSpPr>
          <p:cNvPr id="3" name="Espace réservé de l’image 2">
            <a:extLst>
              <a:ext uri="{FF2B5EF4-FFF2-40B4-BE49-F238E27FC236}">
                <a16:creationId xmlns:a16="http://schemas.microsoft.com/office/drawing/2014/main" id="{E73F8FAC-AE3A-2444-A3BE-2AAE3D3A797C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5" name="Espace réservé de l’image 4">
            <a:extLst>
              <a:ext uri="{FF2B5EF4-FFF2-40B4-BE49-F238E27FC236}">
                <a16:creationId xmlns:a16="http://schemas.microsoft.com/office/drawing/2014/main" id="{8ED15D4A-3534-034D-AEF7-F53D4B71A568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8" name="Espace réservé de l’image 7">
            <a:extLst>
              <a:ext uri="{FF2B5EF4-FFF2-40B4-BE49-F238E27FC236}">
                <a16:creationId xmlns:a16="http://schemas.microsoft.com/office/drawing/2014/main" id="{7CF3C88F-5CFA-CD4D-A0E9-6DED96B7D844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11" name="Espace réservé de l’image 10">
            <a:extLst>
              <a:ext uri="{FF2B5EF4-FFF2-40B4-BE49-F238E27FC236}">
                <a16:creationId xmlns:a16="http://schemas.microsoft.com/office/drawing/2014/main" id="{FF1E1B1A-07CA-5146-AD05-ED5F7B63424F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</p:spTree>
    <p:extLst>
      <p:ext uri="{BB962C8B-B14F-4D97-AF65-F5344CB8AC3E}">
        <p14:creationId xmlns:p14="http://schemas.microsoft.com/office/powerpoint/2010/main" val="3688787559"/>
      </p:ext>
    </p:extLst>
  </p:cSld>
  <p:clrMapOvr>
    <a:masterClrMapping/>
  </p:clrMapOvr>
  <p:transition spd="slow" advClick="0" advTm="100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6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"/>
          <p:cNvSpPr>
            <a:spLocks/>
          </p:cNvSpPr>
          <p:nvPr/>
        </p:nvSpPr>
        <p:spPr bwMode="auto">
          <a:xfrm flipH="1">
            <a:off x="0" y="-2286"/>
            <a:ext cx="4353678" cy="5148072"/>
          </a:xfrm>
          <a:custGeom>
            <a:avLst/>
            <a:gdLst>
              <a:gd name="connsiteX0" fmla="*/ 4353678 w 4353678"/>
              <a:gd name="connsiteY0" fmla="*/ 0 h 5148072"/>
              <a:gd name="connsiteX1" fmla="*/ 1853678 w 4353678"/>
              <a:gd name="connsiteY1" fmla="*/ 0 h 5148072"/>
              <a:gd name="connsiteX2" fmla="*/ 0 w 4353678"/>
              <a:gd name="connsiteY2" fmla="*/ 5148072 h 5148072"/>
              <a:gd name="connsiteX3" fmla="*/ 4353678 w 4353678"/>
              <a:gd name="connsiteY3" fmla="*/ 5148072 h 51480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353678" h="5148072">
                <a:moveTo>
                  <a:pt x="4353678" y="0"/>
                </a:moveTo>
                <a:lnTo>
                  <a:pt x="1853678" y="0"/>
                </a:lnTo>
                <a:lnTo>
                  <a:pt x="0" y="5148072"/>
                </a:lnTo>
                <a:lnTo>
                  <a:pt x="4353678" y="5148072"/>
                </a:lnTo>
                <a:close/>
              </a:path>
            </a:pathLst>
          </a:custGeom>
          <a:solidFill>
            <a:schemeClr val="accent1"/>
          </a:solidFill>
          <a:ln w="0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grpSp>
        <p:nvGrpSpPr>
          <p:cNvPr id="3" name="Group 2"/>
          <p:cNvGrpSpPr/>
          <p:nvPr/>
        </p:nvGrpSpPr>
        <p:grpSpPr>
          <a:xfrm>
            <a:off x="3764681" y="1631864"/>
            <a:ext cx="4625477" cy="2579921"/>
            <a:chOff x="4479009" y="1824610"/>
            <a:chExt cx="3928011" cy="2191696"/>
          </a:xfrm>
          <a:solidFill>
            <a:schemeClr val="accent6"/>
          </a:solidFill>
        </p:grpSpPr>
        <p:grpSp>
          <p:nvGrpSpPr>
            <p:cNvPr id="4" name="Group 3"/>
            <p:cNvGrpSpPr/>
            <p:nvPr/>
          </p:nvGrpSpPr>
          <p:grpSpPr>
            <a:xfrm>
              <a:off x="6815914" y="2506403"/>
              <a:ext cx="1435956" cy="896603"/>
              <a:chOff x="6817428" y="2506050"/>
              <a:chExt cx="1436274" cy="896476"/>
            </a:xfrm>
            <a:grpFill/>
          </p:grpSpPr>
          <p:sp>
            <p:nvSpPr>
              <p:cNvPr id="199" name="Freeform 5"/>
              <p:cNvSpPr>
                <a:spLocks noEditPoints="1"/>
              </p:cNvSpPr>
              <p:nvPr/>
            </p:nvSpPr>
            <p:spPr bwMode="auto">
              <a:xfrm>
                <a:off x="7612622" y="3110963"/>
                <a:ext cx="27826" cy="81970"/>
              </a:xfrm>
              <a:custGeom>
                <a:avLst/>
                <a:gdLst/>
                <a:ahLst/>
                <a:cxnLst>
                  <a:cxn ang="0">
                    <a:pos x="20" y="25"/>
                  </a:cxn>
                  <a:cxn ang="0">
                    <a:pos x="16" y="17"/>
                  </a:cxn>
                  <a:cxn ang="0">
                    <a:pos x="21" y="7"/>
                  </a:cxn>
                  <a:cxn ang="0">
                    <a:pos x="21" y="2"/>
                  </a:cxn>
                  <a:cxn ang="0">
                    <a:pos x="15" y="5"/>
                  </a:cxn>
                  <a:cxn ang="0">
                    <a:pos x="15" y="15"/>
                  </a:cxn>
                  <a:cxn ang="0">
                    <a:pos x="13" y="26"/>
                  </a:cxn>
                  <a:cxn ang="0">
                    <a:pos x="15" y="28"/>
                  </a:cxn>
                  <a:cxn ang="0">
                    <a:pos x="16" y="48"/>
                  </a:cxn>
                  <a:cxn ang="0">
                    <a:pos x="13" y="40"/>
                  </a:cxn>
                  <a:cxn ang="0">
                    <a:pos x="18" y="33"/>
                  </a:cxn>
                  <a:cxn ang="0">
                    <a:pos x="11" y="33"/>
                  </a:cxn>
                  <a:cxn ang="0">
                    <a:pos x="10" y="43"/>
                  </a:cxn>
                  <a:cxn ang="0">
                    <a:pos x="11" y="51"/>
                  </a:cxn>
                  <a:cxn ang="0">
                    <a:pos x="11" y="55"/>
                  </a:cxn>
                  <a:cxn ang="0">
                    <a:pos x="5" y="51"/>
                  </a:cxn>
                  <a:cxn ang="0">
                    <a:pos x="0" y="50"/>
                  </a:cxn>
                  <a:cxn ang="0">
                    <a:pos x="8" y="75"/>
                  </a:cxn>
                  <a:cxn ang="0">
                    <a:pos x="15" y="68"/>
                  </a:cxn>
                  <a:cxn ang="0">
                    <a:pos x="8" y="66"/>
                  </a:cxn>
                  <a:cxn ang="0">
                    <a:pos x="8" y="71"/>
                  </a:cxn>
                  <a:cxn ang="0">
                    <a:pos x="8" y="75"/>
                  </a:cxn>
                  <a:cxn ang="0">
                    <a:pos x="18" y="103"/>
                  </a:cxn>
                  <a:cxn ang="0">
                    <a:pos x="21" y="101"/>
                  </a:cxn>
                  <a:cxn ang="0">
                    <a:pos x="28" y="118"/>
                  </a:cxn>
                  <a:cxn ang="0">
                    <a:pos x="33" y="124"/>
                  </a:cxn>
                  <a:cxn ang="0">
                    <a:pos x="30" y="121"/>
                  </a:cxn>
                  <a:cxn ang="0">
                    <a:pos x="28" y="118"/>
                  </a:cxn>
                  <a:cxn ang="0">
                    <a:pos x="38" y="124"/>
                  </a:cxn>
                  <a:cxn ang="0">
                    <a:pos x="43" y="126"/>
                  </a:cxn>
                  <a:cxn ang="0">
                    <a:pos x="41" y="121"/>
                  </a:cxn>
                  <a:cxn ang="0">
                    <a:pos x="35" y="133"/>
                  </a:cxn>
                  <a:cxn ang="0">
                    <a:pos x="40" y="133"/>
                  </a:cxn>
                  <a:cxn ang="0">
                    <a:pos x="33" y="129"/>
                  </a:cxn>
                  <a:cxn ang="0">
                    <a:pos x="35" y="133"/>
                  </a:cxn>
                  <a:cxn ang="0">
                    <a:pos x="46" y="139"/>
                  </a:cxn>
                  <a:cxn ang="0">
                    <a:pos x="41" y="143"/>
                  </a:cxn>
                  <a:cxn ang="0">
                    <a:pos x="43" y="144"/>
                  </a:cxn>
                  <a:cxn ang="0">
                    <a:pos x="43" y="148"/>
                  </a:cxn>
                  <a:cxn ang="0">
                    <a:pos x="43" y="153"/>
                  </a:cxn>
                  <a:cxn ang="0">
                    <a:pos x="46" y="154"/>
                  </a:cxn>
                  <a:cxn ang="0">
                    <a:pos x="51" y="156"/>
                  </a:cxn>
                  <a:cxn ang="0">
                    <a:pos x="49" y="148"/>
                  </a:cxn>
                </a:cxnLst>
                <a:rect l="0" t="0" r="r" b="b"/>
                <a:pathLst>
                  <a:path w="51" h="158">
                    <a:moveTo>
                      <a:pt x="15" y="28"/>
                    </a:moveTo>
                    <a:lnTo>
                      <a:pt x="20" y="25"/>
                    </a:lnTo>
                    <a:lnTo>
                      <a:pt x="20" y="18"/>
                    </a:lnTo>
                    <a:lnTo>
                      <a:pt x="16" y="17"/>
                    </a:lnTo>
                    <a:lnTo>
                      <a:pt x="21" y="12"/>
                    </a:lnTo>
                    <a:lnTo>
                      <a:pt x="21" y="7"/>
                    </a:lnTo>
                    <a:lnTo>
                      <a:pt x="20" y="7"/>
                    </a:lnTo>
                    <a:lnTo>
                      <a:pt x="21" y="2"/>
                    </a:lnTo>
                    <a:lnTo>
                      <a:pt x="20" y="0"/>
                    </a:lnTo>
                    <a:lnTo>
                      <a:pt x="15" y="5"/>
                    </a:lnTo>
                    <a:lnTo>
                      <a:pt x="16" y="12"/>
                    </a:lnTo>
                    <a:lnTo>
                      <a:pt x="15" y="15"/>
                    </a:lnTo>
                    <a:lnTo>
                      <a:pt x="15" y="17"/>
                    </a:lnTo>
                    <a:lnTo>
                      <a:pt x="13" y="26"/>
                    </a:lnTo>
                    <a:lnTo>
                      <a:pt x="15" y="28"/>
                    </a:lnTo>
                    <a:lnTo>
                      <a:pt x="15" y="28"/>
                    </a:lnTo>
                    <a:close/>
                    <a:moveTo>
                      <a:pt x="11" y="55"/>
                    </a:moveTo>
                    <a:lnTo>
                      <a:pt x="16" y="48"/>
                    </a:lnTo>
                    <a:lnTo>
                      <a:pt x="15" y="43"/>
                    </a:lnTo>
                    <a:lnTo>
                      <a:pt x="13" y="40"/>
                    </a:lnTo>
                    <a:lnTo>
                      <a:pt x="15" y="35"/>
                    </a:lnTo>
                    <a:lnTo>
                      <a:pt x="18" y="33"/>
                    </a:lnTo>
                    <a:lnTo>
                      <a:pt x="18" y="31"/>
                    </a:lnTo>
                    <a:lnTo>
                      <a:pt x="11" y="33"/>
                    </a:lnTo>
                    <a:lnTo>
                      <a:pt x="11" y="40"/>
                    </a:lnTo>
                    <a:lnTo>
                      <a:pt x="10" y="43"/>
                    </a:lnTo>
                    <a:lnTo>
                      <a:pt x="11" y="48"/>
                    </a:lnTo>
                    <a:lnTo>
                      <a:pt x="11" y="51"/>
                    </a:lnTo>
                    <a:lnTo>
                      <a:pt x="11" y="55"/>
                    </a:lnTo>
                    <a:lnTo>
                      <a:pt x="11" y="55"/>
                    </a:lnTo>
                    <a:close/>
                    <a:moveTo>
                      <a:pt x="0" y="50"/>
                    </a:moveTo>
                    <a:lnTo>
                      <a:pt x="5" y="51"/>
                    </a:lnTo>
                    <a:lnTo>
                      <a:pt x="3" y="48"/>
                    </a:lnTo>
                    <a:lnTo>
                      <a:pt x="0" y="50"/>
                    </a:lnTo>
                    <a:lnTo>
                      <a:pt x="0" y="50"/>
                    </a:lnTo>
                    <a:close/>
                    <a:moveTo>
                      <a:pt x="8" y="75"/>
                    </a:moveTo>
                    <a:lnTo>
                      <a:pt x="13" y="75"/>
                    </a:lnTo>
                    <a:lnTo>
                      <a:pt x="15" y="68"/>
                    </a:lnTo>
                    <a:lnTo>
                      <a:pt x="13" y="63"/>
                    </a:lnTo>
                    <a:lnTo>
                      <a:pt x="8" y="66"/>
                    </a:lnTo>
                    <a:lnTo>
                      <a:pt x="8" y="71"/>
                    </a:lnTo>
                    <a:lnTo>
                      <a:pt x="8" y="71"/>
                    </a:lnTo>
                    <a:lnTo>
                      <a:pt x="8" y="75"/>
                    </a:lnTo>
                    <a:lnTo>
                      <a:pt x="8" y="75"/>
                    </a:lnTo>
                    <a:close/>
                    <a:moveTo>
                      <a:pt x="21" y="101"/>
                    </a:moveTo>
                    <a:lnTo>
                      <a:pt x="18" y="103"/>
                    </a:lnTo>
                    <a:lnTo>
                      <a:pt x="20" y="105"/>
                    </a:lnTo>
                    <a:lnTo>
                      <a:pt x="21" y="101"/>
                    </a:lnTo>
                    <a:lnTo>
                      <a:pt x="21" y="101"/>
                    </a:lnTo>
                    <a:close/>
                    <a:moveTo>
                      <a:pt x="28" y="118"/>
                    </a:moveTo>
                    <a:lnTo>
                      <a:pt x="31" y="120"/>
                    </a:lnTo>
                    <a:lnTo>
                      <a:pt x="33" y="124"/>
                    </a:lnTo>
                    <a:lnTo>
                      <a:pt x="30" y="121"/>
                    </a:lnTo>
                    <a:lnTo>
                      <a:pt x="30" y="121"/>
                    </a:lnTo>
                    <a:lnTo>
                      <a:pt x="28" y="118"/>
                    </a:lnTo>
                    <a:lnTo>
                      <a:pt x="28" y="118"/>
                    </a:lnTo>
                    <a:close/>
                    <a:moveTo>
                      <a:pt x="41" y="121"/>
                    </a:moveTo>
                    <a:lnTo>
                      <a:pt x="38" y="124"/>
                    </a:lnTo>
                    <a:lnTo>
                      <a:pt x="41" y="128"/>
                    </a:lnTo>
                    <a:lnTo>
                      <a:pt x="43" y="126"/>
                    </a:lnTo>
                    <a:lnTo>
                      <a:pt x="43" y="123"/>
                    </a:lnTo>
                    <a:lnTo>
                      <a:pt x="41" y="121"/>
                    </a:lnTo>
                    <a:lnTo>
                      <a:pt x="41" y="121"/>
                    </a:lnTo>
                    <a:close/>
                    <a:moveTo>
                      <a:pt x="35" y="133"/>
                    </a:moveTo>
                    <a:lnTo>
                      <a:pt x="38" y="134"/>
                    </a:lnTo>
                    <a:lnTo>
                      <a:pt x="40" y="133"/>
                    </a:lnTo>
                    <a:lnTo>
                      <a:pt x="38" y="129"/>
                    </a:lnTo>
                    <a:lnTo>
                      <a:pt x="33" y="129"/>
                    </a:lnTo>
                    <a:lnTo>
                      <a:pt x="35" y="133"/>
                    </a:lnTo>
                    <a:lnTo>
                      <a:pt x="35" y="133"/>
                    </a:lnTo>
                    <a:close/>
                    <a:moveTo>
                      <a:pt x="43" y="144"/>
                    </a:moveTo>
                    <a:lnTo>
                      <a:pt x="46" y="139"/>
                    </a:lnTo>
                    <a:lnTo>
                      <a:pt x="45" y="139"/>
                    </a:lnTo>
                    <a:lnTo>
                      <a:pt x="41" y="143"/>
                    </a:lnTo>
                    <a:lnTo>
                      <a:pt x="43" y="144"/>
                    </a:lnTo>
                    <a:lnTo>
                      <a:pt x="43" y="144"/>
                    </a:lnTo>
                    <a:close/>
                    <a:moveTo>
                      <a:pt x="46" y="144"/>
                    </a:moveTo>
                    <a:lnTo>
                      <a:pt x="43" y="148"/>
                    </a:lnTo>
                    <a:lnTo>
                      <a:pt x="43" y="153"/>
                    </a:lnTo>
                    <a:lnTo>
                      <a:pt x="43" y="153"/>
                    </a:lnTo>
                    <a:lnTo>
                      <a:pt x="46" y="154"/>
                    </a:lnTo>
                    <a:lnTo>
                      <a:pt x="46" y="154"/>
                    </a:lnTo>
                    <a:lnTo>
                      <a:pt x="48" y="158"/>
                    </a:lnTo>
                    <a:lnTo>
                      <a:pt x="51" y="156"/>
                    </a:lnTo>
                    <a:lnTo>
                      <a:pt x="49" y="151"/>
                    </a:lnTo>
                    <a:lnTo>
                      <a:pt x="49" y="148"/>
                    </a:lnTo>
                    <a:lnTo>
                      <a:pt x="46" y="144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200" name="Freeform 7"/>
              <p:cNvSpPr>
                <a:spLocks noEditPoints="1"/>
              </p:cNvSpPr>
              <p:nvPr/>
            </p:nvSpPr>
            <p:spPr bwMode="auto">
              <a:xfrm>
                <a:off x="8006474" y="2629522"/>
                <a:ext cx="205488" cy="344479"/>
              </a:xfrm>
              <a:custGeom>
                <a:avLst/>
                <a:gdLst/>
                <a:ahLst/>
                <a:cxnLst>
                  <a:cxn ang="0">
                    <a:pos x="161" y="318"/>
                  </a:cxn>
                  <a:cxn ang="0">
                    <a:pos x="240" y="120"/>
                  </a:cxn>
                  <a:cxn ang="0">
                    <a:pos x="264" y="135"/>
                  </a:cxn>
                  <a:cxn ang="0">
                    <a:pos x="254" y="95"/>
                  </a:cxn>
                  <a:cxn ang="0">
                    <a:pos x="265" y="78"/>
                  </a:cxn>
                  <a:cxn ang="0">
                    <a:pos x="275" y="55"/>
                  </a:cxn>
                  <a:cxn ang="0">
                    <a:pos x="262" y="5"/>
                  </a:cxn>
                  <a:cxn ang="0">
                    <a:pos x="313" y="34"/>
                  </a:cxn>
                  <a:cxn ang="0">
                    <a:pos x="360" y="32"/>
                  </a:cxn>
                  <a:cxn ang="0">
                    <a:pos x="377" y="62"/>
                  </a:cxn>
                  <a:cxn ang="0">
                    <a:pos x="363" y="75"/>
                  </a:cxn>
                  <a:cxn ang="0">
                    <a:pos x="337" y="115"/>
                  </a:cxn>
                  <a:cxn ang="0">
                    <a:pos x="285" y="98"/>
                  </a:cxn>
                  <a:cxn ang="0">
                    <a:pos x="287" y="120"/>
                  </a:cxn>
                  <a:cxn ang="0">
                    <a:pos x="270" y="142"/>
                  </a:cxn>
                  <a:cxn ang="0">
                    <a:pos x="267" y="253"/>
                  </a:cxn>
                  <a:cxn ang="0">
                    <a:pos x="84" y="411"/>
                  </a:cxn>
                  <a:cxn ang="0">
                    <a:pos x="79" y="416"/>
                  </a:cxn>
                  <a:cxn ang="0">
                    <a:pos x="78" y="424"/>
                  </a:cxn>
                  <a:cxn ang="0">
                    <a:pos x="111" y="432"/>
                  </a:cxn>
                  <a:cxn ang="0">
                    <a:pos x="107" y="437"/>
                  </a:cxn>
                  <a:cxn ang="0">
                    <a:pos x="212" y="367"/>
                  </a:cxn>
                  <a:cxn ang="0">
                    <a:pos x="191" y="371"/>
                  </a:cxn>
                  <a:cxn ang="0">
                    <a:pos x="184" y="396"/>
                  </a:cxn>
                  <a:cxn ang="0">
                    <a:pos x="202" y="376"/>
                  </a:cxn>
                  <a:cxn ang="0">
                    <a:pos x="166" y="381"/>
                  </a:cxn>
                  <a:cxn ang="0">
                    <a:pos x="169" y="417"/>
                  </a:cxn>
                  <a:cxn ang="0">
                    <a:pos x="142" y="485"/>
                  </a:cxn>
                  <a:cxn ang="0">
                    <a:pos x="137" y="462"/>
                  </a:cxn>
                  <a:cxn ang="0">
                    <a:pos x="152" y="419"/>
                  </a:cxn>
                  <a:cxn ang="0">
                    <a:pos x="139" y="394"/>
                  </a:cxn>
                  <a:cxn ang="0">
                    <a:pos x="149" y="386"/>
                  </a:cxn>
                  <a:cxn ang="0">
                    <a:pos x="182" y="371"/>
                  </a:cxn>
                  <a:cxn ang="0">
                    <a:pos x="219" y="363"/>
                  </a:cxn>
                  <a:cxn ang="0">
                    <a:pos x="237" y="394"/>
                  </a:cxn>
                  <a:cxn ang="0">
                    <a:pos x="254" y="363"/>
                  </a:cxn>
                  <a:cxn ang="0">
                    <a:pos x="259" y="354"/>
                  </a:cxn>
                  <a:cxn ang="0">
                    <a:pos x="290" y="356"/>
                  </a:cxn>
                  <a:cxn ang="0">
                    <a:pos x="304" y="343"/>
                  </a:cxn>
                  <a:cxn ang="0">
                    <a:pos x="318" y="334"/>
                  </a:cxn>
                  <a:cxn ang="0">
                    <a:pos x="338" y="319"/>
                  </a:cxn>
                  <a:cxn ang="0">
                    <a:pos x="333" y="236"/>
                  </a:cxn>
                  <a:cxn ang="0">
                    <a:pos x="335" y="211"/>
                  </a:cxn>
                  <a:cxn ang="0">
                    <a:pos x="307" y="158"/>
                  </a:cxn>
                  <a:cxn ang="0">
                    <a:pos x="287" y="143"/>
                  </a:cxn>
                  <a:cxn ang="0">
                    <a:pos x="289" y="160"/>
                  </a:cxn>
                  <a:cxn ang="0">
                    <a:pos x="272" y="167"/>
                  </a:cxn>
                  <a:cxn ang="0">
                    <a:pos x="285" y="196"/>
                  </a:cxn>
                  <a:cxn ang="0">
                    <a:pos x="270" y="276"/>
                  </a:cxn>
                  <a:cxn ang="0">
                    <a:pos x="242" y="271"/>
                  </a:cxn>
                  <a:cxn ang="0">
                    <a:pos x="222" y="311"/>
                  </a:cxn>
                  <a:cxn ang="0">
                    <a:pos x="210" y="334"/>
                  </a:cxn>
                  <a:cxn ang="0">
                    <a:pos x="166" y="338"/>
                  </a:cxn>
                  <a:cxn ang="0">
                    <a:pos x="124" y="372"/>
                  </a:cxn>
                  <a:cxn ang="0">
                    <a:pos x="101" y="402"/>
                  </a:cxn>
                  <a:cxn ang="0">
                    <a:pos x="94" y="416"/>
                  </a:cxn>
                  <a:cxn ang="0">
                    <a:pos x="111" y="424"/>
                  </a:cxn>
                  <a:cxn ang="0">
                    <a:pos x="116" y="424"/>
                  </a:cxn>
                  <a:cxn ang="0">
                    <a:pos x="124" y="469"/>
                  </a:cxn>
                  <a:cxn ang="0">
                    <a:pos x="134" y="467"/>
                  </a:cxn>
                </a:cxnLst>
                <a:rect l="0" t="0" r="r" b="b"/>
                <a:pathLst>
                  <a:path w="383" h="665">
                    <a:moveTo>
                      <a:pt x="152" y="319"/>
                    </a:moveTo>
                    <a:lnTo>
                      <a:pt x="156" y="321"/>
                    </a:lnTo>
                    <a:lnTo>
                      <a:pt x="154" y="323"/>
                    </a:lnTo>
                    <a:lnTo>
                      <a:pt x="152" y="323"/>
                    </a:lnTo>
                    <a:lnTo>
                      <a:pt x="152" y="319"/>
                    </a:lnTo>
                    <a:lnTo>
                      <a:pt x="152" y="319"/>
                    </a:lnTo>
                    <a:close/>
                    <a:moveTo>
                      <a:pt x="157" y="319"/>
                    </a:moveTo>
                    <a:lnTo>
                      <a:pt x="156" y="318"/>
                    </a:lnTo>
                    <a:lnTo>
                      <a:pt x="157" y="316"/>
                    </a:lnTo>
                    <a:lnTo>
                      <a:pt x="161" y="314"/>
                    </a:lnTo>
                    <a:lnTo>
                      <a:pt x="161" y="318"/>
                    </a:lnTo>
                    <a:lnTo>
                      <a:pt x="159" y="319"/>
                    </a:lnTo>
                    <a:lnTo>
                      <a:pt x="157" y="319"/>
                    </a:lnTo>
                    <a:lnTo>
                      <a:pt x="157" y="319"/>
                    </a:lnTo>
                    <a:close/>
                    <a:moveTo>
                      <a:pt x="5" y="665"/>
                    </a:moveTo>
                    <a:lnTo>
                      <a:pt x="5" y="661"/>
                    </a:lnTo>
                    <a:lnTo>
                      <a:pt x="1" y="661"/>
                    </a:lnTo>
                    <a:lnTo>
                      <a:pt x="0" y="665"/>
                    </a:lnTo>
                    <a:lnTo>
                      <a:pt x="3" y="665"/>
                    </a:lnTo>
                    <a:lnTo>
                      <a:pt x="5" y="665"/>
                    </a:lnTo>
                    <a:lnTo>
                      <a:pt x="5" y="665"/>
                    </a:lnTo>
                    <a:close/>
                    <a:moveTo>
                      <a:pt x="240" y="120"/>
                    </a:moveTo>
                    <a:lnTo>
                      <a:pt x="239" y="117"/>
                    </a:lnTo>
                    <a:lnTo>
                      <a:pt x="239" y="113"/>
                    </a:lnTo>
                    <a:lnTo>
                      <a:pt x="242" y="112"/>
                    </a:lnTo>
                    <a:lnTo>
                      <a:pt x="245" y="110"/>
                    </a:lnTo>
                    <a:lnTo>
                      <a:pt x="244" y="113"/>
                    </a:lnTo>
                    <a:lnTo>
                      <a:pt x="244" y="118"/>
                    </a:lnTo>
                    <a:lnTo>
                      <a:pt x="240" y="120"/>
                    </a:lnTo>
                    <a:lnTo>
                      <a:pt x="240" y="120"/>
                    </a:lnTo>
                    <a:close/>
                    <a:moveTo>
                      <a:pt x="270" y="142"/>
                    </a:moveTo>
                    <a:lnTo>
                      <a:pt x="267" y="138"/>
                    </a:lnTo>
                    <a:lnTo>
                      <a:pt x="264" y="135"/>
                    </a:lnTo>
                    <a:lnTo>
                      <a:pt x="265" y="135"/>
                    </a:lnTo>
                    <a:lnTo>
                      <a:pt x="264" y="127"/>
                    </a:lnTo>
                    <a:lnTo>
                      <a:pt x="262" y="118"/>
                    </a:lnTo>
                    <a:lnTo>
                      <a:pt x="257" y="117"/>
                    </a:lnTo>
                    <a:lnTo>
                      <a:pt x="254" y="113"/>
                    </a:lnTo>
                    <a:lnTo>
                      <a:pt x="250" y="113"/>
                    </a:lnTo>
                    <a:lnTo>
                      <a:pt x="250" y="110"/>
                    </a:lnTo>
                    <a:lnTo>
                      <a:pt x="250" y="105"/>
                    </a:lnTo>
                    <a:lnTo>
                      <a:pt x="249" y="100"/>
                    </a:lnTo>
                    <a:lnTo>
                      <a:pt x="252" y="97"/>
                    </a:lnTo>
                    <a:lnTo>
                      <a:pt x="254" y="95"/>
                    </a:lnTo>
                    <a:lnTo>
                      <a:pt x="255" y="93"/>
                    </a:lnTo>
                    <a:lnTo>
                      <a:pt x="259" y="92"/>
                    </a:lnTo>
                    <a:lnTo>
                      <a:pt x="260" y="88"/>
                    </a:lnTo>
                    <a:lnTo>
                      <a:pt x="262" y="87"/>
                    </a:lnTo>
                    <a:lnTo>
                      <a:pt x="262" y="83"/>
                    </a:lnTo>
                    <a:lnTo>
                      <a:pt x="257" y="80"/>
                    </a:lnTo>
                    <a:lnTo>
                      <a:pt x="255" y="80"/>
                    </a:lnTo>
                    <a:lnTo>
                      <a:pt x="254" y="78"/>
                    </a:lnTo>
                    <a:lnTo>
                      <a:pt x="255" y="75"/>
                    </a:lnTo>
                    <a:lnTo>
                      <a:pt x="259" y="75"/>
                    </a:lnTo>
                    <a:lnTo>
                      <a:pt x="265" y="78"/>
                    </a:lnTo>
                    <a:lnTo>
                      <a:pt x="274" y="80"/>
                    </a:lnTo>
                    <a:lnTo>
                      <a:pt x="277" y="78"/>
                    </a:lnTo>
                    <a:lnTo>
                      <a:pt x="277" y="75"/>
                    </a:lnTo>
                    <a:lnTo>
                      <a:pt x="279" y="73"/>
                    </a:lnTo>
                    <a:lnTo>
                      <a:pt x="277" y="70"/>
                    </a:lnTo>
                    <a:lnTo>
                      <a:pt x="275" y="69"/>
                    </a:lnTo>
                    <a:lnTo>
                      <a:pt x="274" y="67"/>
                    </a:lnTo>
                    <a:lnTo>
                      <a:pt x="272" y="64"/>
                    </a:lnTo>
                    <a:lnTo>
                      <a:pt x="270" y="59"/>
                    </a:lnTo>
                    <a:lnTo>
                      <a:pt x="274" y="55"/>
                    </a:lnTo>
                    <a:lnTo>
                      <a:pt x="275" y="55"/>
                    </a:lnTo>
                    <a:lnTo>
                      <a:pt x="277" y="54"/>
                    </a:lnTo>
                    <a:lnTo>
                      <a:pt x="275" y="49"/>
                    </a:lnTo>
                    <a:lnTo>
                      <a:pt x="272" y="42"/>
                    </a:lnTo>
                    <a:lnTo>
                      <a:pt x="274" y="39"/>
                    </a:lnTo>
                    <a:lnTo>
                      <a:pt x="272" y="30"/>
                    </a:lnTo>
                    <a:lnTo>
                      <a:pt x="270" y="25"/>
                    </a:lnTo>
                    <a:lnTo>
                      <a:pt x="262" y="14"/>
                    </a:lnTo>
                    <a:lnTo>
                      <a:pt x="260" y="9"/>
                    </a:lnTo>
                    <a:lnTo>
                      <a:pt x="259" y="7"/>
                    </a:lnTo>
                    <a:lnTo>
                      <a:pt x="260" y="5"/>
                    </a:lnTo>
                    <a:lnTo>
                      <a:pt x="262" y="5"/>
                    </a:lnTo>
                    <a:lnTo>
                      <a:pt x="265" y="2"/>
                    </a:lnTo>
                    <a:lnTo>
                      <a:pt x="264" y="0"/>
                    </a:lnTo>
                    <a:lnTo>
                      <a:pt x="269" y="0"/>
                    </a:lnTo>
                    <a:lnTo>
                      <a:pt x="272" y="4"/>
                    </a:lnTo>
                    <a:lnTo>
                      <a:pt x="279" y="9"/>
                    </a:lnTo>
                    <a:lnTo>
                      <a:pt x="285" y="10"/>
                    </a:lnTo>
                    <a:lnTo>
                      <a:pt x="289" y="17"/>
                    </a:lnTo>
                    <a:lnTo>
                      <a:pt x="300" y="27"/>
                    </a:lnTo>
                    <a:lnTo>
                      <a:pt x="307" y="30"/>
                    </a:lnTo>
                    <a:lnTo>
                      <a:pt x="308" y="34"/>
                    </a:lnTo>
                    <a:lnTo>
                      <a:pt x="313" y="34"/>
                    </a:lnTo>
                    <a:lnTo>
                      <a:pt x="317" y="39"/>
                    </a:lnTo>
                    <a:lnTo>
                      <a:pt x="323" y="42"/>
                    </a:lnTo>
                    <a:lnTo>
                      <a:pt x="330" y="42"/>
                    </a:lnTo>
                    <a:lnTo>
                      <a:pt x="335" y="47"/>
                    </a:lnTo>
                    <a:lnTo>
                      <a:pt x="338" y="45"/>
                    </a:lnTo>
                    <a:lnTo>
                      <a:pt x="340" y="47"/>
                    </a:lnTo>
                    <a:lnTo>
                      <a:pt x="347" y="45"/>
                    </a:lnTo>
                    <a:lnTo>
                      <a:pt x="353" y="42"/>
                    </a:lnTo>
                    <a:lnTo>
                      <a:pt x="358" y="37"/>
                    </a:lnTo>
                    <a:lnTo>
                      <a:pt x="358" y="32"/>
                    </a:lnTo>
                    <a:lnTo>
                      <a:pt x="360" y="32"/>
                    </a:lnTo>
                    <a:lnTo>
                      <a:pt x="362" y="34"/>
                    </a:lnTo>
                    <a:lnTo>
                      <a:pt x="362" y="37"/>
                    </a:lnTo>
                    <a:lnTo>
                      <a:pt x="358" y="44"/>
                    </a:lnTo>
                    <a:lnTo>
                      <a:pt x="358" y="49"/>
                    </a:lnTo>
                    <a:lnTo>
                      <a:pt x="360" y="52"/>
                    </a:lnTo>
                    <a:lnTo>
                      <a:pt x="367" y="55"/>
                    </a:lnTo>
                    <a:lnTo>
                      <a:pt x="370" y="59"/>
                    </a:lnTo>
                    <a:lnTo>
                      <a:pt x="370" y="62"/>
                    </a:lnTo>
                    <a:lnTo>
                      <a:pt x="370" y="65"/>
                    </a:lnTo>
                    <a:lnTo>
                      <a:pt x="373" y="65"/>
                    </a:lnTo>
                    <a:lnTo>
                      <a:pt x="377" y="62"/>
                    </a:lnTo>
                    <a:lnTo>
                      <a:pt x="380" y="59"/>
                    </a:lnTo>
                    <a:lnTo>
                      <a:pt x="383" y="59"/>
                    </a:lnTo>
                    <a:lnTo>
                      <a:pt x="382" y="62"/>
                    </a:lnTo>
                    <a:lnTo>
                      <a:pt x="378" y="62"/>
                    </a:lnTo>
                    <a:lnTo>
                      <a:pt x="378" y="67"/>
                    </a:lnTo>
                    <a:lnTo>
                      <a:pt x="375" y="69"/>
                    </a:lnTo>
                    <a:lnTo>
                      <a:pt x="372" y="70"/>
                    </a:lnTo>
                    <a:lnTo>
                      <a:pt x="370" y="73"/>
                    </a:lnTo>
                    <a:lnTo>
                      <a:pt x="368" y="77"/>
                    </a:lnTo>
                    <a:lnTo>
                      <a:pt x="365" y="77"/>
                    </a:lnTo>
                    <a:lnTo>
                      <a:pt x="363" y="75"/>
                    </a:lnTo>
                    <a:lnTo>
                      <a:pt x="360" y="77"/>
                    </a:lnTo>
                    <a:lnTo>
                      <a:pt x="360" y="80"/>
                    </a:lnTo>
                    <a:lnTo>
                      <a:pt x="355" y="80"/>
                    </a:lnTo>
                    <a:lnTo>
                      <a:pt x="350" y="78"/>
                    </a:lnTo>
                    <a:lnTo>
                      <a:pt x="345" y="80"/>
                    </a:lnTo>
                    <a:lnTo>
                      <a:pt x="338" y="88"/>
                    </a:lnTo>
                    <a:lnTo>
                      <a:pt x="337" y="97"/>
                    </a:lnTo>
                    <a:lnTo>
                      <a:pt x="335" y="103"/>
                    </a:lnTo>
                    <a:lnTo>
                      <a:pt x="337" y="108"/>
                    </a:lnTo>
                    <a:lnTo>
                      <a:pt x="337" y="112"/>
                    </a:lnTo>
                    <a:lnTo>
                      <a:pt x="337" y="115"/>
                    </a:lnTo>
                    <a:lnTo>
                      <a:pt x="332" y="113"/>
                    </a:lnTo>
                    <a:lnTo>
                      <a:pt x="330" y="112"/>
                    </a:lnTo>
                    <a:lnTo>
                      <a:pt x="322" y="110"/>
                    </a:lnTo>
                    <a:lnTo>
                      <a:pt x="315" y="107"/>
                    </a:lnTo>
                    <a:lnTo>
                      <a:pt x="308" y="100"/>
                    </a:lnTo>
                    <a:lnTo>
                      <a:pt x="305" y="97"/>
                    </a:lnTo>
                    <a:lnTo>
                      <a:pt x="300" y="97"/>
                    </a:lnTo>
                    <a:lnTo>
                      <a:pt x="297" y="97"/>
                    </a:lnTo>
                    <a:lnTo>
                      <a:pt x="295" y="95"/>
                    </a:lnTo>
                    <a:lnTo>
                      <a:pt x="290" y="95"/>
                    </a:lnTo>
                    <a:lnTo>
                      <a:pt x="285" y="98"/>
                    </a:lnTo>
                    <a:lnTo>
                      <a:pt x="279" y="105"/>
                    </a:lnTo>
                    <a:lnTo>
                      <a:pt x="277" y="103"/>
                    </a:lnTo>
                    <a:lnTo>
                      <a:pt x="270" y="100"/>
                    </a:lnTo>
                    <a:lnTo>
                      <a:pt x="267" y="100"/>
                    </a:lnTo>
                    <a:lnTo>
                      <a:pt x="264" y="103"/>
                    </a:lnTo>
                    <a:lnTo>
                      <a:pt x="264" y="107"/>
                    </a:lnTo>
                    <a:lnTo>
                      <a:pt x="265" y="110"/>
                    </a:lnTo>
                    <a:lnTo>
                      <a:pt x="270" y="113"/>
                    </a:lnTo>
                    <a:lnTo>
                      <a:pt x="275" y="112"/>
                    </a:lnTo>
                    <a:lnTo>
                      <a:pt x="282" y="118"/>
                    </a:lnTo>
                    <a:lnTo>
                      <a:pt x="287" y="120"/>
                    </a:lnTo>
                    <a:lnTo>
                      <a:pt x="292" y="120"/>
                    </a:lnTo>
                    <a:lnTo>
                      <a:pt x="295" y="122"/>
                    </a:lnTo>
                    <a:lnTo>
                      <a:pt x="290" y="127"/>
                    </a:lnTo>
                    <a:lnTo>
                      <a:pt x="290" y="130"/>
                    </a:lnTo>
                    <a:lnTo>
                      <a:pt x="287" y="127"/>
                    </a:lnTo>
                    <a:lnTo>
                      <a:pt x="280" y="127"/>
                    </a:lnTo>
                    <a:lnTo>
                      <a:pt x="277" y="128"/>
                    </a:lnTo>
                    <a:lnTo>
                      <a:pt x="279" y="132"/>
                    </a:lnTo>
                    <a:lnTo>
                      <a:pt x="275" y="135"/>
                    </a:lnTo>
                    <a:lnTo>
                      <a:pt x="270" y="142"/>
                    </a:lnTo>
                    <a:lnTo>
                      <a:pt x="270" y="142"/>
                    </a:lnTo>
                    <a:close/>
                    <a:moveTo>
                      <a:pt x="262" y="263"/>
                    </a:moveTo>
                    <a:lnTo>
                      <a:pt x="262" y="258"/>
                    </a:lnTo>
                    <a:lnTo>
                      <a:pt x="264" y="256"/>
                    </a:lnTo>
                    <a:lnTo>
                      <a:pt x="264" y="255"/>
                    </a:lnTo>
                    <a:lnTo>
                      <a:pt x="260" y="256"/>
                    </a:lnTo>
                    <a:lnTo>
                      <a:pt x="260" y="255"/>
                    </a:lnTo>
                    <a:lnTo>
                      <a:pt x="262" y="246"/>
                    </a:lnTo>
                    <a:lnTo>
                      <a:pt x="264" y="245"/>
                    </a:lnTo>
                    <a:lnTo>
                      <a:pt x="264" y="248"/>
                    </a:lnTo>
                    <a:lnTo>
                      <a:pt x="264" y="251"/>
                    </a:lnTo>
                    <a:lnTo>
                      <a:pt x="267" y="253"/>
                    </a:lnTo>
                    <a:lnTo>
                      <a:pt x="269" y="255"/>
                    </a:lnTo>
                    <a:lnTo>
                      <a:pt x="267" y="260"/>
                    </a:lnTo>
                    <a:lnTo>
                      <a:pt x="264" y="261"/>
                    </a:lnTo>
                    <a:lnTo>
                      <a:pt x="262" y="263"/>
                    </a:lnTo>
                    <a:lnTo>
                      <a:pt x="262" y="263"/>
                    </a:lnTo>
                    <a:close/>
                    <a:moveTo>
                      <a:pt x="84" y="411"/>
                    </a:moveTo>
                    <a:lnTo>
                      <a:pt x="86" y="412"/>
                    </a:lnTo>
                    <a:lnTo>
                      <a:pt x="88" y="412"/>
                    </a:lnTo>
                    <a:lnTo>
                      <a:pt x="86" y="409"/>
                    </a:lnTo>
                    <a:lnTo>
                      <a:pt x="84" y="409"/>
                    </a:lnTo>
                    <a:lnTo>
                      <a:pt x="84" y="411"/>
                    </a:lnTo>
                    <a:lnTo>
                      <a:pt x="84" y="411"/>
                    </a:lnTo>
                    <a:close/>
                    <a:moveTo>
                      <a:pt x="83" y="414"/>
                    </a:moveTo>
                    <a:lnTo>
                      <a:pt x="84" y="414"/>
                    </a:lnTo>
                    <a:lnTo>
                      <a:pt x="84" y="414"/>
                    </a:lnTo>
                    <a:lnTo>
                      <a:pt x="83" y="414"/>
                    </a:lnTo>
                    <a:lnTo>
                      <a:pt x="83" y="414"/>
                    </a:lnTo>
                    <a:close/>
                    <a:moveTo>
                      <a:pt x="79" y="416"/>
                    </a:moveTo>
                    <a:lnTo>
                      <a:pt x="83" y="417"/>
                    </a:lnTo>
                    <a:lnTo>
                      <a:pt x="83" y="416"/>
                    </a:lnTo>
                    <a:lnTo>
                      <a:pt x="79" y="416"/>
                    </a:lnTo>
                    <a:lnTo>
                      <a:pt x="79" y="416"/>
                    </a:lnTo>
                    <a:close/>
                    <a:moveTo>
                      <a:pt x="78" y="419"/>
                    </a:moveTo>
                    <a:lnTo>
                      <a:pt x="78" y="421"/>
                    </a:lnTo>
                    <a:lnTo>
                      <a:pt x="81" y="419"/>
                    </a:lnTo>
                    <a:lnTo>
                      <a:pt x="78" y="419"/>
                    </a:lnTo>
                    <a:lnTo>
                      <a:pt x="78" y="419"/>
                    </a:lnTo>
                    <a:close/>
                    <a:moveTo>
                      <a:pt x="73" y="429"/>
                    </a:moveTo>
                    <a:lnTo>
                      <a:pt x="71" y="424"/>
                    </a:lnTo>
                    <a:lnTo>
                      <a:pt x="73" y="422"/>
                    </a:lnTo>
                    <a:lnTo>
                      <a:pt x="74" y="421"/>
                    </a:lnTo>
                    <a:lnTo>
                      <a:pt x="74" y="424"/>
                    </a:lnTo>
                    <a:lnTo>
                      <a:pt x="78" y="424"/>
                    </a:lnTo>
                    <a:lnTo>
                      <a:pt x="79" y="427"/>
                    </a:lnTo>
                    <a:lnTo>
                      <a:pt x="76" y="429"/>
                    </a:lnTo>
                    <a:lnTo>
                      <a:pt x="73" y="429"/>
                    </a:lnTo>
                    <a:lnTo>
                      <a:pt x="73" y="429"/>
                    </a:lnTo>
                    <a:close/>
                    <a:moveTo>
                      <a:pt x="111" y="432"/>
                    </a:moveTo>
                    <a:lnTo>
                      <a:pt x="109" y="429"/>
                    </a:lnTo>
                    <a:lnTo>
                      <a:pt x="111" y="429"/>
                    </a:lnTo>
                    <a:lnTo>
                      <a:pt x="112" y="429"/>
                    </a:lnTo>
                    <a:lnTo>
                      <a:pt x="112" y="432"/>
                    </a:lnTo>
                    <a:lnTo>
                      <a:pt x="111" y="432"/>
                    </a:lnTo>
                    <a:lnTo>
                      <a:pt x="111" y="432"/>
                    </a:lnTo>
                    <a:close/>
                    <a:moveTo>
                      <a:pt x="106" y="439"/>
                    </a:moveTo>
                    <a:lnTo>
                      <a:pt x="107" y="437"/>
                    </a:lnTo>
                    <a:lnTo>
                      <a:pt x="109" y="437"/>
                    </a:lnTo>
                    <a:lnTo>
                      <a:pt x="107" y="441"/>
                    </a:lnTo>
                    <a:lnTo>
                      <a:pt x="106" y="439"/>
                    </a:lnTo>
                    <a:lnTo>
                      <a:pt x="106" y="439"/>
                    </a:lnTo>
                    <a:close/>
                    <a:moveTo>
                      <a:pt x="104" y="427"/>
                    </a:moveTo>
                    <a:lnTo>
                      <a:pt x="103" y="429"/>
                    </a:lnTo>
                    <a:lnTo>
                      <a:pt x="103" y="434"/>
                    </a:lnTo>
                    <a:lnTo>
                      <a:pt x="104" y="437"/>
                    </a:lnTo>
                    <a:lnTo>
                      <a:pt x="107" y="437"/>
                    </a:lnTo>
                    <a:lnTo>
                      <a:pt x="107" y="434"/>
                    </a:lnTo>
                    <a:lnTo>
                      <a:pt x="106" y="429"/>
                    </a:lnTo>
                    <a:lnTo>
                      <a:pt x="106" y="427"/>
                    </a:lnTo>
                    <a:lnTo>
                      <a:pt x="104" y="427"/>
                    </a:lnTo>
                    <a:lnTo>
                      <a:pt x="104" y="427"/>
                    </a:lnTo>
                    <a:close/>
                    <a:moveTo>
                      <a:pt x="209" y="374"/>
                    </a:moveTo>
                    <a:lnTo>
                      <a:pt x="206" y="371"/>
                    </a:lnTo>
                    <a:lnTo>
                      <a:pt x="207" y="367"/>
                    </a:lnTo>
                    <a:lnTo>
                      <a:pt x="209" y="364"/>
                    </a:lnTo>
                    <a:lnTo>
                      <a:pt x="210" y="364"/>
                    </a:lnTo>
                    <a:lnTo>
                      <a:pt x="212" y="367"/>
                    </a:lnTo>
                    <a:lnTo>
                      <a:pt x="210" y="369"/>
                    </a:lnTo>
                    <a:lnTo>
                      <a:pt x="212" y="372"/>
                    </a:lnTo>
                    <a:lnTo>
                      <a:pt x="210" y="374"/>
                    </a:lnTo>
                    <a:lnTo>
                      <a:pt x="209" y="374"/>
                    </a:lnTo>
                    <a:lnTo>
                      <a:pt x="209" y="374"/>
                    </a:lnTo>
                    <a:close/>
                    <a:moveTo>
                      <a:pt x="191" y="371"/>
                    </a:moveTo>
                    <a:lnTo>
                      <a:pt x="196" y="367"/>
                    </a:lnTo>
                    <a:lnTo>
                      <a:pt x="199" y="367"/>
                    </a:lnTo>
                    <a:lnTo>
                      <a:pt x="197" y="371"/>
                    </a:lnTo>
                    <a:lnTo>
                      <a:pt x="196" y="371"/>
                    </a:lnTo>
                    <a:lnTo>
                      <a:pt x="191" y="371"/>
                    </a:lnTo>
                    <a:lnTo>
                      <a:pt x="191" y="371"/>
                    </a:lnTo>
                    <a:close/>
                    <a:moveTo>
                      <a:pt x="169" y="417"/>
                    </a:moveTo>
                    <a:lnTo>
                      <a:pt x="171" y="417"/>
                    </a:lnTo>
                    <a:lnTo>
                      <a:pt x="172" y="416"/>
                    </a:lnTo>
                    <a:lnTo>
                      <a:pt x="176" y="417"/>
                    </a:lnTo>
                    <a:lnTo>
                      <a:pt x="177" y="416"/>
                    </a:lnTo>
                    <a:lnTo>
                      <a:pt x="177" y="414"/>
                    </a:lnTo>
                    <a:lnTo>
                      <a:pt x="174" y="409"/>
                    </a:lnTo>
                    <a:lnTo>
                      <a:pt x="176" y="406"/>
                    </a:lnTo>
                    <a:lnTo>
                      <a:pt x="177" y="399"/>
                    </a:lnTo>
                    <a:lnTo>
                      <a:pt x="184" y="396"/>
                    </a:lnTo>
                    <a:lnTo>
                      <a:pt x="186" y="394"/>
                    </a:lnTo>
                    <a:lnTo>
                      <a:pt x="191" y="394"/>
                    </a:lnTo>
                    <a:lnTo>
                      <a:pt x="197" y="399"/>
                    </a:lnTo>
                    <a:lnTo>
                      <a:pt x="199" y="401"/>
                    </a:lnTo>
                    <a:lnTo>
                      <a:pt x="202" y="401"/>
                    </a:lnTo>
                    <a:lnTo>
                      <a:pt x="204" y="392"/>
                    </a:lnTo>
                    <a:lnTo>
                      <a:pt x="209" y="387"/>
                    </a:lnTo>
                    <a:lnTo>
                      <a:pt x="210" y="384"/>
                    </a:lnTo>
                    <a:lnTo>
                      <a:pt x="209" y="384"/>
                    </a:lnTo>
                    <a:lnTo>
                      <a:pt x="207" y="381"/>
                    </a:lnTo>
                    <a:lnTo>
                      <a:pt x="202" y="376"/>
                    </a:lnTo>
                    <a:lnTo>
                      <a:pt x="199" y="376"/>
                    </a:lnTo>
                    <a:lnTo>
                      <a:pt x="196" y="374"/>
                    </a:lnTo>
                    <a:lnTo>
                      <a:pt x="189" y="374"/>
                    </a:lnTo>
                    <a:lnTo>
                      <a:pt x="182" y="377"/>
                    </a:lnTo>
                    <a:lnTo>
                      <a:pt x="182" y="381"/>
                    </a:lnTo>
                    <a:lnTo>
                      <a:pt x="181" y="384"/>
                    </a:lnTo>
                    <a:lnTo>
                      <a:pt x="176" y="386"/>
                    </a:lnTo>
                    <a:lnTo>
                      <a:pt x="172" y="387"/>
                    </a:lnTo>
                    <a:lnTo>
                      <a:pt x="171" y="387"/>
                    </a:lnTo>
                    <a:lnTo>
                      <a:pt x="167" y="381"/>
                    </a:lnTo>
                    <a:lnTo>
                      <a:pt x="166" y="381"/>
                    </a:lnTo>
                    <a:lnTo>
                      <a:pt x="159" y="387"/>
                    </a:lnTo>
                    <a:lnTo>
                      <a:pt x="159" y="392"/>
                    </a:lnTo>
                    <a:lnTo>
                      <a:pt x="154" y="394"/>
                    </a:lnTo>
                    <a:lnTo>
                      <a:pt x="154" y="399"/>
                    </a:lnTo>
                    <a:lnTo>
                      <a:pt x="161" y="401"/>
                    </a:lnTo>
                    <a:lnTo>
                      <a:pt x="161" y="404"/>
                    </a:lnTo>
                    <a:lnTo>
                      <a:pt x="159" y="406"/>
                    </a:lnTo>
                    <a:lnTo>
                      <a:pt x="159" y="409"/>
                    </a:lnTo>
                    <a:lnTo>
                      <a:pt x="164" y="414"/>
                    </a:lnTo>
                    <a:lnTo>
                      <a:pt x="169" y="414"/>
                    </a:lnTo>
                    <a:lnTo>
                      <a:pt x="169" y="417"/>
                    </a:lnTo>
                    <a:lnTo>
                      <a:pt x="169" y="417"/>
                    </a:lnTo>
                    <a:close/>
                    <a:moveTo>
                      <a:pt x="137" y="490"/>
                    </a:moveTo>
                    <a:lnTo>
                      <a:pt x="134" y="487"/>
                    </a:lnTo>
                    <a:lnTo>
                      <a:pt x="132" y="489"/>
                    </a:lnTo>
                    <a:lnTo>
                      <a:pt x="131" y="490"/>
                    </a:lnTo>
                    <a:lnTo>
                      <a:pt x="134" y="495"/>
                    </a:lnTo>
                    <a:lnTo>
                      <a:pt x="137" y="495"/>
                    </a:lnTo>
                    <a:lnTo>
                      <a:pt x="139" y="494"/>
                    </a:lnTo>
                    <a:lnTo>
                      <a:pt x="137" y="490"/>
                    </a:lnTo>
                    <a:lnTo>
                      <a:pt x="137" y="490"/>
                    </a:lnTo>
                    <a:close/>
                    <a:moveTo>
                      <a:pt x="142" y="485"/>
                    </a:moveTo>
                    <a:lnTo>
                      <a:pt x="141" y="479"/>
                    </a:lnTo>
                    <a:lnTo>
                      <a:pt x="141" y="475"/>
                    </a:lnTo>
                    <a:lnTo>
                      <a:pt x="144" y="479"/>
                    </a:lnTo>
                    <a:lnTo>
                      <a:pt x="144" y="482"/>
                    </a:lnTo>
                    <a:lnTo>
                      <a:pt x="142" y="485"/>
                    </a:lnTo>
                    <a:lnTo>
                      <a:pt x="142" y="485"/>
                    </a:lnTo>
                    <a:lnTo>
                      <a:pt x="142" y="485"/>
                    </a:lnTo>
                    <a:close/>
                    <a:moveTo>
                      <a:pt x="132" y="474"/>
                    </a:moveTo>
                    <a:lnTo>
                      <a:pt x="137" y="470"/>
                    </a:lnTo>
                    <a:lnTo>
                      <a:pt x="142" y="465"/>
                    </a:lnTo>
                    <a:lnTo>
                      <a:pt x="137" y="462"/>
                    </a:lnTo>
                    <a:lnTo>
                      <a:pt x="137" y="459"/>
                    </a:lnTo>
                    <a:lnTo>
                      <a:pt x="141" y="459"/>
                    </a:lnTo>
                    <a:lnTo>
                      <a:pt x="144" y="459"/>
                    </a:lnTo>
                    <a:lnTo>
                      <a:pt x="146" y="461"/>
                    </a:lnTo>
                    <a:lnTo>
                      <a:pt x="147" y="456"/>
                    </a:lnTo>
                    <a:lnTo>
                      <a:pt x="147" y="449"/>
                    </a:lnTo>
                    <a:lnTo>
                      <a:pt x="146" y="446"/>
                    </a:lnTo>
                    <a:lnTo>
                      <a:pt x="146" y="434"/>
                    </a:lnTo>
                    <a:lnTo>
                      <a:pt x="146" y="427"/>
                    </a:lnTo>
                    <a:lnTo>
                      <a:pt x="147" y="422"/>
                    </a:lnTo>
                    <a:lnTo>
                      <a:pt x="152" y="419"/>
                    </a:lnTo>
                    <a:lnTo>
                      <a:pt x="151" y="416"/>
                    </a:lnTo>
                    <a:lnTo>
                      <a:pt x="149" y="414"/>
                    </a:lnTo>
                    <a:lnTo>
                      <a:pt x="149" y="411"/>
                    </a:lnTo>
                    <a:lnTo>
                      <a:pt x="146" y="411"/>
                    </a:lnTo>
                    <a:lnTo>
                      <a:pt x="147" y="407"/>
                    </a:lnTo>
                    <a:lnTo>
                      <a:pt x="139" y="407"/>
                    </a:lnTo>
                    <a:lnTo>
                      <a:pt x="137" y="406"/>
                    </a:lnTo>
                    <a:lnTo>
                      <a:pt x="142" y="404"/>
                    </a:lnTo>
                    <a:lnTo>
                      <a:pt x="142" y="401"/>
                    </a:lnTo>
                    <a:lnTo>
                      <a:pt x="142" y="396"/>
                    </a:lnTo>
                    <a:lnTo>
                      <a:pt x="139" y="394"/>
                    </a:lnTo>
                    <a:lnTo>
                      <a:pt x="134" y="394"/>
                    </a:lnTo>
                    <a:lnTo>
                      <a:pt x="134" y="396"/>
                    </a:lnTo>
                    <a:lnTo>
                      <a:pt x="131" y="397"/>
                    </a:lnTo>
                    <a:lnTo>
                      <a:pt x="127" y="397"/>
                    </a:lnTo>
                    <a:lnTo>
                      <a:pt x="122" y="392"/>
                    </a:lnTo>
                    <a:lnTo>
                      <a:pt x="124" y="389"/>
                    </a:lnTo>
                    <a:lnTo>
                      <a:pt x="131" y="386"/>
                    </a:lnTo>
                    <a:lnTo>
                      <a:pt x="137" y="384"/>
                    </a:lnTo>
                    <a:lnTo>
                      <a:pt x="144" y="386"/>
                    </a:lnTo>
                    <a:lnTo>
                      <a:pt x="149" y="387"/>
                    </a:lnTo>
                    <a:lnTo>
                      <a:pt x="149" y="386"/>
                    </a:lnTo>
                    <a:lnTo>
                      <a:pt x="149" y="382"/>
                    </a:lnTo>
                    <a:lnTo>
                      <a:pt x="149" y="379"/>
                    </a:lnTo>
                    <a:lnTo>
                      <a:pt x="149" y="376"/>
                    </a:lnTo>
                    <a:lnTo>
                      <a:pt x="151" y="374"/>
                    </a:lnTo>
                    <a:lnTo>
                      <a:pt x="154" y="372"/>
                    </a:lnTo>
                    <a:lnTo>
                      <a:pt x="156" y="376"/>
                    </a:lnTo>
                    <a:lnTo>
                      <a:pt x="159" y="376"/>
                    </a:lnTo>
                    <a:lnTo>
                      <a:pt x="162" y="374"/>
                    </a:lnTo>
                    <a:lnTo>
                      <a:pt x="171" y="372"/>
                    </a:lnTo>
                    <a:lnTo>
                      <a:pt x="177" y="371"/>
                    </a:lnTo>
                    <a:lnTo>
                      <a:pt x="182" y="371"/>
                    </a:lnTo>
                    <a:lnTo>
                      <a:pt x="186" y="371"/>
                    </a:lnTo>
                    <a:lnTo>
                      <a:pt x="187" y="369"/>
                    </a:lnTo>
                    <a:lnTo>
                      <a:pt x="187" y="369"/>
                    </a:lnTo>
                    <a:lnTo>
                      <a:pt x="192" y="366"/>
                    </a:lnTo>
                    <a:lnTo>
                      <a:pt x="194" y="364"/>
                    </a:lnTo>
                    <a:lnTo>
                      <a:pt x="199" y="359"/>
                    </a:lnTo>
                    <a:lnTo>
                      <a:pt x="206" y="358"/>
                    </a:lnTo>
                    <a:lnTo>
                      <a:pt x="212" y="359"/>
                    </a:lnTo>
                    <a:lnTo>
                      <a:pt x="217" y="358"/>
                    </a:lnTo>
                    <a:lnTo>
                      <a:pt x="219" y="359"/>
                    </a:lnTo>
                    <a:lnTo>
                      <a:pt x="219" y="363"/>
                    </a:lnTo>
                    <a:lnTo>
                      <a:pt x="215" y="367"/>
                    </a:lnTo>
                    <a:lnTo>
                      <a:pt x="214" y="371"/>
                    </a:lnTo>
                    <a:lnTo>
                      <a:pt x="215" y="372"/>
                    </a:lnTo>
                    <a:lnTo>
                      <a:pt x="217" y="376"/>
                    </a:lnTo>
                    <a:lnTo>
                      <a:pt x="217" y="381"/>
                    </a:lnTo>
                    <a:lnTo>
                      <a:pt x="217" y="382"/>
                    </a:lnTo>
                    <a:lnTo>
                      <a:pt x="217" y="386"/>
                    </a:lnTo>
                    <a:lnTo>
                      <a:pt x="222" y="389"/>
                    </a:lnTo>
                    <a:lnTo>
                      <a:pt x="229" y="394"/>
                    </a:lnTo>
                    <a:lnTo>
                      <a:pt x="234" y="396"/>
                    </a:lnTo>
                    <a:lnTo>
                      <a:pt x="237" y="394"/>
                    </a:lnTo>
                    <a:lnTo>
                      <a:pt x="242" y="387"/>
                    </a:lnTo>
                    <a:lnTo>
                      <a:pt x="242" y="384"/>
                    </a:lnTo>
                    <a:lnTo>
                      <a:pt x="244" y="382"/>
                    </a:lnTo>
                    <a:lnTo>
                      <a:pt x="245" y="379"/>
                    </a:lnTo>
                    <a:lnTo>
                      <a:pt x="244" y="377"/>
                    </a:lnTo>
                    <a:lnTo>
                      <a:pt x="247" y="371"/>
                    </a:lnTo>
                    <a:lnTo>
                      <a:pt x="252" y="371"/>
                    </a:lnTo>
                    <a:lnTo>
                      <a:pt x="255" y="371"/>
                    </a:lnTo>
                    <a:lnTo>
                      <a:pt x="257" y="369"/>
                    </a:lnTo>
                    <a:lnTo>
                      <a:pt x="255" y="367"/>
                    </a:lnTo>
                    <a:lnTo>
                      <a:pt x="254" y="363"/>
                    </a:lnTo>
                    <a:lnTo>
                      <a:pt x="245" y="359"/>
                    </a:lnTo>
                    <a:lnTo>
                      <a:pt x="245" y="358"/>
                    </a:lnTo>
                    <a:lnTo>
                      <a:pt x="247" y="351"/>
                    </a:lnTo>
                    <a:lnTo>
                      <a:pt x="249" y="349"/>
                    </a:lnTo>
                    <a:lnTo>
                      <a:pt x="252" y="348"/>
                    </a:lnTo>
                    <a:lnTo>
                      <a:pt x="250" y="351"/>
                    </a:lnTo>
                    <a:lnTo>
                      <a:pt x="250" y="354"/>
                    </a:lnTo>
                    <a:lnTo>
                      <a:pt x="252" y="356"/>
                    </a:lnTo>
                    <a:lnTo>
                      <a:pt x="255" y="354"/>
                    </a:lnTo>
                    <a:lnTo>
                      <a:pt x="255" y="354"/>
                    </a:lnTo>
                    <a:lnTo>
                      <a:pt x="259" y="354"/>
                    </a:lnTo>
                    <a:lnTo>
                      <a:pt x="262" y="356"/>
                    </a:lnTo>
                    <a:lnTo>
                      <a:pt x="264" y="356"/>
                    </a:lnTo>
                    <a:lnTo>
                      <a:pt x="265" y="356"/>
                    </a:lnTo>
                    <a:lnTo>
                      <a:pt x="265" y="358"/>
                    </a:lnTo>
                    <a:lnTo>
                      <a:pt x="260" y="358"/>
                    </a:lnTo>
                    <a:lnTo>
                      <a:pt x="260" y="359"/>
                    </a:lnTo>
                    <a:lnTo>
                      <a:pt x="262" y="361"/>
                    </a:lnTo>
                    <a:lnTo>
                      <a:pt x="265" y="359"/>
                    </a:lnTo>
                    <a:lnTo>
                      <a:pt x="270" y="356"/>
                    </a:lnTo>
                    <a:lnTo>
                      <a:pt x="284" y="358"/>
                    </a:lnTo>
                    <a:lnTo>
                      <a:pt x="290" y="356"/>
                    </a:lnTo>
                    <a:lnTo>
                      <a:pt x="289" y="356"/>
                    </a:lnTo>
                    <a:lnTo>
                      <a:pt x="287" y="351"/>
                    </a:lnTo>
                    <a:lnTo>
                      <a:pt x="289" y="346"/>
                    </a:lnTo>
                    <a:lnTo>
                      <a:pt x="294" y="343"/>
                    </a:lnTo>
                    <a:lnTo>
                      <a:pt x="297" y="344"/>
                    </a:lnTo>
                    <a:lnTo>
                      <a:pt x="299" y="349"/>
                    </a:lnTo>
                    <a:lnTo>
                      <a:pt x="297" y="353"/>
                    </a:lnTo>
                    <a:lnTo>
                      <a:pt x="299" y="356"/>
                    </a:lnTo>
                    <a:lnTo>
                      <a:pt x="302" y="356"/>
                    </a:lnTo>
                    <a:lnTo>
                      <a:pt x="305" y="351"/>
                    </a:lnTo>
                    <a:lnTo>
                      <a:pt x="304" y="343"/>
                    </a:lnTo>
                    <a:lnTo>
                      <a:pt x="304" y="339"/>
                    </a:lnTo>
                    <a:lnTo>
                      <a:pt x="310" y="334"/>
                    </a:lnTo>
                    <a:lnTo>
                      <a:pt x="313" y="334"/>
                    </a:lnTo>
                    <a:lnTo>
                      <a:pt x="315" y="333"/>
                    </a:lnTo>
                    <a:lnTo>
                      <a:pt x="312" y="329"/>
                    </a:lnTo>
                    <a:lnTo>
                      <a:pt x="313" y="324"/>
                    </a:lnTo>
                    <a:lnTo>
                      <a:pt x="317" y="323"/>
                    </a:lnTo>
                    <a:lnTo>
                      <a:pt x="322" y="324"/>
                    </a:lnTo>
                    <a:lnTo>
                      <a:pt x="322" y="326"/>
                    </a:lnTo>
                    <a:lnTo>
                      <a:pt x="320" y="329"/>
                    </a:lnTo>
                    <a:lnTo>
                      <a:pt x="318" y="334"/>
                    </a:lnTo>
                    <a:lnTo>
                      <a:pt x="320" y="348"/>
                    </a:lnTo>
                    <a:lnTo>
                      <a:pt x="322" y="348"/>
                    </a:lnTo>
                    <a:lnTo>
                      <a:pt x="325" y="346"/>
                    </a:lnTo>
                    <a:lnTo>
                      <a:pt x="327" y="343"/>
                    </a:lnTo>
                    <a:lnTo>
                      <a:pt x="332" y="343"/>
                    </a:lnTo>
                    <a:lnTo>
                      <a:pt x="337" y="338"/>
                    </a:lnTo>
                    <a:lnTo>
                      <a:pt x="338" y="333"/>
                    </a:lnTo>
                    <a:lnTo>
                      <a:pt x="337" y="328"/>
                    </a:lnTo>
                    <a:lnTo>
                      <a:pt x="342" y="324"/>
                    </a:lnTo>
                    <a:lnTo>
                      <a:pt x="342" y="321"/>
                    </a:lnTo>
                    <a:lnTo>
                      <a:pt x="338" y="319"/>
                    </a:lnTo>
                    <a:lnTo>
                      <a:pt x="333" y="311"/>
                    </a:lnTo>
                    <a:lnTo>
                      <a:pt x="332" y="306"/>
                    </a:lnTo>
                    <a:lnTo>
                      <a:pt x="330" y="296"/>
                    </a:lnTo>
                    <a:lnTo>
                      <a:pt x="332" y="284"/>
                    </a:lnTo>
                    <a:lnTo>
                      <a:pt x="332" y="276"/>
                    </a:lnTo>
                    <a:lnTo>
                      <a:pt x="327" y="260"/>
                    </a:lnTo>
                    <a:lnTo>
                      <a:pt x="322" y="253"/>
                    </a:lnTo>
                    <a:lnTo>
                      <a:pt x="322" y="248"/>
                    </a:lnTo>
                    <a:lnTo>
                      <a:pt x="322" y="240"/>
                    </a:lnTo>
                    <a:lnTo>
                      <a:pt x="330" y="236"/>
                    </a:lnTo>
                    <a:lnTo>
                      <a:pt x="333" y="236"/>
                    </a:lnTo>
                    <a:lnTo>
                      <a:pt x="335" y="240"/>
                    </a:lnTo>
                    <a:lnTo>
                      <a:pt x="337" y="238"/>
                    </a:lnTo>
                    <a:lnTo>
                      <a:pt x="335" y="233"/>
                    </a:lnTo>
                    <a:lnTo>
                      <a:pt x="335" y="230"/>
                    </a:lnTo>
                    <a:lnTo>
                      <a:pt x="333" y="228"/>
                    </a:lnTo>
                    <a:lnTo>
                      <a:pt x="332" y="225"/>
                    </a:lnTo>
                    <a:lnTo>
                      <a:pt x="332" y="221"/>
                    </a:lnTo>
                    <a:lnTo>
                      <a:pt x="332" y="218"/>
                    </a:lnTo>
                    <a:lnTo>
                      <a:pt x="333" y="216"/>
                    </a:lnTo>
                    <a:lnTo>
                      <a:pt x="333" y="215"/>
                    </a:lnTo>
                    <a:lnTo>
                      <a:pt x="335" y="211"/>
                    </a:lnTo>
                    <a:lnTo>
                      <a:pt x="333" y="210"/>
                    </a:lnTo>
                    <a:lnTo>
                      <a:pt x="333" y="203"/>
                    </a:lnTo>
                    <a:lnTo>
                      <a:pt x="333" y="201"/>
                    </a:lnTo>
                    <a:lnTo>
                      <a:pt x="332" y="198"/>
                    </a:lnTo>
                    <a:lnTo>
                      <a:pt x="330" y="190"/>
                    </a:lnTo>
                    <a:lnTo>
                      <a:pt x="327" y="181"/>
                    </a:lnTo>
                    <a:lnTo>
                      <a:pt x="323" y="181"/>
                    </a:lnTo>
                    <a:lnTo>
                      <a:pt x="322" y="181"/>
                    </a:lnTo>
                    <a:lnTo>
                      <a:pt x="320" y="171"/>
                    </a:lnTo>
                    <a:lnTo>
                      <a:pt x="317" y="168"/>
                    </a:lnTo>
                    <a:lnTo>
                      <a:pt x="307" y="158"/>
                    </a:lnTo>
                    <a:lnTo>
                      <a:pt x="304" y="153"/>
                    </a:lnTo>
                    <a:lnTo>
                      <a:pt x="302" y="147"/>
                    </a:lnTo>
                    <a:lnTo>
                      <a:pt x="302" y="140"/>
                    </a:lnTo>
                    <a:lnTo>
                      <a:pt x="302" y="138"/>
                    </a:lnTo>
                    <a:lnTo>
                      <a:pt x="299" y="140"/>
                    </a:lnTo>
                    <a:lnTo>
                      <a:pt x="297" y="140"/>
                    </a:lnTo>
                    <a:lnTo>
                      <a:pt x="295" y="138"/>
                    </a:lnTo>
                    <a:lnTo>
                      <a:pt x="290" y="137"/>
                    </a:lnTo>
                    <a:lnTo>
                      <a:pt x="289" y="137"/>
                    </a:lnTo>
                    <a:lnTo>
                      <a:pt x="289" y="138"/>
                    </a:lnTo>
                    <a:lnTo>
                      <a:pt x="287" y="143"/>
                    </a:lnTo>
                    <a:lnTo>
                      <a:pt x="287" y="147"/>
                    </a:lnTo>
                    <a:lnTo>
                      <a:pt x="289" y="148"/>
                    </a:lnTo>
                    <a:lnTo>
                      <a:pt x="292" y="148"/>
                    </a:lnTo>
                    <a:lnTo>
                      <a:pt x="297" y="143"/>
                    </a:lnTo>
                    <a:lnTo>
                      <a:pt x="299" y="148"/>
                    </a:lnTo>
                    <a:lnTo>
                      <a:pt x="297" y="153"/>
                    </a:lnTo>
                    <a:lnTo>
                      <a:pt x="294" y="155"/>
                    </a:lnTo>
                    <a:lnTo>
                      <a:pt x="292" y="152"/>
                    </a:lnTo>
                    <a:lnTo>
                      <a:pt x="290" y="152"/>
                    </a:lnTo>
                    <a:lnTo>
                      <a:pt x="292" y="158"/>
                    </a:lnTo>
                    <a:lnTo>
                      <a:pt x="289" y="160"/>
                    </a:lnTo>
                    <a:lnTo>
                      <a:pt x="285" y="158"/>
                    </a:lnTo>
                    <a:lnTo>
                      <a:pt x="285" y="155"/>
                    </a:lnTo>
                    <a:lnTo>
                      <a:pt x="284" y="150"/>
                    </a:lnTo>
                    <a:lnTo>
                      <a:pt x="284" y="148"/>
                    </a:lnTo>
                    <a:lnTo>
                      <a:pt x="280" y="148"/>
                    </a:lnTo>
                    <a:lnTo>
                      <a:pt x="277" y="148"/>
                    </a:lnTo>
                    <a:lnTo>
                      <a:pt x="277" y="152"/>
                    </a:lnTo>
                    <a:lnTo>
                      <a:pt x="279" y="157"/>
                    </a:lnTo>
                    <a:lnTo>
                      <a:pt x="279" y="162"/>
                    </a:lnTo>
                    <a:lnTo>
                      <a:pt x="275" y="163"/>
                    </a:lnTo>
                    <a:lnTo>
                      <a:pt x="272" y="167"/>
                    </a:lnTo>
                    <a:lnTo>
                      <a:pt x="272" y="170"/>
                    </a:lnTo>
                    <a:lnTo>
                      <a:pt x="279" y="175"/>
                    </a:lnTo>
                    <a:lnTo>
                      <a:pt x="280" y="178"/>
                    </a:lnTo>
                    <a:lnTo>
                      <a:pt x="279" y="183"/>
                    </a:lnTo>
                    <a:lnTo>
                      <a:pt x="275" y="186"/>
                    </a:lnTo>
                    <a:lnTo>
                      <a:pt x="272" y="185"/>
                    </a:lnTo>
                    <a:lnTo>
                      <a:pt x="270" y="188"/>
                    </a:lnTo>
                    <a:lnTo>
                      <a:pt x="274" y="191"/>
                    </a:lnTo>
                    <a:lnTo>
                      <a:pt x="279" y="191"/>
                    </a:lnTo>
                    <a:lnTo>
                      <a:pt x="280" y="188"/>
                    </a:lnTo>
                    <a:lnTo>
                      <a:pt x="285" y="196"/>
                    </a:lnTo>
                    <a:lnTo>
                      <a:pt x="287" y="208"/>
                    </a:lnTo>
                    <a:lnTo>
                      <a:pt x="287" y="213"/>
                    </a:lnTo>
                    <a:lnTo>
                      <a:pt x="287" y="225"/>
                    </a:lnTo>
                    <a:lnTo>
                      <a:pt x="282" y="240"/>
                    </a:lnTo>
                    <a:lnTo>
                      <a:pt x="284" y="245"/>
                    </a:lnTo>
                    <a:lnTo>
                      <a:pt x="282" y="251"/>
                    </a:lnTo>
                    <a:lnTo>
                      <a:pt x="275" y="255"/>
                    </a:lnTo>
                    <a:lnTo>
                      <a:pt x="274" y="261"/>
                    </a:lnTo>
                    <a:lnTo>
                      <a:pt x="274" y="268"/>
                    </a:lnTo>
                    <a:lnTo>
                      <a:pt x="270" y="273"/>
                    </a:lnTo>
                    <a:lnTo>
                      <a:pt x="270" y="276"/>
                    </a:lnTo>
                    <a:lnTo>
                      <a:pt x="264" y="281"/>
                    </a:lnTo>
                    <a:lnTo>
                      <a:pt x="252" y="288"/>
                    </a:lnTo>
                    <a:lnTo>
                      <a:pt x="249" y="289"/>
                    </a:lnTo>
                    <a:lnTo>
                      <a:pt x="245" y="293"/>
                    </a:lnTo>
                    <a:lnTo>
                      <a:pt x="240" y="291"/>
                    </a:lnTo>
                    <a:lnTo>
                      <a:pt x="234" y="284"/>
                    </a:lnTo>
                    <a:lnTo>
                      <a:pt x="234" y="281"/>
                    </a:lnTo>
                    <a:lnTo>
                      <a:pt x="237" y="281"/>
                    </a:lnTo>
                    <a:lnTo>
                      <a:pt x="239" y="276"/>
                    </a:lnTo>
                    <a:lnTo>
                      <a:pt x="239" y="274"/>
                    </a:lnTo>
                    <a:lnTo>
                      <a:pt x="242" y="271"/>
                    </a:lnTo>
                    <a:lnTo>
                      <a:pt x="242" y="269"/>
                    </a:lnTo>
                    <a:lnTo>
                      <a:pt x="235" y="271"/>
                    </a:lnTo>
                    <a:lnTo>
                      <a:pt x="232" y="274"/>
                    </a:lnTo>
                    <a:lnTo>
                      <a:pt x="227" y="276"/>
                    </a:lnTo>
                    <a:lnTo>
                      <a:pt x="225" y="281"/>
                    </a:lnTo>
                    <a:lnTo>
                      <a:pt x="229" y="286"/>
                    </a:lnTo>
                    <a:lnTo>
                      <a:pt x="230" y="296"/>
                    </a:lnTo>
                    <a:lnTo>
                      <a:pt x="229" y="301"/>
                    </a:lnTo>
                    <a:lnTo>
                      <a:pt x="224" y="306"/>
                    </a:lnTo>
                    <a:lnTo>
                      <a:pt x="224" y="309"/>
                    </a:lnTo>
                    <a:lnTo>
                      <a:pt x="222" y="311"/>
                    </a:lnTo>
                    <a:lnTo>
                      <a:pt x="220" y="319"/>
                    </a:lnTo>
                    <a:lnTo>
                      <a:pt x="224" y="321"/>
                    </a:lnTo>
                    <a:lnTo>
                      <a:pt x="224" y="324"/>
                    </a:lnTo>
                    <a:lnTo>
                      <a:pt x="222" y="326"/>
                    </a:lnTo>
                    <a:lnTo>
                      <a:pt x="222" y="328"/>
                    </a:lnTo>
                    <a:lnTo>
                      <a:pt x="222" y="329"/>
                    </a:lnTo>
                    <a:lnTo>
                      <a:pt x="219" y="331"/>
                    </a:lnTo>
                    <a:lnTo>
                      <a:pt x="220" y="333"/>
                    </a:lnTo>
                    <a:lnTo>
                      <a:pt x="217" y="333"/>
                    </a:lnTo>
                    <a:lnTo>
                      <a:pt x="215" y="331"/>
                    </a:lnTo>
                    <a:lnTo>
                      <a:pt x="210" y="334"/>
                    </a:lnTo>
                    <a:lnTo>
                      <a:pt x="209" y="333"/>
                    </a:lnTo>
                    <a:lnTo>
                      <a:pt x="209" y="329"/>
                    </a:lnTo>
                    <a:lnTo>
                      <a:pt x="207" y="328"/>
                    </a:lnTo>
                    <a:lnTo>
                      <a:pt x="204" y="331"/>
                    </a:lnTo>
                    <a:lnTo>
                      <a:pt x="201" y="331"/>
                    </a:lnTo>
                    <a:lnTo>
                      <a:pt x="199" y="329"/>
                    </a:lnTo>
                    <a:lnTo>
                      <a:pt x="189" y="333"/>
                    </a:lnTo>
                    <a:lnTo>
                      <a:pt x="184" y="334"/>
                    </a:lnTo>
                    <a:lnTo>
                      <a:pt x="177" y="336"/>
                    </a:lnTo>
                    <a:lnTo>
                      <a:pt x="172" y="336"/>
                    </a:lnTo>
                    <a:lnTo>
                      <a:pt x="166" y="338"/>
                    </a:lnTo>
                    <a:lnTo>
                      <a:pt x="164" y="338"/>
                    </a:lnTo>
                    <a:lnTo>
                      <a:pt x="159" y="338"/>
                    </a:lnTo>
                    <a:lnTo>
                      <a:pt x="149" y="344"/>
                    </a:lnTo>
                    <a:lnTo>
                      <a:pt x="147" y="349"/>
                    </a:lnTo>
                    <a:lnTo>
                      <a:pt x="144" y="351"/>
                    </a:lnTo>
                    <a:lnTo>
                      <a:pt x="144" y="354"/>
                    </a:lnTo>
                    <a:lnTo>
                      <a:pt x="137" y="361"/>
                    </a:lnTo>
                    <a:lnTo>
                      <a:pt x="132" y="363"/>
                    </a:lnTo>
                    <a:lnTo>
                      <a:pt x="129" y="366"/>
                    </a:lnTo>
                    <a:lnTo>
                      <a:pt x="127" y="369"/>
                    </a:lnTo>
                    <a:lnTo>
                      <a:pt x="124" y="372"/>
                    </a:lnTo>
                    <a:lnTo>
                      <a:pt x="117" y="374"/>
                    </a:lnTo>
                    <a:lnTo>
                      <a:pt x="116" y="377"/>
                    </a:lnTo>
                    <a:lnTo>
                      <a:pt x="117" y="384"/>
                    </a:lnTo>
                    <a:lnTo>
                      <a:pt x="119" y="384"/>
                    </a:lnTo>
                    <a:lnTo>
                      <a:pt x="121" y="387"/>
                    </a:lnTo>
                    <a:lnTo>
                      <a:pt x="119" y="389"/>
                    </a:lnTo>
                    <a:lnTo>
                      <a:pt x="116" y="389"/>
                    </a:lnTo>
                    <a:lnTo>
                      <a:pt x="111" y="394"/>
                    </a:lnTo>
                    <a:lnTo>
                      <a:pt x="109" y="396"/>
                    </a:lnTo>
                    <a:lnTo>
                      <a:pt x="106" y="397"/>
                    </a:lnTo>
                    <a:lnTo>
                      <a:pt x="101" y="402"/>
                    </a:lnTo>
                    <a:lnTo>
                      <a:pt x="99" y="406"/>
                    </a:lnTo>
                    <a:lnTo>
                      <a:pt x="96" y="406"/>
                    </a:lnTo>
                    <a:lnTo>
                      <a:pt x="91" y="409"/>
                    </a:lnTo>
                    <a:lnTo>
                      <a:pt x="93" y="409"/>
                    </a:lnTo>
                    <a:lnTo>
                      <a:pt x="96" y="409"/>
                    </a:lnTo>
                    <a:lnTo>
                      <a:pt x="98" y="412"/>
                    </a:lnTo>
                    <a:lnTo>
                      <a:pt x="99" y="417"/>
                    </a:lnTo>
                    <a:lnTo>
                      <a:pt x="98" y="419"/>
                    </a:lnTo>
                    <a:lnTo>
                      <a:pt x="98" y="416"/>
                    </a:lnTo>
                    <a:lnTo>
                      <a:pt x="94" y="412"/>
                    </a:lnTo>
                    <a:lnTo>
                      <a:pt x="94" y="416"/>
                    </a:lnTo>
                    <a:lnTo>
                      <a:pt x="94" y="421"/>
                    </a:lnTo>
                    <a:lnTo>
                      <a:pt x="98" y="422"/>
                    </a:lnTo>
                    <a:lnTo>
                      <a:pt x="99" y="424"/>
                    </a:lnTo>
                    <a:lnTo>
                      <a:pt x="98" y="427"/>
                    </a:lnTo>
                    <a:lnTo>
                      <a:pt x="99" y="426"/>
                    </a:lnTo>
                    <a:lnTo>
                      <a:pt x="101" y="422"/>
                    </a:lnTo>
                    <a:lnTo>
                      <a:pt x="104" y="422"/>
                    </a:lnTo>
                    <a:lnTo>
                      <a:pt x="107" y="422"/>
                    </a:lnTo>
                    <a:lnTo>
                      <a:pt x="106" y="424"/>
                    </a:lnTo>
                    <a:lnTo>
                      <a:pt x="107" y="426"/>
                    </a:lnTo>
                    <a:lnTo>
                      <a:pt x="111" y="424"/>
                    </a:lnTo>
                    <a:lnTo>
                      <a:pt x="111" y="421"/>
                    </a:lnTo>
                    <a:lnTo>
                      <a:pt x="107" y="417"/>
                    </a:lnTo>
                    <a:lnTo>
                      <a:pt x="103" y="419"/>
                    </a:lnTo>
                    <a:lnTo>
                      <a:pt x="104" y="417"/>
                    </a:lnTo>
                    <a:lnTo>
                      <a:pt x="104" y="416"/>
                    </a:lnTo>
                    <a:lnTo>
                      <a:pt x="104" y="412"/>
                    </a:lnTo>
                    <a:lnTo>
                      <a:pt x="106" y="409"/>
                    </a:lnTo>
                    <a:lnTo>
                      <a:pt x="109" y="411"/>
                    </a:lnTo>
                    <a:lnTo>
                      <a:pt x="114" y="417"/>
                    </a:lnTo>
                    <a:lnTo>
                      <a:pt x="114" y="422"/>
                    </a:lnTo>
                    <a:lnTo>
                      <a:pt x="116" y="424"/>
                    </a:lnTo>
                    <a:lnTo>
                      <a:pt x="117" y="432"/>
                    </a:lnTo>
                    <a:lnTo>
                      <a:pt x="114" y="439"/>
                    </a:lnTo>
                    <a:lnTo>
                      <a:pt x="109" y="439"/>
                    </a:lnTo>
                    <a:lnTo>
                      <a:pt x="111" y="442"/>
                    </a:lnTo>
                    <a:lnTo>
                      <a:pt x="114" y="447"/>
                    </a:lnTo>
                    <a:lnTo>
                      <a:pt x="116" y="456"/>
                    </a:lnTo>
                    <a:lnTo>
                      <a:pt x="119" y="459"/>
                    </a:lnTo>
                    <a:lnTo>
                      <a:pt x="119" y="464"/>
                    </a:lnTo>
                    <a:lnTo>
                      <a:pt x="117" y="465"/>
                    </a:lnTo>
                    <a:lnTo>
                      <a:pt x="121" y="469"/>
                    </a:lnTo>
                    <a:lnTo>
                      <a:pt x="124" y="469"/>
                    </a:lnTo>
                    <a:lnTo>
                      <a:pt x="127" y="470"/>
                    </a:lnTo>
                    <a:lnTo>
                      <a:pt x="129" y="469"/>
                    </a:lnTo>
                    <a:lnTo>
                      <a:pt x="129" y="467"/>
                    </a:lnTo>
                    <a:lnTo>
                      <a:pt x="126" y="462"/>
                    </a:lnTo>
                    <a:lnTo>
                      <a:pt x="126" y="454"/>
                    </a:lnTo>
                    <a:lnTo>
                      <a:pt x="127" y="452"/>
                    </a:lnTo>
                    <a:lnTo>
                      <a:pt x="131" y="454"/>
                    </a:lnTo>
                    <a:lnTo>
                      <a:pt x="129" y="456"/>
                    </a:lnTo>
                    <a:lnTo>
                      <a:pt x="129" y="457"/>
                    </a:lnTo>
                    <a:lnTo>
                      <a:pt x="132" y="462"/>
                    </a:lnTo>
                    <a:lnTo>
                      <a:pt x="134" y="467"/>
                    </a:lnTo>
                    <a:lnTo>
                      <a:pt x="132" y="470"/>
                    </a:lnTo>
                    <a:lnTo>
                      <a:pt x="132" y="474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201" name="Freeform 8"/>
              <p:cNvSpPr>
                <a:spLocks noEditPoints="1"/>
              </p:cNvSpPr>
              <p:nvPr/>
            </p:nvSpPr>
            <p:spPr bwMode="auto">
              <a:xfrm>
                <a:off x="7990420" y="2760258"/>
                <a:ext cx="58863" cy="81970"/>
              </a:xfrm>
              <a:custGeom>
                <a:avLst/>
                <a:gdLst/>
                <a:ahLst/>
                <a:cxnLst>
                  <a:cxn ang="0">
                    <a:pos x="69" y="111"/>
                  </a:cxn>
                  <a:cxn ang="0">
                    <a:pos x="68" y="114"/>
                  </a:cxn>
                  <a:cxn ang="0">
                    <a:pos x="68" y="113"/>
                  </a:cxn>
                  <a:cxn ang="0">
                    <a:pos x="31" y="126"/>
                  </a:cxn>
                  <a:cxn ang="0">
                    <a:pos x="33" y="124"/>
                  </a:cxn>
                  <a:cxn ang="0">
                    <a:pos x="36" y="124"/>
                  </a:cxn>
                  <a:cxn ang="0">
                    <a:pos x="35" y="128"/>
                  </a:cxn>
                  <a:cxn ang="0">
                    <a:pos x="33" y="129"/>
                  </a:cxn>
                  <a:cxn ang="0">
                    <a:pos x="84" y="108"/>
                  </a:cxn>
                  <a:cxn ang="0">
                    <a:pos x="86" y="113"/>
                  </a:cxn>
                  <a:cxn ang="0">
                    <a:pos x="89" y="111"/>
                  </a:cxn>
                  <a:cxn ang="0">
                    <a:pos x="88" y="106"/>
                  </a:cxn>
                  <a:cxn ang="0">
                    <a:pos x="104" y="134"/>
                  </a:cxn>
                  <a:cxn ang="0">
                    <a:pos x="106" y="129"/>
                  </a:cxn>
                  <a:cxn ang="0">
                    <a:pos x="108" y="133"/>
                  </a:cxn>
                  <a:cxn ang="0">
                    <a:pos x="104" y="134"/>
                  </a:cxn>
                  <a:cxn ang="0">
                    <a:pos x="108" y="124"/>
                  </a:cxn>
                  <a:cxn ang="0">
                    <a:pos x="106" y="123"/>
                  </a:cxn>
                  <a:cxn ang="0">
                    <a:pos x="106" y="118"/>
                  </a:cxn>
                  <a:cxn ang="0">
                    <a:pos x="109" y="118"/>
                  </a:cxn>
                  <a:cxn ang="0">
                    <a:pos x="108" y="124"/>
                  </a:cxn>
                  <a:cxn ang="0">
                    <a:pos x="39" y="158"/>
                  </a:cxn>
                  <a:cxn ang="0">
                    <a:pos x="39" y="151"/>
                  </a:cxn>
                  <a:cxn ang="0">
                    <a:pos x="56" y="149"/>
                  </a:cxn>
                  <a:cxn ang="0">
                    <a:pos x="53" y="158"/>
                  </a:cxn>
                  <a:cxn ang="0">
                    <a:pos x="39" y="158"/>
                  </a:cxn>
                  <a:cxn ang="0">
                    <a:pos x="0" y="26"/>
                  </a:cxn>
                  <a:cxn ang="0">
                    <a:pos x="5" y="25"/>
                  </a:cxn>
                  <a:cxn ang="0">
                    <a:pos x="10" y="26"/>
                  </a:cxn>
                  <a:cxn ang="0">
                    <a:pos x="25" y="41"/>
                  </a:cxn>
                  <a:cxn ang="0">
                    <a:pos x="26" y="45"/>
                  </a:cxn>
                  <a:cxn ang="0">
                    <a:pos x="31" y="53"/>
                  </a:cxn>
                  <a:cxn ang="0">
                    <a:pos x="21" y="48"/>
                  </a:cxn>
                  <a:cxn ang="0">
                    <a:pos x="16" y="51"/>
                  </a:cxn>
                  <a:cxn ang="0">
                    <a:pos x="23" y="61"/>
                  </a:cxn>
                  <a:cxn ang="0">
                    <a:pos x="28" y="66"/>
                  </a:cxn>
                  <a:cxn ang="0">
                    <a:pos x="31" y="76"/>
                  </a:cxn>
                  <a:cxn ang="0">
                    <a:pos x="36" y="83"/>
                  </a:cxn>
                  <a:cxn ang="0">
                    <a:pos x="28" y="90"/>
                  </a:cxn>
                  <a:cxn ang="0">
                    <a:pos x="33" y="96"/>
                  </a:cxn>
                  <a:cxn ang="0">
                    <a:pos x="30" y="101"/>
                  </a:cxn>
                  <a:cxn ang="0">
                    <a:pos x="28" y="106"/>
                  </a:cxn>
                  <a:cxn ang="0">
                    <a:pos x="38" y="116"/>
                  </a:cxn>
                  <a:cxn ang="0">
                    <a:pos x="41" y="123"/>
                  </a:cxn>
                  <a:cxn ang="0">
                    <a:pos x="44" y="124"/>
                  </a:cxn>
                  <a:cxn ang="0">
                    <a:pos x="46" y="121"/>
                  </a:cxn>
                  <a:cxn ang="0">
                    <a:pos x="61" y="110"/>
                  </a:cxn>
                  <a:cxn ang="0">
                    <a:pos x="66" y="110"/>
                  </a:cxn>
                  <a:cxn ang="0">
                    <a:pos x="73" y="106"/>
                  </a:cxn>
                  <a:cxn ang="0">
                    <a:pos x="79" y="110"/>
                  </a:cxn>
                  <a:cxn ang="0">
                    <a:pos x="83" y="110"/>
                  </a:cxn>
                  <a:cxn ang="0">
                    <a:pos x="88" y="103"/>
                  </a:cxn>
                  <a:cxn ang="0">
                    <a:pos x="99" y="96"/>
                  </a:cxn>
                  <a:cxn ang="0">
                    <a:pos x="101" y="91"/>
                  </a:cxn>
                  <a:cxn ang="0">
                    <a:pos x="98" y="75"/>
                  </a:cxn>
                  <a:cxn ang="0">
                    <a:pos x="96" y="71"/>
                  </a:cxn>
                  <a:cxn ang="0">
                    <a:pos x="89" y="51"/>
                  </a:cxn>
                  <a:cxn ang="0">
                    <a:pos x="74" y="26"/>
                  </a:cxn>
                  <a:cxn ang="0">
                    <a:pos x="53" y="0"/>
                  </a:cxn>
                  <a:cxn ang="0">
                    <a:pos x="26" y="7"/>
                  </a:cxn>
                  <a:cxn ang="0">
                    <a:pos x="10" y="15"/>
                  </a:cxn>
                  <a:cxn ang="0">
                    <a:pos x="0" y="26"/>
                  </a:cxn>
                </a:cxnLst>
                <a:rect l="0" t="0" r="r" b="b"/>
                <a:pathLst>
                  <a:path w="111" h="158">
                    <a:moveTo>
                      <a:pt x="68" y="113"/>
                    </a:moveTo>
                    <a:lnTo>
                      <a:pt x="69" y="111"/>
                    </a:lnTo>
                    <a:lnTo>
                      <a:pt x="73" y="113"/>
                    </a:lnTo>
                    <a:lnTo>
                      <a:pt x="68" y="114"/>
                    </a:lnTo>
                    <a:lnTo>
                      <a:pt x="68" y="113"/>
                    </a:lnTo>
                    <a:lnTo>
                      <a:pt x="68" y="113"/>
                    </a:lnTo>
                    <a:close/>
                    <a:moveTo>
                      <a:pt x="33" y="129"/>
                    </a:moveTo>
                    <a:lnTo>
                      <a:pt x="31" y="126"/>
                    </a:lnTo>
                    <a:lnTo>
                      <a:pt x="31" y="124"/>
                    </a:lnTo>
                    <a:lnTo>
                      <a:pt x="33" y="124"/>
                    </a:lnTo>
                    <a:lnTo>
                      <a:pt x="35" y="121"/>
                    </a:lnTo>
                    <a:lnTo>
                      <a:pt x="36" y="124"/>
                    </a:lnTo>
                    <a:lnTo>
                      <a:pt x="36" y="128"/>
                    </a:lnTo>
                    <a:lnTo>
                      <a:pt x="35" y="128"/>
                    </a:lnTo>
                    <a:lnTo>
                      <a:pt x="33" y="129"/>
                    </a:lnTo>
                    <a:lnTo>
                      <a:pt x="33" y="129"/>
                    </a:lnTo>
                    <a:close/>
                    <a:moveTo>
                      <a:pt x="88" y="106"/>
                    </a:moveTo>
                    <a:lnTo>
                      <a:pt x="84" y="108"/>
                    </a:lnTo>
                    <a:lnTo>
                      <a:pt x="84" y="111"/>
                    </a:lnTo>
                    <a:lnTo>
                      <a:pt x="86" y="113"/>
                    </a:lnTo>
                    <a:lnTo>
                      <a:pt x="89" y="113"/>
                    </a:lnTo>
                    <a:lnTo>
                      <a:pt x="89" y="111"/>
                    </a:lnTo>
                    <a:lnTo>
                      <a:pt x="89" y="106"/>
                    </a:lnTo>
                    <a:lnTo>
                      <a:pt x="88" y="106"/>
                    </a:lnTo>
                    <a:lnTo>
                      <a:pt x="88" y="106"/>
                    </a:lnTo>
                    <a:close/>
                    <a:moveTo>
                      <a:pt x="104" y="134"/>
                    </a:moveTo>
                    <a:lnTo>
                      <a:pt x="104" y="131"/>
                    </a:lnTo>
                    <a:lnTo>
                      <a:pt x="106" y="129"/>
                    </a:lnTo>
                    <a:lnTo>
                      <a:pt x="109" y="129"/>
                    </a:lnTo>
                    <a:lnTo>
                      <a:pt x="108" y="133"/>
                    </a:lnTo>
                    <a:lnTo>
                      <a:pt x="106" y="134"/>
                    </a:lnTo>
                    <a:lnTo>
                      <a:pt x="104" y="134"/>
                    </a:lnTo>
                    <a:lnTo>
                      <a:pt x="104" y="134"/>
                    </a:lnTo>
                    <a:close/>
                    <a:moveTo>
                      <a:pt x="108" y="124"/>
                    </a:moveTo>
                    <a:lnTo>
                      <a:pt x="106" y="126"/>
                    </a:lnTo>
                    <a:lnTo>
                      <a:pt x="106" y="123"/>
                    </a:lnTo>
                    <a:lnTo>
                      <a:pt x="106" y="119"/>
                    </a:lnTo>
                    <a:lnTo>
                      <a:pt x="106" y="118"/>
                    </a:lnTo>
                    <a:lnTo>
                      <a:pt x="109" y="116"/>
                    </a:lnTo>
                    <a:lnTo>
                      <a:pt x="109" y="118"/>
                    </a:lnTo>
                    <a:lnTo>
                      <a:pt x="111" y="121"/>
                    </a:lnTo>
                    <a:lnTo>
                      <a:pt x="108" y="124"/>
                    </a:lnTo>
                    <a:lnTo>
                      <a:pt x="108" y="124"/>
                    </a:lnTo>
                    <a:close/>
                    <a:moveTo>
                      <a:pt x="39" y="158"/>
                    </a:moveTo>
                    <a:lnTo>
                      <a:pt x="38" y="154"/>
                    </a:lnTo>
                    <a:lnTo>
                      <a:pt x="39" y="151"/>
                    </a:lnTo>
                    <a:lnTo>
                      <a:pt x="51" y="148"/>
                    </a:lnTo>
                    <a:lnTo>
                      <a:pt x="56" y="149"/>
                    </a:lnTo>
                    <a:lnTo>
                      <a:pt x="56" y="153"/>
                    </a:lnTo>
                    <a:lnTo>
                      <a:pt x="53" y="158"/>
                    </a:lnTo>
                    <a:lnTo>
                      <a:pt x="44" y="158"/>
                    </a:lnTo>
                    <a:lnTo>
                      <a:pt x="39" y="158"/>
                    </a:lnTo>
                    <a:lnTo>
                      <a:pt x="39" y="158"/>
                    </a:lnTo>
                    <a:close/>
                    <a:moveTo>
                      <a:pt x="0" y="26"/>
                    </a:moveTo>
                    <a:lnTo>
                      <a:pt x="1" y="26"/>
                    </a:lnTo>
                    <a:lnTo>
                      <a:pt x="5" y="25"/>
                    </a:lnTo>
                    <a:lnTo>
                      <a:pt x="13" y="25"/>
                    </a:lnTo>
                    <a:lnTo>
                      <a:pt x="10" y="26"/>
                    </a:lnTo>
                    <a:lnTo>
                      <a:pt x="18" y="33"/>
                    </a:lnTo>
                    <a:lnTo>
                      <a:pt x="25" y="41"/>
                    </a:lnTo>
                    <a:lnTo>
                      <a:pt x="28" y="43"/>
                    </a:lnTo>
                    <a:lnTo>
                      <a:pt x="26" y="45"/>
                    </a:lnTo>
                    <a:lnTo>
                      <a:pt x="30" y="50"/>
                    </a:lnTo>
                    <a:lnTo>
                      <a:pt x="31" y="53"/>
                    </a:lnTo>
                    <a:lnTo>
                      <a:pt x="23" y="50"/>
                    </a:lnTo>
                    <a:lnTo>
                      <a:pt x="21" y="48"/>
                    </a:lnTo>
                    <a:lnTo>
                      <a:pt x="20" y="51"/>
                    </a:lnTo>
                    <a:lnTo>
                      <a:pt x="16" y="51"/>
                    </a:lnTo>
                    <a:lnTo>
                      <a:pt x="11" y="58"/>
                    </a:lnTo>
                    <a:lnTo>
                      <a:pt x="23" y="61"/>
                    </a:lnTo>
                    <a:lnTo>
                      <a:pt x="25" y="61"/>
                    </a:lnTo>
                    <a:lnTo>
                      <a:pt x="28" y="66"/>
                    </a:lnTo>
                    <a:lnTo>
                      <a:pt x="28" y="75"/>
                    </a:lnTo>
                    <a:lnTo>
                      <a:pt x="31" y="76"/>
                    </a:lnTo>
                    <a:lnTo>
                      <a:pt x="33" y="75"/>
                    </a:lnTo>
                    <a:lnTo>
                      <a:pt x="36" y="83"/>
                    </a:lnTo>
                    <a:lnTo>
                      <a:pt x="30" y="88"/>
                    </a:lnTo>
                    <a:lnTo>
                      <a:pt x="28" y="90"/>
                    </a:lnTo>
                    <a:lnTo>
                      <a:pt x="31" y="93"/>
                    </a:lnTo>
                    <a:lnTo>
                      <a:pt x="33" y="96"/>
                    </a:lnTo>
                    <a:lnTo>
                      <a:pt x="30" y="98"/>
                    </a:lnTo>
                    <a:lnTo>
                      <a:pt x="30" y="101"/>
                    </a:lnTo>
                    <a:lnTo>
                      <a:pt x="31" y="106"/>
                    </a:lnTo>
                    <a:lnTo>
                      <a:pt x="28" y="106"/>
                    </a:lnTo>
                    <a:lnTo>
                      <a:pt x="35" y="116"/>
                    </a:lnTo>
                    <a:lnTo>
                      <a:pt x="38" y="116"/>
                    </a:lnTo>
                    <a:lnTo>
                      <a:pt x="39" y="121"/>
                    </a:lnTo>
                    <a:lnTo>
                      <a:pt x="41" y="123"/>
                    </a:lnTo>
                    <a:lnTo>
                      <a:pt x="41" y="126"/>
                    </a:lnTo>
                    <a:lnTo>
                      <a:pt x="44" y="124"/>
                    </a:lnTo>
                    <a:lnTo>
                      <a:pt x="44" y="119"/>
                    </a:lnTo>
                    <a:lnTo>
                      <a:pt x="46" y="121"/>
                    </a:lnTo>
                    <a:lnTo>
                      <a:pt x="49" y="118"/>
                    </a:lnTo>
                    <a:lnTo>
                      <a:pt x="61" y="110"/>
                    </a:lnTo>
                    <a:lnTo>
                      <a:pt x="66" y="108"/>
                    </a:lnTo>
                    <a:lnTo>
                      <a:pt x="66" y="110"/>
                    </a:lnTo>
                    <a:lnTo>
                      <a:pt x="69" y="106"/>
                    </a:lnTo>
                    <a:lnTo>
                      <a:pt x="73" y="106"/>
                    </a:lnTo>
                    <a:lnTo>
                      <a:pt x="74" y="111"/>
                    </a:lnTo>
                    <a:lnTo>
                      <a:pt x="79" y="110"/>
                    </a:lnTo>
                    <a:lnTo>
                      <a:pt x="81" y="111"/>
                    </a:lnTo>
                    <a:lnTo>
                      <a:pt x="83" y="110"/>
                    </a:lnTo>
                    <a:lnTo>
                      <a:pt x="81" y="106"/>
                    </a:lnTo>
                    <a:lnTo>
                      <a:pt x="88" y="103"/>
                    </a:lnTo>
                    <a:lnTo>
                      <a:pt x="93" y="103"/>
                    </a:lnTo>
                    <a:lnTo>
                      <a:pt x="99" y="96"/>
                    </a:lnTo>
                    <a:lnTo>
                      <a:pt x="98" y="93"/>
                    </a:lnTo>
                    <a:lnTo>
                      <a:pt x="101" y="91"/>
                    </a:lnTo>
                    <a:lnTo>
                      <a:pt x="99" y="75"/>
                    </a:lnTo>
                    <a:lnTo>
                      <a:pt x="98" y="75"/>
                    </a:lnTo>
                    <a:lnTo>
                      <a:pt x="96" y="76"/>
                    </a:lnTo>
                    <a:lnTo>
                      <a:pt x="96" y="71"/>
                    </a:lnTo>
                    <a:lnTo>
                      <a:pt x="93" y="56"/>
                    </a:lnTo>
                    <a:lnTo>
                      <a:pt x="89" y="51"/>
                    </a:lnTo>
                    <a:lnTo>
                      <a:pt x="89" y="43"/>
                    </a:lnTo>
                    <a:lnTo>
                      <a:pt x="74" y="26"/>
                    </a:lnTo>
                    <a:lnTo>
                      <a:pt x="61" y="13"/>
                    </a:lnTo>
                    <a:lnTo>
                      <a:pt x="53" y="0"/>
                    </a:lnTo>
                    <a:lnTo>
                      <a:pt x="43" y="5"/>
                    </a:lnTo>
                    <a:lnTo>
                      <a:pt x="26" y="7"/>
                    </a:lnTo>
                    <a:lnTo>
                      <a:pt x="18" y="13"/>
                    </a:lnTo>
                    <a:lnTo>
                      <a:pt x="10" y="15"/>
                    </a:lnTo>
                    <a:lnTo>
                      <a:pt x="1" y="21"/>
                    </a:lnTo>
                    <a:lnTo>
                      <a:pt x="0" y="26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202" name="Freeform 9"/>
              <p:cNvSpPr>
                <a:spLocks/>
              </p:cNvSpPr>
              <p:nvPr/>
            </p:nvSpPr>
            <p:spPr bwMode="auto">
              <a:xfrm>
                <a:off x="7964734" y="2684515"/>
                <a:ext cx="61004" cy="92346"/>
              </a:xfrm>
              <a:custGeom>
                <a:avLst/>
                <a:gdLst/>
                <a:ahLst/>
                <a:cxnLst>
                  <a:cxn ang="0">
                    <a:pos x="0" y="99"/>
                  </a:cxn>
                  <a:cxn ang="0">
                    <a:pos x="9" y="88"/>
                  </a:cxn>
                  <a:cxn ang="0">
                    <a:pos x="15" y="81"/>
                  </a:cxn>
                  <a:cxn ang="0">
                    <a:pos x="24" y="71"/>
                  </a:cxn>
                  <a:cxn ang="0">
                    <a:pos x="30" y="58"/>
                  </a:cxn>
                  <a:cxn ang="0">
                    <a:pos x="30" y="48"/>
                  </a:cxn>
                  <a:cxn ang="0">
                    <a:pos x="39" y="50"/>
                  </a:cxn>
                  <a:cxn ang="0">
                    <a:pos x="47" y="55"/>
                  </a:cxn>
                  <a:cxn ang="0">
                    <a:pos x="55" y="55"/>
                  </a:cxn>
                  <a:cxn ang="0">
                    <a:pos x="72" y="55"/>
                  </a:cxn>
                  <a:cxn ang="0">
                    <a:pos x="75" y="45"/>
                  </a:cxn>
                  <a:cxn ang="0">
                    <a:pos x="64" y="36"/>
                  </a:cxn>
                  <a:cxn ang="0">
                    <a:pos x="74" y="35"/>
                  </a:cxn>
                  <a:cxn ang="0">
                    <a:pos x="84" y="23"/>
                  </a:cxn>
                  <a:cxn ang="0">
                    <a:pos x="92" y="16"/>
                  </a:cxn>
                  <a:cxn ang="0">
                    <a:pos x="92" y="10"/>
                  </a:cxn>
                  <a:cxn ang="0">
                    <a:pos x="92" y="0"/>
                  </a:cxn>
                  <a:cxn ang="0">
                    <a:pos x="100" y="3"/>
                  </a:cxn>
                  <a:cxn ang="0">
                    <a:pos x="102" y="10"/>
                  </a:cxn>
                  <a:cxn ang="0">
                    <a:pos x="115" y="18"/>
                  </a:cxn>
                  <a:cxn ang="0">
                    <a:pos x="107" y="25"/>
                  </a:cxn>
                  <a:cxn ang="0">
                    <a:pos x="103" y="30"/>
                  </a:cxn>
                  <a:cxn ang="0">
                    <a:pos x="100" y="48"/>
                  </a:cxn>
                  <a:cxn ang="0">
                    <a:pos x="105" y="63"/>
                  </a:cxn>
                  <a:cxn ang="0">
                    <a:pos x="107" y="69"/>
                  </a:cxn>
                  <a:cxn ang="0">
                    <a:pos x="102" y="76"/>
                  </a:cxn>
                  <a:cxn ang="0">
                    <a:pos x="92" y="91"/>
                  </a:cxn>
                  <a:cxn ang="0">
                    <a:pos x="87" y="96"/>
                  </a:cxn>
                  <a:cxn ang="0">
                    <a:pos x="77" y="99"/>
                  </a:cxn>
                  <a:cxn ang="0">
                    <a:pos x="69" y="108"/>
                  </a:cxn>
                  <a:cxn ang="0">
                    <a:pos x="70" y="118"/>
                  </a:cxn>
                  <a:cxn ang="0">
                    <a:pos x="70" y="126"/>
                  </a:cxn>
                  <a:cxn ang="0">
                    <a:pos x="82" y="131"/>
                  </a:cxn>
                  <a:cxn ang="0">
                    <a:pos x="102" y="146"/>
                  </a:cxn>
                  <a:cxn ang="0">
                    <a:pos x="75" y="153"/>
                  </a:cxn>
                  <a:cxn ang="0">
                    <a:pos x="59" y="161"/>
                  </a:cxn>
                  <a:cxn ang="0">
                    <a:pos x="49" y="172"/>
                  </a:cxn>
                  <a:cxn ang="0">
                    <a:pos x="40" y="169"/>
                  </a:cxn>
                  <a:cxn ang="0">
                    <a:pos x="39" y="176"/>
                  </a:cxn>
                  <a:cxn ang="0">
                    <a:pos x="30" y="177"/>
                  </a:cxn>
                  <a:cxn ang="0">
                    <a:pos x="32" y="169"/>
                  </a:cxn>
                  <a:cxn ang="0">
                    <a:pos x="24" y="169"/>
                  </a:cxn>
                  <a:cxn ang="0">
                    <a:pos x="22" y="164"/>
                  </a:cxn>
                  <a:cxn ang="0">
                    <a:pos x="25" y="149"/>
                  </a:cxn>
                  <a:cxn ang="0">
                    <a:pos x="37" y="144"/>
                  </a:cxn>
                  <a:cxn ang="0">
                    <a:pos x="24" y="148"/>
                  </a:cxn>
                  <a:cxn ang="0">
                    <a:pos x="22" y="134"/>
                  </a:cxn>
                  <a:cxn ang="0">
                    <a:pos x="24" y="123"/>
                  </a:cxn>
                  <a:cxn ang="0">
                    <a:pos x="29" y="116"/>
                  </a:cxn>
                  <a:cxn ang="0">
                    <a:pos x="24" y="119"/>
                  </a:cxn>
                  <a:cxn ang="0">
                    <a:pos x="14" y="118"/>
                  </a:cxn>
                  <a:cxn ang="0">
                    <a:pos x="7" y="118"/>
                  </a:cxn>
                  <a:cxn ang="0">
                    <a:pos x="2" y="113"/>
                  </a:cxn>
                  <a:cxn ang="0">
                    <a:pos x="0" y="111"/>
                  </a:cxn>
                </a:cxnLst>
                <a:rect l="0" t="0" r="r" b="b"/>
                <a:pathLst>
                  <a:path w="115" h="177">
                    <a:moveTo>
                      <a:pt x="0" y="111"/>
                    </a:moveTo>
                    <a:lnTo>
                      <a:pt x="0" y="99"/>
                    </a:lnTo>
                    <a:lnTo>
                      <a:pt x="5" y="94"/>
                    </a:lnTo>
                    <a:lnTo>
                      <a:pt x="9" y="88"/>
                    </a:lnTo>
                    <a:lnTo>
                      <a:pt x="9" y="84"/>
                    </a:lnTo>
                    <a:lnTo>
                      <a:pt x="15" y="81"/>
                    </a:lnTo>
                    <a:lnTo>
                      <a:pt x="19" y="74"/>
                    </a:lnTo>
                    <a:lnTo>
                      <a:pt x="24" y="71"/>
                    </a:lnTo>
                    <a:lnTo>
                      <a:pt x="29" y="61"/>
                    </a:lnTo>
                    <a:lnTo>
                      <a:pt x="30" y="58"/>
                    </a:lnTo>
                    <a:lnTo>
                      <a:pt x="30" y="55"/>
                    </a:lnTo>
                    <a:lnTo>
                      <a:pt x="30" y="48"/>
                    </a:lnTo>
                    <a:lnTo>
                      <a:pt x="35" y="43"/>
                    </a:lnTo>
                    <a:lnTo>
                      <a:pt x="39" y="50"/>
                    </a:lnTo>
                    <a:lnTo>
                      <a:pt x="44" y="51"/>
                    </a:lnTo>
                    <a:lnTo>
                      <a:pt x="47" y="55"/>
                    </a:lnTo>
                    <a:lnTo>
                      <a:pt x="50" y="53"/>
                    </a:lnTo>
                    <a:lnTo>
                      <a:pt x="55" y="55"/>
                    </a:lnTo>
                    <a:lnTo>
                      <a:pt x="65" y="53"/>
                    </a:lnTo>
                    <a:lnTo>
                      <a:pt x="72" y="55"/>
                    </a:lnTo>
                    <a:lnTo>
                      <a:pt x="75" y="48"/>
                    </a:lnTo>
                    <a:lnTo>
                      <a:pt x="75" y="45"/>
                    </a:lnTo>
                    <a:lnTo>
                      <a:pt x="70" y="40"/>
                    </a:lnTo>
                    <a:lnTo>
                      <a:pt x="64" y="36"/>
                    </a:lnTo>
                    <a:lnTo>
                      <a:pt x="69" y="35"/>
                    </a:lnTo>
                    <a:lnTo>
                      <a:pt x="74" y="35"/>
                    </a:lnTo>
                    <a:lnTo>
                      <a:pt x="84" y="26"/>
                    </a:lnTo>
                    <a:lnTo>
                      <a:pt x="84" y="23"/>
                    </a:lnTo>
                    <a:lnTo>
                      <a:pt x="87" y="18"/>
                    </a:lnTo>
                    <a:lnTo>
                      <a:pt x="92" y="16"/>
                    </a:lnTo>
                    <a:lnTo>
                      <a:pt x="93" y="13"/>
                    </a:lnTo>
                    <a:lnTo>
                      <a:pt x="92" y="10"/>
                    </a:lnTo>
                    <a:lnTo>
                      <a:pt x="92" y="5"/>
                    </a:lnTo>
                    <a:lnTo>
                      <a:pt x="92" y="0"/>
                    </a:lnTo>
                    <a:lnTo>
                      <a:pt x="95" y="0"/>
                    </a:lnTo>
                    <a:lnTo>
                      <a:pt x="100" y="3"/>
                    </a:lnTo>
                    <a:lnTo>
                      <a:pt x="100" y="6"/>
                    </a:lnTo>
                    <a:lnTo>
                      <a:pt x="102" y="10"/>
                    </a:lnTo>
                    <a:lnTo>
                      <a:pt x="110" y="10"/>
                    </a:lnTo>
                    <a:lnTo>
                      <a:pt x="115" y="18"/>
                    </a:lnTo>
                    <a:lnTo>
                      <a:pt x="113" y="18"/>
                    </a:lnTo>
                    <a:lnTo>
                      <a:pt x="107" y="25"/>
                    </a:lnTo>
                    <a:lnTo>
                      <a:pt x="103" y="25"/>
                    </a:lnTo>
                    <a:lnTo>
                      <a:pt x="103" y="30"/>
                    </a:lnTo>
                    <a:lnTo>
                      <a:pt x="100" y="41"/>
                    </a:lnTo>
                    <a:lnTo>
                      <a:pt x="100" y="48"/>
                    </a:lnTo>
                    <a:lnTo>
                      <a:pt x="105" y="51"/>
                    </a:lnTo>
                    <a:lnTo>
                      <a:pt x="105" y="63"/>
                    </a:lnTo>
                    <a:lnTo>
                      <a:pt x="108" y="64"/>
                    </a:lnTo>
                    <a:lnTo>
                      <a:pt x="107" y="69"/>
                    </a:lnTo>
                    <a:lnTo>
                      <a:pt x="102" y="74"/>
                    </a:lnTo>
                    <a:lnTo>
                      <a:pt x="102" y="76"/>
                    </a:lnTo>
                    <a:lnTo>
                      <a:pt x="90" y="88"/>
                    </a:lnTo>
                    <a:lnTo>
                      <a:pt x="92" y="91"/>
                    </a:lnTo>
                    <a:lnTo>
                      <a:pt x="88" y="94"/>
                    </a:lnTo>
                    <a:lnTo>
                      <a:pt x="87" y="96"/>
                    </a:lnTo>
                    <a:lnTo>
                      <a:pt x="82" y="96"/>
                    </a:lnTo>
                    <a:lnTo>
                      <a:pt x="77" y="99"/>
                    </a:lnTo>
                    <a:lnTo>
                      <a:pt x="75" y="104"/>
                    </a:lnTo>
                    <a:lnTo>
                      <a:pt x="69" y="108"/>
                    </a:lnTo>
                    <a:lnTo>
                      <a:pt x="69" y="113"/>
                    </a:lnTo>
                    <a:lnTo>
                      <a:pt x="70" y="118"/>
                    </a:lnTo>
                    <a:lnTo>
                      <a:pt x="69" y="121"/>
                    </a:lnTo>
                    <a:lnTo>
                      <a:pt x="70" y="126"/>
                    </a:lnTo>
                    <a:lnTo>
                      <a:pt x="79" y="128"/>
                    </a:lnTo>
                    <a:lnTo>
                      <a:pt x="82" y="131"/>
                    </a:lnTo>
                    <a:lnTo>
                      <a:pt x="98" y="141"/>
                    </a:lnTo>
                    <a:lnTo>
                      <a:pt x="102" y="146"/>
                    </a:lnTo>
                    <a:lnTo>
                      <a:pt x="92" y="151"/>
                    </a:lnTo>
                    <a:lnTo>
                      <a:pt x="75" y="153"/>
                    </a:lnTo>
                    <a:lnTo>
                      <a:pt x="67" y="159"/>
                    </a:lnTo>
                    <a:lnTo>
                      <a:pt x="59" y="161"/>
                    </a:lnTo>
                    <a:lnTo>
                      <a:pt x="50" y="167"/>
                    </a:lnTo>
                    <a:lnTo>
                      <a:pt x="49" y="172"/>
                    </a:lnTo>
                    <a:lnTo>
                      <a:pt x="44" y="167"/>
                    </a:lnTo>
                    <a:lnTo>
                      <a:pt x="40" y="169"/>
                    </a:lnTo>
                    <a:lnTo>
                      <a:pt x="42" y="171"/>
                    </a:lnTo>
                    <a:lnTo>
                      <a:pt x="39" y="176"/>
                    </a:lnTo>
                    <a:lnTo>
                      <a:pt x="35" y="174"/>
                    </a:lnTo>
                    <a:lnTo>
                      <a:pt x="30" y="177"/>
                    </a:lnTo>
                    <a:lnTo>
                      <a:pt x="29" y="176"/>
                    </a:lnTo>
                    <a:lnTo>
                      <a:pt x="32" y="169"/>
                    </a:lnTo>
                    <a:lnTo>
                      <a:pt x="27" y="167"/>
                    </a:lnTo>
                    <a:lnTo>
                      <a:pt x="24" y="169"/>
                    </a:lnTo>
                    <a:lnTo>
                      <a:pt x="20" y="169"/>
                    </a:lnTo>
                    <a:lnTo>
                      <a:pt x="22" y="164"/>
                    </a:lnTo>
                    <a:lnTo>
                      <a:pt x="22" y="156"/>
                    </a:lnTo>
                    <a:lnTo>
                      <a:pt x="25" y="149"/>
                    </a:lnTo>
                    <a:lnTo>
                      <a:pt x="32" y="149"/>
                    </a:lnTo>
                    <a:lnTo>
                      <a:pt x="37" y="144"/>
                    </a:lnTo>
                    <a:lnTo>
                      <a:pt x="32" y="148"/>
                    </a:lnTo>
                    <a:lnTo>
                      <a:pt x="24" y="148"/>
                    </a:lnTo>
                    <a:lnTo>
                      <a:pt x="22" y="144"/>
                    </a:lnTo>
                    <a:lnTo>
                      <a:pt x="22" y="134"/>
                    </a:lnTo>
                    <a:lnTo>
                      <a:pt x="27" y="126"/>
                    </a:lnTo>
                    <a:lnTo>
                      <a:pt x="24" y="123"/>
                    </a:lnTo>
                    <a:lnTo>
                      <a:pt x="27" y="119"/>
                    </a:lnTo>
                    <a:lnTo>
                      <a:pt x="29" y="116"/>
                    </a:lnTo>
                    <a:lnTo>
                      <a:pt x="25" y="116"/>
                    </a:lnTo>
                    <a:lnTo>
                      <a:pt x="24" y="119"/>
                    </a:lnTo>
                    <a:lnTo>
                      <a:pt x="15" y="121"/>
                    </a:lnTo>
                    <a:lnTo>
                      <a:pt x="14" y="118"/>
                    </a:lnTo>
                    <a:lnTo>
                      <a:pt x="7" y="114"/>
                    </a:lnTo>
                    <a:lnTo>
                      <a:pt x="7" y="118"/>
                    </a:lnTo>
                    <a:lnTo>
                      <a:pt x="4" y="121"/>
                    </a:lnTo>
                    <a:lnTo>
                      <a:pt x="2" y="113"/>
                    </a:lnTo>
                    <a:lnTo>
                      <a:pt x="0" y="113"/>
                    </a:lnTo>
                    <a:lnTo>
                      <a:pt x="0" y="111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203" name="Freeform 10"/>
              <p:cNvSpPr>
                <a:spLocks/>
              </p:cNvSpPr>
              <p:nvPr/>
            </p:nvSpPr>
            <p:spPr bwMode="auto">
              <a:xfrm>
                <a:off x="7464928" y="2564155"/>
                <a:ext cx="400273" cy="164977"/>
              </a:xfrm>
              <a:custGeom>
                <a:avLst/>
                <a:gdLst/>
                <a:ahLst/>
                <a:cxnLst>
                  <a:cxn ang="0">
                    <a:pos x="25" y="98"/>
                  </a:cxn>
                  <a:cxn ang="0">
                    <a:pos x="45" y="77"/>
                  </a:cxn>
                  <a:cxn ang="0">
                    <a:pos x="53" y="63"/>
                  </a:cxn>
                  <a:cxn ang="0">
                    <a:pos x="85" y="55"/>
                  </a:cxn>
                  <a:cxn ang="0">
                    <a:pos x="103" y="58"/>
                  </a:cxn>
                  <a:cxn ang="0">
                    <a:pos x="129" y="58"/>
                  </a:cxn>
                  <a:cxn ang="0">
                    <a:pos x="158" y="82"/>
                  </a:cxn>
                  <a:cxn ang="0">
                    <a:pos x="183" y="78"/>
                  </a:cxn>
                  <a:cxn ang="0">
                    <a:pos x="213" y="78"/>
                  </a:cxn>
                  <a:cxn ang="0">
                    <a:pos x="219" y="50"/>
                  </a:cxn>
                  <a:cxn ang="0">
                    <a:pos x="203" y="25"/>
                  </a:cxn>
                  <a:cxn ang="0">
                    <a:pos x="218" y="10"/>
                  </a:cxn>
                  <a:cxn ang="0">
                    <a:pos x="234" y="3"/>
                  </a:cxn>
                  <a:cxn ang="0">
                    <a:pos x="266" y="12"/>
                  </a:cxn>
                  <a:cxn ang="0">
                    <a:pos x="296" y="18"/>
                  </a:cxn>
                  <a:cxn ang="0">
                    <a:pos x="304" y="37"/>
                  </a:cxn>
                  <a:cxn ang="0">
                    <a:pos x="324" y="52"/>
                  </a:cxn>
                  <a:cxn ang="0">
                    <a:pos x="350" y="52"/>
                  </a:cxn>
                  <a:cxn ang="0">
                    <a:pos x="382" y="43"/>
                  </a:cxn>
                  <a:cxn ang="0">
                    <a:pos x="422" y="52"/>
                  </a:cxn>
                  <a:cxn ang="0">
                    <a:pos x="452" y="65"/>
                  </a:cxn>
                  <a:cxn ang="0">
                    <a:pos x="487" y="73"/>
                  </a:cxn>
                  <a:cxn ang="0">
                    <a:pos x="522" y="72"/>
                  </a:cxn>
                  <a:cxn ang="0">
                    <a:pos x="560" y="57"/>
                  </a:cxn>
                  <a:cxn ang="0">
                    <a:pos x="578" y="38"/>
                  </a:cxn>
                  <a:cxn ang="0">
                    <a:pos x="601" y="30"/>
                  </a:cxn>
                  <a:cxn ang="0">
                    <a:pos x="624" y="38"/>
                  </a:cxn>
                  <a:cxn ang="0">
                    <a:pos x="644" y="70"/>
                  </a:cxn>
                  <a:cxn ang="0">
                    <a:pos x="656" y="110"/>
                  </a:cxn>
                  <a:cxn ang="0">
                    <a:pos x="694" y="98"/>
                  </a:cxn>
                  <a:cxn ang="0">
                    <a:pos x="729" y="106"/>
                  </a:cxn>
                  <a:cxn ang="0">
                    <a:pos x="746" y="133"/>
                  </a:cxn>
                  <a:cxn ang="0">
                    <a:pos x="729" y="138"/>
                  </a:cxn>
                  <a:cxn ang="0">
                    <a:pos x="699" y="146"/>
                  </a:cxn>
                  <a:cxn ang="0">
                    <a:pos x="688" y="156"/>
                  </a:cxn>
                  <a:cxn ang="0">
                    <a:pos x="664" y="183"/>
                  </a:cxn>
                  <a:cxn ang="0">
                    <a:pos x="636" y="199"/>
                  </a:cxn>
                  <a:cxn ang="0">
                    <a:pos x="610" y="201"/>
                  </a:cxn>
                  <a:cxn ang="0">
                    <a:pos x="580" y="216"/>
                  </a:cxn>
                  <a:cxn ang="0">
                    <a:pos x="598" y="243"/>
                  </a:cxn>
                  <a:cxn ang="0">
                    <a:pos x="563" y="278"/>
                  </a:cxn>
                  <a:cxn ang="0">
                    <a:pos x="520" y="289"/>
                  </a:cxn>
                  <a:cxn ang="0">
                    <a:pos x="460" y="319"/>
                  </a:cxn>
                  <a:cxn ang="0">
                    <a:pos x="427" y="314"/>
                  </a:cxn>
                  <a:cxn ang="0">
                    <a:pos x="367" y="291"/>
                  </a:cxn>
                  <a:cxn ang="0">
                    <a:pos x="319" y="296"/>
                  </a:cxn>
                  <a:cxn ang="0">
                    <a:pos x="246" y="297"/>
                  </a:cxn>
                  <a:cxn ang="0">
                    <a:pos x="223" y="264"/>
                  </a:cxn>
                  <a:cxn ang="0">
                    <a:pos x="211" y="249"/>
                  </a:cxn>
                  <a:cxn ang="0">
                    <a:pos x="183" y="239"/>
                  </a:cxn>
                  <a:cxn ang="0">
                    <a:pos x="149" y="229"/>
                  </a:cxn>
                  <a:cxn ang="0">
                    <a:pos x="95" y="218"/>
                  </a:cxn>
                  <a:cxn ang="0">
                    <a:pos x="98" y="199"/>
                  </a:cxn>
                  <a:cxn ang="0">
                    <a:pos x="90" y="178"/>
                  </a:cxn>
                  <a:cxn ang="0">
                    <a:pos x="76" y="156"/>
                  </a:cxn>
                  <a:cxn ang="0">
                    <a:pos x="56" y="151"/>
                  </a:cxn>
                  <a:cxn ang="0">
                    <a:pos x="38" y="148"/>
                  </a:cxn>
                  <a:cxn ang="0">
                    <a:pos x="27" y="145"/>
                  </a:cxn>
                  <a:cxn ang="0">
                    <a:pos x="8" y="128"/>
                  </a:cxn>
                  <a:cxn ang="0">
                    <a:pos x="2" y="121"/>
                  </a:cxn>
                </a:cxnLst>
                <a:rect l="0" t="0" r="r" b="b"/>
                <a:pathLst>
                  <a:path w="747" h="319">
                    <a:moveTo>
                      <a:pt x="0" y="113"/>
                    </a:moveTo>
                    <a:lnTo>
                      <a:pt x="3" y="105"/>
                    </a:lnTo>
                    <a:lnTo>
                      <a:pt x="8" y="103"/>
                    </a:lnTo>
                    <a:lnTo>
                      <a:pt x="20" y="103"/>
                    </a:lnTo>
                    <a:lnTo>
                      <a:pt x="22" y="101"/>
                    </a:lnTo>
                    <a:lnTo>
                      <a:pt x="25" y="98"/>
                    </a:lnTo>
                    <a:lnTo>
                      <a:pt x="33" y="95"/>
                    </a:lnTo>
                    <a:lnTo>
                      <a:pt x="33" y="90"/>
                    </a:lnTo>
                    <a:lnTo>
                      <a:pt x="35" y="87"/>
                    </a:lnTo>
                    <a:lnTo>
                      <a:pt x="41" y="83"/>
                    </a:lnTo>
                    <a:lnTo>
                      <a:pt x="41" y="80"/>
                    </a:lnTo>
                    <a:lnTo>
                      <a:pt x="45" y="77"/>
                    </a:lnTo>
                    <a:lnTo>
                      <a:pt x="50" y="77"/>
                    </a:lnTo>
                    <a:lnTo>
                      <a:pt x="53" y="72"/>
                    </a:lnTo>
                    <a:lnTo>
                      <a:pt x="55" y="70"/>
                    </a:lnTo>
                    <a:lnTo>
                      <a:pt x="53" y="68"/>
                    </a:lnTo>
                    <a:lnTo>
                      <a:pt x="51" y="65"/>
                    </a:lnTo>
                    <a:lnTo>
                      <a:pt x="53" y="63"/>
                    </a:lnTo>
                    <a:lnTo>
                      <a:pt x="61" y="65"/>
                    </a:lnTo>
                    <a:lnTo>
                      <a:pt x="65" y="63"/>
                    </a:lnTo>
                    <a:lnTo>
                      <a:pt x="68" y="58"/>
                    </a:lnTo>
                    <a:lnTo>
                      <a:pt x="71" y="57"/>
                    </a:lnTo>
                    <a:lnTo>
                      <a:pt x="80" y="55"/>
                    </a:lnTo>
                    <a:lnTo>
                      <a:pt x="85" y="55"/>
                    </a:lnTo>
                    <a:lnTo>
                      <a:pt x="88" y="55"/>
                    </a:lnTo>
                    <a:lnTo>
                      <a:pt x="95" y="55"/>
                    </a:lnTo>
                    <a:lnTo>
                      <a:pt x="98" y="53"/>
                    </a:lnTo>
                    <a:lnTo>
                      <a:pt x="100" y="53"/>
                    </a:lnTo>
                    <a:lnTo>
                      <a:pt x="101" y="57"/>
                    </a:lnTo>
                    <a:lnTo>
                      <a:pt x="103" y="58"/>
                    </a:lnTo>
                    <a:lnTo>
                      <a:pt x="105" y="62"/>
                    </a:lnTo>
                    <a:lnTo>
                      <a:pt x="111" y="62"/>
                    </a:lnTo>
                    <a:lnTo>
                      <a:pt x="113" y="60"/>
                    </a:lnTo>
                    <a:lnTo>
                      <a:pt x="118" y="60"/>
                    </a:lnTo>
                    <a:lnTo>
                      <a:pt x="121" y="58"/>
                    </a:lnTo>
                    <a:lnTo>
                      <a:pt x="129" y="58"/>
                    </a:lnTo>
                    <a:lnTo>
                      <a:pt x="129" y="62"/>
                    </a:lnTo>
                    <a:lnTo>
                      <a:pt x="131" y="65"/>
                    </a:lnTo>
                    <a:lnTo>
                      <a:pt x="133" y="68"/>
                    </a:lnTo>
                    <a:lnTo>
                      <a:pt x="144" y="75"/>
                    </a:lnTo>
                    <a:lnTo>
                      <a:pt x="149" y="78"/>
                    </a:lnTo>
                    <a:lnTo>
                      <a:pt x="158" y="82"/>
                    </a:lnTo>
                    <a:lnTo>
                      <a:pt x="161" y="80"/>
                    </a:lnTo>
                    <a:lnTo>
                      <a:pt x="166" y="78"/>
                    </a:lnTo>
                    <a:lnTo>
                      <a:pt x="171" y="75"/>
                    </a:lnTo>
                    <a:lnTo>
                      <a:pt x="176" y="73"/>
                    </a:lnTo>
                    <a:lnTo>
                      <a:pt x="179" y="75"/>
                    </a:lnTo>
                    <a:lnTo>
                      <a:pt x="183" y="78"/>
                    </a:lnTo>
                    <a:lnTo>
                      <a:pt x="188" y="77"/>
                    </a:lnTo>
                    <a:lnTo>
                      <a:pt x="198" y="77"/>
                    </a:lnTo>
                    <a:lnTo>
                      <a:pt x="201" y="78"/>
                    </a:lnTo>
                    <a:lnTo>
                      <a:pt x="206" y="78"/>
                    </a:lnTo>
                    <a:lnTo>
                      <a:pt x="208" y="77"/>
                    </a:lnTo>
                    <a:lnTo>
                      <a:pt x="213" y="78"/>
                    </a:lnTo>
                    <a:lnTo>
                      <a:pt x="219" y="77"/>
                    </a:lnTo>
                    <a:lnTo>
                      <a:pt x="224" y="70"/>
                    </a:lnTo>
                    <a:lnTo>
                      <a:pt x="223" y="67"/>
                    </a:lnTo>
                    <a:lnTo>
                      <a:pt x="218" y="65"/>
                    </a:lnTo>
                    <a:lnTo>
                      <a:pt x="218" y="58"/>
                    </a:lnTo>
                    <a:lnTo>
                      <a:pt x="219" y="50"/>
                    </a:lnTo>
                    <a:lnTo>
                      <a:pt x="218" y="48"/>
                    </a:lnTo>
                    <a:lnTo>
                      <a:pt x="213" y="47"/>
                    </a:lnTo>
                    <a:lnTo>
                      <a:pt x="211" y="43"/>
                    </a:lnTo>
                    <a:lnTo>
                      <a:pt x="204" y="42"/>
                    </a:lnTo>
                    <a:lnTo>
                      <a:pt x="203" y="37"/>
                    </a:lnTo>
                    <a:lnTo>
                      <a:pt x="203" y="25"/>
                    </a:lnTo>
                    <a:lnTo>
                      <a:pt x="208" y="20"/>
                    </a:lnTo>
                    <a:lnTo>
                      <a:pt x="208" y="17"/>
                    </a:lnTo>
                    <a:lnTo>
                      <a:pt x="209" y="13"/>
                    </a:lnTo>
                    <a:lnTo>
                      <a:pt x="214" y="12"/>
                    </a:lnTo>
                    <a:lnTo>
                      <a:pt x="216" y="13"/>
                    </a:lnTo>
                    <a:lnTo>
                      <a:pt x="218" y="10"/>
                    </a:lnTo>
                    <a:lnTo>
                      <a:pt x="216" y="5"/>
                    </a:lnTo>
                    <a:lnTo>
                      <a:pt x="218" y="2"/>
                    </a:lnTo>
                    <a:lnTo>
                      <a:pt x="219" y="0"/>
                    </a:lnTo>
                    <a:lnTo>
                      <a:pt x="224" y="0"/>
                    </a:lnTo>
                    <a:lnTo>
                      <a:pt x="227" y="2"/>
                    </a:lnTo>
                    <a:lnTo>
                      <a:pt x="234" y="3"/>
                    </a:lnTo>
                    <a:lnTo>
                      <a:pt x="241" y="7"/>
                    </a:lnTo>
                    <a:lnTo>
                      <a:pt x="241" y="8"/>
                    </a:lnTo>
                    <a:lnTo>
                      <a:pt x="247" y="10"/>
                    </a:lnTo>
                    <a:lnTo>
                      <a:pt x="252" y="10"/>
                    </a:lnTo>
                    <a:lnTo>
                      <a:pt x="262" y="10"/>
                    </a:lnTo>
                    <a:lnTo>
                      <a:pt x="266" y="12"/>
                    </a:lnTo>
                    <a:lnTo>
                      <a:pt x="267" y="13"/>
                    </a:lnTo>
                    <a:lnTo>
                      <a:pt x="274" y="15"/>
                    </a:lnTo>
                    <a:lnTo>
                      <a:pt x="277" y="17"/>
                    </a:lnTo>
                    <a:lnTo>
                      <a:pt x="281" y="17"/>
                    </a:lnTo>
                    <a:lnTo>
                      <a:pt x="292" y="17"/>
                    </a:lnTo>
                    <a:lnTo>
                      <a:pt x="296" y="18"/>
                    </a:lnTo>
                    <a:lnTo>
                      <a:pt x="297" y="22"/>
                    </a:lnTo>
                    <a:lnTo>
                      <a:pt x="297" y="23"/>
                    </a:lnTo>
                    <a:lnTo>
                      <a:pt x="299" y="27"/>
                    </a:lnTo>
                    <a:lnTo>
                      <a:pt x="299" y="30"/>
                    </a:lnTo>
                    <a:lnTo>
                      <a:pt x="302" y="32"/>
                    </a:lnTo>
                    <a:lnTo>
                      <a:pt x="304" y="37"/>
                    </a:lnTo>
                    <a:lnTo>
                      <a:pt x="304" y="42"/>
                    </a:lnTo>
                    <a:lnTo>
                      <a:pt x="307" y="43"/>
                    </a:lnTo>
                    <a:lnTo>
                      <a:pt x="311" y="43"/>
                    </a:lnTo>
                    <a:lnTo>
                      <a:pt x="316" y="48"/>
                    </a:lnTo>
                    <a:lnTo>
                      <a:pt x="316" y="50"/>
                    </a:lnTo>
                    <a:lnTo>
                      <a:pt x="324" y="52"/>
                    </a:lnTo>
                    <a:lnTo>
                      <a:pt x="330" y="55"/>
                    </a:lnTo>
                    <a:lnTo>
                      <a:pt x="334" y="55"/>
                    </a:lnTo>
                    <a:lnTo>
                      <a:pt x="335" y="53"/>
                    </a:lnTo>
                    <a:lnTo>
                      <a:pt x="344" y="55"/>
                    </a:lnTo>
                    <a:lnTo>
                      <a:pt x="347" y="52"/>
                    </a:lnTo>
                    <a:lnTo>
                      <a:pt x="350" y="52"/>
                    </a:lnTo>
                    <a:lnTo>
                      <a:pt x="354" y="53"/>
                    </a:lnTo>
                    <a:lnTo>
                      <a:pt x="357" y="53"/>
                    </a:lnTo>
                    <a:lnTo>
                      <a:pt x="360" y="48"/>
                    </a:lnTo>
                    <a:lnTo>
                      <a:pt x="367" y="47"/>
                    </a:lnTo>
                    <a:lnTo>
                      <a:pt x="377" y="45"/>
                    </a:lnTo>
                    <a:lnTo>
                      <a:pt x="382" y="43"/>
                    </a:lnTo>
                    <a:lnTo>
                      <a:pt x="389" y="43"/>
                    </a:lnTo>
                    <a:lnTo>
                      <a:pt x="395" y="42"/>
                    </a:lnTo>
                    <a:lnTo>
                      <a:pt x="400" y="43"/>
                    </a:lnTo>
                    <a:lnTo>
                      <a:pt x="407" y="45"/>
                    </a:lnTo>
                    <a:lnTo>
                      <a:pt x="417" y="45"/>
                    </a:lnTo>
                    <a:lnTo>
                      <a:pt x="422" y="52"/>
                    </a:lnTo>
                    <a:lnTo>
                      <a:pt x="430" y="53"/>
                    </a:lnTo>
                    <a:lnTo>
                      <a:pt x="437" y="53"/>
                    </a:lnTo>
                    <a:lnTo>
                      <a:pt x="442" y="53"/>
                    </a:lnTo>
                    <a:lnTo>
                      <a:pt x="445" y="55"/>
                    </a:lnTo>
                    <a:lnTo>
                      <a:pt x="447" y="62"/>
                    </a:lnTo>
                    <a:lnTo>
                      <a:pt x="452" y="65"/>
                    </a:lnTo>
                    <a:lnTo>
                      <a:pt x="455" y="67"/>
                    </a:lnTo>
                    <a:lnTo>
                      <a:pt x="458" y="67"/>
                    </a:lnTo>
                    <a:lnTo>
                      <a:pt x="462" y="72"/>
                    </a:lnTo>
                    <a:lnTo>
                      <a:pt x="467" y="72"/>
                    </a:lnTo>
                    <a:lnTo>
                      <a:pt x="477" y="70"/>
                    </a:lnTo>
                    <a:lnTo>
                      <a:pt x="487" y="73"/>
                    </a:lnTo>
                    <a:lnTo>
                      <a:pt x="502" y="73"/>
                    </a:lnTo>
                    <a:lnTo>
                      <a:pt x="507" y="72"/>
                    </a:lnTo>
                    <a:lnTo>
                      <a:pt x="510" y="70"/>
                    </a:lnTo>
                    <a:lnTo>
                      <a:pt x="515" y="70"/>
                    </a:lnTo>
                    <a:lnTo>
                      <a:pt x="520" y="72"/>
                    </a:lnTo>
                    <a:lnTo>
                      <a:pt x="522" y="72"/>
                    </a:lnTo>
                    <a:lnTo>
                      <a:pt x="526" y="67"/>
                    </a:lnTo>
                    <a:lnTo>
                      <a:pt x="535" y="62"/>
                    </a:lnTo>
                    <a:lnTo>
                      <a:pt x="541" y="62"/>
                    </a:lnTo>
                    <a:lnTo>
                      <a:pt x="545" y="58"/>
                    </a:lnTo>
                    <a:lnTo>
                      <a:pt x="548" y="57"/>
                    </a:lnTo>
                    <a:lnTo>
                      <a:pt x="560" y="57"/>
                    </a:lnTo>
                    <a:lnTo>
                      <a:pt x="565" y="53"/>
                    </a:lnTo>
                    <a:lnTo>
                      <a:pt x="566" y="50"/>
                    </a:lnTo>
                    <a:lnTo>
                      <a:pt x="566" y="47"/>
                    </a:lnTo>
                    <a:lnTo>
                      <a:pt x="570" y="43"/>
                    </a:lnTo>
                    <a:lnTo>
                      <a:pt x="575" y="42"/>
                    </a:lnTo>
                    <a:lnTo>
                      <a:pt x="578" y="38"/>
                    </a:lnTo>
                    <a:lnTo>
                      <a:pt x="580" y="33"/>
                    </a:lnTo>
                    <a:lnTo>
                      <a:pt x="583" y="30"/>
                    </a:lnTo>
                    <a:lnTo>
                      <a:pt x="588" y="30"/>
                    </a:lnTo>
                    <a:lnTo>
                      <a:pt x="590" y="32"/>
                    </a:lnTo>
                    <a:lnTo>
                      <a:pt x="596" y="30"/>
                    </a:lnTo>
                    <a:lnTo>
                      <a:pt x="601" y="30"/>
                    </a:lnTo>
                    <a:lnTo>
                      <a:pt x="606" y="33"/>
                    </a:lnTo>
                    <a:lnTo>
                      <a:pt x="610" y="37"/>
                    </a:lnTo>
                    <a:lnTo>
                      <a:pt x="613" y="38"/>
                    </a:lnTo>
                    <a:lnTo>
                      <a:pt x="618" y="37"/>
                    </a:lnTo>
                    <a:lnTo>
                      <a:pt x="620" y="38"/>
                    </a:lnTo>
                    <a:lnTo>
                      <a:pt x="624" y="38"/>
                    </a:lnTo>
                    <a:lnTo>
                      <a:pt x="629" y="35"/>
                    </a:lnTo>
                    <a:lnTo>
                      <a:pt x="629" y="32"/>
                    </a:lnTo>
                    <a:lnTo>
                      <a:pt x="638" y="32"/>
                    </a:lnTo>
                    <a:lnTo>
                      <a:pt x="646" y="33"/>
                    </a:lnTo>
                    <a:lnTo>
                      <a:pt x="649" y="37"/>
                    </a:lnTo>
                    <a:lnTo>
                      <a:pt x="644" y="70"/>
                    </a:lnTo>
                    <a:lnTo>
                      <a:pt x="646" y="78"/>
                    </a:lnTo>
                    <a:lnTo>
                      <a:pt x="643" y="83"/>
                    </a:lnTo>
                    <a:lnTo>
                      <a:pt x="644" y="88"/>
                    </a:lnTo>
                    <a:lnTo>
                      <a:pt x="641" y="98"/>
                    </a:lnTo>
                    <a:lnTo>
                      <a:pt x="644" y="105"/>
                    </a:lnTo>
                    <a:lnTo>
                      <a:pt x="656" y="110"/>
                    </a:lnTo>
                    <a:lnTo>
                      <a:pt x="664" y="105"/>
                    </a:lnTo>
                    <a:lnTo>
                      <a:pt x="674" y="105"/>
                    </a:lnTo>
                    <a:lnTo>
                      <a:pt x="684" y="106"/>
                    </a:lnTo>
                    <a:lnTo>
                      <a:pt x="689" y="110"/>
                    </a:lnTo>
                    <a:lnTo>
                      <a:pt x="694" y="101"/>
                    </a:lnTo>
                    <a:lnTo>
                      <a:pt x="694" y="98"/>
                    </a:lnTo>
                    <a:lnTo>
                      <a:pt x="694" y="93"/>
                    </a:lnTo>
                    <a:lnTo>
                      <a:pt x="701" y="92"/>
                    </a:lnTo>
                    <a:lnTo>
                      <a:pt x="704" y="90"/>
                    </a:lnTo>
                    <a:lnTo>
                      <a:pt x="714" y="92"/>
                    </a:lnTo>
                    <a:lnTo>
                      <a:pt x="721" y="100"/>
                    </a:lnTo>
                    <a:lnTo>
                      <a:pt x="729" y="106"/>
                    </a:lnTo>
                    <a:lnTo>
                      <a:pt x="736" y="115"/>
                    </a:lnTo>
                    <a:lnTo>
                      <a:pt x="746" y="120"/>
                    </a:lnTo>
                    <a:lnTo>
                      <a:pt x="746" y="123"/>
                    </a:lnTo>
                    <a:lnTo>
                      <a:pt x="747" y="126"/>
                    </a:lnTo>
                    <a:lnTo>
                      <a:pt x="747" y="131"/>
                    </a:lnTo>
                    <a:lnTo>
                      <a:pt x="746" y="133"/>
                    </a:lnTo>
                    <a:lnTo>
                      <a:pt x="746" y="136"/>
                    </a:lnTo>
                    <a:lnTo>
                      <a:pt x="744" y="138"/>
                    </a:lnTo>
                    <a:lnTo>
                      <a:pt x="739" y="138"/>
                    </a:lnTo>
                    <a:lnTo>
                      <a:pt x="737" y="136"/>
                    </a:lnTo>
                    <a:lnTo>
                      <a:pt x="732" y="136"/>
                    </a:lnTo>
                    <a:lnTo>
                      <a:pt x="729" y="138"/>
                    </a:lnTo>
                    <a:lnTo>
                      <a:pt x="722" y="136"/>
                    </a:lnTo>
                    <a:lnTo>
                      <a:pt x="719" y="136"/>
                    </a:lnTo>
                    <a:lnTo>
                      <a:pt x="714" y="141"/>
                    </a:lnTo>
                    <a:lnTo>
                      <a:pt x="708" y="146"/>
                    </a:lnTo>
                    <a:lnTo>
                      <a:pt x="704" y="150"/>
                    </a:lnTo>
                    <a:lnTo>
                      <a:pt x="699" y="146"/>
                    </a:lnTo>
                    <a:lnTo>
                      <a:pt x="698" y="146"/>
                    </a:lnTo>
                    <a:lnTo>
                      <a:pt x="698" y="151"/>
                    </a:lnTo>
                    <a:lnTo>
                      <a:pt x="696" y="153"/>
                    </a:lnTo>
                    <a:lnTo>
                      <a:pt x="693" y="153"/>
                    </a:lnTo>
                    <a:lnTo>
                      <a:pt x="689" y="153"/>
                    </a:lnTo>
                    <a:lnTo>
                      <a:pt x="688" y="156"/>
                    </a:lnTo>
                    <a:lnTo>
                      <a:pt x="684" y="161"/>
                    </a:lnTo>
                    <a:lnTo>
                      <a:pt x="683" y="168"/>
                    </a:lnTo>
                    <a:lnTo>
                      <a:pt x="683" y="173"/>
                    </a:lnTo>
                    <a:lnTo>
                      <a:pt x="681" y="176"/>
                    </a:lnTo>
                    <a:lnTo>
                      <a:pt x="674" y="176"/>
                    </a:lnTo>
                    <a:lnTo>
                      <a:pt x="664" y="183"/>
                    </a:lnTo>
                    <a:lnTo>
                      <a:pt x="659" y="183"/>
                    </a:lnTo>
                    <a:lnTo>
                      <a:pt x="653" y="183"/>
                    </a:lnTo>
                    <a:lnTo>
                      <a:pt x="649" y="185"/>
                    </a:lnTo>
                    <a:lnTo>
                      <a:pt x="646" y="193"/>
                    </a:lnTo>
                    <a:lnTo>
                      <a:pt x="641" y="196"/>
                    </a:lnTo>
                    <a:lnTo>
                      <a:pt x="636" y="199"/>
                    </a:lnTo>
                    <a:lnTo>
                      <a:pt x="633" y="203"/>
                    </a:lnTo>
                    <a:lnTo>
                      <a:pt x="631" y="206"/>
                    </a:lnTo>
                    <a:lnTo>
                      <a:pt x="628" y="206"/>
                    </a:lnTo>
                    <a:lnTo>
                      <a:pt x="623" y="204"/>
                    </a:lnTo>
                    <a:lnTo>
                      <a:pt x="618" y="203"/>
                    </a:lnTo>
                    <a:lnTo>
                      <a:pt x="610" y="201"/>
                    </a:lnTo>
                    <a:lnTo>
                      <a:pt x="605" y="198"/>
                    </a:lnTo>
                    <a:lnTo>
                      <a:pt x="598" y="196"/>
                    </a:lnTo>
                    <a:lnTo>
                      <a:pt x="588" y="199"/>
                    </a:lnTo>
                    <a:lnTo>
                      <a:pt x="583" y="203"/>
                    </a:lnTo>
                    <a:lnTo>
                      <a:pt x="580" y="208"/>
                    </a:lnTo>
                    <a:lnTo>
                      <a:pt x="580" y="216"/>
                    </a:lnTo>
                    <a:lnTo>
                      <a:pt x="580" y="221"/>
                    </a:lnTo>
                    <a:lnTo>
                      <a:pt x="580" y="224"/>
                    </a:lnTo>
                    <a:lnTo>
                      <a:pt x="590" y="231"/>
                    </a:lnTo>
                    <a:lnTo>
                      <a:pt x="600" y="236"/>
                    </a:lnTo>
                    <a:lnTo>
                      <a:pt x="600" y="239"/>
                    </a:lnTo>
                    <a:lnTo>
                      <a:pt x="598" y="243"/>
                    </a:lnTo>
                    <a:lnTo>
                      <a:pt x="595" y="248"/>
                    </a:lnTo>
                    <a:lnTo>
                      <a:pt x="585" y="258"/>
                    </a:lnTo>
                    <a:lnTo>
                      <a:pt x="578" y="268"/>
                    </a:lnTo>
                    <a:lnTo>
                      <a:pt x="575" y="274"/>
                    </a:lnTo>
                    <a:lnTo>
                      <a:pt x="570" y="274"/>
                    </a:lnTo>
                    <a:lnTo>
                      <a:pt x="563" y="278"/>
                    </a:lnTo>
                    <a:lnTo>
                      <a:pt x="556" y="278"/>
                    </a:lnTo>
                    <a:lnTo>
                      <a:pt x="550" y="281"/>
                    </a:lnTo>
                    <a:lnTo>
                      <a:pt x="543" y="286"/>
                    </a:lnTo>
                    <a:lnTo>
                      <a:pt x="536" y="286"/>
                    </a:lnTo>
                    <a:lnTo>
                      <a:pt x="526" y="288"/>
                    </a:lnTo>
                    <a:lnTo>
                      <a:pt x="520" y="289"/>
                    </a:lnTo>
                    <a:lnTo>
                      <a:pt x="512" y="291"/>
                    </a:lnTo>
                    <a:lnTo>
                      <a:pt x="495" y="296"/>
                    </a:lnTo>
                    <a:lnTo>
                      <a:pt x="482" y="301"/>
                    </a:lnTo>
                    <a:lnTo>
                      <a:pt x="475" y="307"/>
                    </a:lnTo>
                    <a:lnTo>
                      <a:pt x="463" y="316"/>
                    </a:lnTo>
                    <a:lnTo>
                      <a:pt x="460" y="319"/>
                    </a:lnTo>
                    <a:lnTo>
                      <a:pt x="453" y="319"/>
                    </a:lnTo>
                    <a:lnTo>
                      <a:pt x="447" y="317"/>
                    </a:lnTo>
                    <a:lnTo>
                      <a:pt x="447" y="314"/>
                    </a:lnTo>
                    <a:lnTo>
                      <a:pt x="445" y="311"/>
                    </a:lnTo>
                    <a:lnTo>
                      <a:pt x="435" y="314"/>
                    </a:lnTo>
                    <a:lnTo>
                      <a:pt x="427" y="314"/>
                    </a:lnTo>
                    <a:lnTo>
                      <a:pt x="419" y="311"/>
                    </a:lnTo>
                    <a:lnTo>
                      <a:pt x="412" y="311"/>
                    </a:lnTo>
                    <a:lnTo>
                      <a:pt x="397" y="304"/>
                    </a:lnTo>
                    <a:lnTo>
                      <a:pt x="380" y="299"/>
                    </a:lnTo>
                    <a:lnTo>
                      <a:pt x="374" y="291"/>
                    </a:lnTo>
                    <a:lnTo>
                      <a:pt x="367" y="291"/>
                    </a:lnTo>
                    <a:lnTo>
                      <a:pt x="349" y="289"/>
                    </a:lnTo>
                    <a:lnTo>
                      <a:pt x="334" y="289"/>
                    </a:lnTo>
                    <a:lnTo>
                      <a:pt x="330" y="289"/>
                    </a:lnTo>
                    <a:lnTo>
                      <a:pt x="327" y="291"/>
                    </a:lnTo>
                    <a:lnTo>
                      <a:pt x="327" y="293"/>
                    </a:lnTo>
                    <a:lnTo>
                      <a:pt x="319" y="296"/>
                    </a:lnTo>
                    <a:lnTo>
                      <a:pt x="307" y="297"/>
                    </a:lnTo>
                    <a:lnTo>
                      <a:pt x="287" y="296"/>
                    </a:lnTo>
                    <a:lnTo>
                      <a:pt x="272" y="296"/>
                    </a:lnTo>
                    <a:lnTo>
                      <a:pt x="261" y="296"/>
                    </a:lnTo>
                    <a:lnTo>
                      <a:pt x="251" y="296"/>
                    </a:lnTo>
                    <a:lnTo>
                      <a:pt x="246" y="297"/>
                    </a:lnTo>
                    <a:lnTo>
                      <a:pt x="242" y="296"/>
                    </a:lnTo>
                    <a:lnTo>
                      <a:pt x="237" y="286"/>
                    </a:lnTo>
                    <a:lnTo>
                      <a:pt x="234" y="281"/>
                    </a:lnTo>
                    <a:lnTo>
                      <a:pt x="229" y="274"/>
                    </a:lnTo>
                    <a:lnTo>
                      <a:pt x="226" y="269"/>
                    </a:lnTo>
                    <a:lnTo>
                      <a:pt x="223" y="264"/>
                    </a:lnTo>
                    <a:lnTo>
                      <a:pt x="223" y="261"/>
                    </a:lnTo>
                    <a:lnTo>
                      <a:pt x="219" y="258"/>
                    </a:lnTo>
                    <a:lnTo>
                      <a:pt x="216" y="256"/>
                    </a:lnTo>
                    <a:lnTo>
                      <a:pt x="213" y="256"/>
                    </a:lnTo>
                    <a:lnTo>
                      <a:pt x="213" y="254"/>
                    </a:lnTo>
                    <a:lnTo>
                      <a:pt x="211" y="249"/>
                    </a:lnTo>
                    <a:lnTo>
                      <a:pt x="209" y="249"/>
                    </a:lnTo>
                    <a:lnTo>
                      <a:pt x="208" y="249"/>
                    </a:lnTo>
                    <a:lnTo>
                      <a:pt x="201" y="249"/>
                    </a:lnTo>
                    <a:lnTo>
                      <a:pt x="194" y="246"/>
                    </a:lnTo>
                    <a:lnTo>
                      <a:pt x="186" y="241"/>
                    </a:lnTo>
                    <a:lnTo>
                      <a:pt x="183" y="239"/>
                    </a:lnTo>
                    <a:lnTo>
                      <a:pt x="181" y="239"/>
                    </a:lnTo>
                    <a:lnTo>
                      <a:pt x="176" y="239"/>
                    </a:lnTo>
                    <a:lnTo>
                      <a:pt x="174" y="238"/>
                    </a:lnTo>
                    <a:lnTo>
                      <a:pt x="166" y="233"/>
                    </a:lnTo>
                    <a:lnTo>
                      <a:pt x="151" y="229"/>
                    </a:lnTo>
                    <a:lnTo>
                      <a:pt x="149" y="229"/>
                    </a:lnTo>
                    <a:lnTo>
                      <a:pt x="146" y="231"/>
                    </a:lnTo>
                    <a:lnTo>
                      <a:pt x="139" y="231"/>
                    </a:lnTo>
                    <a:lnTo>
                      <a:pt x="129" y="233"/>
                    </a:lnTo>
                    <a:lnTo>
                      <a:pt x="106" y="228"/>
                    </a:lnTo>
                    <a:lnTo>
                      <a:pt x="101" y="224"/>
                    </a:lnTo>
                    <a:lnTo>
                      <a:pt x="95" y="218"/>
                    </a:lnTo>
                    <a:lnTo>
                      <a:pt x="95" y="214"/>
                    </a:lnTo>
                    <a:lnTo>
                      <a:pt x="95" y="211"/>
                    </a:lnTo>
                    <a:lnTo>
                      <a:pt x="96" y="208"/>
                    </a:lnTo>
                    <a:lnTo>
                      <a:pt x="100" y="206"/>
                    </a:lnTo>
                    <a:lnTo>
                      <a:pt x="101" y="201"/>
                    </a:lnTo>
                    <a:lnTo>
                      <a:pt x="98" y="199"/>
                    </a:lnTo>
                    <a:lnTo>
                      <a:pt x="96" y="193"/>
                    </a:lnTo>
                    <a:lnTo>
                      <a:pt x="98" y="191"/>
                    </a:lnTo>
                    <a:lnTo>
                      <a:pt x="98" y="186"/>
                    </a:lnTo>
                    <a:lnTo>
                      <a:pt x="96" y="183"/>
                    </a:lnTo>
                    <a:lnTo>
                      <a:pt x="93" y="180"/>
                    </a:lnTo>
                    <a:lnTo>
                      <a:pt x="90" y="178"/>
                    </a:lnTo>
                    <a:lnTo>
                      <a:pt x="85" y="175"/>
                    </a:lnTo>
                    <a:lnTo>
                      <a:pt x="83" y="171"/>
                    </a:lnTo>
                    <a:lnTo>
                      <a:pt x="81" y="168"/>
                    </a:lnTo>
                    <a:lnTo>
                      <a:pt x="80" y="163"/>
                    </a:lnTo>
                    <a:lnTo>
                      <a:pt x="80" y="160"/>
                    </a:lnTo>
                    <a:lnTo>
                      <a:pt x="76" y="156"/>
                    </a:lnTo>
                    <a:lnTo>
                      <a:pt x="73" y="153"/>
                    </a:lnTo>
                    <a:lnTo>
                      <a:pt x="70" y="153"/>
                    </a:lnTo>
                    <a:lnTo>
                      <a:pt x="66" y="150"/>
                    </a:lnTo>
                    <a:lnTo>
                      <a:pt x="63" y="148"/>
                    </a:lnTo>
                    <a:lnTo>
                      <a:pt x="60" y="148"/>
                    </a:lnTo>
                    <a:lnTo>
                      <a:pt x="56" y="151"/>
                    </a:lnTo>
                    <a:lnTo>
                      <a:pt x="55" y="151"/>
                    </a:lnTo>
                    <a:lnTo>
                      <a:pt x="51" y="151"/>
                    </a:lnTo>
                    <a:lnTo>
                      <a:pt x="48" y="146"/>
                    </a:lnTo>
                    <a:lnTo>
                      <a:pt x="46" y="145"/>
                    </a:lnTo>
                    <a:lnTo>
                      <a:pt x="41" y="145"/>
                    </a:lnTo>
                    <a:lnTo>
                      <a:pt x="38" y="148"/>
                    </a:lnTo>
                    <a:lnTo>
                      <a:pt x="35" y="150"/>
                    </a:lnTo>
                    <a:lnTo>
                      <a:pt x="35" y="151"/>
                    </a:lnTo>
                    <a:lnTo>
                      <a:pt x="33" y="151"/>
                    </a:lnTo>
                    <a:lnTo>
                      <a:pt x="28" y="150"/>
                    </a:lnTo>
                    <a:lnTo>
                      <a:pt x="27" y="146"/>
                    </a:lnTo>
                    <a:lnTo>
                      <a:pt x="27" y="145"/>
                    </a:lnTo>
                    <a:lnTo>
                      <a:pt x="23" y="140"/>
                    </a:lnTo>
                    <a:lnTo>
                      <a:pt x="18" y="138"/>
                    </a:lnTo>
                    <a:lnTo>
                      <a:pt x="15" y="135"/>
                    </a:lnTo>
                    <a:lnTo>
                      <a:pt x="12" y="133"/>
                    </a:lnTo>
                    <a:lnTo>
                      <a:pt x="10" y="131"/>
                    </a:lnTo>
                    <a:lnTo>
                      <a:pt x="8" y="128"/>
                    </a:lnTo>
                    <a:lnTo>
                      <a:pt x="8" y="125"/>
                    </a:lnTo>
                    <a:lnTo>
                      <a:pt x="7" y="123"/>
                    </a:lnTo>
                    <a:lnTo>
                      <a:pt x="5" y="123"/>
                    </a:lnTo>
                    <a:lnTo>
                      <a:pt x="5" y="125"/>
                    </a:lnTo>
                    <a:lnTo>
                      <a:pt x="3" y="125"/>
                    </a:lnTo>
                    <a:lnTo>
                      <a:pt x="2" y="121"/>
                    </a:lnTo>
                    <a:lnTo>
                      <a:pt x="0" y="121"/>
                    </a:lnTo>
                    <a:lnTo>
                      <a:pt x="0" y="116"/>
                    </a:lnTo>
                    <a:lnTo>
                      <a:pt x="0" y="113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204" name="Freeform 11"/>
              <p:cNvSpPr>
                <a:spLocks/>
              </p:cNvSpPr>
              <p:nvPr/>
            </p:nvSpPr>
            <p:spPr bwMode="auto">
              <a:xfrm>
                <a:off x="6967263" y="2534064"/>
                <a:ext cx="493384" cy="226194"/>
              </a:xfrm>
              <a:custGeom>
                <a:avLst/>
                <a:gdLst/>
                <a:ahLst/>
                <a:cxnLst>
                  <a:cxn ang="0">
                    <a:pos x="23" y="254"/>
                  </a:cxn>
                  <a:cxn ang="0">
                    <a:pos x="1" y="203"/>
                  </a:cxn>
                  <a:cxn ang="0">
                    <a:pos x="45" y="196"/>
                  </a:cxn>
                  <a:cxn ang="0">
                    <a:pos x="66" y="156"/>
                  </a:cxn>
                  <a:cxn ang="0">
                    <a:pos x="89" y="148"/>
                  </a:cxn>
                  <a:cxn ang="0">
                    <a:pos x="106" y="145"/>
                  </a:cxn>
                  <a:cxn ang="0">
                    <a:pos x="146" y="156"/>
                  </a:cxn>
                  <a:cxn ang="0">
                    <a:pos x="174" y="164"/>
                  </a:cxn>
                  <a:cxn ang="0">
                    <a:pos x="209" y="156"/>
                  </a:cxn>
                  <a:cxn ang="0">
                    <a:pos x="242" y="156"/>
                  </a:cxn>
                  <a:cxn ang="0">
                    <a:pos x="265" y="168"/>
                  </a:cxn>
                  <a:cxn ang="0">
                    <a:pos x="310" y="166"/>
                  </a:cxn>
                  <a:cxn ang="0">
                    <a:pos x="295" y="131"/>
                  </a:cxn>
                  <a:cxn ang="0">
                    <a:pos x="292" y="110"/>
                  </a:cxn>
                  <a:cxn ang="0">
                    <a:pos x="312" y="81"/>
                  </a:cxn>
                  <a:cxn ang="0">
                    <a:pos x="294" y="73"/>
                  </a:cxn>
                  <a:cxn ang="0">
                    <a:pos x="309" y="61"/>
                  </a:cxn>
                  <a:cxn ang="0">
                    <a:pos x="339" y="53"/>
                  </a:cxn>
                  <a:cxn ang="0">
                    <a:pos x="380" y="43"/>
                  </a:cxn>
                  <a:cxn ang="0">
                    <a:pos x="405" y="30"/>
                  </a:cxn>
                  <a:cxn ang="0">
                    <a:pos x="443" y="12"/>
                  </a:cxn>
                  <a:cxn ang="0">
                    <a:pos x="475" y="2"/>
                  </a:cxn>
                  <a:cxn ang="0">
                    <a:pos x="510" y="20"/>
                  </a:cxn>
                  <a:cxn ang="0">
                    <a:pos x="520" y="38"/>
                  </a:cxn>
                  <a:cxn ang="0">
                    <a:pos x="540" y="33"/>
                  </a:cxn>
                  <a:cxn ang="0">
                    <a:pos x="563" y="42"/>
                  </a:cxn>
                  <a:cxn ang="0">
                    <a:pos x="579" y="52"/>
                  </a:cxn>
                  <a:cxn ang="0">
                    <a:pos x="616" y="37"/>
                  </a:cxn>
                  <a:cxn ang="0">
                    <a:pos x="639" y="32"/>
                  </a:cxn>
                  <a:cxn ang="0">
                    <a:pos x="749" y="120"/>
                  </a:cxn>
                  <a:cxn ang="0">
                    <a:pos x="780" y="130"/>
                  </a:cxn>
                  <a:cxn ang="0">
                    <a:pos x="819" y="121"/>
                  </a:cxn>
                  <a:cxn ang="0">
                    <a:pos x="857" y="146"/>
                  </a:cxn>
                  <a:cxn ang="0">
                    <a:pos x="872" y="164"/>
                  </a:cxn>
                  <a:cxn ang="0">
                    <a:pos x="903" y="161"/>
                  </a:cxn>
                  <a:cxn ang="0">
                    <a:pos x="907" y="189"/>
                  </a:cxn>
                  <a:cxn ang="0">
                    <a:pos x="895" y="236"/>
                  </a:cxn>
                  <a:cxn ang="0">
                    <a:pos x="849" y="239"/>
                  </a:cxn>
                  <a:cxn ang="0">
                    <a:pos x="835" y="287"/>
                  </a:cxn>
                  <a:cxn ang="0">
                    <a:pos x="817" y="299"/>
                  </a:cxn>
                  <a:cxn ang="0">
                    <a:pos x="794" y="314"/>
                  </a:cxn>
                  <a:cxn ang="0">
                    <a:pos x="807" y="347"/>
                  </a:cxn>
                  <a:cxn ang="0">
                    <a:pos x="807" y="382"/>
                  </a:cxn>
                  <a:cxn ang="0">
                    <a:pos x="721" y="369"/>
                  </a:cxn>
                  <a:cxn ang="0">
                    <a:pos x="662" y="369"/>
                  </a:cxn>
                  <a:cxn ang="0">
                    <a:pos x="611" y="384"/>
                  </a:cxn>
                  <a:cxn ang="0">
                    <a:pos x="579" y="400"/>
                  </a:cxn>
                  <a:cxn ang="0">
                    <a:pos x="520" y="429"/>
                  </a:cxn>
                  <a:cxn ang="0">
                    <a:pos x="410" y="357"/>
                  </a:cxn>
                  <a:cxn ang="0">
                    <a:pos x="226" y="420"/>
                  </a:cxn>
                  <a:cxn ang="0">
                    <a:pos x="167" y="400"/>
                  </a:cxn>
                  <a:cxn ang="0">
                    <a:pos x="144" y="390"/>
                  </a:cxn>
                  <a:cxn ang="0">
                    <a:pos x="124" y="369"/>
                  </a:cxn>
                  <a:cxn ang="0">
                    <a:pos x="108" y="349"/>
                  </a:cxn>
                  <a:cxn ang="0">
                    <a:pos x="134" y="349"/>
                  </a:cxn>
                  <a:cxn ang="0">
                    <a:pos x="123" y="329"/>
                  </a:cxn>
                  <a:cxn ang="0">
                    <a:pos x="154" y="324"/>
                  </a:cxn>
                  <a:cxn ang="0">
                    <a:pos x="161" y="309"/>
                  </a:cxn>
                  <a:cxn ang="0">
                    <a:pos x="159" y="286"/>
                  </a:cxn>
                  <a:cxn ang="0">
                    <a:pos x="136" y="281"/>
                  </a:cxn>
                  <a:cxn ang="0">
                    <a:pos x="123" y="276"/>
                  </a:cxn>
                  <a:cxn ang="0">
                    <a:pos x="99" y="282"/>
                  </a:cxn>
                  <a:cxn ang="0">
                    <a:pos x="78" y="292"/>
                  </a:cxn>
                </a:cxnLst>
                <a:rect l="0" t="0" r="r" b="b"/>
                <a:pathLst>
                  <a:path w="922" h="437">
                    <a:moveTo>
                      <a:pt x="71" y="294"/>
                    </a:moveTo>
                    <a:lnTo>
                      <a:pt x="65" y="289"/>
                    </a:lnTo>
                    <a:lnTo>
                      <a:pt x="58" y="291"/>
                    </a:lnTo>
                    <a:lnTo>
                      <a:pt x="50" y="286"/>
                    </a:lnTo>
                    <a:lnTo>
                      <a:pt x="50" y="282"/>
                    </a:lnTo>
                    <a:lnTo>
                      <a:pt x="60" y="282"/>
                    </a:lnTo>
                    <a:lnTo>
                      <a:pt x="50" y="267"/>
                    </a:lnTo>
                    <a:lnTo>
                      <a:pt x="38" y="257"/>
                    </a:lnTo>
                    <a:lnTo>
                      <a:pt x="23" y="254"/>
                    </a:lnTo>
                    <a:lnTo>
                      <a:pt x="21" y="257"/>
                    </a:lnTo>
                    <a:lnTo>
                      <a:pt x="13" y="251"/>
                    </a:lnTo>
                    <a:lnTo>
                      <a:pt x="15" y="248"/>
                    </a:lnTo>
                    <a:lnTo>
                      <a:pt x="10" y="243"/>
                    </a:lnTo>
                    <a:lnTo>
                      <a:pt x="0" y="239"/>
                    </a:lnTo>
                    <a:lnTo>
                      <a:pt x="3" y="231"/>
                    </a:lnTo>
                    <a:lnTo>
                      <a:pt x="6" y="218"/>
                    </a:lnTo>
                    <a:lnTo>
                      <a:pt x="3" y="214"/>
                    </a:lnTo>
                    <a:lnTo>
                      <a:pt x="1" y="203"/>
                    </a:lnTo>
                    <a:lnTo>
                      <a:pt x="6" y="201"/>
                    </a:lnTo>
                    <a:lnTo>
                      <a:pt x="11" y="194"/>
                    </a:lnTo>
                    <a:lnTo>
                      <a:pt x="11" y="189"/>
                    </a:lnTo>
                    <a:lnTo>
                      <a:pt x="16" y="184"/>
                    </a:lnTo>
                    <a:lnTo>
                      <a:pt x="28" y="194"/>
                    </a:lnTo>
                    <a:lnTo>
                      <a:pt x="30" y="199"/>
                    </a:lnTo>
                    <a:lnTo>
                      <a:pt x="38" y="203"/>
                    </a:lnTo>
                    <a:lnTo>
                      <a:pt x="45" y="203"/>
                    </a:lnTo>
                    <a:lnTo>
                      <a:pt x="45" y="196"/>
                    </a:lnTo>
                    <a:lnTo>
                      <a:pt x="48" y="194"/>
                    </a:lnTo>
                    <a:lnTo>
                      <a:pt x="41" y="176"/>
                    </a:lnTo>
                    <a:lnTo>
                      <a:pt x="50" y="176"/>
                    </a:lnTo>
                    <a:lnTo>
                      <a:pt x="56" y="176"/>
                    </a:lnTo>
                    <a:lnTo>
                      <a:pt x="56" y="169"/>
                    </a:lnTo>
                    <a:lnTo>
                      <a:pt x="53" y="166"/>
                    </a:lnTo>
                    <a:lnTo>
                      <a:pt x="55" y="161"/>
                    </a:lnTo>
                    <a:lnTo>
                      <a:pt x="63" y="158"/>
                    </a:lnTo>
                    <a:lnTo>
                      <a:pt x="66" y="156"/>
                    </a:lnTo>
                    <a:lnTo>
                      <a:pt x="68" y="151"/>
                    </a:lnTo>
                    <a:lnTo>
                      <a:pt x="71" y="148"/>
                    </a:lnTo>
                    <a:lnTo>
                      <a:pt x="76" y="150"/>
                    </a:lnTo>
                    <a:lnTo>
                      <a:pt x="78" y="146"/>
                    </a:lnTo>
                    <a:lnTo>
                      <a:pt x="76" y="141"/>
                    </a:lnTo>
                    <a:lnTo>
                      <a:pt x="78" y="140"/>
                    </a:lnTo>
                    <a:lnTo>
                      <a:pt x="84" y="143"/>
                    </a:lnTo>
                    <a:lnTo>
                      <a:pt x="89" y="145"/>
                    </a:lnTo>
                    <a:lnTo>
                      <a:pt x="89" y="148"/>
                    </a:lnTo>
                    <a:lnTo>
                      <a:pt x="86" y="151"/>
                    </a:lnTo>
                    <a:lnTo>
                      <a:pt x="88" y="155"/>
                    </a:lnTo>
                    <a:lnTo>
                      <a:pt x="93" y="151"/>
                    </a:lnTo>
                    <a:lnTo>
                      <a:pt x="94" y="148"/>
                    </a:lnTo>
                    <a:lnTo>
                      <a:pt x="98" y="146"/>
                    </a:lnTo>
                    <a:lnTo>
                      <a:pt x="98" y="150"/>
                    </a:lnTo>
                    <a:lnTo>
                      <a:pt x="101" y="146"/>
                    </a:lnTo>
                    <a:lnTo>
                      <a:pt x="101" y="145"/>
                    </a:lnTo>
                    <a:lnTo>
                      <a:pt x="106" y="145"/>
                    </a:lnTo>
                    <a:lnTo>
                      <a:pt x="111" y="141"/>
                    </a:lnTo>
                    <a:lnTo>
                      <a:pt x="116" y="141"/>
                    </a:lnTo>
                    <a:lnTo>
                      <a:pt x="118" y="146"/>
                    </a:lnTo>
                    <a:lnTo>
                      <a:pt x="124" y="150"/>
                    </a:lnTo>
                    <a:lnTo>
                      <a:pt x="133" y="148"/>
                    </a:lnTo>
                    <a:lnTo>
                      <a:pt x="136" y="148"/>
                    </a:lnTo>
                    <a:lnTo>
                      <a:pt x="139" y="151"/>
                    </a:lnTo>
                    <a:lnTo>
                      <a:pt x="141" y="151"/>
                    </a:lnTo>
                    <a:lnTo>
                      <a:pt x="146" y="156"/>
                    </a:lnTo>
                    <a:lnTo>
                      <a:pt x="153" y="156"/>
                    </a:lnTo>
                    <a:lnTo>
                      <a:pt x="156" y="161"/>
                    </a:lnTo>
                    <a:lnTo>
                      <a:pt x="163" y="166"/>
                    </a:lnTo>
                    <a:lnTo>
                      <a:pt x="166" y="166"/>
                    </a:lnTo>
                    <a:lnTo>
                      <a:pt x="167" y="169"/>
                    </a:lnTo>
                    <a:lnTo>
                      <a:pt x="169" y="174"/>
                    </a:lnTo>
                    <a:lnTo>
                      <a:pt x="171" y="174"/>
                    </a:lnTo>
                    <a:lnTo>
                      <a:pt x="174" y="171"/>
                    </a:lnTo>
                    <a:lnTo>
                      <a:pt x="174" y="164"/>
                    </a:lnTo>
                    <a:lnTo>
                      <a:pt x="179" y="163"/>
                    </a:lnTo>
                    <a:lnTo>
                      <a:pt x="182" y="166"/>
                    </a:lnTo>
                    <a:lnTo>
                      <a:pt x="191" y="168"/>
                    </a:lnTo>
                    <a:lnTo>
                      <a:pt x="194" y="173"/>
                    </a:lnTo>
                    <a:lnTo>
                      <a:pt x="197" y="173"/>
                    </a:lnTo>
                    <a:lnTo>
                      <a:pt x="204" y="169"/>
                    </a:lnTo>
                    <a:lnTo>
                      <a:pt x="204" y="161"/>
                    </a:lnTo>
                    <a:lnTo>
                      <a:pt x="209" y="161"/>
                    </a:lnTo>
                    <a:lnTo>
                      <a:pt x="209" y="156"/>
                    </a:lnTo>
                    <a:lnTo>
                      <a:pt x="214" y="156"/>
                    </a:lnTo>
                    <a:lnTo>
                      <a:pt x="216" y="159"/>
                    </a:lnTo>
                    <a:lnTo>
                      <a:pt x="219" y="155"/>
                    </a:lnTo>
                    <a:lnTo>
                      <a:pt x="224" y="155"/>
                    </a:lnTo>
                    <a:lnTo>
                      <a:pt x="231" y="159"/>
                    </a:lnTo>
                    <a:lnTo>
                      <a:pt x="232" y="163"/>
                    </a:lnTo>
                    <a:lnTo>
                      <a:pt x="239" y="163"/>
                    </a:lnTo>
                    <a:lnTo>
                      <a:pt x="239" y="156"/>
                    </a:lnTo>
                    <a:lnTo>
                      <a:pt x="242" y="156"/>
                    </a:lnTo>
                    <a:lnTo>
                      <a:pt x="247" y="156"/>
                    </a:lnTo>
                    <a:lnTo>
                      <a:pt x="251" y="153"/>
                    </a:lnTo>
                    <a:lnTo>
                      <a:pt x="256" y="156"/>
                    </a:lnTo>
                    <a:lnTo>
                      <a:pt x="259" y="158"/>
                    </a:lnTo>
                    <a:lnTo>
                      <a:pt x="257" y="161"/>
                    </a:lnTo>
                    <a:lnTo>
                      <a:pt x="254" y="163"/>
                    </a:lnTo>
                    <a:lnTo>
                      <a:pt x="259" y="168"/>
                    </a:lnTo>
                    <a:lnTo>
                      <a:pt x="264" y="168"/>
                    </a:lnTo>
                    <a:lnTo>
                      <a:pt x="265" y="168"/>
                    </a:lnTo>
                    <a:lnTo>
                      <a:pt x="269" y="169"/>
                    </a:lnTo>
                    <a:lnTo>
                      <a:pt x="275" y="168"/>
                    </a:lnTo>
                    <a:lnTo>
                      <a:pt x="284" y="173"/>
                    </a:lnTo>
                    <a:lnTo>
                      <a:pt x="290" y="173"/>
                    </a:lnTo>
                    <a:lnTo>
                      <a:pt x="292" y="168"/>
                    </a:lnTo>
                    <a:lnTo>
                      <a:pt x="292" y="163"/>
                    </a:lnTo>
                    <a:lnTo>
                      <a:pt x="295" y="161"/>
                    </a:lnTo>
                    <a:lnTo>
                      <a:pt x="302" y="164"/>
                    </a:lnTo>
                    <a:lnTo>
                      <a:pt x="310" y="166"/>
                    </a:lnTo>
                    <a:lnTo>
                      <a:pt x="317" y="163"/>
                    </a:lnTo>
                    <a:lnTo>
                      <a:pt x="320" y="159"/>
                    </a:lnTo>
                    <a:lnTo>
                      <a:pt x="319" y="143"/>
                    </a:lnTo>
                    <a:lnTo>
                      <a:pt x="317" y="141"/>
                    </a:lnTo>
                    <a:lnTo>
                      <a:pt x="309" y="141"/>
                    </a:lnTo>
                    <a:lnTo>
                      <a:pt x="305" y="138"/>
                    </a:lnTo>
                    <a:lnTo>
                      <a:pt x="304" y="135"/>
                    </a:lnTo>
                    <a:lnTo>
                      <a:pt x="299" y="135"/>
                    </a:lnTo>
                    <a:lnTo>
                      <a:pt x="295" y="131"/>
                    </a:lnTo>
                    <a:lnTo>
                      <a:pt x="289" y="131"/>
                    </a:lnTo>
                    <a:lnTo>
                      <a:pt x="289" y="128"/>
                    </a:lnTo>
                    <a:lnTo>
                      <a:pt x="287" y="126"/>
                    </a:lnTo>
                    <a:lnTo>
                      <a:pt x="289" y="123"/>
                    </a:lnTo>
                    <a:lnTo>
                      <a:pt x="292" y="123"/>
                    </a:lnTo>
                    <a:lnTo>
                      <a:pt x="294" y="118"/>
                    </a:lnTo>
                    <a:lnTo>
                      <a:pt x="297" y="115"/>
                    </a:lnTo>
                    <a:lnTo>
                      <a:pt x="295" y="110"/>
                    </a:lnTo>
                    <a:lnTo>
                      <a:pt x="292" y="110"/>
                    </a:lnTo>
                    <a:lnTo>
                      <a:pt x="292" y="105"/>
                    </a:lnTo>
                    <a:lnTo>
                      <a:pt x="297" y="96"/>
                    </a:lnTo>
                    <a:lnTo>
                      <a:pt x="304" y="93"/>
                    </a:lnTo>
                    <a:lnTo>
                      <a:pt x="314" y="91"/>
                    </a:lnTo>
                    <a:lnTo>
                      <a:pt x="317" y="93"/>
                    </a:lnTo>
                    <a:lnTo>
                      <a:pt x="320" y="91"/>
                    </a:lnTo>
                    <a:lnTo>
                      <a:pt x="320" y="86"/>
                    </a:lnTo>
                    <a:lnTo>
                      <a:pt x="315" y="85"/>
                    </a:lnTo>
                    <a:lnTo>
                      <a:pt x="312" y="81"/>
                    </a:lnTo>
                    <a:lnTo>
                      <a:pt x="307" y="81"/>
                    </a:lnTo>
                    <a:lnTo>
                      <a:pt x="305" y="85"/>
                    </a:lnTo>
                    <a:lnTo>
                      <a:pt x="300" y="81"/>
                    </a:lnTo>
                    <a:lnTo>
                      <a:pt x="294" y="81"/>
                    </a:lnTo>
                    <a:lnTo>
                      <a:pt x="294" y="80"/>
                    </a:lnTo>
                    <a:lnTo>
                      <a:pt x="295" y="78"/>
                    </a:lnTo>
                    <a:lnTo>
                      <a:pt x="302" y="78"/>
                    </a:lnTo>
                    <a:lnTo>
                      <a:pt x="300" y="73"/>
                    </a:lnTo>
                    <a:lnTo>
                      <a:pt x="294" y="73"/>
                    </a:lnTo>
                    <a:lnTo>
                      <a:pt x="289" y="71"/>
                    </a:lnTo>
                    <a:lnTo>
                      <a:pt x="292" y="70"/>
                    </a:lnTo>
                    <a:lnTo>
                      <a:pt x="289" y="65"/>
                    </a:lnTo>
                    <a:lnTo>
                      <a:pt x="290" y="63"/>
                    </a:lnTo>
                    <a:lnTo>
                      <a:pt x="295" y="63"/>
                    </a:lnTo>
                    <a:lnTo>
                      <a:pt x="299" y="60"/>
                    </a:lnTo>
                    <a:lnTo>
                      <a:pt x="302" y="60"/>
                    </a:lnTo>
                    <a:lnTo>
                      <a:pt x="304" y="63"/>
                    </a:lnTo>
                    <a:lnTo>
                      <a:pt x="309" y="61"/>
                    </a:lnTo>
                    <a:lnTo>
                      <a:pt x="314" y="65"/>
                    </a:lnTo>
                    <a:lnTo>
                      <a:pt x="315" y="63"/>
                    </a:lnTo>
                    <a:lnTo>
                      <a:pt x="315" y="60"/>
                    </a:lnTo>
                    <a:lnTo>
                      <a:pt x="320" y="58"/>
                    </a:lnTo>
                    <a:lnTo>
                      <a:pt x="324" y="58"/>
                    </a:lnTo>
                    <a:lnTo>
                      <a:pt x="327" y="61"/>
                    </a:lnTo>
                    <a:lnTo>
                      <a:pt x="329" y="60"/>
                    </a:lnTo>
                    <a:lnTo>
                      <a:pt x="330" y="57"/>
                    </a:lnTo>
                    <a:lnTo>
                      <a:pt x="339" y="53"/>
                    </a:lnTo>
                    <a:lnTo>
                      <a:pt x="344" y="53"/>
                    </a:lnTo>
                    <a:lnTo>
                      <a:pt x="350" y="50"/>
                    </a:lnTo>
                    <a:lnTo>
                      <a:pt x="355" y="50"/>
                    </a:lnTo>
                    <a:lnTo>
                      <a:pt x="357" y="48"/>
                    </a:lnTo>
                    <a:lnTo>
                      <a:pt x="363" y="45"/>
                    </a:lnTo>
                    <a:lnTo>
                      <a:pt x="370" y="45"/>
                    </a:lnTo>
                    <a:lnTo>
                      <a:pt x="373" y="42"/>
                    </a:lnTo>
                    <a:lnTo>
                      <a:pt x="377" y="42"/>
                    </a:lnTo>
                    <a:lnTo>
                      <a:pt x="380" y="43"/>
                    </a:lnTo>
                    <a:lnTo>
                      <a:pt x="382" y="42"/>
                    </a:lnTo>
                    <a:lnTo>
                      <a:pt x="382" y="37"/>
                    </a:lnTo>
                    <a:lnTo>
                      <a:pt x="385" y="35"/>
                    </a:lnTo>
                    <a:lnTo>
                      <a:pt x="390" y="35"/>
                    </a:lnTo>
                    <a:lnTo>
                      <a:pt x="390" y="32"/>
                    </a:lnTo>
                    <a:lnTo>
                      <a:pt x="393" y="30"/>
                    </a:lnTo>
                    <a:lnTo>
                      <a:pt x="397" y="32"/>
                    </a:lnTo>
                    <a:lnTo>
                      <a:pt x="400" y="32"/>
                    </a:lnTo>
                    <a:lnTo>
                      <a:pt x="405" y="30"/>
                    </a:lnTo>
                    <a:lnTo>
                      <a:pt x="410" y="28"/>
                    </a:lnTo>
                    <a:lnTo>
                      <a:pt x="420" y="22"/>
                    </a:lnTo>
                    <a:lnTo>
                      <a:pt x="423" y="22"/>
                    </a:lnTo>
                    <a:lnTo>
                      <a:pt x="425" y="20"/>
                    </a:lnTo>
                    <a:lnTo>
                      <a:pt x="430" y="20"/>
                    </a:lnTo>
                    <a:lnTo>
                      <a:pt x="433" y="15"/>
                    </a:lnTo>
                    <a:lnTo>
                      <a:pt x="437" y="17"/>
                    </a:lnTo>
                    <a:lnTo>
                      <a:pt x="443" y="15"/>
                    </a:lnTo>
                    <a:lnTo>
                      <a:pt x="443" y="12"/>
                    </a:lnTo>
                    <a:lnTo>
                      <a:pt x="442" y="8"/>
                    </a:lnTo>
                    <a:lnTo>
                      <a:pt x="443" y="7"/>
                    </a:lnTo>
                    <a:lnTo>
                      <a:pt x="450" y="7"/>
                    </a:lnTo>
                    <a:lnTo>
                      <a:pt x="452" y="3"/>
                    </a:lnTo>
                    <a:lnTo>
                      <a:pt x="457" y="0"/>
                    </a:lnTo>
                    <a:lnTo>
                      <a:pt x="458" y="2"/>
                    </a:lnTo>
                    <a:lnTo>
                      <a:pt x="463" y="0"/>
                    </a:lnTo>
                    <a:lnTo>
                      <a:pt x="468" y="2"/>
                    </a:lnTo>
                    <a:lnTo>
                      <a:pt x="475" y="2"/>
                    </a:lnTo>
                    <a:lnTo>
                      <a:pt x="481" y="5"/>
                    </a:lnTo>
                    <a:lnTo>
                      <a:pt x="486" y="5"/>
                    </a:lnTo>
                    <a:lnTo>
                      <a:pt x="491" y="3"/>
                    </a:lnTo>
                    <a:lnTo>
                      <a:pt x="496" y="3"/>
                    </a:lnTo>
                    <a:lnTo>
                      <a:pt x="500" y="8"/>
                    </a:lnTo>
                    <a:lnTo>
                      <a:pt x="501" y="10"/>
                    </a:lnTo>
                    <a:lnTo>
                      <a:pt x="503" y="15"/>
                    </a:lnTo>
                    <a:lnTo>
                      <a:pt x="506" y="18"/>
                    </a:lnTo>
                    <a:lnTo>
                      <a:pt x="510" y="20"/>
                    </a:lnTo>
                    <a:lnTo>
                      <a:pt x="510" y="22"/>
                    </a:lnTo>
                    <a:lnTo>
                      <a:pt x="508" y="27"/>
                    </a:lnTo>
                    <a:lnTo>
                      <a:pt x="510" y="30"/>
                    </a:lnTo>
                    <a:lnTo>
                      <a:pt x="510" y="32"/>
                    </a:lnTo>
                    <a:lnTo>
                      <a:pt x="505" y="33"/>
                    </a:lnTo>
                    <a:lnTo>
                      <a:pt x="508" y="37"/>
                    </a:lnTo>
                    <a:lnTo>
                      <a:pt x="510" y="38"/>
                    </a:lnTo>
                    <a:lnTo>
                      <a:pt x="516" y="37"/>
                    </a:lnTo>
                    <a:lnTo>
                      <a:pt x="520" y="38"/>
                    </a:lnTo>
                    <a:lnTo>
                      <a:pt x="523" y="38"/>
                    </a:lnTo>
                    <a:lnTo>
                      <a:pt x="523" y="33"/>
                    </a:lnTo>
                    <a:lnTo>
                      <a:pt x="526" y="33"/>
                    </a:lnTo>
                    <a:lnTo>
                      <a:pt x="528" y="37"/>
                    </a:lnTo>
                    <a:lnTo>
                      <a:pt x="531" y="37"/>
                    </a:lnTo>
                    <a:lnTo>
                      <a:pt x="531" y="33"/>
                    </a:lnTo>
                    <a:lnTo>
                      <a:pt x="530" y="30"/>
                    </a:lnTo>
                    <a:lnTo>
                      <a:pt x="531" y="28"/>
                    </a:lnTo>
                    <a:lnTo>
                      <a:pt x="540" y="33"/>
                    </a:lnTo>
                    <a:lnTo>
                      <a:pt x="540" y="42"/>
                    </a:lnTo>
                    <a:lnTo>
                      <a:pt x="543" y="47"/>
                    </a:lnTo>
                    <a:lnTo>
                      <a:pt x="546" y="47"/>
                    </a:lnTo>
                    <a:lnTo>
                      <a:pt x="550" y="43"/>
                    </a:lnTo>
                    <a:lnTo>
                      <a:pt x="548" y="42"/>
                    </a:lnTo>
                    <a:lnTo>
                      <a:pt x="546" y="38"/>
                    </a:lnTo>
                    <a:lnTo>
                      <a:pt x="551" y="38"/>
                    </a:lnTo>
                    <a:lnTo>
                      <a:pt x="560" y="42"/>
                    </a:lnTo>
                    <a:lnTo>
                      <a:pt x="563" y="42"/>
                    </a:lnTo>
                    <a:lnTo>
                      <a:pt x="566" y="40"/>
                    </a:lnTo>
                    <a:lnTo>
                      <a:pt x="569" y="40"/>
                    </a:lnTo>
                    <a:lnTo>
                      <a:pt x="568" y="45"/>
                    </a:lnTo>
                    <a:lnTo>
                      <a:pt x="564" y="47"/>
                    </a:lnTo>
                    <a:lnTo>
                      <a:pt x="564" y="53"/>
                    </a:lnTo>
                    <a:lnTo>
                      <a:pt x="568" y="57"/>
                    </a:lnTo>
                    <a:lnTo>
                      <a:pt x="571" y="57"/>
                    </a:lnTo>
                    <a:lnTo>
                      <a:pt x="574" y="53"/>
                    </a:lnTo>
                    <a:lnTo>
                      <a:pt x="579" y="52"/>
                    </a:lnTo>
                    <a:lnTo>
                      <a:pt x="589" y="55"/>
                    </a:lnTo>
                    <a:lnTo>
                      <a:pt x="591" y="57"/>
                    </a:lnTo>
                    <a:lnTo>
                      <a:pt x="594" y="53"/>
                    </a:lnTo>
                    <a:lnTo>
                      <a:pt x="594" y="48"/>
                    </a:lnTo>
                    <a:lnTo>
                      <a:pt x="598" y="47"/>
                    </a:lnTo>
                    <a:lnTo>
                      <a:pt x="606" y="47"/>
                    </a:lnTo>
                    <a:lnTo>
                      <a:pt x="609" y="43"/>
                    </a:lnTo>
                    <a:lnTo>
                      <a:pt x="611" y="40"/>
                    </a:lnTo>
                    <a:lnTo>
                      <a:pt x="616" y="37"/>
                    </a:lnTo>
                    <a:lnTo>
                      <a:pt x="616" y="33"/>
                    </a:lnTo>
                    <a:lnTo>
                      <a:pt x="621" y="30"/>
                    </a:lnTo>
                    <a:lnTo>
                      <a:pt x="624" y="28"/>
                    </a:lnTo>
                    <a:lnTo>
                      <a:pt x="629" y="25"/>
                    </a:lnTo>
                    <a:lnTo>
                      <a:pt x="634" y="23"/>
                    </a:lnTo>
                    <a:lnTo>
                      <a:pt x="641" y="22"/>
                    </a:lnTo>
                    <a:lnTo>
                      <a:pt x="643" y="23"/>
                    </a:lnTo>
                    <a:lnTo>
                      <a:pt x="643" y="27"/>
                    </a:lnTo>
                    <a:lnTo>
                      <a:pt x="639" y="32"/>
                    </a:lnTo>
                    <a:lnTo>
                      <a:pt x="634" y="32"/>
                    </a:lnTo>
                    <a:lnTo>
                      <a:pt x="638" y="35"/>
                    </a:lnTo>
                    <a:lnTo>
                      <a:pt x="681" y="65"/>
                    </a:lnTo>
                    <a:lnTo>
                      <a:pt x="741" y="131"/>
                    </a:lnTo>
                    <a:lnTo>
                      <a:pt x="746" y="131"/>
                    </a:lnTo>
                    <a:lnTo>
                      <a:pt x="751" y="128"/>
                    </a:lnTo>
                    <a:lnTo>
                      <a:pt x="751" y="126"/>
                    </a:lnTo>
                    <a:lnTo>
                      <a:pt x="749" y="125"/>
                    </a:lnTo>
                    <a:lnTo>
                      <a:pt x="749" y="120"/>
                    </a:lnTo>
                    <a:lnTo>
                      <a:pt x="754" y="118"/>
                    </a:lnTo>
                    <a:lnTo>
                      <a:pt x="760" y="121"/>
                    </a:lnTo>
                    <a:lnTo>
                      <a:pt x="759" y="125"/>
                    </a:lnTo>
                    <a:lnTo>
                      <a:pt x="760" y="128"/>
                    </a:lnTo>
                    <a:lnTo>
                      <a:pt x="765" y="130"/>
                    </a:lnTo>
                    <a:lnTo>
                      <a:pt x="769" y="133"/>
                    </a:lnTo>
                    <a:lnTo>
                      <a:pt x="774" y="133"/>
                    </a:lnTo>
                    <a:lnTo>
                      <a:pt x="777" y="130"/>
                    </a:lnTo>
                    <a:lnTo>
                      <a:pt x="780" y="130"/>
                    </a:lnTo>
                    <a:lnTo>
                      <a:pt x="787" y="133"/>
                    </a:lnTo>
                    <a:lnTo>
                      <a:pt x="792" y="131"/>
                    </a:lnTo>
                    <a:lnTo>
                      <a:pt x="795" y="131"/>
                    </a:lnTo>
                    <a:lnTo>
                      <a:pt x="800" y="130"/>
                    </a:lnTo>
                    <a:lnTo>
                      <a:pt x="802" y="128"/>
                    </a:lnTo>
                    <a:lnTo>
                      <a:pt x="800" y="125"/>
                    </a:lnTo>
                    <a:lnTo>
                      <a:pt x="802" y="123"/>
                    </a:lnTo>
                    <a:lnTo>
                      <a:pt x="809" y="121"/>
                    </a:lnTo>
                    <a:lnTo>
                      <a:pt x="819" y="121"/>
                    </a:lnTo>
                    <a:lnTo>
                      <a:pt x="825" y="125"/>
                    </a:lnTo>
                    <a:lnTo>
                      <a:pt x="832" y="128"/>
                    </a:lnTo>
                    <a:lnTo>
                      <a:pt x="837" y="135"/>
                    </a:lnTo>
                    <a:lnTo>
                      <a:pt x="839" y="140"/>
                    </a:lnTo>
                    <a:lnTo>
                      <a:pt x="842" y="140"/>
                    </a:lnTo>
                    <a:lnTo>
                      <a:pt x="847" y="141"/>
                    </a:lnTo>
                    <a:lnTo>
                      <a:pt x="852" y="145"/>
                    </a:lnTo>
                    <a:lnTo>
                      <a:pt x="854" y="145"/>
                    </a:lnTo>
                    <a:lnTo>
                      <a:pt x="857" y="146"/>
                    </a:lnTo>
                    <a:lnTo>
                      <a:pt x="857" y="150"/>
                    </a:lnTo>
                    <a:lnTo>
                      <a:pt x="857" y="151"/>
                    </a:lnTo>
                    <a:lnTo>
                      <a:pt x="857" y="155"/>
                    </a:lnTo>
                    <a:lnTo>
                      <a:pt x="859" y="158"/>
                    </a:lnTo>
                    <a:lnTo>
                      <a:pt x="860" y="159"/>
                    </a:lnTo>
                    <a:lnTo>
                      <a:pt x="862" y="161"/>
                    </a:lnTo>
                    <a:lnTo>
                      <a:pt x="863" y="161"/>
                    </a:lnTo>
                    <a:lnTo>
                      <a:pt x="868" y="163"/>
                    </a:lnTo>
                    <a:lnTo>
                      <a:pt x="872" y="164"/>
                    </a:lnTo>
                    <a:lnTo>
                      <a:pt x="873" y="161"/>
                    </a:lnTo>
                    <a:lnTo>
                      <a:pt x="877" y="159"/>
                    </a:lnTo>
                    <a:lnTo>
                      <a:pt x="888" y="159"/>
                    </a:lnTo>
                    <a:lnTo>
                      <a:pt x="893" y="158"/>
                    </a:lnTo>
                    <a:lnTo>
                      <a:pt x="897" y="155"/>
                    </a:lnTo>
                    <a:lnTo>
                      <a:pt x="902" y="151"/>
                    </a:lnTo>
                    <a:lnTo>
                      <a:pt x="903" y="153"/>
                    </a:lnTo>
                    <a:lnTo>
                      <a:pt x="902" y="158"/>
                    </a:lnTo>
                    <a:lnTo>
                      <a:pt x="903" y="161"/>
                    </a:lnTo>
                    <a:lnTo>
                      <a:pt x="907" y="163"/>
                    </a:lnTo>
                    <a:lnTo>
                      <a:pt x="912" y="166"/>
                    </a:lnTo>
                    <a:lnTo>
                      <a:pt x="918" y="169"/>
                    </a:lnTo>
                    <a:lnTo>
                      <a:pt x="922" y="171"/>
                    </a:lnTo>
                    <a:lnTo>
                      <a:pt x="917" y="174"/>
                    </a:lnTo>
                    <a:lnTo>
                      <a:pt x="913" y="178"/>
                    </a:lnTo>
                    <a:lnTo>
                      <a:pt x="907" y="183"/>
                    </a:lnTo>
                    <a:lnTo>
                      <a:pt x="907" y="186"/>
                    </a:lnTo>
                    <a:lnTo>
                      <a:pt x="907" y="189"/>
                    </a:lnTo>
                    <a:lnTo>
                      <a:pt x="905" y="194"/>
                    </a:lnTo>
                    <a:lnTo>
                      <a:pt x="897" y="196"/>
                    </a:lnTo>
                    <a:lnTo>
                      <a:pt x="893" y="199"/>
                    </a:lnTo>
                    <a:lnTo>
                      <a:pt x="892" y="204"/>
                    </a:lnTo>
                    <a:lnTo>
                      <a:pt x="892" y="213"/>
                    </a:lnTo>
                    <a:lnTo>
                      <a:pt x="897" y="223"/>
                    </a:lnTo>
                    <a:lnTo>
                      <a:pt x="902" y="228"/>
                    </a:lnTo>
                    <a:lnTo>
                      <a:pt x="902" y="231"/>
                    </a:lnTo>
                    <a:lnTo>
                      <a:pt x="895" y="236"/>
                    </a:lnTo>
                    <a:lnTo>
                      <a:pt x="890" y="238"/>
                    </a:lnTo>
                    <a:lnTo>
                      <a:pt x="885" y="243"/>
                    </a:lnTo>
                    <a:lnTo>
                      <a:pt x="882" y="244"/>
                    </a:lnTo>
                    <a:lnTo>
                      <a:pt x="880" y="243"/>
                    </a:lnTo>
                    <a:lnTo>
                      <a:pt x="878" y="241"/>
                    </a:lnTo>
                    <a:lnTo>
                      <a:pt x="875" y="241"/>
                    </a:lnTo>
                    <a:lnTo>
                      <a:pt x="865" y="243"/>
                    </a:lnTo>
                    <a:lnTo>
                      <a:pt x="859" y="243"/>
                    </a:lnTo>
                    <a:lnTo>
                      <a:pt x="849" y="239"/>
                    </a:lnTo>
                    <a:lnTo>
                      <a:pt x="844" y="238"/>
                    </a:lnTo>
                    <a:lnTo>
                      <a:pt x="840" y="239"/>
                    </a:lnTo>
                    <a:lnTo>
                      <a:pt x="839" y="249"/>
                    </a:lnTo>
                    <a:lnTo>
                      <a:pt x="837" y="254"/>
                    </a:lnTo>
                    <a:lnTo>
                      <a:pt x="835" y="259"/>
                    </a:lnTo>
                    <a:lnTo>
                      <a:pt x="834" y="272"/>
                    </a:lnTo>
                    <a:lnTo>
                      <a:pt x="834" y="282"/>
                    </a:lnTo>
                    <a:lnTo>
                      <a:pt x="832" y="286"/>
                    </a:lnTo>
                    <a:lnTo>
                      <a:pt x="835" y="287"/>
                    </a:lnTo>
                    <a:lnTo>
                      <a:pt x="840" y="289"/>
                    </a:lnTo>
                    <a:lnTo>
                      <a:pt x="839" y="294"/>
                    </a:lnTo>
                    <a:lnTo>
                      <a:pt x="839" y="297"/>
                    </a:lnTo>
                    <a:lnTo>
                      <a:pt x="835" y="297"/>
                    </a:lnTo>
                    <a:lnTo>
                      <a:pt x="832" y="299"/>
                    </a:lnTo>
                    <a:lnTo>
                      <a:pt x="829" y="299"/>
                    </a:lnTo>
                    <a:lnTo>
                      <a:pt x="825" y="297"/>
                    </a:lnTo>
                    <a:lnTo>
                      <a:pt x="822" y="297"/>
                    </a:lnTo>
                    <a:lnTo>
                      <a:pt x="817" y="299"/>
                    </a:lnTo>
                    <a:lnTo>
                      <a:pt x="805" y="301"/>
                    </a:lnTo>
                    <a:lnTo>
                      <a:pt x="799" y="304"/>
                    </a:lnTo>
                    <a:lnTo>
                      <a:pt x="795" y="304"/>
                    </a:lnTo>
                    <a:lnTo>
                      <a:pt x="792" y="302"/>
                    </a:lnTo>
                    <a:lnTo>
                      <a:pt x="789" y="304"/>
                    </a:lnTo>
                    <a:lnTo>
                      <a:pt x="784" y="307"/>
                    </a:lnTo>
                    <a:lnTo>
                      <a:pt x="784" y="311"/>
                    </a:lnTo>
                    <a:lnTo>
                      <a:pt x="787" y="314"/>
                    </a:lnTo>
                    <a:lnTo>
                      <a:pt x="794" y="314"/>
                    </a:lnTo>
                    <a:lnTo>
                      <a:pt x="800" y="314"/>
                    </a:lnTo>
                    <a:lnTo>
                      <a:pt x="800" y="316"/>
                    </a:lnTo>
                    <a:lnTo>
                      <a:pt x="797" y="319"/>
                    </a:lnTo>
                    <a:lnTo>
                      <a:pt x="799" y="326"/>
                    </a:lnTo>
                    <a:lnTo>
                      <a:pt x="799" y="329"/>
                    </a:lnTo>
                    <a:lnTo>
                      <a:pt x="802" y="332"/>
                    </a:lnTo>
                    <a:lnTo>
                      <a:pt x="802" y="336"/>
                    </a:lnTo>
                    <a:lnTo>
                      <a:pt x="807" y="342"/>
                    </a:lnTo>
                    <a:lnTo>
                      <a:pt x="807" y="347"/>
                    </a:lnTo>
                    <a:lnTo>
                      <a:pt x="814" y="351"/>
                    </a:lnTo>
                    <a:lnTo>
                      <a:pt x="815" y="359"/>
                    </a:lnTo>
                    <a:lnTo>
                      <a:pt x="812" y="362"/>
                    </a:lnTo>
                    <a:lnTo>
                      <a:pt x="810" y="365"/>
                    </a:lnTo>
                    <a:lnTo>
                      <a:pt x="815" y="370"/>
                    </a:lnTo>
                    <a:lnTo>
                      <a:pt x="812" y="370"/>
                    </a:lnTo>
                    <a:lnTo>
                      <a:pt x="812" y="374"/>
                    </a:lnTo>
                    <a:lnTo>
                      <a:pt x="807" y="375"/>
                    </a:lnTo>
                    <a:lnTo>
                      <a:pt x="807" y="382"/>
                    </a:lnTo>
                    <a:lnTo>
                      <a:pt x="802" y="384"/>
                    </a:lnTo>
                    <a:lnTo>
                      <a:pt x="792" y="382"/>
                    </a:lnTo>
                    <a:lnTo>
                      <a:pt x="782" y="370"/>
                    </a:lnTo>
                    <a:lnTo>
                      <a:pt x="777" y="372"/>
                    </a:lnTo>
                    <a:lnTo>
                      <a:pt x="767" y="369"/>
                    </a:lnTo>
                    <a:lnTo>
                      <a:pt x="752" y="367"/>
                    </a:lnTo>
                    <a:lnTo>
                      <a:pt x="746" y="370"/>
                    </a:lnTo>
                    <a:lnTo>
                      <a:pt x="732" y="367"/>
                    </a:lnTo>
                    <a:lnTo>
                      <a:pt x="721" y="369"/>
                    </a:lnTo>
                    <a:lnTo>
                      <a:pt x="716" y="370"/>
                    </a:lnTo>
                    <a:lnTo>
                      <a:pt x="709" y="369"/>
                    </a:lnTo>
                    <a:lnTo>
                      <a:pt x="706" y="372"/>
                    </a:lnTo>
                    <a:lnTo>
                      <a:pt x="701" y="374"/>
                    </a:lnTo>
                    <a:lnTo>
                      <a:pt x="687" y="372"/>
                    </a:lnTo>
                    <a:lnTo>
                      <a:pt x="677" y="370"/>
                    </a:lnTo>
                    <a:lnTo>
                      <a:pt x="672" y="367"/>
                    </a:lnTo>
                    <a:lnTo>
                      <a:pt x="664" y="367"/>
                    </a:lnTo>
                    <a:lnTo>
                      <a:pt x="662" y="369"/>
                    </a:lnTo>
                    <a:lnTo>
                      <a:pt x="656" y="369"/>
                    </a:lnTo>
                    <a:lnTo>
                      <a:pt x="653" y="367"/>
                    </a:lnTo>
                    <a:lnTo>
                      <a:pt x="649" y="369"/>
                    </a:lnTo>
                    <a:lnTo>
                      <a:pt x="649" y="374"/>
                    </a:lnTo>
                    <a:lnTo>
                      <a:pt x="651" y="379"/>
                    </a:lnTo>
                    <a:lnTo>
                      <a:pt x="651" y="384"/>
                    </a:lnTo>
                    <a:lnTo>
                      <a:pt x="644" y="385"/>
                    </a:lnTo>
                    <a:lnTo>
                      <a:pt x="629" y="385"/>
                    </a:lnTo>
                    <a:lnTo>
                      <a:pt x="611" y="384"/>
                    </a:lnTo>
                    <a:lnTo>
                      <a:pt x="606" y="382"/>
                    </a:lnTo>
                    <a:lnTo>
                      <a:pt x="599" y="380"/>
                    </a:lnTo>
                    <a:lnTo>
                      <a:pt x="594" y="385"/>
                    </a:lnTo>
                    <a:lnTo>
                      <a:pt x="596" y="387"/>
                    </a:lnTo>
                    <a:lnTo>
                      <a:pt x="591" y="390"/>
                    </a:lnTo>
                    <a:lnTo>
                      <a:pt x="589" y="392"/>
                    </a:lnTo>
                    <a:lnTo>
                      <a:pt x="588" y="392"/>
                    </a:lnTo>
                    <a:lnTo>
                      <a:pt x="583" y="399"/>
                    </a:lnTo>
                    <a:lnTo>
                      <a:pt x="579" y="400"/>
                    </a:lnTo>
                    <a:lnTo>
                      <a:pt x="569" y="410"/>
                    </a:lnTo>
                    <a:lnTo>
                      <a:pt x="566" y="417"/>
                    </a:lnTo>
                    <a:lnTo>
                      <a:pt x="563" y="419"/>
                    </a:lnTo>
                    <a:lnTo>
                      <a:pt x="560" y="427"/>
                    </a:lnTo>
                    <a:lnTo>
                      <a:pt x="550" y="435"/>
                    </a:lnTo>
                    <a:lnTo>
                      <a:pt x="546" y="434"/>
                    </a:lnTo>
                    <a:lnTo>
                      <a:pt x="536" y="429"/>
                    </a:lnTo>
                    <a:lnTo>
                      <a:pt x="528" y="429"/>
                    </a:lnTo>
                    <a:lnTo>
                      <a:pt x="520" y="429"/>
                    </a:lnTo>
                    <a:lnTo>
                      <a:pt x="510" y="435"/>
                    </a:lnTo>
                    <a:lnTo>
                      <a:pt x="505" y="434"/>
                    </a:lnTo>
                    <a:lnTo>
                      <a:pt x="495" y="409"/>
                    </a:lnTo>
                    <a:lnTo>
                      <a:pt x="476" y="407"/>
                    </a:lnTo>
                    <a:lnTo>
                      <a:pt x="476" y="375"/>
                    </a:lnTo>
                    <a:lnTo>
                      <a:pt x="468" y="379"/>
                    </a:lnTo>
                    <a:lnTo>
                      <a:pt x="462" y="365"/>
                    </a:lnTo>
                    <a:lnTo>
                      <a:pt x="450" y="357"/>
                    </a:lnTo>
                    <a:lnTo>
                      <a:pt x="410" y="357"/>
                    </a:lnTo>
                    <a:lnTo>
                      <a:pt x="373" y="360"/>
                    </a:lnTo>
                    <a:lnTo>
                      <a:pt x="354" y="349"/>
                    </a:lnTo>
                    <a:lnTo>
                      <a:pt x="339" y="344"/>
                    </a:lnTo>
                    <a:lnTo>
                      <a:pt x="300" y="319"/>
                    </a:lnTo>
                    <a:lnTo>
                      <a:pt x="236" y="331"/>
                    </a:lnTo>
                    <a:lnTo>
                      <a:pt x="256" y="435"/>
                    </a:lnTo>
                    <a:lnTo>
                      <a:pt x="252" y="435"/>
                    </a:lnTo>
                    <a:lnTo>
                      <a:pt x="242" y="437"/>
                    </a:lnTo>
                    <a:lnTo>
                      <a:pt x="226" y="420"/>
                    </a:lnTo>
                    <a:lnTo>
                      <a:pt x="209" y="412"/>
                    </a:lnTo>
                    <a:lnTo>
                      <a:pt x="194" y="410"/>
                    </a:lnTo>
                    <a:lnTo>
                      <a:pt x="182" y="414"/>
                    </a:lnTo>
                    <a:lnTo>
                      <a:pt x="167" y="425"/>
                    </a:lnTo>
                    <a:lnTo>
                      <a:pt x="166" y="420"/>
                    </a:lnTo>
                    <a:lnTo>
                      <a:pt x="164" y="415"/>
                    </a:lnTo>
                    <a:lnTo>
                      <a:pt x="167" y="409"/>
                    </a:lnTo>
                    <a:lnTo>
                      <a:pt x="169" y="402"/>
                    </a:lnTo>
                    <a:lnTo>
                      <a:pt x="167" y="400"/>
                    </a:lnTo>
                    <a:lnTo>
                      <a:pt x="169" y="399"/>
                    </a:lnTo>
                    <a:lnTo>
                      <a:pt x="167" y="397"/>
                    </a:lnTo>
                    <a:lnTo>
                      <a:pt x="163" y="399"/>
                    </a:lnTo>
                    <a:lnTo>
                      <a:pt x="158" y="397"/>
                    </a:lnTo>
                    <a:lnTo>
                      <a:pt x="154" y="395"/>
                    </a:lnTo>
                    <a:lnTo>
                      <a:pt x="151" y="397"/>
                    </a:lnTo>
                    <a:lnTo>
                      <a:pt x="148" y="397"/>
                    </a:lnTo>
                    <a:lnTo>
                      <a:pt x="146" y="392"/>
                    </a:lnTo>
                    <a:lnTo>
                      <a:pt x="144" y="390"/>
                    </a:lnTo>
                    <a:lnTo>
                      <a:pt x="143" y="387"/>
                    </a:lnTo>
                    <a:lnTo>
                      <a:pt x="139" y="385"/>
                    </a:lnTo>
                    <a:lnTo>
                      <a:pt x="138" y="387"/>
                    </a:lnTo>
                    <a:lnTo>
                      <a:pt x="134" y="389"/>
                    </a:lnTo>
                    <a:lnTo>
                      <a:pt x="131" y="387"/>
                    </a:lnTo>
                    <a:lnTo>
                      <a:pt x="133" y="382"/>
                    </a:lnTo>
                    <a:lnTo>
                      <a:pt x="131" y="379"/>
                    </a:lnTo>
                    <a:lnTo>
                      <a:pt x="124" y="370"/>
                    </a:lnTo>
                    <a:lnTo>
                      <a:pt x="124" y="369"/>
                    </a:lnTo>
                    <a:lnTo>
                      <a:pt x="121" y="367"/>
                    </a:lnTo>
                    <a:lnTo>
                      <a:pt x="119" y="364"/>
                    </a:lnTo>
                    <a:lnTo>
                      <a:pt x="118" y="362"/>
                    </a:lnTo>
                    <a:lnTo>
                      <a:pt x="116" y="359"/>
                    </a:lnTo>
                    <a:lnTo>
                      <a:pt x="111" y="357"/>
                    </a:lnTo>
                    <a:lnTo>
                      <a:pt x="108" y="357"/>
                    </a:lnTo>
                    <a:lnTo>
                      <a:pt x="104" y="354"/>
                    </a:lnTo>
                    <a:lnTo>
                      <a:pt x="104" y="351"/>
                    </a:lnTo>
                    <a:lnTo>
                      <a:pt x="108" y="349"/>
                    </a:lnTo>
                    <a:lnTo>
                      <a:pt x="109" y="351"/>
                    </a:lnTo>
                    <a:lnTo>
                      <a:pt x="116" y="349"/>
                    </a:lnTo>
                    <a:lnTo>
                      <a:pt x="119" y="351"/>
                    </a:lnTo>
                    <a:lnTo>
                      <a:pt x="121" y="351"/>
                    </a:lnTo>
                    <a:lnTo>
                      <a:pt x="123" y="351"/>
                    </a:lnTo>
                    <a:lnTo>
                      <a:pt x="126" y="349"/>
                    </a:lnTo>
                    <a:lnTo>
                      <a:pt x="128" y="349"/>
                    </a:lnTo>
                    <a:lnTo>
                      <a:pt x="133" y="349"/>
                    </a:lnTo>
                    <a:lnTo>
                      <a:pt x="134" y="349"/>
                    </a:lnTo>
                    <a:lnTo>
                      <a:pt x="133" y="347"/>
                    </a:lnTo>
                    <a:lnTo>
                      <a:pt x="128" y="347"/>
                    </a:lnTo>
                    <a:lnTo>
                      <a:pt x="126" y="346"/>
                    </a:lnTo>
                    <a:lnTo>
                      <a:pt x="126" y="342"/>
                    </a:lnTo>
                    <a:lnTo>
                      <a:pt x="121" y="337"/>
                    </a:lnTo>
                    <a:lnTo>
                      <a:pt x="121" y="336"/>
                    </a:lnTo>
                    <a:lnTo>
                      <a:pt x="123" y="334"/>
                    </a:lnTo>
                    <a:lnTo>
                      <a:pt x="123" y="331"/>
                    </a:lnTo>
                    <a:lnTo>
                      <a:pt x="123" y="329"/>
                    </a:lnTo>
                    <a:lnTo>
                      <a:pt x="126" y="326"/>
                    </a:lnTo>
                    <a:lnTo>
                      <a:pt x="131" y="324"/>
                    </a:lnTo>
                    <a:lnTo>
                      <a:pt x="134" y="322"/>
                    </a:lnTo>
                    <a:lnTo>
                      <a:pt x="139" y="324"/>
                    </a:lnTo>
                    <a:lnTo>
                      <a:pt x="144" y="324"/>
                    </a:lnTo>
                    <a:lnTo>
                      <a:pt x="148" y="322"/>
                    </a:lnTo>
                    <a:lnTo>
                      <a:pt x="149" y="324"/>
                    </a:lnTo>
                    <a:lnTo>
                      <a:pt x="151" y="324"/>
                    </a:lnTo>
                    <a:lnTo>
                      <a:pt x="154" y="324"/>
                    </a:lnTo>
                    <a:lnTo>
                      <a:pt x="159" y="327"/>
                    </a:lnTo>
                    <a:lnTo>
                      <a:pt x="163" y="327"/>
                    </a:lnTo>
                    <a:lnTo>
                      <a:pt x="167" y="326"/>
                    </a:lnTo>
                    <a:lnTo>
                      <a:pt x="169" y="324"/>
                    </a:lnTo>
                    <a:lnTo>
                      <a:pt x="166" y="322"/>
                    </a:lnTo>
                    <a:lnTo>
                      <a:pt x="161" y="321"/>
                    </a:lnTo>
                    <a:lnTo>
                      <a:pt x="158" y="316"/>
                    </a:lnTo>
                    <a:lnTo>
                      <a:pt x="158" y="311"/>
                    </a:lnTo>
                    <a:lnTo>
                      <a:pt x="161" y="309"/>
                    </a:lnTo>
                    <a:lnTo>
                      <a:pt x="163" y="307"/>
                    </a:lnTo>
                    <a:lnTo>
                      <a:pt x="161" y="306"/>
                    </a:lnTo>
                    <a:lnTo>
                      <a:pt x="159" y="304"/>
                    </a:lnTo>
                    <a:lnTo>
                      <a:pt x="159" y="302"/>
                    </a:lnTo>
                    <a:lnTo>
                      <a:pt x="163" y="297"/>
                    </a:lnTo>
                    <a:lnTo>
                      <a:pt x="163" y="294"/>
                    </a:lnTo>
                    <a:lnTo>
                      <a:pt x="159" y="291"/>
                    </a:lnTo>
                    <a:lnTo>
                      <a:pt x="158" y="287"/>
                    </a:lnTo>
                    <a:lnTo>
                      <a:pt x="159" y="286"/>
                    </a:lnTo>
                    <a:lnTo>
                      <a:pt x="159" y="284"/>
                    </a:lnTo>
                    <a:lnTo>
                      <a:pt x="156" y="284"/>
                    </a:lnTo>
                    <a:lnTo>
                      <a:pt x="154" y="281"/>
                    </a:lnTo>
                    <a:lnTo>
                      <a:pt x="154" y="279"/>
                    </a:lnTo>
                    <a:lnTo>
                      <a:pt x="146" y="279"/>
                    </a:lnTo>
                    <a:lnTo>
                      <a:pt x="143" y="277"/>
                    </a:lnTo>
                    <a:lnTo>
                      <a:pt x="139" y="279"/>
                    </a:lnTo>
                    <a:lnTo>
                      <a:pt x="138" y="281"/>
                    </a:lnTo>
                    <a:lnTo>
                      <a:pt x="136" y="281"/>
                    </a:lnTo>
                    <a:lnTo>
                      <a:pt x="136" y="284"/>
                    </a:lnTo>
                    <a:lnTo>
                      <a:pt x="133" y="284"/>
                    </a:lnTo>
                    <a:lnTo>
                      <a:pt x="129" y="284"/>
                    </a:lnTo>
                    <a:lnTo>
                      <a:pt x="129" y="282"/>
                    </a:lnTo>
                    <a:lnTo>
                      <a:pt x="126" y="282"/>
                    </a:lnTo>
                    <a:lnTo>
                      <a:pt x="124" y="282"/>
                    </a:lnTo>
                    <a:lnTo>
                      <a:pt x="123" y="281"/>
                    </a:lnTo>
                    <a:lnTo>
                      <a:pt x="123" y="277"/>
                    </a:lnTo>
                    <a:lnTo>
                      <a:pt x="123" y="276"/>
                    </a:lnTo>
                    <a:lnTo>
                      <a:pt x="119" y="277"/>
                    </a:lnTo>
                    <a:lnTo>
                      <a:pt x="118" y="277"/>
                    </a:lnTo>
                    <a:lnTo>
                      <a:pt x="114" y="276"/>
                    </a:lnTo>
                    <a:lnTo>
                      <a:pt x="108" y="276"/>
                    </a:lnTo>
                    <a:lnTo>
                      <a:pt x="104" y="279"/>
                    </a:lnTo>
                    <a:lnTo>
                      <a:pt x="104" y="282"/>
                    </a:lnTo>
                    <a:lnTo>
                      <a:pt x="103" y="284"/>
                    </a:lnTo>
                    <a:lnTo>
                      <a:pt x="101" y="282"/>
                    </a:lnTo>
                    <a:lnTo>
                      <a:pt x="99" y="282"/>
                    </a:lnTo>
                    <a:lnTo>
                      <a:pt x="96" y="286"/>
                    </a:lnTo>
                    <a:lnTo>
                      <a:pt x="93" y="286"/>
                    </a:lnTo>
                    <a:lnTo>
                      <a:pt x="91" y="287"/>
                    </a:lnTo>
                    <a:lnTo>
                      <a:pt x="88" y="291"/>
                    </a:lnTo>
                    <a:lnTo>
                      <a:pt x="84" y="291"/>
                    </a:lnTo>
                    <a:lnTo>
                      <a:pt x="84" y="294"/>
                    </a:lnTo>
                    <a:lnTo>
                      <a:pt x="83" y="296"/>
                    </a:lnTo>
                    <a:lnTo>
                      <a:pt x="81" y="294"/>
                    </a:lnTo>
                    <a:lnTo>
                      <a:pt x="78" y="292"/>
                    </a:lnTo>
                    <a:lnTo>
                      <a:pt x="76" y="296"/>
                    </a:lnTo>
                    <a:lnTo>
                      <a:pt x="73" y="296"/>
                    </a:lnTo>
                    <a:lnTo>
                      <a:pt x="73" y="292"/>
                    </a:lnTo>
                    <a:lnTo>
                      <a:pt x="71" y="294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205" name="Freeform 12"/>
              <p:cNvSpPr>
                <a:spLocks/>
              </p:cNvSpPr>
              <p:nvPr/>
            </p:nvSpPr>
            <p:spPr bwMode="auto">
              <a:xfrm>
                <a:off x="7093552" y="2699041"/>
                <a:ext cx="208698" cy="114135"/>
              </a:xfrm>
              <a:custGeom>
                <a:avLst/>
                <a:gdLst/>
                <a:ahLst/>
                <a:cxnLst>
                  <a:cxn ang="0">
                    <a:pos x="310" y="206"/>
                  </a:cxn>
                  <a:cxn ang="0">
                    <a:pos x="317" y="193"/>
                  </a:cxn>
                  <a:cxn ang="0">
                    <a:pos x="312" y="184"/>
                  </a:cxn>
                  <a:cxn ang="0">
                    <a:pos x="312" y="174"/>
                  </a:cxn>
                  <a:cxn ang="0">
                    <a:pos x="304" y="169"/>
                  </a:cxn>
                  <a:cxn ang="0">
                    <a:pos x="294" y="163"/>
                  </a:cxn>
                  <a:cxn ang="0">
                    <a:pos x="299" y="153"/>
                  </a:cxn>
                  <a:cxn ang="0">
                    <a:pos x="314" y="153"/>
                  </a:cxn>
                  <a:cxn ang="0">
                    <a:pos x="324" y="146"/>
                  </a:cxn>
                  <a:cxn ang="0">
                    <a:pos x="320" y="139"/>
                  </a:cxn>
                  <a:cxn ang="0">
                    <a:pos x="338" y="134"/>
                  </a:cxn>
                  <a:cxn ang="0">
                    <a:pos x="330" y="128"/>
                  </a:cxn>
                  <a:cxn ang="0">
                    <a:pos x="337" y="120"/>
                  </a:cxn>
                  <a:cxn ang="0">
                    <a:pos x="348" y="116"/>
                  </a:cxn>
                  <a:cxn ang="0">
                    <a:pos x="362" y="115"/>
                  </a:cxn>
                  <a:cxn ang="0">
                    <a:pos x="375" y="115"/>
                  </a:cxn>
                  <a:cxn ang="0">
                    <a:pos x="390" y="108"/>
                  </a:cxn>
                  <a:cxn ang="0">
                    <a:pos x="377" y="96"/>
                  </a:cxn>
                  <a:cxn ang="0">
                    <a:pos x="373" y="101"/>
                  </a:cxn>
                  <a:cxn ang="0">
                    <a:pos x="365" y="105"/>
                  </a:cxn>
                  <a:cxn ang="0">
                    <a:pos x="350" y="98"/>
                  </a:cxn>
                  <a:cxn ang="0">
                    <a:pos x="348" y="90"/>
                  </a:cxn>
                  <a:cxn ang="0">
                    <a:pos x="357" y="75"/>
                  </a:cxn>
                  <a:cxn ang="0">
                    <a:pos x="347" y="80"/>
                  </a:cxn>
                  <a:cxn ang="0">
                    <a:pos x="333" y="91"/>
                  </a:cxn>
                  <a:cxn ang="0">
                    <a:pos x="327" y="100"/>
                  </a:cxn>
                  <a:cxn ang="0">
                    <a:pos x="314" y="116"/>
                  </a:cxn>
                  <a:cxn ang="0">
                    <a:pos x="300" y="110"/>
                  </a:cxn>
                  <a:cxn ang="0">
                    <a:pos x="284" y="110"/>
                  </a:cxn>
                  <a:cxn ang="0">
                    <a:pos x="269" y="115"/>
                  </a:cxn>
                  <a:cxn ang="0">
                    <a:pos x="240" y="88"/>
                  </a:cxn>
                  <a:cxn ang="0">
                    <a:pos x="232" y="60"/>
                  </a:cxn>
                  <a:cxn ang="0">
                    <a:pos x="214" y="38"/>
                  </a:cxn>
                  <a:cxn ang="0">
                    <a:pos x="137" y="41"/>
                  </a:cxn>
                  <a:cxn ang="0">
                    <a:pos x="103" y="25"/>
                  </a:cxn>
                  <a:cxn ang="0">
                    <a:pos x="0" y="12"/>
                  </a:cxn>
                  <a:cxn ang="0">
                    <a:pos x="31" y="115"/>
                  </a:cxn>
                  <a:cxn ang="0">
                    <a:pos x="43" y="111"/>
                  </a:cxn>
                  <a:cxn ang="0">
                    <a:pos x="38" y="100"/>
                  </a:cxn>
                  <a:cxn ang="0">
                    <a:pos x="49" y="90"/>
                  </a:cxn>
                  <a:cxn ang="0">
                    <a:pos x="59" y="81"/>
                  </a:cxn>
                  <a:cxn ang="0">
                    <a:pos x="68" y="83"/>
                  </a:cxn>
                  <a:cxn ang="0">
                    <a:pos x="74" y="78"/>
                  </a:cxn>
                  <a:cxn ang="0">
                    <a:pos x="106" y="93"/>
                  </a:cxn>
                  <a:cxn ang="0">
                    <a:pos x="126" y="106"/>
                  </a:cxn>
                  <a:cxn ang="0">
                    <a:pos x="144" y="111"/>
                  </a:cxn>
                  <a:cxn ang="0">
                    <a:pos x="159" y="118"/>
                  </a:cxn>
                  <a:cxn ang="0">
                    <a:pos x="167" y="134"/>
                  </a:cxn>
                  <a:cxn ang="0">
                    <a:pos x="176" y="149"/>
                  </a:cxn>
                  <a:cxn ang="0">
                    <a:pos x="199" y="163"/>
                  </a:cxn>
                  <a:cxn ang="0">
                    <a:pos x="234" y="181"/>
                  </a:cxn>
                  <a:cxn ang="0">
                    <a:pos x="264" y="193"/>
                  </a:cxn>
                  <a:cxn ang="0">
                    <a:pos x="270" y="194"/>
                  </a:cxn>
                  <a:cxn ang="0">
                    <a:pos x="279" y="206"/>
                  </a:cxn>
                  <a:cxn ang="0">
                    <a:pos x="287" y="214"/>
                  </a:cxn>
                  <a:cxn ang="0">
                    <a:pos x="295" y="221"/>
                  </a:cxn>
                  <a:cxn ang="0">
                    <a:pos x="302" y="218"/>
                  </a:cxn>
                  <a:cxn ang="0">
                    <a:pos x="309" y="219"/>
                  </a:cxn>
                </a:cxnLst>
                <a:rect l="0" t="0" r="r" b="b"/>
                <a:pathLst>
                  <a:path w="390" h="221">
                    <a:moveTo>
                      <a:pt x="309" y="219"/>
                    </a:moveTo>
                    <a:lnTo>
                      <a:pt x="310" y="206"/>
                    </a:lnTo>
                    <a:lnTo>
                      <a:pt x="315" y="196"/>
                    </a:lnTo>
                    <a:lnTo>
                      <a:pt x="317" y="193"/>
                    </a:lnTo>
                    <a:lnTo>
                      <a:pt x="317" y="186"/>
                    </a:lnTo>
                    <a:lnTo>
                      <a:pt x="312" y="184"/>
                    </a:lnTo>
                    <a:lnTo>
                      <a:pt x="309" y="179"/>
                    </a:lnTo>
                    <a:lnTo>
                      <a:pt x="312" y="174"/>
                    </a:lnTo>
                    <a:lnTo>
                      <a:pt x="310" y="169"/>
                    </a:lnTo>
                    <a:lnTo>
                      <a:pt x="304" y="169"/>
                    </a:lnTo>
                    <a:lnTo>
                      <a:pt x="299" y="171"/>
                    </a:lnTo>
                    <a:lnTo>
                      <a:pt x="294" y="163"/>
                    </a:lnTo>
                    <a:lnTo>
                      <a:pt x="294" y="156"/>
                    </a:lnTo>
                    <a:lnTo>
                      <a:pt x="299" y="153"/>
                    </a:lnTo>
                    <a:lnTo>
                      <a:pt x="309" y="154"/>
                    </a:lnTo>
                    <a:lnTo>
                      <a:pt x="314" y="153"/>
                    </a:lnTo>
                    <a:lnTo>
                      <a:pt x="314" y="148"/>
                    </a:lnTo>
                    <a:lnTo>
                      <a:pt x="324" y="146"/>
                    </a:lnTo>
                    <a:lnTo>
                      <a:pt x="322" y="143"/>
                    </a:lnTo>
                    <a:lnTo>
                      <a:pt x="320" y="139"/>
                    </a:lnTo>
                    <a:lnTo>
                      <a:pt x="330" y="138"/>
                    </a:lnTo>
                    <a:lnTo>
                      <a:pt x="338" y="134"/>
                    </a:lnTo>
                    <a:lnTo>
                      <a:pt x="338" y="131"/>
                    </a:lnTo>
                    <a:lnTo>
                      <a:pt x="330" y="128"/>
                    </a:lnTo>
                    <a:lnTo>
                      <a:pt x="332" y="121"/>
                    </a:lnTo>
                    <a:lnTo>
                      <a:pt x="337" y="120"/>
                    </a:lnTo>
                    <a:lnTo>
                      <a:pt x="343" y="116"/>
                    </a:lnTo>
                    <a:lnTo>
                      <a:pt x="348" y="116"/>
                    </a:lnTo>
                    <a:lnTo>
                      <a:pt x="357" y="110"/>
                    </a:lnTo>
                    <a:lnTo>
                      <a:pt x="362" y="115"/>
                    </a:lnTo>
                    <a:lnTo>
                      <a:pt x="363" y="116"/>
                    </a:lnTo>
                    <a:lnTo>
                      <a:pt x="375" y="115"/>
                    </a:lnTo>
                    <a:lnTo>
                      <a:pt x="383" y="116"/>
                    </a:lnTo>
                    <a:lnTo>
                      <a:pt x="390" y="108"/>
                    </a:lnTo>
                    <a:lnTo>
                      <a:pt x="390" y="105"/>
                    </a:lnTo>
                    <a:lnTo>
                      <a:pt x="377" y="96"/>
                    </a:lnTo>
                    <a:lnTo>
                      <a:pt x="375" y="95"/>
                    </a:lnTo>
                    <a:lnTo>
                      <a:pt x="373" y="101"/>
                    </a:lnTo>
                    <a:lnTo>
                      <a:pt x="370" y="106"/>
                    </a:lnTo>
                    <a:lnTo>
                      <a:pt x="365" y="105"/>
                    </a:lnTo>
                    <a:lnTo>
                      <a:pt x="360" y="100"/>
                    </a:lnTo>
                    <a:lnTo>
                      <a:pt x="350" y="98"/>
                    </a:lnTo>
                    <a:lnTo>
                      <a:pt x="345" y="95"/>
                    </a:lnTo>
                    <a:lnTo>
                      <a:pt x="348" y="90"/>
                    </a:lnTo>
                    <a:lnTo>
                      <a:pt x="357" y="78"/>
                    </a:lnTo>
                    <a:lnTo>
                      <a:pt x="357" y="75"/>
                    </a:lnTo>
                    <a:lnTo>
                      <a:pt x="352" y="73"/>
                    </a:lnTo>
                    <a:lnTo>
                      <a:pt x="347" y="80"/>
                    </a:lnTo>
                    <a:lnTo>
                      <a:pt x="343" y="81"/>
                    </a:lnTo>
                    <a:lnTo>
                      <a:pt x="333" y="91"/>
                    </a:lnTo>
                    <a:lnTo>
                      <a:pt x="330" y="98"/>
                    </a:lnTo>
                    <a:lnTo>
                      <a:pt x="327" y="100"/>
                    </a:lnTo>
                    <a:lnTo>
                      <a:pt x="324" y="108"/>
                    </a:lnTo>
                    <a:lnTo>
                      <a:pt x="314" y="116"/>
                    </a:lnTo>
                    <a:lnTo>
                      <a:pt x="310" y="115"/>
                    </a:lnTo>
                    <a:lnTo>
                      <a:pt x="300" y="110"/>
                    </a:lnTo>
                    <a:lnTo>
                      <a:pt x="292" y="110"/>
                    </a:lnTo>
                    <a:lnTo>
                      <a:pt x="284" y="110"/>
                    </a:lnTo>
                    <a:lnTo>
                      <a:pt x="274" y="116"/>
                    </a:lnTo>
                    <a:lnTo>
                      <a:pt x="269" y="115"/>
                    </a:lnTo>
                    <a:lnTo>
                      <a:pt x="259" y="90"/>
                    </a:lnTo>
                    <a:lnTo>
                      <a:pt x="240" y="88"/>
                    </a:lnTo>
                    <a:lnTo>
                      <a:pt x="240" y="56"/>
                    </a:lnTo>
                    <a:lnTo>
                      <a:pt x="232" y="60"/>
                    </a:lnTo>
                    <a:lnTo>
                      <a:pt x="226" y="46"/>
                    </a:lnTo>
                    <a:lnTo>
                      <a:pt x="214" y="38"/>
                    </a:lnTo>
                    <a:lnTo>
                      <a:pt x="174" y="38"/>
                    </a:lnTo>
                    <a:lnTo>
                      <a:pt x="137" y="41"/>
                    </a:lnTo>
                    <a:lnTo>
                      <a:pt x="118" y="30"/>
                    </a:lnTo>
                    <a:lnTo>
                      <a:pt x="103" y="25"/>
                    </a:lnTo>
                    <a:lnTo>
                      <a:pt x="64" y="0"/>
                    </a:lnTo>
                    <a:lnTo>
                      <a:pt x="0" y="12"/>
                    </a:lnTo>
                    <a:lnTo>
                      <a:pt x="20" y="116"/>
                    </a:lnTo>
                    <a:lnTo>
                      <a:pt x="31" y="115"/>
                    </a:lnTo>
                    <a:lnTo>
                      <a:pt x="41" y="116"/>
                    </a:lnTo>
                    <a:lnTo>
                      <a:pt x="43" y="111"/>
                    </a:lnTo>
                    <a:lnTo>
                      <a:pt x="39" y="108"/>
                    </a:lnTo>
                    <a:lnTo>
                      <a:pt x="38" y="100"/>
                    </a:lnTo>
                    <a:lnTo>
                      <a:pt x="43" y="90"/>
                    </a:lnTo>
                    <a:lnTo>
                      <a:pt x="49" y="90"/>
                    </a:lnTo>
                    <a:lnTo>
                      <a:pt x="54" y="85"/>
                    </a:lnTo>
                    <a:lnTo>
                      <a:pt x="59" y="81"/>
                    </a:lnTo>
                    <a:lnTo>
                      <a:pt x="64" y="85"/>
                    </a:lnTo>
                    <a:lnTo>
                      <a:pt x="68" y="83"/>
                    </a:lnTo>
                    <a:lnTo>
                      <a:pt x="64" y="78"/>
                    </a:lnTo>
                    <a:lnTo>
                      <a:pt x="74" y="78"/>
                    </a:lnTo>
                    <a:lnTo>
                      <a:pt x="91" y="86"/>
                    </a:lnTo>
                    <a:lnTo>
                      <a:pt x="106" y="93"/>
                    </a:lnTo>
                    <a:lnTo>
                      <a:pt x="108" y="98"/>
                    </a:lnTo>
                    <a:lnTo>
                      <a:pt x="126" y="106"/>
                    </a:lnTo>
                    <a:lnTo>
                      <a:pt x="139" y="113"/>
                    </a:lnTo>
                    <a:lnTo>
                      <a:pt x="144" y="111"/>
                    </a:lnTo>
                    <a:lnTo>
                      <a:pt x="149" y="111"/>
                    </a:lnTo>
                    <a:lnTo>
                      <a:pt x="159" y="118"/>
                    </a:lnTo>
                    <a:lnTo>
                      <a:pt x="162" y="131"/>
                    </a:lnTo>
                    <a:lnTo>
                      <a:pt x="167" y="134"/>
                    </a:lnTo>
                    <a:lnTo>
                      <a:pt x="169" y="141"/>
                    </a:lnTo>
                    <a:lnTo>
                      <a:pt x="176" y="149"/>
                    </a:lnTo>
                    <a:lnTo>
                      <a:pt x="184" y="153"/>
                    </a:lnTo>
                    <a:lnTo>
                      <a:pt x="199" y="163"/>
                    </a:lnTo>
                    <a:lnTo>
                      <a:pt x="216" y="173"/>
                    </a:lnTo>
                    <a:lnTo>
                      <a:pt x="234" y="181"/>
                    </a:lnTo>
                    <a:lnTo>
                      <a:pt x="250" y="191"/>
                    </a:lnTo>
                    <a:lnTo>
                      <a:pt x="264" y="193"/>
                    </a:lnTo>
                    <a:lnTo>
                      <a:pt x="265" y="196"/>
                    </a:lnTo>
                    <a:lnTo>
                      <a:pt x="270" y="194"/>
                    </a:lnTo>
                    <a:lnTo>
                      <a:pt x="279" y="201"/>
                    </a:lnTo>
                    <a:lnTo>
                      <a:pt x="279" y="206"/>
                    </a:lnTo>
                    <a:lnTo>
                      <a:pt x="280" y="216"/>
                    </a:lnTo>
                    <a:lnTo>
                      <a:pt x="287" y="214"/>
                    </a:lnTo>
                    <a:lnTo>
                      <a:pt x="292" y="216"/>
                    </a:lnTo>
                    <a:lnTo>
                      <a:pt x="295" y="221"/>
                    </a:lnTo>
                    <a:lnTo>
                      <a:pt x="299" y="221"/>
                    </a:lnTo>
                    <a:lnTo>
                      <a:pt x="302" y="218"/>
                    </a:lnTo>
                    <a:lnTo>
                      <a:pt x="307" y="218"/>
                    </a:lnTo>
                    <a:lnTo>
                      <a:pt x="309" y="219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206" name="Freeform 13"/>
              <p:cNvSpPr>
                <a:spLocks/>
              </p:cNvSpPr>
              <p:nvPr/>
            </p:nvSpPr>
            <p:spPr bwMode="auto">
              <a:xfrm>
                <a:off x="7057163" y="2739507"/>
                <a:ext cx="186223" cy="102722"/>
              </a:xfrm>
              <a:custGeom>
                <a:avLst/>
                <a:gdLst/>
                <a:ahLst/>
                <a:cxnLst>
                  <a:cxn ang="0">
                    <a:pos x="348" y="123"/>
                  </a:cxn>
                  <a:cxn ang="0">
                    <a:pos x="333" y="115"/>
                  </a:cxn>
                  <a:cxn ang="0">
                    <a:pos x="285" y="95"/>
                  </a:cxn>
                  <a:cxn ang="0">
                    <a:pos x="245" y="71"/>
                  </a:cxn>
                  <a:cxn ang="0">
                    <a:pos x="231" y="53"/>
                  </a:cxn>
                  <a:cxn ang="0">
                    <a:pos x="213" y="33"/>
                  </a:cxn>
                  <a:cxn ang="0">
                    <a:pos x="177" y="20"/>
                  </a:cxn>
                  <a:cxn ang="0">
                    <a:pos x="143" y="0"/>
                  </a:cxn>
                  <a:cxn ang="0">
                    <a:pos x="133" y="7"/>
                  </a:cxn>
                  <a:cxn ang="0">
                    <a:pos x="118" y="12"/>
                  </a:cxn>
                  <a:cxn ang="0">
                    <a:pos x="108" y="30"/>
                  </a:cxn>
                  <a:cxn ang="0">
                    <a:pos x="100" y="37"/>
                  </a:cxn>
                  <a:cxn ang="0">
                    <a:pos x="59" y="23"/>
                  </a:cxn>
                  <a:cxn ang="0">
                    <a:pos x="15" y="17"/>
                  </a:cxn>
                  <a:cxn ang="0">
                    <a:pos x="4" y="33"/>
                  </a:cxn>
                  <a:cxn ang="0">
                    <a:pos x="10" y="43"/>
                  </a:cxn>
                  <a:cxn ang="0">
                    <a:pos x="12" y="61"/>
                  </a:cxn>
                  <a:cxn ang="0">
                    <a:pos x="17" y="80"/>
                  </a:cxn>
                  <a:cxn ang="0">
                    <a:pos x="22" y="81"/>
                  </a:cxn>
                  <a:cxn ang="0">
                    <a:pos x="34" y="78"/>
                  </a:cxn>
                  <a:cxn ang="0">
                    <a:pos x="35" y="90"/>
                  </a:cxn>
                  <a:cxn ang="0">
                    <a:pos x="40" y="93"/>
                  </a:cxn>
                  <a:cxn ang="0">
                    <a:pos x="32" y="91"/>
                  </a:cxn>
                  <a:cxn ang="0">
                    <a:pos x="30" y="103"/>
                  </a:cxn>
                  <a:cxn ang="0">
                    <a:pos x="35" y="98"/>
                  </a:cxn>
                  <a:cxn ang="0">
                    <a:pos x="47" y="106"/>
                  </a:cxn>
                  <a:cxn ang="0">
                    <a:pos x="50" y="120"/>
                  </a:cxn>
                  <a:cxn ang="0">
                    <a:pos x="55" y="150"/>
                  </a:cxn>
                  <a:cxn ang="0">
                    <a:pos x="75" y="141"/>
                  </a:cxn>
                  <a:cxn ang="0">
                    <a:pos x="92" y="130"/>
                  </a:cxn>
                  <a:cxn ang="0">
                    <a:pos x="113" y="125"/>
                  </a:cxn>
                  <a:cxn ang="0">
                    <a:pos x="128" y="125"/>
                  </a:cxn>
                  <a:cxn ang="0">
                    <a:pos x="158" y="141"/>
                  </a:cxn>
                  <a:cxn ang="0">
                    <a:pos x="177" y="141"/>
                  </a:cxn>
                  <a:cxn ang="0">
                    <a:pos x="185" y="151"/>
                  </a:cxn>
                  <a:cxn ang="0">
                    <a:pos x="208" y="163"/>
                  </a:cxn>
                  <a:cxn ang="0">
                    <a:pos x="230" y="173"/>
                  </a:cxn>
                  <a:cxn ang="0">
                    <a:pos x="230" y="184"/>
                  </a:cxn>
                  <a:cxn ang="0">
                    <a:pos x="240" y="189"/>
                  </a:cxn>
                  <a:cxn ang="0">
                    <a:pos x="250" y="189"/>
                  </a:cxn>
                  <a:cxn ang="0">
                    <a:pos x="261" y="196"/>
                  </a:cxn>
                  <a:cxn ang="0">
                    <a:pos x="273" y="194"/>
                  </a:cxn>
                  <a:cxn ang="0">
                    <a:pos x="280" y="184"/>
                  </a:cxn>
                  <a:cxn ang="0">
                    <a:pos x="296" y="176"/>
                  </a:cxn>
                  <a:cxn ang="0">
                    <a:pos x="304" y="171"/>
                  </a:cxn>
                  <a:cxn ang="0">
                    <a:pos x="311" y="154"/>
                  </a:cxn>
                  <a:cxn ang="0">
                    <a:pos x="309" y="145"/>
                  </a:cxn>
                  <a:cxn ang="0">
                    <a:pos x="321" y="141"/>
                  </a:cxn>
                  <a:cxn ang="0">
                    <a:pos x="336" y="135"/>
                  </a:cxn>
                  <a:cxn ang="0">
                    <a:pos x="348" y="138"/>
                  </a:cxn>
                </a:cxnLst>
                <a:rect l="0" t="0" r="r" b="b"/>
                <a:pathLst>
                  <a:path w="349" h="198">
                    <a:moveTo>
                      <a:pt x="349" y="138"/>
                    </a:moveTo>
                    <a:lnTo>
                      <a:pt x="348" y="128"/>
                    </a:lnTo>
                    <a:lnTo>
                      <a:pt x="348" y="123"/>
                    </a:lnTo>
                    <a:lnTo>
                      <a:pt x="339" y="116"/>
                    </a:lnTo>
                    <a:lnTo>
                      <a:pt x="334" y="118"/>
                    </a:lnTo>
                    <a:lnTo>
                      <a:pt x="333" y="115"/>
                    </a:lnTo>
                    <a:lnTo>
                      <a:pt x="319" y="113"/>
                    </a:lnTo>
                    <a:lnTo>
                      <a:pt x="303" y="103"/>
                    </a:lnTo>
                    <a:lnTo>
                      <a:pt x="285" y="95"/>
                    </a:lnTo>
                    <a:lnTo>
                      <a:pt x="268" y="85"/>
                    </a:lnTo>
                    <a:lnTo>
                      <a:pt x="253" y="75"/>
                    </a:lnTo>
                    <a:lnTo>
                      <a:pt x="245" y="71"/>
                    </a:lnTo>
                    <a:lnTo>
                      <a:pt x="238" y="63"/>
                    </a:lnTo>
                    <a:lnTo>
                      <a:pt x="236" y="56"/>
                    </a:lnTo>
                    <a:lnTo>
                      <a:pt x="231" y="53"/>
                    </a:lnTo>
                    <a:lnTo>
                      <a:pt x="228" y="40"/>
                    </a:lnTo>
                    <a:lnTo>
                      <a:pt x="218" y="33"/>
                    </a:lnTo>
                    <a:lnTo>
                      <a:pt x="213" y="33"/>
                    </a:lnTo>
                    <a:lnTo>
                      <a:pt x="208" y="35"/>
                    </a:lnTo>
                    <a:lnTo>
                      <a:pt x="195" y="28"/>
                    </a:lnTo>
                    <a:lnTo>
                      <a:pt x="177" y="20"/>
                    </a:lnTo>
                    <a:lnTo>
                      <a:pt x="175" y="15"/>
                    </a:lnTo>
                    <a:lnTo>
                      <a:pt x="160" y="8"/>
                    </a:lnTo>
                    <a:lnTo>
                      <a:pt x="143" y="0"/>
                    </a:lnTo>
                    <a:lnTo>
                      <a:pt x="133" y="0"/>
                    </a:lnTo>
                    <a:lnTo>
                      <a:pt x="137" y="5"/>
                    </a:lnTo>
                    <a:lnTo>
                      <a:pt x="133" y="7"/>
                    </a:lnTo>
                    <a:lnTo>
                      <a:pt x="128" y="3"/>
                    </a:lnTo>
                    <a:lnTo>
                      <a:pt x="123" y="7"/>
                    </a:lnTo>
                    <a:lnTo>
                      <a:pt x="118" y="12"/>
                    </a:lnTo>
                    <a:lnTo>
                      <a:pt x="112" y="12"/>
                    </a:lnTo>
                    <a:lnTo>
                      <a:pt x="107" y="22"/>
                    </a:lnTo>
                    <a:lnTo>
                      <a:pt x="108" y="30"/>
                    </a:lnTo>
                    <a:lnTo>
                      <a:pt x="112" y="33"/>
                    </a:lnTo>
                    <a:lnTo>
                      <a:pt x="110" y="38"/>
                    </a:lnTo>
                    <a:lnTo>
                      <a:pt x="100" y="37"/>
                    </a:lnTo>
                    <a:lnTo>
                      <a:pt x="85" y="38"/>
                    </a:lnTo>
                    <a:lnTo>
                      <a:pt x="75" y="40"/>
                    </a:lnTo>
                    <a:lnTo>
                      <a:pt x="59" y="23"/>
                    </a:lnTo>
                    <a:lnTo>
                      <a:pt x="42" y="15"/>
                    </a:lnTo>
                    <a:lnTo>
                      <a:pt x="27" y="13"/>
                    </a:lnTo>
                    <a:lnTo>
                      <a:pt x="15" y="17"/>
                    </a:lnTo>
                    <a:lnTo>
                      <a:pt x="0" y="28"/>
                    </a:lnTo>
                    <a:lnTo>
                      <a:pt x="0" y="30"/>
                    </a:lnTo>
                    <a:lnTo>
                      <a:pt x="4" y="33"/>
                    </a:lnTo>
                    <a:lnTo>
                      <a:pt x="5" y="37"/>
                    </a:lnTo>
                    <a:lnTo>
                      <a:pt x="9" y="40"/>
                    </a:lnTo>
                    <a:lnTo>
                      <a:pt x="10" y="43"/>
                    </a:lnTo>
                    <a:lnTo>
                      <a:pt x="15" y="52"/>
                    </a:lnTo>
                    <a:lnTo>
                      <a:pt x="15" y="56"/>
                    </a:lnTo>
                    <a:lnTo>
                      <a:pt x="12" y="61"/>
                    </a:lnTo>
                    <a:lnTo>
                      <a:pt x="12" y="73"/>
                    </a:lnTo>
                    <a:lnTo>
                      <a:pt x="15" y="76"/>
                    </a:lnTo>
                    <a:lnTo>
                      <a:pt x="17" y="80"/>
                    </a:lnTo>
                    <a:lnTo>
                      <a:pt x="25" y="86"/>
                    </a:lnTo>
                    <a:lnTo>
                      <a:pt x="25" y="83"/>
                    </a:lnTo>
                    <a:lnTo>
                      <a:pt x="22" y="81"/>
                    </a:lnTo>
                    <a:lnTo>
                      <a:pt x="24" y="80"/>
                    </a:lnTo>
                    <a:lnTo>
                      <a:pt x="30" y="81"/>
                    </a:lnTo>
                    <a:lnTo>
                      <a:pt x="34" y="78"/>
                    </a:lnTo>
                    <a:lnTo>
                      <a:pt x="35" y="80"/>
                    </a:lnTo>
                    <a:lnTo>
                      <a:pt x="35" y="85"/>
                    </a:lnTo>
                    <a:lnTo>
                      <a:pt x="35" y="90"/>
                    </a:lnTo>
                    <a:lnTo>
                      <a:pt x="39" y="88"/>
                    </a:lnTo>
                    <a:lnTo>
                      <a:pt x="42" y="91"/>
                    </a:lnTo>
                    <a:lnTo>
                      <a:pt x="40" y="93"/>
                    </a:lnTo>
                    <a:lnTo>
                      <a:pt x="37" y="93"/>
                    </a:lnTo>
                    <a:lnTo>
                      <a:pt x="34" y="93"/>
                    </a:lnTo>
                    <a:lnTo>
                      <a:pt x="32" y="91"/>
                    </a:lnTo>
                    <a:lnTo>
                      <a:pt x="27" y="95"/>
                    </a:lnTo>
                    <a:lnTo>
                      <a:pt x="27" y="98"/>
                    </a:lnTo>
                    <a:lnTo>
                      <a:pt x="30" y="103"/>
                    </a:lnTo>
                    <a:lnTo>
                      <a:pt x="30" y="98"/>
                    </a:lnTo>
                    <a:lnTo>
                      <a:pt x="32" y="96"/>
                    </a:lnTo>
                    <a:lnTo>
                      <a:pt x="35" y="98"/>
                    </a:lnTo>
                    <a:lnTo>
                      <a:pt x="39" y="98"/>
                    </a:lnTo>
                    <a:lnTo>
                      <a:pt x="40" y="103"/>
                    </a:lnTo>
                    <a:lnTo>
                      <a:pt x="47" y="106"/>
                    </a:lnTo>
                    <a:lnTo>
                      <a:pt x="49" y="110"/>
                    </a:lnTo>
                    <a:lnTo>
                      <a:pt x="49" y="116"/>
                    </a:lnTo>
                    <a:lnTo>
                      <a:pt x="50" y="120"/>
                    </a:lnTo>
                    <a:lnTo>
                      <a:pt x="49" y="131"/>
                    </a:lnTo>
                    <a:lnTo>
                      <a:pt x="52" y="140"/>
                    </a:lnTo>
                    <a:lnTo>
                      <a:pt x="55" y="150"/>
                    </a:lnTo>
                    <a:lnTo>
                      <a:pt x="60" y="148"/>
                    </a:lnTo>
                    <a:lnTo>
                      <a:pt x="72" y="146"/>
                    </a:lnTo>
                    <a:lnTo>
                      <a:pt x="75" y="141"/>
                    </a:lnTo>
                    <a:lnTo>
                      <a:pt x="79" y="136"/>
                    </a:lnTo>
                    <a:lnTo>
                      <a:pt x="82" y="136"/>
                    </a:lnTo>
                    <a:lnTo>
                      <a:pt x="92" y="130"/>
                    </a:lnTo>
                    <a:lnTo>
                      <a:pt x="102" y="128"/>
                    </a:lnTo>
                    <a:lnTo>
                      <a:pt x="112" y="130"/>
                    </a:lnTo>
                    <a:lnTo>
                      <a:pt x="113" y="125"/>
                    </a:lnTo>
                    <a:lnTo>
                      <a:pt x="118" y="123"/>
                    </a:lnTo>
                    <a:lnTo>
                      <a:pt x="123" y="125"/>
                    </a:lnTo>
                    <a:lnTo>
                      <a:pt x="128" y="125"/>
                    </a:lnTo>
                    <a:lnTo>
                      <a:pt x="137" y="131"/>
                    </a:lnTo>
                    <a:lnTo>
                      <a:pt x="145" y="133"/>
                    </a:lnTo>
                    <a:lnTo>
                      <a:pt x="158" y="141"/>
                    </a:lnTo>
                    <a:lnTo>
                      <a:pt x="163" y="140"/>
                    </a:lnTo>
                    <a:lnTo>
                      <a:pt x="167" y="138"/>
                    </a:lnTo>
                    <a:lnTo>
                      <a:pt x="177" y="141"/>
                    </a:lnTo>
                    <a:lnTo>
                      <a:pt x="182" y="143"/>
                    </a:lnTo>
                    <a:lnTo>
                      <a:pt x="183" y="150"/>
                    </a:lnTo>
                    <a:lnTo>
                      <a:pt x="185" y="151"/>
                    </a:lnTo>
                    <a:lnTo>
                      <a:pt x="190" y="150"/>
                    </a:lnTo>
                    <a:lnTo>
                      <a:pt x="198" y="151"/>
                    </a:lnTo>
                    <a:lnTo>
                      <a:pt x="208" y="163"/>
                    </a:lnTo>
                    <a:lnTo>
                      <a:pt x="220" y="164"/>
                    </a:lnTo>
                    <a:lnTo>
                      <a:pt x="225" y="166"/>
                    </a:lnTo>
                    <a:lnTo>
                      <a:pt x="230" y="173"/>
                    </a:lnTo>
                    <a:lnTo>
                      <a:pt x="228" y="176"/>
                    </a:lnTo>
                    <a:lnTo>
                      <a:pt x="230" y="181"/>
                    </a:lnTo>
                    <a:lnTo>
                      <a:pt x="230" y="184"/>
                    </a:lnTo>
                    <a:lnTo>
                      <a:pt x="231" y="188"/>
                    </a:lnTo>
                    <a:lnTo>
                      <a:pt x="233" y="188"/>
                    </a:lnTo>
                    <a:lnTo>
                      <a:pt x="240" y="189"/>
                    </a:lnTo>
                    <a:lnTo>
                      <a:pt x="243" y="191"/>
                    </a:lnTo>
                    <a:lnTo>
                      <a:pt x="246" y="191"/>
                    </a:lnTo>
                    <a:lnTo>
                      <a:pt x="250" y="189"/>
                    </a:lnTo>
                    <a:lnTo>
                      <a:pt x="255" y="189"/>
                    </a:lnTo>
                    <a:lnTo>
                      <a:pt x="260" y="193"/>
                    </a:lnTo>
                    <a:lnTo>
                      <a:pt x="261" y="196"/>
                    </a:lnTo>
                    <a:lnTo>
                      <a:pt x="263" y="198"/>
                    </a:lnTo>
                    <a:lnTo>
                      <a:pt x="266" y="194"/>
                    </a:lnTo>
                    <a:lnTo>
                      <a:pt x="273" y="194"/>
                    </a:lnTo>
                    <a:lnTo>
                      <a:pt x="276" y="191"/>
                    </a:lnTo>
                    <a:lnTo>
                      <a:pt x="276" y="188"/>
                    </a:lnTo>
                    <a:lnTo>
                      <a:pt x="280" y="184"/>
                    </a:lnTo>
                    <a:lnTo>
                      <a:pt x="280" y="183"/>
                    </a:lnTo>
                    <a:lnTo>
                      <a:pt x="286" y="178"/>
                    </a:lnTo>
                    <a:lnTo>
                      <a:pt x="296" y="176"/>
                    </a:lnTo>
                    <a:lnTo>
                      <a:pt x="296" y="174"/>
                    </a:lnTo>
                    <a:lnTo>
                      <a:pt x="301" y="171"/>
                    </a:lnTo>
                    <a:lnTo>
                      <a:pt x="304" y="171"/>
                    </a:lnTo>
                    <a:lnTo>
                      <a:pt x="306" y="164"/>
                    </a:lnTo>
                    <a:lnTo>
                      <a:pt x="306" y="159"/>
                    </a:lnTo>
                    <a:lnTo>
                      <a:pt x="311" y="154"/>
                    </a:lnTo>
                    <a:lnTo>
                      <a:pt x="311" y="150"/>
                    </a:lnTo>
                    <a:lnTo>
                      <a:pt x="309" y="148"/>
                    </a:lnTo>
                    <a:lnTo>
                      <a:pt x="309" y="145"/>
                    </a:lnTo>
                    <a:lnTo>
                      <a:pt x="313" y="145"/>
                    </a:lnTo>
                    <a:lnTo>
                      <a:pt x="314" y="143"/>
                    </a:lnTo>
                    <a:lnTo>
                      <a:pt x="321" y="141"/>
                    </a:lnTo>
                    <a:lnTo>
                      <a:pt x="323" y="141"/>
                    </a:lnTo>
                    <a:lnTo>
                      <a:pt x="331" y="136"/>
                    </a:lnTo>
                    <a:lnTo>
                      <a:pt x="336" y="135"/>
                    </a:lnTo>
                    <a:lnTo>
                      <a:pt x="341" y="138"/>
                    </a:lnTo>
                    <a:lnTo>
                      <a:pt x="346" y="136"/>
                    </a:lnTo>
                    <a:lnTo>
                      <a:pt x="348" y="138"/>
                    </a:lnTo>
                    <a:lnTo>
                      <a:pt x="349" y="138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207" name="Freeform 14"/>
              <p:cNvSpPr>
                <a:spLocks noEditPoints="1"/>
              </p:cNvSpPr>
              <p:nvPr/>
            </p:nvSpPr>
            <p:spPr bwMode="auto">
              <a:xfrm>
                <a:off x="7936908" y="3036257"/>
                <a:ext cx="128430" cy="170164"/>
              </a:xfrm>
              <a:custGeom>
                <a:avLst/>
                <a:gdLst/>
                <a:ahLst/>
                <a:cxnLst>
                  <a:cxn ang="0">
                    <a:pos x="90" y="2"/>
                  </a:cxn>
                  <a:cxn ang="0">
                    <a:pos x="110" y="125"/>
                  </a:cxn>
                  <a:cxn ang="0">
                    <a:pos x="148" y="132"/>
                  </a:cxn>
                  <a:cxn ang="0">
                    <a:pos x="164" y="153"/>
                  </a:cxn>
                  <a:cxn ang="0">
                    <a:pos x="163" y="160"/>
                  </a:cxn>
                  <a:cxn ang="0">
                    <a:pos x="133" y="143"/>
                  </a:cxn>
                  <a:cxn ang="0">
                    <a:pos x="91" y="140"/>
                  </a:cxn>
                  <a:cxn ang="0">
                    <a:pos x="78" y="113"/>
                  </a:cxn>
                  <a:cxn ang="0">
                    <a:pos x="58" y="90"/>
                  </a:cxn>
                  <a:cxn ang="0">
                    <a:pos x="68" y="52"/>
                  </a:cxn>
                  <a:cxn ang="0">
                    <a:pos x="108" y="24"/>
                  </a:cxn>
                  <a:cxn ang="0">
                    <a:pos x="116" y="78"/>
                  </a:cxn>
                  <a:cxn ang="0">
                    <a:pos x="106" y="115"/>
                  </a:cxn>
                  <a:cxn ang="0">
                    <a:pos x="111" y="115"/>
                  </a:cxn>
                  <a:cxn ang="0">
                    <a:pos x="70" y="135"/>
                  </a:cxn>
                  <a:cxn ang="0">
                    <a:pos x="96" y="175"/>
                  </a:cxn>
                  <a:cxn ang="0">
                    <a:pos x="80" y="143"/>
                  </a:cxn>
                  <a:cxn ang="0">
                    <a:pos x="171" y="130"/>
                  </a:cxn>
                  <a:cxn ang="0">
                    <a:pos x="120" y="168"/>
                  </a:cxn>
                  <a:cxn ang="0">
                    <a:pos x="136" y="171"/>
                  </a:cxn>
                  <a:cxn ang="0">
                    <a:pos x="158" y="165"/>
                  </a:cxn>
                  <a:cxn ang="0">
                    <a:pos x="173" y="181"/>
                  </a:cxn>
                  <a:cxn ang="0">
                    <a:pos x="148" y="178"/>
                  </a:cxn>
                  <a:cxn ang="0">
                    <a:pos x="116" y="185"/>
                  </a:cxn>
                  <a:cxn ang="0">
                    <a:pos x="151" y="190"/>
                  </a:cxn>
                  <a:cxn ang="0">
                    <a:pos x="135" y="211"/>
                  </a:cxn>
                  <a:cxn ang="0">
                    <a:pos x="158" y="238"/>
                  </a:cxn>
                  <a:cxn ang="0">
                    <a:pos x="161" y="225"/>
                  </a:cxn>
                  <a:cxn ang="0">
                    <a:pos x="151" y="205"/>
                  </a:cxn>
                  <a:cxn ang="0">
                    <a:pos x="148" y="246"/>
                  </a:cxn>
                  <a:cxn ang="0">
                    <a:pos x="164" y="243"/>
                  </a:cxn>
                  <a:cxn ang="0">
                    <a:pos x="179" y="223"/>
                  </a:cxn>
                  <a:cxn ang="0">
                    <a:pos x="188" y="243"/>
                  </a:cxn>
                  <a:cxn ang="0">
                    <a:pos x="201" y="200"/>
                  </a:cxn>
                  <a:cxn ang="0">
                    <a:pos x="201" y="168"/>
                  </a:cxn>
                  <a:cxn ang="0">
                    <a:pos x="186" y="180"/>
                  </a:cxn>
                  <a:cxn ang="0">
                    <a:pos x="181" y="195"/>
                  </a:cxn>
                  <a:cxn ang="0">
                    <a:pos x="198" y="221"/>
                  </a:cxn>
                  <a:cxn ang="0">
                    <a:pos x="214" y="205"/>
                  </a:cxn>
                  <a:cxn ang="0">
                    <a:pos x="213" y="218"/>
                  </a:cxn>
                  <a:cxn ang="0">
                    <a:pos x="221" y="236"/>
                  </a:cxn>
                  <a:cxn ang="0">
                    <a:pos x="130" y="299"/>
                  </a:cxn>
                  <a:cxn ang="0">
                    <a:pos x="156" y="260"/>
                  </a:cxn>
                  <a:cxn ang="0">
                    <a:pos x="193" y="261"/>
                  </a:cxn>
                  <a:cxn ang="0">
                    <a:pos x="208" y="231"/>
                  </a:cxn>
                  <a:cxn ang="0">
                    <a:pos x="229" y="261"/>
                  </a:cxn>
                  <a:cxn ang="0">
                    <a:pos x="236" y="299"/>
                  </a:cxn>
                  <a:cxn ang="0">
                    <a:pos x="221" y="288"/>
                  </a:cxn>
                  <a:cxn ang="0">
                    <a:pos x="209" y="321"/>
                  </a:cxn>
                  <a:cxn ang="0">
                    <a:pos x="178" y="301"/>
                  </a:cxn>
                  <a:cxn ang="0">
                    <a:pos x="161" y="281"/>
                  </a:cxn>
                  <a:cxn ang="0">
                    <a:pos x="146" y="288"/>
                  </a:cxn>
                  <a:cxn ang="0">
                    <a:pos x="125" y="311"/>
                  </a:cxn>
                  <a:cxn ang="0">
                    <a:pos x="65" y="171"/>
                  </a:cxn>
                  <a:cxn ang="0">
                    <a:pos x="68" y="186"/>
                  </a:cxn>
                  <a:cxn ang="0">
                    <a:pos x="68" y="216"/>
                  </a:cxn>
                  <a:cxn ang="0">
                    <a:pos x="38" y="240"/>
                  </a:cxn>
                  <a:cxn ang="0">
                    <a:pos x="56" y="195"/>
                  </a:cxn>
                  <a:cxn ang="0">
                    <a:pos x="32" y="238"/>
                  </a:cxn>
                  <a:cxn ang="0">
                    <a:pos x="8" y="265"/>
                  </a:cxn>
                  <a:cxn ang="0">
                    <a:pos x="5" y="273"/>
                  </a:cxn>
                </a:cxnLst>
                <a:rect l="0" t="0" r="r" b="b"/>
                <a:pathLst>
                  <a:path w="241" h="329">
                    <a:moveTo>
                      <a:pt x="85" y="15"/>
                    </a:moveTo>
                    <a:lnTo>
                      <a:pt x="91" y="15"/>
                    </a:lnTo>
                    <a:lnTo>
                      <a:pt x="88" y="17"/>
                    </a:lnTo>
                    <a:lnTo>
                      <a:pt x="85" y="15"/>
                    </a:lnTo>
                    <a:lnTo>
                      <a:pt x="85" y="15"/>
                    </a:lnTo>
                    <a:close/>
                    <a:moveTo>
                      <a:pt x="83" y="5"/>
                    </a:moveTo>
                    <a:lnTo>
                      <a:pt x="86" y="9"/>
                    </a:lnTo>
                    <a:lnTo>
                      <a:pt x="81" y="10"/>
                    </a:lnTo>
                    <a:lnTo>
                      <a:pt x="83" y="5"/>
                    </a:lnTo>
                    <a:lnTo>
                      <a:pt x="83" y="5"/>
                    </a:lnTo>
                    <a:close/>
                    <a:moveTo>
                      <a:pt x="93" y="0"/>
                    </a:moveTo>
                    <a:lnTo>
                      <a:pt x="90" y="2"/>
                    </a:lnTo>
                    <a:lnTo>
                      <a:pt x="91" y="5"/>
                    </a:lnTo>
                    <a:lnTo>
                      <a:pt x="93" y="0"/>
                    </a:lnTo>
                    <a:lnTo>
                      <a:pt x="93" y="0"/>
                    </a:lnTo>
                    <a:close/>
                    <a:moveTo>
                      <a:pt x="103" y="10"/>
                    </a:moveTo>
                    <a:lnTo>
                      <a:pt x="100" y="14"/>
                    </a:lnTo>
                    <a:lnTo>
                      <a:pt x="103" y="17"/>
                    </a:lnTo>
                    <a:lnTo>
                      <a:pt x="105" y="14"/>
                    </a:lnTo>
                    <a:lnTo>
                      <a:pt x="105" y="14"/>
                    </a:lnTo>
                    <a:lnTo>
                      <a:pt x="103" y="10"/>
                    </a:lnTo>
                    <a:lnTo>
                      <a:pt x="103" y="10"/>
                    </a:lnTo>
                    <a:close/>
                    <a:moveTo>
                      <a:pt x="105" y="122"/>
                    </a:moveTo>
                    <a:lnTo>
                      <a:pt x="110" y="125"/>
                    </a:lnTo>
                    <a:lnTo>
                      <a:pt x="111" y="130"/>
                    </a:lnTo>
                    <a:lnTo>
                      <a:pt x="116" y="132"/>
                    </a:lnTo>
                    <a:lnTo>
                      <a:pt x="121" y="130"/>
                    </a:lnTo>
                    <a:lnTo>
                      <a:pt x="121" y="127"/>
                    </a:lnTo>
                    <a:lnTo>
                      <a:pt x="128" y="122"/>
                    </a:lnTo>
                    <a:lnTo>
                      <a:pt x="133" y="122"/>
                    </a:lnTo>
                    <a:lnTo>
                      <a:pt x="139" y="125"/>
                    </a:lnTo>
                    <a:lnTo>
                      <a:pt x="143" y="132"/>
                    </a:lnTo>
                    <a:lnTo>
                      <a:pt x="143" y="135"/>
                    </a:lnTo>
                    <a:lnTo>
                      <a:pt x="144" y="138"/>
                    </a:lnTo>
                    <a:lnTo>
                      <a:pt x="148" y="135"/>
                    </a:lnTo>
                    <a:lnTo>
                      <a:pt x="148" y="132"/>
                    </a:lnTo>
                    <a:lnTo>
                      <a:pt x="149" y="130"/>
                    </a:lnTo>
                    <a:lnTo>
                      <a:pt x="153" y="133"/>
                    </a:lnTo>
                    <a:lnTo>
                      <a:pt x="158" y="135"/>
                    </a:lnTo>
                    <a:lnTo>
                      <a:pt x="163" y="137"/>
                    </a:lnTo>
                    <a:lnTo>
                      <a:pt x="164" y="138"/>
                    </a:lnTo>
                    <a:lnTo>
                      <a:pt x="161" y="138"/>
                    </a:lnTo>
                    <a:lnTo>
                      <a:pt x="158" y="138"/>
                    </a:lnTo>
                    <a:lnTo>
                      <a:pt x="156" y="140"/>
                    </a:lnTo>
                    <a:lnTo>
                      <a:pt x="156" y="143"/>
                    </a:lnTo>
                    <a:lnTo>
                      <a:pt x="159" y="150"/>
                    </a:lnTo>
                    <a:lnTo>
                      <a:pt x="159" y="153"/>
                    </a:lnTo>
                    <a:lnTo>
                      <a:pt x="164" y="153"/>
                    </a:lnTo>
                    <a:lnTo>
                      <a:pt x="168" y="155"/>
                    </a:lnTo>
                    <a:lnTo>
                      <a:pt x="173" y="155"/>
                    </a:lnTo>
                    <a:lnTo>
                      <a:pt x="174" y="158"/>
                    </a:lnTo>
                    <a:lnTo>
                      <a:pt x="171" y="160"/>
                    </a:lnTo>
                    <a:lnTo>
                      <a:pt x="173" y="162"/>
                    </a:lnTo>
                    <a:lnTo>
                      <a:pt x="171" y="168"/>
                    </a:lnTo>
                    <a:lnTo>
                      <a:pt x="166" y="167"/>
                    </a:lnTo>
                    <a:lnTo>
                      <a:pt x="163" y="163"/>
                    </a:lnTo>
                    <a:lnTo>
                      <a:pt x="166" y="160"/>
                    </a:lnTo>
                    <a:lnTo>
                      <a:pt x="166" y="158"/>
                    </a:lnTo>
                    <a:lnTo>
                      <a:pt x="163" y="158"/>
                    </a:lnTo>
                    <a:lnTo>
                      <a:pt x="163" y="160"/>
                    </a:lnTo>
                    <a:lnTo>
                      <a:pt x="158" y="160"/>
                    </a:lnTo>
                    <a:lnTo>
                      <a:pt x="153" y="155"/>
                    </a:lnTo>
                    <a:lnTo>
                      <a:pt x="149" y="153"/>
                    </a:lnTo>
                    <a:lnTo>
                      <a:pt x="149" y="148"/>
                    </a:lnTo>
                    <a:lnTo>
                      <a:pt x="148" y="145"/>
                    </a:lnTo>
                    <a:lnTo>
                      <a:pt x="141" y="142"/>
                    </a:lnTo>
                    <a:lnTo>
                      <a:pt x="138" y="137"/>
                    </a:lnTo>
                    <a:lnTo>
                      <a:pt x="135" y="137"/>
                    </a:lnTo>
                    <a:lnTo>
                      <a:pt x="131" y="133"/>
                    </a:lnTo>
                    <a:lnTo>
                      <a:pt x="130" y="133"/>
                    </a:lnTo>
                    <a:lnTo>
                      <a:pt x="128" y="135"/>
                    </a:lnTo>
                    <a:lnTo>
                      <a:pt x="133" y="143"/>
                    </a:lnTo>
                    <a:lnTo>
                      <a:pt x="135" y="150"/>
                    </a:lnTo>
                    <a:lnTo>
                      <a:pt x="133" y="150"/>
                    </a:lnTo>
                    <a:lnTo>
                      <a:pt x="128" y="143"/>
                    </a:lnTo>
                    <a:lnTo>
                      <a:pt x="123" y="140"/>
                    </a:lnTo>
                    <a:lnTo>
                      <a:pt x="121" y="137"/>
                    </a:lnTo>
                    <a:lnTo>
                      <a:pt x="111" y="133"/>
                    </a:lnTo>
                    <a:lnTo>
                      <a:pt x="105" y="133"/>
                    </a:lnTo>
                    <a:lnTo>
                      <a:pt x="103" y="137"/>
                    </a:lnTo>
                    <a:lnTo>
                      <a:pt x="105" y="140"/>
                    </a:lnTo>
                    <a:lnTo>
                      <a:pt x="100" y="142"/>
                    </a:lnTo>
                    <a:lnTo>
                      <a:pt x="95" y="137"/>
                    </a:lnTo>
                    <a:lnTo>
                      <a:pt x="91" y="140"/>
                    </a:lnTo>
                    <a:lnTo>
                      <a:pt x="86" y="140"/>
                    </a:lnTo>
                    <a:lnTo>
                      <a:pt x="90" y="137"/>
                    </a:lnTo>
                    <a:lnTo>
                      <a:pt x="88" y="133"/>
                    </a:lnTo>
                    <a:lnTo>
                      <a:pt x="85" y="133"/>
                    </a:lnTo>
                    <a:lnTo>
                      <a:pt x="83" y="138"/>
                    </a:lnTo>
                    <a:lnTo>
                      <a:pt x="80" y="133"/>
                    </a:lnTo>
                    <a:lnTo>
                      <a:pt x="80" y="128"/>
                    </a:lnTo>
                    <a:lnTo>
                      <a:pt x="80" y="125"/>
                    </a:lnTo>
                    <a:lnTo>
                      <a:pt x="83" y="123"/>
                    </a:lnTo>
                    <a:lnTo>
                      <a:pt x="88" y="117"/>
                    </a:lnTo>
                    <a:lnTo>
                      <a:pt x="83" y="113"/>
                    </a:lnTo>
                    <a:lnTo>
                      <a:pt x="78" y="113"/>
                    </a:lnTo>
                    <a:lnTo>
                      <a:pt x="78" y="117"/>
                    </a:lnTo>
                    <a:lnTo>
                      <a:pt x="81" y="118"/>
                    </a:lnTo>
                    <a:lnTo>
                      <a:pt x="78" y="122"/>
                    </a:lnTo>
                    <a:lnTo>
                      <a:pt x="75" y="122"/>
                    </a:lnTo>
                    <a:lnTo>
                      <a:pt x="70" y="117"/>
                    </a:lnTo>
                    <a:lnTo>
                      <a:pt x="70" y="112"/>
                    </a:lnTo>
                    <a:lnTo>
                      <a:pt x="68" y="112"/>
                    </a:lnTo>
                    <a:lnTo>
                      <a:pt x="66" y="112"/>
                    </a:lnTo>
                    <a:lnTo>
                      <a:pt x="65" y="112"/>
                    </a:lnTo>
                    <a:lnTo>
                      <a:pt x="65" y="103"/>
                    </a:lnTo>
                    <a:lnTo>
                      <a:pt x="60" y="97"/>
                    </a:lnTo>
                    <a:lnTo>
                      <a:pt x="58" y="90"/>
                    </a:lnTo>
                    <a:lnTo>
                      <a:pt x="60" y="88"/>
                    </a:lnTo>
                    <a:lnTo>
                      <a:pt x="60" y="87"/>
                    </a:lnTo>
                    <a:lnTo>
                      <a:pt x="56" y="87"/>
                    </a:lnTo>
                    <a:lnTo>
                      <a:pt x="55" y="82"/>
                    </a:lnTo>
                    <a:lnTo>
                      <a:pt x="56" y="75"/>
                    </a:lnTo>
                    <a:lnTo>
                      <a:pt x="60" y="80"/>
                    </a:lnTo>
                    <a:lnTo>
                      <a:pt x="63" y="80"/>
                    </a:lnTo>
                    <a:lnTo>
                      <a:pt x="66" y="78"/>
                    </a:lnTo>
                    <a:lnTo>
                      <a:pt x="66" y="75"/>
                    </a:lnTo>
                    <a:lnTo>
                      <a:pt x="63" y="69"/>
                    </a:lnTo>
                    <a:lnTo>
                      <a:pt x="66" y="64"/>
                    </a:lnTo>
                    <a:lnTo>
                      <a:pt x="68" y="52"/>
                    </a:lnTo>
                    <a:lnTo>
                      <a:pt x="68" y="44"/>
                    </a:lnTo>
                    <a:lnTo>
                      <a:pt x="66" y="39"/>
                    </a:lnTo>
                    <a:lnTo>
                      <a:pt x="71" y="29"/>
                    </a:lnTo>
                    <a:lnTo>
                      <a:pt x="73" y="24"/>
                    </a:lnTo>
                    <a:lnTo>
                      <a:pt x="80" y="22"/>
                    </a:lnTo>
                    <a:lnTo>
                      <a:pt x="90" y="24"/>
                    </a:lnTo>
                    <a:lnTo>
                      <a:pt x="93" y="27"/>
                    </a:lnTo>
                    <a:lnTo>
                      <a:pt x="96" y="30"/>
                    </a:lnTo>
                    <a:lnTo>
                      <a:pt x="98" y="27"/>
                    </a:lnTo>
                    <a:lnTo>
                      <a:pt x="105" y="27"/>
                    </a:lnTo>
                    <a:lnTo>
                      <a:pt x="108" y="25"/>
                    </a:lnTo>
                    <a:lnTo>
                      <a:pt x="108" y="24"/>
                    </a:lnTo>
                    <a:lnTo>
                      <a:pt x="110" y="22"/>
                    </a:lnTo>
                    <a:lnTo>
                      <a:pt x="113" y="25"/>
                    </a:lnTo>
                    <a:lnTo>
                      <a:pt x="113" y="29"/>
                    </a:lnTo>
                    <a:lnTo>
                      <a:pt x="110" y="32"/>
                    </a:lnTo>
                    <a:lnTo>
                      <a:pt x="110" y="40"/>
                    </a:lnTo>
                    <a:lnTo>
                      <a:pt x="113" y="47"/>
                    </a:lnTo>
                    <a:lnTo>
                      <a:pt x="116" y="49"/>
                    </a:lnTo>
                    <a:lnTo>
                      <a:pt x="118" y="54"/>
                    </a:lnTo>
                    <a:lnTo>
                      <a:pt x="121" y="57"/>
                    </a:lnTo>
                    <a:lnTo>
                      <a:pt x="118" y="67"/>
                    </a:lnTo>
                    <a:lnTo>
                      <a:pt x="115" y="73"/>
                    </a:lnTo>
                    <a:lnTo>
                      <a:pt x="116" y="78"/>
                    </a:lnTo>
                    <a:lnTo>
                      <a:pt x="113" y="83"/>
                    </a:lnTo>
                    <a:lnTo>
                      <a:pt x="113" y="82"/>
                    </a:lnTo>
                    <a:lnTo>
                      <a:pt x="115" y="78"/>
                    </a:lnTo>
                    <a:lnTo>
                      <a:pt x="111" y="80"/>
                    </a:lnTo>
                    <a:lnTo>
                      <a:pt x="103" y="87"/>
                    </a:lnTo>
                    <a:lnTo>
                      <a:pt x="101" y="90"/>
                    </a:lnTo>
                    <a:lnTo>
                      <a:pt x="103" y="95"/>
                    </a:lnTo>
                    <a:lnTo>
                      <a:pt x="100" y="98"/>
                    </a:lnTo>
                    <a:lnTo>
                      <a:pt x="100" y="105"/>
                    </a:lnTo>
                    <a:lnTo>
                      <a:pt x="101" y="107"/>
                    </a:lnTo>
                    <a:lnTo>
                      <a:pt x="105" y="112"/>
                    </a:lnTo>
                    <a:lnTo>
                      <a:pt x="106" y="115"/>
                    </a:lnTo>
                    <a:lnTo>
                      <a:pt x="105" y="118"/>
                    </a:lnTo>
                    <a:lnTo>
                      <a:pt x="105" y="122"/>
                    </a:lnTo>
                    <a:lnTo>
                      <a:pt x="105" y="122"/>
                    </a:lnTo>
                    <a:close/>
                    <a:moveTo>
                      <a:pt x="115" y="123"/>
                    </a:moveTo>
                    <a:lnTo>
                      <a:pt x="115" y="128"/>
                    </a:lnTo>
                    <a:lnTo>
                      <a:pt x="118" y="130"/>
                    </a:lnTo>
                    <a:lnTo>
                      <a:pt x="118" y="127"/>
                    </a:lnTo>
                    <a:lnTo>
                      <a:pt x="115" y="123"/>
                    </a:lnTo>
                    <a:lnTo>
                      <a:pt x="115" y="123"/>
                    </a:lnTo>
                    <a:close/>
                    <a:moveTo>
                      <a:pt x="110" y="107"/>
                    </a:moveTo>
                    <a:lnTo>
                      <a:pt x="113" y="113"/>
                    </a:lnTo>
                    <a:lnTo>
                      <a:pt x="111" y="115"/>
                    </a:lnTo>
                    <a:lnTo>
                      <a:pt x="113" y="118"/>
                    </a:lnTo>
                    <a:lnTo>
                      <a:pt x="116" y="115"/>
                    </a:lnTo>
                    <a:lnTo>
                      <a:pt x="116" y="108"/>
                    </a:lnTo>
                    <a:lnTo>
                      <a:pt x="120" y="107"/>
                    </a:lnTo>
                    <a:lnTo>
                      <a:pt x="116" y="105"/>
                    </a:lnTo>
                    <a:lnTo>
                      <a:pt x="110" y="107"/>
                    </a:lnTo>
                    <a:lnTo>
                      <a:pt x="110" y="107"/>
                    </a:lnTo>
                    <a:close/>
                    <a:moveTo>
                      <a:pt x="66" y="135"/>
                    </a:moveTo>
                    <a:lnTo>
                      <a:pt x="68" y="138"/>
                    </a:lnTo>
                    <a:lnTo>
                      <a:pt x="73" y="140"/>
                    </a:lnTo>
                    <a:lnTo>
                      <a:pt x="75" y="140"/>
                    </a:lnTo>
                    <a:lnTo>
                      <a:pt x="70" y="135"/>
                    </a:lnTo>
                    <a:lnTo>
                      <a:pt x="66" y="135"/>
                    </a:lnTo>
                    <a:lnTo>
                      <a:pt x="66" y="135"/>
                    </a:lnTo>
                    <a:close/>
                    <a:moveTo>
                      <a:pt x="75" y="145"/>
                    </a:moveTo>
                    <a:lnTo>
                      <a:pt x="76" y="147"/>
                    </a:lnTo>
                    <a:lnTo>
                      <a:pt x="80" y="147"/>
                    </a:lnTo>
                    <a:lnTo>
                      <a:pt x="81" y="152"/>
                    </a:lnTo>
                    <a:lnTo>
                      <a:pt x="85" y="153"/>
                    </a:lnTo>
                    <a:lnTo>
                      <a:pt x="88" y="157"/>
                    </a:lnTo>
                    <a:lnTo>
                      <a:pt x="88" y="163"/>
                    </a:lnTo>
                    <a:lnTo>
                      <a:pt x="91" y="165"/>
                    </a:lnTo>
                    <a:lnTo>
                      <a:pt x="91" y="170"/>
                    </a:lnTo>
                    <a:lnTo>
                      <a:pt x="96" y="175"/>
                    </a:lnTo>
                    <a:lnTo>
                      <a:pt x="100" y="175"/>
                    </a:lnTo>
                    <a:lnTo>
                      <a:pt x="105" y="171"/>
                    </a:lnTo>
                    <a:lnTo>
                      <a:pt x="105" y="168"/>
                    </a:lnTo>
                    <a:lnTo>
                      <a:pt x="106" y="167"/>
                    </a:lnTo>
                    <a:lnTo>
                      <a:pt x="106" y="163"/>
                    </a:lnTo>
                    <a:lnTo>
                      <a:pt x="105" y="160"/>
                    </a:lnTo>
                    <a:lnTo>
                      <a:pt x="106" y="157"/>
                    </a:lnTo>
                    <a:lnTo>
                      <a:pt x="106" y="153"/>
                    </a:lnTo>
                    <a:lnTo>
                      <a:pt x="101" y="152"/>
                    </a:lnTo>
                    <a:lnTo>
                      <a:pt x="91" y="143"/>
                    </a:lnTo>
                    <a:lnTo>
                      <a:pt x="85" y="145"/>
                    </a:lnTo>
                    <a:lnTo>
                      <a:pt x="80" y="143"/>
                    </a:lnTo>
                    <a:lnTo>
                      <a:pt x="75" y="145"/>
                    </a:lnTo>
                    <a:lnTo>
                      <a:pt x="75" y="145"/>
                    </a:lnTo>
                    <a:close/>
                    <a:moveTo>
                      <a:pt x="171" y="130"/>
                    </a:moveTo>
                    <a:lnTo>
                      <a:pt x="169" y="132"/>
                    </a:lnTo>
                    <a:lnTo>
                      <a:pt x="169" y="137"/>
                    </a:lnTo>
                    <a:lnTo>
                      <a:pt x="168" y="140"/>
                    </a:lnTo>
                    <a:lnTo>
                      <a:pt x="166" y="140"/>
                    </a:lnTo>
                    <a:lnTo>
                      <a:pt x="169" y="143"/>
                    </a:lnTo>
                    <a:lnTo>
                      <a:pt x="176" y="142"/>
                    </a:lnTo>
                    <a:lnTo>
                      <a:pt x="178" y="137"/>
                    </a:lnTo>
                    <a:lnTo>
                      <a:pt x="174" y="133"/>
                    </a:lnTo>
                    <a:lnTo>
                      <a:pt x="171" y="130"/>
                    </a:lnTo>
                    <a:lnTo>
                      <a:pt x="171" y="130"/>
                    </a:lnTo>
                    <a:close/>
                    <a:moveTo>
                      <a:pt x="113" y="147"/>
                    </a:moveTo>
                    <a:lnTo>
                      <a:pt x="118" y="150"/>
                    </a:lnTo>
                    <a:lnTo>
                      <a:pt x="120" y="148"/>
                    </a:lnTo>
                    <a:lnTo>
                      <a:pt x="121" y="147"/>
                    </a:lnTo>
                    <a:lnTo>
                      <a:pt x="120" y="142"/>
                    </a:lnTo>
                    <a:lnTo>
                      <a:pt x="115" y="140"/>
                    </a:lnTo>
                    <a:lnTo>
                      <a:pt x="111" y="143"/>
                    </a:lnTo>
                    <a:lnTo>
                      <a:pt x="113" y="147"/>
                    </a:lnTo>
                    <a:lnTo>
                      <a:pt x="113" y="147"/>
                    </a:lnTo>
                    <a:close/>
                    <a:moveTo>
                      <a:pt x="123" y="163"/>
                    </a:moveTo>
                    <a:lnTo>
                      <a:pt x="120" y="168"/>
                    </a:lnTo>
                    <a:lnTo>
                      <a:pt x="118" y="171"/>
                    </a:lnTo>
                    <a:lnTo>
                      <a:pt x="120" y="178"/>
                    </a:lnTo>
                    <a:lnTo>
                      <a:pt x="123" y="176"/>
                    </a:lnTo>
                    <a:lnTo>
                      <a:pt x="125" y="171"/>
                    </a:lnTo>
                    <a:lnTo>
                      <a:pt x="123" y="167"/>
                    </a:lnTo>
                    <a:lnTo>
                      <a:pt x="125" y="162"/>
                    </a:lnTo>
                    <a:lnTo>
                      <a:pt x="123" y="163"/>
                    </a:lnTo>
                    <a:lnTo>
                      <a:pt x="123" y="163"/>
                    </a:lnTo>
                    <a:close/>
                    <a:moveTo>
                      <a:pt x="133" y="167"/>
                    </a:moveTo>
                    <a:lnTo>
                      <a:pt x="131" y="168"/>
                    </a:lnTo>
                    <a:lnTo>
                      <a:pt x="131" y="171"/>
                    </a:lnTo>
                    <a:lnTo>
                      <a:pt x="136" y="171"/>
                    </a:lnTo>
                    <a:lnTo>
                      <a:pt x="136" y="168"/>
                    </a:lnTo>
                    <a:lnTo>
                      <a:pt x="133" y="167"/>
                    </a:lnTo>
                    <a:lnTo>
                      <a:pt x="133" y="167"/>
                    </a:lnTo>
                    <a:close/>
                    <a:moveTo>
                      <a:pt x="148" y="157"/>
                    </a:moveTo>
                    <a:lnTo>
                      <a:pt x="143" y="152"/>
                    </a:lnTo>
                    <a:lnTo>
                      <a:pt x="141" y="152"/>
                    </a:lnTo>
                    <a:lnTo>
                      <a:pt x="141" y="155"/>
                    </a:lnTo>
                    <a:lnTo>
                      <a:pt x="148" y="162"/>
                    </a:lnTo>
                    <a:lnTo>
                      <a:pt x="149" y="158"/>
                    </a:lnTo>
                    <a:lnTo>
                      <a:pt x="148" y="157"/>
                    </a:lnTo>
                    <a:lnTo>
                      <a:pt x="148" y="157"/>
                    </a:lnTo>
                    <a:close/>
                    <a:moveTo>
                      <a:pt x="158" y="165"/>
                    </a:moveTo>
                    <a:lnTo>
                      <a:pt x="159" y="167"/>
                    </a:lnTo>
                    <a:lnTo>
                      <a:pt x="163" y="170"/>
                    </a:lnTo>
                    <a:lnTo>
                      <a:pt x="164" y="170"/>
                    </a:lnTo>
                    <a:lnTo>
                      <a:pt x="161" y="167"/>
                    </a:lnTo>
                    <a:lnTo>
                      <a:pt x="158" y="165"/>
                    </a:lnTo>
                    <a:lnTo>
                      <a:pt x="158" y="165"/>
                    </a:lnTo>
                    <a:close/>
                    <a:moveTo>
                      <a:pt x="149" y="180"/>
                    </a:moveTo>
                    <a:lnTo>
                      <a:pt x="153" y="175"/>
                    </a:lnTo>
                    <a:lnTo>
                      <a:pt x="158" y="175"/>
                    </a:lnTo>
                    <a:lnTo>
                      <a:pt x="163" y="180"/>
                    </a:lnTo>
                    <a:lnTo>
                      <a:pt x="168" y="183"/>
                    </a:lnTo>
                    <a:lnTo>
                      <a:pt x="173" y="181"/>
                    </a:lnTo>
                    <a:lnTo>
                      <a:pt x="173" y="180"/>
                    </a:lnTo>
                    <a:lnTo>
                      <a:pt x="169" y="176"/>
                    </a:lnTo>
                    <a:lnTo>
                      <a:pt x="161" y="171"/>
                    </a:lnTo>
                    <a:lnTo>
                      <a:pt x="158" y="171"/>
                    </a:lnTo>
                    <a:lnTo>
                      <a:pt x="154" y="168"/>
                    </a:lnTo>
                    <a:lnTo>
                      <a:pt x="153" y="168"/>
                    </a:lnTo>
                    <a:lnTo>
                      <a:pt x="153" y="167"/>
                    </a:lnTo>
                    <a:lnTo>
                      <a:pt x="149" y="165"/>
                    </a:lnTo>
                    <a:lnTo>
                      <a:pt x="149" y="170"/>
                    </a:lnTo>
                    <a:lnTo>
                      <a:pt x="151" y="173"/>
                    </a:lnTo>
                    <a:lnTo>
                      <a:pt x="149" y="175"/>
                    </a:lnTo>
                    <a:lnTo>
                      <a:pt x="148" y="178"/>
                    </a:lnTo>
                    <a:lnTo>
                      <a:pt x="149" y="180"/>
                    </a:lnTo>
                    <a:lnTo>
                      <a:pt x="149" y="180"/>
                    </a:lnTo>
                    <a:close/>
                    <a:moveTo>
                      <a:pt x="126" y="213"/>
                    </a:moveTo>
                    <a:lnTo>
                      <a:pt x="125" y="215"/>
                    </a:lnTo>
                    <a:lnTo>
                      <a:pt x="123" y="215"/>
                    </a:lnTo>
                    <a:lnTo>
                      <a:pt x="120" y="208"/>
                    </a:lnTo>
                    <a:lnTo>
                      <a:pt x="123" y="203"/>
                    </a:lnTo>
                    <a:lnTo>
                      <a:pt x="121" y="195"/>
                    </a:lnTo>
                    <a:lnTo>
                      <a:pt x="123" y="191"/>
                    </a:lnTo>
                    <a:lnTo>
                      <a:pt x="123" y="186"/>
                    </a:lnTo>
                    <a:lnTo>
                      <a:pt x="121" y="186"/>
                    </a:lnTo>
                    <a:lnTo>
                      <a:pt x="116" y="185"/>
                    </a:lnTo>
                    <a:lnTo>
                      <a:pt x="116" y="181"/>
                    </a:lnTo>
                    <a:lnTo>
                      <a:pt x="121" y="180"/>
                    </a:lnTo>
                    <a:lnTo>
                      <a:pt x="126" y="185"/>
                    </a:lnTo>
                    <a:lnTo>
                      <a:pt x="130" y="186"/>
                    </a:lnTo>
                    <a:lnTo>
                      <a:pt x="130" y="188"/>
                    </a:lnTo>
                    <a:lnTo>
                      <a:pt x="131" y="188"/>
                    </a:lnTo>
                    <a:lnTo>
                      <a:pt x="136" y="188"/>
                    </a:lnTo>
                    <a:lnTo>
                      <a:pt x="139" y="188"/>
                    </a:lnTo>
                    <a:lnTo>
                      <a:pt x="143" y="193"/>
                    </a:lnTo>
                    <a:lnTo>
                      <a:pt x="146" y="190"/>
                    </a:lnTo>
                    <a:lnTo>
                      <a:pt x="149" y="188"/>
                    </a:lnTo>
                    <a:lnTo>
                      <a:pt x="151" y="190"/>
                    </a:lnTo>
                    <a:lnTo>
                      <a:pt x="151" y="195"/>
                    </a:lnTo>
                    <a:lnTo>
                      <a:pt x="148" y="196"/>
                    </a:lnTo>
                    <a:lnTo>
                      <a:pt x="146" y="201"/>
                    </a:lnTo>
                    <a:lnTo>
                      <a:pt x="139" y="205"/>
                    </a:lnTo>
                    <a:lnTo>
                      <a:pt x="138" y="208"/>
                    </a:lnTo>
                    <a:lnTo>
                      <a:pt x="135" y="208"/>
                    </a:lnTo>
                    <a:lnTo>
                      <a:pt x="135" y="210"/>
                    </a:lnTo>
                    <a:lnTo>
                      <a:pt x="131" y="210"/>
                    </a:lnTo>
                    <a:lnTo>
                      <a:pt x="126" y="213"/>
                    </a:lnTo>
                    <a:lnTo>
                      <a:pt x="126" y="213"/>
                    </a:lnTo>
                    <a:close/>
                    <a:moveTo>
                      <a:pt x="138" y="210"/>
                    </a:moveTo>
                    <a:lnTo>
                      <a:pt x="135" y="211"/>
                    </a:lnTo>
                    <a:lnTo>
                      <a:pt x="133" y="215"/>
                    </a:lnTo>
                    <a:lnTo>
                      <a:pt x="136" y="218"/>
                    </a:lnTo>
                    <a:lnTo>
                      <a:pt x="139" y="213"/>
                    </a:lnTo>
                    <a:lnTo>
                      <a:pt x="139" y="210"/>
                    </a:lnTo>
                    <a:lnTo>
                      <a:pt x="138" y="210"/>
                    </a:lnTo>
                    <a:lnTo>
                      <a:pt x="138" y="210"/>
                    </a:lnTo>
                    <a:close/>
                    <a:moveTo>
                      <a:pt x="179" y="208"/>
                    </a:moveTo>
                    <a:lnTo>
                      <a:pt x="179" y="213"/>
                    </a:lnTo>
                    <a:lnTo>
                      <a:pt x="178" y="210"/>
                    </a:lnTo>
                    <a:lnTo>
                      <a:pt x="179" y="208"/>
                    </a:lnTo>
                    <a:lnTo>
                      <a:pt x="179" y="208"/>
                    </a:lnTo>
                    <a:close/>
                    <a:moveTo>
                      <a:pt x="158" y="238"/>
                    </a:moveTo>
                    <a:lnTo>
                      <a:pt x="161" y="235"/>
                    </a:lnTo>
                    <a:lnTo>
                      <a:pt x="163" y="225"/>
                    </a:lnTo>
                    <a:lnTo>
                      <a:pt x="169" y="218"/>
                    </a:lnTo>
                    <a:lnTo>
                      <a:pt x="171" y="213"/>
                    </a:lnTo>
                    <a:lnTo>
                      <a:pt x="171" y="210"/>
                    </a:lnTo>
                    <a:lnTo>
                      <a:pt x="173" y="206"/>
                    </a:lnTo>
                    <a:lnTo>
                      <a:pt x="173" y="198"/>
                    </a:lnTo>
                    <a:lnTo>
                      <a:pt x="169" y="200"/>
                    </a:lnTo>
                    <a:lnTo>
                      <a:pt x="168" y="208"/>
                    </a:lnTo>
                    <a:lnTo>
                      <a:pt x="163" y="215"/>
                    </a:lnTo>
                    <a:lnTo>
                      <a:pt x="163" y="220"/>
                    </a:lnTo>
                    <a:lnTo>
                      <a:pt x="161" y="225"/>
                    </a:lnTo>
                    <a:lnTo>
                      <a:pt x="158" y="230"/>
                    </a:lnTo>
                    <a:lnTo>
                      <a:pt x="156" y="235"/>
                    </a:lnTo>
                    <a:lnTo>
                      <a:pt x="158" y="238"/>
                    </a:lnTo>
                    <a:lnTo>
                      <a:pt x="158" y="238"/>
                    </a:lnTo>
                    <a:close/>
                    <a:moveTo>
                      <a:pt x="153" y="236"/>
                    </a:moveTo>
                    <a:lnTo>
                      <a:pt x="153" y="226"/>
                    </a:lnTo>
                    <a:lnTo>
                      <a:pt x="154" y="215"/>
                    </a:lnTo>
                    <a:lnTo>
                      <a:pt x="159" y="210"/>
                    </a:lnTo>
                    <a:lnTo>
                      <a:pt x="159" y="206"/>
                    </a:lnTo>
                    <a:lnTo>
                      <a:pt x="156" y="205"/>
                    </a:lnTo>
                    <a:lnTo>
                      <a:pt x="153" y="206"/>
                    </a:lnTo>
                    <a:lnTo>
                      <a:pt x="151" y="205"/>
                    </a:lnTo>
                    <a:lnTo>
                      <a:pt x="146" y="206"/>
                    </a:lnTo>
                    <a:lnTo>
                      <a:pt x="146" y="211"/>
                    </a:lnTo>
                    <a:lnTo>
                      <a:pt x="144" y="215"/>
                    </a:lnTo>
                    <a:lnTo>
                      <a:pt x="144" y="220"/>
                    </a:lnTo>
                    <a:lnTo>
                      <a:pt x="143" y="225"/>
                    </a:lnTo>
                    <a:lnTo>
                      <a:pt x="135" y="228"/>
                    </a:lnTo>
                    <a:lnTo>
                      <a:pt x="133" y="230"/>
                    </a:lnTo>
                    <a:lnTo>
                      <a:pt x="135" y="236"/>
                    </a:lnTo>
                    <a:lnTo>
                      <a:pt x="138" y="238"/>
                    </a:lnTo>
                    <a:lnTo>
                      <a:pt x="143" y="240"/>
                    </a:lnTo>
                    <a:lnTo>
                      <a:pt x="148" y="241"/>
                    </a:lnTo>
                    <a:lnTo>
                      <a:pt x="148" y="246"/>
                    </a:lnTo>
                    <a:lnTo>
                      <a:pt x="151" y="248"/>
                    </a:lnTo>
                    <a:lnTo>
                      <a:pt x="156" y="245"/>
                    </a:lnTo>
                    <a:lnTo>
                      <a:pt x="156" y="241"/>
                    </a:lnTo>
                    <a:lnTo>
                      <a:pt x="153" y="236"/>
                    </a:lnTo>
                    <a:lnTo>
                      <a:pt x="153" y="236"/>
                    </a:lnTo>
                    <a:close/>
                    <a:moveTo>
                      <a:pt x="164" y="243"/>
                    </a:moveTo>
                    <a:lnTo>
                      <a:pt x="166" y="243"/>
                    </a:lnTo>
                    <a:lnTo>
                      <a:pt x="166" y="246"/>
                    </a:lnTo>
                    <a:lnTo>
                      <a:pt x="163" y="248"/>
                    </a:lnTo>
                    <a:lnTo>
                      <a:pt x="159" y="246"/>
                    </a:lnTo>
                    <a:lnTo>
                      <a:pt x="161" y="243"/>
                    </a:lnTo>
                    <a:lnTo>
                      <a:pt x="164" y="243"/>
                    </a:lnTo>
                    <a:lnTo>
                      <a:pt x="164" y="243"/>
                    </a:lnTo>
                    <a:close/>
                    <a:moveTo>
                      <a:pt x="179" y="223"/>
                    </a:moveTo>
                    <a:lnTo>
                      <a:pt x="183" y="223"/>
                    </a:lnTo>
                    <a:lnTo>
                      <a:pt x="186" y="225"/>
                    </a:lnTo>
                    <a:lnTo>
                      <a:pt x="186" y="230"/>
                    </a:lnTo>
                    <a:lnTo>
                      <a:pt x="184" y="233"/>
                    </a:lnTo>
                    <a:lnTo>
                      <a:pt x="176" y="235"/>
                    </a:lnTo>
                    <a:lnTo>
                      <a:pt x="171" y="236"/>
                    </a:lnTo>
                    <a:lnTo>
                      <a:pt x="171" y="233"/>
                    </a:lnTo>
                    <a:lnTo>
                      <a:pt x="169" y="231"/>
                    </a:lnTo>
                    <a:lnTo>
                      <a:pt x="171" y="226"/>
                    </a:lnTo>
                    <a:lnTo>
                      <a:pt x="179" y="223"/>
                    </a:lnTo>
                    <a:lnTo>
                      <a:pt x="179" y="223"/>
                    </a:lnTo>
                    <a:close/>
                    <a:moveTo>
                      <a:pt x="203" y="223"/>
                    </a:moveTo>
                    <a:lnTo>
                      <a:pt x="204" y="226"/>
                    </a:lnTo>
                    <a:lnTo>
                      <a:pt x="204" y="230"/>
                    </a:lnTo>
                    <a:lnTo>
                      <a:pt x="201" y="226"/>
                    </a:lnTo>
                    <a:lnTo>
                      <a:pt x="203" y="223"/>
                    </a:lnTo>
                    <a:lnTo>
                      <a:pt x="203" y="223"/>
                    </a:lnTo>
                    <a:close/>
                    <a:moveTo>
                      <a:pt x="188" y="241"/>
                    </a:moveTo>
                    <a:lnTo>
                      <a:pt x="193" y="243"/>
                    </a:lnTo>
                    <a:lnTo>
                      <a:pt x="193" y="248"/>
                    </a:lnTo>
                    <a:lnTo>
                      <a:pt x="188" y="245"/>
                    </a:lnTo>
                    <a:lnTo>
                      <a:pt x="188" y="243"/>
                    </a:lnTo>
                    <a:lnTo>
                      <a:pt x="188" y="241"/>
                    </a:lnTo>
                    <a:lnTo>
                      <a:pt x="188" y="241"/>
                    </a:lnTo>
                    <a:close/>
                    <a:moveTo>
                      <a:pt x="184" y="188"/>
                    </a:moveTo>
                    <a:lnTo>
                      <a:pt x="184" y="193"/>
                    </a:lnTo>
                    <a:lnTo>
                      <a:pt x="181" y="193"/>
                    </a:lnTo>
                    <a:lnTo>
                      <a:pt x="176" y="190"/>
                    </a:lnTo>
                    <a:lnTo>
                      <a:pt x="179" y="188"/>
                    </a:lnTo>
                    <a:lnTo>
                      <a:pt x="184" y="188"/>
                    </a:lnTo>
                    <a:lnTo>
                      <a:pt x="184" y="188"/>
                    </a:lnTo>
                    <a:close/>
                    <a:moveTo>
                      <a:pt x="194" y="195"/>
                    </a:moveTo>
                    <a:lnTo>
                      <a:pt x="199" y="196"/>
                    </a:lnTo>
                    <a:lnTo>
                      <a:pt x="201" y="200"/>
                    </a:lnTo>
                    <a:lnTo>
                      <a:pt x="208" y="200"/>
                    </a:lnTo>
                    <a:lnTo>
                      <a:pt x="209" y="200"/>
                    </a:lnTo>
                    <a:lnTo>
                      <a:pt x="211" y="200"/>
                    </a:lnTo>
                    <a:lnTo>
                      <a:pt x="213" y="200"/>
                    </a:lnTo>
                    <a:lnTo>
                      <a:pt x="211" y="198"/>
                    </a:lnTo>
                    <a:lnTo>
                      <a:pt x="209" y="193"/>
                    </a:lnTo>
                    <a:lnTo>
                      <a:pt x="206" y="191"/>
                    </a:lnTo>
                    <a:lnTo>
                      <a:pt x="206" y="185"/>
                    </a:lnTo>
                    <a:lnTo>
                      <a:pt x="206" y="178"/>
                    </a:lnTo>
                    <a:lnTo>
                      <a:pt x="206" y="175"/>
                    </a:lnTo>
                    <a:lnTo>
                      <a:pt x="204" y="173"/>
                    </a:lnTo>
                    <a:lnTo>
                      <a:pt x="201" y="168"/>
                    </a:lnTo>
                    <a:lnTo>
                      <a:pt x="198" y="165"/>
                    </a:lnTo>
                    <a:lnTo>
                      <a:pt x="194" y="165"/>
                    </a:lnTo>
                    <a:lnTo>
                      <a:pt x="193" y="165"/>
                    </a:lnTo>
                    <a:lnTo>
                      <a:pt x="191" y="165"/>
                    </a:lnTo>
                    <a:lnTo>
                      <a:pt x="188" y="165"/>
                    </a:lnTo>
                    <a:lnTo>
                      <a:pt x="186" y="167"/>
                    </a:lnTo>
                    <a:lnTo>
                      <a:pt x="183" y="167"/>
                    </a:lnTo>
                    <a:lnTo>
                      <a:pt x="178" y="167"/>
                    </a:lnTo>
                    <a:lnTo>
                      <a:pt x="176" y="165"/>
                    </a:lnTo>
                    <a:lnTo>
                      <a:pt x="176" y="168"/>
                    </a:lnTo>
                    <a:lnTo>
                      <a:pt x="179" y="175"/>
                    </a:lnTo>
                    <a:lnTo>
                      <a:pt x="186" y="180"/>
                    </a:lnTo>
                    <a:lnTo>
                      <a:pt x="191" y="185"/>
                    </a:lnTo>
                    <a:lnTo>
                      <a:pt x="194" y="186"/>
                    </a:lnTo>
                    <a:lnTo>
                      <a:pt x="193" y="190"/>
                    </a:lnTo>
                    <a:lnTo>
                      <a:pt x="191" y="191"/>
                    </a:lnTo>
                    <a:lnTo>
                      <a:pt x="191" y="193"/>
                    </a:lnTo>
                    <a:lnTo>
                      <a:pt x="193" y="191"/>
                    </a:lnTo>
                    <a:lnTo>
                      <a:pt x="193" y="193"/>
                    </a:lnTo>
                    <a:lnTo>
                      <a:pt x="194" y="195"/>
                    </a:lnTo>
                    <a:lnTo>
                      <a:pt x="194" y="195"/>
                    </a:lnTo>
                    <a:close/>
                    <a:moveTo>
                      <a:pt x="191" y="195"/>
                    </a:moveTo>
                    <a:lnTo>
                      <a:pt x="186" y="196"/>
                    </a:lnTo>
                    <a:lnTo>
                      <a:pt x="181" y="195"/>
                    </a:lnTo>
                    <a:lnTo>
                      <a:pt x="178" y="195"/>
                    </a:lnTo>
                    <a:lnTo>
                      <a:pt x="181" y="200"/>
                    </a:lnTo>
                    <a:lnTo>
                      <a:pt x="181" y="203"/>
                    </a:lnTo>
                    <a:lnTo>
                      <a:pt x="183" y="206"/>
                    </a:lnTo>
                    <a:lnTo>
                      <a:pt x="186" y="203"/>
                    </a:lnTo>
                    <a:lnTo>
                      <a:pt x="189" y="206"/>
                    </a:lnTo>
                    <a:lnTo>
                      <a:pt x="188" y="211"/>
                    </a:lnTo>
                    <a:lnTo>
                      <a:pt x="191" y="216"/>
                    </a:lnTo>
                    <a:lnTo>
                      <a:pt x="191" y="223"/>
                    </a:lnTo>
                    <a:lnTo>
                      <a:pt x="196" y="225"/>
                    </a:lnTo>
                    <a:lnTo>
                      <a:pt x="196" y="218"/>
                    </a:lnTo>
                    <a:lnTo>
                      <a:pt x="198" y="221"/>
                    </a:lnTo>
                    <a:lnTo>
                      <a:pt x="203" y="221"/>
                    </a:lnTo>
                    <a:lnTo>
                      <a:pt x="203" y="218"/>
                    </a:lnTo>
                    <a:lnTo>
                      <a:pt x="199" y="211"/>
                    </a:lnTo>
                    <a:lnTo>
                      <a:pt x="196" y="208"/>
                    </a:lnTo>
                    <a:lnTo>
                      <a:pt x="194" y="201"/>
                    </a:lnTo>
                    <a:lnTo>
                      <a:pt x="193" y="196"/>
                    </a:lnTo>
                    <a:lnTo>
                      <a:pt x="191" y="195"/>
                    </a:lnTo>
                    <a:lnTo>
                      <a:pt x="191" y="195"/>
                    </a:lnTo>
                    <a:close/>
                    <a:moveTo>
                      <a:pt x="214" y="206"/>
                    </a:moveTo>
                    <a:lnTo>
                      <a:pt x="218" y="205"/>
                    </a:lnTo>
                    <a:lnTo>
                      <a:pt x="216" y="203"/>
                    </a:lnTo>
                    <a:lnTo>
                      <a:pt x="214" y="205"/>
                    </a:lnTo>
                    <a:lnTo>
                      <a:pt x="214" y="206"/>
                    </a:lnTo>
                    <a:lnTo>
                      <a:pt x="214" y="206"/>
                    </a:lnTo>
                    <a:close/>
                    <a:moveTo>
                      <a:pt x="216" y="210"/>
                    </a:moveTo>
                    <a:lnTo>
                      <a:pt x="213" y="208"/>
                    </a:lnTo>
                    <a:lnTo>
                      <a:pt x="213" y="211"/>
                    </a:lnTo>
                    <a:lnTo>
                      <a:pt x="214" y="211"/>
                    </a:lnTo>
                    <a:lnTo>
                      <a:pt x="216" y="210"/>
                    </a:lnTo>
                    <a:lnTo>
                      <a:pt x="216" y="210"/>
                    </a:lnTo>
                    <a:close/>
                    <a:moveTo>
                      <a:pt x="214" y="231"/>
                    </a:moveTo>
                    <a:lnTo>
                      <a:pt x="216" y="226"/>
                    </a:lnTo>
                    <a:lnTo>
                      <a:pt x="213" y="223"/>
                    </a:lnTo>
                    <a:lnTo>
                      <a:pt x="213" y="218"/>
                    </a:lnTo>
                    <a:lnTo>
                      <a:pt x="214" y="218"/>
                    </a:lnTo>
                    <a:lnTo>
                      <a:pt x="213" y="215"/>
                    </a:lnTo>
                    <a:lnTo>
                      <a:pt x="211" y="216"/>
                    </a:lnTo>
                    <a:lnTo>
                      <a:pt x="209" y="221"/>
                    </a:lnTo>
                    <a:lnTo>
                      <a:pt x="213" y="226"/>
                    </a:lnTo>
                    <a:lnTo>
                      <a:pt x="213" y="228"/>
                    </a:lnTo>
                    <a:lnTo>
                      <a:pt x="213" y="231"/>
                    </a:lnTo>
                    <a:lnTo>
                      <a:pt x="214" y="231"/>
                    </a:lnTo>
                    <a:lnTo>
                      <a:pt x="214" y="231"/>
                    </a:lnTo>
                    <a:close/>
                    <a:moveTo>
                      <a:pt x="219" y="233"/>
                    </a:moveTo>
                    <a:lnTo>
                      <a:pt x="219" y="235"/>
                    </a:lnTo>
                    <a:lnTo>
                      <a:pt x="221" y="236"/>
                    </a:lnTo>
                    <a:lnTo>
                      <a:pt x="223" y="235"/>
                    </a:lnTo>
                    <a:lnTo>
                      <a:pt x="219" y="233"/>
                    </a:lnTo>
                    <a:lnTo>
                      <a:pt x="219" y="233"/>
                    </a:lnTo>
                    <a:close/>
                    <a:moveTo>
                      <a:pt x="224" y="223"/>
                    </a:moveTo>
                    <a:lnTo>
                      <a:pt x="223" y="228"/>
                    </a:lnTo>
                    <a:lnTo>
                      <a:pt x="221" y="230"/>
                    </a:lnTo>
                    <a:lnTo>
                      <a:pt x="224" y="233"/>
                    </a:lnTo>
                    <a:lnTo>
                      <a:pt x="228" y="231"/>
                    </a:lnTo>
                    <a:lnTo>
                      <a:pt x="226" y="226"/>
                    </a:lnTo>
                    <a:lnTo>
                      <a:pt x="224" y="223"/>
                    </a:lnTo>
                    <a:lnTo>
                      <a:pt x="224" y="223"/>
                    </a:lnTo>
                    <a:close/>
                    <a:moveTo>
                      <a:pt x="130" y="299"/>
                    </a:moveTo>
                    <a:lnTo>
                      <a:pt x="125" y="294"/>
                    </a:lnTo>
                    <a:lnTo>
                      <a:pt x="128" y="288"/>
                    </a:lnTo>
                    <a:lnTo>
                      <a:pt x="128" y="283"/>
                    </a:lnTo>
                    <a:lnTo>
                      <a:pt x="128" y="279"/>
                    </a:lnTo>
                    <a:lnTo>
                      <a:pt x="131" y="274"/>
                    </a:lnTo>
                    <a:lnTo>
                      <a:pt x="136" y="273"/>
                    </a:lnTo>
                    <a:lnTo>
                      <a:pt x="139" y="269"/>
                    </a:lnTo>
                    <a:lnTo>
                      <a:pt x="144" y="271"/>
                    </a:lnTo>
                    <a:lnTo>
                      <a:pt x="151" y="269"/>
                    </a:lnTo>
                    <a:lnTo>
                      <a:pt x="149" y="266"/>
                    </a:lnTo>
                    <a:lnTo>
                      <a:pt x="151" y="263"/>
                    </a:lnTo>
                    <a:lnTo>
                      <a:pt x="156" y="260"/>
                    </a:lnTo>
                    <a:lnTo>
                      <a:pt x="159" y="256"/>
                    </a:lnTo>
                    <a:lnTo>
                      <a:pt x="163" y="256"/>
                    </a:lnTo>
                    <a:lnTo>
                      <a:pt x="169" y="261"/>
                    </a:lnTo>
                    <a:lnTo>
                      <a:pt x="169" y="268"/>
                    </a:lnTo>
                    <a:lnTo>
                      <a:pt x="164" y="274"/>
                    </a:lnTo>
                    <a:lnTo>
                      <a:pt x="169" y="271"/>
                    </a:lnTo>
                    <a:lnTo>
                      <a:pt x="174" y="269"/>
                    </a:lnTo>
                    <a:lnTo>
                      <a:pt x="179" y="268"/>
                    </a:lnTo>
                    <a:lnTo>
                      <a:pt x="183" y="260"/>
                    </a:lnTo>
                    <a:lnTo>
                      <a:pt x="188" y="258"/>
                    </a:lnTo>
                    <a:lnTo>
                      <a:pt x="189" y="263"/>
                    </a:lnTo>
                    <a:lnTo>
                      <a:pt x="193" y="261"/>
                    </a:lnTo>
                    <a:lnTo>
                      <a:pt x="193" y="258"/>
                    </a:lnTo>
                    <a:lnTo>
                      <a:pt x="191" y="258"/>
                    </a:lnTo>
                    <a:lnTo>
                      <a:pt x="194" y="248"/>
                    </a:lnTo>
                    <a:lnTo>
                      <a:pt x="199" y="251"/>
                    </a:lnTo>
                    <a:lnTo>
                      <a:pt x="203" y="253"/>
                    </a:lnTo>
                    <a:lnTo>
                      <a:pt x="203" y="251"/>
                    </a:lnTo>
                    <a:lnTo>
                      <a:pt x="203" y="245"/>
                    </a:lnTo>
                    <a:lnTo>
                      <a:pt x="204" y="245"/>
                    </a:lnTo>
                    <a:lnTo>
                      <a:pt x="209" y="248"/>
                    </a:lnTo>
                    <a:lnTo>
                      <a:pt x="209" y="245"/>
                    </a:lnTo>
                    <a:lnTo>
                      <a:pt x="206" y="236"/>
                    </a:lnTo>
                    <a:lnTo>
                      <a:pt x="208" y="231"/>
                    </a:lnTo>
                    <a:lnTo>
                      <a:pt x="211" y="233"/>
                    </a:lnTo>
                    <a:lnTo>
                      <a:pt x="213" y="231"/>
                    </a:lnTo>
                    <a:lnTo>
                      <a:pt x="213" y="236"/>
                    </a:lnTo>
                    <a:lnTo>
                      <a:pt x="219" y="241"/>
                    </a:lnTo>
                    <a:lnTo>
                      <a:pt x="224" y="245"/>
                    </a:lnTo>
                    <a:lnTo>
                      <a:pt x="228" y="243"/>
                    </a:lnTo>
                    <a:lnTo>
                      <a:pt x="228" y="246"/>
                    </a:lnTo>
                    <a:lnTo>
                      <a:pt x="231" y="250"/>
                    </a:lnTo>
                    <a:lnTo>
                      <a:pt x="231" y="256"/>
                    </a:lnTo>
                    <a:lnTo>
                      <a:pt x="228" y="255"/>
                    </a:lnTo>
                    <a:lnTo>
                      <a:pt x="228" y="258"/>
                    </a:lnTo>
                    <a:lnTo>
                      <a:pt x="229" y="261"/>
                    </a:lnTo>
                    <a:lnTo>
                      <a:pt x="233" y="261"/>
                    </a:lnTo>
                    <a:lnTo>
                      <a:pt x="231" y="263"/>
                    </a:lnTo>
                    <a:lnTo>
                      <a:pt x="231" y="269"/>
                    </a:lnTo>
                    <a:lnTo>
                      <a:pt x="233" y="266"/>
                    </a:lnTo>
                    <a:lnTo>
                      <a:pt x="234" y="271"/>
                    </a:lnTo>
                    <a:lnTo>
                      <a:pt x="234" y="276"/>
                    </a:lnTo>
                    <a:lnTo>
                      <a:pt x="237" y="279"/>
                    </a:lnTo>
                    <a:lnTo>
                      <a:pt x="239" y="284"/>
                    </a:lnTo>
                    <a:lnTo>
                      <a:pt x="241" y="291"/>
                    </a:lnTo>
                    <a:lnTo>
                      <a:pt x="237" y="296"/>
                    </a:lnTo>
                    <a:lnTo>
                      <a:pt x="236" y="296"/>
                    </a:lnTo>
                    <a:lnTo>
                      <a:pt x="236" y="299"/>
                    </a:lnTo>
                    <a:lnTo>
                      <a:pt x="234" y="296"/>
                    </a:lnTo>
                    <a:lnTo>
                      <a:pt x="231" y="298"/>
                    </a:lnTo>
                    <a:lnTo>
                      <a:pt x="231" y="299"/>
                    </a:lnTo>
                    <a:lnTo>
                      <a:pt x="233" y="306"/>
                    </a:lnTo>
                    <a:lnTo>
                      <a:pt x="233" y="311"/>
                    </a:lnTo>
                    <a:lnTo>
                      <a:pt x="233" y="314"/>
                    </a:lnTo>
                    <a:lnTo>
                      <a:pt x="231" y="311"/>
                    </a:lnTo>
                    <a:lnTo>
                      <a:pt x="228" y="304"/>
                    </a:lnTo>
                    <a:lnTo>
                      <a:pt x="228" y="301"/>
                    </a:lnTo>
                    <a:lnTo>
                      <a:pt x="226" y="298"/>
                    </a:lnTo>
                    <a:lnTo>
                      <a:pt x="224" y="293"/>
                    </a:lnTo>
                    <a:lnTo>
                      <a:pt x="221" y="288"/>
                    </a:lnTo>
                    <a:lnTo>
                      <a:pt x="218" y="289"/>
                    </a:lnTo>
                    <a:lnTo>
                      <a:pt x="213" y="299"/>
                    </a:lnTo>
                    <a:lnTo>
                      <a:pt x="211" y="303"/>
                    </a:lnTo>
                    <a:lnTo>
                      <a:pt x="216" y="306"/>
                    </a:lnTo>
                    <a:lnTo>
                      <a:pt x="218" y="311"/>
                    </a:lnTo>
                    <a:lnTo>
                      <a:pt x="221" y="314"/>
                    </a:lnTo>
                    <a:lnTo>
                      <a:pt x="219" y="319"/>
                    </a:lnTo>
                    <a:lnTo>
                      <a:pt x="213" y="326"/>
                    </a:lnTo>
                    <a:lnTo>
                      <a:pt x="209" y="329"/>
                    </a:lnTo>
                    <a:lnTo>
                      <a:pt x="208" y="328"/>
                    </a:lnTo>
                    <a:lnTo>
                      <a:pt x="206" y="323"/>
                    </a:lnTo>
                    <a:lnTo>
                      <a:pt x="209" y="321"/>
                    </a:lnTo>
                    <a:lnTo>
                      <a:pt x="208" y="319"/>
                    </a:lnTo>
                    <a:lnTo>
                      <a:pt x="204" y="321"/>
                    </a:lnTo>
                    <a:lnTo>
                      <a:pt x="204" y="323"/>
                    </a:lnTo>
                    <a:lnTo>
                      <a:pt x="199" y="324"/>
                    </a:lnTo>
                    <a:lnTo>
                      <a:pt x="194" y="323"/>
                    </a:lnTo>
                    <a:lnTo>
                      <a:pt x="191" y="319"/>
                    </a:lnTo>
                    <a:lnTo>
                      <a:pt x="186" y="319"/>
                    </a:lnTo>
                    <a:lnTo>
                      <a:pt x="181" y="314"/>
                    </a:lnTo>
                    <a:lnTo>
                      <a:pt x="179" y="311"/>
                    </a:lnTo>
                    <a:lnTo>
                      <a:pt x="176" y="308"/>
                    </a:lnTo>
                    <a:lnTo>
                      <a:pt x="178" y="304"/>
                    </a:lnTo>
                    <a:lnTo>
                      <a:pt x="178" y="301"/>
                    </a:lnTo>
                    <a:lnTo>
                      <a:pt x="174" y="298"/>
                    </a:lnTo>
                    <a:lnTo>
                      <a:pt x="178" y="296"/>
                    </a:lnTo>
                    <a:lnTo>
                      <a:pt x="176" y="293"/>
                    </a:lnTo>
                    <a:lnTo>
                      <a:pt x="179" y="293"/>
                    </a:lnTo>
                    <a:lnTo>
                      <a:pt x="183" y="294"/>
                    </a:lnTo>
                    <a:lnTo>
                      <a:pt x="179" y="291"/>
                    </a:lnTo>
                    <a:lnTo>
                      <a:pt x="178" y="288"/>
                    </a:lnTo>
                    <a:lnTo>
                      <a:pt x="173" y="283"/>
                    </a:lnTo>
                    <a:lnTo>
                      <a:pt x="169" y="283"/>
                    </a:lnTo>
                    <a:lnTo>
                      <a:pt x="164" y="279"/>
                    </a:lnTo>
                    <a:lnTo>
                      <a:pt x="163" y="279"/>
                    </a:lnTo>
                    <a:lnTo>
                      <a:pt x="161" y="281"/>
                    </a:lnTo>
                    <a:lnTo>
                      <a:pt x="161" y="283"/>
                    </a:lnTo>
                    <a:lnTo>
                      <a:pt x="159" y="284"/>
                    </a:lnTo>
                    <a:lnTo>
                      <a:pt x="163" y="288"/>
                    </a:lnTo>
                    <a:lnTo>
                      <a:pt x="161" y="288"/>
                    </a:lnTo>
                    <a:lnTo>
                      <a:pt x="156" y="286"/>
                    </a:lnTo>
                    <a:lnTo>
                      <a:pt x="154" y="286"/>
                    </a:lnTo>
                    <a:lnTo>
                      <a:pt x="156" y="283"/>
                    </a:lnTo>
                    <a:lnTo>
                      <a:pt x="153" y="283"/>
                    </a:lnTo>
                    <a:lnTo>
                      <a:pt x="151" y="283"/>
                    </a:lnTo>
                    <a:lnTo>
                      <a:pt x="151" y="288"/>
                    </a:lnTo>
                    <a:lnTo>
                      <a:pt x="148" y="286"/>
                    </a:lnTo>
                    <a:lnTo>
                      <a:pt x="146" y="288"/>
                    </a:lnTo>
                    <a:lnTo>
                      <a:pt x="144" y="286"/>
                    </a:lnTo>
                    <a:lnTo>
                      <a:pt x="146" y="281"/>
                    </a:lnTo>
                    <a:lnTo>
                      <a:pt x="143" y="279"/>
                    </a:lnTo>
                    <a:lnTo>
                      <a:pt x="139" y="279"/>
                    </a:lnTo>
                    <a:lnTo>
                      <a:pt x="138" y="284"/>
                    </a:lnTo>
                    <a:lnTo>
                      <a:pt x="135" y="288"/>
                    </a:lnTo>
                    <a:lnTo>
                      <a:pt x="131" y="296"/>
                    </a:lnTo>
                    <a:lnTo>
                      <a:pt x="130" y="299"/>
                    </a:lnTo>
                    <a:lnTo>
                      <a:pt x="130" y="299"/>
                    </a:lnTo>
                    <a:close/>
                    <a:moveTo>
                      <a:pt x="121" y="304"/>
                    </a:moveTo>
                    <a:lnTo>
                      <a:pt x="121" y="308"/>
                    </a:lnTo>
                    <a:lnTo>
                      <a:pt x="125" y="311"/>
                    </a:lnTo>
                    <a:lnTo>
                      <a:pt x="128" y="311"/>
                    </a:lnTo>
                    <a:lnTo>
                      <a:pt x="133" y="306"/>
                    </a:lnTo>
                    <a:lnTo>
                      <a:pt x="135" y="306"/>
                    </a:lnTo>
                    <a:lnTo>
                      <a:pt x="131" y="304"/>
                    </a:lnTo>
                    <a:lnTo>
                      <a:pt x="128" y="303"/>
                    </a:lnTo>
                    <a:lnTo>
                      <a:pt x="126" y="304"/>
                    </a:lnTo>
                    <a:lnTo>
                      <a:pt x="121" y="304"/>
                    </a:lnTo>
                    <a:lnTo>
                      <a:pt x="121" y="304"/>
                    </a:lnTo>
                    <a:close/>
                    <a:moveTo>
                      <a:pt x="66" y="178"/>
                    </a:moveTo>
                    <a:lnTo>
                      <a:pt x="65" y="176"/>
                    </a:lnTo>
                    <a:lnTo>
                      <a:pt x="63" y="173"/>
                    </a:lnTo>
                    <a:lnTo>
                      <a:pt x="65" y="171"/>
                    </a:lnTo>
                    <a:lnTo>
                      <a:pt x="68" y="171"/>
                    </a:lnTo>
                    <a:lnTo>
                      <a:pt x="71" y="175"/>
                    </a:lnTo>
                    <a:lnTo>
                      <a:pt x="76" y="176"/>
                    </a:lnTo>
                    <a:lnTo>
                      <a:pt x="76" y="178"/>
                    </a:lnTo>
                    <a:lnTo>
                      <a:pt x="75" y="180"/>
                    </a:lnTo>
                    <a:lnTo>
                      <a:pt x="71" y="180"/>
                    </a:lnTo>
                    <a:lnTo>
                      <a:pt x="66" y="178"/>
                    </a:lnTo>
                    <a:lnTo>
                      <a:pt x="66" y="178"/>
                    </a:lnTo>
                    <a:close/>
                    <a:moveTo>
                      <a:pt x="63" y="181"/>
                    </a:moveTo>
                    <a:lnTo>
                      <a:pt x="68" y="181"/>
                    </a:lnTo>
                    <a:lnTo>
                      <a:pt x="70" y="185"/>
                    </a:lnTo>
                    <a:lnTo>
                      <a:pt x="68" y="186"/>
                    </a:lnTo>
                    <a:lnTo>
                      <a:pt x="66" y="188"/>
                    </a:lnTo>
                    <a:lnTo>
                      <a:pt x="65" y="188"/>
                    </a:lnTo>
                    <a:lnTo>
                      <a:pt x="63" y="183"/>
                    </a:lnTo>
                    <a:lnTo>
                      <a:pt x="63" y="181"/>
                    </a:lnTo>
                    <a:lnTo>
                      <a:pt x="63" y="181"/>
                    </a:lnTo>
                    <a:close/>
                    <a:moveTo>
                      <a:pt x="66" y="213"/>
                    </a:moveTo>
                    <a:lnTo>
                      <a:pt x="68" y="213"/>
                    </a:lnTo>
                    <a:lnTo>
                      <a:pt x="70" y="211"/>
                    </a:lnTo>
                    <a:lnTo>
                      <a:pt x="70" y="213"/>
                    </a:lnTo>
                    <a:lnTo>
                      <a:pt x="73" y="215"/>
                    </a:lnTo>
                    <a:lnTo>
                      <a:pt x="71" y="216"/>
                    </a:lnTo>
                    <a:lnTo>
                      <a:pt x="68" y="216"/>
                    </a:lnTo>
                    <a:lnTo>
                      <a:pt x="65" y="216"/>
                    </a:lnTo>
                    <a:lnTo>
                      <a:pt x="66" y="213"/>
                    </a:lnTo>
                    <a:lnTo>
                      <a:pt x="66" y="213"/>
                    </a:lnTo>
                    <a:close/>
                    <a:moveTo>
                      <a:pt x="7" y="263"/>
                    </a:moveTo>
                    <a:lnTo>
                      <a:pt x="12" y="260"/>
                    </a:lnTo>
                    <a:lnTo>
                      <a:pt x="15" y="258"/>
                    </a:lnTo>
                    <a:lnTo>
                      <a:pt x="18" y="256"/>
                    </a:lnTo>
                    <a:lnTo>
                      <a:pt x="23" y="255"/>
                    </a:lnTo>
                    <a:lnTo>
                      <a:pt x="28" y="246"/>
                    </a:lnTo>
                    <a:lnTo>
                      <a:pt x="35" y="245"/>
                    </a:lnTo>
                    <a:lnTo>
                      <a:pt x="38" y="241"/>
                    </a:lnTo>
                    <a:lnTo>
                      <a:pt x="38" y="240"/>
                    </a:lnTo>
                    <a:lnTo>
                      <a:pt x="41" y="236"/>
                    </a:lnTo>
                    <a:lnTo>
                      <a:pt x="41" y="230"/>
                    </a:lnTo>
                    <a:lnTo>
                      <a:pt x="45" y="226"/>
                    </a:lnTo>
                    <a:lnTo>
                      <a:pt x="51" y="226"/>
                    </a:lnTo>
                    <a:lnTo>
                      <a:pt x="53" y="221"/>
                    </a:lnTo>
                    <a:lnTo>
                      <a:pt x="56" y="218"/>
                    </a:lnTo>
                    <a:lnTo>
                      <a:pt x="61" y="218"/>
                    </a:lnTo>
                    <a:lnTo>
                      <a:pt x="63" y="215"/>
                    </a:lnTo>
                    <a:lnTo>
                      <a:pt x="61" y="208"/>
                    </a:lnTo>
                    <a:lnTo>
                      <a:pt x="56" y="205"/>
                    </a:lnTo>
                    <a:lnTo>
                      <a:pt x="58" y="200"/>
                    </a:lnTo>
                    <a:lnTo>
                      <a:pt x="56" y="195"/>
                    </a:lnTo>
                    <a:lnTo>
                      <a:pt x="55" y="195"/>
                    </a:lnTo>
                    <a:lnTo>
                      <a:pt x="53" y="201"/>
                    </a:lnTo>
                    <a:lnTo>
                      <a:pt x="55" y="208"/>
                    </a:lnTo>
                    <a:lnTo>
                      <a:pt x="51" y="206"/>
                    </a:lnTo>
                    <a:lnTo>
                      <a:pt x="53" y="210"/>
                    </a:lnTo>
                    <a:lnTo>
                      <a:pt x="53" y="213"/>
                    </a:lnTo>
                    <a:lnTo>
                      <a:pt x="50" y="218"/>
                    </a:lnTo>
                    <a:lnTo>
                      <a:pt x="46" y="218"/>
                    </a:lnTo>
                    <a:lnTo>
                      <a:pt x="41" y="221"/>
                    </a:lnTo>
                    <a:lnTo>
                      <a:pt x="41" y="225"/>
                    </a:lnTo>
                    <a:lnTo>
                      <a:pt x="37" y="228"/>
                    </a:lnTo>
                    <a:lnTo>
                      <a:pt x="32" y="238"/>
                    </a:lnTo>
                    <a:lnTo>
                      <a:pt x="25" y="243"/>
                    </a:lnTo>
                    <a:lnTo>
                      <a:pt x="22" y="243"/>
                    </a:lnTo>
                    <a:lnTo>
                      <a:pt x="18" y="250"/>
                    </a:lnTo>
                    <a:lnTo>
                      <a:pt x="15" y="251"/>
                    </a:lnTo>
                    <a:lnTo>
                      <a:pt x="8" y="260"/>
                    </a:lnTo>
                    <a:lnTo>
                      <a:pt x="7" y="261"/>
                    </a:lnTo>
                    <a:lnTo>
                      <a:pt x="7" y="263"/>
                    </a:lnTo>
                    <a:lnTo>
                      <a:pt x="7" y="263"/>
                    </a:lnTo>
                    <a:close/>
                    <a:moveTo>
                      <a:pt x="8" y="265"/>
                    </a:moveTo>
                    <a:lnTo>
                      <a:pt x="5" y="266"/>
                    </a:lnTo>
                    <a:lnTo>
                      <a:pt x="8" y="266"/>
                    </a:lnTo>
                    <a:lnTo>
                      <a:pt x="8" y="265"/>
                    </a:lnTo>
                    <a:lnTo>
                      <a:pt x="8" y="265"/>
                    </a:lnTo>
                    <a:close/>
                    <a:moveTo>
                      <a:pt x="10" y="266"/>
                    </a:moveTo>
                    <a:lnTo>
                      <a:pt x="8" y="268"/>
                    </a:lnTo>
                    <a:lnTo>
                      <a:pt x="12" y="268"/>
                    </a:lnTo>
                    <a:lnTo>
                      <a:pt x="10" y="266"/>
                    </a:lnTo>
                    <a:lnTo>
                      <a:pt x="10" y="266"/>
                    </a:lnTo>
                    <a:close/>
                    <a:moveTo>
                      <a:pt x="3" y="271"/>
                    </a:moveTo>
                    <a:lnTo>
                      <a:pt x="0" y="273"/>
                    </a:lnTo>
                    <a:lnTo>
                      <a:pt x="0" y="274"/>
                    </a:lnTo>
                    <a:lnTo>
                      <a:pt x="2" y="279"/>
                    </a:lnTo>
                    <a:lnTo>
                      <a:pt x="5" y="279"/>
                    </a:lnTo>
                    <a:lnTo>
                      <a:pt x="5" y="273"/>
                    </a:lnTo>
                    <a:lnTo>
                      <a:pt x="5" y="271"/>
                    </a:lnTo>
                    <a:lnTo>
                      <a:pt x="3" y="271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208" name="Freeform 15"/>
              <p:cNvSpPr>
                <a:spLocks noEditPoints="1"/>
              </p:cNvSpPr>
              <p:nvPr/>
            </p:nvSpPr>
            <p:spPr bwMode="auto">
              <a:xfrm>
                <a:off x="7656503" y="3195008"/>
                <a:ext cx="597199" cy="207518"/>
              </a:xfrm>
              <a:custGeom>
                <a:avLst/>
                <a:gdLst/>
                <a:ahLst/>
                <a:cxnLst>
                  <a:cxn ang="0">
                    <a:pos x="1071" y="312"/>
                  </a:cxn>
                  <a:cxn ang="0">
                    <a:pos x="966" y="247"/>
                  </a:cxn>
                  <a:cxn ang="0">
                    <a:pos x="915" y="229"/>
                  </a:cxn>
                  <a:cxn ang="0">
                    <a:pos x="895" y="191"/>
                  </a:cxn>
                  <a:cxn ang="0">
                    <a:pos x="958" y="207"/>
                  </a:cxn>
                  <a:cxn ang="0">
                    <a:pos x="1091" y="201"/>
                  </a:cxn>
                  <a:cxn ang="0">
                    <a:pos x="875" y="157"/>
                  </a:cxn>
                  <a:cxn ang="0">
                    <a:pos x="767" y="46"/>
                  </a:cxn>
                  <a:cxn ang="0">
                    <a:pos x="787" y="136"/>
                  </a:cxn>
                  <a:cxn ang="0">
                    <a:pos x="815" y="143"/>
                  </a:cxn>
                  <a:cxn ang="0">
                    <a:pos x="784" y="161"/>
                  </a:cxn>
                  <a:cxn ang="0">
                    <a:pos x="799" y="232"/>
                  </a:cxn>
                  <a:cxn ang="0">
                    <a:pos x="865" y="226"/>
                  </a:cxn>
                  <a:cxn ang="0">
                    <a:pos x="616" y="312"/>
                  </a:cxn>
                  <a:cxn ang="0">
                    <a:pos x="732" y="191"/>
                  </a:cxn>
                  <a:cxn ang="0">
                    <a:pos x="677" y="270"/>
                  </a:cxn>
                  <a:cxn ang="0">
                    <a:pos x="676" y="194"/>
                  </a:cxn>
                  <a:cxn ang="0">
                    <a:pos x="649" y="159"/>
                  </a:cxn>
                  <a:cxn ang="0">
                    <a:pos x="729" y="114"/>
                  </a:cxn>
                  <a:cxn ang="0">
                    <a:pos x="596" y="161"/>
                  </a:cxn>
                  <a:cxn ang="0">
                    <a:pos x="591" y="277"/>
                  </a:cxn>
                  <a:cxn ang="0">
                    <a:pos x="638" y="259"/>
                  </a:cxn>
                  <a:cxn ang="0">
                    <a:pos x="656" y="219"/>
                  </a:cxn>
                  <a:cxn ang="0">
                    <a:pos x="633" y="174"/>
                  </a:cxn>
                  <a:cxn ang="0">
                    <a:pos x="594" y="33"/>
                  </a:cxn>
                  <a:cxn ang="0">
                    <a:pos x="511" y="231"/>
                  </a:cxn>
                  <a:cxn ang="0">
                    <a:pos x="350" y="184"/>
                  </a:cxn>
                  <a:cxn ang="0">
                    <a:pos x="498" y="59"/>
                  </a:cxn>
                  <a:cxn ang="0">
                    <a:pos x="566" y="119"/>
                  </a:cxn>
                  <a:cxn ang="0">
                    <a:pos x="515" y="199"/>
                  </a:cxn>
                  <a:cxn ang="0">
                    <a:pos x="445" y="222"/>
                  </a:cxn>
                  <a:cxn ang="0">
                    <a:pos x="363" y="181"/>
                  </a:cxn>
                  <a:cxn ang="0">
                    <a:pos x="973" y="186"/>
                  </a:cxn>
                  <a:cxn ang="0">
                    <a:pos x="910" y="279"/>
                  </a:cxn>
                  <a:cxn ang="0">
                    <a:pos x="947" y="292"/>
                  </a:cxn>
                  <a:cxn ang="0">
                    <a:pos x="945" y="280"/>
                  </a:cxn>
                  <a:cxn ang="0">
                    <a:pos x="887" y="310"/>
                  </a:cxn>
                  <a:cxn ang="0">
                    <a:pos x="882" y="312"/>
                  </a:cxn>
                  <a:cxn ang="0">
                    <a:pos x="817" y="337"/>
                  </a:cxn>
                  <a:cxn ang="0">
                    <a:pos x="699" y="382"/>
                  </a:cxn>
                  <a:cxn ang="0">
                    <a:pos x="661" y="398"/>
                  </a:cxn>
                  <a:cxn ang="0">
                    <a:pos x="569" y="365"/>
                  </a:cxn>
                  <a:cxn ang="0">
                    <a:pos x="732" y="335"/>
                  </a:cxn>
                  <a:cxn ang="0">
                    <a:pos x="686" y="345"/>
                  </a:cxn>
                  <a:cxn ang="0">
                    <a:pos x="672" y="339"/>
                  </a:cxn>
                  <a:cxn ang="0">
                    <a:pos x="586" y="344"/>
                  </a:cxn>
                  <a:cxn ang="0">
                    <a:pos x="555" y="347"/>
                  </a:cxn>
                  <a:cxn ang="0">
                    <a:pos x="471" y="342"/>
                  </a:cxn>
                  <a:cxn ang="0">
                    <a:pos x="1061" y="320"/>
                  </a:cxn>
                  <a:cxn ang="0">
                    <a:pos x="261" y="292"/>
                  </a:cxn>
                  <a:cxn ang="0">
                    <a:pos x="428" y="324"/>
                  </a:cxn>
                  <a:cxn ang="0">
                    <a:pos x="329" y="327"/>
                  </a:cxn>
                  <a:cxn ang="0">
                    <a:pos x="270" y="86"/>
                  </a:cxn>
                  <a:cxn ang="0">
                    <a:pos x="232" y="121"/>
                  </a:cxn>
                  <a:cxn ang="0">
                    <a:pos x="285" y="217"/>
                  </a:cxn>
                  <a:cxn ang="0">
                    <a:pos x="227" y="162"/>
                  </a:cxn>
                  <a:cxn ang="0">
                    <a:pos x="153" y="106"/>
                  </a:cxn>
                  <a:cxn ang="0">
                    <a:pos x="83" y="177"/>
                  </a:cxn>
                  <a:cxn ang="0">
                    <a:pos x="13" y="84"/>
                  </a:cxn>
                  <a:cxn ang="0">
                    <a:pos x="99" y="146"/>
                  </a:cxn>
                  <a:cxn ang="0">
                    <a:pos x="249" y="274"/>
                  </a:cxn>
                  <a:cxn ang="0">
                    <a:pos x="204" y="161"/>
                  </a:cxn>
                  <a:cxn ang="0">
                    <a:pos x="116" y="79"/>
                  </a:cxn>
                </a:cxnLst>
                <a:rect l="0" t="0" r="r" b="b"/>
                <a:pathLst>
                  <a:path w="1116" h="398">
                    <a:moveTo>
                      <a:pt x="1116" y="209"/>
                    </a:moveTo>
                    <a:lnTo>
                      <a:pt x="1113" y="292"/>
                    </a:lnTo>
                    <a:lnTo>
                      <a:pt x="1111" y="297"/>
                    </a:lnTo>
                    <a:lnTo>
                      <a:pt x="1111" y="302"/>
                    </a:lnTo>
                    <a:lnTo>
                      <a:pt x="1113" y="304"/>
                    </a:lnTo>
                    <a:lnTo>
                      <a:pt x="1109" y="357"/>
                    </a:lnTo>
                    <a:lnTo>
                      <a:pt x="1109" y="357"/>
                    </a:lnTo>
                    <a:lnTo>
                      <a:pt x="1103" y="353"/>
                    </a:lnTo>
                    <a:lnTo>
                      <a:pt x="1096" y="349"/>
                    </a:lnTo>
                    <a:lnTo>
                      <a:pt x="1094" y="345"/>
                    </a:lnTo>
                    <a:lnTo>
                      <a:pt x="1094" y="344"/>
                    </a:lnTo>
                    <a:lnTo>
                      <a:pt x="1089" y="339"/>
                    </a:lnTo>
                    <a:lnTo>
                      <a:pt x="1088" y="339"/>
                    </a:lnTo>
                    <a:lnTo>
                      <a:pt x="1086" y="335"/>
                    </a:lnTo>
                    <a:lnTo>
                      <a:pt x="1089" y="332"/>
                    </a:lnTo>
                    <a:lnTo>
                      <a:pt x="1088" y="327"/>
                    </a:lnTo>
                    <a:lnTo>
                      <a:pt x="1088" y="332"/>
                    </a:lnTo>
                    <a:lnTo>
                      <a:pt x="1084" y="334"/>
                    </a:lnTo>
                    <a:lnTo>
                      <a:pt x="1076" y="332"/>
                    </a:lnTo>
                    <a:lnTo>
                      <a:pt x="1073" y="335"/>
                    </a:lnTo>
                    <a:lnTo>
                      <a:pt x="1069" y="335"/>
                    </a:lnTo>
                    <a:lnTo>
                      <a:pt x="1068" y="332"/>
                    </a:lnTo>
                    <a:lnTo>
                      <a:pt x="1061" y="335"/>
                    </a:lnTo>
                    <a:lnTo>
                      <a:pt x="1058" y="332"/>
                    </a:lnTo>
                    <a:lnTo>
                      <a:pt x="1061" y="330"/>
                    </a:lnTo>
                    <a:lnTo>
                      <a:pt x="1063" y="327"/>
                    </a:lnTo>
                    <a:lnTo>
                      <a:pt x="1063" y="325"/>
                    </a:lnTo>
                    <a:lnTo>
                      <a:pt x="1063" y="324"/>
                    </a:lnTo>
                    <a:lnTo>
                      <a:pt x="1064" y="319"/>
                    </a:lnTo>
                    <a:lnTo>
                      <a:pt x="1061" y="317"/>
                    </a:lnTo>
                    <a:lnTo>
                      <a:pt x="1058" y="314"/>
                    </a:lnTo>
                    <a:lnTo>
                      <a:pt x="1061" y="314"/>
                    </a:lnTo>
                    <a:lnTo>
                      <a:pt x="1063" y="314"/>
                    </a:lnTo>
                    <a:lnTo>
                      <a:pt x="1068" y="312"/>
                    </a:lnTo>
                    <a:lnTo>
                      <a:pt x="1071" y="312"/>
                    </a:lnTo>
                    <a:lnTo>
                      <a:pt x="1068" y="310"/>
                    </a:lnTo>
                    <a:lnTo>
                      <a:pt x="1063" y="312"/>
                    </a:lnTo>
                    <a:lnTo>
                      <a:pt x="1058" y="310"/>
                    </a:lnTo>
                    <a:lnTo>
                      <a:pt x="1055" y="307"/>
                    </a:lnTo>
                    <a:lnTo>
                      <a:pt x="1055" y="304"/>
                    </a:lnTo>
                    <a:lnTo>
                      <a:pt x="1058" y="304"/>
                    </a:lnTo>
                    <a:lnTo>
                      <a:pt x="1061" y="304"/>
                    </a:lnTo>
                    <a:lnTo>
                      <a:pt x="1059" y="302"/>
                    </a:lnTo>
                    <a:lnTo>
                      <a:pt x="1053" y="299"/>
                    </a:lnTo>
                    <a:lnTo>
                      <a:pt x="1050" y="295"/>
                    </a:lnTo>
                    <a:lnTo>
                      <a:pt x="1048" y="292"/>
                    </a:lnTo>
                    <a:lnTo>
                      <a:pt x="1048" y="289"/>
                    </a:lnTo>
                    <a:lnTo>
                      <a:pt x="1043" y="284"/>
                    </a:lnTo>
                    <a:lnTo>
                      <a:pt x="1043" y="280"/>
                    </a:lnTo>
                    <a:lnTo>
                      <a:pt x="1048" y="277"/>
                    </a:lnTo>
                    <a:lnTo>
                      <a:pt x="1043" y="277"/>
                    </a:lnTo>
                    <a:lnTo>
                      <a:pt x="1041" y="275"/>
                    </a:lnTo>
                    <a:lnTo>
                      <a:pt x="1041" y="274"/>
                    </a:lnTo>
                    <a:lnTo>
                      <a:pt x="1040" y="272"/>
                    </a:lnTo>
                    <a:lnTo>
                      <a:pt x="1043" y="270"/>
                    </a:lnTo>
                    <a:lnTo>
                      <a:pt x="1038" y="270"/>
                    </a:lnTo>
                    <a:lnTo>
                      <a:pt x="1036" y="269"/>
                    </a:lnTo>
                    <a:lnTo>
                      <a:pt x="1033" y="270"/>
                    </a:lnTo>
                    <a:lnTo>
                      <a:pt x="1031" y="269"/>
                    </a:lnTo>
                    <a:lnTo>
                      <a:pt x="1036" y="264"/>
                    </a:lnTo>
                    <a:lnTo>
                      <a:pt x="1033" y="267"/>
                    </a:lnTo>
                    <a:lnTo>
                      <a:pt x="1028" y="267"/>
                    </a:lnTo>
                    <a:lnTo>
                      <a:pt x="1021" y="264"/>
                    </a:lnTo>
                    <a:lnTo>
                      <a:pt x="1020" y="260"/>
                    </a:lnTo>
                    <a:lnTo>
                      <a:pt x="1013" y="259"/>
                    </a:lnTo>
                    <a:lnTo>
                      <a:pt x="1010" y="259"/>
                    </a:lnTo>
                    <a:lnTo>
                      <a:pt x="995" y="254"/>
                    </a:lnTo>
                    <a:lnTo>
                      <a:pt x="980" y="251"/>
                    </a:lnTo>
                    <a:lnTo>
                      <a:pt x="973" y="251"/>
                    </a:lnTo>
                    <a:lnTo>
                      <a:pt x="966" y="247"/>
                    </a:lnTo>
                    <a:lnTo>
                      <a:pt x="965" y="246"/>
                    </a:lnTo>
                    <a:lnTo>
                      <a:pt x="965" y="244"/>
                    </a:lnTo>
                    <a:lnTo>
                      <a:pt x="960" y="242"/>
                    </a:lnTo>
                    <a:lnTo>
                      <a:pt x="960" y="241"/>
                    </a:lnTo>
                    <a:lnTo>
                      <a:pt x="963" y="239"/>
                    </a:lnTo>
                    <a:lnTo>
                      <a:pt x="965" y="241"/>
                    </a:lnTo>
                    <a:lnTo>
                      <a:pt x="965" y="239"/>
                    </a:lnTo>
                    <a:lnTo>
                      <a:pt x="961" y="239"/>
                    </a:lnTo>
                    <a:lnTo>
                      <a:pt x="958" y="241"/>
                    </a:lnTo>
                    <a:lnTo>
                      <a:pt x="955" y="239"/>
                    </a:lnTo>
                    <a:lnTo>
                      <a:pt x="953" y="237"/>
                    </a:lnTo>
                    <a:lnTo>
                      <a:pt x="952" y="236"/>
                    </a:lnTo>
                    <a:lnTo>
                      <a:pt x="950" y="239"/>
                    </a:lnTo>
                    <a:lnTo>
                      <a:pt x="948" y="234"/>
                    </a:lnTo>
                    <a:lnTo>
                      <a:pt x="947" y="234"/>
                    </a:lnTo>
                    <a:lnTo>
                      <a:pt x="945" y="234"/>
                    </a:lnTo>
                    <a:lnTo>
                      <a:pt x="943" y="236"/>
                    </a:lnTo>
                    <a:lnTo>
                      <a:pt x="940" y="232"/>
                    </a:lnTo>
                    <a:lnTo>
                      <a:pt x="940" y="227"/>
                    </a:lnTo>
                    <a:lnTo>
                      <a:pt x="937" y="222"/>
                    </a:lnTo>
                    <a:lnTo>
                      <a:pt x="940" y="219"/>
                    </a:lnTo>
                    <a:lnTo>
                      <a:pt x="940" y="214"/>
                    </a:lnTo>
                    <a:lnTo>
                      <a:pt x="938" y="219"/>
                    </a:lnTo>
                    <a:lnTo>
                      <a:pt x="935" y="224"/>
                    </a:lnTo>
                    <a:lnTo>
                      <a:pt x="935" y="227"/>
                    </a:lnTo>
                    <a:lnTo>
                      <a:pt x="933" y="227"/>
                    </a:lnTo>
                    <a:lnTo>
                      <a:pt x="930" y="234"/>
                    </a:lnTo>
                    <a:lnTo>
                      <a:pt x="930" y="237"/>
                    </a:lnTo>
                    <a:lnTo>
                      <a:pt x="925" y="242"/>
                    </a:lnTo>
                    <a:lnTo>
                      <a:pt x="920" y="244"/>
                    </a:lnTo>
                    <a:lnTo>
                      <a:pt x="915" y="242"/>
                    </a:lnTo>
                    <a:lnTo>
                      <a:pt x="912" y="236"/>
                    </a:lnTo>
                    <a:lnTo>
                      <a:pt x="912" y="232"/>
                    </a:lnTo>
                    <a:lnTo>
                      <a:pt x="913" y="232"/>
                    </a:lnTo>
                    <a:lnTo>
                      <a:pt x="915" y="229"/>
                    </a:lnTo>
                    <a:lnTo>
                      <a:pt x="913" y="226"/>
                    </a:lnTo>
                    <a:lnTo>
                      <a:pt x="912" y="227"/>
                    </a:lnTo>
                    <a:lnTo>
                      <a:pt x="910" y="226"/>
                    </a:lnTo>
                    <a:lnTo>
                      <a:pt x="907" y="219"/>
                    </a:lnTo>
                    <a:lnTo>
                      <a:pt x="902" y="217"/>
                    </a:lnTo>
                    <a:lnTo>
                      <a:pt x="897" y="217"/>
                    </a:lnTo>
                    <a:lnTo>
                      <a:pt x="895" y="214"/>
                    </a:lnTo>
                    <a:lnTo>
                      <a:pt x="898" y="211"/>
                    </a:lnTo>
                    <a:lnTo>
                      <a:pt x="903" y="211"/>
                    </a:lnTo>
                    <a:lnTo>
                      <a:pt x="905" y="212"/>
                    </a:lnTo>
                    <a:lnTo>
                      <a:pt x="910" y="212"/>
                    </a:lnTo>
                    <a:lnTo>
                      <a:pt x="915" y="214"/>
                    </a:lnTo>
                    <a:lnTo>
                      <a:pt x="920" y="212"/>
                    </a:lnTo>
                    <a:lnTo>
                      <a:pt x="920" y="207"/>
                    </a:lnTo>
                    <a:lnTo>
                      <a:pt x="925" y="206"/>
                    </a:lnTo>
                    <a:lnTo>
                      <a:pt x="932" y="209"/>
                    </a:lnTo>
                    <a:lnTo>
                      <a:pt x="935" y="212"/>
                    </a:lnTo>
                    <a:lnTo>
                      <a:pt x="937" y="209"/>
                    </a:lnTo>
                    <a:lnTo>
                      <a:pt x="940" y="206"/>
                    </a:lnTo>
                    <a:lnTo>
                      <a:pt x="942" y="206"/>
                    </a:lnTo>
                    <a:lnTo>
                      <a:pt x="943" y="202"/>
                    </a:lnTo>
                    <a:lnTo>
                      <a:pt x="942" y="199"/>
                    </a:lnTo>
                    <a:lnTo>
                      <a:pt x="930" y="197"/>
                    </a:lnTo>
                    <a:lnTo>
                      <a:pt x="932" y="199"/>
                    </a:lnTo>
                    <a:lnTo>
                      <a:pt x="928" y="201"/>
                    </a:lnTo>
                    <a:lnTo>
                      <a:pt x="925" y="199"/>
                    </a:lnTo>
                    <a:lnTo>
                      <a:pt x="918" y="201"/>
                    </a:lnTo>
                    <a:lnTo>
                      <a:pt x="915" y="201"/>
                    </a:lnTo>
                    <a:lnTo>
                      <a:pt x="912" y="201"/>
                    </a:lnTo>
                    <a:lnTo>
                      <a:pt x="910" y="201"/>
                    </a:lnTo>
                    <a:lnTo>
                      <a:pt x="905" y="201"/>
                    </a:lnTo>
                    <a:lnTo>
                      <a:pt x="900" y="201"/>
                    </a:lnTo>
                    <a:lnTo>
                      <a:pt x="895" y="196"/>
                    </a:lnTo>
                    <a:lnTo>
                      <a:pt x="893" y="191"/>
                    </a:lnTo>
                    <a:lnTo>
                      <a:pt x="895" y="191"/>
                    </a:lnTo>
                    <a:lnTo>
                      <a:pt x="892" y="186"/>
                    </a:lnTo>
                    <a:lnTo>
                      <a:pt x="885" y="182"/>
                    </a:lnTo>
                    <a:lnTo>
                      <a:pt x="883" y="181"/>
                    </a:lnTo>
                    <a:lnTo>
                      <a:pt x="882" y="182"/>
                    </a:lnTo>
                    <a:lnTo>
                      <a:pt x="878" y="184"/>
                    </a:lnTo>
                    <a:lnTo>
                      <a:pt x="872" y="182"/>
                    </a:lnTo>
                    <a:lnTo>
                      <a:pt x="873" y="181"/>
                    </a:lnTo>
                    <a:lnTo>
                      <a:pt x="878" y="177"/>
                    </a:lnTo>
                    <a:lnTo>
                      <a:pt x="878" y="174"/>
                    </a:lnTo>
                    <a:lnTo>
                      <a:pt x="877" y="171"/>
                    </a:lnTo>
                    <a:lnTo>
                      <a:pt x="882" y="167"/>
                    </a:lnTo>
                    <a:lnTo>
                      <a:pt x="888" y="167"/>
                    </a:lnTo>
                    <a:lnTo>
                      <a:pt x="892" y="166"/>
                    </a:lnTo>
                    <a:lnTo>
                      <a:pt x="895" y="164"/>
                    </a:lnTo>
                    <a:lnTo>
                      <a:pt x="902" y="159"/>
                    </a:lnTo>
                    <a:lnTo>
                      <a:pt x="903" y="157"/>
                    </a:lnTo>
                    <a:lnTo>
                      <a:pt x="910" y="156"/>
                    </a:lnTo>
                    <a:lnTo>
                      <a:pt x="923" y="161"/>
                    </a:lnTo>
                    <a:lnTo>
                      <a:pt x="932" y="166"/>
                    </a:lnTo>
                    <a:lnTo>
                      <a:pt x="938" y="166"/>
                    </a:lnTo>
                    <a:lnTo>
                      <a:pt x="947" y="166"/>
                    </a:lnTo>
                    <a:lnTo>
                      <a:pt x="948" y="167"/>
                    </a:lnTo>
                    <a:lnTo>
                      <a:pt x="947" y="171"/>
                    </a:lnTo>
                    <a:lnTo>
                      <a:pt x="947" y="176"/>
                    </a:lnTo>
                    <a:lnTo>
                      <a:pt x="952" y="179"/>
                    </a:lnTo>
                    <a:lnTo>
                      <a:pt x="953" y="182"/>
                    </a:lnTo>
                    <a:lnTo>
                      <a:pt x="950" y="187"/>
                    </a:lnTo>
                    <a:lnTo>
                      <a:pt x="947" y="191"/>
                    </a:lnTo>
                    <a:lnTo>
                      <a:pt x="948" y="197"/>
                    </a:lnTo>
                    <a:lnTo>
                      <a:pt x="950" y="207"/>
                    </a:lnTo>
                    <a:lnTo>
                      <a:pt x="953" y="212"/>
                    </a:lnTo>
                    <a:lnTo>
                      <a:pt x="955" y="214"/>
                    </a:lnTo>
                    <a:lnTo>
                      <a:pt x="957" y="216"/>
                    </a:lnTo>
                    <a:lnTo>
                      <a:pt x="957" y="209"/>
                    </a:lnTo>
                    <a:lnTo>
                      <a:pt x="958" y="207"/>
                    </a:lnTo>
                    <a:lnTo>
                      <a:pt x="961" y="209"/>
                    </a:lnTo>
                    <a:lnTo>
                      <a:pt x="961" y="212"/>
                    </a:lnTo>
                    <a:lnTo>
                      <a:pt x="963" y="217"/>
                    </a:lnTo>
                    <a:lnTo>
                      <a:pt x="965" y="216"/>
                    </a:lnTo>
                    <a:lnTo>
                      <a:pt x="966" y="221"/>
                    </a:lnTo>
                    <a:lnTo>
                      <a:pt x="971" y="224"/>
                    </a:lnTo>
                    <a:lnTo>
                      <a:pt x="975" y="227"/>
                    </a:lnTo>
                    <a:lnTo>
                      <a:pt x="978" y="227"/>
                    </a:lnTo>
                    <a:lnTo>
                      <a:pt x="983" y="226"/>
                    </a:lnTo>
                    <a:lnTo>
                      <a:pt x="985" y="221"/>
                    </a:lnTo>
                    <a:lnTo>
                      <a:pt x="986" y="219"/>
                    </a:lnTo>
                    <a:lnTo>
                      <a:pt x="990" y="219"/>
                    </a:lnTo>
                    <a:lnTo>
                      <a:pt x="990" y="212"/>
                    </a:lnTo>
                    <a:lnTo>
                      <a:pt x="993" y="209"/>
                    </a:lnTo>
                    <a:lnTo>
                      <a:pt x="998" y="207"/>
                    </a:lnTo>
                    <a:lnTo>
                      <a:pt x="1003" y="206"/>
                    </a:lnTo>
                    <a:lnTo>
                      <a:pt x="1003" y="201"/>
                    </a:lnTo>
                    <a:lnTo>
                      <a:pt x="1005" y="199"/>
                    </a:lnTo>
                    <a:lnTo>
                      <a:pt x="1006" y="201"/>
                    </a:lnTo>
                    <a:lnTo>
                      <a:pt x="1010" y="201"/>
                    </a:lnTo>
                    <a:lnTo>
                      <a:pt x="1015" y="199"/>
                    </a:lnTo>
                    <a:lnTo>
                      <a:pt x="1021" y="197"/>
                    </a:lnTo>
                    <a:lnTo>
                      <a:pt x="1021" y="194"/>
                    </a:lnTo>
                    <a:lnTo>
                      <a:pt x="1020" y="191"/>
                    </a:lnTo>
                    <a:lnTo>
                      <a:pt x="1021" y="189"/>
                    </a:lnTo>
                    <a:lnTo>
                      <a:pt x="1033" y="182"/>
                    </a:lnTo>
                    <a:lnTo>
                      <a:pt x="1038" y="182"/>
                    </a:lnTo>
                    <a:lnTo>
                      <a:pt x="1043" y="186"/>
                    </a:lnTo>
                    <a:lnTo>
                      <a:pt x="1050" y="189"/>
                    </a:lnTo>
                    <a:lnTo>
                      <a:pt x="1058" y="191"/>
                    </a:lnTo>
                    <a:lnTo>
                      <a:pt x="1063" y="194"/>
                    </a:lnTo>
                    <a:lnTo>
                      <a:pt x="1068" y="194"/>
                    </a:lnTo>
                    <a:lnTo>
                      <a:pt x="1074" y="196"/>
                    </a:lnTo>
                    <a:lnTo>
                      <a:pt x="1088" y="202"/>
                    </a:lnTo>
                    <a:lnTo>
                      <a:pt x="1091" y="201"/>
                    </a:lnTo>
                    <a:lnTo>
                      <a:pt x="1094" y="202"/>
                    </a:lnTo>
                    <a:lnTo>
                      <a:pt x="1101" y="202"/>
                    </a:lnTo>
                    <a:lnTo>
                      <a:pt x="1106" y="202"/>
                    </a:lnTo>
                    <a:lnTo>
                      <a:pt x="1109" y="206"/>
                    </a:lnTo>
                    <a:lnTo>
                      <a:pt x="1108" y="207"/>
                    </a:lnTo>
                    <a:lnTo>
                      <a:pt x="1108" y="209"/>
                    </a:lnTo>
                    <a:lnTo>
                      <a:pt x="1111" y="211"/>
                    </a:lnTo>
                    <a:lnTo>
                      <a:pt x="1116" y="209"/>
                    </a:lnTo>
                    <a:lnTo>
                      <a:pt x="1116" y="209"/>
                    </a:lnTo>
                    <a:lnTo>
                      <a:pt x="1116" y="209"/>
                    </a:lnTo>
                    <a:close/>
                    <a:moveTo>
                      <a:pt x="827" y="149"/>
                    </a:moveTo>
                    <a:lnTo>
                      <a:pt x="837" y="153"/>
                    </a:lnTo>
                    <a:lnTo>
                      <a:pt x="837" y="154"/>
                    </a:lnTo>
                    <a:lnTo>
                      <a:pt x="830" y="151"/>
                    </a:lnTo>
                    <a:lnTo>
                      <a:pt x="827" y="149"/>
                    </a:lnTo>
                    <a:lnTo>
                      <a:pt x="827" y="149"/>
                    </a:lnTo>
                    <a:close/>
                    <a:moveTo>
                      <a:pt x="875" y="157"/>
                    </a:moveTo>
                    <a:lnTo>
                      <a:pt x="878" y="157"/>
                    </a:lnTo>
                    <a:lnTo>
                      <a:pt x="882" y="157"/>
                    </a:lnTo>
                    <a:lnTo>
                      <a:pt x="882" y="154"/>
                    </a:lnTo>
                    <a:lnTo>
                      <a:pt x="875" y="151"/>
                    </a:lnTo>
                    <a:lnTo>
                      <a:pt x="867" y="151"/>
                    </a:lnTo>
                    <a:lnTo>
                      <a:pt x="863" y="153"/>
                    </a:lnTo>
                    <a:lnTo>
                      <a:pt x="859" y="154"/>
                    </a:lnTo>
                    <a:lnTo>
                      <a:pt x="857" y="154"/>
                    </a:lnTo>
                    <a:lnTo>
                      <a:pt x="859" y="156"/>
                    </a:lnTo>
                    <a:lnTo>
                      <a:pt x="855" y="156"/>
                    </a:lnTo>
                    <a:lnTo>
                      <a:pt x="863" y="157"/>
                    </a:lnTo>
                    <a:lnTo>
                      <a:pt x="867" y="159"/>
                    </a:lnTo>
                    <a:lnTo>
                      <a:pt x="872" y="159"/>
                    </a:lnTo>
                    <a:lnTo>
                      <a:pt x="872" y="157"/>
                    </a:lnTo>
                    <a:lnTo>
                      <a:pt x="867" y="156"/>
                    </a:lnTo>
                    <a:lnTo>
                      <a:pt x="867" y="154"/>
                    </a:lnTo>
                    <a:lnTo>
                      <a:pt x="868" y="154"/>
                    </a:lnTo>
                    <a:lnTo>
                      <a:pt x="875" y="157"/>
                    </a:lnTo>
                    <a:lnTo>
                      <a:pt x="875" y="157"/>
                    </a:lnTo>
                    <a:close/>
                    <a:moveTo>
                      <a:pt x="867" y="171"/>
                    </a:moveTo>
                    <a:lnTo>
                      <a:pt x="862" y="169"/>
                    </a:lnTo>
                    <a:lnTo>
                      <a:pt x="859" y="169"/>
                    </a:lnTo>
                    <a:lnTo>
                      <a:pt x="862" y="171"/>
                    </a:lnTo>
                    <a:lnTo>
                      <a:pt x="867" y="171"/>
                    </a:lnTo>
                    <a:lnTo>
                      <a:pt x="867" y="171"/>
                    </a:lnTo>
                    <a:close/>
                    <a:moveTo>
                      <a:pt x="872" y="167"/>
                    </a:moveTo>
                    <a:lnTo>
                      <a:pt x="868" y="169"/>
                    </a:lnTo>
                    <a:lnTo>
                      <a:pt x="867" y="167"/>
                    </a:lnTo>
                    <a:lnTo>
                      <a:pt x="872" y="167"/>
                    </a:lnTo>
                    <a:lnTo>
                      <a:pt x="872" y="167"/>
                    </a:lnTo>
                    <a:close/>
                    <a:moveTo>
                      <a:pt x="870" y="171"/>
                    </a:moveTo>
                    <a:lnTo>
                      <a:pt x="865" y="174"/>
                    </a:lnTo>
                    <a:lnTo>
                      <a:pt x="865" y="179"/>
                    </a:lnTo>
                    <a:lnTo>
                      <a:pt x="870" y="181"/>
                    </a:lnTo>
                    <a:lnTo>
                      <a:pt x="873" y="179"/>
                    </a:lnTo>
                    <a:lnTo>
                      <a:pt x="873" y="172"/>
                    </a:lnTo>
                    <a:lnTo>
                      <a:pt x="870" y="171"/>
                    </a:lnTo>
                    <a:lnTo>
                      <a:pt x="870" y="171"/>
                    </a:lnTo>
                    <a:close/>
                    <a:moveTo>
                      <a:pt x="736" y="63"/>
                    </a:moveTo>
                    <a:lnTo>
                      <a:pt x="741" y="68"/>
                    </a:lnTo>
                    <a:lnTo>
                      <a:pt x="742" y="73"/>
                    </a:lnTo>
                    <a:lnTo>
                      <a:pt x="739" y="76"/>
                    </a:lnTo>
                    <a:lnTo>
                      <a:pt x="736" y="71"/>
                    </a:lnTo>
                    <a:lnTo>
                      <a:pt x="734" y="66"/>
                    </a:lnTo>
                    <a:lnTo>
                      <a:pt x="736" y="63"/>
                    </a:lnTo>
                    <a:lnTo>
                      <a:pt x="736" y="63"/>
                    </a:lnTo>
                    <a:close/>
                    <a:moveTo>
                      <a:pt x="764" y="48"/>
                    </a:moveTo>
                    <a:lnTo>
                      <a:pt x="767" y="53"/>
                    </a:lnTo>
                    <a:lnTo>
                      <a:pt x="767" y="58"/>
                    </a:lnTo>
                    <a:lnTo>
                      <a:pt x="769" y="56"/>
                    </a:lnTo>
                    <a:lnTo>
                      <a:pt x="770" y="53"/>
                    </a:lnTo>
                    <a:lnTo>
                      <a:pt x="770" y="48"/>
                    </a:lnTo>
                    <a:lnTo>
                      <a:pt x="767" y="46"/>
                    </a:lnTo>
                    <a:lnTo>
                      <a:pt x="764" y="48"/>
                    </a:lnTo>
                    <a:lnTo>
                      <a:pt x="764" y="48"/>
                    </a:lnTo>
                    <a:close/>
                    <a:moveTo>
                      <a:pt x="764" y="58"/>
                    </a:moveTo>
                    <a:lnTo>
                      <a:pt x="767" y="59"/>
                    </a:lnTo>
                    <a:lnTo>
                      <a:pt x="769" y="63"/>
                    </a:lnTo>
                    <a:lnTo>
                      <a:pt x="767" y="63"/>
                    </a:lnTo>
                    <a:lnTo>
                      <a:pt x="767" y="63"/>
                    </a:lnTo>
                    <a:lnTo>
                      <a:pt x="764" y="58"/>
                    </a:lnTo>
                    <a:lnTo>
                      <a:pt x="764" y="58"/>
                    </a:lnTo>
                    <a:close/>
                    <a:moveTo>
                      <a:pt x="804" y="99"/>
                    </a:moveTo>
                    <a:lnTo>
                      <a:pt x="805" y="106"/>
                    </a:lnTo>
                    <a:lnTo>
                      <a:pt x="807" y="104"/>
                    </a:lnTo>
                    <a:lnTo>
                      <a:pt x="812" y="104"/>
                    </a:lnTo>
                    <a:lnTo>
                      <a:pt x="815" y="101"/>
                    </a:lnTo>
                    <a:lnTo>
                      <a:pt x="814" y="98"/>
                    </a:lnTo>
                    <a:lnTo>
                      <a:pt x="810" y="96"/>
                    </a:lnTo>
                    <a:lnTo>
                      <a:pt x="807" y="98"/>
                    </a:lnTo>
                    <a:lnTo>
                      <a:pt x="804" y="99"/>
                    </a:lnTo>
                    <a:lnTo>
                      <a:pt x="804" y="99"/>
                    </a:lnTo>
                    <a:close/>
                    <a:moveTo>
                      <a:pt x="799" y="157"/>
                    </a:moveTo>
                    <a:lnTo>
                      <a:pt x="800" y="164"/>
                    </a:lnTo>
                    <a:lnTo>
                      <a:pt x="807" y="169"/>
                    </a:lnTo>
                    <a:lnTo>
                      <a:pt x="809" y="171"/>
                    </a:lnTo>
                    <a:lnTo>
                      <a:pt x="807" y="171"/>
                    </a:lnTo>
                    <a:lnTo>
                      <a:pt x="807" y="174"/>
                    </a:lnTo>
                    <a:lnTo>
                      <a:pt x="805" y="171"/>
                    </a:lnTo>
                    <a:lnTo>
                      <a:pt x="800" y="169"/>
                    </a:lnTo>
                    <a:lnTo>
                      <a:pt x="797" y="162"/>
                    </a:lnTo>
                    <a:lnTo>
                      <a:pt x="792" y="159"/>
                    </a:lnTo>
                    <a:lnTo>
                      <a:pt x="789" y="154"/>
                    </a:lnTo>
                    <a:lnTo>
                      <a:pt x="790" y="149"/>
                    </a:lnTo>
                    <a:lnTo>
                      <a:pt x="790" y="148"/>
                    </a:lnTo>
                    <a:lnTo>
                      <a:pt x="790" y="144"/>
                    </a:lnTo>
                    <a:lnTo>
                      <a:pt x="785" y="141"/>
                    </a:lnTo>
                    <a:lnTo>
                      <a:pt x="787" y="136"/>
                    </a:lnTo>
                    <a:lnTo>
                      <a:pt x="789" y="134"/>
                    </a:lnTo>
                    <a:lnTo>
                      <a:pt x="785" y="129"/>
                    </a:lnTo>
                    <a:lnTo>
                      <a:pt x="784" y="126"/>
                    </a:lnTo>
                    <a:lnTo>
                      <a:pt x="785" y="121"/>
                    </a:lnTo>
                    <a:lnTo>
                      <a:pt x="789" y="119"/>
                    </a:lnTo>
                    <a:lnTo>
                      <a:pt x="787" y="113"/>
                    </a:lnTo>
                    <a:lnTo>
                      <a:pt x="789" y="108"/>
                    </a:lnTo>
                    <a:lnTo>
                      <a:pt x="797" y="101"/>
                    </a:lnTo>
                    <a:lnTo>
                      <a:pt x="799" y="99"/>
                    </a:lnTo>
                    <a:lnTo>
                      <a:pt x="799" y="103"/>
                    </a:lnTo>
                    <a:lnTo>
                      <a:pt x="795" y="108"/>
                    </a:lnTo>
                    <a:lnTo>
                      <a:pt x="795" y="109"/>
                    </a:lnTo>
                    <a:lnTo>
                      <a:pt x="800" y="111"/>
                    </a:lnTo>
                    <a:lnTo>
                      <a:pt x="800" y="118"/>
                    </a:lnTo>
                    <a:lnTo>
                      <a:pt x="799" y="123"/>
                    </a:lnTo>
                    <a:lnTo>
                      <a:pt x="794" y="123"/>
                    </a:lnTo>
                    <a:lnTo>
                      <a:pt x="790" y="126"/>
                    </a:lnTo>
                    <a:lnTo>
                      <a:pt x="792" y="131"/>
                    </a:lnTo>
                    <a:lnTo>
                      <a:pt x="795" y="129"/>
                    </a:lnTo>
                    <a:lnTo>
                      <a:pt x="797" y="126"/>
                    </a:lnTo>
                    <a:lnTo>
                      <a:pt x="802" y="124"/>
                    </a:lnTo>
                    <a:lnTo>
                      <a:pt x="804" y="123"/>
                    </a:lnTo>
                    <a:lnTo>
                      <a:pt x="800" y="123"/>
                    </a:lnTo>
                    <a:lnTo>
                      <a:pt x="802" y="119"/>
                    </a:lnTo>
                    <a:lnTo>
                      <a:pt x="809" y="116"/>
                    </a:lnTo>
                    <a:lnTo>
                      <a:pt x="817" y="113"/>
                    </a:lnTo>
                    <a:lnTo>
                      <a:pt x="819" y="116"/>
                    </a:lnTo>
                    <a:lnTo>
                      <a:pt x="820" y="119"/>
                    </a:lnTo>
                    <a:lnTo>
                      <a:pt x="815" y="128"/>
                    </a:lnTo>
                    <a:lnTo>
                      <a:pt x="807" y="129"/>
                    </a:lnTo>
                    <a:lnTo>
                      <a:pt x="804" y="133"/>
                    </a:lnTo>
                    <a:lnTo>
                      <a:pt x="805" y="136"/>
                    </a:lnTo>
                    <a:lnTo>
                      <a:pt x="809" y="136"/>
                    </a:lnTo>
                    <a:lnTo>
                      <a:pt x="815" y="141"/>
                    </a:lnTo>
                    <a:lnTo>
                      <a:pt x="815" y="143"/>
                    </a:lnTo>
                    <a:lnTo>
                      <a:pt x="819" y="144"/>
                    </a:lnTo>
                    <a:lnTo>
                      <a:pt x="814" y="146"/>
                    </a:lnTo>
                    <a:lnTo>
                      <a:pt x="810" y="143"/>
                    </a:lnTo>
                    <a:lnTo>
                      <a:pt x="804" y="143"/>
                    </a:lnTo>
                    <a:lnTo>
                      <a:pt x="799" y="141"/>
                    </a:lnTo>
                    <a:lnTo>
                      <a:pt x="795" y="143"/>
                    </a:lnTo>
                    <a:lnTo>
                      <a:pt x="795" y="151"/>
                    </a:lnTo>
                    <a:lnTo>
                      <a:pt x="799" y="157"/>
                    </a:lnTo>
                    <a:lnTo>
                      <a:pt x="799" y="157"/>
                    </a:lnTo>
                    <a:close/>
                    <a:moveTo>
                      <a:pt x="779" y="167"/>
                    </a:moveTo>
                    <a:lnTo>
                      <a:pt x="780" y="171"/>
                    </a:lnTo>
                    <a:lnTo>
                      <a:pt x="775" y="169"/>
                    </a:lnTo>
                    <a:lnTo>
                      <a:pt x="779" y="166"/>
                    </a:lnTo>
                    <a:lnTo>
                      <a:pt x="779" y="167"/>
                    </a:lnTo>
                    <a:lnTo>
                      <a:pt x="779" y="167"/>
                    </a:lnTo>
                    <a:close/>
                    <a:moveTo>
                      <a:pt x="779" y="159"/>
                    </a:moveTo>
                    <a:lnTo>
                      <a:pt x="777" y="159"/>
                    </a:lnTo>
                    <a:lnTo>
                      <a:pt x="775" y="162"/>
                    </a:lnTo>
                    <a:lnTo>
                      <a:pt x="779" y="164"/>
                    </a:lnTo>
                    <a:lnTo>
                      <a:pt x="779" y="161"/>
                    </a:lnTo>
                    <a:lnTo>
                      <a:pt x="779" y="159"/>
                    </a:lnTo>
                    <a:lnTo>
                      <a:pt x="779" y="159"/>
                    </a:lnTo>
                    <a:close/>
                    <a:moveTo>
                      <a:pt x="784" y="161"/>
                    </a:moveTo>
                    <a:lnTo>
                      <a:pt x="782" y="162"/>
                    </a:lnTo>
                    <a:lnTo>
                      <a:pt x="782" y="164"/>
                    </a:lnTo>
                    <a:lnTo>
                      <a:pt x="785" y="169"/>
                    </a:lnTo>
                    <a:lnTo>
                      <a:pt x="789" y="169"/>
                    </a:lnTo>
                    <a:lnTo>
                      <a:pt x="792" y="171"/>
                    </a:lnTo>
                    <a:lnTo>
                      <a:pt x="794" y="169"/>
                    </a:lnTo>
                    <a:lnTo>
                      <a:pt x="792" y="167"/>
                    </a:lnTo>
                    <a:lnTo>
                      <a:pt x="789" y="166"/>
                    </a:lnTo>
                    <a:lnTo>
                      <a:pt x="789" y="162"/>
                    </a:lnTo>
                    <a:lnTo>
                      <a:pt x="787" y="161"/>
                    </a:lnTo>
                    <a:lnTo>
                      <a:pt x="784" y="161"/>
                    </a:lnTo>
                    <a:lnTo>
                      <a:pt x="784" y="161"/>
                    </a:lnTo>
                    <a:close/>
                    <a:moveTo>
                      <a:pt x="782" y="186"/>
                    </a:moveTo>
                    <a:lnTo>
                      <a:pt x="789" y="182"/>
                    </a:lnTo>
                    <a:lnTo>
                      <a:pt x="795" y="182"/>
                    </a:lnTo>
                    <a:lnTo>
                      <a:pt x="800" y="187"/>
                    </a:lnTo>
                    <a:lnTo>
                      <a:pt x="800" y="191"/>
                    </a:lnTo>
                    <a:lnTo>
                      <a:pt x="797" y="191"/>
                    </a:lnTo>
                    <a:lnTo>
                      <a:pt x="792" y="191"/>
                    </a:lnTo>
                    <a:lnTo>
                      <a:pt x="789" y="191"/>
                    </a:lnTo>
                    <a:lnTo>
                      <a:pt x="785" y="189"/>
                    </a:lnTo>
                    <a:lnTo>
                      <a:pt x="782" y="186"/>
                    </a:lnTo>
                    <a:lnTo>
                      <a:pt x="782" y="186"/>
                    </a:lnTo>
                    <a:close/>
                    <a:moveTo>
                      <a:pt x="852" y="189"/>
                    </a:moveTo>
                    <a:lnTo>
                      <a:pt x="844" y="191"/>
                    </a:lnTo>
                    <a:lnTo>
                      <a:pt x="840" y="192"/>
                    </a:lnTo>
                    <a:lnTo>
                      <a:pt x="842" y="194"/>
                    </a:lnTo>
                    <a:lnTo>
                      <a:pt x="850" y="196"/>
                    </a:lnTo>
                    <a:lnTo>
                      <a:pt x="857" y="194"/>
                    </a:lnTo>
                    <a:lnTo>
                      <a:pt x="855" y="194"/>
                    </a:lnTo>
                    <a:lnTo>
                      <a:pt x="855" y="191"/>
                    </a:lnTo>
                    <a:lnTo>
                      <a:pt x="852" y="189"/>
                    </a:lnTo>
                    <a:lnTo>
                      <a:pt x="852" y="189"/>
                    </a:lnTo>
                    <a:close/>
                    <a:moveTo>
                      <a:pt x="810" y="231"/>
                    </a:moveTo>
                    <a:lnTo>
                      <a:pt x="814" y="231"/>
                    </a:lnTo>
                    <a:lnTo>
                      <a:pt x="814" y="232"/>
                    </a:lnTo>
                    <a:lnTo>
                      <a:pt x="812" y="232"/>
                    </a:lnTo>
                    <a:lnTo>
                      <a:pt x="810" y="231"/>
                    </a:lnTo>
                    <a:lnTo>
                      <a:pt x="810" y="231"/>
                    </a:lnTo>
                    <a:close/>
                    <a:moveTo>
                      <a:pt x="807" y="232"/>
                    </a:moveTo>
                    <a:lnTo>
                      <a:pt x="809" y="232"/>
                    </a:lnTo>
                    <a:lnTo>
                      <a:pt x="809" y="234"/>
                    </a:lnTo>
                    <a:lnTo>
                      <a:pt x="807" y="234"/>
                    </a:lnTo>
                    <a:lnTo>
                      <a:pt x="807" y="232"/>
                    </a:lnTo>
                    <a:lnTo>
                      <a:pt x="807" y="232"/>
                    </a:lnTo>
                    <a:close/>
                    <a:moveTo>
                      <a:pt x="794" y="234"/>
                    </a:moveTo>
                    <a:lnTo>
                      <a:pt x="799" y="232"/>
                    </a:lnTo>
                    <a:lnTo>
                      <a:pt x="802" y="231"/>
                    </a:lnTo>
                    <a:lnTo>
                      <a:pt x="804" y="232"/>
                    </a:lnTo>
                    <a:lnTo>
                      <a:pt x="802" y="236"/>
                    </a:lnTo>
                    <a:lnTo>
                      <a:pt x="800" y="234"/>
                    </a:lnTo>
                    <a:lnTo>
                      <a:pt x="797" y="236"/>
                    </a:lnTo>
                    <a:lnTo>
                      <a:pt x="794" y="234"/>
                    </a:lnTo>
                    <a:lnTo>
                      <a:pt x="794" y="234"/>
                    </a:lnTo>
                    <a:close/>
                    <a:moveTo>
                      <a:pt x="792" y="221"/>
                    </a:moveTo>
                    <a:lnTo>
                      <a:pt x="789" y="222"/>
                    </a:lnTo>
                    <a:lnTo>
                      <a:pt x="792" y="224"/>
                    </a:lnTo>
                    <a:lnTo>
                      <a:pt x="792" y="221"/>
                    </a:lnTo>
                    <a:lnTo>
                      <a:pt x="792" y="221"/>
                    </a:lnTo>
                    <a:close/>
                    <a:moveTo>
                      <a:pt x="797" y="216"/>
                    </a:moveTo>
                    <a:lnTo>
                      <a:pt x="794" y="216"/>
                    </a:lnTo>
                    <a:lnTo>
                      <a:pt x="794" y="217"/>
                    </a:lnTo>
                    <a:lnTo>
                      <a:pt x="797" y="217"/>
                    </a:lnTo>
                    <a:lnTo>
                      <a:pt x="797" y="216"/>
                    </a:lnTo>
                    <a:lnTo>
                      <a:pt x="797" y="216"/>
                    </a:lnTo>
                    <a:close/>
                    <a:moveTo>
                      <a:pt x="799" y="229"/>
                    </a:moveTo>
                    <a:lnTo>
                      <a:pt x="802" y="222"/>
                    </a:lnTo>
                    <a:lnTo>
                      <a:pt x="807" y="226"/>
                    </a:lnTo>
                    <a:lnTo>
                      <a:pt x="809" y="229"/>
                    </a:lnTo>
                    <a:lnTo>
                      <a:pt x="814" y="227"/>
                    </a:lnTo>
                    <a:lnTo>
                      <a:pt x="817" y="224"/>
                    </a:lnTo>
                    <a:lnTo>
                      <a:pt x="820" y="224"/>
                    </a:lnTo>
                    <a:lnTo>
                      <a:pt x="824" y="227"/>
                    </a:lnTo>
                    <a:lnTo>
                      <a:pt x="834" y="229"/>
                    </a:lnTo>
                    <a:lnTo>
                      <a:pt x="835" y="226"/>
                    </a:lnTo>
                    <a:lnTo>
                      <a:pt x="840" y="226"/>
                    </a:lnTo>
                    <a:lnTo>
                      <a:pt x="850" y="232"/>
                    </a:lnTo>
                    <a:lnTo>
                      <a:pt x="855" y="232"/>
                    </a:lnTo>
                    <a:lnTo>
                      <a:pt x="860" y="237"/>
                    </a:lnTo>
                    <a:lnTo>
                      <a:pt x="865" y="237"/>
                    </a:lnTo>
                    <a:lnTo>
                      <a:pt x="867" y="234"/>
                    </a:lnTo>
                    <a:lnTo>
                      <a:pt x="865" y="226"/>
                    </a:lnTo>
                    <a:lnTo>
                      <a:pt x="852" y="219"/>
                    </a:lnTo>
                    <a:lnTo>
                      <a:pt x="842" y="217"/>
                    </a:lnTo>
                    <a:lnTo>
                      <a:pt x="837" y="214"/>
                    </a:lnTo>
                    <a:lnTo>
                      <a:pt x="832" y="214"/>
                    </a:lnTo>
                    <a:lnTo>
                      <a:pt x="829" y="217"/>
                    </a:lnTo>
                    <a:lnTo>
                      <a:pt x="824" y="216"/>
                    </a:lnTo>
                    <a:lnTo>
                      <a:pt x="820" y="216"/>
                    </a:lnTo>
                    <a:lnTo>
                      <a:pt x="812" y="216"/>
                    </a:lnTo>
                    <a:lnTo>
                      <a:pt x="802" y="216"/>
                    </a:lnTo>
                    <a:lnTo>
                      <a:pt x="800" y="217"/>
                    </a:lnTo>
                    <a:lnTo>
                      <a:pt x="800" y="221"/>
                    </a:lnTo>
                    <a:lnTo>
                      <a:pt x="795" y="222"/>
                    </a:lnTo>
                    <a:lnTo>
                      <a:pt x="794" y="226"/>
                    </a:lnTo>
                    <a:lnTo>
                      <a:pt x="795" y="229"/>
                    </a:lnTo>
                    <a:lnTo>
                      <a:pt x="799" y="229"/>
                    </a:lnTo>
                    <a:lnTo>
                      <a:pt x="799" y="229"/>
                    </a:lnTo>
                    <a:close/>
                    <a:moveTo>
                      <a:pt x="751" y="221"/>
                    </a:moveTo>
                    <a:lnTo>
                      <a:pt x="756" y="222"/>
                    </a:lnTo>
                    <a:lnTo>
                      <a:pt x="759" y="221"/>
                    </a:lnTo>
                    <a:lnTo>
                      <a:pt x="769" y="221"/>
                    </a:lnTo>
                    <a:lnTo>
                      <a:pt x="775" y="222"/>
                    </a:lnTo>
                    <a:lnTo>
                      <a:pt x="775" y="226"/>
                    </a:lnTo>
                    <a:lnTo>
                      <a:pt x="779" y="231"/>
                    </a:lnTo>
                    <a:lnTo>
                      <a:pt x="779" y="234"/>
                    </a:lnTo>
                    <a:lnTo>
                      <a:pt x="775" y="234"/>
                    </a:lnTo>
                    <a:lnTo>
                      <a:pt x="770" y="237"/>
                    </a:lnTo>
                    <a:lnTo>
                      <a:pt x="765" y="237"/>
                    </a:lnTo>
                    <a:lnTo>
                      <a:pt x="759" y="237"/>
                    </a:lnTo>
                    <a:lnTo>
                      <a:pt x="757" y="236"/>
                    </a:lnTo>
                    <a:lnTo>
                      <a:pt x="751" y="234"/>
                    </a:lnTo>
                    <a:lnTo>
                      <a:pt x="746" y="229"/>
                    </a:lnTo>
                    <a:lnTo>
                      <a:pt x="747" y="224"/>
                    </a:lnTo>
                    <a:lnTo>
                      <a:pt x="751" y="221"/>
                    </a:lnTo>
                    <a:lnTo>
                      <a:pt x="751" y="221"/>
                    </a:lnTo>
                    <a:close/>
                    <a:moveTo>
                      <a:pt x="616" y="312"/>
                    </a:moveTo>
                    <a:lnTo>
                      <a:pt x="613" y="310"/>
                    </a:lnTo>
                    <a:lnTo>
                      <a:pt x="611" y="312"/>
                    </a:lnTo>
                    <a:lnTo>
                      <a:pt x="614" y="314"/>
                    </a:lnTo>
                    <a:lnTo>
                      <a:pt x="616" y="312"/>
                    </a:lnTo>
                    <a:lnTo>
                      <a:pt x="616" y="312"/>
                    </a:lnTo>
                    <a:close/>
                    <a:moveTo>
                      <a:pt x="611" y="280"/>
                    </a:moveTo>
                    <a:lnTo>
                      <a:pt x="616" y="289"/>
                    </a:lnTo>
                    <a:lnTo>
                      <a:pt x="614" y="292"/>
                    </a:lnTo>
                    <a:lnTo>
                      <a:pt x="611" y="295"/>
                    </a:lnTo>
                    <a:lnTo>
                      <a:pt x="611" y="292"/>
                    </a:lnTo>
                    <a:lnTo>
                      <a:pt x="609" y="290"/>
                    </a:lnTo>
                    <a:lnTo>
                      <a:pt x="611" y="287"/>
                    </a:lnTo>
                    <a:lnTo>
                      <a:pt x="611" y="284"/>
                    </a:lnTo>
                    <a:lnTo>
                      <a:pt x="611" y="280"/>
                    </a:lnTo>
                    <a:lnTo>
                      <a:pt x="611" y="280"/>
                    </a:lnTo>
                    <a:close/>
                    <a:moveTo>
                      <a:pt x="746" y="197"/>
                    </a:moveTo>
                    <a:lnTo>
                      <a:pt x="746" y="201"/>
                    </a:lnTo>
                    <a:lnTo>
                      <a:pt x="749" y="206"/>
                    </a:lnTo>
                    <a:lnTo>
                      <a:pt x="749" y="207"/>
                    </a:lnTo>
                    <a:lnTo>
                      <a:pt x="747" y="206"/>
                    </a:lnTo>
                    <a:lnTo>
                      <a:pt x="746" y="201"/>
                    </a:lnTo>
                    <a:lnTo>
                      <a:pt x="744" y="197"/>
                    </a:lnTo>
                    <a:lnTo>
                      <a:pt x="746" y="197"/>
                    </a:lnTo>
                    <a:lnTo>
                      <a:pt x="746" y="197"/>
                    </a:lnTo>
                    <a:close/>
                    <a:moveTo>
                      <a:pt x="732" y="191"/>
                    </a:moveTo>
                    <a:lnTo>
                      <a:pt x="736" y="191"/>
                    </a:lnTo>
                    <a:lnTo>
                      <a:pt x="739" y="191"/>
                    </a:lnTo>
                    <a:lnTo>
                      <a:pt x="742" y="191"/>
                    </a:lnTo>
                    <a:lnTo>
                      <a:pt x="752" y="191"/>
                    </a:lnTo>
                    <a:lnTo>
                      <a:pt x="757" y="192"/>
                    </a:lnTo>
                    <a:lnTo>
                      <a:pt x="751" y="194"/>
                    </a:lnTo>
                    <a:lnTo>
                      <a:pt x="741" y="196"/>
                    </a:lnTo>
                    <a:lnTo>
                      <a:pt x="736" y="194"/>
                    </a:lnTo>
                    <a:lnTo>
                      <a:pt x="734" y="192"/>
                    </a:lnTo>
                    <a:lnTo>
                      <a:pt x="732" y="191"/>
                    </a:lnTo>
                    <a:lnTo>
                      <a:pt x="732" y="191"/>
                    </a:lnTo>
                    <a:close/>
                    <a:moveTo>
                      <a:pt x="709" y="192"/>
                    </a:moveTo>
                    <a:lnTo>
                      <a:pt x="712" y="189"/>
                    </a:lnTo>
                    <a:lnTo>
                      <a:pt x="714" y="189"/>
                    </a:lnTo>
                    <a:lnTo>
                      <a:pt x="717" y="189"/>
                    </a:lnTo>
                    <a:lnTo>
                      <a:pt x="722" y="189"/>
                    </a:lnTo>
                    <a:lnTo>
                      <a:pt x="726" y="191"/>
                    </a:lnTo>
                    <a:lnTo>
                      <a:pt x="729" y="189"/>
                    </a:lnTo>
                    <a:lnTo>
                      <a:pt x="731" y="191"/>
                    </a:lnTo>
                    <a:lnTo>
                      <a:pt x="731" y="194"/>
                    </a:lnTo>
                    <a:lnTo>
                      <a:pt x="727" y="194"/>
                    </a:lnTo>
                    <a:lnTo>
                      <a:pt x="724" y="196"/>
                    </a:lnTo>
                    <a:lnTo>
                      <a:pt x="721" y="194"/>
                    </a:lnTo>
                    <a:lnTo>
                      <a:pt x="714" y="197"/>
                    </a:lnTo>
                    <a:lnTo>
                      <a:pt x="711" y="196"/>
                    </a:lnTo>
                    <a:lnTo>
                      <a:pt x="709" y="194"/>
                    </a:lnTo>
                    <a:lnTo>
                      <a:pt x="709" y="192"/>
                    </a:lnTo>
                    <a:lnTo>
                      <a:pt x="709" y="192"/>
                    </a:lnTo>
                    <a:close/>
                    <a:moveTo>
                      <a:pt x="666" y="272"/>
                    </a:moveTo>
                    <a:lnTo>
                      <a:pt x="671" y="265"/>
                    </a:lnTo>
                    <a:lnTo>
                      <a:pt x="672" y="259"/>
                    </a:lnTo>
                    <a:lnTo>
                      <a:pt x="672" y="252"/>
                    </a:lnTo>
                    <a:lnTo>
                      <a:pt x="674" y="251"/>
                    </a:lnTo>
                    <a:lnTo>
                      <a:pt x="677" y="252"/>
                    </a:lnTo>
                    <a:lnTo>
                      <a:pt x="679" y="254"/>
                    </a:lnTo>
                    <a:lnTo>
                      <a:pt x="679" y="257"/>
                    </a:lnTo>
                    <a:lnTo>
                      <a:pt x="679" y="259"/>
                    </a:lnTo>
                    <a:lnTo>
                      <a:pt x="679" y="257"/>
                    </a:lnTo>
                    <a:lnTo>
                      <a:pt x="677" y="259"/>
                    </a:lnTo>
                    <a:lnTo>
                      <a:pt x="674" y="262"/>
                    </a:lnTo>
                    <a:lnTo>
                      <a:pt x="674" y="264"/>
                    </a:lnTo>
                    <a:lnTo>
                      <a:pt x="674" y="267"/>
                    </a:lnTo>
                    <a:lnTo>
                      <a:pt x="677" y="267"/>
                    </a:lnTo>
                    <a:lnTo>
                      <a:pt x="679" y="269"/>
                    </a:lnTo>
                    <a:lnTo>
                      <a:pt x="677" y="270"/>
                    </a:lnTo>
                    <a:lnTo>
                      <a:pt x="674" y="272"/>
                    </a:lnTo>
                    <a:lnTo>
                      <a:pt x="672" y="275"/>
                    </a:lnTo>
                    <a:lnTo>
                      <a:pt x="669" y="277"/>
                    </a:lnTo>
                    <a:lnTo>
                      <a:pt x="666" y="275"/>
                    </a:lnTo>
                    <a:lnTo>
                      <a:pt x="666" y="272"/>
                    </a:lnTo>
                    <a:lnTo>
                      <a:pt x="666" y="272"/>
                    </a:lnTo>
                    <a:close/>
                    <a:moveTo>
                      <a:pt x="654" y="269"/>
                    </a:moveTo>
                    <a:lnTo>
                      <a:pt x="654" y="269"/>
                    </a:lnTo>
                    <a:lnTo>
                      <a:pt x="656" y="270"/>
                    </a:lnTo>
                    <a:lnTo>
                      <a:pt x="658" y="272"/>
                    </a:lnTo>
                    <a:lnTo>
                      <a:pt x="661" y="270"/>
                    </a:lnTo>
                    <a:lnTo>
                      <a:pt x="662" y="269"/>
                    </a:lnTo>
                    <a:lnTo>
                      <a:pt x="664" y="269"/>
                    </a:lnTo>
                    <a:lnTo>
                      <a:pt x="664" y="265"/>
                    </a:lnTo>
                    <a:lnTo>
                      <a:pt x="667" y="262"/>
                    </a:lnTo>
                    <a:lnTo>
                      <a:pt x="667" y="260"/>
                    </a:lnTo>
                    <a:lnTo>
                      <a:pt x="666" y="255"/>
                    </a:lnTo>
                    <a:lnTo>
                      <a:pt x="661" y="259"/>
                    </a:lnTo>
                    <a:lnTo>
                      <a:pt x="658" y="260"/>
                    </a:lnTo>
                    <a:lnTo>
                      <a:pt x="659" y="264"/>
                    </a:lnTo>
                    <a:lnTo>
                      <a:pt x="654" y="269"/>
                    </a:lnTo>
                    <a:lnTo>
                      <a:pt x="654" y="269"/>
                    </a:lnTo>
                    <a:close/>
                    <a:moveTo>
                      <a:pt x="644" y="265"/>
                    </a:moveTo>
                    <a:lnTo>
                      <a:pt x="644" y="267"/>
                    </a:lnTo>
                    <a:lnTo>
                      <a:pt x="643" y="269"/>
                    </a:lnTo>
                    <a:lnTo>
                      <a:pt x="644" y="274"/>
                    </a:lnTo>
                    <a:lnTo>
                      <a:pt x="646" y="275"/>
                    </a:lnTo>
                    <a:lnTo>
                      <a:pt x="651" y="272"/>
                    </a:lnTo>
                    <a:lnTo>
                      <a:pt x="649" y="269"/>
                    </a:lnTo>
                    <a:lnTo>
                      <a:pt x="646" y="264"/>
                    </a:lnTo>
                    <a:lnTo>
                      <a:pt x="646" y="264"/>
                    </a:lnTo>
                    <a:lnTo>
                      <a:pt x="644" y="265"/>
                    </a:lnTo>
                    <a:lnTo>
                      <a:pt x="644" y="265"/>
                    </a:lnTo>
                    <a:close/>
                    <a:moveTo>
                      <a:pt x="679" y="194"/>
                    </a:moveTo>
                    <a:lnTo>
                      <a:pt x="676" y="194"/>
                    </a:lnTo>
                    <a:lnTo>
                      <a:pt x="679" y="196"/>
                    </a:lnTo>
                    <a:lnTo>
                      <a:pt x="679" y="196"/>
                    </a:lnTo>
                    <a:lnTo>
                      <a:pt x="679" y="194"/>
                    </a:lnTo>
                    <a:lnTo>
                      <a:pt x="679" y="194"/>
                    </a:lnTo>
                    <a:close/>
                    <a:moveTo>
                      <a:pt x="684" y="191"/>
                    </a:moveTo>
                    <a:lnTo>
                      <a:pt x="682" y="192"/>
                    </a:lnTo>
                    <a:lnTo>
                      <a:pt x="686" y="192"/>
                    </a:lnTo>
                    <a:lnTo>
                      <a:pt x="684" y="191"/>
                    </a:lnTo>
                    <a:lnTo>
                      <a:pt x="684" y="191"/>
                    </a:lnTo>
                    <a:close/>
                    <a:moveTo>
                      <a:pt x="691" y="186"/>
                    </a:moveTo>
                    <a:lnTo>
                      <a:pt x="689" y="187"/>
                    </a:lnTo>
                    <a:lnTo>
                      <a:pt x="692" y="189"/>
                    </a:lnTo>
                    <a:lnTo>
                      <a:pt x="691" y="186"/>
                    </a:lnTo>
                    <a:lnTo>
                      <a:pt x="691" y="186"/>
                    </a:lnTo>
                    <a:close/>
                    <a:moveTo>
                      <a:pt x="671" y="181"/>
                    </a:moveTo>
                    <a:lnTo>
                      <a:pt x="676" y="177"/>
                    </a:lnTo>
                    <a:lnTo>
                      <a:pt x="682" y="179"/>
                    </a:lnTo>
                    <a:lnTo>
                      <a:pt x="684" y="181"/>
                    </a:lnTo>
                    <a:lnTo>
                      <a:pt x="682" y="182"/>
                    </a:lnTo>
                    <a:lnTo>
                      <a:pt x="686" y="182"/>
                    </a:lnTo>
                    <a:lnTo>
                      <a:pt x="687" y="179"/>
                    </a:lnTo>
                    <a:lnTo>
                      <a:pt x="691" y="182"/>
                    </a:lnTo>
                    <a:lnTo>
                      <a:pt x="689" y="186"/>
                    </a:lnTo>
                    <a:lnTo>
                      <a:pt x="686" y="186"/>
                    </a:lnTo>
                    <a:lnTo>
                      <a:pt x="684" y="184"/>
                    </a:lnTo>
                    <a:lnTo>
                      <a:pt x="682" y="187"/>
                    </a:lnTo>
                    <a:lnTo>
                      <a:pt x="677" y="184"/>
                    </a:lnTo>
                    <a:lnTo>
                      <a:pt x="674" y="187"/>
                    </a:lnTo>
                    <a:lnTo>
                      <a:pt x="671" y="186"/>
                    </a:lnTo>
                    <a:lnTo>
                      <a:pt x="671" y="181"/>
                    </a:lnTo>
                    <a:lnTo>
                      <a:pt x="671" y="181"/>
                    </a:lnTo>
                    <a:close/>
                    <a:moveTo>
                      <a:pt x="646" y="159"/>
                    </a:moveTo>
                    <a:lnTo>
                      <a:pt x="649" y="161"/>
                    </a:lnTo>
                    <a:lnTo>
                      <a:pt x="649" y="159"/>
                    </a:lnTo>
                    <a:lnTo>
                      <a:pt x="649" y="159"/>
                    </a:lnTo>
                    <a:lnTo>
                      <a:pt x="646" y="159"/>
                    </a:lnTo>
                    <a:lnTo>
                      <a:pt x="646" y="159"/>
                    </a:lnTo>
                    <a:close/>
                    <a:moveTo>
                      <a:pt x="643" y="161"/>
                    </a:moveTo>
                    <a:lnTo>
                      <a:pt x="644" y="161"/>
                    </a:lnTo>
                    <a:lnTo>
                      <a:pt x="648" y="162"/>
                    </a:lnTo>
                    <a:lnTo>
                      <a:pt x="644" y="162"/>
                    </a:lnTo>
                    <a:lnTo>
                      <a:pt x="643" y="161"/>
                    </a:lnTo>
                    <a:lnTo>
                      <a:pt x="643" y="161"/>
                    </a:lnTo>
                    <a:close/>
                    <a:moveTo>
                      <a:pt x="611" y="141"/>
                    </a:moveTo>
                    <a:lnTo>
                      <a:pt x="618" y="139"/>
                    </a:lnTo>
                    <a:lnTo>
                      <a:pt x="624" y="143"/>
                    </a:lnTo>
                    <a:lnTo>
                      <a:pt x="631" y="143"/>
                    </a:lnTo>
                    <a:lnTo>
                      <a:pt x="641" y="139"/>
                    </a:lnTo>
                    <a:lnTo>
                      <a:pt x="646" y="139"/>
                    </a:lnTo>
                    <a:lnTo>
                      <a:pt x="648" y="143"/>
                    </a:lnTo>
                    <a:lnTo>
                      <a:pt x="653" y="143"/>
                    </a:lnTo>
                    <a:lnTo>
                      <a:pt x="656" y="141"/>
                    </a:lnTo>
                    <a:lnTo>
                      <a:pt x="666" y="141"/>
                    </a:lnTo>
                    <a:lnTo>
                      <a:pt x="672" y="141"/>
                    </a:lnTo>
                    <a:lnTo>
                      <a:pt x="672" y="139"/>
                    </a:lnTo>
                    <a:lnTo>
                      <a:pt x="679" y="141"/>
                    </a:lnTo>
                    <a:lnTo>
                      <a:pt x="682" y="143"/>
                    </a:lnTo>
                    <a:lnTo>
                      <a:pt x="684" y="144"/>
                    </a:lnTo>
                    <a:lnTo>
                      <a:pt x="689" y="146"/>
                    </a:lnTo>
                    <a:lnTo>
                      <a:pt x="707" y="143"/>
                    </a:lnTo>
                    <a:lnTo>
                      <a:pt x="714" y="138"/>
                    </a:lnTo>
                    <a:lnTo>
                      <a:pt x="717" y="134"/>
                    </a:lnTo>
                    <a:lnTo>
                      <a:pt x="721" y="133"/>
                    </a:lnTo>
                    <a:lnTo>
                      <a:pt x="722" y="131"/>
                    </a:lnTo>
                    <a:lnTo>
                      <a:pt x="726" y="128"/>
                    </a:lnTo>
                    <a:lnTo>
                      <a:pt x="727" y="124"/>
                    </a:lnTo>
                    <a:lnTo>
                      <a:pt x="729" y="121"/>
                    </a:lnTo>
                    <a:lnTo>
                      <a:pt x="732" y="119"/>
                    </a:lnTo>
                    <a:lnTo>
                      <a:pt x="729" y="118"/>
                    </a:lnTo>
                    <a:lnTo>
                      <a:pt x="729" y="114"/>
                    </a:lnTo>
                    <a:lnTo>
                      <a:pt x="722" y="114"/>
                    </a:lnTo>
                    <a:lnTo>
                      <a:pt x="717" y="114"/>
                    </a:lnTo>
                    <a:lnTo>
                      <a:pt x="717" y="119"/>
                    </a:lnTo>
                    <a:lnTo>
                      <a:pt x="712" y="121"/>
                    </a:lnTo>
                    <a:lnTo>
                      <a:pt x="712" y="124"/>
                    </a:lnTo>
                    <a:lnTo>
                      <a:pt x="707" y="128"/>
                    </a:lnTo>
                    <a:lnTo>
                      <a:pt x="704" y="128"/>
                    </a:lnTo>
                    <a:lnTo>
                      <a:pt x="701" y="131"/>
                    </a:lnTo>
                    <a:lnTo>
                      <a:pt x="696" y="133"/>
                    </a:lnTo>
                    <a:lnTo>
                      <a:pt x="684" y="131"/>
                    </a:lnTo>
                    <a:lnTo>
                      <a:pt x="674" y="129"/>
                    </a:lnTo>
                    <a:lnTo>
                      <a:pt x="672" y="133"/>
                    </a:lnTo>
                    <a:lnTo>
                      <a:pt x="671" y="133"/>
                    </a:lnTo>
                    <a:lnTo>
                      <a:pt x="666" y="128"/>
                    </a:lnTo>
                    <a:lnTo>
                      <a:pt x="662" y="128"/>
                    </a:lnTo>
                    <a:lnTo>
                      <a:pt x="658" y="128"/>
                    </a:lnTo>
                    <a:lnTo>
                      <a:pt x="653" y="128"/>
                    </a:lnTo>
                    <a:lnTo>
                      <a:pt x="648" y="126"/>
                    </a:lnTo>
                    <a:lnTo>
                      <a:pt x="644" y="128"/>
                    </a:lnTo>
                    <a:lnTo>
                      <a:pt x="639" y="126"/>
                    </a:lnTo>
                    <a:lnTo>
                      <a:pt x="634" y="123"/>
                    </a:lnTo>
                    <a:lnTo>
                      <a:pt x="628" y="121"/>
                    </a:lnTo>
                    <a:lnTo>
                      <a:pt x="624" y="121"/>
                    </a:lnTo>
                    <a:lnTo>
                      <a:pt x="624" y="126"/>
                    </a:lnTo>
                    <a:lnTo>
                      <a:pt x="619" y="128"/>
                    </a:lnTo>
                    <a:lnTo>
                      <a:pt x="618" y="133"/>
                    </a:lnTo>
                    <a:lnTo>
                      <a:pt x="614" y="134"/>
                    </a:lnTo>
                    <a:lnTo>
                      <a:pt x="608" y="133"/>
                    </a:lnTo>
                    <a:lnTo>
                      <a:pt x="603" y="134"/>
                    </a:lnTo>
                    <a:lnTo>
                      <a:pt x="601" y="136"/>
                    </a:lnTo>
                    <a:lnTo>
                      <a:pt x="601" y="138"/>
                    </a:lnTo>
                    <a:lnTo>
                      <a:pt x="594" y="143"/>
                    </a:lnTo>
                    <a:lnTo>
                      <a:pt x="594" y="149"/>
                    </a:lnTo>
                    <a:lnTo>
                      <a:pt x="596" y="153"/>
                    </a:lnTo>
                    <a:lnTo>
                      <a:pt x="596" y="161"/>
                    </a:lnTo>
                    <a:lnTo>
                      <a:pt x="594" y="162"/>
                    </a:lnTo>
                    <a:lnTo>
                      <a:pt x="596" y="167"/>
                    </a:lnTo>
                    <a:lnTo>
                      <a:pt x="598" y="172"/>
                    </a:lnTo>
                    <a:lnTo>
                      <a:pt x="596" y="171"/>
                    </a:lnTo>
                    <a:lnTo>
                      <a:pt x="594" y="167"/>
                    </a:lnTo>
                    <a:lnTo>
                      <a:pt x="591" y="167"/>
                    </a:lnTo>
                    <a:lnTo>
                      <a:pt x="588" y="171"/>
                    </a:lnTo>
                    <a:lnTo>
                      <a:pt x="584" y="172"/>
                    </a:lnTo>
                    <a:lnTo>
                      <a:pt x="583" y="177"/>
                    </a:lnTo>
                    <a:lnTo>
                      <a:pt x="584" y="182"/>
                    </a:lnTo>
                    <a:lnTo>
                      <a:pt x="583" y="186"/>
                    </a:lnTo>
                    <a:lnTo>
                      <a:pt x="583" y="194"/>
                    </a:lnTo>
                    <a:lnTo>
                      <a:pt x="583" y="197"/>
                    </a:lnTo>
                    <a:lnTo>
                      <a:pt x="581" y="201"/>
                    </a:lnTo>
                    <a:lnTo>
                      <a:pt x="578" y="202"/>
                    </a:lnTo>
                    <a:lnTo>
                      <a:pt x="578" y="207"/>
                    </a:lnTo>
                    <a:lnTo>
                      <a:pt x="573" y="211"/>
                    </a:lnTo>
                    <a:lnTo>
                      <a:pt x="571" y="217"/>
                    </a:lnTo>
                    <a:lnTo>
                      <a:pt x="573" y="219"/>
                    </a:lnTo>
                    <a:lnTo>
                      <a:pt x="569" y="221"/>
                    </a:lnTo>
                    <a:lnTo>
                      <a:pt x="573" y="229"/>
                    </a:lnTo>
                    <a:lnTo>
                      <a:pt x="576" y="232"/>
                    </a:lnTo>
                    <a:lnTo>
                      <a:pt x="578" y="231"/>
                    </a:lnTo>
                    <a:lnTo>
                      <a:pt x="581" y="231"/>
                    </a:lnTo>
                    <a:lnTo>
                      <a:pt x="583" y="229"/>
                    </a:lnTo>
                    <a:lnTo>
                      <a:pt x="586" y="231"/>
                    </a:lnTo>
                    <a:lnTo>
                      <a:pt x="588" y="236"/>
                    </a:lnTo>
                    <a:lnTo>
                      <a:pt x="591" y="246"/>
                    </a:lnTo>
                    <a:lnTo>
                      <a:pt x="589" y="249"/>
                    </a:lnTo>
                    <a:lnTo>
                      <a:pt x="588" y="254"/>
                    </a:lnTo>
                    <a:lnTo>
                      <a:pt x="584" y="259"/>
                    </a:lnTo>
                    <a:lnTo>
                      <a:pt x="584" y="269"/>
                    </a:lnTo>
                    <a:lnTo>
                      <a:pt x="584" y="275"/>
                    </a:lnTo>
                    <a:lnTo>
                      <a:pt x="588" y="275"/>
                    </a:lnTo>
                    <a:lnTo>
                      <a:pt x="591" y="277"/>
                    </a:lnTo>
                    <a:lnTo>
                      <a:pt x="596" y="277"/>
                    </a:lnTo>
                    <a:lnTo>
                      <a:pt x="598" y="275"/>
                    </a:lnTo>
                    <a:lnTo>
                      <a:pt x="603" y="275"/>
                    </a:lnTo>
                    <a:lnTo>
                      <a:pt x="608" y="275"/>
                    </a:lnTo>
                    <a:lnTo>
                      <a:pt x="609" y="277"/>
                    </a:lnTo>
                    <a:lnTo>
                      <a:pt x="611" y="274"/>
                    </a:lnTo>
                    <a:lnTo>
                      <a:pt x="611" y="269"/>
                    </a:lnTo>
                    <a:lnTo>
                      <a:pt x="608" y="267"/>
                    </a:lnTo>
                    <a:lnTo>
                      <a:pt x="606" y="262"/>
                    </a:lnTo>
                    <a:lnTo>
                      <a:pt x="609" y="257"/>
                    </a:lnTo>
                    <a:lnTo>
                      <a:pt x="609" y="251"/>
                    </a:lnTo>
                    <a:lnTo>
                      <a:pt x="609" y="244"/>
                    </a:lnTo>
                    <a:lnTo>
                      <a:pt x="608" y="242"/>
                    </a:lnTo>
                    <a:lnTo>
                      <a:pt x="613" y="236"/>
                    </a:lnTo>
                    <a:lnTo>
                      <a:pt x="613" y="231"/>
                    </a:lnTo>
                    <a:lnTo>
                      <a:pt x="613" y="224"/>
                    </a:lnTo>
                    <a:lnTo>
                      <a:pt x="609" y="221"/>
                    </a:lnTo>
                    <a:lnTo>
                      <a:pt x="609" y="219"/>
                    </a:lnTo>
                    <a:lnTo>
                      <a:pt x="614" y="216"/>
                    </a:lnTo>
                    <a:lnTo>
                      <a:pt x="616" y="212"/>
                    </a:lnTo>
                    <a:lnTo>
                      <a:pt x="621" y="212"/>
                    </a:lnTo>
                    <a:lnTo>
                      <a:pt x="626" y="214"/>
                    </a:lnTo>
                    <a:lnTo>
                      <a:pt x="626" y="216"/>
                    </a:lnTo>
                    <a:lnTo>
                      <a:pt x="628" y="219"/>
                    </a:lnTo>
                    <a:lnTo>
                      <a:pt x="628" y="224"/>
                    </a:lnTo>
                    <a:lnTo>
                      <a:pt x="624" y="227"/>
                    </a:lnTo>
                    <a:lnTo>
                      <a:pt x="623" y="232"/>
                    </a:lnTo>
                    <a:lnTo>
                      <a:pt x="626" y="236"/>
                    </a:lnTo>
                    <a:lnTo>
                      <a:pt x="629" y="236"/>
                    </a:lnTo>
                    <a:lnTo>
                      <a:pt x="633" y="239"/>
                    </a:lnTo>
                    <a:lnTo>
                      <a:pt x="638" y="242"/>
                    </a:lnTo>
                    <a:lnTo>
                      <a:pt x="638" y="247"/>
                    </a:lnTo>
                    <a:lnTo>
                      <a:pt x="636" y="247"/>
                    </a:lnTo>
                    <a:lnTo>
                      <a:pt x="634" y="254"/>
                    </a:lnTo>
                    <a:lnTo>
                      <a:pt x="638" y="259"/>
                    </a:lnTo>
                    <a:lnTo>
                      <a:pt x="641" y="260"/>
                    </a:lnTo>
                    <a:lnTo>
                      <a:pt x="643" y="259"/>
                    </a:lnTo>
                    <a:lnTo>
                      <a:pt x="648" y="260"/>
                    </a:lnTo>
                    <a:lnTo>
                      <a:pt x="653" y="260"/>
                    </a:lnTo>
                    <a:lnTo>
                      <a:pt x="653" y="259"/>
                    </a:lnTo>
                    <a:lnTo>
                      <a:pt x="651" y="255"/>
                    </a:lnTo>
                    <a:lnTo>
                      <a:pt x="654" y="252"/>
                    </a:lnTo>
                    <a:lnTo>
                      <a:pt x="659" y="252"/>
                    </a:lnTo>
                    <a:lnTo>
                      <a:pt x="664" y="249"/>
                    </a:lnTo>
                    <a:lnTo>
                      <a:pt x="672" y="249"/>
                    </a:lnTo>
                    <a:lnTo>
                      <a:pt x="674" y="247"/>
                    </a:lnTo>
                    <a:lnTo>
                      <a:pt x="676" y="247"/>
                    </a:lnTo>
                    <a:lnTo>
                      <a:pt x="681" y="247"/>
                    </a:lnTo>
                    <a:lnTo>
                      <a:pt x="682" y="244"/>
                    </a:lnTo>
                    <a:lnTo>
                      <a:pt x="681" y="242"/>
                    </a:lnTo>
                    <a:lnTo>
                      <a:pt x="676" y="242"/>
                    </a:lnTo>
                    <a:lnTo>
                      <a:pt x="672" y="242"/>
                    </a:lnTo>
                    <a:lnTo>
                      <a:pt x="671" y="242"/>
                    </a:lnTo>
                    <a:lnTo>
                      <a:pt x="666" y="242"/>
                    </a:lnTo>
                    <a:lnTo>
                      <a:pt x="666" y="239"/>
                    </a:lnTo>
                    <a:lnTo>
                      <a:pt x="664" y="239"/>
                    </a:lnTo>
                    <a:lnTo>
                      <a:pt x="664" y="237"/>
                    </a:lnTo>
                    <a:lnTo>
                      <a:pt x="662" y="237"/>
                    </a:lnTo>
                    <a:lnTo>
                      <a:pt x="659" y="237"/>
                    </a:lnTo>
                    <a:lnTo>
                      <a:pt x="659" y="236"/>
                    </a:lnTo>
                    <a:lnTo>
                      <a:pt x="656" y="234"/>
                    </a:lnTo>
                    <a:lnTo>
                      <a:pt x="654" y="232"/>
                    </a:lnTo>
                    <a:lnTo>
                      <a:pt x="658" y="229"/>
                    </a:lnTo>
                    <a:lnTo>
                      <a:pt x="658" y="227"/>
                    </a:lnTo>
                    <a:lnTo>
                      <a:pt x="659" y="227"/>
                    </a:lnTo>
                    <a:lnTo>
                      <a:pt x="658" y="226"/>
                    </a:lnTo>
                    <a:lnTo>
                      <a:pt x="661" y="224"/>
                    </a:lnTo>
                    <a:lnTo>
                      <a:pt x="661" y="222"/>
                    </a:lnTo>
                    <a:lnTo>
                      <a:pt x="659" y="221"/>
                    </a:lnTo>
                    <a:lnTo>
                      <a:pt x="656" y="219"/>
                    </a:lnTo>
                    <a:lnTo>
                      <a:pt x="658" y="217"/>
                    </a:lnTo>
                    <a:lnTo>
                      <a:pt x="658" y="216"/>
                    </a:lnTo>
                    <a:lnTo>
                      <a:pt x="653" y="212"/>
                    </a:lnTo>
                    <a:lnTo>
                      <a:pt x="649" y="212"/>
                    </a:lnTo>
                    <a:lnTo>
                      <a:pt x="649" y="207"/>
                    </a:lnTo>
                    <a:lnTo>
                      <a:pt x="643" y="201"/>
                    </a:lnTo>
                    <a:lnTo>
                      <a:pt x="638" y="199"/>
                    </a:lnTo>
                    <a:lnTo>
                      <a:pt x="636" y="194"/>
                    </a:lnTo>
                    <a:lnTo>
                      <a:pt x="636" y="192"/>
                    </a:lnTo>
                    <a:lnTo>
                      <a:pt x="638" y="194"/>
                    </a:lnTo>
                    <a:lnTo>
                      <a:pt x="639" y="196"/>
                    </a:lnTo>
                    <a:lnTo>
                      <a:pt x="643" y="196"/>
                    </a:lnTo>
                    <a:lnTo>
                      <a:pt x="648" y="192"/>
                    </a:lnTo>
                    <a:lnTo>
                      <a:pt x="648" y="191"/>
                    </a:lnTo>
                    <a:lnTo>
                      <a:pt x="658" y="187"/>
                    </a:lnTo>
                    <a:lnTo>
                      <a:pt x="664" y="182"/>
                    </a:lnTo>
                    <a:lnTo>
                      <a:pt x="667" y="177"/>
                    </a:lnTo>
                    <a:lnTo>
                      <a:pt x="672" y="176"/>
                    </a:lnTo>
                    <a:lnTo>
                      <a:pt x="672" y="172"/>
                    </a:lnTo>
                    <a:lnTo>
                      <a:pt x="677" y="171"/>
                    </a:lnTo>
                    <a:lnTo>
                      <a:pt x="682" y="172"/>
                    </a:lnTo>
                    <a:lnTo>
                      <a:pt x="686" y="174"/>
                    </a:lnTo>
                    <a:lnTo>
                      <a:pt x="689" y="167"/>
                    </a:lnTo>
                    <a:lnTo>
                      <a:pt x="689" y="164"/>
                    </a:lnTo>
                    <a:lnTo>
                      <a:pt x="684" y="162"/>
                    </a:lnTo>
                    <a:lnTo>
                      <a:pt x="674" y="164"/>
                    </a:lnTo>
                    <a:lnTo>
                      <a:pt x="669" y="167"/>
                    </a:lnTo>
                    <a:lnTo>
                      <a:pt x="662" y="167"/>
                    </a:lnTo>
                    <a:lnTo>
                      <a:pt x="659" y="167"/>
                    </a:lnTo>
                    <a:lnTo>
                      <a:pt x="654" y="172"/>
                    </a:lnTo>
                    <a:lnTo>
                      <a:pt x="649" y="171"/>
                    </a:lnTo>
                    <a:lnTo>
                      <a:pt x="646" y="172"/>
                    </a:lnTo>
                    <a:lnTo>
                      <a:pt x="643" y="169"/>
                    </a:lnTo>
                    <a:lnTo>
                      <a:pt x="638" y="169"/>
                    </a:lnTo>
                    <a:lnTo>
                      <a:pt x="633" y="174"/>
                    </a:lnTo>
                    <a:lnTo>
                      <a:pt x="629" y="181"/>
                    </a:lnTo>
                    <a:lnTo>
                      <a:pt x="624" y="184"/>
                    </a:lnTo>
                    <a:lnTo>
                      <a:pt x="619" y="182"/>
                    </a:lnTo>
                    <a:lnTo>
                      <a:pt x="619" y="181"/>
                    </a:lnTo>
                    <a:lnTo>
                      <a:pt x="613" y="174"/>
                    </a:lnTo>
                    <a:lnTo>
                      <a:pt x="606" y="169"/>
                    </a:lnTo>
                    <a:lnTo>
                      <a:pt x="603" y="162"/>
                    </a:lnTo>
                    <a:lnTo>
                      <a:pt x="603" y="154"/>
                    </a:lnTo>
                    <a:lnTo>
                      <a:pt x="608" y="146"/>
                    </a:lnTo>
                    <a:lnTo>
                      <a:pt x="611" y="141"/>
                    </a:lnTo>
                    <a:lnTo>
                      <a:pt x="611" y="141"/>
                    </a:lnTo>
                    <a:close/>
                    <a:moveTo>
                      <a:pt x="616" y="0"/>
                    </a:moveTo>
                    <a:lnTo>
                      <a:pt x="613" y="3"/>
                    </a:lnTo>
                    <a:lnTo>
                      <a:pt x="616" y="5"/>
                    </a:lnTo>
                    <a:lnTo>
                      <a:pt x="618" y="1"/>
                    </a:lnTo>
                    <a:lnTo>
                      <a:pt x="616" y="0"/>
                    </a:lnTo>
                    <a:lnTo>
                      <a:pt x="616" y="0"/>
                    </a:lnTo>
                    <a:close/>
                    <a:moveTo>
                      <a:pt x="623" y="15"/>
                    </a:moveTo>
                    <a:lnTo>
                      <a:pt x="626" y="15"/>
                    </a:lnTo>
                    <a:lnTo>
                      <a:pt x="629" y="13"/>
                    </a:lnTo>
                    <a:lnTo>
                      <a:pt x="631" y="15"/>
                    </a:lnTo>
                    <a:lnTo>
                      <a:pt x="634" y="13"/>
                    </a:lnTo>
                    <a:lnTo>
                      <a:pt x="634" y="11"/>
                    </a:lnTo>
                    <a:lnTo>
                      <a:pt x="629" y="10"/>
                    </a:lnTo>
                    <a:lnTo>
                      <a:pt x="623" y="11"/>
                    </a:lnTo>
                    <a:lnTo>
                      <a:pt x="621" y="13"/>
                    </a:lnTo>
                    <a:lnTo>
                      <a:pt x="623" y="15"/>
                    </a:lnTo>
                    <a:lnTo>
                      <a:pt x="623" y="15"/>
                    </a:lnTo>
                    <a:close/>
                    <a:moveTo>
                      <a:pt x="586" y="36"/>
                    </a:moveTo>
                    <a:lnTo>
                      <a:pt x="584" y="40"/>
                    </a:lnTo>
                    <a:lnTo>
                      <a:pt x="586" y="43"/>
                    </a:lnTo>
                    <a:lnTo>
                      <a:pt x="586" y="40"/>
                    </a:lnTo>
                    <a:lnTo>
                      <a:pt x="586" y="36"/>
                    </a:lnTo>
                    <a:lnTo>
                      <a:pt x="586" y="36"/>
                    </a:lnTo>
                    <a:close/>
                    <a:moveTo>
                      <a:pt x="594" y="33"/>
                    </a:moveTo>
                    <a:lnTo>
                      <a:pt x="603" y="26"/>
                    </a:lnTo>
                    <a:lnTo>
                      <a:pt x="606" y="26"/>
                    </a:lnTo>
                    <a:lnTo>
                      <a:pt x="606" y="30"/>
                    </a:lnTo>
                    <a:lnTo>
                      <a:pt x="601" y="33"/>
                    </a:lnTo>
                    <a:lnTo>
                      <a:pt x="596" y="33"/>
                    </a:lnTo>
                    <a:lnTo>
                      <a:pt x="594" y="33"/>
                    </a:lnTo>
                    <a:lnTo>
                      <a:pt x="594" y="33"/>
                    </a:lnTo>
                    <a:close/>
                    <a:moveTo>
                      <a:pt x="545" y="56"/>
                    </a:moveTo>
                    <a:lnTo>
                      <a:pt x="546" y="58"/>
                    </a:lnTo>
                    <a:lnTo>
                      <a:pt x="543" y="58"/>
                    </a:lnTo>
                    <a:lnTo>
                      <a:pt x="545" y="56"/>
                    </a:lnTo>
                    <a:lnTo>
                      <a:pt x="545" y="56"/>
                    </a:lnTo>
                    <a:close/>
                    <a:moveTo>
                      <a:pt x="545" y="55"/>
                    </a:moveTo>
                    <a:lnTo>
                      <a:pt x="545" y="55"/>
                    </a:lnTo>
                    <a:lnTo>
                      <a:pt x="546" y="56"/>
                    </a:lnTo>
                    <a:lnTo>
                      <a:pt x="550" y="56"/>
                    </a:lnTo>
                    <a:lnTo>
                      <a:pt x="550" y="56"/>
                    </a:lnTo>
                    <a:lnTo>
                      <a:pt x="545" y="55"/>
                    </a:lnTo>
                    <a:lnTo>
                      <a:pt x="545" y="55"/>
                    </a:lnTo>
                    <a:close/>
                    <a:moveTo>
                      <a:pt x="548" y="66"/>
                    </a:moveTo>
                    <a:lnTo>
                      <a:pt x="543" y="68"/>
                    </a:lnTo>
                    <a:lnTo>
                      <a:pt x="546" y="68"/>
                    </a:lnTo>
                    <a:lnTo>
                      <a:pt x="548" y="66"/>
                    </a:lnTo>
                    <a:lnTo>
                      <a:pt x="548" y="66"/>
                    </a:lnTo>
                    <a:close/>
                    <a:moveTo>
                      <a:pt x="541" y="71"/>
                    </a:moveTo>
                    <a:lnTo>
                      <a:pt x="545" y="71"/>
                    </a:lnTo>
                    <a:lnTo>
                      <a:pt x="545" y="76"/>
                    </a:lnTo>
                    <a:lnTo>
                      <a:pt x="543" y="74"/>
                    </a:lnTo>
                    <a:lnTo>
                      <a:pt x="541" y="71"/>
                    </a:lnTo>
                    <a:lnTo>
                      <a:pt x="541" y="71"/>
                    </a:lnTo>
                    <a:close/>
                    <a:moveTo>
                      <a:pt x="511" y="229"/>
                    </a:moveTo>
                    <a:lnTo>
                      <a:pt x="513" y="229"/>
                    </a:lnTo>
                    <a:lnTo>
                      <a:pt x="513" y="236"/>
                    </a:lnTo>
                    <a:lnTo>
                      <a:pt x="511" y="236"/>
                    </a:lnTo>
                    <a:lnTo>
                      <a:pt x="511" y="231"/>
                    </a:lnTo>
                    <a:lnTo>
                      <a:pt x="511" y="229"/>
                    </a:lnTo>
                    <a:lnTo>
                      <a:pt x="511" y="229"/>
                    </a:lnTo>
                    <a:close/>
                    <a:moveTo>
                      <a:pt x="510" y="229"/>
                    </a:moveTo>
                    <a:lnTo>
                      <a:pt x="510" y="236"/>
                    </a:lnTo>
                    <a:lnTo>
                      <a:pt x="508" y="241"/>
                    </a:lnTo>
                    <a:lnTo>
                      <a:pt x="505" y="242"/>
                    </a:lnTo>
                    <a:lnTo>
                      <a:pt x="503" y="241"/>
                    </a:lnTo>
                    <a:lnTo>
                      <a:pt x="503" y="234"/>
                    </a:lnTo>
                    <a:lnTo>
                      <a:pt x="506" y="229"/>
                    </a:lnTo>
                    <a:lnTo>
                      <a:pt x="508" y="227"/>
                    </a:lnTo>
                    <a:lnTo>
                      <a:pt x="510" y="229"/>
                    </a:lnTo>
                    <a:lnTo>
                      <a:pt x="510" y="229"/>
                    </a:lnTo>
                    <a:close/>
                    <a:moveTo>
                      <a:pt x="342" y="159"/>
                    </a:moveTo>
                    <a:lnTo>
                      <a:pt x="347" y="161"/>
                    </a:lnTo>
                    <a:lnTo>
                      <a:pt x="349" y="162"/>
                    </a:lnTo>
                    <a:lnTo>
                      <a:pt x="347" y="164"/>
                    </a:lnTo>
                    <a:lnTo>
                      <a:pt x="342" y="162"/>
                    </a:lnTo>
                    <a:lnTo>
                      <a:pt x="340" y="161"/>
                    </a:lnTo>
                    <a:lnTo>
                      <a:pt x="342" y="159"/>
                    </a:lnTo>
                    <a:lnTo>
                      <a:pt x="342" y="159"/>
                    </a:lnTo>
                    <a:close/>
                    <a:moveTo>
                      <a:pt x="344" y="169"/>
                    </a:moveTo>
                    <a:lnTo>
                      <a:pt x="350" y="169"/>
                    </a:lnTo>
                    <a:lnTo>
                      <a:pt x="354" y="172"/>
                    </a:lnTo>
                    <a:lnTo>
                      <a:pt x="355" y="172"/>
                    </a:lnTo>
                    <a:lnTo>
                      <a:pt x="355" y="174"/>
                    </a:lnTo>
                    <a:lnTo>
                      <a:pt x="350" y="174"/>
                    </a:lnTo>
                    <a:lnTo>
                      <a:pt x="347" y="174"/>
                    </a:lnTo>
                    <a:lnTo>
                      <a:pt x="344" y="171"/>
                    </a:lnTo>
                    <a:lnTo>
                      <a:pt x="344" y="169"/>
                    </a:lnTo>
                    <a:lnTo>
                      <a:pt x="344" y="169"/>
                    </a:lnTo>
                    <a:close/>
                    <a:moveTo>
                      <a:pt x="349" y="176"/>
                    </a:moveTo>
                    <a:lnTo>
                      <a:pt x="355" y="176"/>
                    </a:lnTo>
                    <a:lnTo>
                      <a:pt x="359" y="179"/>
                    </a:lnTo>
                    <a:lnTo>
                      <a:pt x="354" y="182"/>
                    </a:lnTo>
                    <a:lnTo>
                      <a:pt x="350" y="184"/>
                    </a:lnTo>
                    <a:lnTo>
                      <a:pt x="349" y="181"/>
                    </a:lnTo>
                    <a:lnTo>
                      <a:pt x="350" y="179"/>
                    </a:lnTo>
                    <a:lnTo>
                      <a:pt x="350" y="179"/>
                    </a:lnTo>
                    <a:lnTo>
                      <a:pt x="349" y="176"/>
                    </a:lnTo>
                    <a:lnTo>
                      <a:pt x="349" y="176"/>
                    </a:lnTo>
                    <a:close/>
                    <a:moveTo>
                      <a:pt x="337" y="124"/>
                    </a:moveTo>
                    <a:lnTo>
                      <a:pt x="342" y="118"/>
                    </a:lnTo>
                    <a:lnTo>
                      <a:pt x="347" y="111"/>
                    </a:lnTo>
                    <a:lnTo>
                      <a:pt x="350" y="108"/>
                    </a:lnTo>
                    <a:lnTo>
                      <a:pt x="354" y="106"/>
                    </a:lnTo>
                    <a:lnTo>
                      <a:pt x="359" y="114"/>
                    </a:lnTo>
                    <a:lnTo>
                      <a:pt x="367" y="119"/>
                    </a:lnTo>
                    <a:lnTo>
                      <a:pt x="367" y="121"/>
                    </a:lnTo>
                    <a:lnTo>
                      <a:pt x="372" y="126"/>
                    </a:lnTo>
                    <a:lnTo>
                      <a:pt x="375" y="129"/>
                    </a:lnTo>
                    <a:lnTo>
                      <a:pt x="378" y="129"/>
                    </a:lnTo>
                    <a:lnTo>
                      <a:pt x="385" y="128"/>
                    </a:lnTo>
                    <a:lnTo>
                      <a:pt x="385" y="126"/>
                    </a:lnTo>
                    <a:lnTo>
                      <a:pt x="392" y="126"/>
                    </a:lnTo>
                    <a:lnTo>
                      <a:pt x="395" y="124"/>
                    </a:lnTo>
                    <a:lnTo>
                      <a:pt x="408" y="124"/>
                    </a:lnTo>
                    <a:lnTo>
                      <a:pt x="422" y="119"/>
                    </a:lnTo>
                    <a:lnTo>
                      <a:pt x="425" y="118"/>
                    </a:lnTo>
                    <a:lnTo>
                      <a:pt x="437" y="116"/>
                    </a:lnTo>
                    <a:lnTo>
                      <a:pt x="443" y="119"/>
                    </a:lnTo>
                    <a:lnTo>
                      <a:pt x="445" y="123"/>
                    </a:lnTo>
                    <a:lnTo>
                      <a:pt x="452" y="123"/>
                    </a:lnTo>
                    <a:lnTo>
                      <a:pt x="462" y="118"/>
                    </a:lnTo>
                    <a:lnTo>
                      <a:pt x="473" y="116"/>
                    </a:lnTo>
                    <a:lnTo>
                      <a:pt x="471" y="113"/>
                    </a:lnTo>
                    <a:lnTo>
                      <a:pt x="481" y="99"/>
                    </a:lnTo>
                    <a:lnTo>
                      <a:pt x="485" y="89"/>
                    </a:lnTo>
                    <a:lnTo>
                      <a:pt x="493" y="79"/>
                    </a:lnTo>
                    <a:lnTo>
                      <a:pt x="498" y="63"/>
                    </a:lnTo>
                    <a:lnTo>
                      <a:pt x="498" y="59"/>
                    </a:lnTo>
                    <a:lnTo>
                      <a:pt x="500" y="56"/>
                    </a:lnTo>
                    <a:lnTo>
                      <a:pt x="500" y="53"/>
                    </a:lnTo>
                    <a:lnTo>
                      <a:pt x="505" y="48"/>
                    </a:lnTo>
                    <a:lnTo>
                      <a:pt x="510" y="50"/>
                    </a:lnTo>
                    <a:lnTo>
                      <a:pt x="516" y="48"/>
                    </a:lnTo>
                    <a:lnTo>
                      <a:pt x="528" y="48"/>
                    </a:lnTo>
                    <a:lnTo>
                      <a:pt x="530" y="51"/>
                    </a:lnTo>
                    <a:lnTo>
                      <a:pt x="536" y="50"/>
                    </a:lnTo>
                    <a:lnTo>
                      <a:pt x="541" y="51"/>
                    </a:lnTo>
                    <a:lnTo>
                      <a:pt x="541" y="53"/>
                    </a:lnTo>
                    <a:lnTo>
                      <a:pt x="540" y="53"/>
                    </a:lnTo>
                    <a:lnTo>
                      <a:pt x="540" y="56"/>
                    </a:lnTo>
                    <a:lnTo>
                      <a:pt x="538" y="58"/>
                    </a:lnTo>
                    <a:lnTo>
                      <a:pt x="543" y="59"/>
                    </a:lnTo>
                    <a:lnTo>
                      <a:pt x="548" y="64"/>
                    </a:lnTo>
                    <a:lnTo>
                      <a:pt x="543" y="66"/>
                    </a:lnTo>
                    <a:lnTo>
                      <a:pt x="536" y="64"/>
                    </a:lnTo>
                    <a:lnTo>
                      <a:pt x="535" y="66"/>
                    </a:lnTo>
                    <a:lnTo>
                      <a:pt x="538" y="69"/>
                    </a:lnTo>
                    <a:lnTo>
                      <a:pt x="541" y="71"/>
                    </a:lnTo>
                    <a:lnTo>
                      <a:pt x="541" y="73"/>
                    </a:lnTo>
                    <a:lnTo>
                      <a:pt x="540" y="74"/>
                    </a:lnTo>
                    <a:lnTo>
                      <a:pt x="538" y="78"/>
                    </a:lnTo>
                    <a:lnTo>
                      <a:pt x="541" y="81"/>
                    </a:lnTo>
                    <a:lnTo>
                      <a:pt x="543" y="84"/>
                    </a:lnTo>
                    <a:lnTo>
                      <a:pt x="551" y="93"/>
                    </a:lnTo>
                    <a:lnTo>
                      <a:pt x="555" y="96"/>
                    </a:lnTo>
                    <a:lnTo>
                      <a:pt x="553" y="99"/>
                    </a:lnTo>
                    <a:lnTo>
                      <a:pt x="546" y="101"/>
                    </a:lnTo>
                    <a:lnTo>
                      <a:pt x="545" y="104"/>
                    </a:lnTo>
                    <a:lnTo>
                      <a:pt x="548" y="106"/>
                    </a:lnTo>
                    <a:lnTo>
                      <a:pt x="548" y="109"/>
                    </a:lnTo>
                    <a:lnTo>
                      <a:pt x="551" y="111"/>
                    </a:lnTo>
                    <a:lnTo>
                      <a:pt x="563" y="119"/>
                    </a:lnTo>
                    <a:lnTo>
                      <a:pt x="566" y="119"/>
                    </a:lnTo>
                    <a:lnTo>
                      <a:pt x="569" y="124"/>
                    </a:lnTo>
                    <a:lnTo>
                      <a:pt x="571" y="126"/>
                    </a:lnTo>
                    <a:lnTo>
                      <a:pt x="574" y="128"/>
                    </a:lnTo>
                    <a:lnTo>
                      <a:pt x="573" y="131"/>
                    </a:lnTo>
                    <a:lnTo>
                      <a:pt x="571" y="133"/>
                    </a:lnTo>
                    <a:lnTo>
                      <a:pt x="568" y="131"/>
                    </a:lnTo>
                    <a:lnTo>
                      <a:pt x="564" y="134"/>
                    </a:lnTo>
                    <a:lnTo>
                      <a:pt x="558" y="133"/>
                    </a:lnTo>
                    <a:lnTo>
                      <a:pt x="551" y="126"/>
                    </a:lnTo>
                    <a:lnTo>
                      <a:pt x="553" y="133"/>
                    </a:lnTo>
                    <a:lnTo>
                      <a:pt x="551" y="134"/>
                    </a:lnTo>
                    <a:lnTo>
                      <a:pt x="548" y="131"/>
                    </a:lnTo>
                    <a:lnTo>
                      <a:pt x="543" y="136"/>
                    </a:lnTo>
                    <a:lnTo>
                      <a:pt x="543" y="139"/>
                    </a:lnTo>
                    <a:lnTo>
                      <a:pt x="541" y="141"/>
                    </a:lnTo>
                    <a:lnTo>
                      <a:pt x="540" y="149"/>
                    </a:lnTo>
                    <a:lnTo>
                      <a:pt x="538" y="153"/>
                    </a:lnTo>
                    <a:lnTo>
                      <a:pt x="536" y="161"/>
                    </a:lnTo>
                    <a:lnTo>
                      <a:pt x="530" y="166"/>
                    </a:lnTo>
                    <a:lnTo>
                      <a:pt x="533" y="171"/>
                    </a:lnTo>
                    <a:lnTo>
                      <a:pt x="530" y="174"/>
                    </a:lnTo>
                    <a:lnTo>
                      <a:pt x="525" y="179"/>
                    </a:lnTo>
                    <a:lnTo>
                      <a:pt x="523" y="174"/>
                    </a:lnTo>
                    <a:lnTo>
                      <a:pt x="521" y="174"/>
                    </a:lnTo>
                    <a:lnTo>
                      <a:pt x="521" y="176"/>
                    </a:lnTo>
                    <a:lnTo>
                      <a:pt x="521" y="181"/>
                    </a:lnTo>
                    <a:lnTo>
                      <a:pt x="518" y="186"/>
                    </a:lnTo>
                    <a:lnTo>
                      <a:pt x="516" y="189"/>
                    </a:lnTo>
                    <a:lnTo>
                      <a:pt x="513" y="191"/>
                    </a:lnTo>
                    <a:lnTo>
                      <a:pt x="510" y="191"/>
                    </a:lnTo>
                    <a:lnTo>
                      <a:pt x="510" y="192"/>
                    </a:lnTo>
                    <a:lnTo>
                      <a:pt x="508" y="194"/>
                    </a:lnTo>
                    <a:lnTo>
                      <a:pt x="515" y="194"/>
                    </a:lnTo>
                    <a:lnTo>
                      <a:pt x="515" y="196"/>
                    </a:lnTo>
                    <a:lnTo>
                      <a:pt x="515" y="199"/>
                    </a:lnTo>
                    <a:lnTo>
                      <a:pt x="511" y="201"/>
                    </a:lnTo>
                    <a:lnTo>
                      <a:pt x="513" y="202"/>
                    </a:lnTo>
                    <a:lnTo>
                      <a:pt x="516" y="202"/>
                    </a:lnTo>
                    <a:lnTo>
                      <a:pt x="516" y="204"/>
                    </a:lnTo>
                    <a:lnTo>
                      <a:pt x="515" y="207"/>
                    </a:lnTo>
                    <a:lnTo>
                      <a:pt x="511" y="207"/>
                    </a:lnTo>
                    <a:lnTo>
                      <a:pt x="510" y="206"/>
                    </a:lnTo>
                    <a:lnTo>
                      <a:pt x="510" y="207"/>
                    </a:lnTo>
                    <a:lnTo>
                      <a:pt x="513" y="209"/>
                    </a:lnTo>
                    <a:lnTo>
                      <a:pt x="513" y="211"/>
                    </a:lnTo>
                    <a:lnTo>
                      <a:pt x="510" y="217"/>
                    </a:lnTo>
                    <a:lnTo>
                      <a:pt x="508" y="217"/>
                    </a:lnTo>
                    <a:lnTo>
                      <a:pt x="506" y="216"/>
                    </a:lnTo>
                    <a:lnTo>
                      <a:pt x="505" y="222"/>
                    </a:lnTo>
                    <a:lnTo>
                      <a:pt x="505" y="226"/>
                    </a:lnTo>
                    <a:lnTo>
                      <a:pt x="500" y="234"/>
                    </a:lnTo>
                    <a:lnTo>
                      <a:pt x="491" y="239"/>
                    </a:lnTo>
                    <a:lnTo>
                      <a:pt x="485" y="239"/>
                    </a:lnTo>
                    <a:lnTo>
                      <a:pt x="475" y="244"/>
                    </a:lnTo>
                    <a:lnTo>
                      <a:pt x="470" y="244"/>
                    </a:lnTo>
                    <a:lnTo>
                      <a:pt x="468" y="239"/>
                    </a:lnTo>
                    <a:lnTo>
                      <a:pt x="470" y="236"/>
                    </a:lnTo>
                    <a:lnTo>
                      <a:pt x="466" y="232"/>
                    </a:lnTo>
                    <a:lnTo>
                      <a:pt x="466" y="231"/>
                    </a:lnTo>
                    <a:lnTo>
                      <a:pt x="465" y="231"/>
                    </a:lnTo>
                    <a:lnTo>
                      <a:pt x="462" y="227"/>
                    </a:lnTo>
                    <a:lnTo>
                      <a:pt x="460" y="229"/>
                    </a:lnTo>
                    <a:lnTo>
                      <a:pt x="455" y="227"/>
                    </a:lnTo>
                    <a:lnTo>
                      <a:pt x="453" y="224"/>
                    </a:lnTo>
                    <a:lnTo>
                      <a:pt x="452" y="227"/>
                    </a:lnTo>
                    <a:lnTo>
                      <a:pt x="453" y="231"/>
                    </a:lnTo>
                    <a:lnTo>
                      <a:pt x="448" y="229"/>
                    </a:lnTo>
                    <a:lnTo>
                      <a:pt x="447" y="227"/>
                    </a:lnTo>
                    <a:lnTo>
                      <a:pt x="447" y="224"/>
                    </a:lnTo>
                    <a:lnTo>
                      <a:pt x="445" y="222"/>
                    </a:lnTo>
                    <a:lnTo>
                      <a:pt x="442" y="224"/>
                    </a:lnTo>
                    <a:lnTo>
                      <a:pt x="437" y="221"/>
                    </a:lnTo>
                    <a:lnTo>
                      <a:pt x="435" y="222"/>
                    </a:lnTo>
                    <a:lnTo>
                      <a:pt x="430" y="226"/>
                    </a:lnTo>
                    <a:lnTo>
                      <a:pt x="425" y="226"/>
                    </a:lnTo>
                    <a:lnTo>
                      <a:pt x="423" y="227"/>
                    </a:lnTo>
                    <a:lnTo>
                      <a:pt x="420" y="229"/>
                    </a:lnTo>
                    <a:lnTo>
                      <a:pt x="418" y="227"/>
                    </a:lnTo>
                    <a:lnTo>
                      <a:pt x="415" y="227"/>
                    </a:lnTo>
                    <a:lnTo>
                      <a:pt x="410" y="234"/>
                    </a:lnTo>
                    <a:lnTo>
                      <a:pt x="405" y="234"/>
                    </a:lnTo>
                    <a:lnTo>
                      <a:pt x="407" y="231"/>
                    </a:lnTo>
                    <a:lnTo>
                      <a:pt x="405" y="222"/>
                    </a:lnTo>
                    <a:lnTo>
                      <a:pt x="403" y="217"/>
                    </a:lnTo>
                    <a:lnTo>
                      <a:pt x="405" y="214"/>
                    </a:lnTo>
                    <a:lnTo>
                      <a:pt x="403" y="211"/>
                    </a:lnTo>
                    <a:lnTo>
                      <a:pt x="403" y="212"/>
                    </a:lnTo>
                    <a:lnTo>
                      <a:pt x="402" y="217"/>
                    </a:lnTo>
                    <a:lnTo>
                      <a:pt x="398" y="219"/>
                    </a:lnTo>
                    <a:lnTo>
                      <a:pt x="395" y="217"/>
                    </a:lnTo>
                    <a:lnTo>
                      <a:pt x="392" y="219"/>
                    </a:lnTo>
                    <a:lnTo>
                      <a:pt x="385" y="221"/>
                    </a:lnTo>
                    <a:lnTo>
                      <a:pt x="382" y="219"/>
                    </a:lnTo>
                    <a:lnTo>
                      <a:pt x="377" y="219"/>
                    </a:lnTo>
                    <a:lnTo>
                      <a:pt x="375" y="216"/>
                    </a:lnTo>
                    <a:lnTo>
                      <a:pt x="372" y="219"/>
                    </a:lnTo>
                    <a:lnTo>
                      <a:pt x="368" y="219"/>
                    </a:lnTo>
                    <a:lnTo>
                      <a:pt x="365" y="212"/>
                    </a:lnTo>
                    <a:lnTo>
                      <a:pt x="365" y="207"/>
                    </a:lnTo>
                    <a:lnTo>
                      <a:pt x="363" y="197"/>
                    </a:lnTo>
                    <a:lnTo>
                      <a:pt x="360" y="196"/>
                    </a:lnTo>
                    <a:lnTo>
                      <a:pt x="359" y="192"/>
                    </a:lnTo>
                    <a:lnTo>
                      <a:pt x="362" y="189"/>
                    </a:lnTo>
                    <a:lnTo>
                      <a:pt x="365" y="186"/>
                    </a:lnTo>
                    <a:lnTo>
                      <a:pt x="363" y="181"/>
                    </a:lnTo>
                    <a:lnTo>
                      <a:pt x="362" y="177"/>
                    </a:lnTo>
                    <a:lnTo>
                      <a:pt x="355" y="171"/>
                    </a:lnTo>
                    <a:lnTo>
                      <a:pt x="349" y="167"/>
                    </a:lnTo>
                    <a:lnTo>
                      <a:pt x="344" y="167"/>
                    </a:lnTo>
                    <a:lnTo>
                      <a:pt x="344" y="166"/>
                    </a:lnTo>
                    <a:lnTo>
                      <a:pt x="347" y="164"/>
                    </a:lnTo>
                    <a:lnTo>
                      <a:pt x="352" y="161"/>
                    </a:lnTo>
                    <a:lnTo>
                      <a:pt x="360" y="159"/>
                    </a:lnTo>
                    <a:lnTo>
                      <a:pt x="365" y="156"/>
                    </a:lnTo>
                    <a:lnTo>
                      <a:pt x="370" y="156"/>
                    </a:lnTo>
                    <a:lnTo>
                      <a:pt x="365" y="154"/>
                    </a:lnTo>
                    <a:lnTo>
                      <a:pt x="359" y="159"/>
                    </a:lnTo>
                    <a:lnTo>
                      <a:pt x="352" y="159"/>
                    </a:lnTo>
                    <a:lnTo>
                      <a:pt x="349" y="161"/>
                    </a:lnTo>
                    <a:lnTo>
                      <a:pt x="344" y="159"/>
                    </a:lnTo>
                    <a:lnTo>
                      <a:pt x="340" y="154"/>
                    </a:lnTo>
                    <a:lnTo>
                      <a:pt x="342" y="153"/>
                    </a:lnTo>
                    <a:lnTo>
                      <a:pt x="345" y="154"/>
                    </a:lnTo>
                    <a:lnTo>
                      <a:pt x="342" y="151"/>
                    </a:lnTo>
                    <a:lnTo>
                      <a:pt x="335" y="143"/>
                    </a:lnTo>
                    <a:lnTo>
                      <a:pt x="335" y="134"/>
                    </a:lnTo>
                    <a:lnTo>
                      <a:pt x="339" y="133"/>
                    </a:lnTo>
                    <a:lnTo>
                      <a:pt x="339" y="129"/>
                    </a:lnTo>
                    <a:lnTo>
                      <a:pt x="337" y="126"/>
                    </a:lnTo>
                    <a:lnTo>
                      <a:pt x="337" y="124"/>
                    </a:lnTo>
                    <a:lnTo>
                      <a:pt x="337" y="124"/>
                    </a:lnTo>
                    <a:close/>
                    <a:moveTo>
                      <a:pt x="965" y="171"/>
                    </a:moveTo>
                    <a:lnTo>
                      <a:pt x="961" y="171"/>
                    </a:lnTo>
                    <a:lnTo>
                      <a:pt x="965" y="174"/>
                    </a:lnTo>
                    <a:lnTo>
                      <a:pt x="968" y="174"/>
                    </a:lnTo>
                    <a:lnTo>
                      <a:pt x="965" y="171"/>
                    </a:lnTo>
                    <a:lnTo>
                      <a:pt x="965" y="171"/>
                    </a:lnTo>
                    <a:close/>
                    <a:moveTo>
                      <a:pt x="975" y="184"/>
                    </a:moveTo>
                    <a:lnTo>
                      <a:pt x="970" y="184"/>
                    </a:lnTo>
                    <a:lnTo>
                      <a:pt x="973" y="186"/>
                    </a:lnTo>
                    <a:lnTo>
                      <a:pt x="975" y="184"/>
                    </a:lnTo>
                    <a:lnTo>
                      <a:pt x="975" y="184"/>
                    </a:lnTo>
                    <a:close/>
                    <a:moveTo>
                      <a:pt x="980" y="186"/>
                    </a:moveTo>
                    <a:lnTo>
                      <a:pt x="980" y="186"/>
                    </a:lnTo>
                    <a:lnTo>
                      <a:pt x="981" y="187"/>
                    </a:lnTo>
                    <a:lnTo>
                      <a:pt x="988" y="191"/>
                    </a:lnTo>
                    <a:lnTo>
                      <a:pt x="1000" y="192"/>
                    </a:lnTo>
                    <a:lnTo>
                      <a:pt x="1010" y="191"/>
                    </a:lnTo>
                    <a:lnTo>
                      <a:pt x="1013" y="189"/>
                    </a:lnTo>
                    <a:lnTo>
                      <a:pt x="1005" y="187"/>
                    </a:lnTo>
                    <a:lnTo>
                      <a:pt x="1000" y="189"/>
                    </a:lnTo>
                    <a:lnTo>
                      <a:pt x="993" y="187"/>
                    </a:lnTo>
                    <a:lnTo>
                      <a:pt x="988" y="189"/>
                    </a:lnTo>
                    <a:lnTo>
                      <a:pt x="980" y="186"/>
                    </a:lnTo>
                    <a:lnTo>
                      <a:pt x="980" y="186"/>
                    </a:lnTo>
                    <a:close/>
                    <a:moveTo>
                      <a:pt x="980" y="166"/>
                    </a:moveTo>
                    <a:lnTo>
                      <a:pt x="983" y="169"/>
                    </a:lnTo>
                    <a:lnTo>
                      <a:pt x="983" y="166"/>
                    </a:lnTo>
                    <a:lnTo>
                      <a:pt x="985" y="166"/>
                    </a:lnTo>
                    <a:lnTo>
                      <a:pt x="990" y="171"/>
                    </a:lnTo>
                    <a:lnTo>
                      <a:pt x="990" y="174"/>
                    </a:lnTo>
                    <a:lnTo>
                      <a:pt x="993" y="174"/>
                    </a:lnTo>
                    <a:lnTo>
                      <a:pt x="995" y="174"/>
                    </a:lnTo>
                    <a:lnTo>
                      <a:pt x="996" y="176"/>
                    </a:lnTo>
                    <a:lnTo>
                      <a:pt x="1001" y="174"/>
                    </a:lnTo>
                    <a:lnTo>
                      <a:pt x="1000" y="172"/>
                    </a:lnTo>
                    <a:lnTo>
                      <a:pt x="996" y="171"/>
                    </a:lnTo>
                    <a:lnTo>
                      <a:pt x="993" y="167"/>
                    </a:lnTo>
                    <a:lnTo>
                      <a:pt x="990" y="164"/>
                    </a:lnTo>
                    <a:lnTo>
                      <a:pt x="985" y="164"/>
                    </a:lnTo>
                    <a:lnTo>
                      <a:pt x="978" y="162"/>
                    </a:lnTo>
                    <a:lnTo>
                      <a:pt x="980" y="166"/>
                    </a:lnTo>
                    <a:lnTo>
                      <a:pt x="980" y="166"/>
                    </a:lnTo>
                    <a:close/>
                    <a:moveTo>
                      <a:pt x="908" y="274"/>
                    </a:moveTo>
                    <a:lnTo>
                      <a:pt x="910" y="279"/>
                    </a:lnTo>
                    <a:lnTo>
                      <a:pt x="910" y="282"/>
                    </a:lnTo>
                    <a:lnTo>
                      <a:pt x="912" y="284"/>
                    </a:lnTo>
                    <a:lnTo>
                      <a:pt x="912" y="279"/>
                    </a:lnTo>
                    <a:lnTo>
                      <a:pt x="908" y="274"/>
                    </a:lnTo>
                    <a:lnTo>
                      <a:pt x="908" y="274"/>
                    </a:lnTo>
                    <a:close/>
                    <a:moveTo>
                      <a:pt x="922" y="270"/>
                    </a:moveTo>
                    <a:lnTo>
                      <a:pt x="917" y="272"/>
                    </a:lnTo>
                    <a:lnTo>
                      <a:pt x="915" y="282"/>
                    </a:lnTo>
                    <a:lnTo>
                      <a:pt x="913" y="284"/>
                    </a:lnTo>
                    <a:lnTo>
                      <a:pt x="917" y="284"/>
                    </a:lnTo>
                    <a:lnTo>
                      <a:pt x="920" y="274"/>
                    </a:lnTo>
                    <a:lnTo>
                      <a:pt x="922" y="270"/>
                    </a:lnTo>
                    <a:lnTo>
                      <a:pt x="922" y="270"/>
                    </a:lnTo>
                    <a:close/>
                    <a:moveTo>
                      <a:pt x="960" y="300"/>
                    </a:moveTo>
                    <a:lnTo>
                      <a:pt x="958" y="302"/>
                    </a:lnTo>
                    <a:lnTo>
                      <a:pt x="960" y="302"/>
                    </a:lnTo>
                    <a:lnTo>
                      <a:pt x="960" y="302"/>
                    </a:lnTo>
                    <a:lnTo>
                      <a:pt x="960" y="300"/>
                    </a:lnTo>
                    <a:lnTo>
                      <a:pt x="960" y="300"/>
                    </a:lnTo>
                    <a:close/>
                    <a:moveTo>
                      <a:pt x="947" y="292"/>
                    </a:moveTo>
                    <a:lnTo>
                      <a:pt x="943" y="290"/>
                    </a:lnTo>
                    <a:lnTo>
                      <a:pt x="945" y="292"/>
                    </a:lnTo>
                    <a:lnTo>
                      <a:pt x="945" y="297"/>
                    </a:lnTo>
                    <a:lnTo>
                      <a:pt x="947" y="299"/>
                    </a:lnTo>
                    <a:lnTo>
                      <a:pt x="948" y="300"/>
                    </a:lnTo>
                    <a:lnTo>
                      <a:pt x="947" y="299"/>
                    </a:lnTo>
                    <a:lnTo>
                      <a:pt x="945" y="299"/>
                    </a:lnTo>
                    <a:lnTo>
                      <a:pt x="943" y="304"/>
                    </a:lnTo>
                    <a:lnTo>
                      <a:pt x="947" y="305"/>
                    </a:lnTo>
                    <a:lnTo>
                      <a:pt x="948" y="305"/>
                    </a:lnTo>
                    <a:lnTo>
                      <a:pt x="953" y="302"/>
                    </a:lnTo>
                    <a:lnTo>
                      <a:pt x="953" y="299"/>
                    </a:lnTo>
                    <a:lnTo>
                      <a:pt x="952" y="299"/>
                    </a:lnTo>
                    <a:lnTo>
                      <a:pt x="950" y="295"/>
                    </a:lnTo>
                    <a:lnTo>
                      <a:pt x="947" y="292"/>
                    </a:lnTo>
                    <a:lnTo>
                      <a:pt x="947" y="292"/>
                    </a:lnTo>
                    <a:close/>
                    <a:moveTo>
                      <a:pt x="955" y="294"/>
                    </a:moveTo>
                    <a:lnTo>
                      <a:pt x="955" y="294"/>
                    </a:lnTo>
                    <a:lnTo>
                      <a:pt x="953" y="294"/>
                    </a:lnTo>
                    <a:lnTo>
                      <a:pt x="953" y="297"/>
                    </a:lnTo>
                    <a:lnTo>
                      <a:pt x="955" y="297"/>
                    </a:lnTo>
                    <a:lnTo>
                      <a:pt x="958" y="297"/>
                    </a:lnTo>
                    <a:lnTo>
                      <a:pt x="957" y="295"/>
                    </a:lnTo>
                    <a:lnTo>
                      <a:pt x="955" y="294"/>
                    </a:lnTo>
                    <a:lnTo>
                      <a:pt x="955" y="294"/>
                    </a:lnTo>
                    <a:close/>
                    <a:moveTo>
                      <a:pt x="948" y="287"/>
                    </a:moveTo>
                    <a:lnTo>
                      <a:pt x="945" y="285"/>
                    </a:lnTo>
                    <a:lnTo>
                      <a:pt x="945" y="289"/>
                    </a:lnTo>
                    <a:lnTo>
                      <a:pt x="948" y="292"/>
                    </a:lnTo>
                    <a:lnTo>
                      <a:pt x="952" y="294"/>
                    </a:lnTo>
                    <a:lnTo>
                      <a:pt x="953" y="292"/>
                    </a:lnTo>
                    <a:lnTo>
                      <a:pt x="948" y="289"/>
                    </a:lnTo>
                    <a:lnTo>
                      <a:pt x="948" y="287"/>
                    </a:lnTo>
                    <a:lnTo>
                      <a:pt x="948" y="287"/>
                    </a:lnTo>
                    <a:close/>
                    <a:moveTo>
                      <a:pt x="957" y="284"/>
                    </a:moveTo>
                    <a:lnTo>
                      <a:pt x="953" y="285"/>
                    </a:lnTo>
                    <a:lnTo>
                      <a:pt x="950" y="287"/>
                    </a:lnTo>
                    <a:lnTo>
                      <a:pt x="950" y="289"/>
                    </a:lnTo>
                    <a:lnTo>
                      <a:pt x="955" y="292"/>
                    </a:lnTo>
                    <a:lnTo>
                      <a:pt x="957" y="292"/>
                    </a:lnTo>
                    <a:lnTo>
                      <a:pt x="960" y="290"/>
                    </a:lnTo>
                    <a:lnTo>
                      <a:pt x="960" y="287"/>
                    </a:lnTo>
                    <a:lnTo>
                      <a:pt x="960" y="287"/>
                    </a:lnTo>
                    <a:lnTo>
                      <a:pt x="960" y="285"/>
                    </a:lnTo>
                    <a:lnTo>
                      <a:pt x="958" y="284"/>
                    </a:lnTo>
                    <a:lnTo>
                      <a:pt x="957" y="284"/>
                    </a:lnTo>
                    <a:lnTo>
                      <a:pt x="957" y="284"/>
                    </a:lnTo>
                    <a:close/>
                    <a:moveTo>
                      <a:pt x="948" y="279"/>
                    </a:moveTo>
                    <a:lnTo>
                      <a:pt x="947" y="279"/>
                    </a:lnTo>
                    <a:lnTo>
                      <a:pt x="945" y="280"/>
                    </a:lnTo>
                    <a:lnTo>
                      <a:pt x="948" y="280"/>
                    </a:lnTo>
                    <a:lnTo>
                      <a:pt x="948" y="279"/>
                    </a:lnTo>
                    <a:lnTo>
                      <a:pt x="948" y="279"/>
                    </a:lnTo>
                    <a:close/>
                    <a:moveTo>
                      <a:pt x="955" y="272"/>
                    </a:moveTo>
                    <a:lnTo>
                      <a:pt x="957" y="275"/>
                    </a:lnTo>
                    <a:lnTo>
                      <a:pt x="960" y="275"/>
                    </a:lnTo>
                    <a:lnTo>
                      <a:pt x="957" y="272"/>
                    </a:lnTo>
                    <a:lnTo>
                      <a:pt x="955" y="272"/>
                    </a:lnTo>
                    <a:lnTo>
                      <a:pt x="955" y="272"/>
                    </a:lnTo>
                    <a:close/>
                    <a:moveTo>
                      <a:pt x="955" y="274"/>
                    </a:moveTo>
                    <a:lnTo>
                      <a:pt x="952" y="274"/>
                    </a:lnTo>
                    <a:lnTo>
                      <a:pt x="950" y="277"/>
                    </a:lnTo>
                    <a:lnTo>
                      <a:pt x="948" y="277"/>
                    </a:lnTo>
                    <a:lnTo>
                      <a:pt x="950" y="279"/>
                    </a:lnTo>
                    <a:lnTo>
                      <a:pt x="950" y="280"/>
                    </a:lnTo>
                    <a:lnTo>
                      <a:pt x="953" y="279"/>
                    </a:lnTo>
                    <a:lnTo>
                      <a:pt x="950" y="282"/>
                    </a:lnTo>
                    <a:lnTo>
                      <a:pt x="950" y="284"/>
                    </a:lnTo>
                    <a:lnTo>
                      <a:pt x="952" y="284"/>
                    </a:lnTo>
                    <a:lnTo>
                      <a:pt x="955" y="282"/>
                    </a:lnTo>
                    <a:lnTo>
                      <a:pt x="958" y="282"/>
                    </a:lnTo>
                    <a:lnTo>
                      <a:pt x="960" y="280"/>
                    </a:lnTo>
                    <a:lnTo>
                      <a:pt x="958" y="275"/>
                    </a:lnTo>
                    <a:lnTo>
                      <a:pt x="957" y="275"/>
                    </a:lnTo>
                    <a:lnTo>
                      <a:pt x="955" y="274"/>
                    </a:lnTo>
                    <a:lnTo>
                      <a:pt x="955" y="274"/>
                    </a:lnTo>
                    <a:close/>
                    <a:moveTo>
                      <a:pt x="890" y="309"/>
                    </a:moveTo>
                    <a:lnTo>
                      <a:pt x="895" y="307"/>
                    </a:lnTo>
                    <a:lnTo>
                      <a:pt x="893" y="305"/>
                    </a:lnTo>
                    <a:lnTo>
                      <a:pt x="890" y="309"/>
                    </a:lnTo>
                    <a:lnTo>
                      <a:pt x="890" y="309"/>
                    </a:lnTo>
                    <a:close/>
                    <a:moveTo>
                      <a:pt x="887" y="310"/>
                    </a:moveTo>
                    <a:lnTo>
                      <a:pt x="892" y="314"/>
                    </a:lnTo>
                    <a:lnTo>
                      <a:pt x="890" y="310"/>
                    </a:lnTo>
                    <a:lnTo>
                      <a:pt x="887" y="310"/>
                    </a:lnTo>
                    <a:lnTo>
                      <a:pt x="887" y="310"/>
                    </a:lnTo>
                    <a:close/>
                    <a:moveTo>
                      <a:pt x="865" y="319"/>
                    </a:moveTo>
                    <a:lnTo>
                      <a:pt x="863" y="320"/>
                    </a:lnTo>
                    <a:lnTo>
                      <a:pt x="865" y="320"/>
                    </a:lnTo>
                    <a:lnTo>
                      <a:pt x="865" y="320"/>
                    </a:lnTo>
                    <a:lnTo>
                      <a:pt x="865" y="319"/>
                    </a:lnTo>
                    <a:lnTo>
                      <a:pt x="865" y="319"/>
                    </a:lnTo>
                    <a:close/>
                    <a:moveTo>
                      <a:pt x="872" y="317"/>
                    </a:moveTo>
                    <a:lnTo>
                      <a:pt x="865" y="317"/>
                    </a:lnTo>
                    <a:lnTo>
                      <a:pt x="868" y="319"/>
                    </a:lnTo>
                    <a:lnTo>
                      <a:pt x="872" y="319"/>
                    </a:lnTo>
                    <a:lnTo>
                      <a:pt x="872" y="317"/>
                    </a:lnTo>
                    <a:lnTo>
                      <a:pt x="872" y="317"/>
                    </a:lnTo>
                    <a:close/>
                    <a:moveTo>
                      <a:pt x="872" y="334"/>
                    </a:moveTo>
                    <a:lnTo>
                      <a:pt x="870" y="332"/>
                    </a:lnTo>
                    <a:lnTo>
                      <a:pt x="865" y="335"/>
                    </a:lnTo>
                    <a:lnTo>
                      <a:pt x="865" y="337"/>
                    </a:lnTo>
                    <a:lnTo>
                      <a:pt x="868" y="337"/>
                    </a:lnTo>
                    <a:lnTo>
                      <a:pt x="872" y="334"/>
                    </a:lnTo>
                    <a:lnTo>
                      <a:pt x="872" y="334"/>
                    </a:lnTo>
                    <a:lnTo>
                      <a:pt x="872" y="334"/>
                    </a:lnTo>
                    <a:close/>
                    <a:moveTo>
                      <a:pt x="880" y="315"/>
                    </a:moveTo>
                    <a:lnTo>
                      <a:pt x="873" y="320"/>
                    </a:lnTo>
                    <a:lnTo>
                      <a:pt x="873" y="322"/>
                    </a:lnTo>
                    <a:lnTo>
                      <a:pt x="873" y="324"/>
                    </a:lnTo>
                    <a:lnTo>
                      <a:pt x="872" y="325"/>
                    </a:lnTo>
                    <a:lnTo>
                      <a:pt x="872" y="329"/>
                    </a:lnTo>
                    <a:lnTo>
                      <a:pt x="875" y="332"/>
                    </a:lnTo>
                    <a:lnTo>
                      <a:pt x="878" y="330"/>
                    </a:lnTo>
                    <a:lnTo>
                      <a:pt x="883" y="325"/>
                    </a:lnTo>
                    <a:lnTo>
                      <a:pt x="885" y="319"/>
                    </a:lnTo>
                    <a:lnTo>
                      <a:pt x="883" y="315"/>
                    </a:lnTo>
                    <a:lnTo>
                      <a:pt x="885" y="314"/>
                    </a:lnTo>
                    <a:lnTo>
                      <a:pt x="885" y="312"/>
                    </a:lnTo>
                    <a:lnTo>
                      <a:pt x="882" y="312"/>
                    </a:lnTo>
                    <a:lnTo>
                      <a:pt x="880" y="314"/>
                    </a:lnTo>
                    <a:lnTo>
                      <a:pt x="880" y="315"/>
                    </a:lnTo>
                    <a:lnTo>
                      <a:pt x="880" y="315"/>
                    </a:lnTo>
                    <a:close/>
                    <a:moveTo>
                      <a:pt x="844" y="294"/>
                    </a:moveTo>
                    <a:lnTo>
                      <a:pt x="847" y="292"/>
                    </a:lnTo>
                    <a:lnTo>
                      <a:pt x="844" y="290"/>
                    </a:lnTo>
                    <a:lnTo>
                      <a:pt x="844" y="294"/>
                    </a:lnTo>
                    <a:lnTo>
                      <a:pt x="844" y="294"/>
                    </a:lnTo>
                    <a:close/>
                    <a:moveTo>
                      <a:pt x="832" y="300"/>
                    </a:moveTo>
                    <a:lnTo>
                      <a:pt x="830" y="302"/>
                    </a:lnTo>
                    <a:lnTo>
                      <a:pt x="834" y="302"/>
                    </a:lnTo>
                    <a:lnTo>
                      <a:pt x="832" y="300"/>
                    </a:lnTo>
                    <a:lnTo>
                      <a:pt x="832" y="300"/>
                    </a:lnTo>
                    <a:close/>
                    <a:moveTo>
                      <a:pt x="840" y="334"/>
                    </a:moveTo>
                    <a:lnTo>
                      <a:pt x="835" y="335"/>
                    </a:lnTo>
                    <a:lnTo>
                      <a:pt x="839" y="335"/>
                    </a:lnTo>
                    <a:lnTo>
                      <a:pt x="840" y="334"/>
                    </a:lnTo>
                    <a:lnTo>
                      <a:pt x="840" y="334"/>
                    </a:lnTo>
                    <a:close/>
                    <a:moveTo>
                      <a:pt x="834" y="327"/>
                    </a:moveTo>
                    <a:lnTo>
                      <a:pt x="835" y="325"/>
                    </a:lnTo>
                    <a:lnTo>
                      <a:pt x="839" y="327"/>
                    </a:lnTo>
                    <a:lnTo>
                      <a:pt x="840" y="330"/>
                    </a:lnTo>
                    <a:lnTo>
                      <a:pt x="837" y="332"/>
                    </a:lnTo>
                    <a:lnTo>
                      <a:pt x="834" y="329"/>
                    </a:lnTo>
                    <a:lnTo>
                      <a:pt x="834" y="327"/>
                    </a:lnTo>
                    <a:lnTo>
                      <a:pt x="834" y="327"/>
                    </a:lnTo>
                    <a:close/>
                    <a:moveTo>
                      <a:pt x="807" y="312"/>
                    </a:moveTo>
                    <a:lnTo>
                      <a:pt x="809" y="310"/>
                    </a:lnTo>
                    <a:lnTo>
                      <a:pt x="812" y="312"/>
                    </a:lnTo>
                    <a:lnTo>
                      <a:pt x="810" y="314"/>
                    </a:lnTo>
                    <a:lnTo>
                      <a:pt x="807" y="314"/>
                    </a:lnTo>
                    <a:lnTo>
                      <a:pt x="807" y="312"/>
                    </a:lnTo>
                    <a:lnTo>
                      <a:pt x="807" y="312"/>
                    </a:lnTo>
                    <a:close/>
                    <a:moveTo>
                      <a:pt x="812" y="337"/>
                    </a:moveTo>
                    <a:lnTo>
                      <a:pt x="817" y="337"/>
                    </a:lnTo>
                    <a:lnTo>
                      <a:pt x="819" y="339"/>
                    </a:lnTo>
                    <a:lnTo>
                      <a:pt x="815" y="339"/>
                    </a:lnTo>
                    <a:lnTo>
                      <a:pt x="812" y="337"/>
                    </a:lnTo>
                    <a:lnTo>
                      <a:pt x="812" y="337"/>
                    </a:lnTo>
                    <a:close/>
                    <a:moveTo>
                      <a:pt x="775" y="322"/>
                    </a:moveTo>
                    <a:lnTo>
                      <a:pt x="780" y="319"/>
                    </a:lnTo>
                    <a:lnTo>
                      <a:pt x="777" y="319"/>
                    </a:lnTo>
                    <a:lnTo>
                      <a:pt x="775" y="320"/>
                    </a:lnTo>
                    <a:lnTo>
                      <a:pt x="775" y="322"/>
                    </a:lnTo>
                    <a:lnTo>
                      <a:pt x="775" y="322"/>
                    </a:lnTo>
                    <a:close/>
                    <a:moveTo>
                      <a:pt x="789" y="335"/>
                    </a:moveTo>
                    <a:lnTo>
                      <a:pt x="795" y="335"/>
                    </a:lnTo>
                    <a:lnTo>
                      <a:pt x="799" y="334"/>
                    </a:lnTo>
                    <a:lnTo>
                      <a:pt x="799" y="337"/>
                    </a:lnTo>
                    <a:lnTo>
                      <a:pt x="794" y="339"/>
                    </a:lnTo>
                    <a:lnTo>
                      <a:pt x="789" y="337"/>
                    </a:lnTo>
                    <a:lnTo>
                      <a:pt x="789" y="335"/>
                    </a:lnTo>
                    <a:lnTo>
                      <a:pt x="789" y="335"/>
                    </a:lnTo>
                    <a:close/>
                    <a:moveTo>
                      <a:pt x="780" y="337"/>
                    </a:moveTo>
                    <a:lnTo>
                      <a:pt x="784" y="335"/>
                    </a:lnTo>
                    <a:lnTo>
                      <a:pt x="784" y="339"/>
                    </a:lnTo>
                    <a:lnTo>
                      <a:pt x="780" y="337"/>
                    </a:lnTo>
                    <a:lnTo>
                      <a:pt x="780" y="337"/>
                    </a:lnTo>
                    <a:close/>
                    <a:moveTo>
                      <a:pt x="770" y="335"/>
                    </a:moveTo>
                    <a:lnTo>
                      <a:pt x="774" y="334"/>
                    </a:lnTo>
                    <a:lnTo>
                      <a:pt x="775" y="335"/>
                    </a:lnTo>
                    <a:lnTo>
                      <a:pt x="772" y="337"/>
                    </a:lnTo>
                    <a:lnTo>
                      <a:pt x="770" y="335"/>
                    </a:lnTo>
                    <a:lnTo>
                      <a:pt x="770" y="335"/>
                    </a:lnTo>
                    <a:close/>
                    <a:moveTo>
                      <a:pt x="679" y="382"/>
                    </a:moveTo>
                    <a:lnTo>
                      <a:pt x="677" y="385"/>
                    </a:lnTo>
                    <a:lnTo>
                      <a:pt x="681" y="387"/>
                    </a:lnTo>
                    <a:lnTo>
                      <a:pt x="689" y="387"/>
                    </a:lnTo>
                    <a:lnTo>
                      <a:pt x="696" y="383"/>
                    </a:lnTo>
                    <a:lnTo>
                      <a:pt x="699" y="382"/>
                    </a:lnTo>
                    <a:lnTo>
                      <a:pt x="704" y="382"/>
                    </a:lnTo>
                    <a:lnTo>
                      <a:pt x="709" y="378"/>
                    </a:lnTo>
                    <a:lnTo>
                      <a:pt x="711" y="375"/>
                    </a:lnTo>
                    <a:lnTo>
                      <a:pt x="721" y="368"/>
                    </a:lnTo>
                    <a:lnTo>
                      <a:pt x="722" y="367"/>
                    </a:lnTo>
                    <a:lnTo>
                      <a:pt x="726" y="365"/>
                    </a:lnTo>
                    <a:lnTo>
                      <a:pt x="719" y="360"/>
                    </a:lnTo>
                    <a:lnTo>
                      <a:pt x="714" y="355"/>
                    </a:lnTo>
                    <a:lnTo>
                      <a:pt x="712" y="357"/>
                    </a:lnTo>
                    <a:lnTo>
                      <a:pt x="707" y="357"/>
                    </a:lnTo>
                    <a:lnTo>
                      <a:pt x="707" y="363"/>
                    </a:lnTo>
                    <a:lnTo>
                      <a:pt x="704" y="363"/>
                    </a:lnTo>
                    <a:lnTo>
                      <a:pt x="697" y="365"/>
                    </a:lnTo>
                    <a:lnTo>
                      <a:pt x="694" y="362"/>
                    </a:lnTo>
                    <a:lnTo>
                      <a:pt x="692" y="363"/>
                    </a:lnTo>
                    <a:lnTo>
                      <a:pt x="689" y="365"/>
                    </a:lnTo>
                    <a:lnTo>
                      <a:pt x="687" y="370"/>
                    </a:lnTo>
                    <a:lnTo>
                      <a:pt x="682" y="377"/>
                    </a:lnTo>
                    <a:lnTo>
                      <a:pt x="681" y="378"/>
                    </a:lnTo>
                    <a:lnTo>
                      <a:pt x="684" y="380"/>
                    </a:lnTo>
                    <a:lnTo>
                      <a:pt x="684" y="382"/>
                    </a:lnTo>
                    <a:lnTo>
                      <a:pt x="682" y="382"/>
                    </a:lnTo>
                    <a:lnTo>
                      <a:pt x="679" y="382"/>
                    </a:lnTo>
                    <a:lnTo>
                      <a:pt x="679" y="382"/>
                    </a:lnTo>
                    <a:close/>
                    <a:moveTo>
                      <a:pt x="674" y="387"/>
                    </a:moveTo>
                    <a:lnTo>
                      <a:pt x="677" y="382"/>
                    </a:lnTo>
                    <a:lnTo>
                      <a:pt x="674" y="382"/>
                    </a:lnTo>
                    <a:lnTo>
                      <a:pt x="672" y="385"/>
                    </a:lnTo>
                    <a:lnTo>
                      <a:pt x="674" y="387"/>
                    </a:lnTo>
                    <a:lnTo>
                      <a:pt x="674" y="387"/>
                    </a:lnTo>
                    <a:close/>
                    <a:moveTo>
                      <a:pt x="676" y="388"/>
                    </a:moveTo>
                    <a:lnTo>
                      <a:pt x="671" y="392"/>
                    </a:lnTo>
                    <a:lnTo>
                      <a:pt x="672" y="392"/>
                    </a:lnTo>
                    <a:lnTo>
                      <a:pt x="664" y="395"/>
                    </a:lnTo>
                    <a:lnTo>
                      <a:pt x="661" y="398"/>
                    </a:lnTo>
                    <a:lnTo>
                      <a:pt x="664" y="398"/>
                    </a:lnTo>
                    <a:lnTo>
                      <a:pt x="676" y="395"/>
                    </a:lnTo>
                    <a:lnTo>
                      <a:pt x="676" y="392"/>
                    </a:lnTo>
                    <a:lnTo>
                      <a:pt x="676" y="388"/>
                    </a:lnTo>
                    <a:lnTo>
                      <a:pt x="676" y="388"/>
                    </a:lnTo>
                    <a:close/>
                    <a:moveTo>
                      <a:pt x="639" y="388"/>
                    </a:moveTo>
                    <a:lnTo>
                      <a:pt x="643" y="390"/>
                    </a:lnTo>
                    <a:lnTo>
                      <a:pt x="643" y="392"/>
                    </a:lnTo>
                    <a:lnTo>
                      <a:pt x="639" y="393"/>
                    </a:lnTo>
                    <a:lnTo>
                      <a:pt x="634" y="393"/>
                    </a:lnTo>
                    <a:lnTo>
                      <a:pt x="638" y="390"/>
                    </a:lnTo>
                    <a:lnTo>
                      <a:pt x="639" y="388"/>
                    </a:lnTo>
                    <a:lnTo>
                      <a:pt x="639" y="388"/>
                    </a:lnTo>
                    <a:close/>
                    <a:moveTo>
                      <a:pt x="569" y="365"/>
                    </a:moveTo>
                    <a:lnTo>
                      <a:pt x="579" y="360"/>
                    </a:lnTo>
                    <a:lnTo>
                      <a:pt x="586" y="365"/>
                    </a:lnTo>
                    <a:lnTo>
                      <a:pt x="591" y="365"/>
                    </a:lnTo>
                    <a:lnTo>
                      <a:pt x="594" y="362"/>
                    </a:lnTo>
                    <a:lnTo>
                      <a:pt x="601" y="365"/>
                    </a:lnTo>
                    <a:lnTo>
                      <a:pt x="603" y="368"/>
                    </a:lnTo>
                    <a:lnTo>
                      <a:pt x="608" y="368"/>
                    </a:lnTo>
                    <a:lnTo>
                      <a:pt x="611" y="373"/>
                    </a:lnTo>
                    <a:lnTo>
                      <a:pt x="614" y="378"/>
                    </a:lnTo>
                    <a:lnTo>
                      <a:pt x="616" y="380"/>
                    </a:lnTo>
                    <a:lnTo>
                      <a:pt x="609" y="383"/>
                    </a:lnTo>
                    <a:lnTo>
                      <a:pt x="603" y="383"/>
                    </a:lnTo>
                    <a:lnTo>
                      <a:pt x="596" y="382"/>
                    </a:lnTo>
                    <a:lnTo>
                      <a:pt x="593" y="377"/>
                    </a:lnTo>
                    <a:lnTo>
                      <a:pt x="589" y="375"/>
                    </a:lnTo>
                    <a:lnTo>
                      <a:pt x="584" y="372"/>
                    </a:lnTo>
                    <a:lnTo>
                      <a:pt x="579" y="372"/>
                    </a:lnTo>
                    <a:lnTo>
                      <a:pt x="573" y="372"/>
                    </a:lnTo>
                    <a:lnTo>
                      <a:pt x="569" y="368"/>
                    </a:lnTo>
                    <a:lnTo>
                      <a:pt x="569" y="365"/>
                    </a:lnTo>
                    <a:lnTo>
                      <a:pt x="569" y="365"/>
                    </a:lnTo>
                    <a:close/>
                    <a:moveTo>
                      <a:pt x="495" y="315"/>
                    </a:moveTo>
                    <a:lnTo>
                      <a:pt x="498" y="315"/>
                    </a:lnTo>
                    <a:lnTo>
                      <a:pt x="500" y="314"/>
                    </a:lnTo>
                    <a:lnTo>
                      <a:pt x="498" y="315"/>
                    </a:lnTo>
                    <a:lnTo>
                      <a:pt x="495" y="315"/>
                    </a:lnTo>
                    <a:lnTo>
                      <a:pt x="495" y="315"/>
                    </a:lnTo>
                    <a:lnTo>
                      <a:pt x="495" y="315"/>
                    </a:lnTo>
                    <a:close/>
                    <a:moveTo>
                      <a:pt x="480" y="309"/>
                    </a:moveTo>
                    <a:lnTo>
                      <a:pt x="483" y="310"/>
                    </a:lnTo>
                    <a:lnTo>
                      <a:pt x="486" y="307"/>
                    </a:lnTo>
                    <a:lnTo>
                      <a:pt x="490" y="309"/>
                    </a:lnTo>
                    <a:lnTo>
                      <a:pt x="491" y="309"/>
                    </a:lnTo>
                    <a:lnTo>
                      <a:pt x="490" y="307"/>
                    </a:lnTo>
                    <a:lnTo>
                      <a:pt x="486" y="305"/>
                    </a:lnTo>
                    <a:lnTo>
                      <a:pt x="481" y="305"/>
                    </a:lnTo>
                    <a:lnTo>
                      <a:pt x="480" y="307"/>
                    </a:lnTo>
                    <a:lnTo>
                      <a:pt x="480" y="309"/>
                    </a:lnTo>
                    <a:lnTo>
                      <a:pt x="480" y="309"/>
                    </a:lnTo>
                    <a:close/>
                    <a:moveTo>
                      <a:pt x="741" y="330"/>
                    </a:moveTo>
                    <a:lnTo>
                      <a:pt x="746" y="327"/>
                    </a:lnTo>
                    <a:lnTo>
                      <a:pt x="754" y="329"/>
                    </a:lnTo>
                    <a:lnTo>
                      <a:pt x="756" y="330"/>
                    </a:lnTo>
                    <a:lnTo>
                      <a:pt x="757" y="329"/>
                    </a:lnTo>
                    <a:lnTo>
                      <a:pt x="760" y="327"/>
                    </a:lnTo>
                    <a:lnTo>
                      <a:pt x="764" y="325"/>
                    </a:lnTo>
                    <a:lnTo>
                      <a:pt x="764" y="322"/>
                    </a:lnTo>
                    <a:lnTo>
                      <a:pt x="760" y="320"/>
                    </a:lnTo>
                    <a:lnTo>
                      <a:pt x="756" y="324"/>
                    </a:lnTo>
                    <a:lnTo>
                      <a:pt x="747" y="324"/>
                    </a:lnTo>
                    <a:lnTo>
                      <a:pt x="746" y="322"/>
                    </a:lnTo>
                    <a:lnTo>
                      <a:pt x="742" y="324"/>
                    </a:lnTo>
                    <a:lnTo>
                      <a:pt x="741" y="329"/>
                    </a:lnTo>
                    <a:lnTo>
                      <a:pt x="741" y="330"/>
                    </a:lnTo>
                    <a:lnTo>
                      <a:pt x="741" y="330"/>
                    </a:lnTo>
                    <a:close/>
                    <a:moveTo>
                      <a:pt x="732" y="335"/>
                    </a:moveTo>
                    <a:lnTo>
                      <a:pt x="731" y="339"/>
                    </a:lnTo>
                    <a:lnTo>
                      <a:pt x="732" y="339"/>
                    </a:lnTo>
                    <a:lnTo>
                      <a:pt x="734" y="337"/>
                    </a:lnTo>
                    <a:lnTo>
                      <a:pt x="732" y="335"/>
                    </a:lnTo>
                    <a:lnTo>
                      <a:pt x="732" y="335"/>
                    </a:lnTo>
                    <a:close/>
                    <a:moveTo>
                      <a:pt x="711" y="335"/>
                    </a:moveTo>
                    <a:lnTo>
                      <a:pt x="706" y="337"/>
                    </a:lnTo>
                    <a:lnTo>
                      <a:pt x="707" y="339"/>
                    </a:lnTo>
                    <a:lnTo>
                      <a:pt x="706" y="340"/>
                    </a:lnTo>
                    <a:lnTo>
                      <a:pt x="707" y="342"/>
                    </a:lnTo>
                    <a:lnTo>
                      <a:pt x="711" y="344"/>
                    </a:lnTo>
                    <a:lnTo>
                      <a:pt x="719" y="340"/>
                    </a:lnTo>
                    <a:lnTo>
                      <a:pt x="722" y="337"/>
                    </a:lnTo>
                    <a:lnTo>
                      <a:pt x="719" y="335"/>
                    </a:lnTo>
                    <a:lnTo>
                      <a:pt x="712" y="337"/>
                    </a:lnTo>
                    <a:lnTo>
                      <a:pt x="711" y="335"/>
                    </a:lnTo>
                    <a:lnTo>
                      <a:pt x="711" y="335"/>
                    </a:lnTo>
                    <a:close/>
                    <a:moveTo>
                      <a:pt x="694" y="344"/>
                    </a:moveTo>
                    <a:lnTo>
                      <a:pt x="697" y="344"/>
                    </a:lnTo>
                    <a:lnTo>
                      <a:pt x="699" y="345"/>
                    </a:lnTo>
                    <a:lnTo>
                      <a:pt x="702" y="342"/>
                    </a:lnTo>
                    <a:lnTo>
                      <a:pt x="702" y="340"/>
                    </a:lnTo>
                    <a:lnTo>
                      <a:pt x="701" y="342"/>
                    </a:lnTo>
                    <a:lnTo>
                      <a:pt x="696" y="342"/>
                    </a:lnTo>
                    <a:lnTo>
                      <a:pt x="694" y="344"/>
                    </a:lnTo>
                    <a:lnTo>
                      <a:pt x="694" y="344"/>
                    </a:lnTo>
                    <a:close/>
                    <a:moveTo>
                      <a:pt x="677" y="345"/>
                    </a:moveTo>
                    <a:lnTo>
                      <a:pt x="682" y="342"/>
                    </a:lnTo>
                    <a:lnTo>
                      <a:pt x="682" y="340"/>
                    </a:lnTo>
                    <a:lnTo>
                      <a:pt x="684" y="339"/>
                    </a:lnTo>
                    <a:lnTo>
                      <a:pt x="687" y="340"/>
                    </a:lnTo>
                    <a:lnTo>
                      <a:pt x="691" y="339"/>
                    </a:lnTo>
                    <a:lnTo>
                      <a:pt x="692" y="339"/>
                    </a:lnTo>
                    <a:lnTo>
                      <a:pt x="687" y="344"/>
                    </a:lnTo>
                    <a:lnTo>
                      <a:pt x="686" y="345"/>
                    </a:lnTo>
                    <a:lnTo>
                      <a:pt x="681" y="347"/>
                    </a:lnTo>
                    <a:lnTo>
                      <a:pt x="677" y="345"/>
                    </a:lnTo>
                    <a:lnTo>
                      <a:pt x="677" y="345"/>
                    </a:lnTo>
                    <a:close/>
                    <a:moveTo>
                      <a:pt x="674" y="344"/>
                    </a:moveTo>
                    <a:lnTo>
                      <a:pt x="669" y="345"/>
                    </a:lnTo>
                    <a:lnTo>
                      <a:pt x="667" y="349"/>
                    </a:lnTo>
                    <a:lnTo>
                      <a:pt x="671" y="345"/>
                    </a:lnTo>
                    <a:lnTo>
                      <a:pt x="674" y="344"/>
                    </a:lnTo>
                    <a:lnTo>
                      <a:pt x="674" y="344"/>
                    </a:lnTo>
                    <a:close/>
                    <a:moveTo>
                      <a:pt x="677" y="337"/>
                    </a:moveTo>
                    <a:lnTo>
                      <a:pt x="674" y="340"/>
                    </a:lnTo>
                    <a:lnTo>
                      <a:pt x="676" y="340"/>
                    </a:lnTo>
                    <a:lnTo>
                      <a:pt x="677" y="339"/>
                    </a:lnTo>
                    <a:lnTo>
                      <a:pt x="677" y="337"/>
                    </a:lnTo>
                    <a:lnTo>
                      <a:pt x="677" y="337"/>
                    </a:lnTo>
                    <a:close/>
                    <a:moveTo>
                      <a:pt x="591" y="347"/>
                    </a:moveTo>
                    <a:lnTo>
                      <a:pt x="591" y="347"/>
                    </a:lnTo>
                    <a:lnTo>
                      <a:pt x="593" y="342"/>
                    </a:lnTo>
                    <a:lnTo>
                      <a:pt x="599" y="339"/>
                    </a:lnTo>
                    <a:lnTo>
                      <a:pt x="611" y="337"/>
                    </a:lnTo>
                    <a:lnTo>
                      <a:pt x="618" y="339"/>
                    </a:lnTo>
                    <a:lnTo>
                      <a:pt x="621" y="339"/>
                    </a:lnTo>
                    <a:lnTo>
                      <a:pt x="626" y="340"/>
                    </a:lnTo>
                    <a:lnTo>
                      <a:pt x="633" y="344"/>
                    </a:lnTo>
                    <a:lnTo>
                      <a:pt x="638" y="342"/>
                    </a:lnTo>
                    <a:lnTo>
                      <a:pt x="646" y="342"/>
                    </a:lnTo>
                    <a:lnTo>
                      <a:pt x="649" y="344"/>
                    </a:lnTo>
                    <a:lnTo>
                      <a:pt x="654" y="344"/>
                    </a:lnTo>
                    <a:lnTo>
                      <a:pt x="658" y="340"/>
                    </a:lnTo>
                    <a:lnTo>
                      <a:pt x="661" y="339"/>
                    </a:lnTo>
                    <a:lnTo>
                      <a:pt x="664" y="335"/>
                    </a:lnTo>
                    <a:lnTo>
                      <a:pt x="662" y="335"/>
                    </a:lnTo>
                    <a:lnTo>
                      <a:pt x="666" y="332"/>
                    </a:lnTo>
                    <a:lnTo>
                      <a:pt x="671" y="334"/>
                    </a:lnTo>
                    <a:lnTo>
                      <a:pt x="672" y="339"/>
                    </a:lnTo>
                    <a:lnTo>
                      <a:pt x="669" y="342"/>
                    </a:lnTo>
                    <a:lnTo>
                      <a:pt x="666" y="344"/>
                    </a:lnTo>
                    <a:lnTo>
                      <a:pt x="662" y="347"/>
                    </a:lnTo>
                    <a:lnTo>
                      <a:pt x="658" y="347"/>
                    </a:lnTo>
                    <a:lnTo>
                      <a:pt x="656" y="350"/>
                    </a:lnTo>
                    <a:lnTo>
                      <a:pt x="653" y="349"/>
                    </a:lnTo>
                    <a:lnTo>
                      <a:pt x="644" y="349"/>
                    </a:lnTo>
                    <a:lnTo>
                      <a:pt x="638" y="352"/>
                    </a:lnTo>
                    <a:lnTo>
                      <a:pt x="631" y="350"/>
                    </a:lnTo>
                    <a:lnTo>
                      <a:pt x="624" y="352"/>
                    </a:lnTo>
                    <a:lnTo>
                      <a:pt x="624" y="353"/>
                    </a:lnTo>
                    <a:lnTo>
                      <a:pt x="621" y="353"/>
                    </a:lnTo>
                    <a:lnTo>
                      <a:pt x="618" y="352"/>
                    </a:lnTo>
                    <a:lnTo>
                      <a:pt x="613" y="353"/>
                    </a:lnTo>
                    <a:lnTo>
                      <a:pt x="611" y="352"/>
                    </a:lnTo>
                    <a:lnTo>
                      <a:pt x="606" y="350"/>
                    </a:lnTo>
                    <a:lnTo>
                      <a:pt x="603" y="352"/>
                    </a:lnTo>
                    <a:lnTo>
                      <a:pt x="599" y="350"/>
                    </a:lnTo>
                    <a:lnTo>
                      <a:pt x="596" y="350"/>
                    </a:lnTo>
                    <a:lnTo>
                      <a:pt x="593" y="350"/>
                    </a:lnTo>
                    <a:lnTo>
                      <a:pt x="591" y="347"/>
                    </a:lnTo>
                    <a:lnTo>
                      <a:pt x="591" y="347"/>
                    </a:lnTo>
                    <a:close/>
                    <a:moveTo>
                      <a:pt x="588" y="345"/>
                    </a:moveTo>
                    <a:lnTo>
                      <a:pt x="586" y="350"/>
                    </a:lnTo>
                    <a:lnTo>
                      <a:pt x="589" y="350"/>
                    </a:lnTo>
                    <a:lnTo>
                      <a:pt x="589" y="347"/>
                    </a:lnTo>
                    <a:lnTo>
                      <a:pt x="588" y="345"/>
                    </a:lnTo>
                    <a:lnTo>
                      <a:pt x="588" y="345"/>
                    </a:lnTo>
                    <a:close/>
                    <a:moveTo>
                      <a:pt x="586" y="344"/>
                    </a:moveTo>
                    <a:lnTo>
                      <a:pt x="581" y="342"/>
                    </a:lnTo>
                    <a:lnTo>
                      <a:pt x="579" y="347"/>
                    </a:lnTo>
                    <a:lnTo>
                      <a:pt x="583" y="350"/>
                    </a:lnTo>
                    <a:lnTo>
                      <a:pt x="583" y="345"/>
                    </a:lnTo>
                    <a:lnTo>
                      <a:pt x="586" y="344"/>
                    </a:lnTo>
                    <a:lnTo>
                      <a:pt x="586" y="344"/>
                    </a:lnTo>
                    <a:close/>
                    <a:moveTo>
                      <a:pt x="516" y="347"/>
                    </a:moveTo>
                    <a:lnTo>
                      <a:pt x="515" y="349"/>
                    </a:lnTo>
                    <a:lnTo>
                      <a:pt x="516" y="350"/>
                    </a:lnTo>
                    <a:lnTo>
                      <a:pt x="516" y="353"/>
                    </a:lnTo>
                    <a:lnTo>
                      <a:pt x="518" y="355"/>
                    </a:lnTo>
                    <a:lnTo>
                      <a:pt x="523" y="357"/>
                    </a:lnTo>
                    <a:lnTo>
                      <a:pt x="528" y="355"/>
                    </a:lnTo>
                    <a:lnTo>
                      <a:pt x="531" y="357"/>
                    </a:lnTo>
                    <a:lnTo>
                      <a:pt x="538" y="355"/>
                    </a:lnTo>
                    <a:lnTo>
                      <a:pt x="540" y="353"/>
                    </a:lnTo>
                    <a:lnTo>
                      <a:pt x="543" y="353"/>
                    </a:lnTo>
                    <a:lnTo>
                      <a:pt x="550" y="352"/>
                    </a:lnTo>
                    <a:lnTo>
                      <a:pt x="555" y="353"/>
                    </a:lnTo>
                    <a:lnTo>
                      <a:pt x="560" y="349"/>
                    </a:lnTo>
                    <a:lnTo>
                      <a:pt x="561" y="352"/>
                    </a:lnTo>
                    <a:lnTo>
                      <a:pt x="564" y="352"/>
                    </a:lnTo>
                    <a:lnTo>
                      <a:pt x="571" y="352"/>
                    </a:lnTo>
                    <a:lnTo>
                      <a:pt x="569" y="350"/>
                    </a:lnTo>
                    <a:lnTo>
                      <a:pt x="574" y="350"/>
                    </a:lnTo>
                    <a:lnTo>
                      <a:pt x="576" y="345"/>
                    </a:lnTo>
                    <a:lnTo>
                      <a:pt x="574" y="347"/>
                    </a:lnTo>
                    <a:lnTo>
                      <a:pt x="573" y="344"/>
                    </a:lnTo>
                    <a:lnTo>
                      <a:pt x="573" y="340"/>
                    </a:lnTo>
                    <a:lnTo>
                      <a:pt x="568" y="339"/>
                    </a:lnTo>
                    <a:lnTo>
                      <a:pt x="568" y="342"/>
                    </a:lnTo>
                    <a:lnTo>
                      <a:pt x="566" y="342"/>
                    </a:lnTo>
                    <a:lnTo>
                      <a:pt x="566" y="339"/>
                    </a:lnTo>
                    <a:lnTo>
                      <a:pt x="561" y="337"/>
                    </a:lnTo>
                    <a:lnTo>
                      <a:pt x="556" y="339"/>
                    </a:lnTo>
                    <a:lnTo>
                      <a:pt x="551" y="335"/>
                    </a:lnTo>
                    <a:lnTo>
                      <a:pt x="548" y="334"/>
                    </a:lnTo>
                    <a:lnTo>
                      <a:pt x="541" y="337"/>
                    </a:lnTo>
                    <a:lnTo>
                      <a:pt x="541" y="339"/>
                    </a:lnTo>
                    <a:lnTo>
                      <a:pt x="551" y="342"/>
                    </a:lnTo>
                    <a:lnTo>
                      <a:pt x="555" y="347"/>
                    </a:lnTo>
                    <a:lnTo>
                      <a:pt x="548" y="347"/>
                    </a:lnTo>
                    <a:lnTo>
                      <a:pt x="545" y="349"/>
                    </a:lnTo>
                    <a:lnTo>
                      <a:pt x="540" y="345"/>
                    </a:lnTo>
                    <a:lnTo>
                      <a:pt x="538" y="342"/>
                    </a:lnTo>
                    <a:lnTo>
                      <a:pt x="535" y="340"/>
                    </a:lnTo>
                    <a:lnTo>
                      <a:pt x="531" y="342"/>
                    </a:lnTo>
                    <a:lnTo>
                      <a:pt x="526" y="340"/>
                    </a:lnTo>
                    <a:lnTo>
                      <a:pt x="520" y="344"/>
                    </a:lnTo>
                    <a:lnTo>
                      <a:pt x="520" y="344"/>
                    </a:lnTo>
                    <a:lnTo>
                      <a:pt x="516" y="347"/>
                    </a:lnTo>
                    <a:lnTo>
                      <a:pt x="516" y="347"/>
                    </a:lnTo>
                    <a:close/>
                    <a:moveTo>
                      <a:pt x="501" y="342"/>
                    </a:moveTo>
                    <a:lnTo>
                      <a:pt x="506" y="339"/>
                    </a:lnTo>
                    <a:lnTo>
                      <a:pt x="515" y="340"/>
                    </a:lnTo>
                    <a:lnTo>
                      <a:pt x="513" y="345"/>
                    </a:lnTo>
                    <a:lnTo>
                      <a:pt x="511" y="349"/>
                    </a:lnTo>
                    <a:lnTo>
                      <a:pt x="511" y="352"/>
                    </a:lnTo>
                    <a:lnTo>
                      <a:pt x="508" y="350"/>
                    </a:lnTo>
                    <a:lnTo>
                      <a:pt x="503" y="352"/>
                    </a:lnTo>
                    <a:lnTo>
                      <a:pt x="496" y="350"/>
                    </a:lnTo>
                    <a:lnTo>
                      <a:pt x="495" y="349"/>
                    </a:lnTo>
                    <a:lnTo>
                      <a:pt x="496" y="347"/>
                    </a:lnTo>
                    <a:lnTo>
                      <a:pt x="501" y="347"/>
                    </a:lnTo>
                    <a:lnTo>
                      <a:pt x="501" y="342"/>
                    </a:lnTo>
                    <a:lnTo>
                      <a:pt x="501" y="342"/>
                    </a:lnTo>
                    <a:close/>
                    <a:moveTo>
                      <a:pt x="486" y="349"/>
                    </a:moveTo>
                    <a:lnTo>
                      <a:pt x="488" y="345"/>
                    </a:lnTo>
                    <a:lnTo>
                      <a:pt x="490" y="349"/>
                    </a:lnTo>
                    <a:lnTo>
                      <a:pt x="488" y="350"/>
                    </a:lnTo>
                    <a:lnTo>
                      <a:pt x="486" y="349"/>
                    </a:lnTo>
                    <a:lnTo>
                      <a:pt x="486" y="349"/>
                    </a:lnTo>
                    <a:close/>
                    <a:moveTo>
                      <a:pt x="463" y="335"/>
                    </a:moveTo>
                    <a:lnTo>
                      <a:pt x="463" y="339"/>
                    </a:lnTo>
                    <a:lnTo>
                      <a:pt x="465" y="340"/>
                    </a:lnTo>
                    <a:lnTo>
                      <a:pt x="471" y="342"/>
                    </a:lnTo>
                    <a:lnTo>
                      <a:pt x="478" y="347"/>
                    </a:lnTo>
                    <a:lnTo>
                      <a:pt x="480" y="349"/>
                    </a:lnTo>
                    <a:lnTo>
                      <a:pt x="481" y="345"/>
                    </a:lnTo>
                    <a:lnTo>
                      <a:pt x="485" y="344"/>
                    </a:lnTo>
                    <a:lnTo>
                      <a:pt x="486" y="342"/>
                    </a:lnTo>
                    <a:lnTo>
                      <a:pt x="491" y="342"/>
                    </a:lnTo>
                    <a:lnTo>
                      <a:pt x="493" y="339"/>
                    </a:lnTo>
                    <a:lnTo>
                      <a:pt x="486" y="334"/>
                    </a:lnTo>
                    <a:lnTo>
                      <a:pt x="481" y="332"/>
                    </a:lnTo>
                    <a:lnTo>
                      <a:pt x="475" y="335"/>
                    </a:lnTo>
                    <a:lnTo>
                      <a:pt x="468" y="334"/>
                    </a:lnTo>
                    <a:lnTo>
                      <a:pt x="463" y="335"/>
                    </a:lnTo>
                    <a:lnTo>
                      <a:pt x="463" y="335"/>
                    </a:lnTo>
                    <a:close/>
                    <a:moveTo>
                      <a:pt x="1051" y="339"/>
                    </a:moveTo>
                    <a:lnTo>
                      <a:pt x="1053" y="339"/>
                    </a:lnTo>
                    <a:lnTo>
                      <a:pt x="1058" y="340"/>
                    </a:lnTo>
                    <a:lnTo>
                      <a:pt x="1059" y="339"/>
                    </a:lnTo>
                    <a:lnTo>
                      <a:pt x="1058" y="334"/>
                    </a:lnTo>
                    <a:lnTo>
                      <a:pt x="1056" y="334"/>
                    </a:lnTo>
                    <a:lnTo>
                      <a:pt x="1053" y="334"/>
                    </a:lnTo>
                    <a:lnTo>
                      <a:pt x="1051" y="339"/>
                    </a:lnTo>
                    <a:lnTo>
                      <a:pt x="1051" y="339"/>
                    </a:lnTo>
                    <a:close/>
                    <a:moveTo>
                      <a:pt x="1028" y="339"/>
                    </a:moveTo>
                    <a:lnTo>
                      <a:pt x="1028" y="339"/>
                    </a:lnTo>
                    <a:lnTo>
                      <a:pt x="1036" y="339"/>
                    </a:lnTo>
                    <a:lnTo>
                      <a:pt x="1040" y="337"/>
                    </a:lnTo>
                    <a:lnTo>
                      <a:pt x="1046" y="339"/>
                    </a:lnTo>
                    <a:lnTo>
                      <a:pt x="1050" y="337"/>
                    </a:lnTo>
                    <a:lnTo>
                      <a:pt x="1053" y="332"/>
                    </a:lnTo>
                    <a:lnTo>
                      <a:pt x="1056" y="332"/>
                    </a:lnTo>
                    <a:lnTo>
                      <a:pt x="1058" y="330"/>
                    </a:lnTo>
                    <a:lnTo>
                      <a:pt x="1058" y="327"/>
                    </a:lnTo>
                    <a:lnTo>
                      <a:pt x="1059" y="327"/>
                    </a:lnTo>
                    <a:lnTo>
                      <a:pt x="1061" y="322"/>
                    </a:lnTo>
                    <a:lnTo>
                      <a:pt x="1061" y="320"/>
                    </a:lnTo>
                    <a:lnTo>
                      <a:pt x="1058" y="319"/>
                    </a:lnTo>
                    <a:lnTo>
                      <a:pt x="1056" y="317"/>
                    </a:lnTo>
                    <a:lnTo>
                      <a:pt x="1048" y="317"/>
                    </a:lnTo>
                    <a:lnTo>
                      <a:pt x="1043" y="319"/>
                    </a:lnTo>
                    <a:lnTo>
                      <a:pt x="1040" y="325"/>
                    </a:lnTo>
                    <a:lnTo>
                      <a:pt x="1038" y="330"/>
                    </a:lnTo>
                    <a:lnTo>
                      <a:pt x="1028" y="339"/>
                    </a:lnTo>
                    <a:lnTo>
                      <a:pt x="1028" y="339"/>
                    </a:lnTo>
                    <a:close/>
                    <a:moveTo>
                      <a:pt x="427" y="305"/>
                    </a:moveTo>
                    <a:lnTo>
                      <a:pt x="423" y="310"/>
                    </a:lnTo>
                    <a:lnTo>
                      <a:pt x="428" y="314"/>
                    </a:lnTo>
                    <a:lnTo>
                      <a:pt x="432" y="315"/>
                    </a:lnTo>
                    <a:lnTo>
                      <a:pt x="435" y="314"/>
                    </a:lnTo>
                    <a:lnTo>
                      <a:pt x="443" y="314"/>
                    </a:lnTo>
                    <a:lnTo>
                      <a:pt x="447" y="312"/>
                    </a:lnTo>
                    <a:lnTo>
                      <a:pt x="452" y="312"/>
                    </a:lnTo>
                    <a:lnTo>
                      <a:pt x="455" y="309"/>
                    </a:lnTo>
                    <a:lnTo>
                      <a:pt x="452" y="307"/>
                    </a:lnTo>
                    <a:lnTo>
                      <a:pt x="445" y="309"/>
                    </a:lnTo>
                    <a:lnTo>
                      <a:pt x="442" y="307"/>
                    </a:lnTo>
                    <a:lnTo>
                      <a:pt x="428" y="307"/>
                    </a:lnTo>
                    <a:lnTo>
                      <a:pt x="427" y="305"/>
                    </a:lnTo>
                    <a:lnTo>
                      <a:pt x="427" y="305"/>
                    </a:lnTo>
                    <a:close/>
                    <a:moveTo>
                      <a:pt x="244" y="299"/>
                    </a:moveTo>
                    <a:lnTo>
                      <a:pt x="244" y="300"/>
                    </a:lnTo>
                    <a:lnTo>
                      <a:pt x="246" y="300"/>
                    </a:lnTo>
                    <a:lnTo>
                      <a:pt x="246" y="299"/>
                    </a:lnTo>
                    <a:lnTo>
                      <a:pt x="244" y="299"/>
                    </a:lnTo>
                    <a:lnTo>
                      <a:pt x="244" y="299"/>
                    </a:lnTo>
                    <a:close/>
                    <a:moveTo>
                      <a:pt x="247" y="302"/>
                    </a:moveTo>
                    <a:lnTo>
                      <a:pt x="249" y="304"/>
                    </a:lnTo>
                    <a:lnTo>
                      <a:pt x="252" y="302"/>
                    </a:lnTo>
                    <a:lnTo>
                      <a:pt x="254" y="297"/>
                    </a:lnTo>
                    <a:lnTo>
                      <a:pt x="259" y="297"/>
                    </a:lnTo>
                    <a:lnTo>
                      <a:pt x="261" y="292"/>
                    </a:lnTo>
                    <a:lnTo>
                      <a:pt x="261" y="287"/>
                    </a:lnTo>
                    <a:lnTo>
                      <a:pt x="265" y="282"/>
                    </a:lnTo>
                    <a:lnTo>
                      <a:pt x="267" y="284"/>
                    </a:lnTo>
                    <a:lnTo>
                      <a:pt x="274" y="284"/>
                    </a:lnTo>
                    <a:lnTo>
                      <a:pt x="280" y="285"/>
                    </a:lnTo>
                    <a:lnTo>
                      <a:pt x="285" y="289"/>
                    </a:lnTo>
                    <a:lnTo>
                      <a:pt x="287" y="287"/>
                    </a:lnTo>
                    <a:lnTo>
                      <a:pt x="289" y="284"/>
                    </a:lnTo>
                    <a:lnTo>
                      <a:pt x="297" y="285"/>
                    </a:lnTo>
                    <a:lnTo>
                      <a:pt x="300" y="289"/>
                    </a:lnTo>
                    <a:lnTo>
                      <a:pt x="310" y="290"/>
                    </a:lnTo>
                    <a:lnTo>
                      <a:pt x="320" y="290"/>
                    </a:lnTo>
                    <a:lnTo>
                      <a:pt x="324" y="295"/>
                    </a:lnTo>
                    <a:lnTo>
                      <a:pt x="322" y="300"/>
                    </a:lnTo>
                    <a:lnTo>
                      <a:pt x="324" y="302"/>
                    </a:lnTo>
                    <a:lnTo>
                      <a:pt x="332" y="305"/>
                    </a:lnTo>
                    <a:lnTo>
                      <a:pt x="347" y="305"/>
                    </a:lnTo>
                    <a:lnTo>
                      <a:pt x="360" y="307"/>
                    </a:lnTo>
                    <a:lnTo>
                      <a:pt x="370" y="305"/>
                    </a:lnTo>
                    <a:lnTo>
                      <a:pt x="373" y="302"/>
                    </a:lnTo>
                    <a:lnTo>
                      <a:pt x="375" y="294"/>
                    </a:lnTo>
                    <a:lnTo>
                      <a:pt x="380" y="292"/>
                    </a:lnTo>
                    <a:lnTo>
                      <a:pt x="385" y="299"/>
                    </a:lnTo>
                    <a:lnTo>
                      <a:pt x="390" y="299"/>
                    </a:lnTo>
                    <a:lnTo>
                      <a:pt x="393" y="297"/>
                    </a:lnTo>
                    <a:lnTo>
                      <a:pt x="397" y="300"/>
                    </a:lnTo>
                    <a:lnTo>
                      <a:pt x="402" y="304"/>
                    </a:lnTo>
                    <a:lnTo>
                      <a:pt x="407" y="304"/>
                    </a:lnTo>
                    <a:lnTo>
                      <a:pt x="410" y="307"/>
                    </a:lnTo>
                    <a:lnTo>
                      <a:pt x="413" y="305"/>
                    </a:lnTo>
                    <a:lnTo>
                      <a:pt x="420" y="305"/>
                    </a:lnTo>
                    <a:lnTo>
                      <a:pt x="420" y="312"/>
                    </a:lnTo>
                    <a:lnTo>
                      <a:pt x="425" y="317"/>
                    </a:lnTo>
                    <a:lnTo>
                      <a:pt x="425" y="320"/>
                    </a:lnTo>
                    <a:lnTo>
                      <a:pt x="428" y="324"/>
                    </a:lnTo>
                    <a:lnTo>
                      <a:pt x="433" y="325"/>
                    </a:lnTo>
                    <a:lnTo>
                      <a:pt x="438" y="324"/>
                    </a:lnTo>
                    <a:lnTo>
                      <a:pt x="443" y="325"/>
                    </a:lnTo>
                    <a:lnTo>
                      <a:pt x="447" y="325"/>
                    </a:lnTo>
                    <a:lnTo>
                      <a:pt x="450" y="324"/>
                    </a:lnTo>
                    <a:lnTo>
                      <a:pt x="453" y="324"/>
                    </a:lnTo>
                    <a:lnTo>
                      <a:pt x="455" y="325"/>
                    </a:lnTo>
                    <a:lnTo>
                      <a:pt x="458" y="325"/>
                    </a:lnTo>
                    <a:lnTo>
                      <a:pt x="462" y="329"/>
                    </a:lnTo>
                    <a:lnTo>
                      <a:pt x="460" y="339"/>
                    </a:lnTo>
                    <a:lnTo>
                      <a:pt x="458" y="342"/>
                    </a:lnTo>
                    <a:lnTo>
                      <a:pt x="460" y="344"/>
                    </a:lnTo>
                    <a:lnTo>
                      <a:pt x="462" y="350"/>
                    </a:lnTo>
                    <a:lnTo>
                      <a:pt x="458" y="350"/>
                    </a:lnTo>
                    <a:lnTo>
                      <a:pt x="455" y="347"/>
                    </a:lnTo>
                    <a:lnTo>
                      <a:pt x="450" y="347"/>
                    </a:lnTo>
                    <a:lnTo>
                      <a:pt x="443" y="344"/>
                    </a:lnTo>
                    <a:lnTo>
                      <a:pt x="438" y="342"/>
                    </a:lnTo>
                    <a:lnTo>
                      <a:pt x="435" y="337"/>
                    </a:lnTo>
                    <a:lnTo>
                      <a:pt x="430" y="337"/>
                    </a:lnTo>
                    <a:lnTo>
                      <a:pt x="423" y="340"/>
                    </a:lnTo>
                    <a:lnTo>
                      <a:pt x="417" y="340"/>
                    </a:lnTo>
                    <a:lnTo>
                      <a:pt x="410" y="337"/>
                    </a:lnTo>
                    <a:lnTo>
                      <a:pt x="403" y="337"/>
                    </a:lnTo>
                    <a:lnTo>
                      <a:pt x="398" y="340"/>
                    </a:lnTo>
                    <a:lnTo>
                      <a:pt x="392" y="337"/>
                    </a:lnTo>
                    <a:lnTo>
                      <a:pt x="383" y="335"/>
                    </a:lnTo>
                    <a:lnTo>
                      <a:pt x="378" y="339"/>
                    </a:lnTo>
                    <a:lnTo>
                      <a:pt x="365" y="334"/>
                    </a:lnTo>
                    <a:lnTo>
                      <a:pt x="354" y="327"/>
                    </a:lnTo>
                    <a:lnTo>
                      <a:pt x="347" y="327"/>
                    </a:lnTo>
                    <a:lnTo>
                      <a:pt x="340" y="324"/>
                    </a:lnTo>
                    <a:lnTo>
                      <a:pt x="337" y="324"/>
                    </a:lnTo>
                    <a:lnTo>
                      <a:pt x="334" y="327"/>
                    </a:lnTo>
                    <a:lnTo>
                      <a:pt x="329" y="327"/>
                    </a:lnTo>
                    <a:lnTo>
                      <a:pt x="325" y="324"/>
                    </a:lnTo>
                    <a:lnTo>
                      <a:pt x="322" y="324"/>
                    </a:lnTo>
                    <a:lnTo>
                      <a:pt x="319" y="329"/>
                    </a:lnTo>
                    <a:lnTo>
                      <a:pt x="307" y="325"/>
                    </a:lnTo>
                    <a:lnTo>
                      <a:pt x="300" y="320"/>
                    </a:lnTo>
                    <a:lnTo>
                      <a:pt x="292" y="319"/>
                    </a:lnTo>
                    <a:lnTo>
                      <a:pt x="289" y="319"/>
                    </a:lnTo>
                    <a:lnTo>
                      <a:pt x="285" y="320"/>
                    </a:lnTo>
                    <a:lnTo>
                      <a:pt x="279" y="319"/>
                    </a:lnTo>
                    <a:lnTo>
                      <a:pt x="272" y="317"/>
                    </a:lnTo>
                    <a:lnTo>
                      <a:pt x="270" y="315"/>
                    </a:lnTo>
                    <a:lnTo>
                      <a:pt x="274" y="310"/>
                    </a:lnTo>
                    <a:lnTo>
                      <a:pt x="275" y="309"/>
                    </a:lnTo>
                    <a:lnTo>
                      <a:pt x="272" y="309"/>
                    </a:lnTo>
                    <a:lnTo>
                      <a:pt x="269" y="310"/>
                    </a:lnTo>
                    <a:lnTo>
                      <a:pt x="265" y="307"/>
                    </a:lnTo>
                    <a:lnTo>
                      <a:pt x="264" y="304"/>
                    </a:lnTo>
                    <a:lnTo>
                      <a:pt x="259" y="305"/>
                    </a:lnTo>
                    <a:lnTo>
                      <a:pt x="249" y="305"/>
                    </a:lnTo>
                    <a:lnTo>
                      <a:pt x="246" y="304"/>
                    </a:lnTo>
                    <a:lnTo>
                      <a:pt x="246" y="302"/>
                    </a:lnTo>
                    <a:lnTo>
                      <a:pt x="247" y="302"/>
                    </a:lnTo>
                    <a:lnTo>
                      <a:pt x="247" y="302"/>
                    </a:lnTo>
                    <a:close/>
                    <a:moveTo>
                      <a:pt x="310" y="55"/>
                    </a:moveTo>
                    <a:lnTo>
                      <a:pt x="315" y="59"/>
                    </a:lnTo>
                    <a:lnTo>
                      <a:pt x="317" y="59"/>
                    </a:lnTo>
                    <a:lnTo>
                      <a:pt x="317" y="63"/>
                    </a:lnTo>
                    <a:lnTo>
                      <a:pt x="320" y="63"/>
                    </a:lnTo>
                    <a:lnTo>
                      <a:pt x="322" y="56"/>
                    </a:lnTo>
                    <a:lnTo>
                      <a:pt x="317" y="50"/>
                    </a:lnTo>
                    <a:lnTo>
                      <a:pt x="312" y="51"/>
                    </a:lnTo>
                    <a:lnTo>
                      <a:pt x="310" y="55"/>
                    </a:lnTo>
                    <a:lnTo>
                      <a:pt x="310" y="55"/>
                    </a:lnTo>
                    <a:close/>
                    <a:moveTo>
                      <a:pt x="270" y="81"/>
                    </a:moveTo>
                    <a:lnTo>
                      <a:pt x="270" y="86"/>
                    </a:lnTo>
                    <a:lnTo>
                      <a:pt x="272" y="84"/>
                    </a:lnTo>
                    <a:lnTo>
                      <a:pt x="270" y="81"/>
                    </a:lnTo>
                    <a:lnTo>
                      <a:pt x="270" y="81"/>
                    </a:lnTo>
                    <a:close/>
                    <a:moveTo>
                      <a:pt x="270" y="73"/>
                    </a:moveTo>
                    <a:lnTo>
                      <a:pt x="272" y="69"/>
                    </a:lnTo>
                    <a:lnTo>
                      <a:pt x="269" y="69"/>
                    </a:lnTo>
                    <a:lnTo>
                      <a:pt x="270" y="73"/>
                    </a:lnTo>
                    <a:lnTo>
                      <a:pt x="270" y="73"/>
                    </a:lnTo>
                    <a:close/>
                    <a:moveTo>
                      <a:pt x="270" y="74"/>
                    </a:moveTo>
                    <a:lnTo>
                      <a:pt x="269" y="78"/>
                    </a:lnTo>
                    <a:lnTo>
                      <a:pt x="272" y="78"/>
                    </a:lnTo>
                    <a:lnTo>
                      <a:pt x="270" y="74"/>
                    </a:lnTo>
                    <a:lnTo>
                      <a:pt x="270" y="74"/>
                    </a:lnTo>
                    <a:close/>
                    <a:moveTo>
                      <a:pt x="256" y="79"/>
                    </a:moveTo>
                    <a:lnTo>
                      <a:pt x="256" y="83"/>
                    </a:lnTo>
                    <a:lnTo>
                      <a:pt x="257" y="84"/>
                    </a:lnTo>
                    <a:lnTo>
                      <a:pt x="262" y="79"/>
                    </a:lnTo>
                    <a:lnTo>
                      <a:pt x="259" y="78"/>
                    </a:lnTo>
                    <a:lnTo>
                      <a:pt x="256" y="79"/>
                    </a:lnTo>
                    <a:lnTo>
                      <a:pt x="256" y="79"/>
                    </a:lnTo>
                    <a:close/>
                    <a:moveTo>
                      <a:pt x="214" y="128"/>
                    </a:moveTo>
                    <a:lnTo>
                      <a:pt x="219" y="128"/>
                    </a:lnTo>
                    <a:lnTo>
                      <a:pt x="221" y="124"/>
                    </a:lnTo>
                    <a:lnTo>
                      <a:pt x="221" y="121"/>
                    </a:lnTo>
                    <a:lnTo>
                      <a:pt x="214" y="128"/>
                    </a:lnTo>
                    <a:lnTo>
                      <a:pt x="214" y="128"/>
                    </a:lnTo>
                    <a:close/>
                    <a:moveTo>
                      <a:pt x="226" y="123"/>
                    </a:moveTo>
                    <a:lnTo>
                      <a:pt x="224" y="128"/>
                    </a:lnTo>
                    <a:lnTo>
                      <a:pt x="229" y="129"/>
                    </a:lnTo>
                    <a:lnTo>
                      <a:pt x="231" y="134"/>
                    </a:lnTo>
                    <a:lnTo>
                      <a:pt x="234" y="133"/>
                    </a:lnTo>
                    <a:lnTo>
                      <a:pt x="234" y="126"/>
                    </a:lnTo>
                    <a:lnTo>
                      <a:pt x="232" y="124"/>
                    </a:lnTo>
                    <a:lnTo>
                      <a:pt x="234" y="121"/>
                    </a:lnTo>
                    <a:lnTo>
                      <a:pt x="232" y="121"/>
                    </a:lnTo>
                    <a:lnTo>
                      <a:pt x="229" y="123"/>
                    </a:lnTo>
                    <a:lnTo>
                      <a:pt x="226" y="123"/>
                    </a:lnTo>
                    <a:lnTo>
                      <a:pt x="226" y="123"/>
                    </a:lnTo>
                    <a:close/>
                    <a:moveTo>
                      <a:pt x="334" y="189"/>
                    </a:moveTo>
                    <a:lnTo>
                      <a:pt x="334" y="191"/>
                    </a:lnTo>
                    <a:lnTo>
                      <a:pt x="337" y="192"/>
                    </a:lnTo>
                    <a:lnTo>
                      <a:pt x="339" y="191"/>
                    </a:lnTo>
                    <a:lnTo>
                      <a:pt x="337" y="189"/>
                    </a:lnTo>
                    <a:lnTo>
                      <a:pt x="334" y="189"/>
                    </a:lnTo>
                    <a:lnTo>
                      <a:pt x="334" y="189"/>
                    </a:lnTo>
                    <a:close/>
                    <a:moveTo>
                      <a:pt x="302" y="209"/>
                    </a:moveTo>
                    <a:lnTo>
                      <a:pt x="304" y="212"/>
                    </a:lnTo>
                    <a:lnTo>
                      <a:pt x="302" y="214"/>
                    </a:lnTo>
                    <a:lnTo>
                      <a:pt x="297" y="216"/>
                    </a:lnTo>
                    <a:lnTo>
                      <a:pt x="295" y="217"/>
                    </a:lnTo>
                    <a:lnTo>
                      <a:pt x="300" y="219"/>
                    </a:lnTo>
                    <a:lnTo>
                      <a:pt x="300" y="217"/>
                    </a:lnTo>
                    <a:lnTo>
                      <a:pt x="304" y="216"/>
                    </a:lnTo>
                    <a:lnTo>
                      <a:pt x="304" y="221"/>
                    </a:lnTo>
                    <a:lnTo>
                      <a:pt x="307" y="226"/>
                    </a:lnTo>
                    <a:lnTo>
                      <a:pt x="310" y="219"/>
                    </a:lnTo>
                    <a:lnTo>
                      <a:pt x="314" y="222"/>
                    </a:lnTo>
                    <a:lnTo>
                      <a:pt x="317" y="224"/>
                    </a:lnTo>
                    <a:lnTo>
                      <a:pt x="319" y="221"/>
                    </a:lnTo>
                    <a:lnTo>
                      <a:pt x="322" y="219"/>
                    </a:lnTo>
                    <a:lnTo>
                      <a:pt x="320" y="214"/>
                    </a:lnTo>
                    <a:lnTo>
                      <a:pt x="312" y="209"/>
                    </a:lnTo>
                    <a:lnTo>
                      <a:pt x="304" y="207"/>
                    </a:lnTo>
                    <a:lnTo>
                      <a:pt x="302" y="209"/>
                    </a:lnTo>
                    <a:lnTo>
                      <a:pt x="302" y="209"/>
                    </a:lnTo>
                    <a:close/>
                    <a:moveTo>
                      <a:pt x="285" y="217"/>
                    </a:moveTo>
                    <a:lnTo>
                      <a:pt x="285" y="221"/>
                    </a:lnTo>
                    <a:lnTo>
                      <a:pt x="287" y="219"/>
                    </a:lnTo>
                    <a:lnTo>
                      <a:pt x="285" y="217"/>
                    </a:lnTo>
                    <a:lnTo>
                      <a:pt x="285" y="217"/>
                    </a:lnTo>
                    <a:close/>
                    <a:moveTo>
                      <a:pt x="251" y="189"/>
                    </a:moveTo>
                    <a:lnTo>
                      <a:pt x="251" y="192"/>
                    </a:lnTo>
                    <a:lnTo>
                      <a:pt x="246" y="196"/>
                    </a:lnTo>
                    <a:lnTo>
                      <a:pt x="249" y="199"/>
                    </a:lnTo>
                    <a:lnTo>
                      <a:pt x="257" y="199"/>
                    </a:lnTo>
                    <a:lnTo>
                      <a:pt x="261" y="202"/>
                    </a:lnTo>
                    <a:lnTo>
                      <a:pt x="261" y="206"/>
                    </a:lnTo>
                    <a:lnTo>
                      <a:pt x="264" y="207"/>
                    </a:lnTo>
                    <a:lnTo>
                      <a:pt x="265" y="214"/>
                    </a:lnTo>
                    <a:lnTo>
                      <a:pt x="270" y="217"/>
                    </a:lnTo>
                    <a:lnTo>
                      <a:pt x="275" y="216"/>
                    </a:lnTo>
                    <a:lnTo>
                      <a:pt x="277" y="221"/>
                    </a:lnTo>
                    <a:lnTo>
                      <a:pt x="279" y="222"/>
                    </a:lnTo>
                    <a:lnTo>
                      <a:pt x="280" y="219"/>
                    </a:lnTo>
                    <a:lnTo>
                      <a:pt x="279" y="214"/>
                    </a:lnTo>
                    <a:lnTo>
                      <a:pt x="282" y="209"/>
                    </a:lnTo>
                    <a:lnTo>
                      <a:pt x="274" y="207"/>
                    </a:lnTo>
                    <a:lnTo>
                      <a:pt x="269" y="202"/>
                    </a:lnTo>
                    <a:lnTo>
                      <a:pt x="267" y="192"/>
                    </a:lnTo>
                    <a:lnTo>
                      <a:pt x="265" y="191"/>
                    </a:lnTo>
                    <a:lnTo>
                      <a:pt x="264" y="187"/>
                    </a:lnTo>
                    <a:lnTo>
                      <a:pt x="261" y="186"/>
                    </a:lnTo>
                    <a:lnTo>
                      <a:pt x="257" y="186"/>
                    </a:lnTo>
                    <a:lnTo>
                      <a:pt x="259" y="189"/>
                    </a:lnTo>
                    <a:lnTo>
                      <a:pt x="261" y="192"/>
                    </a:lnTo>
                    <a:lnTo>
                      <a:pt x="256" y="191"/>
                    </a:lnTo>
                    <a:lnTo>
                      <a:pt x="252" y="187"/>
                    </a:lnTo>
                    <a:lnTo>
                      <a:pt x="251" y="189"/>
                    </a:lnTo>
                    <a:lnTo>
                      <a:pt x="251" y="189"/>
                    </a:lnTo>
                    <a:close/>
                    <a:moveTo>
                      <a:pt x="227" y="162"/>
                    </a:moveTo>
                    <a:lnTo>
                      <a:pt x="226" y="166"/>
                    </a:lnTo>
                    <a:lnTo>
                      <a:pt x="229" y="169"/>
                    </a:lnTo>
                    <a:lnTo>
                      <a:pt x="234" y="166"/>
                    </a:lnTo>
                    <a:lnTo>
                      <a:pt x="232" y="162"/>
                    </a:lnTo>
                    <a:lnTo>
                      <a:pt x="227" y="162"/>
                    </a:lnTo>
                    <a:lnTo>
                      <a:pt x="227" y="162"/>
                    </a:lnTo>
                    <a:close/>
                    <a:moveTo>
                      <a:pt x="231" y="153"/>
                    </a:moveTo>
                    <a:lnTo>
                      <a:pt x="229" y="157"/>
                    </a:lnTo>
                    <a:lnTo>
                      <a:pt x="231" y="159"/>
                    </a:lnTo>
                    <a:lnTo>
                      <a:pt x="236" y="159"/>
                    </a:lnTo>
                    <a:lnTo>
                      <a:pt x="241" y="161"/>
                    </a:lnTo>
                    <a:lnTo>
                      <a:pt x="242" y="159"/>
                    </a:lnTo>
                    <a:lnTo>
                      <a:pt x="236" y="154"/>
                    </a:lnTo>
                    <a:lnTo>
                      <a:pt x="231" y="153"/>
                    </a:lnTo>
                    <a:lnTo>
                      <a:pt x="231" y="153"/>
                    </a:lnTo>
                    <a:close/>
                    <a:moveTo>
                      <a:pt x="182" y="123"/>
                    </a:moveTo>
                    <a:lnTo>
                      <a:pt x="179" y="129"/>
                    </a:lnTo>
                    <a:lnTo>
                      <a:pt x="181" y="133"/>
                    </a:lnTo>
                    <a:lnTo>
                      <a:pt x="189" y="134"/>
                    </a:lnTo>
                    <a:lnTo>
                      <a:pt x="194" y="136"/>
                    </a:lnTo>
                    <a:lnTo>
                      <a:pt x="196" y="134"/>
                    </a:lnTo>
                    <a:lnTo>
                      <a:pt x="194" y="129"/>
                    </a:lnTo>
                    <a:lnTo>
                      <a:pt x="189" y="124"/>
                    </a:lnTo>
                    <a:lnTo>
                      <a:pt x="182" y="123"/>
                    </a:lnTo>
                    <a:lnTo>
                      <a:pt x="182" y="123"/>
                    </a:lnTo>
                    <a:close/>
                    <a:moveTo>
                      <a:pt x="169" y="116"/>
                    </a:moveTo>
                    <a:lnTo>
                      <a:pt x="172" y="116"/>
                    </a:lnTo>
                    <a:lnTo>
                      <a:pt x="177" y="118"/>
                    </a:lnTo>
                    <a:lnTo>
                      <a:pt x="181" y="121"/>
                    </a:lnTo>
                    <a:lnTo>
                      <a:pt x="177" y="126"/>
                    </a:lnTo>
                    <a:lnTo>
                      <a:pt x="176" y="124"/>
                    </a:lnTo>
                    <a:lnTo>
                      <a:pt x="169" y="116"/>
                    </a:lnTo>
                    <a:lnTo>
                      <a:pt x="169" y="116"/>
                    </a:lnTo>
                    <a:close/>
                    <a:moveTo>
                      <a:pt x="153" y="106"/>
                    </a:moveTo>
                    <a:lnTo>
                      <a:pt x="156" y="113"/>
                    </a:lnTo>
                    <a:lnTo>
                      <a:pt x="159" y="111"/>
                    </a:lnTo>
                    <a:lnTo>
                      <a:pt x="164" y="108"/>
                    </a:lnTo>
                    <a:lnTo>
                      <a:pt x="159" y="103"/>
                    </a:lnTo>
                    <a:lnTo>
                      <a:pt x="156" y="104"/>
                    </a:lnTo>
                    <a:lnTo>
                      <a:pt x="153" y="106"/>
                    </a:lnTo>
                    <a:lnTo>
                      <a:pt x="153" y="106"/>
                    </a:lnTo>
                    <a:close/>
                    <a:moveTo>
                      <a:pt x="169" y="270"/>
                    </a:moveTo>
                    <a:lnTo>
                      <a:pt x="176" y="274"/>
                    </a:lnTo>
                    <a:lnTo>
                      <a:pt x="176" y="270"/>
                    </a:lnTo>
                    <a:lnTo>
                      <a:pt x="172" y="269"/>
                    </a:lnTo>
                    <a:lnTo>
                      <a:pt x="169" y="270"/>
                    </a:lnTo>
                    <a:lnTo>
                      <a:pt x="169" y="270"/>
                    </a:lnTo>
                    <a:close/>
                    <a:moveTo>
                      <a:pt x="124" y="214"/>
                    </a:moveTo>
                    <a:lnTo>
                      <a:pt x="121" y="219"/>
                    </a:lnTo>
                    <a:lnTo>
                      <a:pt x="131" y="226"/>
                    </a:lnTo>
                    <a:lnTo>
                      <a:pt x="129" y="222"/>
                    </a:lnTo>
                    <a:lnTo>
                      <a:pt x="129" y="219"/>
                    </a:lnTo>
                    <a:lnTo>
                      <a:pt x="124" y="214"/>
                    </a:lnTo>
                    <a:lnTo>
                      <a:pt x="124" y="214"/>
                    </a:lnTo>
                    <a:close/>
                    <a:moveTo>
                      <a:pt x="118" y="211"/>
                    </a:moveTo>
                    <a:lnTo>
                      <a:pt x="121" y="212"/>
                    </a:lnTo>
                    <a:lnTo>
                      <a:pt x="118" y="216"/>
                    </a:lnTo>
                    <a:lnTo>
                      <a:pt x="118" y="211"/>
                    </a:lnTo>
                    <a:lnTo>
                      <a:pt x="118" y="211"/>
                    </a:lnTo>
                    <a:close/>
                    <a:moveTo>
                      <a:pt x="108" y="197"/>
                    </a:moveTo>
                    <a:lnTo>
                      <a:pt x="106" y="199"/>
                    </a:lnTo>
                    <a:lnTo>
                      <a:pt x="109" y="202"/>
                    </a:lnTo>
                    <a:lnTo>
                      <a:pt x="114" y="204"/>
                    </a:lnTo>
                    <a:lnTo>
                      <a:pt x="108" y="197"/>
                    </a:lnTo>
                    <a:lnTo>
                      <a:pt x="108" y="197"/>
                    </a:lnTo>
                    <a:close/>
                    <a:moveTo>
                      <a:pt x="83" y="177"/>
                    </a:moveTo>
                    <a:lnTo>
                      <a:pt x="83" y="181"/>
                    </a:lnTo>
                    <a:lnTo>
                      <a:pt x="88" y="182"/>
                    </a:lnTo>
                    <a:lnTo>
                      <a:pt x="94" y="191"/>
                    </a:lnTo>
                    <a:lnTo>
                      <a:pt x="99" y="192"/>
                    </a:lnTo>
                    <a:lnTo>
                      <a:pt x="99" y="184"/>
                    </a:lnTo>
                    <a:lnTo>
                      <a:pt x="93" y="174"/>
                    </a:lnTo>
                    <a:lnTo>
                      <a:pt x="88" y="172"/>
                    </a:lnTo>
                    <a:lnTo>
                      <a:pt x="83" y="177"/>
                    </a:lnTo>
                    <a:lnTo>
                      <a:pt x="83" y="177"/>
                    </a:lnTo>
                    <a:close/>
                    <a:moveTo>
                      <a:pt x="79" y="161"/>
                    </a:moveTo>
                    <a:lnTo>
                      <a:pt x="76" y="166"/>
                    </a:lnTo>
                    <a:lnTo>
                      <a:pt x="79" y="167"/>
                    </a:lnTo>
                    <a:lnTo>
                      <a:pt x="83" y="166"/>
                    </a:lnTo>
                    <a:lnTo>
                      <a:pt x="83" y="162"/>
                    </a:lnTo>
                    <a:lnTo>
                      <a:pt x="79" y="161"/>
                    </a:lnTo>
                    <a:lnTo>
                      <a:pt x="79" y="161"/>
                    </a:lnTo>
                    <a:close/>
                    <a:moveTo>
                      <a:pt x="83" y="149"/>
                    </a:moveTo>
                    <a:lnTo>
                      <a:pt x="88" y="149"/>
                    </a:lnTo>
                    <a:lnTo>
                      <a:pt x="89" y="149"/>
                    </a:lnTo>
                    <a:lnTo>
                      <a:pt x="91" y="148"/>
                    </a:lnTo>
                    <a:lnTo>
                      <a:pt x="84" y="146"/>
                    </a:lnTo>
                    <a:lnTo>
                      <a:pt x="83" y="149"/>
                    </a:lnTo>
                    <a:lnTo>
                      <a:pt x="83" y="149"/>
                    </a:lnTo>
                    <a:close/>
                    <a:moveTo>
                      <a:pt x="48" y="119"/>
                    </a:moveTo>
                    <a:lnTo>
                      <a:pt x="53" y="119"/>
                    </a:lnTo>
                    <a:lnTo>
                      <a:pt x="55" y="116"/>
                    </a:lnTo>
                    <a:lnTo>
                      <a:pt x="58" y="118"/>
                    </a:lnTo>
                    <a:lnTo>
                      <a:pt x="61" y="124"/>
                    </a:lnTo>
                    <a:lnTo>
                      <a:pt x="66" y="128"/>
                    </a:lnTo>
                    <a:lnTo>
                      <a:pt x="66" y="131"/>
                    </a:lnTo>
                    <a:lnTo>
                      <a:pt x="65" y="136"/>
                    </a:lnTo>
                    <a:lnTo>
                      <a:pt x="63" y="138"/>
                    </a:lnTo>
                    <a:lnTo>
                      <a:pt x="58" y="129"/>
                    </a:lnTo>
                    <a:lnTo>
                      <a:pt x="55" y="129"/>
                    </a:lnTo>
                    <a:lnTo>
                      <a:pt x="53" y="124"/>
                    </a:lnTo>
                    <a:lnTo>
                      <a:pt x="48" y="119"/>
                    </a:lnTo>
                    <a:lnTo>
                      <a:pt x="48" y="119"/>
                    </a:lnTo>
                    <a:close/>
                    <a:moveTo>
                      <a:pt x="48" y="103"/>
                    </a:moveTo>
                    <a:lnTo>
                      <a:pt x="53" y="104"/>
                    </a:lnTo>
                    <a:lnTo>
                      <a:pt x="51" y="101"/>
                    </a:lnTo>
                    <a:lnTo>
                      <a:pt x="48" y="103"/>
                    </a:lnTo>
                    <a:lnTo>
                      <a:pt x="48" y="103"/>
                    </a:lnTo>
                    <a:close/>
                    <a:moveTo>
                      <a:pt x="15" y="83"/>
                    </a:moveTo>
                    <a:lnTo>
                      <a:pt x="13" y="84"/>
                    </a:lnTo>
                    <a:lnTo>
                      <a:pt x="11" y="88"/>
                    </a:lnTo>
                    <a:lnTo>
                      <a:pt x="16" y="91"/>
                    </a:lnTo>
                    <a:lnTo>
                      <a:pt x="21" y="89"/>
                    </a:lnTo>
                    <a:lnTo>
                      <a:pt x="18" y="86"/>
                    </a:lnTo>
                    <a:lnTo>
                      <a:pt x="15" y="83"/>
                    </a:lnTo>
                    <a:lnTo>
                      <a:pt x="15" y="83"/>
                    </a:lnTo>
                    <a:close/>
                    <a:moveTo>
                      <a:pt x="0" y="21"/>
                    </a:moveTo>
                    <a:lnTo>
                      <a:pt x="0" y="25"/>
                    </a:lnTo>
                    <a:lnTo>
                      <a:pt x="1" y="30"/>
                    </a:lnTo>
                    <a:lnTo>
                      <a:pt x="6" y="43"/>
                    </a:lnTo>
                    <a:lnTo>
                      <a:pt x="11" y="45"/>
                    </a:lnTo>
                    <a:lnTo>
                      <a:pt x="21" y="55"/>
                    </a:lnTo>
                    <a:lnTo>
                      <a:pt x="25" y="55"/>
                    </a:lnTo>
                    <a:lnTo>
                      <a:pt x="31" y="61"/>
                    </a:lnTo>
                    <a:lnTo>
                      <a:pt x="35" y="63"/>
                    </a:lnTo>
                    <a:lnTo>
                      <a:pt x="38" y="61"/>
                    </a:lnTo>
                    <a:lnTo>
                      <a:pt x="45" y="68"/>
                    </a:lnTo>
                    <a:lnTo>
                      <a:pt x="55" y="79"/>
                    </a:lnTo>
                    <a:lnTo>
                      <a:pt x="63" y="88"/>
                    </a:lnTo>
                    <a:lnTo>
                      <a:pt x="65" y="88"/>
                    </a:lnTo>
                    <a:lnTo>
                      <a:pt x="65" y="93"/>
                    </a:lnTo>
                    <a:lnTo>
                      <a:pt x="68" y="94"/>
                    </a:lnTo>
                    <a:lnTo>
                      <a:pt x="68" y="101"/>
                    </a:lnTo>
                    <a:lnTo>
                      <a:pt x="71" y="103"/>
                    </a:lnTo>
                    <a:lnTo>
                      <a:pt x="76" y="103"/>
                    </a:lnTo>
                    <a:lnTo>
                      <a:pt x="83" y="111"/>
                    </a:lnTo>
                    <a:lnTo>
                      <a:pt x="86" y="113"/>
                    </a:lnTo>
                    <a:lnTo>
                      <a:pt x="89" y="111"/>
                    </a:lnTo>
                    <a:lnTo>
                      <a:pt x="89" y="114"/>
                    </a:lnTo>
                    <a:lnTo>
                      <a:pt x="88" y="118"/>
                    </a:lnTo>
                    <a:lnTo>
                      <a:pt x="91" y="119"/>
                    </a:lnTo>
                    <a:lnTo>
                      <a:pt x="93" y="126"/>
                    </a:lnTo>
                    <a:lnTo>
                      <a:pt x="93" y="128"/>
                    </a:lnTo>
                    <a:lnTo>
                      <a:pt x="98" y="139"/>
                    </a:lnTo>
                    <a:lnTo>
                      <a:pt x="99" y="146"/>
                    </a:lnTo>
                    <a:lnTo>
                      <a:pt x="106" y="148"/>
                    </a:lnTo>
                    <a:lnTo>
                      <a:pt x="114" y="151"/>
                    </a:lnTo>
                    <a:lnTo>
                      <a:pt x="114" y="154"/>
                    </a:lnTo>
                    <a:lnTo>
                      <a:pt x="119" y="164"/>
                    </a:lnTo>
                    <a:lnTo>
                      <a:pt x="124" y="167"/>
                    </a:lnTo>
                    <a:lnTo>
                      <a:pt x="126" y="179"/>
                    </a:lnTo>
                    <a:lnTo>
                      <a:pt x="136" y="194"/>
                    </a:lnTo>
                    <a:lnTo>
                      <a:pt x="134" y="201"/>
                    </a:lnTo>
                    <a:lnTo>
                      <a:pt x="138" y="206"/>
                    </a:lnTo>
                    <a:lnTo>
                      <a:pt x="146" y="212"/>
                    </a:lnTo>
                    <a:lnTo>
                      <a:pt x="154" y="222"/>
                    </a:lnTo>
                    <a:lnTo>
                      <a:pt x="158" y="227"/>
                    </a:lnTo>
                    <a:lnTo>
                      <a:pt x="164" y="229"/>
                    </a:lnTo>
                    <a:lnTo>
                      <a:pt x="166" y="231"/>
                    </a:lnTo>
                    <a:lnTo>
                      <a:pt x="172" y="234"/>
                    </a:lnTo>
                    <a:lnTo>
                      <a:pt x="172" y="241"/>
                    </a:lnTo>
                    <a:lnTo>
                      <a:pt x="177" y="244"/>
                    </a:lnTo>
                    <a:lnTo>
                      <a:pt x="184" y="251"/>
                    </a:lnTo>
                    <a:lnTo>
                      <a:pt x="196" y="255"/>
                    </a:lnTo>
                    <a:lnTo>
                      <a:pt x="197" y="260"/>
                    </a:lnTo>
                    <a:lnTo>
                      <a:pt x="204" y="262"/>
                    </a:lnTo>
                    <a:lnTo>
                      <a:pt x="219" y="274"/>
                    </a:lnTo>
                    <a:lnTo>
                      <a:pt x="221" y="279"/>
                    </a:lnTo>
                    <a:lnTo>
                      <a:pt x="224" y="280"/>
                    </a:lnTo>
                    <a:lnTo>
                      <a:pt x="227" y="285"/>
                    </a:lnTo>
                    <a:lnTo>
                      <a:pt x="229" y="284"/>
                    </a:lnTo>
                    <a:lnTo>
                      <a:pt x="229" y="279"/>
                    </a:lnTo>
                    <a:lnTo>
                      <a:pt x="227" y="277"/>
                    </a:lnTo>
                    <a:lnTo>
                      <a:pt x="227" y="274"/>
                    </a:lnTo>
                    <a:lnTo>
                      <a:pt x="232" y="275"/>
                    </a:lnTo>
                    <a:lnTo>
                      <a:pt x="241" y="282"/>
                    </a:lnTo>
                    <a:lnTo>
                      <a:pt x="242" y="282"/>
                    </a:lnTo>
                    <a:lnTo>
                      <a:pt x="242" y="275"/>
                    </a:lnTo>
                    <a:lnTo>
                      <a:pt x="246" y="272"/>
                    </a:lnTo>
                    <a:lnTo>
                      <a:pt x="249" y="274"/>
                    </a:lnTo>
                    <a:lnTo>
                      <a:pt x="254" y="280"/>
                    </a:lnTo>
                    <a:lnTo>
                      <a:pt x="256" y="280"/>
                    </a:lnTo>
                    <a:lnTo>
                      <a:pt x="259" y="277"/>
                    </a:lnTo>
                    <a:lnTo>
                      <a:pt x="259" y="267"/>
                    </a:lnTo>
                    <a:lnTo>
                      <a:pt x="262" y="255"/>
                    </a:lnTo>
                    <a:lnTo>
                      <a:pt x="259" y="247"/>
                    </a:lnTo>
                    <a:lnTo>
                      <a:pt x="262" y="239"/>
                    </a:lnTo>
                    <a:lnTo>
                      <a:pt x="261" y="236"/>
                    </a:lnTo>
                    <a:lnTo>
                      <a:pt x="261" y="229"/>
                    </a:lnTo>
                    <a:lnTo>
                      <a:pt x="265" y="227"/>
                    </a:lnTo>
                    <a:lnTo>
                      <a:pt x="267" y="224"/>
                    </a:lnTo>
                    <a:lnTo>
                      <a:pt x="267" y="221"/>
                    </a:lnTo>
                    <a:lnTo>
                      <a:pt x="262" y="219"/>
                    </a:lnTo>
                    <a:lnTo>
                      <a:pt x="259" y="216"/>
                    </a:lnTo>
                    <a:lnTo>
                      <a:pt x="257" y="211"/>
                    </a:lnTo>
                    <a:lnTo>
                      <a:pt x="254" y="209"/>
                    </a:lnTo>
                    <a:lnTo>
                      <a:pt x="252" y="206"/>
                    </a:lnTo>
                    <a:lnTo>
                      <a:pt x="247" y="204"/>
                    </a:lnTo>
                    <a:lnTo>
                      <a:pt x="241" y="204"/>
                    </a:lnTo>
                    <a:lnTo>
                      <a:pt x="236" y="204"/>
                    </a:lnTo>
                    <a:lnTo>
                      <a:pt x="236" y="197"/>
                    </a:lnTo>
                    <a:lnTo>
                      <a:pt x="232" y="192"/>
                    </a:lnTo>
                    <a:lnTo>
                      <a:pt x="229" y="194"/>
                    </a:lnTo>
                    <a:lnTo>
                      <a:pt x="231" y="191"/>
                    </a:lnTo>
                    <a:lnTo>
                      <a:pt x="229" y="186"/>
                    </a:lnTo>
                    <a:lnTo>
                      <a:pt x="227" y="176"/>
                    </a:lnTo>
                    <a:lnTo>
                      <a:pt x="222" y="177"/>
                    </a:lnTo>
                    <a:lnTo>
                      <a:pt x="219" y="176"/>
                    </a:lnTo>
                    <a:lnTo>
                      <a:pt x="211" y="174"/>
                    </a:lnTo>
                    <a:lnTo>
                      <a:pt x="202" y="169"/>
                    </a:lnTo>
                    <a:lnTo>
                      <a:pt x="202" y="166"/>
                    </a:lnTo>
                    <a:lnTo>
                      <a:pt x="207" y="164"/>
                    </a:lnTo>
                    <a:lnTo>
                      <a:pt x="212" y="161"/>
                    </a:lnTo>
                    <a:lnTo>
                      <a:pt x="209" y="159"/>
                    </a:lnTo>
                    <a:lnTo>
                      <a:pt x="204" y="161"/>
                    </a:lnTo>
                    <a:lnTo>
                      <a:pt x="201" y="159"/>
                    </a:lnTo>
                    <a:lnTo>
                      <a:pt x="196" y="161"/>
                    </a:lnTo>
                    <a:lnTo>
                      <a:pt x="199" y="157"/>
                    </a:lnTo>
                    <a:lnTo>
                      <a:pt x="206" y="154"/>
                    </a:lnTo>
                    <a:lnTo>
                      <a:pt x="212" y="153"/>
                    </a:lnTo>
                    <a:lnTo>
                      <a:pt x="211" y="149"/>
                    </a:lnTo>
                    <a:lnTo>
                      <a:pt x="204" y="141"/>
                    </a:lnTo>
                    <a:lnTo>
                      <a:pt x="199" y="141"/>
                    </a:lnTo>
                    <a:lnTo>
                      <a:pt x="194" y="144"/>
                    </a:lnTo>
                    <a:lnTo>
                      <a:pt x="189" y="148"/>
                    </a:lnTo>
                    <a:lnTo>
                      <a:pt x="182" y="148"/>
                    </a:lnTo>
                    <a:lnTo>
                      <a:pt x="186" y="146"/>
                    </a:lnTo>
                    <a:lnTo>
                      <a:pt x="189" y="144"/>
                    </a:lnTo>
                    <a:lnTo>
                      <a:pt x="191" y="144"/>
                    </a:lnTo>
                    <a:lnTo>
                      <a:pt x="192" y="141"/>
                    </a:lnTo>
                    <a:lnTo>
                      <a:pt x="192" y="138"/>
                    </a:lnTo>
                    <a:lnTo>
                      <a:pt x="186" y="136"/>
                    </a:lnTo>
                    <a:lnTo>
                      <a:pt x="177" y="136"/>
                    </a:lnTo>
                    <a:lnTo>
                      <a:pt x="172" y="131"/>
                    </a:lnTo>
                    <a:lnTo>
                      <a:pt x="172" y="129"/>
                    </a:lnTo>
                    <a:lnTo>
                      <a:pt x="171" y="123"/>
                    </a:lnTo>
                    <a:lnTo>
                      <a:pt x="161" y="114"/>
                    </a:lnTo>
                    <a:lnTo>
                      <a:pt x="158" y="113"/>
                    </a:lnTo>
                    <a:lnTo>
                      <a:pt x="154" y="114"/>
                    </a:lnTo>
                    <a:lnTo>
                      <a:pt x="151" y="111"/>
                    </a:lnTo>
                    <a:lnTo>
                      <a:pt x="149" y="103"/>
                    </a:lnTo>
                    <a:lnTo>
                      <a:pt x="143" y="98"/>
                    </a:lnTo>
                    <a:lnTo>
                      <a:pt x="133" y="93"/>
                    </a:lnTo>
                    <a:lnTo>
                      <a:pt x="128" y="93"/>
                    </a:lnTo>
                    <a:lnTo>
                      <a:pt x="126" y="94"/>
                    </a:lnTo>
                    <a:lnTo>
                      <a:pt x="124" y="93"/>
                    </a:lnTo>
                    <a:lnTo>
                      <a:pt x="123" y="86"/>
                    </a:lnTo>
                    <a:lnTo>
                      <a:pt x="119" y="89"/>
                    </a:lnTo>
                    <a:lnTo>
                      <a:pt x="116" y="86"/>
                    </a:lnTo>
                    <a:lnTo>
                      <a:pt x="116" y="79"/>
                    </a:lnTo>
                    <a:lnTo>
                      <a:pt x="111" y="74"/>
                    </a:lnTo>
                    <a:lnTo>
                      <a:pt x="106" y="74"/>
                    </a:lnTo>
                    <a:lnTo>
                      <a:pt x="104" y="71"/>
                    </a:lnTo>
                    <a:lnTo>
                      <a:pt x="91" y="63"/>
                    </a:lnTo>
                    <a:lnTo>
                      <a:pt x="86" y="63"/>
                    </a:lnTo>
                    <a:lnTo>
                      <a:pt x="79" y="56"/>
                    </a:lnTo>
                    <a:lnTo>
                      <a:pt x="74" y="56"/>
                    </a:lnTo>
                    <a:lnTo>
                      <a:pt x="73" y="53"/>
                    </a:lnTo>
                    <a:lnTo>
                      <a:pt x="71" y="45"/>
                    </a:lnTo>
                    <a:lnTo>
                      <a:pt x="66" y="43"/>
                    </a:lnTo>
                    <a:lnTo>
                      <a:pt x="65" y="38"/>
                    </a:lnTo>
                    <a:lnTo>
                      <a:pt x="61" y="36"/>
                    </a:lnTo>
                    <a:lnTo>
                      <a:pt x="58" y="31"/>
                    </a:lnTo>
                    <a:lnTo>
                      <a:pt x="53" y="30"/>
                    </a:lnTo>
                    <a:lnTo>
                      <a:pt x="48" y="30"/>
                    </a:lnTo>
                    <a:lnTo>
                      <a:pt x="45" y="30"/>
                    </a:lnTo>
                    <a:lnTo>
                      <a:pt x="41" y="28"/>
                    </a:lnTo>
                    <a:lnTo>
                      <a:pt x="36" y="28"/>
                    </a:lnTo>
                    <a:lnTo>
                      <a:pt x="28" y="30"/>
                    </a:lnTo>
                    <a:lnTo>
                      <a:pt x="25" y="28"/>
                    </a:lnTo>
                    <a:lnTo>
                      <a:pt x="15" y="21"/>
                    </a:lnTo>
                    <a:lnTo>
                      <a:pt x="5" y="20"/>
                    </a:lnTo>
                    <a:lnTo>
                      <a:pt x="0" y="21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209" name="Freeform 16"/>
              <p:cNvSpPr>
                <a:spLocks noEditPoints="1"/>
              </p:cNvSpPr>
              <p:nvPr/>
            </p:nvSpPr>
            <p:spPr bwMode="auto">
              <a:xfrm>
                <a:off x="8028949" y="3373473"/>
                <a:ext cx="41739" cy="11414"/>
              </a:xfrm>
              <a:custGeom>
                <a:avLst/>
                <a:gdLst/>
                <a:ahLst/>
                <a:cxnLst>
                  <a:cxn ang="0">
                    <a:pos x="0" y="18"/>
                  </a:cxn>
                  <a:cxn ang="0">
                    <a:pos x="3" y="21"/>
                  </a:cxn>
                  <a:cxn ang="0">
                    <a:pos x="10" y="19"/>
                  </a:cxn>
                  <a:cxn ang="0">
                    <a:pos x="13" y="19"/>
                  </a:cxn>
                  <a:cxn ang="0">
                    <a:pos x="13" y="13"/>
                  </a:cxn>
                  <a:cxn ang="0">
                    <a:pos x="12" y="14"/>
                  </a:cxn>
                  <a:cxn ang="0">
                    <a:pos x="5" y="14"/>
                  </a:cxn>
                  <a:cxn ang="0">
                    <a:pos x="0" y="18"/>
                  </a:cxn>
                  <a:cxn ang="0">
                    <a:pos x="0" y="18"/>
                  </a:cxn>
                  <a:cxn ang="0">
                    <a:pos x="20" y="11"/>
                  </a:cxn>
                  <a:cxn ang="0">
                    <a:pos x="25" y="16"/>
                  </a:cxn>
                  <a:cxn ang="0">
                    <a:pos x="32" y="21"/>
                  </a:cxn>
                  <a:cxn ang="0">
                    <a:pos x="32" y="21"/>
                  </a:cxn>
                  <a:cxn ang="0">
                    <a:pos x="37" y="16"/>
                  </a:cxn>
                  <a:cxn ang="0">
                    <a:pos x="40" y="16"/>
                  </a:cxn>
                  <a:cxn ang="0">
                    <a:pos x="45" y="16"/>
                  </a:cxn>
                  <a:cxn ang="0">
                    <a:pos x="55" y="14"/>
                  </a:cxn>
                  <a:cxn ang="0">
                    <a:pos x="62" y="11"/>
                  </a:cxn>
                  <a:cxn ang="0">
                    <a:pos x="68" y="9"/>
                  </a:cxn>
                  <a:cxn ang="0">
                    <a:pos x="70" y="6"/>
                  </a:cxn>
                  <a:cxn ang="0">
                    <a:pos x="73" y="6"/>
                  </a:cxn>
                  <a:cxn ang="0">
                    <a:pos x="78" y="3"/>
                  </a:cxn>
                  <a:cxn ang="0">
                    <a:pos x="78" y="1"/>
                  </a:cxn>
                  <a:cxn ang="0">
                    <a:pos x="75" y="0"/>
                  </a:cxn>
                  <a:cxn ang="0">
                    <a:pos x="66" y="1"/>
                  </a:cxn>
                  <a:cxn ang="0">
                    <a:pos x="60" y="1"/>
                  </a:cxn>
                  <a:cxn ang="0">
                    <a:pos x="55" y="1"/>
                  </a:cxn>
                  <a:cxn ang="0">
                    <a:pos x="50" y="1"/>
                  </a:cxn>
                  <a:cxn ang="0">
                    <a:pos x="43" y="3"/>
                  </a:cxn>
                  <a:cxn ang="0">
                    <a:pos x="33" y="3"/>
                  </a:cxn>
                  <a:cxn ang="0">
                    <a:pos x="27" y="8"/>
                  </a:cxn>
                  <a:cxn ang="0">
                    <a:pos x="20" y="11"/>
                  </a:cxn>
                </a:cxnLst>
                <a:rect l="0" t="0" r="r" b="b"/>
                <a:pathLst>
                  <a:path w="78" h="21">
                    <a:moveTo>
                      <a:pt x="0" y="18"/>
                    </a:moveTo>
                    <a:lnTo>
                      <a:pt x="3" y="21"/>
                    </a:lnTo>
                    <a:lnTo>
                      <a:pt x="10" y="19"/>
                    </a:lnTo>
                    <a:lnTo>
                      <a:pt x="13" y="19"/>
                    </a:lnTo>
                    <a:lnTo>
                      <a:pt x="13" y="13"/>
                    </a:lnTo>
                    <a:lnTo>
                      <a:pt x="12" y="14"/>
                    </a:lnTo>
                    <a:lnTo>
                      <a:pt x="5" y="14"/>
                    </a:lnTo>
                    <a:lnTo>
                      <a:pt x="0" y="18"/>
                    </a:lnTo>
                    <a:lnTo>
                      <a:pt x="0" y="18"/>
                    </a:lnTo>
                    <a:close/>
                    <a:moveTo>
                      <a:pt x="20" y="11"/>
                    </a:moveTo>
                    <a:lnTo>
                      <a:pt x="25" y="16"/>
                    </a:lnTo>
                    <a:lnTo>
                      <a:pt x="32" y="21"/>
                    </a:lnTo>
                    <a:lnTo>
                      <a:pt x="32" y="21"/>
                    </a:lnTo>
                    <a:lnTo>
                      <a:pt x="37" y="16"/>
                    </a:lnTo>
                    <a:lnTo>
                      <a:pt x="40" y="16"/>
                    </a:lnTo>
                    <a:lnTo>
                      <a:pt x="45" y="16"/>
                    </a:lnTo>
                    <a:lnTo>
                      <a:pt x="55" y="14"/>
                    </a:lnTo>
                    <a:lnTo>
                      <a:pt x="62" y="11"/>
                    </a:lnTo>
                    <a:lnTo>
                      <a:pt x="68" y="9"/>
                    </a:lnTo>
                    <a:lnTo>
                      <a:pt x="70" y="6"/>
                    </a:lnTo>
                    <a:lnTo>
                      <a:pt x="73" y="6"/>
                    </a:lnTo>
                    <a:lnTo>
                      <a:pt x="78" y="3"/>
                    </a:lnTo>
                    <a:lnTo>
                      <a:pt x="78" y="1"/>
                    </a:lnTo>
                    <a:lnTo>
                      <a:pt x="75" y="0"/>
                    </a:lnTo>
                    <a:lnTo>
                      <a:pt x="66" y="1"/>
                    </a:lnTo>
                    <a:lnTo>
                      <a:pt x="60" y="1"/>
                    </a:lnTo>
                    <a:lnTo>
                      <a:pt x="55" y="1"/>
                    </a:lnTo>
                    <a:lnTo>
                      <a:pt x="50" y="1"/>
                    </a:lnTo>
                    <a:lnTo>
                      <a:pt x="43" y="3"/>
                    </a:lnTo>
                    <a:lnTo>
                      <a:pt x="33" y="3"/>
                    </a:lnTo>
                    <a:lnTo>
                      <a:pt x="27" y="8"/>
                    </a:lnTo>
                    <a:lnTo>
                      <a:pt x="20" y="11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210" name="Freeform 17"/>
              <p:cNvSpPr>
                <a:spLocks noEditPoints="1"/>
              </p:cNvSpPr>
              <p:nvPr/>
            </p:nvSpPr>
            <p:spPr bwMode="auto">
              <a:xfrm>
                <a:off x="7719647" y="3185670"/>
                <a:ext cx="249368" cy="76782"/>
              </a:xfrm>
              <a:custGeom>
                <a:avLst/>
                <a:gdLst/>
                <a:ahLst/>
                <a:cxnLst>
                  <a:cxn ang="0">
                    <a:pos x="280" y="107"/>
                  </a:cxn>
                  <a:cxn ang="0">
                    <a:pos x="3" y="49"/>
                  </a:cxn>
                  <a:cxn ang="0">
                    <a:pos x="0" y="40"/>
                  </a:cxn>
                  <a:cxn ang="0">
                    <a:pos x="254" y="145"/>
                  </a:cxn>
                  <a:cxn ang="0">
                    <a:pos x="274" y="145"/>
                  </a:cxn>
                  <a:cxn ang="0">
                    <a:pos x="319" y="135"/>
                  </a:cxn>
                  <a:cxn ang="0">
                    <a:pos x="355" y="135"/>
                  </a:cxn>
                  <a:cxn ang="0">
                    <a:pos x="380" y="82"/>
                  </a:cxn>
                  <a:cxn ang="0">
                    <a:pos x="392" y="69"/>
                  </a:cxn>
                  <a:cxn ang="0">
                    <a:pos x="423" y="70"/>
                  </a:cxn>
                  <a:cxn ang="0">
                    <a:pos x="445" y="70"/>
                  </a:cxn>
                  <a:cxn ang="0">
                    <a:pos x="451" y="55"/>
                  </a:cxn>
                  <a:cxn ang="0">
                    <a:pos x="455" y="45"/>
                  </a:cxn>
                  <a:cxn ang="0">
                    <a:pos x="433" y="40"/>
                  </a:cxn>
                  <a:cxn ang="0">
                    <a:pos x="428" y="37"/>
                  </a:cxn>
                  <a:cxn ang="0">
                    <a:pos x="428" y="22"/>
                  </a:cxn>
                  <a:cxn ang="0">
                    <a:pos x="410" y="7"/>
                  </a:cxn>
                  <a:cxn ang="0">
                    <a:pos x="403" y="14"/>
                  </a:cxn>
                  <a:cxn ang="0">
                    <a:pos x="388" y="30"/>
                  </a:cxn>
                  <a:cxn ang="0">
                    <a:pos x="365" y="50"/>
                  </a:cxn>
                  <a:cxn ang="0">
                    <a:pos x="372" y="55"/>
                  </a:cxn>
                  <a:cxn ang="0">
                    <a:pos x="368" y="70"/>
                  </a:cxn>
                  <a:cxn ang="0">
                    <a:pos x="363" y="59"/>
                  </a:cxn>
                  <a:cxn ang="0">
                    <a:pos x="352" y="70"/>
                  </a:cxn>
                  <a:cxn ang="0">
                    <a:pos x="339" y="70"/>
                  </a:cxn>
                  <a:cxn ang="0">
                    <a:pos x="315" y="97"/>
                  </a:cxn>
                  <a:cxn ang="0">
                    <a:pos x="290" y="115"/>
                  </a:cxn>
                  <a:cxn ang="0">
                    <a:pos x="275" y="123"/>
                  </a:cxn>
                  <a:cxn ang="0">
                    <a:pos x="250" y="132"/>
                  </a:cxn>
                  <a:cxn ang="0">
                    <a:pos x="236" y="125"/>
                  </a:cxn>
                  <a:cxn ang="0">
                    <a:pos x="408" y="0"/>
                  </a:cxn>
                  <a:cxn ang="0">
                    <a:pos x="417" y="4"/>
                  </a:cxn>
                  <a:cxn ang="0">
                    <a:pos x="275" y="117"/>
                  </a:cxn>
                  <a:cxn ang="0">
                    <a:pos x="280" y="115"/>
                  </a:cxn>
                  <a:cxn ang="0">
                    <a:pos x="285" y="107"/>
                  </a:cxn>
                  <a:cxn ang="0">
                    <a:pos x="282" y="108"/>
                  </a:cxn>
                  <a:cxn ang="0">
                    <a:pos x="1" y="15"/>
                  </a:cxn>
                  <a:cxn ang="0">
                    <a:pos x="23" y="20"/>
                  </a:cxn>
                  <a:cxn ang="0">
                    <a:pos x="28" y="37"/>
                  </a:cxn>
                  <a:cxn ang="0">
                    <a:pos x="45" y="29"/>
                  </a:cxn>
                  <a:cxn ang="0">
                    <a:pos x="53" y="25"/>
                  </a:cxn>
                  <a:cxn ang="0">
                    <a:pos x="81" y="67"/>
                  </a:cxn>
                  <a:cxn ang="0">
                    <a:pos x="81" y="97"/>
                  </a:cxn>
                  <a:cxn ang="0">
                    <a:pos x="94" y="110"/>
                  </a:cxn>
                  <a:cxn ang="0">
                    <a:pos x="99" y="122"/>
                  </a:cxn>
                  <a:cxn ang="0">
                    <a:pos x="101" y="132"/>
                  </a:cxn>
                  <a:cxn ang="0">
                    <a:pos x="99" y="135"/>
                  </a:cxn>
                  <a:cxn ang="0">
                    <a:pos x="86" y="135"/>
                  </a:cxn>
                  <a:cxn ang="0">
                    <a:pos x="63" y="122"/>
                  </a:cxn>
                  <a:cxn ang="0">
                    <a:pos x="43" y="107"/>
                  </a:cxn>
                  <a:cxn ang="0">
                    <a:pos x="33" y="92"/>
                  </a:cxn>
                  <a:cxn ang="0">
                    <a:pos x="15" y="74"/>
                  </a:cxn>
                  <a:cxn ang="0">
                    <a:pos x="11" y="52"/>
                  </a:cxn>
                </a:cxnLst>
                <a:rect l="0" t="0" r="r" b="b"/>
                <a:pathLst>
                  <a:path w="465" h="148">
                    <a:moveTo>
                      <a:pt x="280" y="108"/>
                    </a:moveTo>
                    <a:lnTo>
                      <a:pt x="280" y="112"/>
                    </a:lnTo>
                    <a:lnTo>
                      <a:pt x="279" y="112"/>
                    </a:lnTo>
                    <a:lnTo>
                      <a:pt x="279" y="110"/>
                    </a:lnTo>
                    <a:lnTo>
                      <a:pt x="280" y="107"/>
                    </a:lnTo>
                    <a:lnTo>
                      <a:pt x="280" y="108"/>
                    </a:lnTo>
                    <a:lnTo>
                      <a:pt x="280" y="108"/>
                    </a:lnTo>
                    <a:close/>
                    <a:moveTo>
                      <a:pt x="0" y="40"/>
                    </a:moveTo>
                    <a:lnTo>
                      <a:pt x="0" y="45"/>
                    </a:lnTo>
                    <a:lnTo>
                      <a:pt x="3" y="49"/>
                    </a:lnTo>
                    <a:lnTo>
                      <a:pt x="5" y="47"/>
                    </a:lnTo>
                    <a:lnTo>
                      <a:pt x="5" y="44"/>
                    </a:lnTo>
                    <a:lnTo>
                      <a:pt x="1" y="40"/>
                    </a:lnTo>
                    <a:lnTo>
                      <a:pt x="0" y="40"/>
                    </a:lnTo>
                    <a:lnTo>
                      <a:pt x="0" y="40"/>
                    </a:lnTo>
                    <a:close/>
                    <a:moveTo>
                      <a:pt x="236" y="125"/>
                    </a:moveTo>
                    <a:lnTo>
                      <a:pt x="241" y="133"/>
                    </a:lnTo>
                    <a:lnTo>
                      <a:pt x="249" y="138"/>
                    </a:lnTo>
                    <a:lnTo>
                      <a:pt x="249" y="140"/>
                    </a:lnTo>
                    <a:lnTo>
                      <a:pt x="254" y="145"/>
                    </a:lnTo>
                    <a:lnTo>
                      <a:pt x="257" y="148"/>
                    </a:lnTo>
                    <a:lnTo>
                      <a:pt x="260" y="148"/>
                    </a:lnTo>
                    <a:lnTo>
                      <a:pt x="267" y="147"/>
                    </a:lnTo>
                    <a:lnTo>
                      <a:pt x="267" y="145"/>
                    </a:lnTo>
                    <a:lnTo>
                      <a:pt x="274" y="145"/>
                    </a:lnTo>
                    <a:lnTo>
                      <a:pt x="277" y="143"/>
                    </a:lnTo>
                    <a:lnTo>
                      <a:pt x="290" y="143"/>
                    </a:lnTo>
                    <a:lnTo>
                      <a:pt x="304" y="138"/>
                    </a:lnTo>
                    <a:lnTo>
                      <a:pt x="307" y="137"/>
                    </a:lnTo>
                    <a:lnTo>
                      <a:pt x="319" y="135"/>
                    </a:lnTo>
                    <a:lnTo>
                      <a:pt x="325" y="138"/>
                    </a:lnTo>
                    <a:lnTo>
                      <a:pt x="327" y="142"/>
                    </a:lnTo>
                    <a:lnTo>
                      <a:pt x="334" y="142"/>
                    </a:lnTo>
                    <a:lnTo>
                      <a:pt x="344" y="137"/>
                    </a:lnTo>
                    <a:lnTo>
                      <a:pt x="355" y="135"/>
                    </a:lnTo>
                    <a:lnTo>
                      <a:pt x="353" y="132"/>
                    </a:lnTo>
                    <a:lnTo>
                      <a:pt x="363" y="118"/>
                    </a:lnTo>
                    <a:lnTo>
                      <a:pt x="367" y="108"/>
                    </a:lnTo>
                    <a:lnTo>
                      <a:pt x="375" y="98"/>
                    </a:lnTo>
                    <a:lnTo>
                      <a:pt x="380" y="82"/>
                    </a:lnTo>
                    <a:lnTo>
                      <a:pt x="380" y="78"/>
                    </a:lnTo>
                    <a:lnTo>
                      <a:pt x="382" y="75"/>
                    </a:lnTo>
                    <a:lnTo>
                      <a:pt x="382" y="72"/>
                    </a:lnTo>
                    <a:lnTo>
                      <a:pt x="387" y="67"/>
                    </a:lnTo>
                    <a:lnTo>
                      <a:pt x="392" y="69"/>
                    </a:lnTo>
                    <a:lnTo>
                      <a:pt x="398" y="67"/>
                    </a:lnTo>
                    <a:lnTo>
                      <a:pt x="410" y="67"/>
                    </a:lnTo>
                    <a:lnTo>
                      <a:pt x="412" y="70"/>
                    </a:lnTo>
                    <a:lnTo>
                      <a:pt x="418" y="69"/>
                    </a:lnTo>
                    <a:lnTo>
                      <a:pt x="423" y="70"/>
                    </a:lnTo>
                    <a:lnTo>
                      <a:pt x="425" y="69"/>
                    </a:lnTo>
                    <a:lnTo>
                      <a:pt x="430" y="72"/>
                    </a:lnTo>
                    <a:lnTo>
                      <a:pt x="435" y="74"/>
                    </a:lnTo>
                    <a:lnTo>
                      <a:pt x="440" y="70"/>
                    </a:lnTo>
                    <a:lnTo>
                      <a:pt x="445" y="70"/>
                    </a:lnTo>
                    <a:lnTo>
                      <a:pt x="445" y="67"/>
                    </a:lnTo>
                    <a:lnTo>
                      <a:pt x="440" y="62"/>
                    </a:lnTo>
                    <a:lnTo>
                      <a:pt x="440" y="57"/>
                    </a:lnTo>
                    <a:lnTo>
                      <a:pt x="442" y="55"/>
                    </a:lnTo>
                    <a:lnTo>
                      <a:pt x="451" y="55"/>
                    </a:lnTo>
                    <a:lnTo>
                      <a:pt x="460" y="54"/>
                    </a:lnTo>
                    <a:lnTo>
                      <a:pt x="465" y="50"/>
                    </a:lnTo>
                    <a:lnTo>
                      <a:pt x="463" y="47"/>
                    </a:lnTo>
                    <a:lnTo>
                      <a:pt x="460" y="47"/>
                    </a:lnTo>
                    <a:lnTo>
                      <a:pt x="455" y="45"/>
                    </a:lnTo>
                    <a:lnTo>
                      <a:pt x="450" y="42"/>
                    </a:lnTo>
                    <a:lnTo>
                      <a:pt x="446" y="42"/>
                    </a:lnTo>
                    <a:lnTo>
                      <a:pt x="440" y="37"/>
                    </a:lnTo>
                    <a:lnTo>
                      <a:pt x="437" y="37"/>
                    </a:lnTo>
                    <a:lnTo>
                      <a:pt x="433" y="40"/>
                    </a:lnTo>
                    <a:lnTo>
                      <a:pt x="430" y="39"/>
                    </a:lnTo>
                    <a:lnTo>
                      <a:pt x="437" y="35"/>
                    </a:lnTo>
                    <a:lnTo>
                      <a:pt x="433" y="32"/>
                    </a:lnTo>
                    <a:lnTo>
                      <a:pt x="432" y="32"/>
                    </a:lnTo>
                    <a:lnTo>
                      <a:pt x="428" y="37"/>
                    </a:lnTo>
                    <a:lnTo>
                      <a:pt x="427" y="34"/>
                    </a:lnTo>
                    <a:lnTo>
                      <a:pt x="423" y="34"/>
                    </a:lnTo>
                    <a:lnTo>
                      <a:pt x="423" y="27"/>
                    </a:lnTo>
                    <a:lnTo>
                      <a:pt x="428" y="25"/>
                    </a:lnTo>
                    <a:lnTo>
                      <a:pt x="428" y="22"/>
                    </a:lnTo>
                    <a:lnTo>
                      <a:pt x="422" y="19"/>
                    </a:lnTo>
                    <a:lnTo>
                      <a:pt x="420" y="20"/>
                    </a:lnTo>
                    <a:lnTo>
                      <a:pt x="415" y="17"/>
                    </a:lnTo>
                    <a:lnTo>
                      <a:pt x="415" y="10"/>
                    </a:lnTo>
                    <a:lnTo>
                      <a:pt x="410" y="7"/>
                    </a:lnTo>
                    <a:lnTo>
                      <a:pt x="408" y="9"/>
                    </a:lnTo>
                    <a:lnTo>
                      <a:pt x="410" y="14"/>
                    </a:lnTo>
                    <a:lnTo>
                      <a:pt x="405" y="17"/>
                    </a:lnTo>
                    <a:lnTo>
                      <a:pt x="402" y="17"/>
                    </a:lnTo>
                    <a:lnTo>
                      <a:pt x="403" y="14"/>
                    </a:lnTo>
                    <a:lnTo>
                      <a:pt x="403" y="10"/>
                    </a:lnTo>
                    <a:lnTo>
                      <a:pt x="400" y="10"/>
                    </a:lnTo>
                    <a:lnTo>
                      <a:pt x="397" y="19"/>
                    </a:lnTo>
                    <a:lnTo>
                      <a:pt x="393" y="20"/>
                    </a:lnTo>
                    <a:lnTo>
                      <a:pt x="388" y="30"/>
                    </a:lnTo>
                    <a:lnTo>
                      <a:pt x="387" y="37"/>
                    </a:lnTo>
                    <a:lnTo>
                      <a:pt x="378" y="45"/>
                    </a:lnTo>
                    <a:lnTo>
                      <a:pt x="375" y="45"/>
                    </a:lnTo>
                    <a:lnTo>
                      <a:pt x="367" y="47"/>
                    </a:lnTo>
                    <a:lnTo>
                      <a:pt x="365" y="50"/>
                    </a:lnTo>
                    <a:lnTo>
                      <a:pt x="367" y="50"/>
                    </a:lnTo>
                    <a:lnTo>
                      <a:pt x="365" y="52"/>
                    </a:lnTo>
                    <a:lnTo>
                      <a:pt x="368" y="54"/>
                    </a:lnTo>
                    <a:lnTo>
                      <a:pt x="373" y="52"/>
                    </a:lnTo>
                    <a:lnTo>
                      <a:pt x="372" y="55"/>
                    </a:lnTo>
                    <a:lnTo>
                      <a:pt x="367" y="57"/>
                    </a:lnTo>
                    <a:lnTo>
                      <a:pt x="367" y="57"/>
                    </a:lnTo>
                    <a:lnTo>
                      <a:pt x="367" y="59"/>
                    </a:lnTo>
                    <a:lnTo>
                      <a:pt x="370" y="67"/>
                    </a:lnTo>
                    <a:lnTo>
                      <a:pt x="368" y="70"/>
                    </a:lnTo>
                    <a:lnTo>
                      <a:pt x="365" y="69"/>
                    </a:lnTo>
                    <a:lnTo>
                      <a:pt x="365" y="64"/>
                    </a:lnTo>
                    <a:lnTo>
                      <a:pt x="363" y="59"/>
                    </a:lnTo>
                    <a:lnTo>
                      <a:pt x="363" y="60"/>
                    </a:lnTo>
                    <a:lnTo>
                      <a:pt x="363" y="59"/>
                    </a:lnTo>
                    <a:lnTo>
                      <a:pt x="360" y="59"/>
                    </a:lnTo>
                    <a:lnTo>
                      <a:pt x="358" y="62"/>
                    </a:lnTo>
                    <a:lnTo>
                      <a:pt x="360" y="72"/>
                    </a:lnTo>
                    <a:lnTo>
                      <a:pt x="357" y="74"/>
                    </a:lnTo>
                    <a:lnTo>
                      <a:pt x="352" y="70"/>
                    </a:lnTo>
                    <a:lnTo>
                      <a:pt x="348" y="64"/>
                    </a:lnTo>
                    <a:lnTo>
                      <a:pt x="345" y="64"/>
                    </a:lnTo>
                    <a:lnTo>
                      <a:pt x="342" y="62"/>
                    </a:lnTo>
                    <a:lnTo>
                      <a:pt x="339" y="65"/>
                    </a:lnTo>
                    <a:lnTo>
                      <a:pt x="339" y="70"/>
                    </a:lnTo>
                    <a:lnTo>
                      <a:pt x="332" y="75"/>
                    </a:lnTo>
                    <a:lnTo>
                      <a:pt x="330" y="80"/>
                    </a:lnTo>
                    <a:lnTo>
                      <a:pt x="324" y="85"/>
                    </a:lnTo>
                    <a:lnTo>
                      <a:pt x="322" y="90"/>
                    </a:lnTo>
                    <a:lnTo>
                      <a:pt x="315" y="97"/>
                    </a:lnTo>
                    <a:lnTo>
                      <a:pt x="309" y="102"/>
                    </a:lnTo>
                    <a:lnTo>
                      <a:pt x="290" y="105"/>
                    </a:lnTo>
                    <a:lnTo>
                      <a:pt x="287" y="107"/>
                    </a:lnTo>
                    <a:lnTo>
                      <a:pt x="289" y="112"/>
                    </a:lnTo>
                    <a:lnTo>
                      <a:pt x="290" y="115"/>
                    </a:lnTo>
                    <a:lnTo>
                      <a:pt x="289" y="113"/>
                    </a:lnTo>
                    <a:lnTo>
                      <a:pt x="285" y="115"/>
                    </a:lnTo>
                    <a:lnTo>
                      <a:pt x="279" y="117"/>
                    </a:lnTo>
                    <a:lnTo>
                      <a:pt x="275" y="118"/>
                    </a:lnTo>
                    <a:lnTo>
                      <a:pt x="275" y="123"/>
                    </a:lnTo>
                    <a:lnTo>
                      <a:pt x="274" y="130"/>
                    </a:lnTo>
                    <a:lnTo>
                      <a:pt x="270" y="135"/>
                    </a:lnTo>
                    <a:lnTo>
                      <a:pt x="270" y="137"/>
                    </a:lnTo>
                    <a:lnTo>
                      <a:pt x="260" y="135"/>
                    </a:lnTo>
                    <a:lnTo>
                      <a:pt x="250" y="132"/>
                    </a:lnTo>
                    <a:lnTo>
                      <a:pt x="244" y="132"/>
                    </a:lnTo>
                    <a:lnTo>
                      <a:pt x="242" y="128"/>
                    </a:lnTo>
                    <a:lnTo>
                      <a:pt x="237" y="125"/>
                    </a:lnTo>
                    <a:lnTo>
                      <a:pt x="236" y="125"/>
                    </a:lnTo>
                    <a:lnTo>
                      <a:pt x="236" y="125"/>
                    </a:lnTo>
                    <a:close/>
                    <a:moveTo>
                      <a:pt x="408" y="0"/>
                    </a:moveTo>
                    <a:lnTo>
                      <a:pt x="402" y="4"/>
                    </a:lnTo>
                    <a:lnTo>
                      <a:pt x="405" y="4"/>
                    </a:lnTo>
                    <a:lnTo>
                      <a:pt x="408" y="2"/>
                    </a:lnTo>
                    <a:lnTo>
                      <a:pt x="408" y="0"/>
                    </a:lnTo>
                    <a:lnTo>
                      <a:pt x="408" y="0"/>
                    </a:lnTo>
                    <a:close/>
                    <a:moveTo>
                      <a:pt x="415" y="0"/>
                    </a:moveTo>
                    <a:lnTo>
                      <a:pt x="410" y="4"/>
                    </a:lnTo>
                    <a:lnTo>
                      <a:pt x="412" y="5"/>
                    </a:lnTo>
                    <a:lnTo>
                      <a:pt x="417" y="4"/>
                    </a:lnTo>
                    <a:lnTo>
                      <a:pt x="417" y="0"/>
                    </a:lnTo>
                    <a:lnTo>
                      <a:pt x="415" y="0"/>
                    </a:lnTo>
                    <a:lnTo>
                      <a:pt x="415" y="0"/>
                    </a:lnTo>
                    <a:close/>
                    <a:moveTo>
                      <a:pt x="280" y="115"/>
                    </a:moveTo>
                    <a:lnTo>
                      <a:pt x="275" y="117"/>
                    </a:lnTo>
                    <a:lnTo>
                      <a:pt x="279" y="113"/>
                    </a:lnTo>
                    <a:lnTo>
                      <a:pt x="280" y="115"/>
                    </a:lnTo>
                    <a:lnTo>
                      <a:pt x="280" y="115"/>
                    </a:lnTo>
                    <a:close/>
                    <a:moveTo>
                      <a:pt x="284" y="113"/>
                    </a:moveTo>
                    <a:lnTo>
                      <a:pt x="280" y="115"/>
                    </a:lnTo>
                    <a:lnTo>
                      <a:pt x="280" y="113"/>
                    </a:lnTo>
                    <a:lnTo>
                      <a:pt x="280" y="112"/>
                    </a:lnTo>
                    <a:lnTo>
                      <a:pt x="284" y="113"/>
                    </a:lnTo>
                    <a:lnTo>
                      <a:pt x="284" y="113"/>
                    </a:lnTo>
                    <a:close/>
                    <a:moveTo>
                      <a:pt x="285" y="107"/>
                    </a:moveTo>
                    <a:lnTo>
                      <a:pt x="287" y="112"/>
                    </a:lnTo>
                    <a:lnTo>
                      <a:pt x="285" y="113"/>
                    </a:lnTo>
                    <a:lnTo>
                      <a:pt x="282" y="110"/>
                    </a:lnTo>
                    <a:lnTo>
                      <a:pt x="282" y="108"/>
                    </a:lnTo>
                    <a:lnTo>
                      <a:pt x="282" y="108"/>
                    </a:lnTo>
                    <a:lnTo>
                      <a:pt x="284" y="108"/>
                    </a:lnTo>
                    <a:lnTo>
                      <a:pt x="285" y="107"/>
                    </a:lnTo>
                    <a:lnTo>
                      <a:pt x="285" y="107"/>
                    </a:lnTo>
                    <a:close/>
                    <a:moveTo>
                      <a:pt x="0" y="22"/>
                    </a:moveTo>
                    <a:lnTo>
                      <a:pt x="1" y="15"/>
                    </a:lnTo>
                    <a:lnTo>
                      <a:pt x="5" y="12"/>
                    </a:lnTo>
                    <a:lnTo>
                      <a:pt x="10" y="15"/>
                    </a:lnTo>
                    <a:lnTo>
                      <a:pt x="16" y="19"/>
                    </a:lnTo>
                    <a:lnTo>
                      <a:pt x="18" y="20"/>
                    </a:lnTo>
                    <a:lnTo>
                      <a:pt x="23" y="20"/>
                    </a:lnTo>
                    <a:lnTo>
                      <a:pt x="26" y="24"/>
                    </a:lnTo>
                    <a:lnTo>
                      <a:pt x="25" y="30"/>
                    </a:lnTo>
                    <a:lnTo>
                      <a:pt x="21" y="32"/>
                    </a:lnTo>
                    <a:lnTo>
                      <a:pt x="21" y="35"/>
                    </a:lnTo>
                    <a:lnTo>
                      <a:pt x="28" y="37"/>
                    </a:lnTo>
                    <a:lnTo>
                      <a:pt x="35" y="34"/>
                    </a:lnTo>
                    <a:lnTo>
                      <a:pt x="38" y="32"/>
                    </a:lnTo>
                    <a:lnTo>
                      <a:pt x="41" y="35"/>
                    </a:lnTo>
                    <a:lnTo>
                      <a:pt x="45" y="34"/>
                    </a:lnTo>
                    <a:lnTo>
                      <a:pt x="45" y="29"/>
                    </a:lnTo>
                    <a:lnTo>
                      <a:pt x="46" y="29"/>
                    </a:lnTo>
                    <a:lnTo>
                      <a:pt x="46" y="29"/>
                    </a:lnTo>
                    <a:lnTo>
                      <a:pt x="49" y="27"/>
                    </a:lnTo>
                    <a:lnTo>
                      <a:pt x="51" y="25"/>
                    </a:lnTo>
                    <a:lnTo>
                      <a:pt x="53" y="25"/>
                    </a:lnTo>
                    <a:lnTo>
                      <a:pt x="58" y="30"/>
                    </a:lnTo>
                    <a:lnTo>
                      <a:pt x="74" y="47"/>
                    </a:lnTo>
                    <a:lnTo>
                      <a:pt x="79" y="55"/>
                    </a:lnTo>
                    <a:lnTo>
                      <a:pt x="83" y="64"/>
                    </a:lnTo>
                    <a:lnTo>
                      <a:pt x="81" y="67"/>
                    </a:lnTo>
                    <a:lnTo>
                      <a:pt x="81" y="77"/>
                    </a:lnTo>
                    <a:lnTo>
                      <a:pt x="79" y="78"/>
                    </a:lnTo>
                    <a:lnTo>
                      <a:pt x="79" y="83"/>
                    </a:lnTo>
                    <a:lnTo>
                      <a:pt x="81" y="85"/>
                    </a:lnTo>
                    <a:lnTo>
                      <a:pt x="81" y="97"/>
                    </a:lnTo>
                    <a:lnTo>
                      <a:pt x="84" y="102"/>
                    </a:lnTo>
                    <a:lnTo>
                      <a:pt x="91" y="107"/>
                    </a:lnTo>
                    <a:lnTo>
                      <a:pt x="94" y="107"/>
                    </a:lnTo>
                    <a:lnTo>
                      <a:pt x="96" y="108"/>
                    </a:lnTo>
                    <a:lnTo>
                      <a:pt x="94" y="110"/>
                    </a:lnTo>
                    <a:lnTo>
                      <a:pt x="96" y="117"/>
                    </a:lnTo>
                    <a:lnTo>
                      <a:pt x="98" y="118"/>
                    </a:lnTo>
                    <a:lnTo>
                      <a:pt x="98" y="120"/>
                    </a:lnTo>
                    <a:lnTo>
                      <a:pt x="98" y="122"/>
                    </a:lnTo>
                    <a:lnTo>
                      <a:pt x="99" y="122"/>
                    </a:lnTo>
                    <a:lnTo>
                      <a:pt x="104" y="132"/>
                    </a:lnTo>
                    <a:lnTo>
                      <a:pt x="104" y="137"/>
                    </a:lnTo>
                    <a:lnTo>
                      <a:pt x="101" y="135"/>
                    </a:lnTo>
                    <a:lnTo>
                      <a:pt x="101" y="133"/>
                    </a:lnTo>
                    <a:lnTo>
                      <a:pt x="101" y="132"/>
                    </a:lnTo>
                    <a:lnTo>
                      <a:pt x="98" y="130"/>
                    </a:lnTo>
                    <a:lnTo>
                      <a:pt x="99" y="132"/>
                    </a:lnTo>
                    <a:lnTo>
                      <a:pt x="99" y="133"/>
                    </a:lnTo>
                    <a:lnTo>
                      <a:pt x="98" y="135"/>
                    </a:lnTo>
                    <a:lnTo>
                      <a:pt x="99" y="135"/>
                    </a:lnTo>
                    <a:lnTo>
                      <a:pt x="99" y="135"/>
                    </a:lnTo>
                    <a:lnTo>
                      <a:pt x="94" y="138"/>
                    </a:lnTo>
                    <a:lnTo>
                      <a:pt x="93" y="137"/>
                    </a:lnTo>
                    <a:lnTo>
                      <a:pt x="91" y="138"/>
                    </a:lnTo>
                    <a:lnTo>
                      <a:pt x="86" y="135"/>
                    </a:lnTo>
                    <a:lnTo>
                      <a:pt x="84" y="132"/>
                    </a:lnTo>
                    <a:lnTo>
                      <a:pt x="76" y="132"/>
                    </a:lnTo>
                    <a:lnTo>
                      <a:pt x="68" y="127"/>
                    </a:lnTo>
                    <a:lnTo>
                      <a:pt x="64" y="123"/>
                    </a:lnTo>
                    <a:lnTo>
                      <a:pt x="63" y="122"/>
                    </a:lnTo>
                    <a:lnTo>
                      <a:pt x="59" y="123"/>
                    </a:lnTo>
                    <a:lnTo>
                      <a:pt x="56" y="122"/>
                    </a:lnTo>
                    <a:lnTo>
                      <a:pt x="49" y="117"/>
                    </a:lnTo>
                    <a:lnTo>
                      <a:pt x="49" y="113"/>
                    </a:lnTo>
                    <a:lnTo>
                      <a:pt x="43" y="107"/>
                    </a:lnTo>
                    <a:lnTo>
                      <a:pt x="35" y="105"/>
                    </a:lnTo>
                    <a:lnTo>
                      <a:pt x="31" y="102"/>
                    </a:lnTo>
                    <a:lnTo>
                      <a:pt x="31" y="98"/>
                    </a:lnTo>
                    <a:lnTo>
                      <a:pt x="35" y="95"/>
                    </a:lnTo>
                    <a:lnTo>
                      <a:pt x="33" y="92"/>
                    </a:lnTo>
                    <a:lnTo>
                      <a:pt x="28" y="90"/>
                    </a:lnTo>
                    <a:lnTo>
                      <a:pt x="23" y="83"/>
                    </a:lnTo>
                    <a:lnTo>
                      <a:pt x="16" y="80"/>
                    </a:lnTo>
                    <a:lnTo>
                      <a:pt x="15" y="77"/>
                    </a:lnTo>
                    <a:lnTo>
                      <a:pt x="15" y="74"/>
                    </a:lnTo>
                    <a:lnTo>
                      <a:pt x="11" y="72"/>
                    </a:lnTo>
                    <a:lnTo>
                      <a:pt x="11" y="67"/>
                    </a:lnTo>
                    <a:lnTo>
                      <a:pt x="13" y="65"/>
                    </a:lnTo>
                    <a:lnTo>
                      <a:pt x="13" y="59"/>
                    </a:lnTo>
                    <a:lnTo>
                      <a:pt x="11" y="52"/>
                    </a:lnTo>
                    <a:lnTo>
                      <a:pt x="8" y="47"/>
                    </a:lnTo>
                    <a:lnTo>
                      <a:pt x="5" y="29"/>
                    </a:lnTo>
                    <a:lnTo>
                      <a:pt x="0" y="22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211" name="Freeform 18"/>
              <p:cNvSpPr>
                <a:spLocks noEditPoints="1"/>
              </p:cNvSpPr>
              <p:nvPr/>
            </p:nvSpPr>
            <p:spPr bwMode="auto">
              <a:xfrm>
                <a:off x="7902660" y="3212647"/>
                <a:ext cx="16053" cy="11414"/>
              </a:xfrm>
              <a:custGeom>
                <a:avLst/>
                <a:gdLst/>
                <a:ahLst/>
                <a:cxnLst>
                  <a:cxn ang="0">
                    <a:pos x="0" y="10"/>
                  </a:cxn>
                  <a:cxn ang="0">
                    <a:pos x="3" y="12"/>
                  </a:cxn>
                  <a:cxn ang="0">
                    <a:pos x="6" y="12"/>
                  </a:cxn>
                  <a:cxn ang="0">
                    <a:pos x="10" y="18"/>
                  </a:cxn>
                  <a:cxn ang="0">
                    <a:pos x="15" y="22"/>
                  </a:cxn>
                  <a:cxn ang="0">
                    <a:pos x="18" y="20"/>
                  </a:cxn>
                  <a:cxn ang="0">
                    <a:pos x="16" y="10"/>
                  </a:cxn>
                  <a:cxn ang="0">
                    <a:pos x="18" y="7"/>
                  </a:cxn>
                  <a:cxn ang="0">
                    <a:pos x="21" y="7"/>
                  </a:cxn>
                  <a:cxn ang="0">
                    <a:pos x="21" y="5"/>
                  </a:cxn>
                  <a:cxn ang="0">
                    <a:pos x="20" y="0"/>
                  </a:cxn>
                  <a:cxn ang="0">
                    <a:pos x="16" y="2"/>
                  </a:cxn>
                  <a:cxn ang="0">
                    <a:pos x="10" y="7"/>
                  </a:cxn>
                  <a:cxn ang="0">
                    <a:pos x="2" y="8"/>
                  </a:cxn>
                  <a:cxn ang="0">
                    <a:pos x="0" y="10"/>
                  </a:cxn>
                  <a:cxn ang="0">
                    <a:pos x="0" y="10"/>
                  </a:cxn>
                  <a:cxn ang="0">
                    <a:pos x="21" y="7"/>
                  </a:cxn>
                  <a:cxn ang="0">
                    <a:pos x="23" y="12"/>
                  </a:cxn>
                  <a:cxn ang="0">
                    <a:pos x="23" y="17"/>
                  </a:cxn>
                  <a:cxn ang="0">
                    <a:pos x="26" y="18"/>
                  </a:cxn>
                  <a:cxn ang="0">
                    <a:pos x="28" y="15"/>
                  </a:cxn>
                  <a:cxn ang="0">
                    <a:pos x="25" y="7"/>
                  </a:cxn>
                  <a:cxn ang="0">
                    <a:pos x="25" y="5"/>
                  </a:cxn>
                  <a:cxn ang="0">
                    <a:pos x="23" y="7"/>
                  </a:cxn>
                  <a:cxn ang="0">
                    <a:pos x="21" y="7"/>
                  </a:cxn>
                </a:cxnLst>
                <a:rect l="0" t="0" r="r" b="b"/>
                <a:pathLst>
                  <a:path w="28" h="22">
                    <a:moveTo>
                      <a:pt x="0" y="10"/>
                    </a:moveTo>
                    <a:lnTo>
                      <a:pt x="3" y="12"/>
                    </a:lnTo>
                    <a:lnTo>
                      <a:pt x="6" y="12"/>
                    </a:lnTo>
                    <a:lnTo>
                      <a:pt x="10" y="18"/>
                    </a:lnTo>
                    <a:lnTo>
                      <a:pt x="15" y="22"/>
                    </a:lnTo>
                    <a:lnTo>
                      <a:pt x="18" y="20"/>
                    </a:lnTo>
                    <a:lnTo>
                      <a:pt x="16" y="10"/>
                    </a:lnTo>
                    <a:lnTo>
                      <a:pt x="18" y="7"/>
                    </a:lnTo>
                    <a:lnTo>
                      <a:pt x="21" y="7"/>
                    </a:lnTo>
                    <a:lnTo>
                      <a:pt x="21" y="5"/>
                    </a:lnTo>
                    <a:lnTo>
                      <a:pt x="20" y="0"/>
                    </a:lnTo>
                    <a:lnTo>
                      <a:pt x="16" y="2"/>
                    </a:lnTo>
                    <a:lnTo>
                      <a:pt x="10" y="7"/>
                    </a:lnTo>
                    <a:lnTo>
                      <a:pt x="2" y="8"/>
                    </a:lnTo>
                    <a:lnTo>
                      <a:pt x="0" y="10"/>
                    </a:lnTo>
                    <a:lnTo>
                      <a:pt x="0" y="10"/>
                    </a:lnTo>
                    <a:close/>
                    <a:moveTo>
                      <a:pt x="21" y="7"/>
                    </a:moveTo>
                    <a:lnTo>
                      <a:pt x="23" y="12"/>
                    </a:lnTo>
                    <a:lnTo>
                      <a:pt x="23" y="17"/>
                    </a:lnTo>
                    <a:lnTo>
                      <a:pt x="26" y="18"/>
                    </a:lnTo>
                    <a:lnTo>
                      <a:pt x="28" y="15"/>
                    </a:lnTo>
                    <a:lnTo>
                      <a:pt x="25" y="7"/>
                    </a:lnTo>
                    <a:lnTo>
                      <a:pt x="25" y="5"/>
                    </a:lnTo>
                    <a:lnTo>
                      <a:pt x="23" y="7"/>
                    </a:lnTo>
                    <a:lnTo>
                      <a:pt x="21" y="7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212" name="Freeform 19"/>
              <p:cNvSpPr>
                <a:spLocks noEditPoints="1"/>
              </p:cNvSpPr>
              <p:nvPr/>
            </p:nvSpPr>
            <p:spPr bwMode="auto">
              <a:xfrm>
                <a:off x="7730349" y="2988528"/>
                <a:ext cx="107025" cy="182616"/>
              </a:xfrm>
              <a:custGeom>
                <a:avLst/>
                <a:gdLst/>
                <a:ahLst/>
                <a:cxnLst>
                  <a:cxn ang="0">
                    <a:pos x="8" y="18"/>
                  </a:cxn>
                  <a:cxn ang="0">
                    <a:pos x="21" y="22"/>
                  </a:cxn>
                  <a:cxn ang="0">
                    <a:pos x="36" y="17"/>
                  </a:cxn>
                  <a:cxn ang="0">
                    <a:pos x="54" y="15"/>
                  </a:cxn>
                  <a:cxn ang="0">
                    <a:pos x="76" y="0"/>
                  </a:cxn>
                  <a:cxn ang="0">
                    <a:pos x="99" y="10"/>
                  </a:cxn>
                  <a:cxn ang="0">
                    <a:pos x="108" y="18"/>
                  </a:cxn>
                  <a:cxn ang="0">
                    <a:pos x="121" y="38"/>
                  </a:cxn>
                  <a:cxn ang="0">
                    <a:pos x="141" y="42"/>
                  </a:cxn>
                  <a:cxn ang="0">
                    <a:pos x="141" y="48"/>
                  </a:cxn>
                  <a:cxn ang="0">
                    <a:pos x="124" y="53"/>
                  </a:cxn>
                  <a:cxn ang="0">
                    <a:pos x="116" y="58"/>
                  </a:cxn>
                  <a:cxn ang="0">
                    <a:pos x="109" y="62"/>
                  </a:cxn>
                  <a:cxn ang="0">
                    <a:pos x="108" y="73"/>
                  </a:cxn>
                  <a:cxn ang="0">
                    <a:pos x="99" y="83"/>
                  </a:cxn>
                  <a:cxn ang="0">
                    <a:pos x="93" y="91"/>
                  </a:cxn>
                  <a:cxn ang="0">
                    <a:pos x="91" y="108"/>
                  </a:cxn>
                  <a:cxn ang="0">
                    <a:pos x="103" y="120"/>
                  </a:cxn>
                  <a:cxn ang="0">
                    <a:pos x="114" y="135"/>
                  </a:cxn>
                  <a:cxn ang="0">
                    <a:pos x="132" y="153"/>
                  </a:cxn>
                  <a:cxn ang="0">
                    <a:pos x="174" y="184"/>
                  </a:cxn>
                  <a:cxn ang="0">
                    <a:pos x="181" y="199"/>
                  </a:cxn>
                  <a:cxn ang="0">
                    <a:pos x="189" y="216"/>
                  </a:cxn>
                  <a:cxn ang="0">
                    <a:pos x="192" y="234"/>
                  </a:cxn>
                  <a:cxn ang="0">
                    <a:pos x="197" y="248"/>
                  </a:cxn>
                  <a:cxn ang="0">
                    <a:pos x="196" y="253"/>
                  </a:cxn>
                  <a:cxn ang="0">
                    <a:pos x="194" y="262"/>
                  </a:cxn>
                  <a:cxn ang="0">
                    <a:pos x="192" y="279"/>
                  </a:cxn>
                  <a:cxn ang="0">
                    <a:pos x="179" y="294"/>
                  </a:cxn>
                  <a:cxn ang="0">
                    <a:pos x="162" y="306"/>
                  </a:cxn>
                  <a:cxn ang="0">
                    <a:pos x="137" y="311"/>
                  </a:cxn>
                  <a:cxn ang="0">
                    <a:pos x="131" y="307"/>
                  </a:cxn>
                  <a:cxn ang="0">
                    <a:pos x="136" y="314"/>
                  </a:cxn>
                  <a:cxn ang="0">
                    <a:pos x="131" y="322"/>
                  </a:cxn>
                  <a:cxn ang="0">
                    <a:pos x="123" y="324"/>
                  </a:cxn>
                  <a:cxn ang="0">
                    <a:pos x="121" y="332"/>
                  </a:cxn>
                  <a:cxn ang="0">
                    <a:pos x="108" y="339"/>
                  </a:cxn>
                  <a:cxn ang="0">
                    <a:pos x="93" y="352"/>
                  </a:cxn>
                  <a:cxn ang="0">
                    <a:pos x="94" y="346"/>
                  </a:cxn>
                  <a:cxn ang="0">
                    <a:pos x="93" y="334"/>
                  </a:cxn>
                  <a:cxn ang="0">
                    <a:pos x="101" y="316"/>
                  </a:cxn>
                  <a:cxn ang="0">
                    <a:pos x="83" y="314"/>
                  </a:cxn>
                  <a:cxn ang="0">
                    <a:pos x="93" y="302"/>
                  </a:cxn>
                  <a:cxn ang="0">
                    <a:pos x="118" y="297"/>
                  </a:cxn>
                  <a:cxn ang="0">
                    <a:pos x="121" y="289"/>
                  </a:cxn>
                  <a:cxn ang="0">
                    <a:pos x="131" y="272"/>
                  </a:cxn>
                  <a:cxn ang="0">
                    <a:pos x="152" y="256"/>
                  </a:cxn>
                  <a:cxn ang="0">
                    <a:pos x="149" y="226"/>
                  </a:cxn>
                  <a:cxn ang="0">
                    <a:pos x="146" y="208"/>
                  </a:cxn>
                  <a:cxn ang="0">
                    <a:pos x="146" y="188"/>
                  </a:cxn>
                  <a:cxn ang="0">
                    <a:pos x="142" y="174"/>
                  </a:cxn>
                  <a:cxn ang="0">
                    <a:pos x="131" y="164"/>
                  </a:cxn>
                  <a:cxn ang="0">
                    <a:pos x="119" y="153"/>
                  </a:cxn>
                  <a:cxn ang="0">
                    <a:pos x="101" y="136"/>
                  </a:cxn>
                  <a:cxn ang="0">
                    <a:pos x="69" y="115"/>
                  </a:cxn>
                  <a:cxn ang="0">
                    <a:pos x="58" y="103"/>
                  </a:cxn>
                  <a:cxn ang="0">
                    <a:pos x="68" y="91"/>
                  </a:cxn>
                  <a:cxn ang="0">
                    <a:pos x="69" y="75"/>
                  </a:cxn>
                  <a:cxn ang="0">
                    <a:pos x="53" y="62"/>
                  </a:cxn>
                  <a:cxn ang="0">
                    <a:pos x="18" y="48"/>
                  </a:cxn>
                  <a:cxn ang="0">
                    <a:pos x="1" y="27"/>
                  </a:cxn>
                  <a:cxn ang="0">
                    <a:pos x="68" y="316"/>
                  </a:cxn>
                  <a:cxn ang="0">
                    <a:pos x="71" y="307"/>
                  </a:cxn>
                </a:cxnLst>
                <a:rect l="0" t="0" r="r" b="b"/>
                <a:pathLst>
                  <a:path w="199" h="352">
                    <a:moveTo>
                      <a:pt x="0" y="25"/>
                    </a:moveTo>
                    <a:lnTo>
                      <a:pt x="1" y="23"/>
                    </a:lnTo>
                    <a:lnTo>
                      <a:pt x="3" y="23"/>
                    </a:lnTo>
                    <a:lnTo>
                      <a:pt x="5" y="20"/>
                    </a:lnTo>
                    <a:lnTo>
                      <a:pt x="8" y="18"/>
                    </a:lnTo>
                    <a:lnTo>
                      <a:pt x="13" y="17"/>
                    </a:lnTo>
                    <a:lnTo>
                      <a:pt x="16" y="17"/>
                    </a:lnTo>
                    <a:lnTo>
                      <a:pt x="15" y="20"/>
                    </a:lnTo>
                    <a:lnTo>
                      <a:pt x="18" y="22"/>
                    </a:lnTo>
                    <a:lnTo>
                      <a:pt x="21" y="22"/>
                    </a:lnTo>
                    <a:lnTo>
                      <a:pt x="21" y="18"/>
                    </a:lnTo>
                    <a:lnTo>
                      <a:pt x="25" y="15"/>
                    </a:lnTo>
                    <a:lnTo>
                      <a:pt x="29" y="20"/>
                    </a:lnTo>
                    <a:lnTo>
                      <a:pt x="33" y="17"/>
                    </a:lnTo>
                    <a:lnTo>
                      <a:pt x="36" y="17"/>
                    </a:lnTo>
                    <a:lnTo>
                      <a:pt x="36" y="20"/>
                    </a:lnTo>
                    <a:lnTo>
                      <a:pt x="43" y="17"/>
                    </a:lnTo>
                    <a:lnTo>
                      <a:pt x="43" y="15"/>
                    </a:lnTo>
                    <a:lnTo>
                      <a:pt x="49" y="13"/>
                    </a:lnTo>
                    <a:lnTo>
                      <a:pt x="54" y="15"/>
                    </a:lnTo>
                    <a:lnTo>
                      <a:pt x="61" y="13"/>
                    </a:lnTo>
                    <a:lnTo>
                      <a:pt x="61" y="7"/>
                    </a:lnTo>
                    <a:lnTo>
                      <a:pt x="66" y="3"/>
                    </a:lnTo>
                    <a:lnTo>
                      <a:pt x="73" y="3"/>
                    </a:lnTo>
                    <a:lnTo>
                      <a:pt x="76" y="0"/>
                    </a:lnTo>
                    <a:lnTo>
                      <a:pt x="81" y="3"/>
                    </a:lnTo>
                    <a:lnTo>
                      <a:pt x="81" y="7"/>
                    </a:lnTo>
                    <a:lnTo>
                      <a:pt x="86" y="8"/>
                    </a:lnTo>
                    <a:lnTo>
                      <a:pt x="89" y="10"/>
                    </a:lnTo>
                    <a:lnTo>
                      <a:pt x="99" y="10"/>
                    </a:lnTo>
                    <a:lnTo>
                      <a:pt x="101" y="13"/>
                    </a:lnTo>
                    <a:lnTo>
                      <a:pt x="108" y="10"/>
                    </a:lnTo>
                    <a:lnTo>
                      <a:pt x="113" y="13"/>
                    </a:lnTo>
                    <a:lnTo>
                      <a:pt x="111" y="18"/>
                    </a:lnTo>
                    <a:lnTo>
                      <a:pt x="108" y="18"/>
                    </a:lnTo>
                    <a:lnTo>
                      <a:pt x="106" y="27"/>
                    </a:lnTo>
                    <a:lnTo>
                      <a:pt x="108" y="27"/>
                    </a:lnTo>
                    <a:lnTo>
                      <a:pt x="109" y="32"/>
                    </a:lnTo>
                    <a:lnTo>
                      <a:pt x="119" y="35"/>
                    </a:lnTo>
                    <a:lnTo>
                      <a:pt x="121" y="38"/>
                    </a:lnTo>
                    <a:lnTo>
                      <a:pt x="126" y="40"/>
                    </a:lnTo>
                    <a:lnTo>
                      <a:pt x="131" y="42"/>
                    </a:lnTo>
                    <a:lnTo>
                      <a:pt x="136" y="40"/>
                    </a:lnTo>
                    <a:lnTo>
                      <a:pt x="137" y="42"/>
                    </a:lnTo>
                    <a:lnTo>
                      <a:pt x="141" y="42"/>
                    </a:lnTo>
                    <a:lnTo>
                      <a:pt x="144" y="43"/>
                    </a:lnTo>
                    <a:lnTo>
                      <a:pt x="144" y="43"/>
                    </a:lnTo>
                    <a:lnTo>
                      <a:pt x="146" y="45"/>
                    </a:lnTo>
                    <a:lnTo>
                      <a:pt x="144" y="48"/>
                    </a:lnTo>
                    <a:lnTo>
                      <a:pt x="141" y="48"/>
                    </a:lnTo>
                    <a:lnTo>
                      <a:pt x="139" y="48"/>
                    </a:lnTo>
                    <a:lnTo>
                      <a:pt x="134" y="52"/>
                    </a:lnTo>
                    <a:lnTo>
                      <a:pt x="131" y="50"/>
                    </a:lnTo>
                    <a:lnTo>
                      <a:pt x="126" y="52"/>
                    </a:lnTo>
                    <a:lnTo>
                      <a:pt x="124" y="53"/>
                    </a:lnTo>
                    <a:lnTo>
                      <a:pt x="126" y="57"/>
                    </a:lnTo>
                    <a:lnTo>
                      <a:pt x="124" y="58"/>
                    </a:lnTo>
                    <a:lnTo>
                      <a:pt x="123" y="60"/>
                    </a:lnTo>
                    <a:lnTo>
                      <a:pt x="121" y="58"/>
                    </a:lnTo>
                    <a:lnTo>
                      <a:pt x="116" y="58"/>
                    </a:lnTo>
                    <a:lnTo>
                      <a:pt x="114" y="62"/>
                    </a:lnTo>
                    <a:lnTo>
                      <a:pt x="113" y="62"/>
                    </a:lnTo>
                    <a:lnTo>
                      <a:pt x="111" y="60"/>
                    </a:lnTo>
                    <a:lnTo>
                      <a:pt x="109" y="58"/>
                    </a:lnTo>
                    <a:lnTo>
                      <a:pt x="109" y="62"/>
                    </a:lnTo>
                    <a:lnTo>
                      <a:pt x="108" y="65"/>
                    </a:lnTo>
                    <a:lnTo>
                      <a:pt x="109" y="65"/>
                    </a:lnTo>
                    <a:lnTo>
                      <a:pt x="108" y="68"/>
                    </a:lnTo>
                    <a:lnTo>
                      <a:pt x="108" y="73"/>
                    </a:lnTo>
                    <a:lnTo>
                      <a:pt x="108" y="73"/>
                    </a:lnTo>
                    <a:lnTo>
                      <a:pt x="109" y="76"/>
                    </a:lnTo>
                    <a:lnTo>
                      <a:pt x="108" y="78"/>
                    </a:lnTo>
                    <a:lnTo>
                      <a:pt x="106" y="78"/>
                    </a:lnTo>
                    <a:lnTo>
                      <a:pt x="103" y="83"/>
                    </a:lnTo>
                    <a:lnTo>
                      <a:pt x="99" y="83"/>
                    </a:lnTo>
                    <a:lnTo>
                      <a:pt x="98" y="81"/>
                    </a:lnTo>
                    <a:lnTo>
                      <a:pt x="98" y="83"/>
                    </a:lnTo>
                    <a:lnTo>
                      <a:pt x="96" y="85"/>
                    </a:lnTo>
                    <a:lnTo>
                      <a:pt x="94" y="90"/>
                    </a:lnTo>
                    <a:lnTo>
                      <a:pt x="93" y="91"/>
                    </a:lnTo>
                    <a:lnTo>
                      <a:pt x="93" y="95"/>
                    </a:lnTo>
                    <a:lnTo>
                      <a:pt x="94" y="95"/>
                    </a:lnTo>
                    <a:lnTo>
                      <a:pt x="96" y="96"/>
                    </a:lnTo>
                    <a:lnTo>
                      <a:pt x="93" y="105"/>
                    </a:lnTo>
                    <a:lnTo>
                      <a:pt x="91" y="108"/>
                    </a:lnTo>
                    <a:lnTo>
                      <a:pt x="96" y="111"/>
                    </a:lnTo>
                    <a:lnTo>
                      <a:pt x="96" y="115"/>
                    </a:lnTo>
                    <a:lnTo>
                      <a:pt x="91" y="115"/>
                    </a:lnTo>
                    <a:lnTo>
                      <a:pt x="96" y="116"/>
                    </a:lnTo>
                    <a:lnTo>
                      <a:pt x="103" y="120"/>
                    </a:lnTo>
                    <a:lnTo>
                      <a:pt x="109" y="126"/>
                    </a:lnTo>
                    <a:lnTo>
                      <a:pt x="111" y="126"/>
                    </a:lnTo>
                    <a:lnTo>
                      <a:pt x="114" y="131"/>
                    </a:lnTo>
                    <a:lnTo>
                      <a:pt x="114" y="133"/>
                    </a:lnTo>
                    <a:lnTo>
                      <a:pt x="114" y="135"/>
                    </a:lnTo>
                    <a:lnTo>
                      <a:pt x="116" y="140"/>
                    </a:lnTo>
                    <a:lnTo>
                      <a:pt x="116" y="143"/>
                    </a:lnTo>
                    <a:lnTo>
                      <a:pt x="126" y="150"/>
                    </a:lnTo>
                    <a:lnTo>
                      <a:pt x="131" y="153"/>
                    </a:lnTo>
                    <a:lnTo>
                      <a:pt x="132" y="153"/>
                    </a:lnTo>
                    <a:lnTo>
                      <a:pt x="144" y="160"/>
                    </a:lnTo>
                    <a:lnTo>
                      <a:pt x="156" y="168"/>
                    </a:lnTo>
                    <a:lnTo>
                      <a:pt x="159" y="171"/>
                    </a:lnTo>
                    <a:lnTo>
                      <a:pt x="171" y="179"/>
                    </a:lnTo>
                    <a:lnTo>
                      <a:pt x="174" y="184"/>
                    </a:lnTo>
                    <a:lnTo>
                      <a:pt x="174" y="188"/>
                    </a:lnTo>
                    <a:lnTo>
                      <a:pt x="176" y="188"/>
                    </a:lnTo>
                    <a:lnTo>
                      <a:pt x="176" y="191"/>
                    </a:lnTo>
                    <a:lnTo>
                      <a:pt x="181" y="196"/>
                    </a:lnTo>
                    <a:lnTo>
                      <a:pt x="181" y="199"/>
                    </a:lnTo>
                    <a:lnTo>
                      <a:pt x="182" y="201"/>
                    </a:lnTo>
                    <a:lnTo>
                      <a:pt x="181" y="203"/>
                    </a:lnTo>
                    <a:lnTo>
                      <a:pt x="186" y="208"/>
                    </a:lnTo>
                    <a:lnTo>
                      <a:pt x="186" y="214"/>
                    </a:lnTo>
                    <a:lnTo>
                      <a:pt x="189" y="216"/>
                    </a:lnTo>
                    <a:lnTo>
                      <a:pt x="191" y="223"/>
                    </a:lnTo>
                    <a:lnTo>
                      <a:pt x="192" y="224"/>
                    </a:lnTo>
                    <a:lnTo>
                      <a:pt x="192" y="229"/>
                    </a:lnTo>
                    <a:lnTo>
                      <a:pt x="191" y="231"/>
                    </a:lnTo>
                    <a:lnTo>
                      <a:pt x="192" y="234"/>
                    </a:lnTo>
                    <a:lnTo>
                      <a:pt x="192" y="236"/>
                    </a:lnTo>
                    <a:lnTo>
                      <a:pt x="194" y="243"/>
                    </a:lnTo>
                    <a:lnTo>
                      <a:pt x="194" y="244"/>
                    </a:lnTo>
                    <a:lnTo>
                      <a:pt x="196" y="244"/>
                    </a:lnTo>
                    <a:lnTo>
                      <a:pt x="197" y="248"/>
                    </a:lnTo>
                    <a:lnTo>
                      <a:pt x="199" y="253"/>
                    </a:lnTo>
                    <a:lnTo>
                      <a:pt x="199" y="256"/>
                    </a:lnTo>
                    <a:lnTo>
                      <a:pt x="197" y="256"/>
                    </a:lnTo>
                    <a:lnTo>
                      <a:pt x="197" y="254"/>
                    </a:lnTo>
                    <a:lnTo>
                      <a:pt x="196" y="253"/>
                    </a:lnTo>
                    <a:lnTo>
                      <a:pt x="194" y="254"/>
                    </a:lnTo>
                    <a:lnTo>
                      <a:pt x="194" y="258"/>
                    </a:lnTo>
                    <a:lnTo>
                      <a:pt x="197" y="259"/>
                    </a:lnTo>
                    <a:lnTo>
                      <a:pt x="196" y="261"/>
                    </a:lnTo>
                    <a:lnTo>
                      <a:pt x="194" y="262"/>
                    </a:lnTo>
                    <a:lnTo>
                      <a:pt x="194" y="266"/>
                    </a:lnTo>
                    <a:lnTo>
                      <a:pt x="191" y="269"/>
                    </a:lnTo>
                    <a:lnTo>
                      <a:pt x="194" y="272"/>
                    </a:lnTo>
                    <a:lnTo>
                      <a:pt x="191" y="277"/>
                    </a:lnTo>
                    <a:lnTo>
                      <a:pt x="192" y="279"/>
                    </a:lnTo>
                    <a:lnTo>
                      <a:pt x="189" y="281"/>
                    </a:lnTo>
                    <a:lnTo>
                      <a:pt x="187" y="282"/>
                    </a:lnTo>
                    <a:lnTo>
                      <a:pt x="186" y="287"/>
                    </a:lnTo>
                    <a:lnTo>
                      <a:pt x="184" y="289"/>
                    </a:lnTo>
                    <a:lnTo>
                      <a:pt x="179" y="294"/>
                    </a:lnTo>
                    <a:lnTo>
                      <a:pt x="174" y="296"/>
                    </a:lnTo>
                    <a:lnTo>
                      <a:pt x="171" y="299"/>
                    </a:lnTo>
                    <a:lnTo>
                      <a:pt x="169" y="302"/>
                    </a:lnTo>
                    <a:lnTo>
                      <a:pt x="166" y="302"/>
                    </a:lnTo>
                    <a:lnTo>
                      <a:pt x="162" y="306"/>
                    </a:lnTo>
                    <a:lnTo>
                      <a:pt x="152" y="311"/>
                    </a:lnTo>
                    <a:lnTo>
                      <a:pt x="146" y="311"/>
                    </a:lnTo>
                    <a:lnTo>
                      <a:pt x="142" y="311"/>
                    </a:lnTo>
                    <a:lnTo>
                      <a:pt x="137" y="311"/>
                    </a:lnTo>
                    <a:lnTo>
                      <a:pt x="137" y="311"/>
                    </a:lnTo>
                    <a:lnTo>
                      <a:pt x="137" y="307"/>
                    </a:lnTo>
                    <a:lnTo>
                      <a:pt x="137" y="304"/>
                    </a:lnTo>
                    <a:lnTo>
                      <a:pt x="136" y="307"/>
                    </a:lnTo>
                    <a:lnTo>
                      <a:pt x="136" y="309"/>
                    </a:lnTo>
                    <a:lnTo>
                      <a:pt x="131" y="307"/>
                    </a:lnTo>
                    <a:lnTo>
                      <a:pt x="134" y="309"/>
                    </a:lnTo>
                    <a:lnTo>
                      <a:pt x="134" y="311"/>
                    </a:lnTo>
                    <a:lnTo>
                      <a:pt x="132" y="312"/>
                    </a:lnTo>
                    <a:lnTo>
                      <a:pt x="129" y="311"/>
                    </a:lnTo>
                    <a:lnTo>
                      <a:pt x="136" y="314"/>
                    </a:lnTo>
                    <a:lnTo>
                      <a:pt x="134" y="316"/>
                    </a:lnTo>
                    <a:lnTo>
                      <a:pt x="136" y="319"/>
                    </a:lnTo>
                    <a:lnTo>
                      <a:pt x="132" y="321"/>
                    </a:lnTo>
                    <a:lnTo>
                      <a:pt x="127" y="317"/>
                    </a:lnTo>
                    <a:lnTo>
                      <a:pt x="131" y="322"/>
                    </a:lnTo>
                    <a:lnTo>
                      <a:pt x="131" y="324"/>
                    </a:lnTo>
                    <a:lnTo>
                      <a:pt x="129" y="326"/>
                    </a:lnTo>
                    <a:lnTo>
                      <a:pt x="127" y="326"/>
                    </a:lnTo>
                    <a:lnTo>
                      <a:pt x="126" y="324"/>
                    </a:lnTo>
                    <a:lnTo>
                      <a:pt x="123" y="324"/>
                    </a:lnTo>
                    <a:lnTo>
                      <a:pt x="124" y="327"/>
                    </a:lnTo>
                    <a:lnTo>
                      <a:pt x="124" y="327"/>
                    </a:lnTo>
                    <a:lnTo>
                      <a:pt x="124" y="329"/>
                    </a:lnTo>
                    <a:lnTo>
                      <a:pt x="123" y="331"/>
                    </a:lnTo>
                    <a:lnTo>
                      <a:pt x="121" y="332"/>
                    </a:lnTo>
                    <a:lnTo>
                      <a:pt x="119" y="332"/>
                    </a:lnTo>
                    <a:lnTo>
                      <a:pt x="114" y="336"/>
                    </a:lnTo>
                    <a:lnTo>
                      <a:pt x="113" y="337"/>
                    </a:lnTo>
                    <a:lnTo>
                      <a:pt x="109" y="337"/>
                    </a:lnTo>
                    <a:lnTo>
                      <a:pt x="108" y="339"/>
                    </a:lnTo>
                    <a:lnTo>
                      <a:pt x="108" y="344"/>
                    </a:lnTo>
                    <a:lnTo>
                      <a:pt x="104" y="346"/>
                    </a:lnTo>
                    <a:lnTo>
                      <a:pt x="103" y="346"/>
                    </a:lnTo>
                    <a:lnTo>
                      <a:pt x="103" y="347"/>
                    </a:lnTo>
                    <a:lnTo>
                      <a:pt x="93" y="352"/>
                    </a:lnTo>
                    <a:lnTo>
                      <a:pt x="88" y="351"/>
                    </a:lnTo>
                    <a:lnTo>
                      <a:pt x="91" y="349"/>
                    </a:lnTo>
                    <a:lnTo>
                      <a:pt x="94" y="347"/>
                    </a:lnTo>
                    <a:lnTo>
                      <a:pt x="98" y="344"/>
                    </a:lnTo>
                    <a:lnTo>
                      <a:pt x="94" y="346"/>
                    </a:lnTo>
                    <a:lnTo>
                      <a:pt x="91" y="344"/>
                    </a:lnTo>
                    <a:lnTo>
                      <a:pt x="93" y="337"/>
                    </a:lnTo>
                    <a:lnTo>
                      <a:pt x="93" y="337"/>
                    </a:lnTo>
                    <a:lnTo>
                      <a:pt x="91" y="336"/>
                    </a:lnTo>
                    <a:lnTo>
                      <a:pt x="93" y="334"/>
                    </a:lnTo>
                    <a:lnTo>
                      <a:pt x="91" y="326"/>
                    </a:lnTo>
                    <a:lnTo>
                      <a:pt x="96" y="321"/>
                    </a:lnTo>
                    <a:lnTo>
                      <a:pt x="103" y="316"/>
                    </a:lnTo>
                    <a:lnTo>
                      <a:pt x="104" y="314"/>
                    </a:lnTo>
                    <a:lnTo>
                      <a:pt x="101" y="316"/>
                    </a:lnTo>
                    <a:lnTo>
                      <a:pt x="96" y="314"/>
                    </a:lnTo>
                    <a:lnTo>
                      <a:pt x="93" y="316"/>
                    </a:lnTo>
                    <a:lnTo>
                      <a:pt x="89" y="314"/>
                    </a:lnTo>
                    <a:lnTo>
                      <a:pt x="88" y="316"/>
                    </a:lnTo>
                    <a:lnTo>
                      <a:pt x="83" y="314"/>
                    </a:lnTo>
                    <a:lnTo>
                      <a:pt x="83" y="312"/>
                    </a:lnTo>
                    <a:lnTo>
                      <a:pt x="83" y="309"/>
                    </a:lnTo>
                    <a:lnTo>
                      <a:pt x="83" y="309"/>
                    </a:lnTo>
                    <a:lnTo>
                      <a:pt x="86" y="304"/>
                    </a:lnTo>
                    <a:lnTo>
                      <a:pt x="93" y="302"/>
                    </a:lnTo>
                    <a:lnTo>
                      <a:pt x="94" y="297"/>
                    </a:lnTo>
                    <a:lnTo>
                      <a:pt x="99" y="296"/>
                    </a:lnTo>
                    <a:lnTo>
                      <a:pt x="103" y="297"/>
                    </a:lnTo>
                    <a:lnTo>
                      <a:pt x="114" y="296"/>
                    </a:lnTo>
                    <a:lnTo>
                      <a:pt x="118" y="297"/>
                    </a:lnTo>
                    <a:lnTo>
                      <a:pt x="119" y="301"/>
                    </a:lnTo>
                    <a:lnTo>
                      <a:pt x="127" y="301"/>
                    </a:lnTo>
                    <a:lnTo>
                      <a:pt x="124" y="296"/>
                    </a:lnTo>
                    <a:lnTo>
                      <a:pt x="126" y="292"/>
                    </a:lnTo>
                    <a:lnTo>
                      <a:pt x="121" y="289"/>
                    </a:lnTo>
                    <a:lnTo>
                      <a:pt x="116" y="287"/>
                    </a:lnTo>
                    <a:lnTo>
                      <a:pt x="114" y="279"/>
                    </a:lnTo>
                    <a:lnTo>
                      <a:pt x="119" y="277"/>
                    </a:lnTo>
                    <a:lnTo>
                      <a:pt x="129" y="277"/>
                    </a:lnTo>
                    <a:lnTo>
                      <a:pt x="131" y="272"/>
                    </a:lnTo>
                    <a:lnTo>
                      <a:pt x="137" y="269"/>
                    </a:lnTo>
                    <a:lnTo>
                      <a:pt x="144" y="267"/>
                    </a:lnTo>
                    <a:lnTo>
                      <a:pt x="146" y="264"/>
                    </a:lnTo>
                    <a:lnTo>
                      <a:pt x="149" y="262"/>
                    </a:lnTo>
                    <a:lnTo>
                      <a:pt x="152" y="256"/>
                    </a:lnTo>
                    <a:lnTo>
                      <a:pt x="152" y="251"/>
                    </a:lnTo>
                    <a:lnTo>
                      <a:pt x="154" y="246"/>
                    </a:lnTo>
                    <a:lnTo>
                      <a:pt x="152" y="241"/>
                    </a:lnTo>
                    <a:lnTo>
                      <a:pt x="152" y="234"/>
                    </a:lnTo>
                    <a:lnTo>
                      <a:pt x="149" y="226"/>
                    </a:lnTo>
                    <a:lnTo>
                      <a:pt x="144" y="223"/>
                    </a:lnTo>
                    <a:lnTo>
                      <a:pt x="141" y="216"/>
                    </a:lnTo>
                    <a:lnTo>
                      <a:pt x="142" y="216"/>
                    </a:lnTo>
                    <a:lnTo>
                      <a:pt x="147" y="214"/>
                    </a:lnTo>
                    <a:lnTo>
                      <a:pt x="146" y="208"/>
                    </a:lnTo>
                    <a:lnTo>
                      <a:pt x="144" y="204"/>
                    </a:lnTo>
                    <a:lnTo>
                      <a:pt x="144" y="199"/>
                    </a:lnTo>
                    <a:lnTo>
                      <a:pt x="151" y="194"/>
                    </a:lnTo>
                    <a:lnTo>
                      <a:pt x="151" y="189"/>
                    </a:lnTo>
                    <a:lnTo>
                      <a:pt x="146" y="188"/>
                    </a:lnTo>
                    <a:lnTo>
                      <a:pt x="144" y="186"/>
                    </a:lnTo>
                    <a:lnTo>
                      <a:pt x="146" y="179"/>
                    </a:lnTo>
                    <a:lnTo>
                      <a:pt x="149" y="176"/>
                    </a:lnTo>
                    <a:lnTo>
                      <a:pt x="147" y="173"/>
                    </a:lnTo>
                    <a:lnTo>
                      <a:pt x="142" y="174"/>
                    </a:lnTo>
                    <a:lnTo>
                      <a:pt x="141" y="174"/>
                    </a:lnTo>
                    <a:lnTo>
                      <a:pt x="137" y="171"/>
                    </a:lnTo>
                    <a:lnTo>
                      <a:pt x="132" y="171"/>
                    </a:lnTo>
                    <a:lnTo>
                      <a:pt x="129" y="168"/>
                    </a:lnTo>
                    <a:lnTo>
                      <a:pt x="131" y="164"/>
                    </a:lnTo>
                    <a:lnTo>
                      <a:pt x="127" y="163"/>
                    </a:lnTo>
                    <a:lnTo>
                      <a:pt x="124" y="164"/>
                    </a:lnTo>
                    <a:lnTo>
                      <a:pt x="123" y="161"/>
                    </a:lnTo>
                    <a:lnTo>
                      <a:pt x="121" y="158"/>
                    </a:lnTo>
                    <a:lnTo>
                      <a:pt x="119" y="153"/>
                    </a:lnTo>
                    <a:lnTo>
                      <a:pt x="113" y="153"/>
                    </a:lnTo>
                    <a:lnTo>
                      <a:pt x="109" y="151"/>
                    </a:lnTo>
                    <a:lnTo>
                      <a:pt x="108" y="146"/>
                    </a:lnTo>
                    <a:lnTo>
                      <a:pt x="99" y="140"/>
                    </a:lnTo>
                    <a:lnTo>
                      <a:pt x="101" y="136"/>
                    </a:lnTo>
                    <a:lnTo>
                      <a:pt x="96" y="130"/>
                    </a:lnTo>
                    <a:lnTo>
                      <a:pt x="88" y="126"/>
                    </a:lnTo>
                    <a:lnTo>
                      <a:pt x="83" y="120"/>
                    </a:lnTo>
                    <a:lnTo>
                      <a:pt x="78" y="118"/>
                    </a:lnTo>
                    <a:lnTo>
                      <a:pt x="69" y="115"/>
                    </a:lnTo>
                    <a:lnTo>
                      <a:pt x="63" y="115"/>
                    </a:lnTo>
                    <a:lnTo>
                      <a:pt x="59" y="110"/>
                    </a:lnTo>
                    <a:lnTo>
                      <a:pt x="56" y="110"/>
                    </a:lnTo>
                    <a:lnTo>
                      <a:pt x="54" y="106"/>
                    </a:lnTo>
                    <a:lnTo>
                      <a:pt x="58" y="103"/>
                    </a:lnTo>
                    <a:lnTo>
                      <a:pt x="53" y="98"/>
                    </a:lnTo>
                    <a:lnTo>
                      <a:pt x="53" y="93"/>
                    </a:lnTo>
                    <a:lnTo>
                      <a:pt x="56" y="93"/>
                    </a:lnTo>
                    <a:lnTo>
                      <a:pt x="63" y="91"/>
                    </a:lnTo>
                    <a:lnTo>
                      <a:pt x="68" y="91"/>
                    </a:lnTo>
                    <a:lnTo>
                      <a:pt x="69" y="88"/>
                    </a:lnTo>
                    <a:lnTo>
                      <a:pt x="73" y="80"/>
                    </a:lnTo>
                    <a:lnTo>
                      <a:pt x="76" y="78"/>
                    </a:lnTo>
                    <a:lnTo>
                      <a:pt x="76" y="76"/>
                    </a:lnTo>
                    <a:lnTo>
                      <a:pt x="69" y="75"/>
                    </a:lnTo>
                    <a:lnTo>
                      <a:pt x="69" y="70"/>
                    </a:lnTo>
                    <a:lnTo>
                      <a:pt x="69" y="66"/>
                    </a:lnTo>
                    <a:lnTo>
                      <a:pt x="63" y="65"/>
                    </a:lnTo>
                    <a:lnTo>
                      <a:pt x="59" y="62"/>
                    </a:lnTo>
                    <a:lnTo>
                      <a:pt x="53" y="62"/>
                    </a:lnTo>
                    <a:lnTo>
                      <a:pt x="46" y="63"/>
                    </a:lnTo>
                    <a:lnTo>
                      <a:pt x="41" y="62"/>
                    </a:lnTo>
                    <a:lnTo>
                      <a:pt x="31" y="62"/>
                    </a:lnTo>
                    <a:lnTo>
                      <a:pt x="26" y="55"/>
                    </a:lnTo>
                    <a:lnTo>
                      <a:pt x="18" y="48"/>
                    </a:lnTo>
                    <a:lnTo>
                      <a:pt x="20" y="43"/>
                    </a:lnTo>
                    <a:lnTo>
                      <a:pt x="18" y="40"/>
                    </a:lnTo>
                    <a:lnTo>
                      <a:pt x="15" y="37"/>
                    </a:lnTo>
                    <a:lnTo>
                      <a:pt x="10" y="30"/>
                    </a:lnTo>
                    <a:lnTo>
                      <a:pt x="1" y="27"/>
                    </a:lnTo>
                    <a:lnTo>
                      <a:pt x="0" y="25"/>
                    </a:lnTo>
                    <a:lnTo>
                      <a:pt x="0" y="25"/>
                    </a:lnTo>
                    <a:close/>
                    <a:moveTo>
                      <a:pt x="66" y="311"/>
                    </a:moveTo>
                    <a:lnTo>
                      <a:pt x="69" y="314"/>
                    </a:lnTo>
                    <a:lnTo>
                      <a:pt x="68" y="316"/>
                    </a:lnTo>
                    <a:lnTo>
                      <a:pt x="71" y="319"/>
                    </a:lnTo>
                    <a:lnTo>
                      <a:pt x="73" y="319"/>
                    </a:lnTo>
                    <a:lnTo>
                      <a:pt x="74" y="312"/>
                    </a:lnTo>
                    <a:lnTo>
                      <a:pt x="73" y="311"/>
                    </a:lnTo>
                    <a:lnTo>
                      <a:pt x="71" y="307"/>
                    </a:lnTo>
                    <a:lnTo>
                      <a:pt x="66" y="311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213" name="Freeform 20"/>
              <p:cNvSpPr>
                <a:spLocks/>
              </p:cNvSpPr>
              <p:nvPr/>
            </p:nvSpPr>
            <p:spPr bwMode="auto">
              <a:xfrm>
                <a:off x="7745333" y="3097475"/>
                <a:ext cx="68496" cy="51879"/>
              </a:xfrm>
              <a:custGeom>
                <a:avLst/>
                <a:gdLst/>
                <a:ahLst/>
                <a:cxnLst>
                  <a:cxn ang="0">
                    <a:pos x="60" y="95"/>
                  </a:cxn>
                  <a:cxn ang="0">
                    <a:pos x="68" y="88"/>
                  </a:cxn>
                  <a:cxn ang="0">
                    <a:pos x="77" y="88"/>
                  </a:cxn>
                  <a:cxn ang="0">
                    <a:pos x="92" y="88"/>
                  </a:cxn>
                  <a:cxn ang="0">
                    <a:pos x="101" y="92"/>
                  </a:cxn>
                  <a:cxn ang="0">
                    <a:pos x="100" y="83"/>
                  </a:cxn>
                  <a:cxn ang="0">
                    <a:pos x="90" y="78"/>
                  </a:cxn>
                  <a:cxn ang="0">
                    <a:pos x="93" y="68"/>
                  </a:cxn>
                  <a:cxn ang="0">
                    <a:pos x="105" y="63"/>
                  </a:cxn>
                  <a:cxn ang="0">
                    <a:pos x="118" y="58"/>
                  </a:cxn>
                  <a:cxn ang="0">
                    <a:pos x="123" y="53"/>
                  </a:cxn>
                  <a:cxn ang="0">
                    <a:pos x="126" y="42"/>
                  </a:cxn>
                  <a:cxn ang="0">
                    <a:pos x="126" y="32"/>
                  </a:cxn>
                  <a:cxn ang="0">
                    <a:pos x="123" y="17"/>
                  </a:cxn>
                  <a:cxn ang="0">
                    <a:pos x="115" y="7"/>
                  </a:cxn>
                  <a:cxn ang="0">
                    <a:pos x="106" y="5"/>
                  </a:cxn>
                  <a:cxn ang="0">
                    <a:pos x="101" y="0"/>
                  </a:cxn>
                  <a:cxn ang="0">
                    <a:pos x="88" y="5"/>
                  </a:cxn>
                  <a:cxn ang="0">
                    <a:pos x="93" y="14"/>
                  </a:cxn>
                  <a:cxn ang="0">
                    <a:pos x="95" y="22"/>
                  </a:cxn>
                  <a:cxn ang="0">
                    <a:pos x="83" y="12"/>
                  </a:cxn>
                  <a:cxn ang="0">
                    <a:pos x="73" y="9"/>
                  </a:cxn>
                  <a:cxn ang="0">
                    <a:pos x="65" y="7"/>
                  </a:cxn>
                  <a:cxn ang="0">
                    <a:pos x="53" y="5"/>
                  </a:cxn>
                  <a:cxn ang="0">
                    <a:pos x="43" y="4"/>
                  </a:cxn>
                  <a:cxn ang="0">
                    <a:pos x="35" y="4"/>
                  </a:cxn>
                  <a:cxn ang="0">
                    <a:pos x="17" y="7"/>
                  </a:cxn>
                  <a:cxn ang="0">
                    <a:pos x="7" y="14"/>
                  </a:cxn>
                  <a:cxn ang="0">
                    <a:pos x="0" y="25"/>
                  </a:cxn>
                  <a:cxn ang="0">
                    <a:pos x="2" y="42"/>
                  </a:cxn>
                  <a:cxn ang="0">
                    <a:pos x="8" y="49"/>
                  </a:cxn>
                  <a:cxn ang="0">
                    <a:pos x="7" y="60"/>
                  </a:cxn>
                  <a:cxn ang="0">
                    <a:pos x="10" y="63"/>
                  </a:cxn>
                  <a:cxn ang="0">
                    <a:pos x="13" y="70"/>
                  </a:cxn>
                  <a:cxn ang="0">
                    <a:pos x="18" y="78"/>
                  </a:cxn>
                  <a:cxn ang="0">
                    <a:pos x="22" y="82"/>
                  </a:cxn>
                  <a:cxn ang="0">
                    <a:pos x="23" y="87"/>
                  </a:cxn>
                  <a:cxn ang="0">
                    <a:pos x="27" y="90"/>
                  </a:cxn>
                  <a:cxn ang="0">
                    <a:pos x="30" y="87"/>
                  </a:cxn>
                  <a:cxn ang="0">
                    <a:pos x="35" y="83"/>
                  </a:cxn>
                  <a:cxn ang="0">
                    <a:pos x="37" y="88"/>
                  </a:cxn>
                  <a:cxn ang="0">
                    <a:pos x="33" y="95"/>
                  </a:cxn>
                  <a:cxn ang="0">
                    <a:pos x="35" y="98"/>
                  </a:cxn>
                  <a:cxn ang="0">
                    <a:pos x="42" y="95"/>
                  </a:cxn>
                  <a:cxn ang="0">
                    <a:pos x="45" y="97"/>
                  </a:cxn>
                  <a:cxn ang="0">
                    <a:pos x="52" y="97"/>
                  </a:cxn>
                </a:cxnLst>
                <a:rect l="0" t="0" r="r" b="b"/>
                <a:pathLst>
                  <a:path w="128" h="100">
                    <a:moveTo>
                      <a:pt x="57" y="100"/>
                    </a:moveTo>
                    <a:lnTo>
                      <a:pt x="60" y="95"/>
                    </a:lnTo>
                    <a:lnTo>
                      <a:pt x="67" y="93"/>
                    </a:lnTo>
                    <a:lnTo>
                      <a:pt x="68" y="88"/>
                    </a:lnTo>
                    <a:lnTo>
                      <a:pt x="73" y="87"/>
                    </a:lnTo>
                    <a:lnTo>
                      <a:pt x="77" y="88"/>
                    </a:lnTo>
                    <a:lnTo>
                      <a:pt x="88" y="87"/>
                    </a:lnTo>
                    <a:lnTo>
                      <a:pt x="92" y="88"/>
                    </a:lnTo>
                    <a:lnTo>
                      <a:pt x="93" y="92"/>
                    </a:lnTo>
                    <a:lnTo>
                      <a:pt x="101" y="92"/>
                    </a:lnTo>
                    <a:lnTo>
                      <a:pt x="98" y="87"/>
                    </a:lnTo>
                    <a:lnTo>
                      <a:pt x="100" y="83"/>
                    </a:lnTo>
                    <a:lnTo>
                      <a:pt x="95" y="80"/>
                    </a:lnTo>
                    <a:lnTo>
                      <a:pt x="90" y="78"/>
                    </a:lnTo>
                    <a:lnTo>
                      <a:pt x="88" y="70"/>
                    </a:lnTo>
                    <a:lnTo>
                      <a:pt x="93" y="68"/>
                    </a:lnTo>
                    <a:lnTo>
                      <a:pt x="103" y="68"/>
                    </a:lnTo>
                    <a:lnTo>
                      <a:pt x="105" y="63"/>
                    </a:lnTo>
                    <a:lnTo>
                      <a:pt x="111" y="60"/>
                    </a:lnTo>
                    <a:lnTo>
                      <a:pt x="118" y="58"/>
                    </a:lnTo>
                    <a:lnTo>
                      <a:pt x="120" y="55"/>
                    </a:lnTo>
                    <a:lnTo>
                      <a:pt x="123" y="53"/>
                    </a:lnTo>
                    <a:lnTo>
                      <a:pt x="126" y="47"/>
                    </a:lnTo>
                    <a:lnTo>
                      <a:pt x="126" y="42"/>
                    </a:lnTo>
                    <a:lnTo>
                      <a:pt x="128" y="37"/>
                    </a:lnTo>
                    <a:lnTo>
                      <a:pt x="126" y="32"/>
                    </a:lnTo>
                    <a:lnTo>
                      <a:pt x="126" y="25"/>
                    </a:lnTo>
                    <a:lnTo>
                      <a:pt x="123" y="17"/>
                    </a:lnTo>
                    <a:lnTo>
                      <a:pt x="118" y="14"/>
                    </a:lnTo>
                    <a:lnTo>
                      <a:pt x="115" y="7"/>
                    </a:lnTo>
                    <a:lnTo>
                      <a:pt x="111" y="7"/>
                    </a:lnTo>
                    <a:lnTo>
                      <a:pt x="106" y="5"/>
                    </a:lnTo>
                    <a:lnTo>
                      <a:pt x="103" y="4"/>
                    </a:lnTo>
                    <a:lnTo>
                      <a:pt x="101" y="0"/>
                    </a:lnTo>
                    <a:lnTo>
                      <a:pt x="93" y="2"/>
                    </a:lnTo>
                    <a:lnTo>
                      <a:pt x="88" y="5"/>
                    </a:lnTo>
                    <a:lnTo>
                      <a:pt x="95" y="10"/>
                    </a:lnTo>
                    <a:lnTo>
                      <a:pt x="93" y="14"/>
                    </a:lnTo>
                    <a:lnTo>
                      <a:pt x="95" y="19"/>
                    </a:lnTo>
                    <a:lnTo>
                      <a:pt x="95" y="22"/>
                    </a:lnTo>
                    <a:lnTo>
                      <a:pt x="87" y="19"/>
                    </a:lnTo>
                    <a:lnTo>
                      <a:pt x="83" y="12"/>
                    </a:lnTo>
                    <a:lnTo>
                      <a:pt x="75" y="12"/>
                    </a:lnTo>
                    <a:lnTo>
                      <a:pt x="73" y="9"/>
                    </a:lnTo>
                    <a:lnTo>
                      <a:pt x="68" y="5"/>
                    </a:lnTo>
                    <a:lnTo>
                      <a:pt x="65" y="7"/>
                    </a:lnTo>
                    <a:lnTo>
                      <a:pt x="60" y="4"/>
                    </a:lnTo>
                    <a:lnTo>
                      <a:pt x="53" y="5"/>
                    </a:lnTo>
                    <a:lnTo>
                      <a:pt x="48" y="4"/>
                    </a:lnTo>
                    <a:lnTo>
                      <a:pt x="43" y="4"/>
                    </a:lnTo>
                    <a:lnTo>
                      <a:pt x="37" y="5"/>
                    </a:lnTo>
                    <a:lnTo>
                      <a:pt x="35" y="4"/>
                    </a:lnTo>
                    <a:lnTo>
                      <a:pt x="27" y="4"/>
                    </a:lnTo>
                    <a:lnTo>
                      <a:pt x="17" y="7"/>
                    </a:lnTo>
                    <a:lnTo>
                      <a:pt x="12" y="7"/>
                    </a:lnTo>
                    <a:lnTo>
                      <a:pt x="7" y="14"/>
                    </a:lnTo>
                    <a:lnTo>
                      <a:pt x="5" y="20"/>
                    </a:lnTo>
                    <a:lnTo>
                      <a:pt x="0" y="25"/>
                    </a:lnTo>
                    <a:lnTo>
                      <a:pt x="0" y="34"/>
                    </a:lnTo>
                    <a:lnTo>
                      <a:pt x="2" y="42"/>
                    </a:lnTo>
                    <a:lnTo>
                      <a:pt x="7" y="44"/>
                    </a:lnTo>
                    <a:lnTo>
                      <a:pt x="8" y="49"/>
                    </a:lnTo>
                    <a:lnTo>
                      <a:pt x="8" y="57"/>
                    </a:lnTo>
                    <a:lnTo>
                      <a:pt x="7" y="60"/>
                    </a:lnTo>
                    <a:lnTo>
                      <a:pt x="7" y="60"/>
                    </a:lnTo>
                    <a:lnTo>
                      <a:pt x="10" y="63"/>
                    </a:lnTo>
                    <a:lnTo>
                      <a:pt x="12" y="67"/>
                    </a:lnTo>
                    <a:lnTo>
                      <a:pt x="13" y="70"/>
                    </a:lnTo>
                    <a:lnTo>
                      <a:pt x="15" y="73"/>
                    </a:lnTo>
                    <a:lnTo>
                      <a:pt x="18" y="78"/>
                    </a:lnTo>
                    <a:lnTo>
                      <a:pt x="20" y="78"/>
                    </a:lnTo>
                    <a:lnTo>
                      <a:pt x="22" y="82"/>
                    </a:lnTo>
                    <a:lnTo>
                      <a:pt x="22" y="85"/>
                    </a:lnTo>
                    <a:lnTo>
                      <a:pt x="23" y="87"/>
                    </a:lnTo>
                    <a:lnTo>
                      <a:pt x="23" y="90"/>
                    </a:lnTo>
                    <a:lnTo>
                      <a:pt x="27" y="90"/>
                    </a:lnTo>
                    <a:lnTo>
                      <a:pt x="30" y="90"/>
                    </a:lnTo>
                    <a:lnTo>
                      <a:pt x="30" y="87"/>
                    </a:lnTo>
                    <a:lnTo>
                      <a:pt x="33" y="85"/>
                    </a:lnTo>
                    <a:lnTo>
                      <a:pt x="35" y="83"/>
                    </a:lnTo>
                    <a:lnTo>
                      <a:pt x="35" y="85"/>
                    </a:lnTo>
                    <a:lnTo>
                      <a:pt x="37" y="88"/>
                    </a:lnTo>
                    <a:lnTo>
                      <a:pt x="37" y="92"/>
                    </a:lnTo>
                    <a:lnTo>
                      <a:pt x="33" y="95"/>
                    </a:lnTo>
                    <a:lnTo>
                      <a:pt x="35" y="97"/>
                    </a:lnTo>
                    <a:lnTo>
                      <a:pt x="35" y="98"/>
                    </a:lnTo>
                    <a:lnTo>
                      <a:pt x="38" y="98"/>
                    </a:lnTo>
                    <a:lnTo>
                      <a:pt x="42" y="95"/>
                    </a:lnTo>
                    <a:lnTo>
                      <a:pt x="43" y="95"/>
                    </a:lnTo>
                    <a:lnTo>
                      <a:pt x="45" y="97"/>
                    </a:lnTo>
                    <a:lnTo>
                      <a:pt x="50" y="98"/>
                    </a:lnTo>
                    <a:lnTo>
                      <a:pt x="52" y="97"/>
                    </a:lnTo>
                    <a:lnTo>
                      <a:pt x="57" y="100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214" name="Freeform 21"/>
              <p:cNvSpPr>
                <a:spLocks/>
              </p:cNvSpPr>
              <p:nvPr/>
            </p:nvSpPr>
            <p:spPr bwMode="auto">
              <a:xfrm>
                <a:off x="7705734" y="3000979"/>
                <a:ext cx="105954" cy="106872"/>
              </a:xfrm>
              <a:custGeom>
                <a:avLst/>
                <a:gdLst/>
                <a:ahLst/>
                <a:cxnLst>
                  <a:cxn ang="0">
                    <a:pos x="28" y="30"/>
                  </a:cxn>
                  <a:cxn ang="0">
                    <a:pos x="37" y="24"/>
                  </a:cxn>
                  <a:cxn ang="0">
                    <a:pos x="35" y="7"/>
                  </a:cxn>
                  <a:cxn ang="0">
                    <a:pos x="47" y="0"/>
                  </a:cxn>
                  <a:cxn ang="0">
                    <a:pos x="62" y="14"/>
                  </a:cxn>
                  <a:cxn ang="0">
                    <a:pos x="65" y="25"/>
                  </a:cxn>
                  <a:cxn ang="0">
                    <a:pos x="88" y="39"/>
                  </a:cxn>
                  <a:cxn ang="0">
                    <a:pos x="106" y="39"/>
                  </a:cxn>
                  <a:cxn ang="0">
                    <a:pos x="116" y="47"/>
                  </a:cxn>
                  <a:cxn ang="0">
                    <a:pos x="123" y="55"/>
                  </a:cxn>
                  <a:cxn ang="0">
                    <a:pos x="115" y="68"/>
                  </a:cxn>
                  <a:cxn ang="0">
                    <a:pos x="100" y="70"/>
                  </a:cxn>
                  <a:cxn ang="0">
                    <a:pos x="101" y="83"/>
                  </a:cxn>
                  <a:cxn ang="0">
                    <a:pos x="110" y="92"/>
                  </a:cxn>
                  <a:cxn ang="0">
                    <a:pos x="130" y="97"/>
                  </a:cxn>
                  <a:cxn ang="0">
                    <a:pos x="148" y="113"/>
                  </a:cxn>
                  <a:cxn ang="0">
                    <a:pos x="156" y="128"/>
                  </a:cxn>
                  <a:cxn ang="0">
                    <a:pos x="168" y="135"/>
                  </a:cxn>
                  <a:cxn ang="0">
                    <a:pos x="174" y="140"/>
                  </a:cxn>
                  <a:cxn ang="0">
                    <a:pos x="179" y="148"/>
                  </a:cxn>
                  <a:cxn ang="0">
                    <a:pos x="189" y="151"/>
                  </a:cxn>
                  <a:cxn ang="0">
                    <a:pos x="193" y="156"/>
                  </a:cxn>
                  <a:cxn ang="0">
                    <a:pos x="198" y="166"/>
                  </a:cxn>
                  <a:cxn ang="0">
                    <a:pos x="191" y="181"/>
                  </a:cxn>
                  <a:cxn ang="0">
                    <a:pos x="189" y="193"/>
                  </a:cxn>
                  <a:cxn ang="0">
                    <a:pos x="176" y="190"/>
                  </a:cxn>
                  <a:cxn ang="0">
                    <a:pos x="161" y="191"/>
                  </a:cxn>
                  <a:cxn ang="0">
                    <a:pos x="168" y="205"/>
                  </a:cxn>
                  <a:cxn ang="0">
                    <a:pos x="156" y="198"/>
                  </a:cxn>
                  <a:cxn ang="0">
                    <a:pos x="141" y="191"/>
                  </a:cxn>
                  <a:cxn ang="0">
                    <a:pos x="146" y="180"/>
                  </a:cxn>
                  <a:cxn ang="0">
                    <a:pos x="146" y="170"/>
                  </a:cxn>
                  <a:cxn ang="0">
                    <a:pos x="141" y="158"/>
                  </a:cxn>
                  <a:cxn ang="0">
                    <a:pos x="135" y="153"/>
                  </a:cxn>
                  <a:cxn ang="0">
                    <a:pos x="126" y="141"/>
                  </a:cxn>
                  <a:cxn ang="0">
                    <a:pos x="125" y="128"/>
                  </a:cxn>
                  <a:cxn ang="0">
                    <a:pos x="118" y="115"/>
                  </a:cxn>
                  <a:cxn ang="0">
                    <a:pos x="93" y="100"/>
                  </a:cxn>
                  <a:cxn ang="0">
                    <a:pos x="70" y="112"/>
                  </a:cxn>
                  <a:cxn ang="0">
                    <a:pos x="52" y="103"/>
                  </a:cxn>
                  <a:cxn ang="0">
                    <a:pos x="38" y="113"/>
                  </a:cxn>
                  <a:cxn ang="0">
                    <a:pos x="32" y="97"/>
                  </a:cxn>
                  <a:cxn ang="0">
                    <a:pos x="32" y="85"/>
                  </a:cxn>
                  <a:cxn ang="0">
                    <a:pos x="32" y="72"/>
                  </a:cxn>
                  <a:cxn ang="0">
                    <a:pos x="15" y="73"/>
                  </a:cxn>
                  <a:cxn ang="0">
                    <a:pos x="13" y="58"/>
                  </a:cxn>
                  <a:cxn ang="0">
                    <a:pos x="0" y="48"/>
                  </a:cxn>
                  <a:cxn ang="0">
                    <a:pos x="10" y="40"/>
                  </a:cxn>
                  <a:cxn ang="0">
                    <a:pos x="10" y="30"/>
                  </a:cxn>
                </a:cxnLst>
                <a:rect l="0" t="0" r="r" b="b"/>
                <a:pathLst>
                  <a:path w="198" h="208">
                    <a:moveTo>
                      <a:pt x="22" y="24"/>
                    </a:moveTo>
                    <a:lnTo>
                      <a:pt x="25" y="27"/>
                    </a:lnTo>
                    <a:lnTo>
                      <a:pt x="28" y="30"/>
                    </a:lnTo>
                    <a:lnTo>
                      <a:pt x="33" y="29"/>
                    </a:lnTo>
                    <a:lnTo>
                      <a:pt x="38" y="29"/>
                    </a:lnTo>
                    <a:lnTo>
                      <a:pt x="37" y="24"/>
                    </a:lnTo>
                    <a:lnTo>
                      <a:pt x="37" y="19"/>
                    </a:lnTo>
                    <a:lnTo>
                      <a:pt x="35" y="14"/>
                    </a:lnTo>
                    <a:lnTo>
                      <a:pt x="35" y="7"/>
                    </a:lnTo>
                    <a:lnTo>
                      <a:pt x="38" y="5"/>
                    </a:lnTo>
                    <a:lnTo>
                      <a:pt x="38" y="2"/>
                    </a:lnTo>
                    <a:lnTo>
                      <a:pt x="47" y="0"/>
                    </a:lnTo>
                    <a:lnTo>
                      <a:pt x="48" y="4"/>
                    </a:lnTo>
                    <a:lnTo>
                      <a:pt x="57" y="7"/>
                    </a:lnTo>
                    <a:lnTo>
                      <a:pt x="62" y="14"/>
                    </a:lnTo>
                    <a:lnTo>
                      <a:pt x="65" y="17"/>
                    </a:lnTo>
                    <a:lnTo>
                      <a:pt x="67" y="20"/>
                    </a:lnTo>
                    <a:lnTo>
                      <a:pt x="65" y="25"/>
                    </a:lnTo>
                    <a:lnTo>
                      <a:pt x="73" y="32"/>
                    </a:lnTo>
                    <a:lnTo>
                      <a:pt x="78" y="39"/>
                    </a:lnTo>
                    <a:lnTo>
                      <a:pt x="88" y="39"/>
                    </a:lnTo>
                    <a:lnTo>
                      <a:pt x="93" y="40"/>
                    </a:lnTo>
                    <a:lnTo>
                      <a:pt x="100" y="39"/>
                    </a:lnTo>
                    <a:lnTo>
                      <a:pt x="106" y="39"/>
                    </a:lnTo>
                    <a:lnTo>
                      <a:pt x="110" y="42"/>
                    </a:lnTo>
                    <a:lnTo>
                      <a:pt x="116" y="43"/>
                    </a:lnTo>
                    <a:lnTo>
                      <a:pt x="116" y="47"/>
                    </a:lnTo>
                    <a:lnTo>
                      <a:pt x="116" y="52"/>
                    </a:lnTo>
                    <a:lnTo>
                      <a:pt x="123" y="53"/>
                    </a:lnTo>
                    <a:lnTo>
                      <a:pt x="123" y="55"/>
                    </a:lnTo>
                    <a:lnTo>
                      <a:pt x="120" y="57"/>
                    </a:lnTo>
                    <a:lnTo>
                      <a:pt x="116" y="65"/>
                    </a:lnTo>
                    <a:lnTo>
                      <a:pt x="115" y="68"/>
                    </a:lnTo>
                    <a:lnTo>
                      <a:pt x="110" y="68"/>
                    </a:lnTo>
                    <a:lnTo>
                      <a:pt x="103" y="70"/>
                    </a:lnTo>
                    <a:lnTo>
                      <a:pt x="100" y="70"/>
                    </a:lnTo>
                    <a:lnTo>
                      <a:pt x="100" y="75"/>
                    </a:lnTo>
                    <a:lnTo>
                      <a:pt x="105" y="80"/>
                    </a:lnTo>
                    <a:lnTo>
                      <a:pt x="101" y="83"/>
                    </a:lnTo>
                    <a:lnTo>
                      <a:pt x="103" y="87"/>
                    </a:lnTo>
                    <a:lnTo>
                      <a:pt x="106" y="87"/>
                    </a:lnTo>
                    <a:lnTo>
                      <a:pt x="110" y="92"/>
                    </a:lnTo>
                    <a:lnTo>
                      <a:pt x="116" y="92"/>
                    </a:lnTo>
                    <a:lnTo>
                      <a:pt x="125" y="95"/>
                    </a:lnTo>
                    <a:lnTo>
                      <a:pt x="130" y="97"/>
                    </a:lnTo>
                    <a:lnTo>
                      <a:pt x="135" y="103"/>
                    </a:lnTo>
                    <a:lnTo>
                      <a:pt x="143" y="107"/>
                    </a:lnTo>
                    <a:lnTo>
                      <a:pt x="148" y="113"/>
                    </a:lnTo>
                    <a:lnTo>
                      <a:pt x="146" y="117"/>
                    </a:lnTo>
                    <a:lnTo>
                      <a:pt x="155" y="123"/>
                    </a:lnTo>
                    <a:lnTo>
                      <a:pt x="156" y="128"/>
                    </a:lnTo>
                    <a:lnTo>
                      <a:pt x="160" y="130"/>
                    </a:lnTo>
                    <a:lnTo>
                      <a:pt x="166" y="130"/>
                    </a:lnTo>
                    <a:lnTo>
                      <a:pt x="168" y="135"/>
                    </a:lnTo>
                    <a:lnTo>
                      <a:pt x="170" y="138"/>
                    </a:lnTo>
                    <a:lnTo>
                      <a:pt x="171" y="141"/>
                    </a:lnTo>
                    <a:lnTo>
                      <a:pt x="174" y="140"/>
                    </a:lnTo>
                    <a:lnTo>
                      <a:pt x="178" y="141"/>
                    </a:lnTo>
                    <a:lnTo>
                      <a:pt x="176" y="145"/>
                    </a:lnTo>
                    <a:lnTo>
                      <a:pt x="179" y="148"/>
                    </a:lnTo>
                    <a:lnTo>
                      <a:pt x="184" y="148"/>
                    </a:lnTo>
                    <a:lnTo>
                      <a:pt x="188" y="151"/>
                    </a:lnTo>
                    <a:lnTo>
                      <a:pt x="189" y="151"/>
                    </a:lnTo>
                    <a:lnTo>
                      <a:pt x="194" y="150"/>
                    </a:lnTo>
                    <a:lnTo>
                      <a:pt x="196" y="153"/>
                    </a:lnTo>
                    <a:lnTo>
                      <a:pt x="193" y="156"/>
                    </a:lnTo>
                    <a:lnTo>
                      <a:pt x="191" y="163"/>
                    </a:lnTo>
                    <a:lnTo>
                      <a:pt x="193" y="165"/>
                    </a:lnTo>
                    <a:lnTo>
                      <a:pt x="198" y="166"/>
                    </a:lnTo>
                    <a:lnTo>
                      <a:pt x="198" y="171"/>
                    </a:lnTo>
                    <a:lnTo>
                      <a:pt x="191" y="176"/>
                    </a:lnTo>
                    <a:lnTo>
                      <a:pt x="191" y="181"/>
                    </a:lnTo>
                    <a:lnTo>
                      <a:pt x="193" y="185"/>
                    </a:lnTo>
                    <a:lnTo>
                      <a:pt x="194" y="191"/>
                    </a:lnTo>
                    <a:lnTo>
                      <a:pt x="189" y="193"/>
                    </a:lnTo>
                    <a:lnTo>
                      <a:pt x="184" y="193"/>
                    </a:lnTo>
                    <a:lnTo>
                      <a:pt x="179" y="191"/>
                    </a:lnTo>
                    <a:lnTo>
                      <a:pt x="176" y="190"/>
                    </a:lnTo>
                    <a:lnTo>
                      <a:pt x="174" y="186"/>
                    </a:lnTo>
                    <a:lnTo>
                      <a:pt x="166" y="188"/>
                    </a:lnTo>
                    <a:lnTo>
                      <a:pt x="161" y="191"/>
                    </a:lnTo>
                    <a:lnTo>
                      <a:pt x="168" y="196"/>
                    </a:lnTo>
                    <a:lnTo>
                      <a:pt x="166" y="200"/>
                    </a:lnTo>
                    <a:lnTo>
                      <a:pt x="168" y="205"/>
                    </a:lnTo>
                    <a:lnTo>
                      <a:pt x="168" y="208"/>
                    </a:lnTo>
                    <a:lnTo>
                      <a:pt x="160" y="205"/>
                    </a:lnTo>
                    <a:lnTo>
                      <a:pt x="156" y="198"/>
                    </a:lnTo>
                    <a:lnTo>
                      <a:pt x="148" y="198"/>
                    </a:lnTo>
                    <a:lnTo>
                      <a:pt x="146" y="195"/>
                    </a:lnTo>
                    <a:lnTo>
                      <a:pt x="141" y="191"/>
                    </a:lnTo>
                    <a:lnTo>
                      <a:pt x="143" y="190"/>
                    </a:lnTo>
                    <a:lnTo>
                      <a:pt x="146" y="188"/>
                    </a:lnTo>
                    <a:lnTo>
                      <a:pt x="146" y="180"/>
                    </a:lnTo>
                    <a:lnTo>
                      <a:pt x="145" y="176"/>
                    </a:lnTo>
                    <a:lnTo>
                      <a:pt x="146" y="171"/>
                    </a:lnTo>
                    <a:lnTo>
                      <a:pt x="146" y="170"/>
                    </a:lnTo>
                    <a:lnTo>
                      <a:pt x="148" y="165"/>
                    </a:lnTo>
                    <a:lnTo>
                      <a:pt x="148" y="161"/>
                    </a:lnTo>
                    <a:lnTo>
                      <a:pt x="141" y="158"/>
                    </a:lnTo>
                    <a:lnTo>
                      <a:pt x="143" y="155"/>
                    </a:lnTo>
                    <a:lnTo>
                      <a:pt x="138" y="153"/>
                    </a:lnTo>
                    <a:lnTo>
                      <a:pt x="135" y="153"/>
                    </a:lnTo>
                    <a:lnTo>
                      <a:pt x="128" y="148"/>
                    </a:lnTo>
                    <a:lnTo>
                      <a:pt x="125" y="145"/>
                    </a:lnTo>
                    <a:lnTo>
                      <a:pt x="126" y="141"/>
                    </a:lnTo>
                    <a:lnTo>
                      <a:pt x="126" y="137"/>
                    </a:lnTo>
                    <a:lnTo>
                      <a:pt x="123" y="132"/>
                    </a:lnTo>
                    <a:lnTo>
                      <a:pt x="125" y="128"/>
                    </a:lnTo>
                    <a:lnTo>
                      <a:pt x="126" y="125"/>
                    </a:lnTo>
                    <a:lnTo>
                      <a:pt x="123" y="120"/>
                    </a:lnTo>
                    <a:lnTo>
                      <a:pt x="118" y="115"/>
                    </a:lnTo>
                    <a:lnTo>
                      <a:pt x="106" y="108"/>
                    </a:lnTo>
                    <a:lnTo>
                      <a:pt x="103" y="102"/>
                    </a:lnTo>
                    <a:lnTo>
                      <a:pt x="93" y="100"/>
                    </a:lnTo>
                    <a:lnTo>
                      <a:pt x="85" y="102"/>
                    </a:lnTo>
                    <a:lnTo>
                      <a:pt x="80" y="112"/>
                    </a:lnTo>
                    <a:lnTo>
                      <a:pt x="70" y="112"/>
                    </a:lnTo>
                    <a:lnTo>
                      <a:pt x="65" y="108"/>
                    </a:lnTo>
                    <a:lnTo>
                      <a:pt x="60" y="108"/>
                    </a:lnTo>
                    <a:lnTo>
                      <a:pt x="52" y="103"/>
                    </a:lnTo>
                    <a:lnTo>
                      <a:pt x="45" y="107"/>
                    </a:lnTo>
                    <a:lnTo>
                      <a:pt x="43" y="112"/>
                    </a:lnTo>
                    <a:lnTo>
                      <a:pt x="38" y="113"/>
                    </a:lnTo>
                    <a:lnTo>
                      <a:pt x="32" y="117"/>
                    </a:lnTo>
                    <a:lnTo>
                      <a:pt x="32" y="105"/>
                    </a:lnTo>
                    <a:lnTo>
                      <a:pt x="32" y="97"/>
                    </a:lnTo>
                    <a:lnTo>
                      <a:pt x="28" y="92"/>
                    </a:lnTo>
                    <a:lnTo>
                      <a:pt x="32" y="88"/>
                    </a:lnTo>
                    <a:lnTo>
                      <a:pt x="32" y="85"/>
                    </a:lnTo>
                    <a:lnTo>
                      <a:pt x="28" y="80"/>
                    </a:lnTo>
                    <a:lnTo>
                      <a:pt x="32" y="75"/>
                    </a:lnTo>
                    <a:lnTo>
                      <a:pt x="32" y="72"/>
                    </a:lnTo>
                    <a:lnTo>
                      <a:pt x="23" y="72"/>
                    </a:lnTo>
                    <a:lnTo>
                      <a:pt x="18" y="75"/>
                    </a:lnTo>
                    <a:lnTo>
                      <a:pt x="15" y="73"/>
                    </a:lnTo>
                    <a:lnTo>
                      <a:pt x="12" y="68"/>
                    </a:lnTo>
                    <a:lnTo>
                      <a:pt x="15" y="65"/>
                    </a:lnTo>
                    <a:lnTo>
                      <a:pt x="13" y="58"/>
                    </a:lnTo>
                    <a:lnTo>
                      <a:pt x="8" y="53"/>
                    </a:lnTo>
                    <a:lnTo>
                      <a:pt x="3" y="53"/>
                    </a:lnTo>
                    <a:lnTo>
                      <a:pt x="0" y="48"/>
                    </a:lnTo>
                    <a:lnTo>
                      <a:pt x="3" y="43"/>
                    </a:lnTo>
                    <a:lnTo>
                      <a:pt x="5" y="43"/>
                    </a:lnTo>
                    <a:lnTo>
                      <a:pt x="10" y="40"/>
                    </a:lnTo>
                    <a:lnTo>
                      <a:pt x="8" y="37"/>
                    </a:lnTo>
                    <a:lnTo>
                      <a:pt x="10" y="34"/>
                    </a:lnTo>
                    <a:lnTo>
                      <a:pt x="10" y="30"/>
                    </a:lnTo>
                    <a:lnTo>
                      <a:pt x="18" y="29"/>
                    </a:lnTo>
                    <a:lnTo>
                      <a:pt x="22" y="24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215" name="Freeform 22"/>
              <p:cNvSpPr>
                <a:spLocks noEditPoints="1"/>
              </p:cNvSpPr>
              <p:nvPr/>
            </p:nvSpPr>
            <p:spPr bwMode="auto">
              <a:xfrm>
                <a:off x="7674697" y="3025881"/>
                <a:ext cx="110235" cy="178465"/>
              </a:xfrm>
              <a:custGeom>
                <a:avLst/>
                <a:gdLst/>
                <a:ahLst/>
                <a:cxnLst>
                  <a:cxn ang="0">
                    <a:pos x="73" y="17"/>
                  </a:cxn>
                  <a:cxn ang="0">
                    <a:pos x="90" y="24"/>
                  </a:cxn>
                  <a:cxn ang="0">
                    <a:pos x="86" y="44"/>
                  </a:cxn>
                  <a:cxn ang="0">
                    <a:pos x="101" y="64"/>
                  </a:cxn>
                  <a:cxn ang="0">
                    <a:pos x="128" y="64"/>
                  </a:cxn>
                  <a:cxn ang="0">
                    <a:pos x="164" y="60"/>
                  </a:cxn>
                  <a:cxn ang="0">
                    <a:pos x="181" y="84"/>
                  </a:cxn>
                  <a:cxn ang="0">
                    <a:pos x="193" y="105"/>
                  </a:cxn>
                  <a:cxn ang="0">
                    <a:pos x="206" y="117"/>
                  </a:cxn>
                  <a:cxn ang="0">
                    <a:pos x="204" y="140"/>
                  </a:cxn>
                  <a:cxn ang="0">
                    <a:pos x="179" y="142"/>
                  </a:cxn>
                  <a:cxn ang="0">
                    <a:pos x="148" y="145"/>
                  </a:cxn>
                  <a:cxn ang="0">
                    <a:pos x="131" y="172"/>
                  </a:cxn>
                  <a:cxn ang="0">
                    <a:pos x="138" y="198"/>
                  </a:cxn>
                  <a:cxn ang="0">
                    <a:pos x="130" y="196"/>
                  </a:cxn>
                  <a:cxn ang="0">
                    <a:pos x="115" y="187"/>
                  </a:cxn>
                  <a:cxn ang="0">
                    <a:pos x="105" y="187"/>
                  </a:cxn>
                  <a:cxn ang="0">
                    <a:pos x="96" y="183"/>
                  </a:cxn>
                  <a:cxn ang="0">
                    <a:pos x="90" y="168"/>
                  </a:cxn>
                  <a:cxn ang="0">
                    <a:pos x="80" y="168"/>
                  </a:cxn>
                  <a:cxn ang="0">
                    <a:pos x="71" y="170"/>
                  </a:cxn>
                  <a:cxn ang="0">
                    <a:pos x="73" y="187"/>
                  </a:cxn>
                  <a:cxn ang="0">
                    <a:pos x="68" y="206"/>
                  </a:cxn>
                  <a:cxn ang="0">
                    <a:pos x="56" y="243"/>
                  </a:cxn>
                  <a:cxn ang="0">
                    <a:pos x="58" y="253"/>
                  </a:cxn>
                  <a:cxn ang="0">
                    <a:pos x="65" y="268"/>
                  </a:cxn>
                  <a:cxn ang="0">
                    <a:pos x="75" y="266"/>
                  </a:cxn>
                  <a:cxn ang="0">
                    <a:pos x="83" y="285"/>
                  </a:cxn>
                  <a:cxn ang="0">
                    <a:pos x="90" y="286"/>
                  </a:cxn>
                  <a:cxn ang="0">
                    <a:pos x="91" y="303"/>
                  </a:cxn>
                  <a:cxn ang="0">
                    <a:pos x="95" y="306"/>
                  </a:cxn>
                  <a:cxn ang="0">
                    <a:pos x="110" y="323"/>
                  </a:cxn>
                  <a:cxn ang="0">
                    <a:pos x="126" y="333"/>
                  </a:cxn>
                  <a:cxn ang="0">
                    <a:pos x="126" y="344"/>
                  </a:cxn>
                  <a:cxn ang="0">
                    <a:pos x="106" y="341"/>
                  </a:cxn>
                  <a:cxn ang="0">
                    <a:pos x="101" y="328"/>
                  </a:cxn>
                  <a:cxn ang="0">
                    <a:pos x="83" y="328"/>
                  </a:cxn>
                  <a:cxn ang="0">
                    <a:pos x="71" y="314"/>
                  </a:cxn>
                  <a:cxn ang="0">
                    <a:pos x="56" y="299"/>
                  </a:cxn>
                  <a:cxn ang="0">
                    <a:pos x="46" y="285"/>
                  </a:cxn>
                  <a:cxn ang="0">
                    <a:pos x="36" y="280"/>
                  </a:cxn>
                  <a:cxn ang="0">
                    <a:pos x="41" y="261"/>
                  </a:cxn>
                  <a:cxn ang="0">
                    <a:pos x="46" y="248"/>
                  </a:cxn>
                  <a:cxn ang="0">
                    <a:pos x="50" y="228"/>
                  </a:cxn>
                  <a:cxn ang="0">
                    <a:pos x="60" y="196"/>
                  </a:cxn>
                  <a:cxn ang="0">
                    <a:pos x="55" y="173"/>
                  </a:cxn>
                  <a:cxn ang="0">
                    <a:pos x="38" y="145"/>
                  </a:cxn>
                  <a:cxn ang="0">
                    <a:pos x="35" y="120"/>
                  </a:cxn>
                  <a:cxn ang="0">
                    <a:pos x="33" y="97"/>
                  </a:cxn>
                  <a:cxn ang="0">
                    <a:pos x="13" y="70"/>
                  </a:cxn>
                  <a:cxn ang="0">
                    <a:pos x="0" y="52"/>
                  </a:cxn>
                  <a:cxn ang="0">
                    <a:pos x="12" y="34"/>
                  </a:cxn>
                  <a:cxn ang="0">
                    <a:pos x="35" y="20"/>
                  </a:cxn>
                  <a:cxn ang="0">
                    <a:pos x="48" y="9"/>
                  </a:cxn>
                  <a:cxn ang="0">
                    <a:pos x="58" y="0"/>
                  </a:cxn>
                  <a:cxn ang="0">
                    <a:pos x="75" y="324"/>
                  </a:cxn>
                  <a:cxn ang="0">
                    <a:pos x="56" y="308"/>
                  </a:cxn>
                  <a:cxn ang="0">
                    <a:pos x="38" y="291"/>
                  </a:cxn>
                  <a:cxn ang="0">
                    <a:pos x="41" y="291"/>
                  </a:cxn>
                  <a:cxn ang="0">
                    <a:pos x="128" y="201"/>
                  </a:cxn>
                  <a:cxn ang="0">
                    <a:pos x="80" y="251"/>
                  </a:cxn>
                  <a:cxn ang="0">
                    <a:pos x="80" y="256"/>
                  </a:cxn>
                  <a:cxn ang="0">
                    <a:pos x="80" y="256"/>
                  </a:cxn>
                </a:cxnLst>
                <a:rect l="0" t="0" r="r" b="b"/>
                <a:pathLst>
                  <a:path w="206" h="346">
                    <a:moveTo>
                      <a:pt x="58" y="0"/>
                    </a:moveTo>
                    <a:lnTo>
                      <a:pt x="61" y="5"/>
                    </a:lnTo>
                    <a:lnTo>
                      <a:pt x="66" y="5"/>
                    </a:lnTo>
                    <a:lnTo>
                      <a:pt x="71" y="10"/>
                    </a:lnTo>
                    <a:lnTo>
                      <a:pt x="73" y="17"/>
                    </a:lnTo>
                    <a:lnTo>
                      <a:pt x="70" y="20"/>
                    </a:lnTo>
                    <a:lnTo>
                      <a:pt x="73" y="25"/>
                    </a:lnTo>
                    <a:lnTo>
                      <a:pt x="76" y="27"/>
                    </a:lnTo>
                    <a:lnTo>
                      <a:pt x="81" y="24"/>
                    </a:lnTo>
                    <a:lnTo>
                      <a:pt x="90" y="24"/>
                    </a:lnTo>
                    <a:lnTo>
                      <a:pt x="90" y="27"/>
                    </a:lnTo>
                    <a:lnTo>
                      <a:pt x="86" y="32"/>
                    </a:lnTo>
                    <a:lnTo>
                      <a:pt x="90" y="37"/>
                    </a:lnTo>
                    <a:lnTo>
                      <a:pt x="90" y="40"/>
                    </a:lnTo>
                    <a:lnTo>
                      <a:pt x="86" y="44"/>
                    </a:lnTo>
                    <a:lnTo>
                      <a:pt x="90" y="49"/>
                    </a:lnTo>
                    <a:lnTo>
                      <a:pt x="90" y="57"/>
                    </a:lnTo>
                    <a:lnTo>
                      <a:pt x="90" y="69"/>
                    </a:lnTo>
                    <a:lnTo>
                      <a:pt x="96" y="65"/>
                    </a:lnTo>
                    <a:lnTo>
                      <a:pt x="101" y="64"/>
                    </a:lnTo>
                    <a:lnTo>
                      <a:pt x="103" y="59"/>
                    </a:lnTo>
                    <a:lnTo>
                      <a:pt x="110" y="55"/>
                    </a:lnTo>
                    <a:lnTo>
                      <a:pt x="118" y="60"/>
                    </a:lnTo>
                    <a:lnTo>
                      <a:pt x="123" y="60"/>
                    </a:lnTo>
                    <a:lnTo>
                      <a:pt x="128" y="64"/>
                    </a:lnTo>
                    <a:lnTo>
                      <a:pt x="138" y="64"/>
                    </a:lnTo>
                    <a:lnTo>
                      <a:pt x="143" y="54"/>
                    </a:lnTo>
                    <a:lnTo>
                      <a:pt x="151" y="52"/>
                    </a:lnTo>
                    <a:lnTo>
                      <a:pt x="161" y="54"/>
                    </a:lnTo>
                    <a:lnTo>
                      <a:pt x="164" y="60"/>
                    </a:lnTo>
                    <a:lnTo>
                      <a:pt x="176" y="67"/>
                    </a:lnTo>
                    <a:lnTo>
                      <a:pt x="181" y="72"/>
                    </a:lnTo>
                    <a:lnTo>
                      <a:pt x="184" y="77"/>
                    </a:lnTo>
                    <a:lnTo>
                      <a:pt x="183" y="80"/>
                    </a:lnTo>
                    <a:lnTo>
                      <a:pt x="181" y="84"/>
                    </a:lnTo>
                    <a:lnTo>
                      <a:pt x="184" y="89"/>
                    </a:lnTo>
                    <a:lnTo>
                      <a:pt x="184" y="93"/>
                    </a:lnTo>
                    <a:lnTo>
                      <a:pt x="183" y="97"/>
                    </a:lnTo>
                    <a:lnTo>
                      <a:pt x="186" y="100"/>
                    </a:lnTo>
                    <a:lnTo>
                      <a:pt x="193" y="105"/>
                    </a:lnTo>
                    <a:lnTo>
                      <a:pt x="196" y="105"/>
                    </a:lnTo>
                    <a:lnTo>
                      <a:pt x="201" y="107"/>
                    </a:lnTo>
                    <a:lnTo>
                      <a:pt x="199" y="110"/>
                    </a:lnTo>
                    <a:lnTo>
                      <a:pt x="206" y="113"/>
                    </a:lnTo>
                    <a:lnTo>
                      <a:pt x="206" y="117"/>
                    </a:lnTo>
                    <a:lnTo>
                      <a:pt x="204" y="122"/>
                    </a:lnTo>
                    <a:lnTo>
                      <a:pt x="204" y="123"/>
                    </a:lnTo>
                    <a:lnTo>
                      <a:pt x="203" y="128"/>
                    </a:lnTo>
                    <a:lnTo>
                      <a:pt x="204" y="132"/>
                    </a:lnTo>
                    <a:lnTo>
                      <a:pt x="204" y="140"/>
                    </a:lnTo>
                    <a:lnTo>
                      <a:pt x="201" y="142"/>
                    </a:lnTo>
                    <a:lnTo>
                      <a:pt x="196" y="145"/>
                    </a:lnTo>
                    <a:lnTo>
                      <a:pt x="191" y="142"/>
                    </a:lnTo>
                    <a:lnTo>
                      <a:pt x="184" y="143"/>
                    </a:lnTo>
                    <a:lnTo>
                      <a:pt x="179" y="142"/>
                    </a:lnTo>
                    <a:lnTo>
                      <a:pt x="174" y="142"/>
                    </a:lnTo>
                    <a:lnTo>
                      <a:pt x="168" y="143"/>
                    </a:lnTo>
                    <a:lnTo>
                      <a:pt x="166" y="142"/>
                    </a:lnTo>
                    <a:lnTo>
                      <a:pt x="158" y="142"/>
                    </a:lnTo>
                    <a:lnTo>
                      <a:pt x="148" y="145"/>
                    </a:lnTo>
                    <a:lnTo>
                      <a:pt x="143" y="145"/>
                    </a:lnTo>
                    <a:lnTo>
                      <a:pt x="138" y="152"/>
                    </a:lnTo>
                    <a:lnTo>
                      <a:pt x="136" y="158"/>
                    </a:lnTo>
                    <a:lnTo>
                      <a:pt x="131" y="163"/>
                    </a:lnTo>
                    <a:lnTo>
                      <a:pt x="131" y="172"/>
                    </a:lnTo>
                    <a:lnTo>
                      <a:pt x="133" y="180"/>
                    </a:lnTo>
                    <a:lnTo>
                      <a:pt x="138" y="182"/>
                    </a:lnTo>
                    <a:lnTo>
                      <a:pt x="139" y="187"/>
                    </a:lnTo>
                    <a:lnTo>
                      <a:pt x="139" y="195"/>
                    </a:lnTo>
                    <a:lnTo>
                      <a:pt x="138" y="198"/>
                    </a:lnTo>
                    <a:lnTo>
                      <a:pt x="136" y="198"/>
                    </a:lnTo>
                    <a:lnTo>
                      <a:pt x="136" y="200"/>
                    </a:lnTo>
                    <a:lnTo>
                      <a:pt x="134" y="201"/>
                    </a:lnTo>
                    <a:lnTo>
                      <a:pt x="134" y="200"/>
                    </a:lnTo>
                    <a:lnTo>
                      <a:pt x="130" y="196"/>
                    </a:lnTo>
                    <a:lnTo>
                      <a:pt x="128" y="196"/>
                    </a:lnTo>
                    <a:lnTo>
                      <a:pt x="128" y="195"/>
                    </a:lnTo>
                    <a:lnTo>
                      <a:pt x="125" y="193"/>
                    </a:lnTo>
                    <a:lnTo>
                      <a:pt x="118" y="187"/>
                    </a:lnTo>
                    <a:lnTo>
                      <a:pt x="115" y="187"/>
                    </a:lnTo>
                    <a:lnTo>
                      <a:pt x="111" y="188"/>
                    </a:lnTo>
                    <a:lnTo>
                      <a:pt x="113" y="188"/>
                    </a:lnTo>
                    <a:lnTo>
                      <a:pt x="113" y="190"/>
                    </a:lnTo>
                    <a:lnTo>
                      <a:pt x="110" y="188"/>
                    </a:lnTo>
                    <a:lnTo>
                      <a:pt x="105" y="187"/>
                    </a:lnTo>
                    <a:lnTo>
                      <a:pt x="100" y="188"/>
                    </a:lnTo>
                    <a:lnTo>
                      <a:pt x="96" y="187"/>
                    </a:lnTo>
                    <a:lnTo>
                      <a:pt x="93" y="188"/>
                    </a:lnTo>
                    <a:lnTo>
                      <a:pt x="95" y="185"/>
                    </a:lnTo>
                    <a:lnTo>
                      <a:pt x="96" y="183"/>
                    </a:lnTo>
                    <a:lnTo>
                      <a:pt x="93" y="180"/>
                    </a:lnTo>
                    <a:lnTo>
                      <a:pt x="95" y="173"/>
                    </a:lnTo>
                    <a:lnTo>
                      <a:pt x="95" y="172"/>
                    </a:lnTo>
                    <a:lnTo>
                      <a:pt x="95" y="170"/>
                    </a:lnTo>
                    <a:lnTo>
                      <a:pt x="90" y="168"/>
                    </a:lnTo>
                    <a:lnTo>
                      <a:pt x="90" y="168"/>
                    </a:lnTo>
                    <a:lnTo>
                      <a:pt x="88" y="168"/>
                    </a:lnTo>
                    <a:lnTo>
                      <a:pt x="86" y="167"/>
                    </a:lnTo>
                    <a:lnTo>
                      <a:pt x="81" y="168"/>
                    </a:lnTo>
                    <a:lnTo>
                      <a:pt x="80" y="168"/>
                    </a:lnTo>
                    <a:lnTo>
                      <a:pt x="78" y="168"/>
                    </a:lnTo>
                    <a:lnTo>
                      <a:pt x="76" y="170"/>
                    </a:lnTo>
                    <a:lnTo>
                      <a:pt x="73" y="170"/>
                    </a:lnTo>
                    <a:lnTo>
                      <a:pt x="71" y="168"/>
                    </a:lnTo>
                    <a:lnTo>
                      <a:pt x="71" y="170"/>
                    </a:lnTo>
                    <a:lnTo>
                      <a:pt x="70" y="173"/>
                    </a:lnTo>
                    <a:lnTo>
                      <a:pt x="75" y="175"/>
                    </a:lnTo>
                    <a:lnTo>
                      <a:pt x="75" y="178"/>
                    </a:lnTo>
                    <a:lnTo>
                      <a:pt x="73" y="182"/>
                    </a:lnTo>
                    <a:lnTo>
                      <a:pt x="73" y="187"/>
                    </a:lnTo>
                    <a:lnTo>
                      <a:pt x="71" y="190"/>
                    </a:lnTo>
                    <a:lnTo>
                      <a:pt x="73" y="191"/>
                    </a:lnTo>
                    <a:lnTo>
                      <a:pt x="73" y="196"/>
                    </a:lnTo>
                    <a:lnTo>
                      <a:pt x="70" y="201"/>
                    </a:lnTo>
                    <a:lnTo>
                      <a:pt x="68" y="206"/>
                    </a:lnTo>
                    <a:lnTo>
                      <a:pt x="65" y="210"/>
                    </a:lnTo>
                    <a:lnTo>
                      <a:pt x="65" y="226"/>
                    </a:lnTo>
                    <a:lnTo>
                      <a:pt x="58" y="233"/>
                    </a:lnTo>
                    <a:lnTo>
                      <a:pt x="58" y="238"/>
                    </a:lnTo>
                    <a:lnTo>
                      <a:pt x="56" y="243"/>
                    </a:lnTo>
                    <a:lnTo>
                      <a:pt x="58" y="243"/>
                    </a:lnTo>
                    <a:lnTo>
                      <a:pt x="60" y="245"/>
                    </a:lnTo>
                    <a:lnTo>
                      <a:pt x="56" y="246"/>
                    </a:lnTo>
                    <a:lnTo>
                      <a:pt x="58" y="248"/>
                    </a:lnTo>
                    <a:lnTo>
                      <a:pt x="58" y="253"/>
                    </a:lnTo>
                    <a:lnTo>
                      <a:pt x="58" y="256"/>
                    </a:lnTo>
                    <a:lnTo>
                      <a:pt x="63" y="263"/>
                    </a:lnTo>
                    <a:lnTo>
                      <a:pt x="61" y="266"/>
                    </a:lnTo>
                    <a:lnTo>
                      <a:pt x="63" y="268"/>
                    </a:lnTo>
                    <a:lnTo>
                      <a:pt x="65" y="268"/>
                    </a:lnTo>
                    <a:lnTo>
                      <a:pt x="66" y="266"/>
                    </a:lnTo>
                    <a:lnTo>
                      <a:pt x="68" y="263"/>
                    </a:lnTo>
                    <a:lnTo>
                      <a:pt x="70" y="265"/>
                    </a:lnTo>
                    <a:lnTo>
                      <a:pt x="73" y="265"/>
                    </a:lnTo>
                    <a:lnTo>
                      <a:pt x="75" y="266"/>
                    </a:lnTo>
                    <a:lnTo>
                      <a:pt x="75" y="271"/>
                    </a:lnTo>
                    <a:lnTo>
                      <a:pt x="78" y="275"/>
                    </a:lnTo>
                    <a:lnTo>
                      <a:pt x="78" y="278"/>
                    </a:lnTo>
                    <a:lnTo>
                      <a:pt x="80" y="280"/>
                    </a:lnTo>
                    <a:lnTo>
                      <a:pt x="83" y="285"/>
                    </a:lnTo>
                    <a:lnTo>
                      <a:pt x="85" y="285"/>
                    </a:lnTo>
                    <a:lnTo>
                      <a:pt x="85" y="281"/>
                    </a:lnTo>
                    <a:lnTo>
                      <a:pt x="85" y="280"/>
                    </a:lnTo>
                    <a:lnTo>
                      <a:pt x="86" y="283"/>
                    </a:lnTo>
                    <a:lnTo>
                      <a:pt x="90" y="286"/>
                    </a:lnTo>
                    <a:lnTo>
                      <a:pt x="90" y="291"/>
                    </a:lnTo>
                    <a:lnTo>
                      <a:pt x="91" y="291"/>
                    </a:lnTo>
                    <a:lnTo>
                      <a:pt x="93" y="301"/>
                    </a:lnTo>
                    <a:lnTo>
                      <a:pt x="93" y="301"/>
                    </a:lnTo>
                    <a:lnTo>
                      <a:pt x="91" y="303"/>
                    </a:lnTo>
                    <a:lnTo>
                      <a:pt x="90" y="303"/>
                    </a:lnTo>
                    <a:lnTo>
                      <a:pt x="86" y="304"/>
                    </a:lnTo>
                    <a:lnTo>
                      <a:pt x="86" y="308"/>
                    </a:lnTo>
                    <a:lnTo>
                      <a:pt x="93" y="309"/>
                    </a:lnTo>
                    <a:lnTo>
                      <a:pt x="95" y="306"/>
                    </a:lnTo>
                    <a:lnTo>
                      <a:pt x="95" y="308"/>
                    </a:lnTo>
                    <a:lnTo>
                      <a:pt x="96" y="311"/>
                    </a:lnTo>
                    <a:lnTo>
                      <a:pt x="100" y="314"/>
                    </a:lnTo>
                    <a:lnTo>
                      <a:pt x="106" y="319"/>
                    </a:lnTo>
                    <a:lnTo>
                      <a:pt x="110" y="323"/>
                    </a:lnTo>
                    <a:lnTo>
                      <a:pt x="111" y="321"/>
                    </a:lnTo>
                    <a:lnTo>
                      <a:pt x="116" y="321"/>
                    </a:lnTo>
                    <a:lnTo>
                      <a:pt x="120" y="323"/>
                    </a:lnTo>
                    <a:lnTo>
                      <a:pt x="123" y="329"/>
                    </a:lnTo>
                    <a:lnTo>
                      <a:pt x="126" y="333"/>
                    </a:lnTo>
                    <a:lnTo>
                      <a:pt x="131" y="334"/>
                    </a:lnTo>
                    <a:lnTo>
                      <a:pt x="131" y="338"/>
                    </a:lnTo>
                    <a:lnTo>
                      <a:pt x="130" y="338"/>
                    </a:lnTo>
                    <a:lnTo>
                      <a:pt x="130" y="343"/>
                    </a:lnTo>
                    <a:lnTo>
                      <a:pt x="126" y="344"/>
                    </a:lnTo>
                    <a:lnTo>
                      <a:pt x="123" y="341"/>
                    </a:lnTo>
                    <a:lnTo>
                      <a:pt x="120" y="343"/>
                    </a:lnTo>
                    <a:lnTo>
                      <a:pt x="113" y="346"/>
                    </a:lnTo>
                    <a:lnTo>
                      <a:pt x="106" y="344"/>
                    </a:lnTo>
                    <a:lnTo>
                      <a:pt x="106" y="341"/>
                    </a:lnTo>
                    <a:lnTo>
                      <a:pt x="110" y="339"/>
                    </a:lnTo>
                    <a:lnTo>
                      <a:pt x="111" y="333"/>
                    </a:lnTo>
                    <a:lnTo>
                      <a:pt x="108" y="329"/>
                    </a:lnTo>
                    <a:lnTo>
                      <a:pt x="103" y="329"/>
                    </a:lnTo>
                    <a:lnTo>
                      <a:pt x="101" y="328"/>
                    </a:lnTo>
                    <a:lnTo>
                      <a:pt x="95" y="324"/>
                    </a:lnTo>
                    <a:lnTo>
                      <a:pt x="90" y="321"/>
                    </a:lnTo>
                    <a:lnTo>
                      <a:pt x="86" y="324"/>
                    </a:lnTo>
                    <a:lnTo>
                      <a:pt x="85" y="331"/>
                    </a:lnTo>
                    <a:lnTo>
                      <a:pt x="83" y="328"/>
                    </a:lnTo>
                    <a:lnTo>
                      <a:pt x="73" y="321"/>
                    </a:lnTo>
                    <a:lnTo>
                      <a:pt x="73" y="319"/>
                    </a:lnTo>
                    <a:lnTo>
                      <a:pt x="75" y="316"/>
                    </a:lnTo>
                    <a:lnTo>
                      <a:pt x="75" y="314"/>
                    </a:lnTo>
                    <a:lnTo>
                      <a:pt x="71" y="314"/>
                    </a:lnTo>
                    <a:lnTo>
                      <a:pt x="70" y="309"/>
                    </a:lnTo>
                    <a:lnTo>
                      <a:pt x="66" y="309"/>
                    </a:lnTo>
                    <a:lnTo>
                      <a:pt x="66" y="306"/>
                    </a:lnTo>
                    <a:lnTo>
                      <a:pt x="60" y="299"/>
                    </a:lnTo>
                    <a:lnTo>
                      <a:pt x="56" y="299"/>
                    </a:lnTo>
                    <a:lnTo>
                      <a:pt x="55" y="293"/>
                    </a:lnTo>
                    <a:lnTo>
                      <a:pt x="50" y="291"/>
                    </a:lnTo>
                    <a:lnTo>
                      <a:pt x="50" y="288"/>
                    </a:lnTo>
                    <a:lnTo>
                      <a:pt x="46" y="286"/>
                    </a:lnTo>
                    <a:lnTo>
                      <a:pt x="46" y="285"/>
                    </a:lnTo>
                    <a:lnTo>
                      <a:pt x="43" y="286"/>
                    </a:lnTo>
                    <a:lnTo>
                      <a:pt x="43" y="289"/>
                    </a:lnTo>
                    <a:lnTo>
                      <a:pt x="40" y="289"/>
                    </a:lnTo>
                    <a:lnTo>
                      <a:pt x="38" y="286"/>
                    </a:lnTo>
                    <a:lnTo>
                      <a:pt x="36" y="280"/>
                    </a:lnTo>
                    <a:lnTo>
                      <a:pt x="36" y="278"/>
                    </a:lnTo>
                    <a:lnTo>
                      <a:pt x="36" y="271"/>
                    </a:lnTo>
                    <a:lnTo>
                      <a:pt x="40" y="270"/>
                    </a:lnTo>
                    <a:lnTo>
                      <a:pt x="40" y="261"/>
                    </a:lnTo>
                    <a:lnTo>
                      <a:pt x="41" y="261"/>
                    </a:lnTo>
                    <a:lnTo>
                      <a:pt x="43" y="258"/>
                    </a:lnTo>
                    <a:lnTo>
                      <a:pt x="41" y="258"/>
                    </a:lnTo>
                    <a:lnTo>
                      <a:pt x="45" y="253"/>
                    </a:lnTo>
                    <a:lnTo>
                      <a:pt x="43" y="251"/>
                    </a:lnTo>
                    <a:lnTo>
                      <a:pt x="46" y="248"/>
                    </a:lnTo>
                    <a:lnTo>
                      <a:pt x="43" y="248"/>
                    </a:lnTo>
                    <a:lnTo>
                      <a:pt x="45" y="240"/>
                    </a:lnTo>
                    <a:lnTo>
                      <a:pt x="46" y="236"/>
                    </a:lnTo>
                    <a:lnTo>
                      <a:pt x="48" y="233"/>
                    </a:lnTo>
                    <a:lnTo>
                      <a:pt x="50" y="228"/>
                    </a:lnTo>
                    <a:lnTo>
                      <a:pt x="55" y="225"/>
                    </a:lnTo>
                    <a:lnTo>
                      <a:pt x="60" y="210"/>
                    </a:lnTo>
                    <a:lnTo>
                      <a:pt x="63" y="208"/>
                    </a:lnTo>
                    <a:lnTo>
                      <a:pt x="63" y="201"/>
                    </a:lnTo>
                    <a:lnTo>
                      <a:pt x="60" y="196"/>
                    </a:lnTo>
                    <a:lnTo>
                      <a:pt x="60" y="190"/>
                    </a:lnTo>
                    <a:lnTo>
                      <a:pt x="58" y="187"/>
                    </a:lnTo>
                    <a:lnTo>
                      <a:pt x="56" y="180"/>
                    </a:lnTo>
                    <a:lnTo>
                      <a:pt x="55" y="177"/>
                    </a:lnTo>
                    <a:lnTo>
                      <a:pt x="55" y="173"/>
                    </a:lnTo>
                    <a:lnTo>
                      <a:pt x="53" y="168"/>
                    </a:lnTo>
                    <a:lnTo>
                      <a:pt x="56" y="165"/>
                    </a:lnTo>
                    <a:lnTo>
                      <a:pt x="53" y="155"/>
                    </a:lnTo>
                    <a:lnTo>
                      <a:pt x="46" y="150"/>
                    </a:lnTo>
                    <a:lnTo>
                      <a:pt x="38" y="145"/>
                    </a:lnTo>
                    <a:lnTo>
                      <a:pt x="32" y="137"/>
                    </a:lnTo>
                    <a:lnTo>
                      <a:pt x="32" y="133"/>
                    </a:lnTo>
                    <a:lnTo>
                      <a:pt x="28" y="125"/>
                    </a:lnTo>
                    <a:lnTo>
                      <a:pt x="33" y="123"/>
                    </a:lnTo>
                    <a:lnTo>
                      <a:pt x="35" y="120"/>
                    </a:lnTo>
                    <a:lnTo>
                      <a:pt x="32" y="108"/>
                    </a:lnTo>
                    <a:lnTo>
                      <a:pt x="33" y="105"/>
                    </a:lnTo>
                    <a:lnTo>
                      <a:pt x="38" y="103"/>
                    </a:lnTo>
                    <a:lnTo>
                      <a:pt x="38" y="98"/>
                    </a:lnTo>
                    <a:lnTo>
                      <a:pt x="33" y="97"/>
                    </a:lnTo>
                    <a:lnTo>
                      <a:pt x="32" y="92"/>
                    </a:lnTo>
                    <a:lnTo>
                      <a:pt x="28" y="87"/>
                    </a:lnTo>
                    <a:lnTo>
                      <a:pt x="25" y="85"/>
                    </a:lnTo>
                    <a:lnTo>
                      <a:pt x="20" y="74"/>
                    </a:lnTo>
                    <a:lnTo>
                      <a:pt x="13" y="70"/>
                    </a:lnTo>
                    <a:lnTo>
                      <a:pt x="12" y="67"/>
                    </a:lnTo>
                    <a:lnTo>
                      <a:pt x="8" y="64"/>
                    </a:lnTo>
                    <a:lnTo>
                      <a:pt x="3" y="57"/>
                    </a:lnTo>
                    <a:lnTo>
                      <a:pt x="0" y="55"/>
                    </a:lnTo>
                    <a:lnTo>
                      <a:pt x="0" y="52"/>
                    </a:lnTo>
                    <a:lnTo>
                      <a:pt x="7" y="50"/>
                    </a:lnTo>
                    <a:lnTo>
                      <a:pt x="10" y="47"/>
                    </a:lnTo>
                    <a:lnTo>
                      <a:pt x="8" y="44"/>
                    </a:lnTo>
                    <a:lnTo>
                      <a:pt x="8" y="37"/>
                    </a:lnTo>
                    <a:lnTo>
                      <a:pt x="12" y="34"/>
                    </a:lnTo>
                    <a:lnTo>
                      <a:pt x="12" y="27"/>
                    </a:lnTo>
                    <a:lnTo>
                      <a:pt x="15" y="22"/>
                    </a:lnTo>
                    <a:lnTo>
                      <a:pt x="23" y="25"/>
                    </a:lnTo>
                    <a:lnTo>
                      <a:pt x="30" y="20"/>
                    </a:lnTo>
                    <a:lnTo>
                      <a:pt x="35" y="20"/>
                    </a:lnTo>
                    <a:lnTo>
                      <a:pt x="36" y="19"/>
                    </a:lnTo>
                    <a:lnTo>
                      <a:pt x="36" y="14"/>
                    </a:lnTo>
                    <a:lnTo>
                      <a:pt x="40" y="10"/>
                    </a:lnTo>
                    <a:lnTo>
                      <a:pt x="46" y="12"/>
                    </a:lnTo>
                    <a:lnTo>
                      <a:pt x="48" y="9"/>
                    </a:lnTo>
                    <a:lnTo>
                      <a:pt x="45" y="5"/>
                    </a:lnTo>
                    <a:lnTo>
                      <a:pt x="45" y="4"/>
                    </a:lnTo>
                    <a:lnTo>
                      <a:pt x="50" y="2"/>
                    </a:lnTo>
                    <a:lnTo>
                      <a:pt x="58" y="2"/>
                    </a:lnTo>
                    <a:lnTo>
                      <a:pt x="58" y="0"/>
                    </a:lnTo>
                    <a:lnTo>
                      <a:pt x="58" y="0"/>
                    </a:lnTo>
                    <a:close/>
                    <a:moveTo>
                      <a:pt x="71" y="324"/>
                    </a:moveTo>
                    <a:lnTo>
                      <a:pt x="73" y="328"/>
                    </a:lnTo>
                    <a:lnTo>
                      <a:pt x="75" y="326"/>
                    </a:lnTo>
                    <a:lnTo>
                      <a:pt x="75" y="324"/>
                    </a:lnTo>
                    <a:lnTo>
                      <a:pt x="73" y="323"/>
                    </a:lnTo>
                    <a:lnTo>
                      <a:pt x="71" y="324"/>
                    </a:lnTo>
                    <a:lnTo>
                      <a:pt x="71" y="324"/>
                    </a:lnTo>
                    <a:close/>
                    <a:moveTo>
                      <a:pt x="56" y="303"/>
                    </a:moveTo>
                    <a:lnTo>
                      <a:pt x="56" y="308"/>
                    </a:lnTo>
                    <a:lnTo>
                      <a:pt x="58" y="304"/>
                    </a:lnTo>
                    <a:lnTo>
                      <a:pt x="56" y="303"/>
                    </a:lnTo>
                    <a:lnTo>
                      <a:pt x="56" y="303"/>
                    </a:lnTo>
                    <a:lnTo>
                      <a:pt x="56" y="303"/>
                    </a:lnTo>
                    <a:close/>
                    <a:moveTo>
                      <a:pt x="38" y="291"/>
                    </a:moveTo>
                    <a:lnTo>
                      <a:pt x="38" y="294"/>
                    </a:lnTo>
                    <a:lnTo>
                      <a:pt x="38" y="296"/>
                    </a:lnTo>
                    <a:lnTo>
                      <a:pt x="38" y="301"/>
                    </a:lnTo>
                    <a:lnTo>
                      <a:pt x="41" y="296"/>
                    </a:lnTo>
                    <a:lnTo>
                      <a:pt x="41" y="291"/>
                    </a:lnTo>
                    <a:lnTo>
                      <a:pt x="41" y="291"/>
                    </a:lnTo>
                    <a:lnTo>
                      <a:pt x="38" y="291"/>
                    </a:lnTo>
                    <a:lnTo>
                      <a:pt x="38" y="291"/>
                    </a:lnTo>
                    <a:close/>
                    <a:moveTo>
                      <a:pt x="126" y="196"/>
                    </a:moveTo>
                    <a:lnTo>
                      <a:pt x="128" y="201"/>
                    </a:lnTo>
                    <a:lnTo>
                      <a:pt x="131" y="203"/>
                    </a:lnTo>
                    <a:lnTo>
                      <a:pt x="133" y="203"/>
                    </a:lnTo>
                    <a:lnTo>
                      <a:pt x="126" y="196"/>
                    </a:lnTo>
                    <a:lnTo>
                      <a:pt x="126" y="196"/>
                    </a:lnTo>
                    <a:close/>
                    <a:moveTo>
                      <a:pt x="80" y="251"/>
                    </a:moveTo>
                    <a:lnTo>
                      <a:pt x="75" y="253"/>
                    </a:lnTo>
                    <a:lnTo>
                      <a:pt x="78" y="253"/>
                    </a:lnTo>
                    <a:lnTo>
                      <a:pt x="80" y="251"/>
                    </a:lnTo>
                    <a:lnTo>
                      <a:pt x="80" y="251"/>
                    </a:lnTo>
                    <a:close/>
                    <a:moveTo>
                      <a:pt x="80" y="256"/>
                    </a:moveTo>
                    <a:lnTo>
                      <a:pt x="76" y="258"/>
                    </a:lnTo>
                    <a:lnTo>
                      <a:pt x="76" y="261"/>
                    </a:lnTo>
                    <a:lnTo>
                      <a:pt x="81" y="263"/>
                    </a:lnTo>
                    <a:lnTo>
                      <a:pt x="81" y="260"/>
                    </a:lnTo>
                    <a:lnTo>
                      <a:pt x="80" y="256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216" name="Freeform 23"/>
              <p:cNvSpPr>
                <a:spLocks noEditPoints="1"/>
              </p:cNvSpPr>
              <p:nvPr/>
            </p:nvSpPr>
            <p:spPr bwMode="auto">
              <a:xfrm>
                <a:off x="7604060" y="2928348"/>
                <a:ext cx="114516" cy="226194"/>
              </a:xfrm>
              <a:custGeom>
                <a:avLst/>
                <a:gdLst/>
                <a:ahLst/>
                <a:cxnLst>
                  <a:cxn ang="0">
                    <a:pos x="120" y="5"/>
                  </a:cxn>
                  <a:cxn ang="0">
                    <a:pos x="138" y="33"/>
                  </a:cxn>
                  <a:cxn ang="0">
                    <a:pos x="131" y="63"/>
                  </a:cxn>
                  <a:cxn ang="0">
                    <a:pos x="121" y="75"/>
                  </a:cxn>
                  <a:cxn ang="0">
                    <a:pos x="125" y="93"/>
                  </a:cxn>
                  <a:cxn ang="0">
                    <a:pos x="148" y="104"/>
                  </a:cxn>
                  <a:cxn ang="0">
                    <a:pos x="158" y="118"/>
                  </a:cxn>
                  <a:cxn ang="0">
                    <a:pos x="178" y="124"/>
                  </a:cxn>
                  <a:cxn ang="0">
                    <a:pos x="166" y="149"/>
                  </a:cxn>
                  <a:cxn ang="0">
                    <a:pos x="184" y="156"/>
                  </a:cxn>
                  <a:cxn ang="0">
                    <a:pos x="216" y="158"/>
                  </a:cxn>
                  <a:cxn ang="0">
                    <a:pos x="201" y="179"/>
                  </a:cxn>
                  <a:cxn ang="0">
                    <a:pos x="178" y="192"/>
                  </a:cxn>
                  <a:cxn ang="0">
                    <a:pos x="168" y="207"/>
                  </a:cxn>
                  <a:cxn ang="0">
                    <a:pos x="141" y="224"/>
                  </a:cxn>
                  <a:cxn ang="0">
                    <a:pos x="136" y="244"/>
                  </a:cxn>
                  <a:cxn ang="0">
                    <a:pos x="161" y="274"/>
                  </a:cxn>
                  <a:cxn ang="0">
                    <a:pos x="165" y="295"/>
                  </a:cxn>
                  <a:cxn ang="0">
                    <a:pos x="171" y="332"/>
                  </a:cxn>
                  <a:cxn ang="0">
                    <a:pos x="188" y="364"/>
                  </a:cxn>
                  <a:cxn ang="0">
                    <a:pos x="196" y="395"/>
                  </a:cxn>
                  <a:cxn ang="0">
                    <a:pos x="178" y="427"/>
                  </a:cxn>
                  <a:cxn ang="0">
                    <a:pos x="171" y="422"/>
                  </a:cxn>
                  <a:cxn ang="0">
                    <a:pos x="176" y="410"/>
                  </a:cxn>
                  <a:cxn ang="0">
                    <a:pos x="176" y="388"/>
                  </a:cxn>
                  <a:cxn ang="0">
                    <a:pos x="171" y="359"/>
                  </a:cxn>
                  <a:cxn ang="0">
                    <a:pos x="161" y="350"/>
                  </a:cxn>
                  <a:cxn ang="0">
                    <a:pos x="151" y="324"/>
                  </a:cxn>
                  <a:cxn ang="0">
                    <a:pos x="145" y="292"/>
                  </a:cxn>
                  <a:cxn ang="0">
                    <a:pos x="138" y="284"/>
                  </a:cxn>
                  <a:cxn ang="0">
                    <a:pos x="123" y="266"/>
                  </a:cxn>
                  <a:cxn ang="0">
                    <a:pos x="123" y="271"/>
                  </a:cxn>
                  <a:cxn ang="0">
                    <a:pos x="108" y="280"/>
                  </a:cxn>
                  <a:cxn ang="0">
                    <a:pos x="103" y="289"/>
                  </a:cxn>
                  <a:cxn ang="0">
                    <a:pos x="81" y="297"/>
                  </a:cxn>
                  <a:cxn ang="0">
                    <a:pos x="68" y="302"/>
                  </a:cxn>
                  <a:cxn ang="0">
                    <a:pos x="63" y="294"/>
                  </a:cxn>
                  <a:cxn ang="0">
                    <a:pos x="68" y="266"/>
                  </a:cxn>
                  <a:cxn ang="0">
                    <a:pos x="58" y="242"/>
                  </a:cxn>
                  <a:cxn ang="0">
                    <a:pos x="43" y="219"/>
                  </a:cxn>
                  <a:cxn ang="0">
                    <a:pos x="28" y="217"/>
                  </a:cxn>
                  <a:cxn ang="0">
                    <a:pos x="37" y="217"/>
                  </a:cxn>
                  <a:cxn ang="0">
                    <a:pos x="38" y="204"/>
                  </a:cxn>
                  <a:cxn ang="0">
                    <a:pos x="18" y="201"/>
                  </a:cxn>
                  <a:cxn ang="0">
                    <a:pos x="15" y="197"/>
                  </a:cxn>
                  <a:cxn ang="0">
                    <a:pos x="2" y="174"/>
                  </a:cxn>
                  <a:cxn ang="0">
                    <a:pos x="13" y="153"/>
                  </a:cxn>
                  <a:cxn ang="0">
                    <a:pos x="23" y="129"/>
                  </a:cxn>
                  <a:cxn ang="0">
                    <a:pos x="37" y="106"/>
                  </a:cxn>
                  <a:cxn ang="0">
                    <a:pos x="48" y="61"/>
                  </a:cxn>
                  <a:cxn ang="0">
                    <a:pos x="70" y="26"/>
                  </a:cxn>
                  <a:cxn ang="0">
                    <a:pos x="95" y="15"/>
                  </a:cxn>
                  <a:cxn ang="0">
                    <a:pos x="32" y="232"/>
                  </a:cxn>
                </a:cxnLst>
                <a:rect l="0" t="0" r="r" b="b"/>
                <a:pathLst>
                  <a:path w="216" h="437">
                    <a:moveTo>
                      <a:pt x="98" y="1"/>
                    </a:moveTo>
                    <a:lnTo>
                      <a:pt x="101" y="0"/>
                    </a:lnTo>
                    <a:lnTo>
                      <a:pt x="106" y="1"/>
                    </a:lnTo>
                    <a:lnTo>
                      <a:pt x="111" y="0"/>
                    </a:lnTo>
                    <a:lnTo>
                      <a:pt x="116" y="0"/>
                    </a:lnTo>
                    <a:lnTo>
                      <a:pt x="120" y="5"/>
                    </a:lnTo>
                    <a:lnTo>
                      <a:pt x="125" y="8"/>
                    </a:lnTo>
                    <a:lnTo>
                      <a:pt x="125" y="15"/>
                    </a:lnTo>
                    <a:lnTo>
                      <a:pt x="130" y="15"/>
                    </a:lnTo>
                    <a:lnTo>
                      <a:pt x="135" y="20"/>
                    </a:lnTo>
                    <a:lnTo>
                      <a:pt x="135" y="26"/>
                    </a:lnTo>
                    <a:lnTo>
                      <a:pt x="138" y="33"/>
                    </a:lnTo>
                    <a:lnTo>
                      <a:pt x="138" y="40"/>
                    </a:lnTo>
                    <a:lnTo>
                      <a:pt x="138" y="50"/>
                    </a:lnTo>
                    <a:lnTo>
                      <a:pt x="138" y="55"/>
                    </a:lnTo>
                    <a:lnTo>
                      <a:pt x="136" y="56"/>
                    </a:lnTo>
                    <a:lnTo>
                      <a:pt x="131" y="60"/>
                    </a:lnTo>
                    <a:lnTo>
                      <a:pt x="131" y="63"/>
                    </a:lnTo>
                    <a:lnTo>
                      <a:pt x="128" y="63"/>
                    </a:lnTo>
                    <a:lnTo>
                      <a:pt x="128" y="66"/>
                    </a:lnTo>
                    <a:lnTo>
                      <a:pt x="130" y="71"/>
                    </a:lnTo>
                    <a:lnTo>
                      <a:pt x="128" y="73"/>
                    </a:lnTo>
                    <a:lnTo>
                      <a:pt x="125" y="73"/>
                    </a:lnTo>
                    <a:lnTo>
                      <a:pt x="121" y="75"/>
                    </a:lnTo>
                    <a:lnTo>
                      <a:pt x="120" y="80"/>
                    </a:lnTo>
                    <a:lnTo>
                      <a:pt x="121" y="81"/>
                    </a:lnTo>
                    <a:lnTo>
                      <a:pt x="120" y="84"/>
                    </a:lnTo>
                    <a:lnTo>
                      <a:pt x="120" y="89"/>
                    </a:lnTo>
                    <a:lnTo>
                      <a:pt x="123" y="91"/>
                    </a:lnTo>
                    <a:lnTo>
                      <a:pt x="125" y="93"/>
                    </a:lnTo>
                    <a:lnTo>
                      <a:pt x="128" y="96"/>
                    </a:lnTo>
                    <a:lnTo>
                      <a:pt x="128" y="101"/>
                    </a:lnTo>
                    <a:lnTo>
                      <a:pt x="130" y="106"/>
                    </a:lnTo>
                    <a:lnTo>
                      <a:pt x="136" y="103"/>
                    </a:lnTo>
                    <a:lnTo>
                      <a:pt x="146" y="101"/>
                    </a:lnTo>
                    <a:lnTo>
                      <a:pt x="148" y="104"/>
                    </a:lnTo>
                    <a:lnTo>
                      <a:pt x="146" y="106"/>
                    </a:lnTo>
                    <a:lnTo>
                      <a:pt x="150" y="109"/>
                    </a:lnTo>
                    <a:lnTo>
                      <a:pt x="156" y="108"/>
                    </a:lnTo>
                    <a:lnTo>
                      <a:pt x="156" y="111"/>
                    </a:lnTo>
                    <a:lnTo>
                      <a:pt x="155" y="114"/>
                    </a:lnTo>
                    <a:lnTo>
                      <a:pt x="158" y="118"/>
                    </a:lnTo>
                    <a:lnTo>
                      <a:pt x="165" y="119"/>
                    </a:lnTo>
                    <a:lnTo>
                      <a:pt x="163" y="123"/>
                    </a:lnTo>
                    <a:lnTo>
                      <a:pt x="165" y="124"/>
                    </a:lnTo>
                    <a:lnTo>
                      <a:pt x="166" y="123"/>
                    </a:lnTo>
                    <a:lnTo>
                      <a:pt x="173" y="123"/>
                    </a:lnTo>
                    <a:lnTo>
                      <a:pt x="178" y="124"/>
                    </a:lnTo>
                    <a:lnTo>
                      <a:pt x="178" y="128"/>
                    </a:lnTo>
                    <a:lnTo>
                      <a:pt x="176" y="133"/>
                    </a:lnTo>
                    <a:lnTo>
                      <a:pt x="176" y="136"/>
                    </a:lnTo>
                    <a:lnTo>
                      <a:pt x="169" y="143"/>
                    </a:lnTo>
                    <a:lnTo>
                      <a:pt x="166" y="146"/>
                    </a:lnTo>
                    <a:lnTo>
                      <a:pt x="166" y="149"/>
                    </a:lnTo>
                    <a:lnTo>
                      <a:pt x="169" y="148"/>
                    </a:lnTo>
                    <a:lnTo>
                      <a:pt x="178" y="149"/>
                    </a:lnTo>
                    <a:lnTo>
                      <a:pt x="179" y="149"/>
                    </a:lnTo>
                    <a:lnTo>
                      <a:pt x="183" y="148"/>
                    </a:lnTo>
                    <a:lnTo>
                      <a:pt x="186" y="151"/>
                    </a:lnTo>
                    <a:lnTo>
                      <a:pt x="184" y="156"/>
                    </a:lnTo>
                    <a:lnTo>
                      <a:pt x="186" y="161"/>
                    </a:lnTo>
                    <a:lnTo>
                      <a:pt x="191" y="163"/>
                    </a:lnTo>
                    <a:lnTo>
                      <a:pt x="194" y="161"/>
                    </a:lnTo>
                    <a:lnTo>
                      <a:pt x="201" y="161"/>
                    </a:lnTo>
                    <a:lnTo>
                      <a:pt x="211" y="156"/>
                    </a:lnTo>
                    <a:lnTo>
                      <a:pt x="216" y="158"/>
                    </a:lnTo>
                    <a:lnTo>
                      <a:pt x="216" y="163"/>
                    </a:lnTo>
                    <a:lnTo>
                      <a:pt x="209" y="168"/>
                    </a:lnTo>
                    <a:lnTo>
                      <a:pt x="201" y="169"/>
                    </a:lnTo>
                    <a:lnTo>
                      <a:pt x="201" y="173"/>
                    </a:lnTo>
                    <a:lnTo>
                      <a:pt x="199" y="176"/>
                    </a:lnTo>
                    <a:lnTo>
                      <a:pt x="201" y="179"/>
                    </a:lnTo>
                    <a:lnTo>
                      <a:pt x="196" y="182"/>
                    </a:lnTo>
                    <a:lnTo>
                      <a:pt x="194" y="182"/>
                    </a:lnTo>
                    <a:lnTo>
                      <a:pt x="191" y="189"/>
                    </a:lnTo>
                    <a:lnTo>
                      <a:pt x="183" y="189"/>
                    </a:lnTo>
                    <a:lnTo>
                      <a:pt x="178" y="191"/>
                    </a:lnTo>
                    <a:lnTo>
                      <a:pt x="178" y="192"/>
                    </a:lnTo>
                    <a:lnTo>
                      <a:pt x="181" y="196"/>
                    </a:lnTo>
                    <a:lnTo>
                      <a:pt x="179" y="199"/>
                    </a:lnTo>
                    <a:lnTo>
                      <a:pt x="173" y="197"/>
                    </a:lnTo>
                    <a:lnTo>
                      <a:pt x="169" y="201"/>
                    </a:lnTo>
                    <a:lnTo>
                      <a:pt x="169" y="206"/>
                    </a:lnTo>
                    <a:lnTo>
                      <a:pt x="168" y="207"/>
                    </a:lnTo>
                    <a:lnTo>
                      <a:pt x="163" y="207"/>
                    </a:lnTo>
                    <a:lnTo>
                      <a:pt x="156" y="212"/>
                    </a:lnTo>
                    <a:lnTo>
                      <a:pt x="148" y="209"/>
                    </a:lnTo>
                    <a:lnTo>
                      <a:pt x="145" y="214"/>
                    </a:lnTo>
                    <a:lnTo>
                      <a:pt x="145" y="221"/>
                    </a:lnTo>
                    <a:lnTo>
                      <a:pt x="141" y="224"/>
                    </a:lnTo>
                    <a:lnTo>
                      <a:pt x="141" y="231"/>
                    </a:lnTo>
                    <a:lnTo>
                      <a:pt x="143" y="234"/>
                    </a:lnTo>
                    <a:lnTo>
                      <a:pt x="140" y="237"/>
                    </a:lnTo>
                    <a:lnTo>
                      <a:pt x="133" y="239"/>
                    </a:lnTo>
                    <a:lnTo>
                      <a:pt x="133" y="242"/>
                    </a:lnTo>
                    <a:lnTo>
                      <a:pt x="136" y="244"/>
                    </a:lnTo>
                    <a:lnTo>
                      <a:pt x="141" y="251"/>
                    </a:lnTo>
                    <a:lnTo>
                      <a:pt x="145" y="254"/>
                    </a:lnTo>
                    <a:lnTo>
                      <a:pt x="146" y="257"/>
                    </a:lnTo>
                    <a:lnTo>
                      <a:pt x="153" y="261"/>
                    </a:lnTo>
                    <a:lnTo>
                      <a:pt x="158" y="272"/>
                    </a:lnTo>
                    <a:lnTo>
                      <a:pt x="161" y="274"/>
                    </a:lnTo>
                    <a:lnTo>
                      <a:pt x="165" y="279"/>
                    </a:lnTo>
                    <a:lnTo>
                      <a:pt x="166" y="284"/>
                    </a:lnTo>
                    <a:lnTo>
                      <a:pt x="171" y="285"/>
                    </a:lnTo>
                    <a:lnTo>
                      <a:pt x="171" y="290"/>
                    </a:lnTo>
                    <a:lnTo>
                      <a:pt x="166" y="292"/>
                    </a:lnTo>
                    <a:lnTo>
                      <a:pt x="165" y="295"/>
                    </a:lnTo>
                    <a:lnTo>
                      <a:pt x="168" y="307"/>
                    </a:lnTo>
                    <a:lnTo>
                      <a:pt x="166" y="310"/>
                    </a:lnTo>
                    <a:lnTo>
                      <a:pt x="161" y="312"/>
                    </a:lnTo>
                    <a:lnTo>
                      <a:pt x="165" y="320"/>
                    </a:lnTo>
                    <a:lnTo>
                      <a:pt x="165" y="324"/>
                    </a:lnTo>
                    <a:lnTo>
                      <a:pt x="171" y="332"/>
                    </a:lnTo>
                    <a:lnTo>
                      <a:pt x="179" y="337"/>
                    </a:lnTo>
                    <a:lnTo>
                      <a:pt x="186" y="342"/>
                    </a:lnTo>
                    <a:lnTo>
                      <a:pt x="189" y="352"/>
                    </a:lnTo>
                    <a:lnTo>
                      <a:pt x="186" y="355"/>
                    </a:lnTo>
                    <a:lnTo>
                      <a:pt x="188" y="360"/>
                    </a:lnTo>
                    <a:lnTo>
                      <a:pt x="188" y="364"/>
                    </a:lnTo>
                    <a:lnTo>
                      <a:pt x="189" y="367"/>
                    </a:lnTo>
                    <a:lnTo>
                      <a:pt x="191" y="374"/>
                    </a:lnTo>
                    <a:lnTo>
                      <a:pt x="193" y="377"/>
                    </a:lnTo>
                    <a:lnTo>
                      <a:pt x="193" y="383"/>
                    </a:lnTo>
                    <a:lnTo>
                      <a:pt x="196" y="388"/>
                    </a:lnTo>
                    <a:lnTo>
                      <a:pt x="196" y="395"/>
                    </a:lnTo>
                    <a:lnTo>
                      <a:pt x="193" y="397"/>
                    </a:lnTo>
                    <a:lnTo>
                      <a:pt x="188" y="412"/>
                    </a:lnTo>
                    <a:lnTo>
                      <a:pt x="183" y="415"/>
                    </a:lnTo>
                    <a:lnTo>
                      <a:pt x="181" y="420"/>
                    </a:lnTo>
                    <a:lnTo>
                      <a:pt x="179" y="423"/>
                    </a:lnTo>
                    <a:lnTo>
                      <a:pt x="178" y="427"/>
                    </a:lnTo>
                    <a:lnTo>
                      <a:pt x="178" y="427"/>
                    </a:lnTo>
                    <a:lnTo>
                      <a:pt x="176" y="432"/>
                    </a:lnTo>
                    <a:lnTo>
                      <a:pt x="174" y="437"/>
                    </a:lnTo>
                    <a:lnTo>
                      <a:pt x="173" y="430"/>
                    </a:lnTo>
                    <a:lnTo>
                      <a:pt x="173" y="425"/>
                    </a:lnTo>
                    <a:lnTo>
                      <a:pt x="171" y="422"/>
                    </a:lnTo>
                    <a:lnTo>
                      <a:pt x="171" y="420"/>
                    </a:lnTo>
                    <a:lnTo>
                      <a:pt x="173" y="420"/>
                    </a:lnTo>
                    <a:lnTo>
                      <a:pt x="174" y="418"/>
                    </a:lnTo>
                    <a:lnTo>
                      <a:pt x="178" y="415"/>
                    </a:lnTo>
                    <a:lnTo>
                      <a:pt x="178" y="410"/>
                    </a:lnTo>
                    <a:lnTo>
                      <a:pt x="176" y="410"/>
                    </a:lnTo>
                    <a:lnTo>
                      <a:pt x="176" y="403"/>
                    </a:lnTo>
                    <a:lnTo>
                      <a:pt x="178" y="403"/>
                    </a:lnTo>
                    <a:lnTo>
                      <a:pt x="179" y="400"/>
                    </a:lnTo>
                    <a:lnTo>
                      <a:pt x="178" y="395"/>
                    </a:lnTo>
                    <a:lnTo>
                      <a:pt x="181" y="392"/>
                    </a:lnTo>
                    <a:lnTo>
                      <a:pt x="176" y="388"/>
                    </a:lnTo>
                    <a:lnTo>
                      <a:pt x="174" y="385"/>
                    </a:lnTo>
                    <a:lnTo>
                      <a:pt x="174" y="380"/>
                    </a:lnTo>
                    <a:lnTo>
                      <a:pt x="176" y="378"/>
                    </a:lnTo>
                    <a:lnTo>
                      <a:pt x="174" y="374"/>
                    </a:lnTo>
                    <a:lnTo>
                      <a:pt x="173" y="372"/>
                    </a:lnTo>
                    <a:lnTo>
                      <a:pt x="171" y="359"/>
                    </a:lnTo>
                    <a:lnTo>
                      <a:pt x="168" y="355"/>
                    </a:lnTo>
                    <a:lnTo>
                      <a:pt x="166" y="352"/>
                    </a:lnTo>
                    <a:lnTo>
                      <a:pt x="163" y="345"/>
                    </a:lnTo>
                    <a:lnTo>
                      <a:pt x="161" y="354"/>
                    </a:lnTo>
                    <a:lnTo>
                      <a:pt x="160" y="354"/>
                    </a:lnTo>
                    <a:lnTo>
                      <a:pt x="161" y="350"/>
                    </a:lnTo>
                    <a:lnTo>
                      <a:pt x="158" y="347"/>
                    </a:lnTo>
                    <a:lnTo>
                      <a:pt x="158" y="337"/>
                    </a:lnTo>
                    <a:lnTo>
                      <a:pt x="155" y="334"/>
                    </a:lnTo>
                    <a:lnTo>
                      <a:pt x="155" y="329"/>
                    </a:lnTo>
                    <a:lnTo>
                      <a:pt x="156" y="327"/>
                    </a:lnTo>
                    <a:lnTo>
                      <a:pt x="151" y="324"/>
                    </a:lnTo>
                    <a:lnTo>
                      <a:pt x="150" y="315"/>
                    </a:lnTo>
                    <a:lnTo>
                      <a:pt x="150" y="315"/>
                    </a:lnTo>
                    <a:lnTo>
                      <a:pt x="146" y="299"/>
                    </a:lnTo>
                    <a:lnTo>
                      <a:pt x="145" y="297"/>
                    </a:lnTo>
                    <a:lnTo>
                      <a:pt x="143" y="294"/>
                    </a:lnTo>
                    <a:lnTo>
                      <a:pt x="145" y="292"/>
                    </a:lnTo>
                    <a:lnTo>
                      <a:pt x="145" y="290"/>
                    </a:lnTo>
                    <a:lnTo>
                      <a:pt x="141" y="285"/>
                    </a:lnTo>
                    <a:lnTo>
                      <a:pt x="143" y="284"/>
                    </a:lnTo>
                    <a:lnTo>
                      <a:pt x="143" y="280"/>
                    </a:lnTo>
                    <a:lnTo>
                      <a:pt x="141" y="284"/>
                    </a:lnTo>
                    <a:lnTo>
                      <a:pt x="138" y="284"/>
                    </a:lnTo>
                    <a:lnTo>
                      <a:pt x="135" y="284"/>
                    </a:lnTo>
                    <a:lnTo>
                      <a:pt x="133" y="279"/>
                    </a:lnTo>
                    <a:lnTo>
                      <a:pt x="131" y="277"/>
                    </a:lnTo>
                    <a:lnTo>
                      <a:pt x="126" y="269"/>
                    </a:lnTo>
                    <a:lnTo>
                      <a:pt x="125" y="266"/>
                    </a:lnTo>
                    <a:lnTo>
                      <a:pt x="123" y="266"/>
                    </a:lnTo>
                    <a:lnTo>
                      <a:pt x="123" y="264"/>
                    </a:lnTo>
                    <a:lnTo>
                      <a:pt x="118" y="261"/>
                    </a:lnTo>
                    <a:lnTo>
                      <a:pt x="121" y="264"/>
                    </a:lnTo>
                    <a:lnTo>
                      <a:pt x="120" y="266"/>
                    </a:lnTo>
                    <a:lnTo>
                      <a:pt x="120" y="267"/>
                    </a:lnTo>
                    <a:lnTo>
                      <a:pt x="123" y="271"/>
                    </a:lnTo>
                    <a:lnTo>
                      <a:pt x="121" y="274"/>
                    </a:lnTo>
                    <a:lnTo>
                      <a:pt x="120" y="276"/>
                    </a:lnTo>
                    <a:lnTo>
                      <a:pt x="121" y="279"/>
                    </a:lnTo>
                    <a:lnTo>
                      <a:pt x="115" y="284"/>
                    </a:lnTo>
                    <a:lnTo>
                      <a:pt x="110" y="284"/>
                    </a:lnTo>
                    <a:lnTo>
                      <a:pt x="108" y="280"/>
                    </a:lnTo>
                    <a:lnTo>
                      <a:pt x="106" y="280"/>
                    </a:lnTo>
                    <a:lnTo>
                      <a:pt x="108" y="284"/>
                    </a:lnTo>
                    <a:lnTo>
                      <a:pt x="108" y="285"/>
                    </a:lnTo>
                    <a:lnTo>
                      <a:pt x="111" y="285"/>
                    </a:lnTo>
                    <a:lnTo>
                      <a:pt x="106" y="289"/>
                    </a:lnTo>
                    <a:lnTo>
                      <a:pt x="103" y="289"/>
                    </a:lnTo>
                    <a:lnTo>
                      <a:pt x="100" y="287"/>
                    </a:lnTo>
                    <a:lnTo>
                      <a:pt x="98" y="290"/>
                    </a:lnTo>
                    <a:lnTo>
                      <a:pt x="90" y="297"/>
                    </a:lnTo>
                    <a:lnTo>
                      <a:pt x="85" y="297"/>
                    </a:lnTo>
                    <a:lnTo>
                      <a:pt x="83" y="297"/>
                    </a:lnTo>
                    <a:lnTo>
                      <a:pt x="81" y="297"/>
                    </a:lnTo>
                    <a:lnTo>
                      <a:pt x="81" y="295"/>
                    </a:lnTo>
                    <a:lnTo>
                      <a:pt x="80" y="299"/>
                    </a:lnTo>
                    <a:lnTo>
                      <a:pt x="78" y="299"/>
                    </a:lnTo>
                    <a:lnTo>
                      <a:pt x="75" y="295"/>
                    </a:lnTo>
                    <a:lnTo>
                      <a:pt x="68" y="299"/>
                    </a:lnTo>
                    <a:lnTo>
                      <a:pt x="68" y="302"/>
                    </a:lnTo>
                    <a:lnTo>
                      <a:pt x="65" y="302"/>
                    </a:lnTo>
                    <a:lnTo>
                      <a:pt x="65" y="295"/>
                    </a:lnTo>
                    <a:lnTo>
                      <a:pt x="71" y="290"/>
                    </a:lnTo>
                    <a:lnTo>
                      <a:pt x="71" y="284"/>
                    </a:lnTo>
                    <a:lnTo>
                      <a:pt x="70" y="290"/>
                    </a:lnTo>
                    <a:lnTo>
                      <a:pt x="63" y="294"/>
                    </a:lnTo>
                    <a:lnTo>
                      <a:pt x="60" y="299"/>
                    </a:lnTo>
                    <a:lnTo>
                      <a:pt x="60" y="297"/>
                    </a:lnTo>
                    <a:lnTo>
                      <a:pt x="60" y="295"/>
                    </a:lnTo>
                    <a:lnTo>
                      <a:pt x="58" y="290"/>
                    </a:lnTo>
                    <a:lnTo>
                      <a:pt x="63" y="269"/>
                    </a:lnTo>
                    <a:lnTo>
                      <a:pt x="68" y="266"/>
                    </a:lnTo>
                    <a:lnTo>
                      <a:pt x="66" y="264"/>
                    </a:lnTo>
                    <a:lnTo>
                      <a:pt x="62" y="254"/>
                    </a:lnTo>
                    <a:lnTo>
                      <a:pt x="62" y="246"/>
                    </a:lnTo>
                    <a:lnTo>
                      <a:pt x="58" y="246"/>
                    </a:lnTo>
                    <a:lnTo>
                      <a:pt x="58" y="242"/>
                    </a:lnTo>
                    <a:lnTo>
                      <a:pt x="58" y="242"/>
                    </a:lnTo>
                    <a:lnTo>
                      <a:pt x="55" y="239"/>
                    </a:lnTo>
                    <a:lnTo>
                      <a:pt x="53" y="232"/>
                    </a:lnTo>
                    <a:lnTo>
                      <a:pt x="52" y="229"/>
                    </a:lnTo>
                    <a:lnTo>
                      <a:pt x="48" y="226"/>
                    </a:lnTo>
                    <a:lnTo>
                      <a:pt x="48" y="222"/>
                    </a:lnTo>
                    <a:lnTo>
                      <a:pt x="43" y="219"/>
                    </a:lnTo>
                    <a:lnTo>
                      <a:pt x="45" y="222"/>
                    </a:lnTo>
                    <a:lnTo>
                      <a:pt x="47" y="231"/>
                    </a:lnTo>
                    <a:lnTo>
                      <a:pt x="37" y="227"/>
                    </a:lnTo>
                    <a:lnTo>
                      <a:pt x="33" y="224"/>
                    </a:lnTo>
                    <a:lnTo>
                      <a:pt x="33" y="221"/>
                    </a:lnTo>
                    <a:lnTo>
                      <a:pt x="28" y="217"/>
                    </a:lnTo>
                    <a:lnTo>
                      <a:pt x="28" y="216"/>
                    </a:lnTo>
                    <a:lnTo>
                      <a:pt x="32" y="216"/>
                    </a:lnTo>
                    <a:lnTo>
                      <a:pt x="33" y="219"/>
                    </a:lnTo>
                    <a:lnTo>
                      <a:pt x="37" y="221"/>
                    </a:lnTo>
                    <a:lnTo>
                      <a:pt x="38" y="219"/>
                    </a:lnTo>
                    <a:lnTo>
                      <a:pt x="37" y="217"/>
                    </a:lnTo>
                    <a:lnTo>
                      <a:pt x="33" y="216"/>
                    </a:lnTo>
                    <a:lnTo>
                      <a:pt x="38" y="212"/>
                    </a:lnTo>
                    <a:lnTo>
                      <a:pt x="40" y="216"/>
                    </a:lnTo>
                    <a:lnTo>
                      <a:pt x="43" y="214"/>
                    </a:lnTo>
                    <a:lnTo>
                      <a:pt x="43" y="211"/>
                    </a:lnTo>
                    <a:lnTo>
                      <a:pt x="38" y="204"/>
                    </a:lnTo>
                    <a:lnTo>
                      <a:pt x="30" y="204"/>
                    </a:lnTo>
                    <a:lnTo>
                      <a:pt x="28" y="201"/>
                    </a:lnTo>
                    <a:lnTo>
                      <a:pt x="25" y="199"/>
                    </a:lnTo>
                    <a:lnTo>
                      <a:pt x="23" y="197"/>
                    </a:lnTo>
                    <a:lnTo>
                      <a:pt x="23" y="199"/>
                    </a:lnTo>
                    <a:lnTo>
                      <a:pt x="18" y="201"/>
                    </a:lnTo>
                    <a:lnTo>
                      <a:pt x="18" y="199"/>
                    </a:lnTo>
                    <a:lnTo>
                      <a:pt x="22" y="194"/>
                    </a:lnTo>
                    <a:lnTo>
                      <a:pt x="17" y="196"/>
                    </a:lnTo>
                    <a:lnTo>
                      <a:pt x="13" y="192"/>
                    </a:lnTo>
                    <a:lnTo>
                      <a:pt x="13" y="194"/>
                    </a:lnTo>
                    <a:lnTo>
                      <a:pt x="15" y="197"/>
                    </a:lnTo>
                    <a:lnTo>
                      <a:pt x="5" y="189"/>
                    </a:lnTo>
                    <a:lnTo>
                      <a:pt x="3" y="184"/>
                    </a:lnTo>
                    <a:lnTo>
                      <a:pt x="0" y="179"/>
                    </a:lnTo>
                    <a:lnTo>
                      <a:pt x="0" y="179"/>
                    </a:lnTo>
                    <a:lnTo>
                      <a:pt x="0" y="178"/>
                    </a:lnTo>
                    <a:lnTo>
                      <a:pt x="2" y="174"/>
                    </a:lnTo>
                    <a:lnTo>
                      <a:pt x="5" y="168"/>
                    </a:lnTo>
                    <a:lnTo>
                      <a:pt x="8" y="169"/>
                    </a:lnTo>
                    <a:lnTo>
                      <a:pt x="10" y="164"/>
                    </a:lnTo>
                    <a:lnTo>
                      <a:pt x="10" y="156"/>
                    </a:lnTo>
                    <a:lnTo>
                      <a:pt x="12" y="153"/>
                    </a:lnTo>
                    <a:lnTo>
                      <a:pt x="13" y="153"/>
                    </a:lnTo>
                    <a:lnTo>
                      <a:pt x="17" y="153"/>
                    </a:lnTo>
                    <a:lnTo>
                      <a:pt x="18" y="144"/>
                    </a:lnTo>
                    <a:lnTo>
                      <a:pt x="18" y="141"/>
                    </a:lnTo>
                    <a:lnTo>
                      <a:pt x="18" y="134"/>
                    </a:lnTo>
                    <a:lnTo>
                      <a:pt x="18" y="129"/>
                    </a:lnTo>
                    <a:lnTo>
                      <a:pt x="23" y="129"/>
                    </a:lnTo>
                    <a:lnTo>
                      <a:pt x="23" y="123"/>
                    </a:lnTo>
                    <a:lnTo>
                      <a:pt x="23" y="116"/>
                    </a:lnTo>
                    <a:lnTo>
                      <a:pt x="20" y="106"/>
                    </a:lnTo>
                    <a:lnTo>
                      <a:pt x="25" y="106"/>
                    </a:lnTo>
                    <a:lnTo>
                      <a:pt x="30" y="108"/>
                    </a:lnTo>
                    <a:lnTo>
                      <a:pt x="37" y="106"/>
                    </a:lnTo>
                    <a:lnTo>
                      <a:pt x="40" y="99"/>
                    </a:lnTo>
                    <a:lnTo>
                      <a:pt x="42" y="89"/>
                    </a:lnTo>
                    <a:lnTo>
                      <a:pt x="48" y="78"/>
                    </a:lnTo>
                    <a:lnTo>
                      <a:pt x="42" y="75"/>
                    </a:lnTo>
                    <a:lnTo>
                      <a:pt x="42" y="71"/>
                    </a:lnTo>
                    <a:lnTo>
                      <a:pt x="48" y="61"/>
                    </a:lnTo>
                    <a:lnTo>
                      <a:pt x="52" y="53"/>
                    </a:lnTo>
                    <a:lnTo>
                      <a:pt x="50" y="51"/>
                    </a:lnTo>
                    <a:lnTo>
                      <a:pt x="50" y="45"/>
                    </a:lnTo>
                    <a:lnTo>
                      <a:pt x="58" y="35"/>
                    </a:lnTo>
                    <a:lnTo>
                      <a:pt x="63" y="33"/>
                    </a:lnTo>
                    <a:lnTo>
                      <a:pt x="70" y="26"/>
                    </a:lnTo>
                    <a:lnTo>
                      <a:pt x="71" y="21"/>
                    </a:lnTo>
                    <a:lnTo>
                      <a:pt x="80" y="18"/>
                    </a:lnTo>
                    <a:lnTo>
                      <a:pt x="86" y="15"/>
                    </a:lnTo>
                    <a:lnTo>
                      <a:pt x="91" y="16"/>
                    </a:lnTo>
                    <a:lnTo>
                      <a:pt x="95" y="18"/>
                    </a:lnTo>
                    <a:lnTo>
                      <a:pt x="95" y="15"/>
                    </a:lnTo>
                    <a:lnTo>
                      <a:pt x="95" y="10"/>
                    </a:lnTo>
                    <a:lnTo>
                      <a:pt x="100" y="5"/>
                    </a:lnTo>
                    <a:lnTo>
                      <a:pt x="98" y="1"/>
                    </a:lnTo>
                    <a:lnTo>
                      <a:pt x="98" y="1"/>
                    </a:lnTo>
                    <a:lnTo>
                      <a:pt x="98" y="1"/>
                    </a:lnTo>
                    <a:close/>
                    <a:moveTo>
                      <a:pt x="32" y="232"/>
                    </a:moveTo>
                    <a:lnTo>
                      <a:pt x="33" y="236"/>
                    </a:lnTo>
                    <a:lnTo>
                      <a:pt x="38" y="237"/>
                    </a:lnTo>
                    <a:lnTo>
                      <a:pt x="40" y="234"/>
                    </a:lnTo>
                    <a:lnTo>
                      <a:pt x="35" y="231"/>
                    </a:lnTo>
                    <a:lnTo>
                      <a:pt x="32" y="232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217" name="Freeform 24"/>
              <p:cNvSpPr>
                <a:spLocks noEditPoints="1"/>
              </p:cNvSpPr>
              <p:nvPr/>
            </p:nvSpPr>
            <p:spPr bwMode="auto">
              <a:xfrm>
                <a:off x="7453155" y="3156617"/>
                <a:ext cx="28896" cy="46692"/>
              </a:xfrm>
              <a:custGeom>
                <a:avLst/>
                <a:gdLst/>
                <a:ahLst/>
                <a:cxnLst>
                  <a:cxn ang="0">
                    <a:pos x="0" y="38"/>
                  </a:cxn>
                  <a:cxn ang="0">
                    <a:pos x="4" y="33"/>
                  </a:cxn>
                  <a:cxn ang="0">
                    <a:pos x="2" y="35"/>
                  </a:cxn>
                  <a:cxn ang="0">
                    <a:pos x="0" y="43"/>
                  </a:cxn>
                  <a:cxn ang="0">
                    <a:pos x="9" y="7"/>
                  </a:cxn>
                  <a:cxn ang="0">
                    <a:pos x="2" y="0"/>
                  </a:cxn>
                  <a:cxn ang="0">
                    <a:pos x="12" y="0"/>
                  </a:cxn>
                  <a:cxn ang="0">
                    <a:pos x="9" y="5"/>
                  </a:cxn>
                  <a:cxn ang="0">
                    <a:pos x="9" y="7"/>
                  </a:cxn>
                  <a:cxn ang="0">
                    <a:pos x="19" y="3"/>
                  </a:cxn>
                  <a:cxn ang="0">
                    <a:pos x="25" y="8"/>
                  </a:cxn>
                  <a:cxn ang="0">
                    <a:pos x="24" y="10"/>
                  </a:cxn>
                  <a:cxn ang="0">
                    <a:pos x="17" y="8"/>
                  </a:cxn>
                  <a:cxn ang="0">
                    <a:pos x="12" y="5"/>
                  </a:cxn>
                  <a:cxn ang="0">
                    <a:pos x="14" y="3"/>
                  </a:cxn>
                  <a:cxn ang="0">
                    <a:pos x="15" y="2"/>
                  </a:cxn>
                  <a:cxn ang="0">
                    <a:pos x="10" y="10"/>
                  </a:cxn>
                  <a:cxn ang="0">
                    <a:pos x="10" y="12"/>
                  </a:cxn>
                  <a:cxn ang="0">
                    <a:pos x="10" y="13"/>
                  </a:cxn>
                  <a:cxn ang="0">
                    <a:pos x="7" y="20"/>
                  </a:cxn>
                  <a:cxn ang="0">
                    <a:pos x="4" y="18"/>
                  </a:cxn>
                  <a:cxn ang="0">
                    <a:pos x="0" y="18"/>
                  </a:cxn>
                  <a:cxn ang="0">
                    <a:pos x="4" y="22"/>
                  </a:cxn>
                  <a:cxn ang="0">
                    <a:pos x="5" y="27"/>
                  </a:cxn>
                  <a:cxn ang="0">
                    <a:pos x="4" y="35"/>
                  </a:cxn>
                  <a:cxn ang="0">
                    <a:pos x="2" y="48"/>
                  </a:cxn>
                  <a:cxn ang="0">
                    <a:pos x="4" y="56"/>
                  </a:cxn>
                  <a:cxn ang="0">
                    <a:pos x="5" y="70"/>
                  </a:cxn>
                  <a:cxn ang="0">
                    <a:pos x="14" y="88"/>
                  </a:cxn>
                  <a:cxn ang="0">
                    <a:pos x="24" y="90"/>
                  </a:cxn>
                  <a:cxn ang="0">
                    <a:pos x="40" y="86"/>
                  </a:cxn>
                  <a:cxn ang="0">
                    <a:pos x="50" y="71"/>
                  </a:cxn>
                  <a:cxn ang="0">
                    <a:pos x="52" y="65"/>
                  </a:cxn>
                  <a:cxn ang="0">
                    <a:pos x="53" y="58"/>
                  </a:cxn>
                  <a:cxn ang="0">
                    <a:pos x="52" y="51"/>
                  </a:cxn>
                  <a:cxn ang="0">
                    <a:pos x="45" y="38"/>
                  </a:cxn>
                  <a:cxn ang="0">
                    <a:pos x="37" y="33"/>
                  </a:cxn>
                  <a:cxn ang="0">
                    <a:pos x="34" y="32"/>
                  </a:cxn>
                  <a:cxn ang="0">
                    <a:pos x="37" y="27"/>
                  </a:cxn>
                  <a:cxn ang="0">
                    <a:pos x="32" y="22"/>
                  </a:cxn>
                  <a:cxn ang="0">
                    <a:pos x="29" y="17"/>
                  </a:cxn>
                  <a:cxn ang="0">
                    <a:pos x="27" y="13"/>
                  </a:cxn>
                  <a:cxn ang="0">
                    <a:pos x="19" y="12"/>
                  </a:cxn>
                  <a:cxn ang="0">
                    <a:pos x="15" y="10"/>
                  </a:cxn>
                </a:cxnLst>
                <a:rect l="0" t="0" r="r" b="b"/>
                <a:pathLst>
                  <a:path w="53" h="90">
                    <a:moveTo>
                      <a:pt x="0" y="43"/>
                    </a:moveTo>
                    <a:lnTo>
                      <a:pt x="0" y="38"/>
                    </a:lnTo>
                    <a:lnTo>
                      <a:pt x="0" y="35"/>
                    </a:lnTo>
                    <a:lnTo>
                      <a:pt x="4" y="33"/>
                    </a:lnTo>
                    <a:lnTo>
                      <a:pt x="2" y="35"/>
                    </a:lnTo>
                    <a:lnTo>
                      <a:pt x="2" y="35"/>
                    </a:lnTo>
                    <a:lnTo>
                      <a:pt x="2" y="38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  <a:moveTo>
                      <a:pt x="9" y="7"/>
                    </a:moveTo>
                    <a:lnTo>
                      <a:pt x="2" y="3"/>
                    </a:lnTo>
                    <a:lnTo>
                      <a:pt x="2" y="0"/>
                    </a:lnTo>
                    <a:lnTo>
                      <a:pt x="10" y="0"/>
                    </a:lnTo>
                    <a:lnTo>
                      <a:pt x="12" y="0"/>
                    </a:lnTo>
                    <a:lnTo>
                      <a:pt x="10" y="5"/>
                    </a:lnTo>
                    <a:lnTo>
                      <a:pt x="9" y="5"/>
                    </a:lnTo>
                    <a:lnTo>
                      <a:pt x="9" y="7"/>
                    </a:lnTo>
                    <a:lnTo>
                      <a:pt x="9" y="7"/>
                    </a:lnTo>
                    <a:close/>
                    <a:moveTo>
                      <a:pt x="15" y="2"/>
                    </a:moveTo>
                    <a:lnTo>
                      <a:pt x="19" y="3"/>
                    </a:lnTo>
                    <a:lnTo>
                      <a:pt x="19" y="7"/>
                    </a:lnTo>
                    <a:lnTo>
                      <a:pt x="25" y="8"/>
                    </a:lnTo>
                    <a:lnTo>
                      <a:pt x="25" y="12"/>
                    </a:lnTo>
                    <a:lnTo>
                      <a:pt x="24" y="10"/>
                    </a:lnTo>
                    <a:lnTo>
                      <a:pt x="19" y="10"/>
                    </a:lnTo>
                    <a:lnTo>
                      <a:pt x="17" y="8"/>
                    </a:lnTo>
                    <a:lnTo>
                      <a:pt x="12" y="7"/>
                    </a:lnTo>
                    <a:lnTo>
                      <a:pt x="12" y="5"/>
                    </a:lnTo>
                    <a:lnTo>
                      <a:pt x="15" y="3"/>
                    </a:lnTo>
                    <a:lnTo>
                      <a:pt x="14" y="3"/>
                    </a:lnTo>
                    <a:lnTo>
                      <a:pt x="15" y="2"/>
                    </a:lnTo>
                    <a:lnTo>
                      <a:pt x="15" y="2"/>
                    </a:lnTo>
                    <a:close/>
                    <a:moveTo>
                      <a:pt x="10" y="8"/>
                    </a:moveTo>
                    <a:lnTo>
                      <a:pt x="10" y="10"/>
                    </a:lnTo>
                    <a:lnTo>
                      <a:pt x="12" y="12"/>
                    </a:lnTo>
                    <a:lnTo>
                      <a:pt x="10" y="12"/>
                    </a:lnTo>
                    <a:lnTo>
                      <a:pt x="9" y="12"/>
                    </a:lnTo>
                    <a:lnTo>
                      <a:pt x="10" y="13"/>
                    </a:lnTo>
                    <a:lnTo>
                      <a:pt x="10" y="17"/>
                    </a:lnTo>
                    <a:lnTo>
                      <a:pt x="7" y="20"/>
                    </a:lnTo>
                    <a:lnTo>
                      <a:pt x="5" y="20"/>
                    </a:lnTo>
                    <a:lnTo>
                      <a:pt x="4" y="18"/>
                    </a:lnTo>
                    <a:lnTo>
                      <a:pt x="0" y="17"/>
                    </a:lnTo>
                    <a:lnTo>
                      <a:pt x="0" y="18"/>
                    </a:lnTo>
                    <a:lnTo>
                      <a:pt x="2" y="20"/>
                    </a:lnTo>
                    <a:lnTo>
                      <a:pt x="4" y="22"/>
                    </a:lnTo>
                    <a:lnTo>
                      <a:pt x="4" y="23"/>
                    </a:lnTo>
                    <a:lnTo>
                      <a:pt x="5" y="27"/>
                    </a:lnTo>
                    <a:lnTo>
                      <a:pt x="5" y="33"/>
                    </a:lnTo>
                    <a:lnTo>
                      <a:pt x="4" y="35"/>
                    </a:lnTo>
                    <a:lnTo>
                      <a:pt x="2" y="45"/>
                    </a:lnTo>
                    <a:lnTo>
                      <a:pt x="2" y="48"/>
                    </a:lnTo>
                    <a:lnTo>
                      <a:pt x="2" y="48"/>
                    </a:lnTo>
                    <a:lnTo>
                      <a:pt x="4" y="56"/>
                    </a:lnTo>
                    <a:lnTo>
                      <a:pt x="2" y="60"/>
                    </a:lnTo>
                    <a:lnTo>
                      <a:pt x="5" y="70"/>
                    </a:lnTo>
                    <a:lnTo>
                      <a:pt x="10" y="81"/>
                    </a:lnTo>
                    <a:lnTo>
                      <a:pt x="14" y="88"/>
                    </a:lnTo>
                    <a:lnTo>
                      <a:pt x="19" y="90"/>
                    </a:lnTo>
                    <a:lnTo>
                      <a:pt x="24" y="90"/>
                    </a:lnTo>
                    <a:lnTo>
                      <a:pt x="32" y="88"/>
                    </a:lnTo>
                    <a:lnTo>
                      <a:pt x="40" y="86"/>
                    </a:lnTo>
                    <a:lnTo>
                      <a:pt x="47" y="78"/>
                    </a:lnTo>
                    <a:lnTo>
                      <a:pt x="50" y="71"/>
                    </a:lnTo>
                    <a:lnTo>
                      <a:pt x="52" y="68"/>
                    </a:lnTo>
                    <a:lnTo>
                      <a:pt x="52" y="65"/>
                    </a:lnTo>
                    <a:lnTo>
                      <a:pt x="53" y="63"/>
                    </a:lnTo>
                    <a:lnTo>
                      <a:pt x="53" y="58"/>
                    </a:lnTo>
                    <a:lnTo>
                      <a:pt x="50" y="55"/>
                    </a:lnTo>
                    <a:lnTo>
                      <a:pt x="52" y="51"/>
                    </a:lnTo>
                    <a:lnTo>
                      <a:pt x="49" y="48"/>
                    </a:lnTo>
                    <a:lnTo>
                      <a:pt x="45" y="38"/>
                    </a:lnTo>
                    <a:lnTo>
                      <a:pt x="42" y="32"/>
                    </a:lnTo>
                    <a:lnTo>
                      <a:pt x="37" y="33"/>
                    </a:lnTo>
                    <a:lnTo>
                      <a:pt x="37" y="32"/>
                    </a:lnTo>
                    <a:lnTo>
                      <a:pt x="34" y="32"/>
                    </a:lnTo>
                    <a:lnTo>
                      <a:pt x="39" y="30"/>
                    </a:lnTo>
                    <a:lnTo>
                      <a:pt x="37" y="27"/>
                    </a:lnTo>
                    <a:lnTo>
                      <a:pt x="35" y="27"/>
                    </a:lnTo>
                    <a:lnTo>
                      <a:pt x="32" y="22"/>
                    </a:lnTo>
                    <a:lnTo>
                      <a:pt x="30" y="22"/>
                    </a:lnTo>
                    <a:lnTo>
                      <a:pt x="29" y="17"/>
                    </a:lnTo>
                    <a:lnTo>
                      <a:pt x="27" y="15"/>
                    </a:lnTo>
                    <a:lnTo>
                      <a:pt x="27" y="13"/>
                    </a:lnTo>
                    <a:lnTo>
                      <a:pt x="20" y="10"/>
                    </a:lnTo>
                    <a:lnTo>
                      <a:pt x="19" y="12"/>
                    </a:lnTo>
                    <a:lnTo>
                      <a:pt x="15" y="12"/>
                    </a:lnTo>
                    <a:lnTo>
                      <a:pt x="15" y="10"/>
                    </a:lnTo>
                    <a:lnTo>
                      <a:pt x="10" y="8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218" name="Freeform 25"/>
              <p:cNvSpPr>
                <a:spLocks noEditPoints="1"/>
              </p:cNvSpPr>
              <p:nvPr/>
            </p:nvSpPr>
            <p:spPr bwMode="auto">
              <a:xfrm>
                <a:off x="7292618" y="2865055"/>
                <a:ext cx="363884" cy="312314"/>
              </a:xfrm>
              <a:custGeom>
                <a:avLst/>
                <a:gdLst/>
                <a:ahLst/>
                <a:cxnLst>
                  <a:cxn ang="0">
                    <a:pos x="231" y="51"/>
                  </a:cxn>
                  <a:cxn ang="0">
                    <a:pos x="267" y="69"/>
                  </a:cxn>
                  <a:cxn ang="0">
                    <a:pos x="277" y="116"/>
                  </a:cxn>
                  <a:cxn ang="0">
                    <a:pos x="353" y="144"/>
                  </a:cxn>
                  <a:cxn ang="0">
                    <a:pos x="442" y="164"/>
                  </a:cxn>
                  <a:cxn ang="0">
                    <a:pos x="476" y="132"/>
                  </a:cxn>
                  <a:cxn ang="0">
                    <a:pos x="513" y="161"/>
                  </a:cxn>
                  <a:cxn ang="0">
                    <a:pos x="546" y="136"/>
                  </a:cxn>
                  <a:cxn ang="0">
                    <a:pos x="579" y="112"/>
                  </a:cxn>
                  <a:cxn ang="0">
                    <a:pos x="633" y="98"/>
                  </a:cxn>
                  <a:cxn ang="0">
                    <a:pos x="657" y="99"/>
                  </a:cxn>
                  <a:cxn ang="0">
                    <a:pos x="679" y="122"/>
                  </a:cxn>
                  <a:cxn ang="0">
                    <a:pos x="644" y="154"/>
                  </a:cxn>
                  <a:cxn ang="0">
                    <a:pos x="621" y="220"/>
                  </a:cxn>
                  <a:cxn ang="0">
                    <a:pos x="599" y="262"/>
                  </a:cxn>
                  <a:cxn ang="0">
                    <a:pos x="588" y="274"/>
                  </a:cxn>
                  <a:cxn ang="0">
                    <a:pos x="569" y="235"/>
                  </a:cxn>
                  <a:cxn ang="0">
                    <a:pos x="554" y="242"/>
                  </a:cxn>
                  <a:cxn ang="0">
                    <a:pos x="563" y="222"/>
                  </a:cxn>
                  <a:cxn ang="0">
                    <a:pos x="558" y="196"/>
                  </a:cxn>
                  <a:cxn ang="0">
                    <a:pos x="510" y="182"/>
                  </a:cxn>
                  <a:cxn ang="0">
                    <a:pos x="491" y="172"/>
                  </a:cxn>
                  <a:cxn ang="0">
                    <a:pos x="475" y="167"/>
                  </a:cxn>
                  <a:cxn ang="0">
                    <a:pos x="483" y="196"/>
                  </a:cxn>
                  <a:cxn ang="0">
                    <a:pos x="493" y="245"/>
                  </a:cxn>
                  <a:cxn ang="0">
                    <a:pos x="498" y="285"/>
                  </a:cxn>
                  <a:cxn ang="0">
                    <a:pos x="481" y="280"/>
                  </a:cxn>
                  <a:cxn ang="0">
                    <a:pos x="475" y="280"/>
                  </a:cxn>
                  <a:cxn ang="0">
                    <a:pos x="450" y="312"/>
                  </a:cxn>
                  <a:cxn ang="0">
                    <a:pos x="420" y="328"/>
                  </a:cxn>
                  <a:cxn ang="0">
                    <a:pos x="375" y="382"/>
                  </a:cxn>
                  <a:cxn ang="0">
                    <a:pos x="329" y="418"/>
                  </a:cxn>
                  <a:cxn ang="0">
                    <a:pos x="304" y="461"/>
                  </a:cxn>
                  <a:cxn ang="0">
                    <a:pos x="299" y="553"/>
                  </a:cxn>
                  <a:cxn ang="0">
                    <a:pos x="290" y="578"/>
                  </a:cxn>
                  <a:cxn ang="0">
                    <a:pos x="259" y="596"/>
                  </a:cxn>
                  <a:cxn ang="0">
                    <a:pos x="209" y="541"/>
                  </a:cxn>
                  <a:cxn ang="0">
                    <a:pos x="176" y="488"/>
                  </a:cxn>
                  <a:cxn ang="0">
                    <a:pos x="149" y="435"/>
                  </a:cxn>
                  <a:cxn ang="0">
                    <a:pos x="126" y="370"/>
                  </a:cxn>
                  <a:cxn ang="0">
                    <a:pos x="113" y="322"/>
                  </a:cxn>
                  <a:cxn ang="0">
                    <a:pos x="108" y="287"/>
                  </a:cxn>
                  <a:cxn ang="0">
                    <a:pos x="108" y="269"/>
                  </a:cxn>
                  <a:cxn ang="0">
                    <a:pos x="86" y="303"/>
                  </a:cxn>
                  <a:cxn ang="0">
                    <a:pos x="15" y="272"/>
                  </a:cxn>
                  <a:cxn ang="0">
                    <a:pos x="35" y="272"/>
                  </a:cxn>
                  <a:cxn ang="0">
                    <a:pos x="40" y="262"/>
                  </a:cxn>
                  <a:cxn ang="0">
                    <a:pos x="0" y="242"/>
                  </a:cxn>
                  <a:cxn ang="0">
                    <a:pos x="51" y="219"/>
                  </a:cxn>
                  <a:cxn ang="0">
                    <a:pos x="48" y="191"/>
                  </a:cxn>
                  <a:cxn ang="0">
                    <a:pos x="15" y="161"/>
                  </a:cxn>
                  <a:cxn ang="0">
                    <a:pos x="56" y="136"/>
                  </a:cxn>
                  <a:cxn ang="0">
                    <a:pos x="111" y="76"/>
                  </a:cxn>
                  <a:cxn ang="0">
                    <a:pos x="134" y="28"/>
                  </a:cxn>
                  <a:cxn ang="0">
                    <a:pos x="199" y="6"/>
                  </a:cxn>
                  <a:cxn ang="0">
                    <a:pos x="493" y="284"/>
                  </a:cxn>
                  <a:cxn ang="0">
                    <a:pos x="486" y="290"/>
                  </a:cxn>
                </a:cxnLst>
                <a:rect l="0" t="0" r="r" b="b"/>
                <a:pathLst>
                  <a:path w="681" h="601">
                    <a:moveTo>
                      <a:pt x="217" y="18"/>
                    </a:moveTo>
                    <a:lnTo>
                      <a:pt x="219" y="21"/>
                    </a:lnTo>
                    <a:lnTo>
                      <a:pt x="219" y="24"/>
                    </a:lnTo>
                    <a:lnTo>
                      <a:pt x="226" y="28"/>
                    </a:lnTo>
                    <a:lnTo>
                      <a:pt x="226" y="36"/>
                    </a:lnTo>
                    <a:lnTo>
                      <a:pt x="227" y="39"/>
                    </a:lnTo>
                    <a:lnTo>
                      <a:pt x="226" y="43"/>
                    </a:lnTo>
                    <a:lnTo>
                      <a:pt x="229" y="44"/>
                    </a:lnTo>
                    <a:lnTo>
                      <a:pt x="231" y="48"/>
                    </a:lnTo>
                    <a:lnTo>
                      <a:pt x="231" y="51"/>
                    </a:lnTo>
                    <a:lnTo>
                      <a:pt x="234" y="53"/>
                    </a:lnTo>
                    <a:lnTo>
                      <a:pt x="236" y="56"/>
                    </a:lnTo>
                    <a:lnTo>
                      <a:pt x="241" y="59"/>
                    </a:lnTo>
                    <a:lnTo>
                      <a:pt x="244" y="54"/>
                    </a:lnTo>
                    <a:lnTo>
                      <a:pt x="249" y="54"/>
                    </a:lnTo>
                    <a:lnTo>
                      <a:pt x="251" y="58"/>
                    </a:lnTo>
                    <a:lnTo>
                      <a:pt x="257" y="58"/>
                    </a:lnTo>
                    <a:lnTo>
                      <a:pt x="262" y="63"/>
                    </a:lnTo>
                    <a:lnTo>
                      <a:pt x="265" y="64"/>
                    </a:lnTo>
                    <a:lnTo>
                      <a:pt x="267" y="69"/>
                    </a:lnTo>
                    <a:lnTo>
                      <a:pt x="272" y="69"/>
                    </a:lnTo>
                    <a:lnTo>
                      <a:pt x="274" y="73"/>
                    </a:lnTo>
                    <a:lnTo>
                      <a:pt x="274" y="73"/>
                    </a:lnTo>
                    <a:lnTo>
                      <a:pt x="275" y="81"/>
                    </a:lnTo>
                    <a:lnTo>
                      <a:pt x="270" y="93"/>
                    </a:lnTo>
                    <a:lnTo>
                      <a:pt x="270" y="99"/>
                    </a:lnTo>
                    <a:lnTo>
                      <a:pt x="265" y="107"/>
                    </a:lnTo>
                    <a:lnTo>
                      <a:pt x="267" y="112"/>
                    </a:lnTo>
                    <a:lnTo>
                      <a:pt x="272" y="112"/>
                    </a:lnTo>
                    <a:lnTo>
                      <a:pt x="277" y="116"/>
                    </a:lnTo>
                    <a:lnTo>
                      <a:pt x="280" y="116"/>
                    </a:lnTo>
                    <a:lnTo>
                      <a:pt x="285" y="119"/>
                    </a:lnTo>
                    <a:lnTo>
                      <a:pt x="294" y="121"/>
                    </a:lnTo>
                    <a:lnTo>
                      <a:pt x="305" y="127"/>
                    </a:lnTo>
                    <a:lnTo>
                      <a:pt x="312" y="136"/>
                    </a:lnTo>
                    <a:lnTo>
                      <a:pt x="322" y="137"/>
                    </a:lnTo>
                    <a:lnTo>
                      <a:pt x="325" y="141"/>
                    </a:lnTo>
                    <a:lnTo>
                      <a:pt x="332" y="141"/>
                    </a:lnTo>
                    <a:lnTo>
                      <a:pt x="340" y="146"/>
                    </a:lnTo>
                    <a:lnTo>
                      <a:pt x="353" y="144"/>
                    </a:lnTo>
                    <a:lnTo>
                      <a:pt x="357" y="147"/>
                    </a:lnTo>
                    <a:lnTo>
                      <a:pt x="370" y="146"/>
                    </a:lnTo>
                    <a:lnTo>
                      <a:pt x="382" y="147"/>
                    </a:lnTo>
                    <a:lnTo>
                      <a:pt x="382" y="154"/>
                    </a:lnTo>
                    <a:lnTo>
                      <a:pt x="388" y="159"/>
                    </a:lnTo>
                    <a:lnTo>
                      <a:pt x="402" y="161"/>
                    </a:lnTo>
                    <a:lnTo>
                      <a:pt x="407" y="159"/>
                    </a:lnTo>
                    <a:lnTo>
                      <a:pt x="415" y="159"/>
                    </a:lnTo>
                    <a:lnTo>
                      <a:pt x="435" y="166"/>
                    </a:lnTo>
                    <a:lnTo>
                      <a:pt x="442" y="164"/>
                    </a:lnTo>
                    <a:lnTo>
                      <a:pt x="450" y="167"/>
                    </a:lnTo>
                    <a:lnTo>
                      <a:pt x="465" y="166"/>
                    </a:lnTo>
                    <a:lnTo>
                      <a:pt x="466" y="154"/>
                    </a:lnTo>
                    <a:lnTo>
                      <a:pt x="461" y="146"/>
                    </a:lnTo>
                    <a:lnTo>
                      <a:pt x="465" y="136"/>
                    </a:lnTo>
                    <a:lnTo>
                      <a:pt x="463" y="131"/>
                    </a:lnTo>
                    <a:lnTo>
                      <a:pt x="463" y="131"/>
                    </a:lnTo>
                    <a:lnTo>
                      <a:pt x="468" y="127"/>
                    </a:lnTo>
                    <a:lnTo>
                      <a:pt x="473" y="127"/>
                    </a:lnTo>
                    <a:lnTo>
                      <a:pt x="476" y="132"/>
                    </a:lnTo>
                    <a:lnTo>
                      <a:pt x="476" y="137"/>
                    </a:lnTo>
                    <a:lnTo>
                      <a:pt x="481" y="141"/>
                    </a:lnTo>
                    <a:lnTo>
                      <a:pt x="481" y="141"/>
                    </a:lnTo>
                    <a:lnTo>
                      <a:pt x="481" y="146"/>
                    </a:lnTo>
                    <a:lnTo>
                      <a:pt x="480" y="149"/>
                    </a:lnTo>
                    <a:lnTo>
                      <a:pt x="483" y="156"/>
                    </a:lnTo>
                    <a:lnTo>
                      <a:pt x="491" y="157"/>
                    </a:lnTo>
                    <a:lnTo>
                      <a:pt x="495" y="156"/>
                    </a:lnTo>
                    <a:lnTo>
                      <a:pt x="506" y="161"/>
                    </a:lnTo>
                    <a:lnTo>
                      <a:pt x="513" y="161"/>
                    </a:lnTo>
                    <a:lnTo>
                      <a:pt x="518" y="156"/>
                    </a:lnTo>
                    <a:lnTo>
                      <a:pt x="525" y="156"/>
                    </a:lnTo>
                    <a:lnTo>
                      <a:pt x="530" y="157"/>
                    </a:lnTo>
                    <a:lnTo>
                      <a:pt x="538" y="156"/>
                    </a:lnTo>
                    <a:lnTo>
                      <a:pt x="545" y="156"/>
                    </a:lnTo>
                    <a:lnTo>
                      <a:pt x="554" y="152"/>
                    </a:lnTo>
                    <a:lnTo>
                      <a:pt x="554" y="149"/>
                    </a:lnTo>
                    <a:lnTo>
                      <a:pt x="554" y="142"/>
                    </a:lnTo>
                    <a:lnTo>
                      <a:pt x="546" y="141"/>
                    </a:lnTo>
                    <a:lnTo>
                      <a:pt x="546" y="136"/>
                    </a:lnTo>
                    <a:lnTo>
                      <a:pt x="548" y="131"/>
                    </a:lnTo>
                    <a:lnTo>
                      <a:pt x="551" y="131"/>
                    </a:lnTo>
                    <a:lnTo>
                      <a:pt x="559" y="129"/>
                    </a:lnTo>
                    <a:lnTo>
                      <a:pt x="563" y="127"/>
                    </a:lnTo>
                    <a:lnTo>
                      <a:pt x="566" y="122"/>
                    </a:lnTo>
                    <a:lnTo>
                      <a:pt x="569" y="121"/>
                    </a:lnTo>
                    <a:lnTo>
                      <a:pt x="573" y="121"/>
                    </a:lnTo>
                    <a:lnTo>
                      <a:pt x="573" y="119"/>
                    </a:lnTo>
                    <a:lnTo>
                      <a:pt x="578" y="117"/>
                    </a:lnTo>
                    <a:lnTo>
                      <a:pt x="579" y="112"/>
                    </a:lnTo>
                    <a:lnTo>
                      <a:pt x="584" y="107"/>
                    </a:lnTo>
                    <a:lnTo>
                      <a:pt x="589" y="107"/>
                    </a:lnTo>
                    <a:lnTo>
                      <a:pt x="598" y="106"/>
                    </a:lnTo>
                    <a:lnTo>
                      <a:pt x="604" y="99"/>
                    </a:lnTo>
                    <a:lnTo>
                      <a:pt x="603" y="94"/>
                    </a:lnTo>
                    <a:lnTo>
                      <a:pt x="606" y="94"/>
                    </a:lnTo>
                    <a:lnTo>
                      <a:pt x="613" y="91"/>
                    </a:lnTo>
                    <a:lnTo>
                      <a:pt x="616" y="96"/>
                    </a:lnTo>
                    <a:lnTo>
                      <a:pt x="623" y="94"/>
                    </a:lnTo>
                    <a:lnTo>
                      <a:pt x="633" y="98"/>
                    </a:lnTo>
                    <a:lnTo>
                      <a:pt x="634" y="96"/>
                    </a:lnTo>
                    <a:lnTo>
                      <a:pt x="634" y="91"/>
                    </a:lnTo>
                    <a:lnTo>
                      <a:pt x="644" y="86"/>
                    </a:lnTo>
                    <a:lnTo>
                      <a:pt x="647" y="88"/>
                    </a:lnTo>
                    <a:lnTo>
                      <a:pt x="651" y="89"/>
                    </a:lnTo>
                    <a:lnTo>
                      <a:pt x="654" y="89"/>
                    </a:lnTo>
                    <a:lnTo>
                      <a:pt x="656" y="91"/>
                    </a:lnTo>
                    <a:lnTo>
                      <a:pt x="652" y="98"/>
                    </a:lnTo>
                    <a:lnTo>
                      <a:pt x="654" y="101"/>
                    </a:lnTo>
                    <a:lnTo>
                      <a:pt x="657" y="99"/>
                    </a:lnTo>
                    <a:lnTo>
                      <a:pt x="659" y="99"/>
                    </a:lnTo>
                    <a:lnTo>
                      <a:pt x="661" y="103"/>
                    </a:lnTo>
                    <a:lnTo>
                      <a:pt x="664" y="107"/>
                    </a:lnTo>
                    <a:lnTo>
                      <a:pt x="664" y="109"/>
                    </a:lnTo>
                    <a:lnTo>
                      <a:pt x="661" y="114"/>
                    </a:lnTo>
                    <a:lnTo>
                      <a:pt x="662" y="117"/>
                    </a:lnTo>
                    <a:lnTo>
                      <a:pt x="667" y="117"/>
                    </a:lnTo>
                    <a:lnTo>
                      <a:pt x="671" y="117"/>
                    </a:lnTo>
                    <a:lnTo>
                      <a:pt x="674" y="119"/>
                    </a:lnTo>
                    <a:lnTo>
                      <a:pt x="679" y="122"/>
                    </a:lnTo>
                    <a:lnTo>
                      <a:pt x="681" y="126"/>
                    </a:lnTo>
                    <a:lnTo>
                      <a:pt x="676" y="131"/>
                    </a:lnTo>
                    <a:lnTo>
                      <a:pt x="676" y="136"/>
                    </a:lnTo>
                    <a:lnTo>
                      <a:pt x="676" y="139"/>
                    </a:lnTo>
                    <a:lnTo>
                      <a:pt x="672" y="137"/>
                    </a:lnTo>
                    <a:lnTo>
                      <a:pt x="667" y="136"/>
                    </a:lnTo>
                    <a:lnTo>
                      <a:pt x="661" y="139"/>
                    </a:lnTo>
                    <a:lnTo>
                      <a:pt x="652" y="142"/>
                    </a:lnTo>
                    <a:lnTo>
                      <a:pt x="651" y="147"/>
                    </a:lnTo>
                    <a:lnTo>
                      <a:pt x="644" y="154"/>
                    </a:lnTo>
                    <a:lnTo>
                      <a:pt x="639" y="156"/>
                    </a:lnTo>
                    <a:lnTo>
                      <a:pt x="631" y="166"/>
                    </a:lnTo>
                    <a:lnTo>
                      <a:pt x="631" y="172"/>
                    </a:lnTo>
                    <a:lnTo>
                      <a:pt x="633" y="174"/>
                    </a:lnTo>
                    <a:lnTo>
                      <a:pt x="629" y="182"/>
                    </a:lnTo>
                    <a:lnTo>
                      <a:pt x="623" y="192"/>
                    </a:lnTo>
                    <a:lnTo>
                      <a:pt x="623" y="196"/>
                    </a:lnTo>
                    <a:lnTo>
                      <a:pt x="629" y="199"/>
                    </a:lnTo>
                    <a:lnTo>
                      <a:pt x="623" y="210"/>
                    </a:lnTo>
                    <a:lnTo>
                      <a:pt x="621" y="220"/>
                    </a:lnTo>
                    <a:lnTo>
                      <a:pt x="618" y="227"/>
                    </a:lnTo>
                    <a:lnTo>
                      <a:pt x="611" y="229"/>
                    </a:lnTo>
                    <a:lnTo>
                      <a:pt x="606" y="227"/>
                    </a:lnTo>
                    <a:lnTo>
                      <a:pt x="601" y="227"/>
                    </a:lnTo>
                    <a:lnTo>
                      <a:pt x="604" y="237"/>
                    </a:lnTo>
                    <a:lnTo>
                      <a:pt x="604" y="244"/>
                    </a:lnTo>
                    <a:lnTo>
                      <a:pt x="604" y="250"/>
                    </a:lnTo>
                    <a:lnTo>
                      <a:pt x="599" y="250"/>
                    </a:lnTo>
                    <a:lnTo>
                      <a:pt x="599" y="255"/>
                    </a:lnTo>
                    <a:lnTo>
                      <a:pt x="599" y="262"/>
                    </a:lnTo>
                    <a:lnTo>
                      <a:pt x="599" y="265"/>
                    </a:lnTo>
                    <a:lnTo>
                      <a:pt x="598" y="274"/>
                    </a:lnTo>
                    <a:lnTo>
                      <a:pt x="594" y="274"/>
                    </a:lnTo>
                    <a:lnTo>
                      <a:pt x="593" y="274"/>
                    </a:lnTo>
                    <a:lnTo>
                      <a:pt x="591" y="277"/>
                    </a:lnTo>
                    <a:lnTo>
                      <a:pt x="591" y="280"/>
                    </a:lnTo>
                    <a:lnTo>
                      <a:pt x="591" y="279"/>
                    </a:lnTo>
                    <a:lnTo>
                      <a:pt x="589" y="277"/>
                    </a:lnTo>
                    <a:lnTo>
                      <a:pt x="589" y="275"/>
                    </a:lnTo>
                    <a:lnTo>
                      <a:pt x="588" y="274"/>
                    </a:lnTo>
                    <a:lnTo>
                      <a:pt x="586" y="270"/>
                    </a:lnTo>
                    <a:lnTo>
                      <a:pt x="584" y="264"/>
                    </a:lnTo>
                    <a:lnTo>
                      <a:pt x="583" y="255"/>
                    </a:lnTo>
                    <a:lnTo>
                      <a:pt x="581" y="252"/>
                    </a:lnTo>
                    <a:lnTo>
                      <a:pt x="581" y="247"/>
                    </a:lnTo>
                    <a:lnTo>
                      <a:pt x="579" y="242"/>
                    </a:lnTo>
                    <a:lnTo>
                      <a:pt x="578" y="239"/>
                    </a:lnTo>
                    <a:lnTo>
                      <a:pt x="576" y="235"/>
                    </a:lnTo>
                    <a:lnTo>
                      <a:pt x="573" y="237"/>
                    </a:lnTo>
                    <a:lnTo>
                      <a:pt x="569" y="235"/>
                    </a:lnTo>
                    <a:lnTo>
                      <a:pt x="566" y="235"/>
                    </a:lnTo>
                    <a:lnTo>
                      <a:pt x="568" y="239"/>
                    </a:lnTo>
                    <a:lnTo>
                      <a:pt x="566" y="240"/>
                    </a:lnTo>
                    <a:lnTo>
                      <a:pt x="566" y="242"/>
                    </a:lnTo>
                    <a:lnTo>
                      <a:pt x="564" y="245"/>
                    </a:lnTo>
                    <a:lnTo>
                      <a:pt x="566" y="247"/>
                    </a:lnTo>
                    <a:lnTo>
                      <a:pt x="566" y="250"/>
                    </a:lnTo>
                    <a:lnTo>
                      <a:pt x="563" y="250"/>
                    </a:lnTo>
                    <a:lnTo>
                      <a:pt x="559" y="245"/>
                    </a:lnTo>
                    <a:lnTo>
                      <a:pt x="554" y="242"/>
                    </a:lnTo>
                    <a:lnTo>
                      <a:pt x="554" y="240"/>
                    </a:lnTo>
                    <a:lnTo>
                      <a:pt x="551" y="239"/>
                    </a:lnTo>
                    <a:lnTo>
                      <a:pt x="549" y="232"/>
                    </a:lnTo>
                    <a:lnTo>
                      <a:pt x="549" y="230"/>
                    </a:lnTo>
                    <a:lnTo>
                      <a:pt x="551" y="229"/>
                    </a:lnTo>
                    <a:lnTo>
                      <a:pt x="553" y="225"/>
                    </a:lnTo>
                    <a:lnTo>
                      <a:pt x="556" y="222"/>
                    </a:lnTo>
                    <a:lnTo>
                      <a:pt x="558" y="224"/>
                    </a:lnTo>
                    <a:lnTo>
                      <a:pt x="561" y="225"/>
                    </a:lnTo>
                    <a:lnTo>
                      <a:pt x="563" y="222"/>
                    </a:lnTo>
                    <a:lnTo>
                      <a:pt x="563" y="220"/>
                    </a:lnTo>
                    <a:lnTo>
                      <a:pt x="566" y="219"/>
                    </a:lnTo>
                    <a:lnTo>
                      <a:pt x="569" y="210"/>
                    </a:lnTo>
                    <a:lnTo>
                      <a:pt x="569" y="205"/>
                    </a:lnTo>
                    <a:lnTo>
                      <a:pt x="573" y="201"/>
                    </a:lnTo>
                    <a:lnTo>
                      <a:pt x="571" y="201"/>
                    </a:lnTo>
                    <a:lnTo>
                      <a:pt x="566" y="196"/>
                    </a:lnTo>
                    <a:lnTo>
                      <a:pt x="563" y="197"/>
                    </a:lnTo>
                    <a:lnTo>
                      <a:pt x="561" y="196"/>
                    </a:lnTo>
                    <a:lnTo>
                      <a:pt x="558" y="196"/>
                    </a:lnTo>
                    <a:lnTo>
                      <a:pt x="549" y="196"/>
                    </a:lnTo>
                    <a:lnTo>
                      <a:pt x="541" y="196"/>
                    </a:lnTo>
                    <a:lnTo>
                      <a:pt x="533" y="196"/>
                    </a:lnTo>
                    <a:lnTo>
                      <a:pt x="526" y="196"/>
                    </a:lnTo>
                    <a:lnTo>
                      <a:pt x="521" y="194"/>
                    </a:lnTo>
                    <a:lnTo>
                      <a:pt x="516" y="194"/>
                    </a:lnTo>
                    <a:lnTo>
                      <a:pt x="511" y="192"/>
                    </a:lnTo>
                    <a:lnTo>
                      <a:pt x="511" y="189"/>
                    </a:lnTo>
                    <a:lnTo>
                      <a:pt x="510" y="186"/>
                    </a:lnTo>
                    <a:lnTo>
                      <a:pt x="510" y="182"/>
                    </a:lnTo>
                    <a:lnTo>
                      <a:pt x="508" y="177"/>
                    </a:lnTo>
                    <a:lnTo>
                      <a:pt x="505" y="172"/>
                    </a:lnTo>
                    <a:lnTo>
                      <a:pt x="503" y="172"/>
                    </a:lnTo>
                    <a:lnTo>
                      <a:pt x="503" y="174"/>
                    </a:lnTo>
                    <a:lnTo>
                      <a:pt x="498" y="172"/>
                    </a:lnTo>
                    <a:lnTo>
                      <a:pt x="495" y="171"/>
                    </a:lnTo>
                    <a:lnTo>
                      <a:pt x="491" y="167"/>
                    </a:lnTo>
                    <a:lnTo>
                      <a:pt x="490" y="167"/>
                    </a:lnTo>
                    <a:lnTo>
                      <a:pt x="488" y="171"/>
                    </a:lnTo>
                    <a:lnTo>
                      <a:pt x="491" y="172"/>
                    </a:lnTo>
                    <a:lnTo>
                      <a:pt x="490" y="172"/>
                    </a:lnTo>
                    <a:lnTo>
                      <a:pt x="485" y="172"/>
                    </a:lnTo>
                    <a:lnTo>
                      <a:pt x="481" y="169"/>
                    </a:lnTo>
                    <a:lnTo>
                      <a:pt x="481" y="166"/>
                    </a:lnTo>
                    <a:lnTo>
                      <a:pt x="478" y="162"/>
                    </a:lnTo>
                    <a:lnTo>
                      <a:pt x="476" y="161"/>
                    </a:lnTo>
                    <a:lnTo>
                      <a:pt x="475" y="162"/>
                    </a:lnTo>
                    <a:lnTo>
                      <a:pt x="473" y="164"/>
                    </a:lnTo>
                    <a:lnTo>
                      <a:pt x="473" y="166"/>
                    </a:lnTo>
                    <a:lnTo>
                      <a:pt x="475" y="167"/>
                    </a:lnTo>
                    <a:lnTo>
                      <a:pt x="473" y="174"/>
                    </a:lnTo>
                    <a:lnTo>
                      <a:pt x="468" y="179"/>
                    </a:lnTo>
                    <a:lnTo>
                      <a:pt x="468" y="184"/>
                    </a:lnTo>
                    <a:lnTo>
                      <a:pt x="478" y="187"/>
                    </a:lnTo>
                    <a:lnTo>
                      <a:pt x="483" y="186"/>
                    </a:lnTo>
                    <a:lnTo>
                      <a:pt x="490" y="186"/>
                    </a:lnTo>
                    <a:lnTo>
                      <a:pt x="488" y="189"/>
                    </a:lnTo>
                    <a:lnTo>
                      <a:pt x="490" y="196"/>
                    </a:lnTo>
                    <a:lnTo>
                      <a:pt x="486" y="197"/>
                    </a:lnTo>
                    <a:lnTo>
                      <a:pt x="483" y="196"/>
                    </a:lnTo>
                    <a:lnTo>
                      <a:pt x="480" y="197"/>
                    </a:lnTo>
                    <a:lnTo>
                      <a:pt x="478" y="204"/>
                    </a:lnTo>
                    <a:lnTo>
                      <a:pt x="473" y="205"/>
                    </a:lnTo>
                    <a:lnTo>
                      <a:pt x="473" y="214"/>
                    </a:lnTo>
                    <a:lnTo>
                      <a:pt x="478" y="219"/>
                    </a:lnTo>
                    <a:lnTo>
                      <a:pt x="485" y="222"/>
                    </a:lnTo>
                    <a:lnTo>
                      <a:pt x="491" y="229"/>
                    </a:lnTo>
                    <a:lnTo>
                      <a:pt x="491" y="235"/>
                    </a:lnTo>
                    <a:lnTo>
                      <a:pt x="493" y="240"/>
                    </a:lnTo>
                    <a:lnTo>
                      <a:pt x="493" y="245"/>
                    </a:lnTo>
                    <a:lnTo>
                      <a:pt x="493" y="252"/>
                    </a:lnTo>
                    <a:lnTo>
                      <a:pt x="500" y="260"/>
                    </a:lnTo>
                    <a:lnTo>
                      <a:pt x="501" y="267"/>
                    </a:lnTo>
                    <a:lnTo>
                      <a:pt x="503" y="270"/>
                    </a:lnTo>
                    <a:lnTo>
                      <a:pt x="503" y="277"/>
                    </a:lnTo>
                    <a:lnTo>
                      <a:pt x="501" y="277"/>
                    </a:lnTo>
                    <a:lnTo>
                      <a:pt x="505" y="282"/>
                    </a:lnTo>
                    <a:lnTo>
                      <a:pt x="501" y="287"/>
                    </a:lnTo>
                    <a:lnTo>
                      <a:pt x="498" y="282"/>
                    </a:lnTo>
                    <a:lnTo>
                      <a:pt x="498" y="285"/>
                    </a:lnTo>
                    <a:lnTo>
                      <a:pt x="496" y="284"/>
                    </a:lnTo>
                    <a:lnTo>
                      <a:pt x="495" y="279"/>
                    </a:lnTo>
                    <a:lnTo>
                      <a:pt x="493" y="277"/>
                    </a:lnTo>
                    <a:lnTo>
                      <a:pt x="493" y="279"/>
                    </a:lnTo>
                    <a:lnTo>
                      <a:pt x="491" y="280"/>
                    </a:lnTo>
                    <a:lnTo>
                      <a:pt x="491" y="280"/>
                    </a:lnTo>
                    <a:lnTo>
                      <a:pt x="490" y="282"/>
                    </a:lnTo>
                    <a:lnTo>
                      <a:pt x="486" y="280"/>
                    </a:lnTo>
                    <a:lnTo>
                      <a:pt x="486" y="282"/>
                    </a:lnTo>
                    <a:lnTo>
                      <a:pt x="481" y="280"/>
                    </a:lnTo>
                    <a:lnTo>
                      <a:pt x="481" y="275"/>
                    </a:lnTo>
                    <a:lnTo>
                      <a:pt x="481" y="272"/>
                    </a:lnTo>
                    <a:lnTo>
                      <a:pt x="478" y="269"/>
                    </a:lnTo>
                    <a:lnTo>
                      <a:pt x="473" y="269"/>
                    </a:lnTo>
                    <a:lnTo>
                      <a:pt x="475" y="270"/>
                    </a:lnTo>
                    <a:lnTo>
                      <a:pt x="476" y="270"/>
                    </a:lnTo>
                    <a:lnTo>
                      <a:pt x="478" y="272"/>
                    </a:lnTo>
                    <a:lnTo>
                      <a:pt x="478" y="274"/>
                    </a:lnTo>
                    <a:lnTo>
                      <a:pt x="476" y="277"/>
                    </a:lnTo>
                    <a:lnTo>
                      <a:pt x="475" y="280"/>
                    </a:lnTo>
                    <a:lnTo>
                      <a:pt x="471" y="284"/>
                    </a:lnTo>
                    <a:lnTo>
                      <a:pt x="456" y="289"/>
                    </a:lnTo>
                    <a:lnTo>
                      <a:pt x="455" y="290"/>
                    </a:lnTo>
                    <a:lnTo>
                      <a:pt x="453" y="294"/>
                    </a:lnTo>
                    <a:lnTo>
                      <a:pt x="451" y="299"/>
                    </a:lnTo>
                    <a:lnTo>
                      <a:pt x="451" y="300"/>
                    </a:lnTo>
                    <a:lnTo>
                      <a:pt x="455" y="305"/>
                    </a:lnTo>
                    <a:lnTo>
                      <a:pt x="455" y="307"/>
                    </a:lnTo>
                    <a:lnTo>
                      <a:pt x="456" y="308"/>
                    </a:lnTo>
                    <a:lnTo>
                      <a:pt x="450" y="312"/>
                    </a:lnTo>
                    <a:lnTo>
                      <a:pt x="448" y="317"/>
                    </a:lnTo>
                    <a:lnTo>
                      <a:pt x="447" y="317"/>
                    </a:lnTo>
                    <a:lnTo>
                      <a:pt x="448" y="318"/>
                    </a:lnTo>
                    <a:lnTo>
                      <a:pt x="438" y="325"/>
                    </a:lnTo>
                    <a:lnTo>
                      <a:pt x="438" y="327"/>
                    </a:lnTo>
                    <a:lnTo>
                      <a:pt x="425" y="333"/>
                    </a:lnTo>
                    <a:lnTo>
                      <a:pt x="423" y="332"/>
                    </a:lnTo>
                    <a:lnTo>
                      <a:pt x="423" y="330"/>
                    </a:lnTo>
                    <a:lnTo>
                      <a:pt x="422" y="328"/>
                    </a:lnTo>
                    <a:lnTo>
                      <a:pt x="420" y="328"/>
                    </a:lnTo>
                    <a:lnTo>
                      <a:pt x="417" y="332"/>
                    </a:lnTo>
                    <a:lnTo>
                      <a:pt x="413" y="332"/>
                    </a:lnTo>
                    <a:lnTo>
                      <a:pt x="413" y="338"/>
                    </a:lnTo>
                    <a:lnTo>
                      <a:pt x="417" y="337"/>
                    </a:lnTo>
                    <a:lnTo>
                      <a:pt x="418" y="335"/>
                    </a:lnTo>
                    <a:lnTo>
                      <a:pt x="420" y="335"/>
                    </a:lnTo>
                    <a:lnTo>
                      <a:pt x="403" y="348"/>
                    </a:lnTo>
                    <a:lnTo>
                      <a:pt x="400" y="360"/>
                    </a:lnTo>
                    <a:lnTo>
                      <a:pt x="378" y="375"/>
                    </a:lnTo>
                    <a:lnTo>
                      <a:pt x="375" y="382"/>
                    </a:lnTo>
                    <a:lnTo>
                      <a:pt x="370" y="385"/>
                    </a:lnTo>
                    <a:lnTo>
                      <a:pt x="360" y="388"/>
                    </a:lnTo>
                    <a:lnTo>
                      <a:pt x="353" y="393"/>
                    </a:lnTo>
                    <a:lnTo>
                      <a:pt x="353" y="398"/>
                    </a:lnTo>
                    <a:lnTo>
                      <a:pt x="353" y="403"/>
                    </a:lnTo>
                    <a:lnTo>
                      <a:pt x="350" y="408"/>
                    </a:lnTo>
                    <a:lnTo>
                      <a:pt x="344" y="411"/>
                    </a:lnTo>
                    <a:lnTo>
                      <a:pt x="334" y="410"/>
                    </a:lnTo>
                    <a:lnTo>
                      <a:pt x="329" y="413"/>
                    </a:lnTo>
                    <a:lnTo>
                      <a:pt x="329" y="418"/>
                    </a:lnTo>
                    <a:lnTo>
                      <a:pt x="322" y="426"/>
                    </a:lnTo>
                    <a:lnTo>
                      <a:pt x="319" y="426"/>
                    </a:lnTo>
                    <a:lnTo>
                      <a:pt x="315" y="423"/>
                    </a:lnTo>
                    <a:lnTo>
                      <a:pt x="314" y="423"/>
                    </a:lnTo>
                    <a:lnTo>
                      <a:pt x="305" y="430"/>
                    </a:lnTo>
                    <a:lnTo>
                      <a:pt x="304" y="433"/>
                    </a:lnTo>
                    <a:lnTo>
                      <a:pt x="304" y="441"/>
                    </a:lnTo>
                    <a:lnTo>
                      <a:pt x="307" y="451"/>
                    </a:lnTo>
                    <a:lnTo>
                      <a:pt x="304" y="456"/>
                    </a:lnTo>
                    <a:lnTo>
                      <a:pt x="304" y="461"/>
                    </a:lnTo>
                    <a:lnTo>
                      <a:pt x="304" y="480"/>
                    </a:lnTo>
                    <a:lnTo>
                      <a:pt x="310" y="481"/>
                    </a:lnTo>
                    <a:lnTo>
                      <a:pt x="312" y="491"/>
                    </a:lnTo>
                    <a:lnTo>
                      <a:pt x="305" y="506"/>
                    </a:lnTo>
                    <a:lnTo>
                      <a:pt x="300" y="516"/>
                    </a:lnTo>
                    <a:lnTo>
                      <a:pt x="300" y="524"/>
                    </a:lnTo>
                    <a:lnTo>
                      <a:pt x="302" y="528"/>
                    </a:lnTo>
                    <a:lnTo>
                      <a:pt x="304" y="546"/>
                    </a:lnTo>
                    <a:lnTo>
                      <a:pt x="304" y="551"/>
                    </a:lnTo>
                    <a:lnTo>
                      <a:pt x="299" y="553"/>
                    </a:lnTo>
                    <a:lnTo>
                      <a:pt x="297" y="551"/>
                    </a:lnTo>
                    <a:lnTo>
                      <a:pt x="290" y="553"/>
                    </a:lnTo>
                    <a:lnTo>
                      <a:pt x="287" y="558"/>
                    </a:lnTo>
                    <a:lnTo>
                      <a:pt x="289" y="559"/>
                    </a:lnTo>
                    <a:lnTo>
                      <a:pt x="282" y="566"/>
                    </a:lnTo>
                    <a:lnTo>
                      <a:pt x="280" y="569"/>
                    </a:lnTo>
                    <a:lnTo>
                      <a:pt x="280" y="571"/>
                    </a:lnTo>
                    <a:lnTo>
                      <a:pt x="289" y="574"/>
                    </a:lnTo>
                    <a:lnTo>
                      <a:pt x="290" y="576"/>
                    </a:lnTo>
                    <a:lnTo>
                      <a:pt x="290" y="578"/>
                    </a:lnTo>
                    <a:lnTo>
                      <a:pt x="289" y="576"/>
                    </a:lnTo>
                    <a:lnTo>
                      <a:pt x="285" y="574"/>
                    </a:lnTo>
                    <a:lnTo>
                      <a:pt x="275" y="578"/>
                    </a:lnTo>
                    <a:lnTo>
                      <a:pt x="274" y="578"/>
                    </a:lnTo>
                    <a:lnTo>
                      <a:pt x="265" y="581"/>
                    </a:lnTo>
                    <a:lnTo>
                      <a:pt x="262" y="584"/>
                    </a:lnTo>
                    <a:lnTo>
                      <a:pt x="262" y="588"/>
                    </a:lnTo>
                    <a:lnTo>
                      <a:pt x="260" y="588"/>
                    </a:lnTo>
                    <a:lnTo>
                      <a:pt x="262" y="589"/>
                    </a:lnTo>
                    <a:lnTo>
                      <a:pt x="259" y="596"/>
                    </a:lnTo>
                    <a:lnTo>
                      <a:pt x="251" y="601"/>
                    </a:lnTo>
                    <a:lnTo>
                      <a:pt x="242" y="601"/>
                    </a:lnTo>
                    <a:lnTo>
                      <a:pt x="236" y="596"/>
                    </a:lnTo>
                    <a:lnTo>
                      <a:pt x="227" y="588"/>
                    </a:lnTo>
                    <a:lnTo>
                      <a:pt x="219" y="573"/>
                    </a:lnTo>
                    <a:lnTo>
                      <a:pt x="219" y="563"/>
                    </a:lnTo>
                    <a:lnTo>
                      <a:pt x="216" y="554"/>
                    </a:lnTo>
                    <a:lnTo>
                      <a:pt x="211" y="546"/>
                    </a:lnTo>
                    <a:lnTo>
                      <a:pt x="211" y="541"/>
                    </a:lnTo>
                    <a:lnTo>
                      <a:pt x="209" y="541"/>
                    </a:lnTo>
                    <a:lnTo>
                      <a:pt x="206" y="534"/>
                    </a:lnTo>
                    <a:lnTo>
                      <a:pt x="204" y="528"/>
                    </a:lnTo>
                    <a:lnTo>
                      <a:pt x="197" y="519"/>
                    </a:lnTo>
                    <a:lnTo>
                      <a:pt x="192" y="514"/>
                    </a:lnTo>
                    <a:lnTo>
                      <a:pt x="191" y="514"/>
                    </a:lnTo>
                    <a:lnTo>
                      <a:pt x="184" y="508"/>
                    </a:lnTo>
                    <a:lnTo>
                      <a:pt x="181" y="501"/>
                    </a:lnTo>
                    <a:lnTo>
                      <a:pt x="179" y="499"/>
                    </a:lnTo>
                    <a:lnTo>
                      <a:pt x="177" y="491"/>
                    </a:lnTo>
                    <a:lnTo>
                      <a:pt x="176" y="488"/>
                    </a:lnTo>
                    <a:lnTo>
                      <a:pt x="171" y="478"/>
                    </a:lnTo>
                    <a:lnTo>
                      <a:pt x="169" y="470"/>
                    </a:lnTo>
                    <a:lnTo>
                      <a:pt x="167" y="466"/>
                    </a:lnTo>
                    <a:lnTo>
                      <a:pt x="164" y="461"/>
                    </a:lnTo>
                    <a:lnTo>
                      <a:pt x="164" y="455"/>
                    </a:lnTo>
                    <a:lnTo>
                      <a:pt x="162" y="455"/>
                    </a:lnTo>
                    <a:lnTo>
                      <a:pt x="156" y="448"/>
                    </a:lnTo>
                    <a:lnTo>
                      <a:pt x="156" y="445"/>
                    </a:lnTo>
                    <a:lnTo>
                      <a:pt x="154" y="445"/>
                    </a:lnTo>
                    <a:lnTo>
                      <a:pt x="149" y="435"/>
                    </a:lnTo>
                    <a:lnTo>
                      <a:pt x="149" y="433"/>
                    </a:lnTo>
                    <a:lnTo>
                      <a:pt x="146" y="431"/>
                    </a:lnTo>
                    <a:lnTo>
                      <a:pt x="144" y="425"/>
                    </a:lnTo>
                    <a:lnTo>
                      <a:pt x="141" y="421"/>
                    </a:lnTo>
                    <a:lnTo>
                      <a:pt x="136" y="413"/>
                    </a:lnTo>
                    <a:lnTo>
                      <a:pt x="136" y="400"/>
                    </a:lnTo>
                    <a:lnTo>
                      <a:pt x="126" y="382"/>
                    </a:lnTo>
                    <a:lnTo>
                      <a:pt x="126" y="377"/>
                    </a:lnTo>
                    <a:lnTo>
                      <a:pt x="121" y="370"/>
                    </a:lnTo>
                    <a:lnTo>
                      <a:pt x="126" y="370"/>
                    </a:lnTo>
                    <a:lnTo>
                      <a:pt x="119" y="362"/>
                    </a:lnTo>
                    <a:lnTo>
                      <a:pt x="119" y="357"/>
                    </a:lnTo>
                    <a:lnTo>
                      <a:pt x="123" y="357"/>
                    </a:lnTo>
                    <a:lnTo>
                      <a:pt x="121" y="353"/>
                    </a:lnTo>
                    <a:lnTo>
                      <a:pt x="119" y="348"/>
                    </a:lnTo>
                    <a:lnTo>
                      <a:pt x="113" y="337"/>
                    </a:lnTo>
                    <a:lnTo>
                      <a:pt x="111" y="330"/>
                    </a:lnTo>
                    <a:lnTo>
                      <a:pt x="116" y="328"/>
                    </a:lnTo>
                    <a:lnTo>
                      <a:pt x="113" y="325"/>
                    </a:lnTo>
                    <a:lnTo>
                      <a:pt x="113" y="322"/>
                    </a:lnTo>
                    <a:lnTo>
                      <a:pt x="114" y="317"/>
                    </a:lnTo>
                    <a:lnTo>
                      <a:pt x="114" y="310"/>
                    </a:lnTo>
                    <a:lnTo>
                      <a:pt x="111" y="303"/>
                    </a:lnTo>
                    <a:lnTo>
                      <a:pt x="109" y="302"/>
                    </a:lnTo>
                    <a:lnTo>
                      <a:pt x="106" y="292"/>
                    </a:lnTo>
                    <a:lnTo>
                      <a:pt x="113" y="290"/>
                    </a:lnTo>
                    <a:lnTo>
                      <a:pt x="114" y="287"/>
                    </a:lnTo>
                    <a:lnTo>
                      <a:pt x="118" y="287"/>
                    </a:lnTo>
                    <a:lnTo>
                      <a:pt x="114" y="287"/>
                    </a:lnTo>
                    <a:lnTo>
                      <a:pt x="108" y="287"/>
                    </a:lnTo>
                    <a:lnTo>
                      <a:pt x="104" y="287"/>
                    </a:lnTo>
                    <a:lnTo>
                      <a:pt x="106" y="282"/>
                    </a:lnTo>
                    <a:lnTo>
                      <a:pt x="103" y="279"/>
                    </a:lnTo>
                    <a:lnTo>
                      <a:pt x="104" y="275"/>
                    </a:lnTo>
                    <a:lnTo>
                      <a:pt x="106" y="274"/>
                    </a:lnTo>
                    <a:lnTo>
                      <a:pt x="108" y="274"/>
                    </a:lnTo>
                    <a:lnTo>
                      <a:pt x="113" y="270"/>
                    </a:lnTo>
                    <a:lnTo>
                      <a:pt x="114" y="269"/>
                    </a:lnTo>
                    <a:lnTo>
                      <a:pt x="109" y="270"/>
                    </a:lnTo>
                    <a:lnTo>
                      <a:pt x="108" y="269"/>
                    </a:lnTo>
                    <a:lnTo>
                      <a:pt x="101" y="270"/>
                    </a:lnTo>
                    <a:lnTo>
                      <a:pt x="99" y="267"/>
                    </a:lnTo>
                    <a:lnTo>
                      <a:pt x="99" y="269"/>
                    </a:lnTo>
                    <a:lnTo>
                      <a:pt x="99" y="274"/>
                    </a:lnTo>
                    <a:lnTo>
                      <a:pt x="94" y="282"/>
                    </a:lnTo>
                    <a:lnTo>
                      <a:pt x="99" y="285"/>
                    </a:lnTo>
                    <a:lnTo>
                      <a:pt x="98" y="294"/>
                    </a:lnTo>
                    <a:lnTo>
                      <a:pt x="94" y="297"/>
                    </a:lnTo>
                    <a:lnTo>
                      <a:pt x="94" y="300"/>
                    </a:lnTo>
                    <a:lnTo>
                      <a:pt x="86" y="303"/>
                    </a:lnTo>
                    <a:lnTo>
                      <a:pt x="73" y="310"/>
                    </a:lnTo>
                    <a:lnTo>
                      <a:pt x="68" y="312"/>
                    </a:lnTo>
                    <a:lnTo>
                      <a:pt x="58" y="310"/>
                    </a:lnTo>
                    <a:lnTo>
                      <a:pt x="40" y="297"/>
                    </a:lnTo>
                    <a:lnTo>
                      <a:pt x="33" y="287"/>
                    </a:lnTo>
                    <a:lnTo>
                      <a:pt x="33" y="287"/>
                    </a:lnTo>
                    <a:lnTo>
                      <a:pt x="30" y="287"/>
                    </a:lnTo>
                    <a:lnTo>
                      <a:pt x="26" y="285"/>
                    </a:lnTo>
                    <a:lnTo>
                      <a:pt x="16" y="275"/>
                    </a:lnTo>
                    <a:lnTo>
                      <a:pt x="15" y="272"/>
                    </a:lnTo>
                    <a:lnTo>
                      <a:pt x="16" y="270"/>
                    </a:lnTo>
                    <a:lnTo>
                      <a:pt x="20" y="269"/>
                    </a:lnTo>
                    <a:lnTo>
                      <a:pt x="20" y="270"/>
                    </a:lnTo>
                    <a:lnTo>
                      <a:pt x="23" y="270"/>
                    </a:lnTo>
                    <a:lnTo>
                      <a:pt x="23" y="275"/>
                    </a:lnTo>
                    <a:lnTo>
                      <a:pt x="26" y="275"/>
                    </a:lnTo>
                    <a:lnTo>
                      <a:pt x="30" y="274"/>
                    </a:lnTo>
                    <a:lnTo>
                      <a:pt x="31" y="274"/>
                    </a:lnTo>
                    <a:lnTo>
                      <a:pt x="33" y="275"/>
                    </a:lnTo>
                    <a:lnTo>
                      <a:pt x="35" y="272"/>
                    </a:lnTo>
                    <a:lnTo>
                      <a:pt x="45" y="265"/>
                    </a:lnTo>
                    <a:lnTo>
                      <a:pt x="48" y="265"/>
                    </a:lnTo>
                    <a:lnTo>
                      <a:pt x="51" y="259"/>
                    </a:lnTo>
                    <a:lnTo>
                      <a:pt x="53" y="259"/>
                    </a:lnTo>
                    <a:lnTo>
                      <a:pt x="54" y="255"/>
                    </a:lnTo>
                    <a:lnTo>
                      <a:pt x="50" y="255"/>
                    </a:lnTo>
                    <a:lnTo>
                      <a:pt x="50" y="254"/>
                    </a:lnTo>
                    <a:lnTo>
                      <a:pt x="50" y="255"/>
                    </a:lnTo>
                    <a:lnTo>
                      <a:pt x="50" y="257"/>
                    </a:lnTo>
                    <a:lnTo>
                      <a:pt x="40" y="262"/>
                    </a:lnTo>
                    <a:lnTo>
                      <a:pt x="33" y="262"/>
                    </a:lnTo>
                    <a:lnTo>
                      <a:pt x="28" y="262"/>
                    </a:lnTo>
                    <a:lnTo>
                      <a:pt x="13" y="257"/>
                    </a:lnTo>
                    <a:lnTo>
                      <a:pt x="5" y="250"/>
                    </a:lnTo>
                    <a:lnTo>
                      <a:pt x="1" y="249"/>
                    </a:lnTo>
                    <a:lnTo>
                      <a:pt x="3" y="245"/>
                    </a:lnTo>
                    <a:lnTo>
                      <a:pt x="8" y="239"/>
                    </a:lnTo>
                    <a:lnTo>
                      <a:pt x="13" y="237"/>
                    </a:lnTo>
                    <a:lnTo>
                      <a:pt x="6" y="237"/>
                    </a:lnTo>
                    <a:lnTo>
                      <a:pt x="0" y="242"/>
                    </a:lnTo>
                    <a:lnTo>
                      <a:pt x="0" y="235"/>
                    </a:lnTo>
                    <a:lnTo>
                      <a:pt x="5" y="232"/>
                    </a:lnTo>
                    <a:lnTo>
                      <a:pt x="8" y="232"/>
                    </a:lnTo>
                    <a:lnTo>
                      <a:pt x="10" y="227"/>
                    </a:lnTo>
                    <a:lnTo>
                      <a:pt x="13" y="227"/>
                    </a:lnTo>
                    <a:lnTo>
                      <a:pt x="18" y="225"/>
                    </a:lnTo>
                    <a:lnTo>
                      <a:pt x="35" y="225"/>
                    </a:lnTo>
                    <a:lnTo>
                      <a:pt x="43" y="224"/>
                    </a:lnTo>
                    <a:lnTo>
                      <a:pt x="46" y="220"/>
                    </a:lnTo>
                    <a:lnTo>
                      <a:pt x="51" y="219"/>
                    </a:lnTo>
                    <a:lnTo>
                      <a:pt x="50" y="222"/>
                    </a:lnTo>
                    <a:lnTo>
                      <a:pt x="51" y="225"/>
                    </a:lnTo>
                    <a:lnTo>
                      <a:pt x="56" y="222"/>
                    </a:lnTo>
                    <a:lnTo>
                      <a:pt x="61" y="220"/>
                    </a:lnTo>
                    <a:lnTo>
                      <a:pt x="59" y="219"/>
                    </a:lnTo>
                    <a:lnTo>
                      <a:pt x="59" y="215"/>
                    </a:lnTo>
                    <a:lnTo>
                      <a:pt x="54" y="202"/>
                    </a:lnTo>
                    <a:lnTo>
                      <a:pt x="50" y="196"/>
                    </a:lnTo>
                    <a:lnTo>
                      <a:pt x="51" y="192"/>
                    </a:lnTo>
                    <a:lnTo>
                      <a:pt x="48" y="191"/>
                    </a:lnTo>
                    <a:lnTo>
                      <a:pt x="43" y="191"/>
                    </a:lnTo>
                    <a:lnTo>
                      <a:pt x="36" y="186"/>
                    </a:lnTo>
                    <a:lnTo>
                      <a:pt x="35" y="179"/>
                    </a:lnTo>
                    <a:lnTo>
                      <a:pt x="35" y="172"/>
                    </a:lnTo>
                    <a:lnTo>
                      <a:pt x="31" y="166"/>
                    </a:lnTo>
                    <a:lnTo>
                      <a:pt x="26" y="166"/>
                    </a:lnTo>
                    <a:lnTo>
                      <a:pt x="25" y="167"/>
                    </a:lnTo>
                    <a:lnTo>
                      <a:pt x="18" y="166"/>
                    </a:lnTo>
                    <a:lnTo>
                      <a:pt x="15" y="166"/>
                    </a:lnTo>
                    <a:lnTo>
                      <a:pt x="15" y="161"/>
                    </a:lnTo>
                    <a:lnTo>
                      <a:pt x="18" y="151"/>
                    </a:lnTo>
                    <a:lnTo>
                      <a:pt x="21" y="151"/>
                    </a:lnTo>
                    <a:lnTo>
                      <a:pt x="28" y="142"/>
                    </a:lnTo>
                    <a:lnTo>
                      <a:pt x="30" y="137"/>
                    </a:lnTo>
                    <a:lnTo>
                      <a:pt x="35" y="136"/>
                    </a:lnTo>
                    <a:lnTo>
                      <a:pt x="36" y="134"/>
                    </a:lnTo>
                    <a:lnTo>
                      <a:pt x="43" y="136"/>
                    </a:lnTo>
                    <a:lnTo>
                      <a:pt x="43" y="141"/>
                    </a:lnTo>
                    <a:lnTo>
                      <a:pt x="46" y="141"/>
                    </a:lnTo>
                    <a:lnTo>
                      <a:pt x="56" y="136"/>
                    </a:lnTo>
                    <a:lnTo>
                      <a:pt x="68" y="136"/>
                    </a:lnTo>
                    <a:lnTo>
                      <a:pt x="76" y="127"/>
                    </a:lnTo>
                    <a:lnTo>
                      <a:pt x="81" y="116"/>
                    </a:lnTo>
                    <a:lnTo>
                      <a:pt x="93" y="107"/>
                    </a:lnTo>
                    <a:lnTo>
                      <a:pt x="94" y="104"/>
                    </a:lnTo>
                    <a:lnTo>
                      <a:pt x="96" y="96"/>
                    </a:lnTo>
                    <a:lnTo>
                      <a:pt x="101" y="89"/>
                    </a:lnTo>
                    <a:lnTo>
                      <a:pt x="109" y="86"/>
                    </a:lnTo>
                    <a:lnTo>
                      <a:pt x="113" y="81"/>
                    </a:lnTo>
                    <a:lnTo>
                      <a:pt x="111" y="76"/>
                    </a:lnTo>
                    <a:lnTo>
                      <a:pt x="109" y="74"/>
                    </a:lnTo>
                    <a:lnTo>
                      <a:pt x="116" y="68"/>
                    </a:lnTo>
                    <a:lnTo>
                      <a:pt x="119" y="64"/>
                    </a:lnTo>
                    <a:lnTo>
                      <a:pt x="119" y="59"/>
                    </a:lnTo>
                    <a:lnTo>
                      <a:pt x="121" y="48"/>
                    </a:lnTo>
                    <a:lnTo>
                      <a:pt x="119" y="41"/>
                    </a:lnTo>
                    <a:lnTo>
                      <a:pt x="118" y="38"/>
                    </a:lnTo>
                    <a:lnTo>
                      <a:pt x="126" y="33"/>
                    </a:lnTo>
                    <a:lnTo>
                      <a:pt x="129" y="31"/>
                    </a:lnTo>
                    <a:lnTo>
                      <a:pt x="134" y="28"/>
                    </a:lnTo>
                    <a:lnTo>
                      <a:pt x="138" y="28"/>
                    </a:lnTo>
                    <a:lnTo>
                      <a:pt x="144" y="23"/>
                    </a:lnTo>
                    <a:lnTo>
                      <a:pt x="151" y="11"/>
                    </a:lnTo>
                    <a:lnTo>
                      <a:pt x="157" y="6"/>
                    </a:lnTo>
                    <a:lnTo>
                      <a:pt x="164" y="5"/>
                    </a:lnTo>
                    <a:lnTo>
                      <a:pt x="167" y="0"/>
                    </a:lnTo>
                    <a:lnTo>
                      <a:pt x="172" y="0"/>
                    </a:lnTo>
                    <a:lnTo>
                      <a:pt x="186" y="8"/>
                    </a:lnTo>
                    <a:lnTo>
                      <a:pt x="192" y="5"/>
                    </a:lnTo>
                    <a:lnTo>
                      <a:pt x="199" y="6"/>
                    </a:lnTo>
                    <a:lnTo>
                      <a:pt x="201" y="13"/>
                    </a:lnTo>
                    <a:lnTo>
                      <a:pt x="207" y="13"/>
                    </a:lnTo>
                    <a:lnTo>
                      <a:pt x="217" y="18"/>
                    </a:lnTo>
                    <a:lnTo>
                      <a:pt x="217" y="18"/>
                    </a:lnTo>
                    <a:lnTo>
                      <a:pt x="217" y="18"/>
                    </a:lnTo>
                    <a:close/>
                    <a:moveTo>
                      <a:pt x="493" y="284"/>
                    </a:moveTo>
                    <a:lnTo>
                      <a:pt x="493" y="289"/>
                    </a:lnTo>
                    <a:lnTo>
                      <a:pt x="495" y="287"/>
                    </a:lnTo>
                    <a:lnTo>
                      <a:pt x="493" y="284"/>
                    </a:lnTo>
                    <a:lnTo>
                      <a:pt x="493" y="284"/>
                    </a:lnTo>
                    <a:close/>
                    <a:moveTo>
                      <a:pt x="490" y="282"/>
                    </a:moveTo>
                    <a:lnTo>
                      <a:pt x="486" y="284"/>
                    </a:lnTo>
                    <a:lnTo>
                      <a:pt x="488" y="287"/>
                    </a:lnTo>
                    <a:lnTo>
                      <a:pt x="490" y="287"/>
                    </a:lnTo>
                    <a:lnTo>
                      <a:pt x="490" y="285"/>
                    </a:lnTo>
                    <a:lnTo>
                      <a:pt x="490" y="282"/>
                    </a:lnTo>
                    <a:lnTo>
                      <a:pt x="490" y="282"/>
                    </a:lnTo>
                    <a:close/>
                    <a:moveTo>
                      <a:pt x="483" y="284"/>
                    </a:moveTo>
                    <a:lnTo>
                      <a:pt x="483" y="287"/>
                    </a:lnTo>
                    <a:lnTo>
                      <a:pt x="486" y="290"/>
                    </a:lnTo>
                    <a:lnTo>
                      <a:pt x="486" y="285"/>
                    </a:lnTo>
                    <a:lnTo>
                      <a:pt x="483" y="284"/>
                    </a:lnTo>
                    <a:lnTo>
                      <a:pt x="483" y="284"/>
                    </a:lnTo>
                    <a:close/>
                    <a:moveTo>
                      <a:pt x="476" y="285"/>
                    </a:moveTo>
                    <a:lnTo>
                      <a:pt x="476" y="287"/>
                    </a:lnTo>
                    <a:lnTo>
                      <a:pt x="478" y="287"/>
                    </a:lnTo>
                    <a:lnTo>
                      <a:pt x="481" y="280"/>
                    </a:lnTo>
                    <a:lnTo>
                      <a:pt x="480" y="279"/>
                    </a:lnTo>
                    <a:lnTo>
                      <a:pt x="476" y="285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219" name="Freeform 26"/>
              <p:cNvSpPr>
                <a:spLocks noEditPoints="1"/>
              </p:cNvSpPr>
              <p:nvPr/>
            </p:nvSpPr>
            <p:spPr bwMode="auto">
              <a:xfrm>
                <a:off x="7543056" y="2949099"/>
                <a:ext cx="66355" cy="75744"/>
              </a:xfrm>
              <a:custGeom>
                <a:avLst/>
                <a:gdLst/>
                <a:ahLst/>
                <a:cxnLst>
                  <a:cxn ang="0">
                    <a:pos x="121" y="129"/>
                  </a:cxn>
                  <a:cxn ang="0">
                    <a:pos x="113" y="138"/>
                  </a:cxn>
                  <a:cxn ang="0">
                    <a:pos x="115" y="144"/>
                  </a:cxn>
                  <a:cxn ang="0">
                    <a:pos x="106" y="133"/>
                  </a:cxn>
                  <a:cxn ang="0">
                    <a:pos x="105" y="124"/>
                  </a:cxn>
                  <a:cxn ang="0">
                    <a:pos x="100" y="126"/>
                  </a:cxn>
                  <a:cxn ang="0">
                    <a:pos x="101" y="114"/>
                  </a:cxn>
                  <a:cxn ang="0">
                    <a:pos x="91" y="94"/>
                  </a:cxn>
                  <a:cxn ang="0">
                    <a:pos x="86" y="94"/>
                  </a:cxn>
                  <a:cxn ang="0">
                    <a:pos x="73" y="93"/>
                  </a:cxn>
                  <a:cxn ang="0">
                    <a:pos x="65" y="83"/>
                  </a:cxn>
                  <a:cxn ang="0">
                    <a:pos x="68" y="96"/>
                  </a:cxn>
                  <a:cxn ang="0">
                    <a:pos x="68" y="104"/>
                  </a:cxn>
                  <a:cxn ang="0">
                    <a:pos x="60" y="118"/>
                  </a:cxn>
                  <a:cxn ang="0">
                    <a:pos x="60" y="111"/>
                  </a:cxn>
                  <a:cxn ang="0">
                    <a:pos x="55" y="116"/>
                  </a:cxn>
                  <a:cxn ang="0">
                    <a:pos x="55" y="103"/>
                  </a:cxn>
                  <a:cxn ang="0">
                    <a:pos x="52" y="106"/>
                  </a:cxn>
                  <a:cxn ang="0">
                    <a:pos x="53" y="114"/>
                  </a:cxn>
                  <a:cxn ang="0">
                    <a:pos x="50" y="119"/>
                  </a:cxn>
                  <a:cxn ang="0">
                    <a:pos x="43" y="121"/>
                  </a:cxn>
                  <a:cxn ang="0">
                    <a:pos x="37" y="116"/>
                  </a:cxn>
                  <a:cxn ang="0">
                    <a:pos x="33" y="106"/>
                  </a:cxn>
                  <a:cxn ang="0">
                    <a:pos x="25" y="84"/>
                  </a:cxn>
                  <a:cxn ang="0">
                    <a:pos x="23" y="68"/>
                  </a:cxn>
                  <a:cxn ang="0">
                    <a:pos x="5" y="53"/>
                  </a:cxn>
                  <a:cxn ang="0">
                    <a:pos x="12" y="36"/>
                  </a:cxn>
                  <a:cxn ang="0">
                    <a:pos x="22" y="35"/>
                  </a:cxn>
                  <a:cxn ang="0">
                    <a:pos x="15" y="25"/>
                  </a:cxn>
                  <a:cxn ang="0">
                    <a:pos x="0" y="18"/>
                  </a:cxn>
                  <a:cxn ang="0">
                    <a:pos x="5" y="5"/>
                  </a:cxn>
                  <a:cxn ang="0">
                    <a:pos x="8" y="0"/>
                  </a:cxn>
                  <a:cxn ang="0">
                    <a:pos x="13" y="8"/>
                  </a:cxn>
                  <a:cxn ang="0">
                    <a:pos x="23" y="11"/>
                  </a:cxn>
                  <a:cxn ang="0">
                    <a:pos x="23" y="6"/>
                  </a:cxn>
                  <a:cxn ang="0">
                    <a:pos x="35" y="13"/>
                  </a:cxn>
                  <a:cxn ang="0">
                    <a:pos x="40" y="16"/>
                  </a:cxn>
                  <a:cxn ang="0">
                    <a:pos x="43" y="28"/>
                  </a:cxn>
                  <a:cxn ang="0">
                    <a:pos x="53" y="33"/>
                  </a:cxn>
                  <a:cxn ang="0">
                    <a:pos x="73" y="35"/>
                  </a:cxn>
                  <a:cxn ang="0">
                    <a:pos x="93" y="35"/>
                  </a:cxn>
                  <a:cxn ang="0">
                    <a:pos x="103" y="40"/>
                  </a:cxn>
                  <a:cxn ang="0">
                    <a:pos x="101" y="49"/>
                  </a:cxn>
                  <a:cxn ang="0">
                    <a:pos x="95" y="61"/>
                  </a:cxn>
                  <a:cxn ang="0">
                    <a:pos x="88" y="61"/>
                  </a:cxn>
                  <a:cxn ang="0">
                    <a:pos x="81" y="69"/>
                  </a:cxn>
                  <a:cxn ang="0">
                    <a:pos x="86" y="79"/>
                  </a:cxn>
                  <a:cxn ang="0">
                    <a:pos x="95" y="89"/>
                  </a:cxn>
                  <a:cxn ang="0">
                    <a:pos x="96" y="84"/>
                  </a:cxn>
                  <a:cxn ang="0">
                    <a:pos x="100" y="78"/>
                  </a:cxn>
                  <a:cxn ang="0">
                    <a:pos x="105" y="76"/>
                  </a:cxn>
                  <a:cxn ang="0">
                    <a:pos x="111" y="81"/>
                  </a:cxn>
                  <a:cxn ang="0">
                    <a:pos x="115" y="94"/>
                  </a:cxn>
                  <a:cxn ang="0">
                    <a:pos x="120" y="113"/>
                  </a:cxn>
                  <a:cxn ang="0">
                    <a:pos x="123" y="118"/>
                  </a:cxn>
                  <a:cxn ang="0">
                    <a:pos x="90" y="101"/>
                  </a:cxn>
                  <a:cxn ang="0">
                    <a:pos x="88" y="106"/>
                  </a:cxn>
                  <a:cxn ang="0">
                    <a:pos x="90" y="101"/>
                  </a:cxn>
                  <a:cxn ang="0">
                    <a:pos x="80" y="108"/>
                  </a:cxn>
                  <a:cxn ang="0">
                    <a:pos x="83" y="103"/>
                  </a:cxn>
                  <a:cxn ang="0">
                    <a:pos x="78" y="99"/>
                  </a:cxn>
                  <a:cxn ang="0">
                    <a:pos x="68" y="99"/>
                  </a:cxn>
                  <a:cxn ang="0">
                    <a:pos x="77" y="108"/>
                  </a:cxn>
                </a:cxnLst>
                <a:rect l="0" t="0" r="r" b="b"/>
                <a:pathLst>
                  <a:path w="123" h="146">
                    <a:moveTo>
                      <a:pt x="123" y="119"/>
                    </a:moveTo>
                    <a:lnTo>
                      <a:pt x="123" y="124"/>
                    </a:lnTo>
                    <a:lnTo>
                      <a:pt x="121" y="129"/>
                    </a:lnTo>
                    <a:lnTo>
                      <a:pt x="118" y="128"/>
                    </a:lnTo>
                    <a:lnTo>
                      <a:pt x="115" y="134"/>
                    </a:lnTo>
                    <a:lnTo>
                      <a:pt x="113" y="138"/>
                    </a:lnTo>
                    <a:lnTo>
                      <a:pt x="113" y="139"/>
                    </a:lnTo>
                    <a:lnTo>
                      <a:pt x="113" y="139"/>
                    </a:lnTo>
                    <a:lnTo>
                      <a:pt x="115" y="144"/>
                    </a:lnTo>
                    <a:lnTo>
                      <a:pt x="113" y="146"/>
                    </a:lnTo>
                    <a:lnTo>
                      <a:pt x="110" y="138"/>
                    </a:lnTo>
                    <a:lnTo>
                      <a:pt x="106" y="133"/>
                    </a:lnTo>
                    <a:lnTo>
                      <a:pt x="103" y="129"/>
                    </a:lnTo>
                    <a:lnTo>
                      <a:pt x="105" y="128"/>
                    </a:lnTo>
                    <a:lnTo>
                      <a:pt x="105" y="124"/>
                    </a:lnTo>
                    <a:lnTo>
                      <a:pt x="105" y="126"/>
                    </a:lnTo>
                    <a:lnTo>
                      <a:pt x="101" y="128"/>
                    </a:lnTo>
                    <a:lnTo>
                      <a:pt x="100" y="126"/>
                    </a:lnTo>
                    <a:lnTo>
                      <a:pt x="101" y="119"/>
                    </a:lnTo>
                    <a:lnTo>
                      <a:pt x="100" y="119"/>
                    </a:lnTo>
                    <a:lnTo>
                      <a:pt x="101" y="114"/>
                    </a:lnTo>
                    <a:lnTo>
                      <a:pt x="101" y="111"/>
                    </a:lnTo>
                    <a:lnTo>
                      <a:pt x="98" y="109"/>
                    </a:lnTo>
                    <a:lnTo>
                      <a:pt x="91" y="94"/>
                    </a:lnTo>
                    <a:lnTo>
                      <a:pt x="88" y="94"/>
                    </a:lnTo>
                    <a:lnTo>
                      <a:pt x="88" y="96"/>
                    </a:lnTo>
                    <a:lnTo>
                      <a:pt x="86" y="94"/>
                    </a:lnTo>
                    <a:lnTo>
                      <a:pt x="83" y="98"/>
                    </a:lnTo>
                    <a:lnTo>
                      <a:pt x="75" y="93"/>
                    </a:lnTo>
                    <a:lnTo>
                      <a:pt x="73" y="93"/>
                    </a:lnTo>
                    <a:lnTo>
                      <a:pt x="70" y="93"/>
                    </a:lnTo>
                    <a:lnTo>
                      <a:pt x="67" y="88"/>
                    </a:lnTo>
                    <a:lnTo>
                      <a:pt x="65" y="83"/>
                    </a:lnTo>
                    <a:lnTo>
                      <a:pt x="65" y="89"/>
                    </a:lnTo>
                    <a:lnTo>
                      <a:pt x="68" y="94"/>
                    </a:lnTo>
                    <a:lnTo>
                      <a:pt x="68" y="96"/>
                    </a:lnTo>
                    <a:lnTo>
                      <a:pt x="63" y="98"/>
                    </a:lnTo>
                    <a:lnTo>
                      <a:pt x="67" y="99"/>
                    </a:lnTo>
                    <a:lnTo>
                      <a:pt x="68" y="104"/>
                    </a:lnTo>
                    <a:lnTo>
                      <a:pt x="68" y="109"/>
                    </a:lnTo>
                    <a:lnTo>
                      <a:pt x="63" y="111"/>
                    </a:lnTo>
                    <a:lnTo>
                      <a:pt x="60" y="118"/>
                    </a:lnTo>
                    <a:lnTo>
                      <a:pt x="57" y="116"/>
                    </a:lnTo>
                    <a:lnTo>
                      <a:pt x="58" y="113"/>
                    </a:lnTo>
                    <a:lnTo>
                      <a:pt x="60" y="111"/>
                    </a:lnTo>
                    <a:lnTo>
                      <a:pt x="62" y="109"/>
                    </a:lnTo>
                    <a:lnTo>
                      <a:pt x="58" y="111"/>
                    </a:lnTo>
                    <a:lnTo>
                      <a:pt x="55" y="116"/>
                    </a:lnTo>
                    <a:lnTo>
                      <a:pt x="52" y="111"/>
                    </a:lnTo>
                    <a:lnTo>
                      <a:pt x="55" y="104"/>
                    </a:lnTo>
                    <a:lnTo>
                      <a:pt x="55" y="103"/>
                    </a:lnTo>
                    <a:lnTo>
                      <a:pt x="53" y="101"/>
                    </a:lnTo>
                    <a:lnTo>
                      <a:pt x="53" y="103"/>
                    </a:lnTo>
                    <a:lnTo>
                      <a:pt x="52" y="106"/>
                    </a:lnTo>
                    <a:lnTo>
                      <a:pt x="52" y="109"/>
                    </a:lnTo>
                    <a:lnTo>
                      <a:pt x="50" y="109"/>
                    </a:lnTo>
                    <a:lnTo>
                      <a:pt x="53" y="114"/>
                    </a:lnTo>
                    <a:lnTo>
                      <a:pt x="52" y="119"/>
                    </a:lnTo>
                    <a:lnTo>
                      <a:pt x="50" y="121"/>
                    </a:lnTo>
                    <a:lnTo>
                      <a:pt x="50" y="119"/>
                    </a:lnTo>
                    <a:lnTo>
                      <a:pt x="47" y="118"/>
                    </a:lnTo>
                    <a:lnTo>
                      <a:pt x="43" y="118"/>
                    </a:lnTo>
                    <a:lnTo>
                      <a:pt x="43" y="121"/>
                    </a:lnTo>
                    <a:lnTo>
                      <a:pt x="40" y="121"/>
                    </a:lnTo>
                    <a:lnTo>
                      <a:pt x="40" y="119"/>
                    </a:lnTo>
                    <a:lnTo>
                      <a:pt x="37" y="116"/>
                    </a:lnTo>
                    <a:lnTo>
                      <a:pt x="35" y="116"/>
                    </a:lnTo>
                    <a:lnTo>
                      <a:pt x="35" y="109"/>
                    </a:lnTo>
                    <a:lnTo>
                      <a:pt x="33" y="106"/>
                    </a:lnTo>
                    <a:lnTo>
                      <a:pt x="32" y="99"/>
                    </a:lnTo>
                    <a:lnTo>
                      <a:pt x="25" y="91"/>
                    </a:lnTo>
                    <a:lnTo>
                      <a:pt x="25" y="84"/>
                    </a:lnTo>
                    <a:lnTo>
                      <a:pt x="25" y="79"/>
                    </a:lnTo>
                    <a:lnTo>
                      <a:pt x="23" y="74"/>
                    </a:lnTo>
                    <a:lnTo>
                      <a:pt x="23" y="68"/>
                    </a:lnTo>
                    <a:lnTo>
                      <a:pt x="17" y="61"/>
                    </a:lnTo>
                    <a:lnTo>
                      <a:pt x="10" y="58"/>
                    </a:lnTo>
                    <a:lnTo>
                      <a:pt x="5" y="53"/>
                    </a:lnTo>
                    <a:lnTo>
                      <a:pt x="5" y="44"/>
                    </a:lnTo>
                    <a:lnTo>
                      <a:pt x="10" y="43"/>
                    </a:lnTo>
                    <a:lnTo>
                      <a:pt x="12" y="36"/>
                    </a:lnTo>
                    <a:lnTo>
                      <a:pt x="15" y="35"/>
                    </a:lnTo>
                    <a:lnTo>
                      <a:pt x="18" y="36"/>
                    </a:lnTo>
                    <a:lnTo>
                      <a:pt x="22" y="35"/>
                    </a:lnTo>
                    <a:lnTo>
                      <a:pt x="20" y="28"/>
                    </a:lnTo>
                    <a:lnTo>
                      <a:pt x="22" y="25"/>
                    </a:lnTo>
                    <a:lnTo>
                      <a:pt x="15" y="25"/>
                    </a:lnTo>
                    <a:lnTo>
                      <a:pt x="10" y="26"/>
                    </a:lnTo>
                    <a:lnTo>
                      <a:pt x="0" y="23"/>
                    </a:lnTo>
                    <a:lnTo>
                      <a:pt x="0" y="18"/>
                    </a:lnTo>
                    <a:lnTo>
                      <a:pt x="5" y="13"/>
                    </a:lnTo>
                    <a:lnTo>
                      <a:pt x="7" y="6"/>
                    </a:lnTo>
                    <a:lnTo>
                      <a:pt x="5" y="5"/>
                    </a:lnTo>
                    <a:lnTo>
                      <a:pt x="5" y="3"/>
                    </a:lnTo>
                    <a:lnTo>
                      <a:pt x="7" y="1"/>
                    </a:lnTo>
                    <a:lnTo>
                      <a:pt x="8" y="0"/>
                    </a:lnTo>
                    <a:lnTo>
                      <a:pt x="10" y="1"/>
                    </a:lnTo>
                    <a:lnTo>
                      <a:pt x="13" y="5"/>
                    </a:lnTo>
                    <a:lnTo>
                      <a:pt x="13" y="8"/>
                    </a:lnTo>
                    <a:lnTo>
                      <a:pt x="17" y="11"/>
                    </a:lnTo>
                    <a:lnTo>
                      <a:pt x="22" y="11"/>
                    </a:lnTo>
                    <a:lnTo>
                      <a:pt x="23" y="11"/>
                    </a:lnTo>
                    <a:lnTo>
                      <a:pt x="20" y="10"/>
                    </a:lnTo>
                    <a:lnTo>
                      <a:pt x="22" y="6"/>
                    </a:lnTo>
                    <a:lnTo>
                      <a:pt x="23" y="6"/>
                    </a:lnTo>
                    <a:lnTo>
                      <a:pt x="27" y="10"/>
                    </a:lnTo>
                    <a:lnTo>
                      <a:pt x="30" y="11"/>
                    </a:lnTo>
                    <a:lnTo>
                      <a:pt x="35" y="13"/>
                    </a:lnTo>
                    <a:lnTo>
                      <a:pt x="35" y="11"/>
                    </a:lnTo>
                    <a:lnTo>
                      <a:pt x="37" y="11"/>
                    </a:lnTo>
                    <a:lnTo>
                      <a:pt x="40" y="16"/>
                    </a:lnTo>
                    <a:lnTo>
                      <a:pt x="42" y="21"/>
                    </a:lnTo>
                    <a:lnTo>
                      <a:pt x="42" y="25"/>
                    </a:lnTo>
                    <a:lnTo>
                      <a:pt x="43" y="28"/>
                    </a:lnTo>
                    <a:lnTo>
                      <a:pt x="43" y="31"/>
                    </a:lnTo>
                    <a:lnTo>
                      <a:pt x="48" y="33"/>
                    </a:lnTo>
                    <a:lnTo>
                      <a:pt x="53" y="33"/>
                    </a:lnTo>
                    <a:lnTo>
                      <a:pt x="58" y="35"/>
                    </a:lnTo>
                    <a:lnTo>
                      <a:pt x="65" y="35"/>
                    </a:lnTo>
                    <a:lnTo>
                      <a:pt x="73" y="35"/>
                    </a:lnTo>
                    <a:lnTo>
                      <a:pt x="81" y="35"/>
                    </a:lnTo>
                    <a:lnTo>
                      <a:pt x="90" y="35"/>
                    </a:lnTo>
                    <a:lnTo>
                      <a:pt x="93" y="35"/>
                    </a:lnTo>
                    <a:lnTo>
                      <a:pt x="95" y="36"/>
                    </a:lnTo>
                    <a:lnTo>
                      <a:pt x="98" y="35"/>
                    </a:lnTo>
                    <a:lnTo>
                      <a:pt x="103" y="40"/>
                    </a:lnTo>
                    <a:lnTo>
                      <a:pt x="105" y="40"/>
                    </a:lnTo>
                    <a:lnTo>
                      <a:pt x="101" y="44"/>
                    </a:lnTo>
                    <a:lnTo>
                      <a:pt x="101" y="49"/>
                    </a:lnTo>
                    <a:lnTo>
                      <a:pt x="98" y="58"/>
                    </a:lnTo>
                    <a:lnTo>
                      <a:pt x="95" y="59"/>
                    </a:lnTo>
                    <a:lnTo>
                      <a:pt x="95" y="61"/>
                    </a:lnTo>
                    <a:lnTo>
                      <a:pt x="93" y="64"/>
                    </a:lnTo>
                    <a:lnTo>
                      <a:pt x="90" y="63"/>
                    </a:lnTo>
                    <a:lnTo>
                      <a:pt x="88" y="61"/>
                    </a:lnTo>
                    <a:lnTo>
                      <a:pt x="85" y="64"/>
                    </a:lnTo>
                    <a:lnTo>
                      <a:pt x="83" y="68"/>
                    </a:lnTo>
                    <a:lnTo>
                      <a:pt x="81" y="69"/>
                    </a:lnTo>
                    <a:lnTo>
                      <a:pt x="81" y="71"/>
                    </a:lnTo>
                    <a:lnTo>
                      <a:pt x="83" y="78"/>
                    </a:lnTo>
                    <a:lnTo>
                      <a:pt x="86" y="79"/>
                    </a:lnTo>
                    <a:lnTo>
                      <a:pt x="86" y="81"/>
                    </a:lnTo>
                    <a:lnTo>
                      <a:pt x="91" y="84"/>
                    </a:lnTo>
                    <a:lnTo>
                      <a:pt x="95" y="89"/>
                    </a:lnTo>
                    <a:lnTo>
                      <a:pt x="98" y="89"/>
                    </a:lnTo>
                    <a:lnTo>
                      <a:pt x="98" y="86"/>
                    </a:lnTo>
                    <a:lnTo>
                      <a:pt x="96" y="84"/>
                    </a:lnTo>
                    <a:lnTo>
                      <a:pt x="98" y="81"/>
                    </a:lnTo>
                    <a:lnTo>
                      <a:pt x="98" y="79"/>
                    </a:lnTo>
                    <a:lnTo>
                      <a:pt x="100" y="78"/>
                    </a:lnTo>
                    <a:lnTo>
                      <a:pt x="98" y="74"/>
                    </a:lnTo>
                    <a:lnTo>
                      <a:pt x="101" y="74"/>
                    </a:lnTo>
                    <a:lnTo>
                      <a:pt x="105" y="76"/>
                    </a:lnTo>
                    <a:lnTo>
                      <a:pt x="108" y="74"/>
                    </a:lnTo>
                    <a:lnTo>
                      <a:pt x="110" y="78"/>
                    </a:lnTo>
                    <a:lnTo>
                      <a:pt x="111" y="81"/>
                    </a:lnTo>
                    <a:lnTo>
                      <a:pt x="113" y="86"/>
                    </a:lnTo>
                    <a:lnTo>
                      <a:pt x="113" y="91"/>
                    </a:lnTo>
                    <a:lnTo>
                      <a:pt x="115" y="94"/>
                    </a:lnTo>
                    <a:lnTo>
                      <a:pt x="116" y="103"/>
                    </a:lnTo>
                    <a:lnTo>
                      <a:pt x="118" y="109"/>
                    </a:lnTo>
                    <a:lnTo>
                      <a:pt x="120" y="113"/>
                    </a:lnTo>
                    <a:lnTo>
                      <a:pt x="121" y="114"/>
                    </a:lnTo>
                    <a:lnTo>
                      <a:pt x="121" y="116"/>
                    </a:lnTo>
                    <a:lnTo>
                      <a:pt x="123" y="118"/>
                    </a:lnTo>
                    <a:lnTo>
                      <a:pt x="123" y="119"/>
                    </a:lnTo>
                    <a:lnTo>
                      <a:pt x="123" y="119"/>
                    </a:lnTo>
                    <a:close/>
                    <a:moveTo>
                      <a:pt x="90" y="101"/>
                    </a:moveTo>
                    <a:lnTo>
                      <a:pt x="88" y="99"/>
                    </a:lnTo>
                    <a:lnTo>
                      <a:pt x="86" y="101"/>
                    </a:lnTo>
                    <a:lnTo>
                      <a:pt x="88" y="106"/>
                    </a:lnTo>
                    <a:lnTo>
                      <a:pt x="90" y="104"/>
                    </a:lnTo>
                    <a:lnTo>
                      <a:pt x="90" y="101"/>
                    </a:lnTo>
                    <a:lnTo>
                      <a:pt x="90" y="101"/>
                    </a:lnTo>
                    <a:close/>
                    <a:moveTo>
                      <a:pt x="78" y="99"/>
                    </a:moveTo>
                    <a:lnTo>
                      <a:pt x="80" y="104"/>
                    </a:lnTo>
                    <a:lnTo>
                      <a:pt x="80" y="108"/>
                    </a:lnTo>
                    <a:lnTo>
                      <a:pt x="81" y="111"/>
                    </a:lnTo>
                    <a:lnTo>
                      <a:pt x="85" y="106"/>
                    </a:lnTo>
                    <a:lnTo>
                      <a:pt x="83" y="103"/>
                    </a:lnTo>
                    <a:lnTo>
                      <a:pt x="78" y="98"/>
                    </a:lnTo>
                    <a:lnTo>
                      <a:pt x="78" y="98"/>
                    </a:lnTo>
                    <a:lnTo>
                      <a:pt x="78" y="99"/>
                    </a:lnTo>
                    <a:lnTo>
                      <a:pt x="78" y="99"/>
                    </a:lnTo>
                    <a:close/>
                    <a:moveTo>
                      <a:pt x="73" y="98"/>
                    </a:moveTo>
                    <a:lnTo>
                      <a:pt x="68" y="99"/>
                    </a:lnTo>
                    <a:lnTo>
                      <a:pt x="68" y="101"/>
                    </a:lnTo>
                    <a:lnTo>
                      <a:pt x="72" y="108"/>
                    </a:lnTo>
                    <a:lnTo>
                      <a:pt x="77" y="108"/>
                    </a:lnTo>
                    <a:lnTo>
                      <a:pt x="77" y="101"/>
                    </a:lnTo>
                    <a:lnTo>
                      <a:pt x="73" y="98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220" name="Freeform 27"/>
              <p:cNvSpPr>
                <a:spLocks/>
              </p:cNvSpPr>
              <p:nvPr/>
            </p:nvSpPr>
            <p:spPr bwMode="auto">
              <a:xfrm>
                <a:off x="7549478" y="2928348"/>
                <a:ext cx="39599" cy="20752"/>
              </a:xfrm>
              <a:custGeom>
                <a:avLst/>
                <a:gdLst/>
                <a:ahLst/>
                <a:cxnLst>
                  <a:cxn ang="0">
                    <a:pos x="1" y="20"/>
                  </a:cxn>
                  <a:cxn ang="0">
                    <a:pos x="6" y="16"/>
                  </a:cxn>
                  <a:cxn ang="0">
                    <a:pos x="11" y="8"/>
                  </a:cxn>
                  <a:cxn ang="0">
                    <a:pos x="23" y="1"/>
                  </a:cxn>
                  <a:cxn ang="0">
                    <a:pos x="31" y="0"/>
                  </a:cxn>
                  <a:cxn ang="0">
                    <a:pos x="33" y="3"/>
                  </a:cxn>
                  <a:cxn ang="0">
                    <a:pos x="45" y="5"/>
                  </a:cxn>
                  <a:cxn ang="0">
                    <a:pos x="50" y="6"/>
                  </a:cxn>
                  <a:cxn ang="0">
                    <a:pos x="56" y="5"/>
                  </a:cxn>
                  <a:cxn ang="0">
                    <a:pos x="63" y="5"/>
                  </a:cxn>
                  <a:cxn ang="0">
                    <a:pos x="66" y="10"/>
                  </a:cxn>
                  <a:cxn ang="0">
                    <a:pos x="68" y="10"/>
                  </a:cxn>
                  <a:cxn ang="0">
                    <a:pos x="66" y="15"/>
                  </a:cxn>
                  <a:cxn ang="0">
                    <a:pos x="66" y="20"/>
                  </a:cxn>
                  <a:cxn ang="0">
                    <a:pos x="74" y="21"/>
                  </a:cxn>
                  <a:cxn ang="0">
                    <a:pos x="74" y="28"/>
                  </a:cxn>
                  <a:cxn ang="0">
                    <a:pos x="74" y="31"/>
                  </a:cxn>
                  <a:cxn ang="0">
                    <a:pos x="65" y="35"/>
                  </a:cxn>
                  <a:cxn ang="0">
                    <a:pos x="58" y="35"/>
                  </a:cxn>
                  <a:cxn ang="0">
                    <a:pos x="50" y="36"/>
                  </a:cxn>
                  <a:cxn ang="0">
                    <a:pos x="45" y="35"/>
                  </a:cxn>
                  <a:cxn ang="0">
                    <a:pos x="38" y="35"/>
                  </a:cxn>
                  <a:cxn ang="0">
                    <a:pos x="33" y="40"/>
                  </a:cxn>
                  <a:cxn ang="0">
                    <a:pos x="26" y="40"/>
                  </a:cxn>
                  <a:cxn ang="0">
                    <a:pos x="15" y="35"/>
                  </a:cxn>
                  <a:cxn ang="0">
                    <a:pos x="11" y="36"/>
                  </a:cxn>
                  <a:cxn ang="0">
                    <a:pos x="3" y="35"/>
                  </a:cxn>
                  <a:cxn ang="0">
                    <a:pos x="0" y="28"/>
                  </a:cxn>
                  <a:cxn ang="0">
                    <a:pos x="1" y="25"/>
                  </a:cxn>
                  <a:cxn ang="0">
                    <a:pos x="1" y="20"/>
                  </a:cxn>
                </a:cxnLst>
                <a:rect l="0" t="0" r="r" b="b"/>
                <a:pathLst>
                  <a:path w="74" h="40">
                    <a:moveTo>
                      <a:pt x="1" y="20"/>
                    </a:moveTo>
                    <a:lnTo>
                      <a:pt x="6" y="16"/>
                    </a:lnTo>
                    <a:lnTo>
                      <a:pt x="11" y="8"/>
                    </a:lnTo>
                    <a:lnTo>
                      <a:pt x="23" y="1"/>
                    </a:lnTo>
                    <a:lnTo>
                      <a:pt x="31" y="0"/>
                    </a:lnTo>
                    <a:lnTo>
                      <a:pt x="33" y="3"/>
                    </a:lnTo>
                    <a:lnTo>
                      <a:pt x="45" y="5"/>
                    </a:lnTo>
                    <a:lnTo>
                      <a:pt x="50" y="6"/>
                    </a:lnTo>
                    <a:lnTo>
                      <a:pt x="56" y="5"/>
                    </a:lnTo>
                    <a:lnTo>
                      <a:pt x="63" y="5"/>
                    </a:lnTo>
                    <a:lnTo>
                      <a:pt x="66" y="10"/>
                    </a:lnTo>
                    <a:lnTo>
                      <a:pt x="68" y="10"/>
                    </a:lnTo>
                    <a:lnTo>
                      <a:pt x="66" y="15"/>
                    </a:lnTo>
                    <a:lnTo>
                      <a:pt x="66" y="20"/>
                    </a:lnTo>
                    <a:lnTo>
                      <a:pt x="74" y="21"/>
                    </a:lnTo>
                    <a:lnTo>
                      <a:pt x="74" y="28"/>
                    </a:lnTo>
                    <a:lnTo>
                      <a:pt x="74" y="31"/>
                    </a:lnTo>
                    <a:lnTo>
                      <a:pt x="65" y="35"/>
                    </a:lnTo>
                    <a:lnTo>
                      <a:pt x="58" y="35"/>
                    </a:lnTo>
                    <a:lnTo>
                      <a:pt x="50" y="36"/>
                    </a:lnTo>
                    <a:lnTo>
                      <a:pt x="45" y="35"/>
                    </a:lnTo>
                    <a:lnTo>
                      <a:pt x="38" y="35"/>
                    </a:lnTo>
                    <a:lnTo>
                      <a:pt x="33" y="40"/>
                    </a:lnTo>
                    <a:lnTo>
                      <a:pt x="26" y="40"/>
                    </a:lnTo>
                    <a:lnTo>
                      <a:pt x="15" y="35"/>
                    </a:lnTo>
                    <a:lnTo>
                      <a:pt x="11" y="36"/>
                    </a:lnTo>
                    <a:lnTo>
                      <a:pt x="3" y="35"/>
                    </a:lnTo>
                    <a:lnTo>
                      <a:pt x="0" y="28"/>
                    </a:lnTo>
                    <a:lnTo>
                      <a:pt x="1" y="25"/>
                    </a:lnTo>
                    <a:lnTo>
                      <a:pt x="1" y="20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221" name="Freeform 28"/>
              <p:cNvSpPr>
                <a:spLocks/>
              </p:cNvSpPr>
              <p:nvPr/>
            </p:nvSpPr>
            <p:spPr bwMode="auto">
              <a:xfrm>
                <a:off x="7434961" y="2902408"/>
                <a:ext cx="107025" cy="49804"/>
              </a:xfrm>
              <a:custGeom>
                <a:avLst/>
                <a:gdLst/>
                <a:ahLst/>
                <a:cxnLst>
                  <a:cxn ang="0">
                    <a:pos x="10" y="0"/>
                  </a:cxn>
                  <a:cxn ang="0">
                    <a:pos x="19" y="7"/>
                  </a:cxn>
                  <a:cxn ang="0">
                    <a:pos x="27" y="7"/>
                  </a:cxn>
                  <a:cxn ang="0">
                    <a:pos x="35" y="3"/>
                  </a:cxn>
                  <a:cxn ang="0">
                    <a:pos x="47" y="8"/>
                  </a:cxn>
                  <a:cxn ang="0">
                    <a:pos x="57" y="12"/>
                  </a:cxn>
                  <a:cxn ang="0">
                    <a:pos x="69" y="18"/>
                  </a:cxn>
                  <a:cxn ang="0">
                    <a:pos x="77" y="23"/>
                  </a:cxn>
                  <a:cxn ang="0">
                    <a:pos x="82" y="32"/>
                  </a:cxn>
                  <a:cxn ang="0">
                    <a:pos x="85" y="25"/>
                  </a:cxn>
                  <a:cxn ang="0">
                    <a:pos x="90" y="25"/>
                  </a:cxn>
                  <a:cxn ang="0">
                    <a:pos x="100" y="27"/>
                  </a:cxn>
                  <a:cxn ang="0">
                    <a:pos x="107" y="38"/>
                  </a:cxn>
                  <a:cxn ang="0">
                    <a:pos x="120" y="36"/>
                  </a:cxn>
                  <a:cxn ang="0">
                    <a:pos x="122" y="51"/>
                  </a:cxn>
                  <a:cxn ang="0">
                    <a:pos x="133" y="53"/>
                  </a:cxn>
                  <a:cxn ang="0">
                    <a:pos x="142" y="50"/>
                  </a:cxn>
                  <a:cxn ang="0">
                    <a:pos x="155" y="46"/>
                  </a:cxn>
                  <a:cxn ang="0">
                    <a:pos x="162" y="53"/>
                  </a:cxn>
                  <a:cxn ang="0">
                    <a:pos x="173" y="61"/>
                  </a:cxn>
                  <a:cxn ang="0">
                    <a:pos x="185" y="61"/>
                  </a:cxn>
                  <a:cxn ang="0">
                    <a:pos x="193" y="60"/>
                  </a:cxn>
                  <a:cxn ang="0">
                    <a:pos x="200" y="65"/>
                  </a:cxn>
                  <a:cxn ang="0">
                    <a:pos x="201" y="83"/>
                  </a:cxn>
                  <a:cxn ang="0">
                    <a:pos x="185" y="96"/>
                  </a:cxn>
                  <a:cxn ang="0">
                    <a:pos x="170" y="95"/>
                  </a:cxn>
                  <a:cxn ang="0">
                    <a:pos x="142" y="88"/>
                  </a:cxn>
                  <a:cxn ang="0">
                    <a:pos x="123" y="88"/>
                  </a:cxn>
                  <a:cxn ang="0">
                    <a:pos x="117" y="76"/>
                  </a:cxn>
                  <a:cxn ang="0">
                    <a:pos x="92" y="76"/>
                  </a:cxn>
                  <a:cxn ang="0">
                    <a:pos x="75" y="75"/>
                  </a:cxn>
                  <a:cxn ang="0">
                    <a:pos x="60" y="70"/>
                  </a:cxn>
                  <a:cxn ang="0">
                    <a:pos x="47" y="65"/>
                  </a:cxn>
                  <a:cxn ang="0">
                    <a:pos x="29" y="50"/>
                  </a:cxn>
                  <a:cxn ang="0">
                    <a:pos x="15" y="45"/>
                  </a:cxn>
                  <a:cxn ang="0">
                    <a:pos x="7" y="41"/>
                  </a:cxn>
                  <a:cxn ang="0">
                    <a:pos x="0" y="36"/>
                  </a:cxn>
                  <a:cxn ang="0">
                    <a:pos x="5" y="22"/>
                  </a:cxn>
                  <a:cxn ang="0">
                    <a:pos x="9" y="2"/>
                  </a:cxn>
                </a:cxnLst>
                <a:rect l="0" t="0" r="r" b="b"/>
                <a:pathLst>
                  <a:path w="201" h="96">
                    <a:moveTo>
                      <a:pt x="9" y="2"/>
                    </a:moveTo>
                    <a:lnTo>
                      <a:pt x="10" y="0"/>
                    </a:lnTo>
                    <a:lnTo>
                      <a:pt x="17" y="3"/>
                    </a:lnTo>
                    <a:lnTo>
                      <a:pt x="19" y="7"/>
                    </a:lnTo>
                    <a:lnTo>
                      <a:pt x="24" y="7"/>
                    </a:lnTo>
                    <a:lnTo>
                      <a:pt x="27" y="7"/>
                    </a:lnTo>
                    <a:lnTo>
                      <a:pt x="30" y="3"/>
                    </a:lnTo>
                    <a:lnTo>
                      <a:pt x="35" y="3"/>
                    </a:lnTo>
                    <a:lnTo>
                      <a:pt x="44" y="7"/>
                    </a:lnTo>
                    <a:lnTo>
                      <a:pt x="47" y="8"/>
                    </a:lnTo>
                    <a:lnTo>
                      <a:pt x="52" y="8"/>
                    </a:lnTo>
                    <a:lnTo>
                      <a:pt x="57" y="12"/>
                    </a:lnTo>
                    <a:lnTo>
                      <a:pt x="64" y="18"/>
                    </a:lnTo>
                    <a:lnTo>
                      <a:pt x="69" y="18"/>
                    </a:lnTo>
                    <a:lnTo>
                      <a:pt x="74" y="20"/>
                    </a:lnTo>
                    <a:lnTo>
                      <a:pt x="77" y="23"/>
                    </a:lnTo>
                    <a:lnTo>
                      <a:pt x="80" y="28"/>
                    </a:lnTo>
                    <a:lnTo>
                      <a:pt x="82" y="32"/>
                    </a:lnTo>
                    <a:lnTo>
                      <a:pt x="85" y="32"/>
                    </a:lnTo>
                    <a:lnTo>
                      <a:pt x="85" y="25"/>
                    </a:lnTo>
                    <a:lnTo>
                      <a:pt x="88" y="23"/>
                    </a:lnTo>
                    <a:lnTo>
                      <a:pt x="90" y="25"/>
                    </a:lnTo>
                    <a:lnTo>
                      <a:pt x="95" y="25"/>
                    </a:lnTo>
                    <a:lnTo>
                      <a:pt x="100" y="27"/>
                    </a:lnTo>
                    <a:lnTo>
                      <a:pt x="100" y="33"/>
                    </a:lnTo>
                    <a:lnTo>
                      <a:pt x="107" y="38"/>
                    </a:lnTo>
                    <a:lnTo>
                      <a:pt x="115" y="36"/>
                    </a:lnTo>
                    <a:lnTo>
                      <a:pt x="120" y="36"/>
                    </a:lnTo>
                    <a:lnTo>
                      <a:pt x="120" y="46"/>
                    </a:lnTo>
                    <a:lnTo>
                      <a:pt x="122" y="51"/>
                    </a:lnTo>
                    <a:lnTo>
                      <a:pt x="127" y="50"/>
                    </a:lnTo>
                    <a:lnTo>
                      <a:pt x="133" y="53"/>
                    </a:lnTo>
                    <a:lnTo>
                      <a:pt x="135" y="51"/>
                    </a:lnTo>
                    <a:lnTo>
                      <a:pt x="142" y="50"/>
                    </a:lnTo>
                    <a:lnTo>
                      <a:pt x="145" y="45"/>
                    </a:lnTo>
                    <a:lnTo>
                      <a:pt x="155" y="46"/>
                    </a:lnTo>
                    <a:lnTo>
                      <a:pt x="160" y="48"/>
                    </a:lnTo>
                    <a:lnTo>
                      <a:pt x="162" y="53"/>
                    </a:lnTo>
                    <a:lnTo>
                      <a:pt x="168" y="56"/>
                    </a:lnTo>
                    <a:lnTo>
                      <a:pt x="173" y="61"/>
                    </a:lnTo>
                    <a:lnTo>
                      <a:pt x="178" y="63"/>
                    </a:lnTo>
                    <a:lnTo>
                      <a:pt x="185" y="61"/>
                    </a:lnTo>
                    <a:lnTo>
                      <a:pt x="186" y="61"/>
                    </a:lnTo>
                    <a:lnTo>
                      <a:pt x="193" y="60"/>
                    </a:lnTo>
                    <a:lnTo>
                      <a:pt x="198" y="60"/>
                    </a:lnTo>
                    <a:lnTo>
                      <a:pt x="200" y="65"/>
                    </a:lnTo>
                    <a:lnTo>
                      <a:pt x="196" y="75"/>
                    </a:lnTo>
                    <a:lnTo>
                      <a:pt x="201" y="83"/>
                    </a:lnTo>
                    <a:lnTo>
                      <a:pt x="200" y="95"/>
                    </a:lnTo>
                    <a:lnTo>
                      <a:pt x="185" y="96"/>
                    </a:lnTo>
                    <a:lnTo>
                      <a:pt x="177" y="93"/>
                    </a:lnTo>
                    <a:lnTo>
                      <a:pt x="170" y="95"/>
                    </a:lnTo>
                    <a:lnTo>
                      <a:pt x="150" y="88"/>
                    </a:lnTo>
                    <a:lnTo>
                      <a:pt x="142" y="88"/>
                    </a:lnTo>
                    <a:lnTo>
                      <a:pt x="137" y="90"/>
                    </a:lnTo>
                    <a:lnTo>
                      <a:pt x="123" y="88"/>
                    </a:lnTo>
                    <a:lnTo>
                      <a:pt x="117" y="83"/>
                    </a:lnTo>
                    <a:lnTo>
                      <a:pt x="117" y="76"/>
                    </a:lnTo>
                    <a:lnTo>
                      <a:pt x="105" y="75"/>
                    </a:lnTo>
                    <a:lnTo>
                      <a:pt x="92" y="76"/>
                    </a:lnTo>
                    <a:lnTo>
                      <a:pt x="88" y="73"/>
                    </a:lnTo>
                    <a:lnTo>
                      <a:pt x="75" y="75"/>
                    </a:lnTo>
                    <a:lnTo>
                      <a:pt x="67" y="70"/>
                    </a:lnTo>
                    <a:lnTo>
                      <a:pt x="60" y="70"/>
                    </a:lnTo>
                    <a:lnTo>
                      <a:pt x="57" y="66"/>
                    </a:lnTo>
                    <a:lnTo>
                      <a:pt x="47" y="65"/>
                    </a:lnTo>
                    <a:lnTo>
                      <a:pt x="40" y="56"/>
                    </a:lnTo>
                    <a:lnTo>
                      <a:pt x="29" y="50"/>
                    </a:lnTo>
                    <a:lnTo>
                      <a:pt x="20" y="48"/>
                    </a:lnTo>
                    <a:lnTo>
                      <a:pt x="15" y="45"/>
                    </a:lnTo>
                    <a:lnTo>
                      <a:pt x="12" y="45"/>
                    </a:lnTo>
                    <a:lnTo>
                      <a:pt x="7" y="41"/>
                    </a:lnTo>
                    <a:lnTo>
                      <a:pt x="2" y="41"/>
                    </a:lnTo>
                    <a:lnTo>
                      <a:pt x="0" y="36"/>
                    </a:lnTo>
                    <a:lnTo>
                      <a:pt x="5" y="28"/>
                    </a:lnTo>
                    <a:lnTo>
                      <a:pt x="5" y="22"/>
                    </a:lnTo>
                    <a:lnTo>
                      <a:pt x="10" y="10"/>
                    </a:lnTo>
                    <a:lnTo>
                      <a:pt x="9" y="2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222" name="Freeform 29"/>
              <p:cNvSpPr>
                <a:spLocks/>
              </p:cNvSpPr>
              <p:nvPr/>
            </p:nvSpPr>
            <p:spPr bwMode="auto">
              <a:xfrm>
                <a:off x="7187734" y="2818363"/>
                <a:ext cx="180872" cy="173278"/>
              </a:xfrm>
              <a:custGeom>
                <a:avLst/>
                <a:gdLst/>
                <a:ahLst/>
                <a:cxnLst>
                  <a:cxn ang="0">
                    <a:pos x="204" y="324"/>
                  </a:cxn>
                  <a:cxn ang="0">
                    <a:pos x="231" y="317"/>
                  </a:cxn>
                  <a:cxn ang="0">
                    <a:pos x="246" y="314"/>
                  </a:cxn>
                  <a:cxn ang="0">
                    <a:pos x="255" y="311"/>
                  </a:cxn>
                  <a:cxn ang="0">
                    <a:pos x="247" y="284"/>
                  </a:cxn>
                  <a:cxn ang="0">
                    <a:pos x="231" y="271"/>
                  </a:cxn>
                  <a:cxn ang="0">
                    <a:pos x="221" y="259"/>
                  </a:cxn>
                  <a:cxn ang="0">
                    <a:pos x="214" y="243"/>
                  </a:cxn>
                  <a:cxn ang="0">
                    <a:pos x="231" y="228"/>
                  </a:cxn>
                  <a:cxn ang="0">
                    <a:pos x="242" y="233"/>
                  </a:cxn>
                  <a:cxn ang="0">
                    <a:pos x="277" y="208"/>
                  </a:cxn>
                  <a:cxn ang="0">
                    <a:pos x="297" y="181"/>
                  </a:cxn>
                  <a:cxn ang="0">
                    <a:pos x="305" y="166"/>
                  </a:cxn>
                  <a:cxn ang="0">
                    <a:pos x="317" y="140"/>
                  </a:cxn>
                  <a:cxn ang="0">
                    <a:pos x="325" y="123"/>
                  </a:cxn>
                  <a:cxn ang="0">
                    <a:pos x="337" y="111"/>
                  </a:cxn>
                  <a:cxn ang="0">
                    <a:pos x="315" y="105"/>
                  </a:cxn>
                  <a:cxn ang="0">
                    <a:pos x="287" y="85"/>
                  </a:cxn>
                  <a:cxn ang="0">
                    <a:pos x="284" y="57"/>
                  </a:cxn>
                  <a:cxn ang="0">
                    <a:pos x="284" y="40"/>
                  </a:cxn>
                  <a:cxn ang="0">
                    <a:pos x="264" y="22"/>
                  </a:cxn>
                  <a:cxn ang="0">
                    <a:pos x="250" y="13"/>
                  </a:cxn>
                  <a:cxn ang="0">
                    <a:pos x="249" y="0"/>
                  </a:cxn>
                  <a:cxn ang="0">
                    <a:pos x="224" y="15"/>
                  </a:cxn>
                  <a:cxn ang="0">
                    <a:pos x="219" y="55"/>
                  </a:cxn>
                  <a:cxn ang="0">
                    <a:pos x="211" y="75"/>
                  </a:cxn>
                  <a:cxn ang="0">
                    <a:pos x="204" y="83"/>
                  </a:cxn>
                  <a:cxn ang="0">
                    <a:pos x="194" y="97"/>
                  </a:cxn>
                  <a:cxn ang="0">
                    <a:pos x="189" y="116"/>
                  </a:cxn>
                  <a:cxn ang="0">
                    <a:pos x="179" y="130"/>
                  </a:cxn>
                  <a:cxn ang="0">
                    <a:pos x="167" y="130"/>
                  </a:cxn>
                  <a:cxn ang="0">
                    <a:pos x="156" y="141"/>
                  </a:cxn>
                  <a:cxn ang="0">
                    <a:pos x="134" y="146"/>
                  </a:cxn>
                  <a:cxn ang="0">
                    <a:pos x="124" y="158"/>
                  </a:cxn>
                  <a:cxn ang="0">
                    <a:pos x="128" y="181"/>
                  </a:cxn>
                  <a:cxn ang="0">
                    <a:pos x="101" y="190"/>
                  </a:cxn>
                  <a:cxn ang="0">
                    <a:pos x="69" y="193"/>
                  </a:cxn>
                  <a:cxn ang="0">
                    <a:pos x="0" y="188"/>
                  </a:cxn>
                  <a:cxn ang="0">
                    <a:pos x="28" y="218"/>
                  </a:cxn>
                  <a:cxn ang="0">
                    <a:pos x="43" y="224"/>
                  </a:cxn>
                  <a:cxn ang="0">
                    <a:pos x="53" y="243"/>
                  </a:cxn>
                  <a:cxn ang="0">
                    <a:pos x="66" y="259"/>
                  </a:cxn>
                  <a:cxn ang="0">
                    <a:pos x="43" y="266"/>
                  </a:cxn>
                  <a:cxn ang="0">
                    <a:pos x="30" y="281"/>
                  </a:cxn>
                  <a:cxn ang="0">
                    <a:pos x="35" y="297"/>
                  </a:cxn>
                  <a:cxn ang="0">
                    <a:pos x="48" y="297"/>
                  </a:cxn>
                  <a:cxn ang="0">
                    <a:pos x="59" y="296"/>
                  </a:cxn>
                  <a:cxn ang="0">
                    <a:pos x="71" y="296"/>
                  </a:cxn>
                  <a:cxn ang="0">
                    <a:pos x="83" y="294"/>
                  </a:cxn>
                  <a:cxn ang="0">
                    <a:pos x="91" y="296"/>
                  </a:cxn>
                  <a:cxn ang="0">
                    <a:pos x="109" y="293"/>
                  </a:cxn>
                  <a:cxn ang="0">
                    <a:pos x="123" y="289"/>
                  </a:cxn>
                  <a:cxn ang="0">
                    <a:pos x="144" y="289"/>
                  </a:cxn>
                  <a:cxn ang="0">
                    <a:pos x="151" y="302"/>
                  </a:cxn>
                  <a:cxn ang="0">
                    <a:pos x="161" y="302"/>
                  </a:cxn>
                  <a:cxn ang="0">
                    <a:pos x="169" y="321"/>
                  </a:cxn>
                  <a:cxn ang="0">
                    <a:pos x="171" y="326"/>
                  </a:cxn>
                  <a:cxn ang="0">
                    <a:pos x="192" y="332"/>
                  </a:cxn>
                </a:cxnLst>
                <a:rect l="0" t="0" r="r" b="b"/>
                <a:pathLst>
                  <a:path w="339" h="336">
                    <a:moveTo>
                      <a:pt x="196" y="334"/>
                    </a:moveTo>
                    <a:lnTo>
                      <a:pt x="196" y="327"/>
                    </a:lnTo>
                    <a:lnTo>
                      <a:pt x="201" y="324"/>
                    </a:lnTo>
                    <a:lnTo>
                      <a:pt x="204" y="324"/>
                    </a:lnTo>
                    <a:lnTo>
                      <a:pt x="206" y="319"/>
                    </a:lnTo>
                    <a:lnTo>
                      <a:pt x="209" y="319"/>
                    </a:lnTo>
                    <a:lnTo>
                      <a:pt x="214" y="317"/>
                    </a:lnTo>
                    <a:lnTo>
                      <a:pt x="231" y="317"/>
                    </a:lnTo>
                    <a:lnTo>
                      <a:pt x="239" y="316"/>
                    </a:lnTo>
                    <a:lnTo>
                      <a:pt x="242" y="312"/>
                    </a:lnTo>
                    <a:lnTo>
                      <a:pt x="247" y="311"/>
                    </a:lnTo>
                    <a:lnTo>
                      <a:pt x="246" y="314"/>
                    </a:lnTo>
                    <a:lnTo>
                      <a:pt x="247" y="317"/>
                    </a:lnTo>
                    <a:lnTo>
                      <a:pt x="252" y="314"/>
                    </a:lnTo>
                    <a:lnTo>
                      <a:pt x="257" y="312"/>
                    </a:lnTo>
                    <a:lnTo>
                      <a:pt x="255" y="311"/>
                    </a:lnTo>
                    <a:lnTo>
                      <a:pt x="255" y="307"/>
                    </a:lnTo>
                    <a:lnTo>
                      <a:pt x="250" y="294"/>
                    </a:lnTo>
                    <a:lnTo>
                      <a:pt x="246" y="288"/>
                    </a:lnTo>
                    <a:lnTo>
                      <a:pt x="247" y="284"/>
                    </a:lnTo>
                    <a:lnTo>
                      <a:pt x="244" y="283"/>
                    </a:lnTo>
                    <a:lnTo>
                      <a:pt x="239" y="283"/>
                    </a:lnTo>
                    <a:lnTo>
                      <a:pt x="232" y="278"/>
                    </a:lnTo>
                    <a:lnTo>
                      <a:pt x="231" y="271"/>
                    </a:lnTo>
                    <a:lnTo>
                      <a:pt x="231" y="264"/>
                    </a:lnTo>
                    <a:lnTo>
                      <a:pt x="227" y="258"/>
                    </a:lnTo>
                    <a:lnTo>
                      <a:pt x="222" y="258"/>
                    </a:lnTo>
                    <a:lnTo>
                      <a:pt x="221" y="259"/>
                    </a:lnTo>
                    <a:lnTo>
                      <a:pt x="214" y="258"/>
                    </a:lnTo>
                    <a:lnTo>
                      <a:pt x="211" y="258"/>
                    </a:lnTo>
                    <a:lnTo>
                      <a:pt x="211" y="253"/>
                    </a:lnTo>
                    <a:lnTo>
                      <a:pt x="214" y="243"/>
                    </a:lnTo>
                    <a:lnTo>
                      <a:pt x="217" y="243"/>
                    </a:lnTo>
                    <a:lnTo>
                      <a:pt x="224" y="234"/>
                    </a:lnTo>
                    <a:lnTo>
                      <a:pt x="226" y="229"/>
                    </a:lnTo>
                    <a:lnTo>
                      <a:pt x="231" y="228"/>
                    </a:lnTo>
                    <a:lnTo>
                      <a:pt x="232" y="226"/>
                    </a:lnTo>
                    <a:lnTo>
                      <a:pt x="239" y="228"/>
                    </a:lnTo>
                    <a:lnTo>
                      <a:pt x="239" y="233"/>
                    </a:lnTo>
                    <a:lnTo>
                      <a:pt x="242" y="233"/>
                    </a:lnTo>
                    <a:lnTo>
                      <a:pt x="252" y="228"/>
                    </a:lnTo>
                    <a:lnTo>
                      <a:pt x="264" y="228"/>
                    </a:lnTo>
                    <a:lnTo>
                      <a:pt x="272" y="219"/>
                    </a:lnTo>
                    <a:lnTo>
                      <a:pt x="277" y="208"/>
                    </a:lnTo>
                    <a:lnTo>
                      <a:pt x="289" y="199"/>
                    </a:lnTo>
                    <a:lnTo>
                      <a:pt x="290" y="196"/>
                    </a:lnTo>
                    <a:lnTo>
                      <a:pt x="292" y="188"/>
                    </a:lnTo>
                    <a:lnTo>
                      <a:pt x="297" y="181"/>
                    </a:lnTo>
                    <a:lnTo>
                      <a:pt x="305" y="178"/>
                    </a:lnTo>
                    <a:lnTo>
                      <a:pt x="309" y="173"/>
                    </a:lnTo>
                    <a:lnTo>
                      <a:pt x="307" y="168"/>
                    </a:lnTo>
                    <a:lnTo>
                      <a:pt x="305" y="166"/>
                    </a:lnTo>
                    <a:lnTo>
                      <a:pt x="312" y="160"/>
                    </a:lnTo>
                    <a:lnTo>
                      <a:pt x="315" y="156"/>
                    </a:lnTo>
                    <a:lnTo>
                      <a:pt x="315" y="151"/>
                    </a:lnTo>
                    <a:lnTo>
                      <a:pt x="317" y="140"/>
                    </a:lnTo>
                    <a:lnTo>
                      <a:pt x="315" y="133"/>
                    </a:lnTo>
                    <a:lnTo>
                      <a:pt x="314" y="130"/>
                    </a:lnTo>
                    <a:lnTo>
                      <a:pt x="322" y="125"/>
                    </a:lnTo>
                    <a:lnTo>
                      <a:pt x="325" y="123"/>
                    </a:lnTo>
                    <a:lnTo>
                      <a:pt x="330" y="120"/>
                    </a:lnTo>
                    <a:lnTo>
                      <a:pt x="334" y="120"/>
                    </a:lnTo>
                    <a:lnTo>
                      <a:pt x="339" y="115"/>
                    </a:lnTo>
                    <a:lnTo>
                      <a:pt x="337" y="111"/>
                    </a:lnTo>
                    <a:lnTo>
                      <a:pt x="332" y="110"/>
                    </a:lnTo>
                    <a:lnTo>
                      <a:pt x="325" y="111"/>
                    </a:lnTo>
                    <a:lnTo>
                      <a:pt x="319" y="110"/>
                    </a:lnTo>
                    <a:lnTo>
                      <a:pt x="315" y="105"/>
                    </a:lnTo>
                    <a:lnTo>
                      <a:pt x="307" y="101"/>
                    </a:lnTo>
                    <a:lnTo>
                      <a:pt x="297" y="100"/>
                    </a:lnTo>
                    <a:lnTo>
                      <a:pt x="289" y="92"/>
                    </a:lnTo>
                    <a:lnTo>
                      <a:pt x="287" y="85"/>
                    </a:lnTo>
                    <a:lnTo>
                      <a:pt x="284" y="70"/>
                    </a:lnTo>
                    <a:lnTo>
                      <a:pt x="279" y="65"/>
                    </a:lnTo>
                    <a:lnTo>
                      <a:pt x="279" y="58"/>
                    </a:lnTo>
                    <a:lnTo>
                      <a:pt x="284" y="57"/>
                    </a:lnTo>
                    <a:lnTo>
                      <a:pt x="284" y="52"/>
                    </a:lnTo>
                    <a:lnTo>
                      <a:pt x="290" y="47"/>
                    </a:lnTo>
                    <a:lnTo>
                      <a:pt x="290" y="42"/>
                    </a:lnTo>
                    <a:lnTo>
                      <a:pt x="284" y="40"/>
                    </a:lnTo>
                    <a:lnTo>
                      <a:pt x="282" y="37"/>
                    </a:lnTo>
                    <a:lnTo>
                      <a:pt x="275" y="32"/>
                    </a:lnTo>
                    <a:lnTo>
                      <a:pt x="269" y="27"/>
                    </a:lnTo>
                    <a:lnTo>
                      <a:pt x="264" y="22"/>
                    </a:lnTo>
                    <a:lnTo>
                      <a:pt x="259" y="23"/>
                    </a:lnTo>
                    <a:lnTo>
                      <a:pt x="255" y="25"/>
                    </a:lnTo>
                    <a:lnTo>
                      <a:pt x="252" y="22"/>
                    </a:lnTo>
                    <a:lnTo>
                      <a:pt x="250" y="13"/>
                    </a:lnTo>
                    <a:lnTo>
                      <a:pt x="264" y="5"/>
                    </a:lnTo>
                    <a:lnTo>
                      <a:pt x="262" y="2"/>
                    </a:lnTo>
                    <a:lnTo>
                      <a:pt x="254" y="3"/>
                    </a:lnTo>
                    <a:lnTo>
                      <a:pt x="249" y="0"/>
                    </a:lnTo>
                    <a:lnTo>
                      <a:pt x="241" y="5"/>
                    </a:lnTo>
                    <a:lnTo>
                      <a:pt x="236" y="8"/>
                    </a:lnTo>
                    <a:lnTo>
                      <a:pt x="229" y="8"/>
                    </a:lnTo>
                    <a:lnTo>
                      <a:pt x="224" y="15"/>
                    </a:lnTo>
                    <a:lnTo>
                      <a:pt x="221" y="18"/>
                    </a:lnTo>
                    <a:lnTo>
                      <a:pt x="231" y="32"/>
                    </a:lnTo>
                    <a:lnTo>
                      <a:pt x="231" y="42"/>
                    </a:lnTo>
                    <a:lnTo>
                      <a:pt x="219" y="55"/>
                    </a:lnTo>
                    <a:lnTo>
                      <a:pt x="226" y="60"/>
                    </a:lnTo>
                    <a:lnTo>
                      <a:pt x="226" y="67"/>
                    </a:lnTo>
                    <a:lnTo>
                      <a:pt x="219" y="75"/>
                    </a:lnTo>
                    <a:lnTo>
                      <a:pt x="211" y="75"/>
                    </a:lnTo>
                    <a:lnTo>
                      <a:pt x="201" y="72"/>
                    </a:lnTo>
                    <a:lnTo>
                      <a:pt x="196" y="75"/>
                    </a:lnTo>
                    <a:lnTo>
                      <a:pt x="197" y="82"/>
                    </a:lnTo>
                    <a:lnTo>
                      <a:pt x="204" y="83"/>
                    </a:lnTo>
                    <a:lnTo>
                      <a:pt x="206" y="90"/>
                    </a:lnTo>
                    <a:lnTo>
                      <a:pt x="206" y="93"/>
                    </a:lnTo>
                    <a:lnTo>
                      <a:pt x="199" y="97"/>
                    </a:lnTo>
                    <a:lnTo>
                      <a:pt x="194" y="97"/>
                    </a:lnTo>
                    <a:lnTo>
                      <a:pt x="192" y="100"/>
                    </a:lnTo>
                    <a:lnTo>
                      <a:pt x="191" y="108"/>
                    </a:lnTo>
                    <a:lnTo>
                      <a:pt x="189" y="113"/>
                    </a:lnTo>
                    <a:lnTo>
                      <a:pt x="189" y="116"/>
                    </a:lnTo>
                    <a:lnTo>
                      <a:pt x="187" y="118"/>
                    </a:lnTo>
                    <a:lnTo>
                      <a:pt x="189" y="128"/>
                    </a:lnTo>
                    <a:lnTo>
                      <a:pt x="184" y="135"/>
                    </a:lnTo>
                    <a:lnTo>
                      <a:pt x="179" y="130"/>
                    </a:lnTo>
                    <a:lnTo>
                      <a:pt x="177" y="130"/>
                    </a:lnTo>
                    <a:lnTo>
                      <a:pt x="176" y="131"/>
                    </a:lnTo>
                    <a:lnTo>
                      <a:pt x="171" y="131"/>
                    </a:lnTo>
                    <a:lnTo>
                      <a:pt x="167" y="130"/>
                    </a:lnTo>
                    <a:lnTo>
                      <a:pt x="162" y="130"/>
                    </a:lnTo>
                    <a:lnTo>
                      <a:pt x="161" y="133"/>
                    </a:lnTo>
                    <a:lnTo>
                      <a:pt x="151" y="140"/>
                    </a:lnTo>
                    <a:lnTo>
                      <a:pt x="156" y="141"/>
                    </a:lnTo>
                    <a:lnTo>
                      <a:pt x="152" y="143"/>
                    </a:lnTo>
                    <a:lnTo>
                      <a:pt x="144" y="148"/>
                    </a:lnTo>
                    <a:lnTo>
                      <a:pt x="141" y="146"/>
                    </a:lnTo>
                    <a:lnTo>
                      <a:pt x="134" y="146"/>
                    </a:lnTo>
                    <a:lnTo>
                      <a:pt x="133" y="150"/>
                    </a:lnTo>
                    <a:lnTo>
                      <a:pt x="133" y="153"/>
                    </a:lnTo>
                    <a:lnTo>
                      <a:pt x="128" y="155"/>
                    </a:lnTo>
                    <a:lnTo>
                      <a:pt x="124" y="158"/>
                    </a:lnTo>
                    <a:lnTo>
                      <a:pt x="124" y="165"/>
                    </a:lnTo>
                    <a:lnTo>
                      <a:pt x="126" y="171"/>
                    </a:lnTo>
                    <a:lnTo>
                      <a:pt x="126" y="176"/>
                    </a:lnTo>
                    <a:lnTo>
                      <a:pt x="128" y="181"/>
                    </a:lnTo>
                    <a:lnTo>
                      <a:pt x="128" y="185"/>
                    </a:lnTo>
                    <a:lnTo>
                      <a:pt x="118" y="188"/>
                    </a:lnTo>
                    <a:lnTo>
                      <a:pt x="109" y="188"/>
                    </a:lnTo>
                    <a:lnTo>
                      <a:pt x="101" y="190"/>
                    </a:lnTo>
                    <a:lnTo>
                      <a:pt x="88" y="190"/>
                    </a:lnTo>
                    <a:lnTo>
                      <a:pt x="79" y="191"/>
                    </a:lnTo>
                    <a:lnTo>
                      <a:pt x="78" y="195"/>
                    </a:lnTo>
                    <a:lnTo>
                      <a:pt x="69" y="193"/>
                    </a:lnTo>
                    <a:lnTo>
                      <a:pt x="61" y="196"/>
                    </a:lnTo>
                    <a:lnTo>
                      <a:pt x="33" y="196"/>
                    </a:lnTo>
                    <a:lnTo>
                      <a:pt x="0" y="188"/>
                    </a:lnTo>
                    <a:lnTo>
                      <a:pt x="0" y="188"/>
                    </a:lnTo>
                    <a:lnTo>
                      <a:pt x="13" y="203"/>
                    </a:lnTo>
                    <a:lnTo>
                      <a:pt x="15" y="208"/>
                    </a:lnTo>
                    <a:lnTo>
                      <a:pt x="21" y="214"/>
                    </a:lnTo>
                    <a:lnTo>
                      <a:pt x="28" y="218"/>
                    </a:lnTo>
                    <a:lnTo>
                      <a:pt x="30" y="219"/>
                    </a:lnTo>
                    <a:lnTo>
                      <a:pt x="38" y="219"/>
                    </a:lnTo>
                    <a:lnTo>
                      <a:pt x="43" y="221"/>
                    </a:lnTo>
                    <a:lnTo>
                      <a:pt x="43" y="224"/>
                    </a:lnTo>
                    <a:lnTo>
                      <a:pt x="50" y="224"/>
                    </a:lnTo>
                    <a:lnTo>
                      <a:pt x="50" y="231"/>
                    </a:lnTo>
                    <a:lnTo>
                      <a:pt x="51" y="238"/>
                    </a:lnTo>
                    <a:lnTo>
                      <a:pt x="53" y="243"/>
                    </a:lnTo>
                    <a:lnTo>
                      <a:pt x="53" y="246"/>
                    </a:lnTo>
                    <a:lnTo>
                      <a:pt x="59" y="246"/>
                    </a:lnTo>
                    <a:lnTo>
                      <a:pt x="66" y="251"/>
                    </a:lnTo>
                    <a:lnTo>
                      <a:pt x="66" y="259"/>
                    </a:lnTo>
                    <a:lnTo>
                      <a:pt x="63" y="263"/>
                    </a:lnTo>
                    <a:lnTo>
                      <a:pt x="56" y="259"/>
                    </a:lnTo>
                    <a:lnTo>
                      <a:pt x="45" y="263"/>
                    </a:lnTo>
                    <a:lnTo>
                      <a:pt x="43" y="266"/>
                    </a:lnTo>
                    <a:lnTo>
                      <a:pt x="35" y="268"/>
                    </a:lnTo>
                    <a:lnTo>
                      <a:pt x="33" y="273"/>
                    </a:lnTo>
                    <a:lnTo>
                      <a:pt x="35" y="276"/>
                    </a:lnTo>
                    <a:lnTo>
                      <a:pt x="30" y="281"/>
                    </a:lnTo>
                    <a:lnTo>
                      <a:pt x="33" y="286"/>
                    </a:lnTo>
                    <a:lnTo>
                      <a:pt x="31" y="294"/>
                    </a:lnTo>
                    <a:lnTo>
                      <a:pt x="31" y="297"/>
                    </a:lnTo>
                    <a:lnTo>
                      <a:pt x="35" y="297"/>
                    </a:lnTo>
                    <a:lnTo>
                      <a:pt x="35" y="301"/>
                    </a:lnTo>
                    <a:lnTo>
                      <a:pt x="36" y="301"/>
                    </a:lnTo>
                    <a:lnTo>
                      <a:pt x="43" y="297"/>
                    </a:lnTo>
                    <a:lnTo>
                      <a:pt x="48" y="297"/>
                    </a:lnTo>
                    <a:lnTo>
                      <a:pt x="50" y="299"/>
                    </a:lnTo>
                    <a:lnTo>
                      <a:pt x="51" y="297"/>
                    </a:lnTo>
                    <a:lnTo>
                      <a:pt x="54" y="296"/>
                    </a:lnTo>
                    <a:lnTo>
                      <a:pt x="59" y="296"/>
                    </a:lnTo>
                    <a:lnTo>
                      <a:pt x="63" y="296"/>
                    </a:lnTo>
                    <a:lnTo>
                      <a:pt x="66" y="296"/>
                    </a:lnTo>
                    <a:lnTo>
                      <a:pt x="69" y="296"/>
                    </a:lnTo>
                    <a:lnTo>
                      <a:pt x="71" y="296"/>
                    </a:lnTo>
                    <a:lnTo>
                      <a:pt x="73" y="294"/>
                    </a:lnTo>
                    <a:lnTo>
                      <a:pt x="74" y="291"/>
                    </a:lnTo>
                    <a:lnTo>
                      <a:pt x="79" y="294"/>
                    </a:lnTo>
                    <a:lnTo>
                      <a:pt x="83" y="294"/>
                    </a:lnTo>
                    <a:lnTo>
                      <a:pt x="83" y="293"/>
                    </a:lnTo>
                    <a:lnTo>
                      <a:pt x="86" y="293"/>
                    </a:lnTo>
                    <a:lnTo>
                      <a:pt x="88" y="296"/>
                    </a:lnTo>
                    <a:lnTo>
                      <a:pt x="91" y="296"/>
                    </a:lnTo>
                    <a:lnTo>
                      <a:pt x="94" y="297"/>
                    </a:lnTo>
                    <a:lnTo>
                      <a:pt x="98" y="297"/>
                    </a:lnTo>
                    <a:lnTo>
                      <a:pt x="104" y="293"/>
                    </a:lnTo>
                    <a:lnTo>
                      <a:pt x="109" y="293"/>
                    </a:lnTo>
                    <a:lnTo>
                      <a:pt x="114" y="294"/>
                    </a:lnTo>
                    <a:lnTo>
                      <a:pt x="118" y="291"/>
                    </a:lnTo>
                    <a:lnTo>
                      <a:pt x="121" y="291"/>
                    </a:lnTo>
                    <a:lnTo>
                      <a:pt x="123" y="289"/>
                    </a:lnTo>
                    <a:lnTo>
                      <a:pt x="124" y="291"/>
                    </a:lnTo>
                    <a:lnTo>
                      <a:pt x="131" y="293"/>
                    </a:lnTo>
                    <a:lnTo>
                      <a:pt x="138" y="289"/>
                    </a:lnTo>
                    <a:lnTo>
                      <a:pt x="144" y="289"/>
                    </a:lnTo>
                    <a:lnTo>
                      <a:pt x="149" y="294"/>
                    </a:lnTo>
                    <a:lnTo>
                      <a:pt x="151" y="297"/>
                    </a:lnTo>
                    <a:lnTo>
                      <a:pt x="151" y="302"/>
                    </a:lnTo>
                    <a:lnTo>
                      <a:pt x="151" y="302"/>
                    </a:lnTo>
                    <a:lnTo>
                      <a:pt x="149" y="302"/>
                    </a:lnTo>
                    <a:lnTo>
                      <a:pt x="149" y="304"/>
                    </a:lnTo>
                    <a:lnTo>
                      <a:pt x="154" y="304"/>
                    </a:lnTo>
                    <a:lnTo>
                      <a:pt x="161" y="302"/>
                    </a:lnTo>
                    <a:lnTo>
                      <a:pt x="161" y="306"/>
                    </a:lnTo>
                    <a:lnTo>
                      <a:pt x="166" y="312"/>
                    </a:lnTo>
                    <a:lnTo>
                      <a:pt x="167" y="319"/>
                    </a:lnTo>
                    <a:lnTo>
                      <a:pt x="169" y="321"/>
                    </a:lnTo>
                    <a:lnTo>
                      <a:pt x="169" y="324"/>
                    </a:lnTo>
                    <a:lnTo>
                      <a:pt x="166" y="324"/>
                    </a:lnTo>
                    <a:lnTo>
                      <a:pt x="167" y="326"/>
                    </a:lnTo>
                    <a:lnTo>
                      <a:pt x="171" y="326"/>
                    </a:lnTo>
                    <a:lnTo>
                      <a:pt x="172" y="329"/>
                    </a:lnTo>
                    <a:lnTo>
                      <a:pt x="176" y="329"/>
                    </a:lnTo>
                    <a:lnTo>
                      <a:pt x="182" y="329"/>
                    </a:lnTo>
                    <a:lnTo>
                      <a:pt x="192" y="332"/>
                    </a:lnTo>
                    <a:lnTo>
                      <a:pt x="191" y="336"/>
                    </a:lnTo>
                    <a:lnTo>
                      <a:pt x="196" y="334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223" name="Freeform 30"/>
              <p:cNvSpPr>
                <a:spLocks/>
              </p:cNvSpPr>
              <p:nvPr/>
            </p:nvSpPr>
            <p:spPr bwMode="auto">
              <a:xfrm>
                <a:off x="7321514" y="2809025"/>
                <a:ext cx="95252" cy="68481"/>
              </a:xfrm>
              <a:custGeom>
                <a:avLst/>
                <a:gdLst/>
                <a:ahLst/>
                <a:cxnLst>
                  <a:cxn ang="0">
                    <a:pos x="90" y="131"/>
                  </a:cxn>
                  <a:cxn ang="0">
                    <a:pos x="103" y="114"/>
                  </a:cxn>
                  <a:cxn ang="0">
                    <a:pos x="113" y="108"/>
                  </a:cxn>
                  <a:cxn ang="0">
                    <a:pos x="132" y="116"/>
                  </a:cxn>
                  <a:cxn ang="0">
                    <a:pos x="145" y="114"/>
                  </a:cxn>
                  <a:cxn ang="0">
                    <a:pos x="153" y="121"/>
                  </a:cxn>
                  <a:cxn ang="0">
                    <a:pos x="170" y="119"/>
                  </a:cxn>
                  <a:cxn ang="0">
                    <a:pos x="175" y="124"/>
                  </a:cxn>
                  <a:cxn ang="0">
                    <a:pos x="177" y="111"/>
                  </a:cxn>
                  <a:cxn ang="0">
                    <a:pos x="168" y="99"/>
                  </a:cxn>
                  <a:cxn ang="0">
                    <a:pos x="163" y="79"/>
                  </a:cxn>
                  <a:cxn ang="0">
                    <a:pos x="152" y="71"/>
                  </a:cxn>
                  <a:cxn ang="0">
                    <a:pos x="142" y="53"/>
                  </a:cxn>
                  <a:cxn ang="0">
                    <a:pos x="123" y="46"/>
                  </a:cxn>
                  <a:cxn ang="0">
                    <a:pos x="118" y="41"/>
                  </a:cxn>
                  <a:cxn ang="0">
                    <a:pos x="98" y="39"/>
                  </a:cxn>
                  <a:cxn ang="0">
                    <a:pos x="92" y="34"/>
                  </a:cxn>
                  <a:cxn ang="0">
                    <a:pos x="85" y="24"/>
                  </a:cxn>
                  <a:cxn ang="0">
                    <a:pos x="72" y="3"/>
                  </a:cxn>
                  <a:cxn ang="0">
                    <a:pos x="65" y="0"/>
                  </a:cxn>
                  <a:cxn ang="0">
                    <a:pos x="60" y="3"/>
                  </a:cxn>
                  <a:cxn ang="0">
                    <a:pos x="54" y="5"/>
                  </a:cxn>
                  <a:cxn ang="0">
                    <a:pos x="47" y="1"/>
                  </a:cxn>
                  <a:cxn ang="0">
                    <a:pos x="44" y="3"/>
                  </a:cxn>
                  <a:cxn ang="0">
                    <a:pos x="29" y="15"/>
                  </a:cxn>
                  <a:cxn ang="0">
                    <a:pos x="14" y="21"/>
                  </a:cxn>
                  <a:cxn ang="0">
                    <a:pos x="2" y="38"/>
                  </a:cxn>
                  <a:cxn ang="0">
                    <a:pos x="9" y="39"/>
                  </a:cxn>
                  <a:cxn ang="0">
                    <a:pos x="19" y="43"/>
                  </a:cxn>
                  <a:cxn ang="0">
                    <a:pos x="32" y="53"/>
                  </a:cxn>
                  <a:cxn ang="0">
                    <a:pos x="40" y="58"/>
                  </a:cxn>
                  <a:cxn ang="0">
                    <a:pos x="34" y="68"/>
                  </a:cxn>
                  <a:cxn ang="0">
                    <a:pos x="29" y="74"/>
                  </a:cxn>
                  <a:cxn ang="0">
                    <a:pos x="34" y="86"/>
                  </a:cxn>
                  <a:cxn ang="0">
                    <a:pos x="39" y="108"/>
                  </a:cxn>
                  <a:cxn ang="0">
                    <a:pos x="57" y="117"/>
                  </a:cxn>
                  <a:cxn ang="0">
                    <a:pos x="69" y="126"/>
                  </a:cxn>
                  <a:cxn ang="0">
                    <a:pos x="82" y="126"/>
                  </a:cxn>
                  <a:cxn ang="0">
                    <a:pos x="89" y="131"/>
                  </a:cxn>
                </a:cxnLst>
                <a:rect l="0" t="0" r="r" b="b"/>
                <a:pathLst>
                  <a:path w="178" h="131">
                    <a:moveTo>
                      <a:pt x="89" y="131"/>
                    </a:moveTo>
                    <a:lnTo>
                      <a:pt x="90" y="131"/>
                    </a:lnTo>
                    <a:lnTo>
                      <a:pt x="97" y="119"/>
                    </a:lnTo>
                    <a:lnTo>
                      <a:pt x="103" y="114"/>
                    </a:lnTo>
                    <a:lnTo>
                      <a:pt x="110" y="113"/>
                    </a:lnTo>
                    <a:lnTo>
                      <a:pt x="113" y="108"/>
                    </a:lnTo>
                    <a:lnTo>
                      <a:pt x="118" y="108"/>
                    </a:lnTo>
                    <a:lnTo>
                      <a:pt x="132" y="116"/>
                    </a:lnTo>
                    <a:lnTo>
                      <a:pt x="138" y="113"/>
                    </a:lnTo>
                    <a:lnTo>
                      <a:pt x="145" y="114"/>
                    </a:lnTo>
                    <a:lnTo>
                      <a:pt x="147" y="121"/>
                    </a:lnTo>
                    <a:lnTo>
                      <a:pt x="153" y="121"/>
                    </a:lnTo>
                    <a:lnTo>
                      <a:pt x="163" y="126"/>
                    </a:lnTo>
                    <a:lnTo>
                      <a:pt x="170" y="119"/>
                    </a:lnTo>
                    <a:lnTo>
                      <a:pt x="175" y="121"/>
                    </a:lnTo>
                    <a:lnTo>
                      <a:pt x="175" y="124"/>
                    </a:lnTo>
                    <a:lnTo>
                      <a:pt x="178" y="119"/>
                    </a:lnTo>
                    <a:lnTo>
                      <a:pt x="177" y="111"/>
                    </a:lnTo>
                    <a:lnTo>
                      <a:pt x="173" y="101"/>
                    </a:lnTo>
                    <a:lnTo>
                      <a:pt x="168" y="99"/>
                    </a:lnTo>
                    <a:lnTo>
                      <a:pt x="163" y="91"/>
                    </a:lnTo>
                    <a:lnTo>
                      <a:pt x="163" y="79"/>
                    </a:lnTo>
                    <a:lnTo>
                      <a:pt x="160" y="74"/>
                    </a:lnTo>
                    <a:lnTo>
                      <a:pt x="152" y="71"/>
                    </a:lnTo>
                    <a:lnTo>
                      <a:pt x="145" y="64"/>
                    </a:lnTo>
                    <a:lnTo>
                      <a:pt x="142" y="53"/>
                    </a:lnTo>
                    <a:lnTo>
                      <a:pt x="133" y="49"/>
                    </a:lnTo>
                    <a:lnTo>
                      <a:pt x="123" y="46"/>
                    </a:lnTo>
                    <a:lnTo>
                      <a:pt x="123" y="41"/>
                    </a:lnTo>
                    <a:lnTo>
                      <a:pt x="118" y="41"/>
                    </a:lnTo>
                    <a:lnTo>
                      <a:pt x="108" y="41"/>
                    </a:lnTo>
                    <a:lnTo>
                      <a:pt x="98" y="39"/>
                    </a:lnTo>
                    <a:lnTo>
                      <a:pt x="97" y="36"/>
                    </a:lnTo>
                    <a:lnTo>
                      <a:pt x="92" y="34"/>
                    </a:lnTo>
                    <a:lnTo>
                      <a:pt x="92" y="28"/>
                    </a:lnTo>
                    <a:lnTo>
                      <a:pt x="85" y="24"/>
                    </a:lnTo>
                    <a:lnTo>
                      <a:pt x="75" y="10"/>
                    </a:lnTo>
                    <a:lnTo>
                      <a:pt x="72" y="3"/>
                    </a:lnTo>
                    <a:lnTo>
                      <a:pt x="69" y="0"/>
                    </a:lnTo>
                    <a:lnTo>
                      <a:pt x="65" y="0"/>
                    </a:lnTo>
                    <a:lnTo>
                      <a:pt x="64" y="1"/>
                    </a:lnTo>
                    <a:lnTo>
                      <a:pt x="60" y="3"/>
                    </a:lnTo>
                    <a:lnTo>
                      <a:pt x="57" y="3"/>
                    </a:lnTo>
                    <a:lnTo>
                      <a:pt x="54" y="5"/>
                    </a:lnTo>
                    <a:lnTo>
                      <a:pt x="50" y="1"/>
                    </a:lnTo>
                    <a:lnTo>
                      <a:pt x="47" y="1"/>
                    </a:lnTo>
                    <a:lnTo>
                      <a:pt x="44" y="3"/>
                    </a:lnTo>
                    <a:lnTo>
                      <a:pt x="44" y="3"/>
                    </a:lnTo>
                    <a:lnTo>
                      <a:pt x="39" y="11"/>
                    </a:lnTo>
                    <a:lnTo>
                      <a:pt x="29" y="15"/>
                    </a:lnTo>
                    <a:lnTo>
                      <a:pt x="12" y="18"/>
                    </a:lnTo>
                    <a:lnTo>
                      <a:pt x="14" y="21"/>
                    </a:lnTo>
                    <a:lnTo>
                      <a:pt x="0" y="29"/>
                    </a:lnTo>
                    <a:lnTo>
                      <a:pt x="2" y="38"/>
                    </a:lnTo>
                    <a:lnTo>
                      <a:pt x="5" y="41"/>
                    </a:lnTo>
                    <a:lnTo>
                      <a:pt x="9" y="39"/>
                    </a:lnTo>
                    <a:lnTo>
                      <a:pt x="14" y="38"/>
                    </a:lnTo>
                    <a:lnTo>
                      <a:pt x="19" y="43"/>
                    </a:lnTo>
                    <a:lnTo>
                      <a:pt x="25" y="48"/>
                    </a:lnTo>
                    <a:lnTo>
                      <a:pt x="32" y="53"/>
                    </a:lnTo>
                    <a:lnTo>
                      <a:pt x="34" y="56"/>
                    </a:lnTo>
                    <a:lnTo>
                      <a:pt x="40" y="58"/>
                    </a:lnTo>
                    <a:lnTo>
                      <a:pt x="40" y="63"/>
                    </a:lnTo>
                    <a:lnTo>
                      <a:pt x="34" y="68"/>
                    </a:lnTo>
                    <a:lnTo>
                      <a:pt x="34" y="73"/>
                    </a:lnTo>
                    <a:lnTo>
                      <a:pt x="29" y="74"/>
                    </a:lnTo>
                    <a:lnTo>
                      <a:pt x="29" y="81"/>
                    </a:lnTo>
                    <a:lnTo>
                      <a:pt x="34" y="86"/>
                    </a:lnTo>
                    <a:lnTo>
                      <a:pt x="37" y="101"/>
                    </a:lnTo>
                    <a:lnTo>
                      <a:pt x="39" y="108"/>
                    </a:lnTo>
                    <a:lnTo>
                      <a:pt x="47" y="116"/>
                    </a:lnTo>
                    <a:lnTo>
                      <a:pt x="57" y="117"/>
                    </a:lnTo>
                    <a:lnTo>
                      <a:pt x="65" y="121"/>
                    </a:lnTo>
                    <a:lnTo>
                      <a:pt x="69" y="126"/>
                    </a:lnTo>
                    <a:lnTo>
                      <a:pt x="75" y="127"/>
                    </a:lnTo>
                    <a:lnTo>
                      <a:pt x="82" y="126"/>
                    </a:lnTo>
                    <a:lnTo>
                      <a:pt x="87" y="127"/>
                    </a:lnTo>
                    <a:lnTo>
                      <a:pt x="89" y="131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224" name="Freeform 31"/>
              <p:cNvSpPr>
                <a:spLocks/>
              </p:cNvSpPr>
              <p:nvPr/>
            </p:nvSpPr>
            <p:spPr bwMode="auto">
              <a:xfrm>
                <a:off x="7174891" y="2793461"/>
                <a:ext cx="172310" cy="126586"/>
              </a:xfrm>
              <a:custGeom>
                <a:avLst/>
                <a:gdLst/>
                <a:ahLst/>
                <a:cxnLst>
                  <a:cxn ang="0">
                    <a:pos x="298" y="23"/>
                  </a:cxn>
                  <a:cxn ang="0">
                    <a:pos x="311" y="23"/>
                  </a:cxn>
                  <a:cxn ang="0">
                    <a:pos x="314" y="33"/>
                  </a:cxn>
                  <a:cxn ang="0">
                    <a:pos x="303" y="45"/>
                  </a:cxn>
                  <a:cxn ang="0">
                    <a:pos x="265" y="51"/>
                  </a:cxn>
                  <a:cxn ang="0">
                    <a:pos x="248" y="61"/>
                  </a:cxn>
                  <a:cxn ang="0">
                    <a:pos x="255" y="88"/>
                  </a:cxn>
                  <a:cxn ang="0">
                    <a:pos x="250" y="113"/>
                  </a:cxn>
                  <a:cxn ang="0">
                    <a:pos x="225" y="118"/>
                  </a:cxn>
                  <a:cxn ang="0">
                    <a:pos x="228" y="129"/>
                  </a:cxn>
                  <a:cxn ang="0">
                    <a:pos x="223" y="143"/>
                  </a:cxn>
                  <a:cxn ang="0">
                    <a:pos x="215" y="154"/>
                  </a:cxn>
                  <a:cxn ang="0">
                    <a:pos x="211" y="164"/>
                  </a:cxn>
                  <a:cxn ang="0">
                    <a:pos x="203" y="176"/>
                  </a:cxn>
                  <a:cxn ang="0">
                    <a:pos x="195" y="177"/>
                  </a:cxn>
                  <a:cxn ang="0">
                    <a:pos x="185" y="179"/>
                  </a:cxn>
                  <a:cxn ang="0">
                    <a:pos x="176" y="189"/>
                  </a:cxn>
                  <a:cxn ang="0">
                    <a:pos x="158" y="192"/>
                  </a:cxn>
                  <a:cxn ang="0">
                    <a:pos x="152" y="201"/>
                  </a:cxn>
                  <a:cxn ang="0">
                    <a:pos x="150" y="217"/>
                  </a:cxn>
                  <a:cxn ang="0">
                    <a:pos x="152" y="231"/>
                  </a:cxn>
                  <a:cxn ang="0">
                    <a:pos x="125" y="236"/>
                  </a:cxn>
                  <a:cxn ang="0">
                    <a:pos x="102" y="241"/>
                  </a:cxn>
                  <a:cxn ang="0">
                    <a:pos x="57" y="242"/>
                  </a:cxn>
                  <a:cxn ang="0">
                    <a:pos x="44" y="209"/>
                  </a:cxn>
                  <a:cxn ang="0">
                    <a:pos x="39" y="186"/>
                  </a:cxn>
                  <a:cxn ang="0">
                    <a:pos x="14" y="174"/>
                  </a:cxn>
                  <a:cxn ang="0">
                    <a:pos x="5" y="149"/>
                  </a:cxn>
                  <a:cxn ang="0">
                    <a:pos x="12" y="136"/>
                  </a:cxn>
                  <a:cxn ang="0">
                    <a:pos x="2" y="121"/>
                  </a:cxn>
                  <a:cxn ang="0">
                    <a:pos x="2" y="113"/>
                  </a:cxn>
                  <a:cxn ang="0">
                    <a:pos x="12" y="104"/>
                  </a:cxn>
                  <a:cxn ang="0">
                    <a:pos x="9" y="96"/>
                  </a:cxn>
                  <a:cxn ang="0">
                    <a:pos x="10" y="84"/>
                  </a:cxn>
                  <a:cxn ang="0">
                    <a:pos x="19" y="84"/>
                  </a:cxn>
                  <a:cxn ang="0">
                    <a:pos x="29" y="84"/>
                  </a:cxn>
                  <a:cxn ang="0">
                    <a:pos x="40" y="91"/>
                  </a:cxn>
                  <a:cxn ang="0">
                    <a:pos x="52" y="89"/>
                  </a:cxn>
                  <a:cxn ang="0">
                    <a:pos x="59" y="79"/>
                  </a:cxn>
                  <a:cxn ang="0">
                    <a:pos x="75" y="71"/>
                  </a:cxn>
                  <a:cxn ang="0">
                    <a:pos x="83" y="66"/>
                  </a:cxn>
                  <a:cxn ang="0">
                    <a:pos x="90" y="49"/>
                  </a:cxn>
                  <a:cxn ang="0">
                    <a:pos x="88" y="40"/>
                  </a:cxn>
                  <a:cxn ang="0">
                    <a:pos x="100" y="36"/>
                  </a:cxn>
                  <a:cxn ang="0">
                    <a:pos x="115" y="30"/>
                  </a:cxn>
                  <a:cxn ang="0">
                    <a:pos x="127" y="33"/>
                  </a:cxn>
                  <a:cxn ang="0">
                    <a:pos x="143" y="38"/>
                  </a:cxn>
                  <a:cxn ang="0">
                    <a:pos x="155" y="35"/>
                  </a:cxn>
                  <a:cxn ang="0">
                    <a:pos x="172" y="41"/>
                  </a:cxn>
                  <a:cxn ang="0">
                    <a:pos x="181" y="35"/>
                  </a:cxn>
                  <a:cxn ang="0">
                    <a:pos x="190" y="36"/>
                  </a:cxn>
                  <a:cxn ang="0">
                    <a:pos x="196" y="31"/>
                  </a:cxn>
                  <a:cxn ang="0">
                    <a:pos x="203" y="25"/>
                  </a:cxn>
                  <a:cxn ang="0">
                    <a:pos x="211" y="26"/>
                  </a:cxn>
                  <a:cxn ang="0">
                    <a:pos x="216" y="13"/>
                  </a:cxn>
                  <a:cxn ang="0">
                    <a:pos x="221" y="0"/>
                  </a:cxn>
                  <a:cxn ang="0">
                    <a:pos x="236" y="5"/>
                  </a:cxn>
                  <a:cxn ang="0">
                    <a:pos x="236" y="18"/>
                  </a:cxn>
                  <a:cxn ang="0">
                    <a:pos x="243" y="26"/>
                  </a:cxn>
                  <a:cxn ang="0">
                    <a:pos x="246" y="45"/>
                  </a:cxn>
                  <a:cxn ang="0">
                    <a:pos x="258" y="49"/>
                  </a:cxn>
                  <a:cxn ang="0">
                    <a:pos x="271" y="41"/>
                  </a:cxn>
                  <a:cxn ang="0">
                    <a:pos x="279" y="31"/>
                  </a:cxn>
                </a:cxnLst>
                <a:rect l="0" t="0" r="r" b="b"/>
                <a:pathLst>
                  <a:path w="323" h="242">
                    <a:moveTo>
                      <a:pt x="279" y="31"/>
                    </a:moveTo>
                    <a:lnTo>
                      <a:pt x="289" y="25"/>
                    </a:lnTo>
                    <a:lnTo>
                      <a:pt x="298" y="23"/>
                    </a:lnTo>
                    <a:lnTo>
                      <a:pt x="298" y="28"/>
                    </a:lnTo>
                    <a:lnTo>
                      <a:pt x="308" y="26"/>
                    </a:lnTo>
                    <a:lnTo>
                      <a:pt x="311" y="23"/>
                    </a:lnTo>
                    <a:lnTo>
                      <a:pt x="321" y="23"/>
                    </a:lnTo>
                    <a:lnTo>
                      <a:pt x="323" y="26"/>
                    </a:lnTo>
                    <a:lnTo>
                      <a:pt x="314" y="33"/>
                    </a:lnTo>
                    <a:lnTo>
                      <a:pt x="318" y="33"/>
                    </a:lnTo>
                    <a:lnTo>
                      <a:pt x="313" y="41"/>
                    </a:lnTo>
                    <a:lnTo>
                      <a:pt x="303" y="45"/>
                    </a:lnTo>
                    <a:lnTo>
                      <a:pt x="278" y="49"/>
                    </a:lnTo>
                    <a:lnTo>
                      <a:pt x="273" y="46"/>
                    </a:lnTo>
                    <a:lnTo>
                      <a:pt x="265" y="51"/>
                    </a:lnTo>
                    <a:lnTo>
                      <a:pt x="260" y="54"/>
                    </a:lnTo>
                    <a:lnTo>
                      <a:pt x="253" y="54"/>
                    </a:lnTo>
                    <a:lnTo>
                      <a:pt x="248" y="61"/>
                    </a:lnTo>
                    <a:lnTo>
                      <a:pt x="245" y="64"/>
                    </a:lnTo>
                    <a:lnTo>
                      <a:pt x="255" y="78"/>
                    </a:lnTo>
                    <a:lnTo>
                      <a:pt x="255" y="88"/>
                    </a:lnTo>
                    <a:lnTo>
                      <a:pt x="243" y="101"/>
                    </a:lnTo>
                    <a:lnTo>
                      <a:pt x="250" y="106"/>
                    </a:lnTo>
                    <a:lnTo>
                      <a:pt x="250" y="113"/>
                    </a:lnTo>
                    <a:lnTo>
                      <a:pt x="243" y="121"/>
                    </a:lnTo>
                    <a:lnTo>
                      <a:pt x="235" y="121"/>
                    </a:lnTo>
                    <a:lnTo>
                      <a:pt x="225" y="118"/>
                    </a:lnTo>
                    <a:lnTo>
                      <a:pt x="220" y="121"/>
                    </a:lnTo>
                    <a:lnTo>
                      <a:pt x="221" y="128"/>
                    </a:lnTo>
                    <a:lnTo>
                      <a:pt x="228" y="129"/>
                    </a:lnTo>
                    <a:lnTo>
                      <a:pt x="230" y="136"/>
                    </a:lnTo>
                    <a:lnTo>
                      <a:pt x="230" y="139"/>
                    </a:lnTo>
                    <a:lnTo>
                      <a:pt x="223" y="143"/>
                    </a:lnTo>
                    <a:lnTo>
                      <a:pt x="218" y="143"/>
                    </a:lnTo>
                    <a:lnTo>
                      <a:pt x="216" y="146"/>
                    </a:lnTo>
                    <a:lnTo>
                      <a:pt x="215" y="154"/>
                    </a:lnTo>
                    <a:lnTo>
                      <a:pt x="213" y="159"/>
                    </a:lnTo>
                    <a:lnTo>
                      <a:pt x="213" y="162"/>
                    </a:lnTo>
                    <a:lnTo>
                      <a:pt x="211" y="164"/>
                    </a:lnTo>
                    <a:lnTo>
                      <a:pt x="213" y="174"/>
                    </a:lnTo>
                    <a:lnTo>
                      <a:pt x="208" y="181"/>
                    </a:lnTo>
                    <a:lnTo>
                      <a:pt x="203" y="176"/>
                    </a:lnTo>
                    <a:lnTo>
                      <a:pt x="201" y="176"/>
                    </a:lnTo>
                    <a:lnTo>
                      <a:pt x="200" y="177"/>
                    </a:lnTo>
                    <a:lnTo>
                      <a:pt x="195" y="177"/>
                    </a:lnTo>
                    <a:lnTo>
                      <a:pt x="191" y="176"/>
                    </a:lnTo>
                    <a:lnTo>
                      <a:pt x="186" y="176"/>
                    </a:lnTo>
                    <a:lnTo>
                      <a:pt x="185" y="179"/>
                    </a:lnTo>
                    <a:lnTo>
                      <a:pt x="175" y="186"/>
                    </a:lnTo>
                    <a:lnTo>
                      <a:pt x="180" y="187"/>
                    </a:lnTo>
                    <a:lnTo>
                      <a:pt x="176" y="189"/>
                    </a:lnTo>
                    <a:lnTo>
                      <a:pt x="168" y="194"/>
                    </a:lnTo>
                    <a:lnTo>
                      <a:pt x="165" y="192"/>
                    </a:lnTo>
                    <a:lnTo>
                      <a:pt x="158" y="192"/>
                    </a:lnTo>
                    <a:lnTo>
                      <a:pt x="157" y="196"/>
                    </a:lnTo>
                    <a:lnTo>
                      <a:pt x="157" y="199"/>
                    </a:lnTo>
                    <a:lnTo>
                      <a:pt x="152" y="201"/>
                    </a:lnTo>
                    <a:lnTo>
                      <a:pt x="148" y="204"/>
                    </a:lnTo>
                    <a:lnTo>
                      <a:pt x="148" y="211"/>
                    </a:lnTo>
                    <a:lnTo>
                      <a:pt x="150" y="217"/>
                    </a:lnTo>
                    <a:lnTo>
                      <a:pt x="150" y="222"/>
                    </a:lnTo>
                    <a:lnTo>
                      <a:pt x="152" y="227"/>
                    </a:lnTo>
                    <a:lnTo>
                      <a:pt x="152" y="231"/>
                    </a:lnTo>
                    <a:lnTo>
                      <a:pt x="142" y="234"/>
                    </a:lnTo>
                    <a:lnTo>
                      <a:pt x="133" y="234"/>
                    </a:lnTo>
                    <a:lnTo>
                      <a:pt x="125" y="236"/>
                    </a:lnTo>
                    <a:lnTo>
                      <a:pt x="112" y="236"/>
                    </a:lnTo>
                    <a:lnTo>
                      <a:pt x="103" y="237"/>
                    </a:lnTo>
                    <a:lnTo>
                      <a:pt x="102" y="241"/>
                    </a:lnTo>
                    <a:lnTo>
                      <a:pt x="93" y="239"/>
                    </a:lnTo>
                    <a:lnTo>
                      <a:pt x="85" y="242"/>
                    </a:lnTo>
                    <a:lnTo>
                      <a:pt x="57" y="242"/>
                    </a:lnTo>
                    <a:lnTo>
                      <a:pt x="24" y="234"/>
                    </a:lnTo>
                    <a:lnTo>
                      <a:pt x="42" y="211"/>
                    </a:lnTo>
                    <a:lnTo>
                      <a:pt x="44" y="209"/>
                    </a:lnTo>
                    <a:lnTo>
                      <a:pt x="42" y="201"/>
                    </a:lnTo>
                    <a:lnTo>
                      <a:pt x="42" y="194"/>
                    </a:lnTo>
                    <a:lnTo>
                      <a:pt x="39" y="186"/>
                    </a:lnTo>
                    <a:lnTo>
                      <a:pt x="17" y="186"/>
                    </a:lnTo>
                    <a:lnTo>
                      <a:pt x="17" y="177"/>
                    </a:lnTo>
                    <a:lnTo>
                      <a:pt x="14" y="174"/>
                    </a:lnTo>
                    <a:lnTo>
                      <a:pt x="15" y="171"/>
                    </a:lnTo>
                    <a:lnTo>
                      <a:pt x="12" y="161"/>
                    </a:lnTo>
                    <a:lnTo>
                      <a:pt x="5" y="149"/>
                    </a:lnTo>
                    <a:lnTo>
                      <a:pt x="7" y="144"/>
                    </a:lnTo>
                    <a:lnTo>
                      <a:pt x="15" y="136"/>
                    </a:lnTo>
                    <a:lnTo>
                      <a:pt x="12" y="136"/>
                    </a:lnTo>
                    <a:lnTo>
                      <a:pt x="4" y="134"/>
                    </a:lnTo>
                    <a:lnTo>
                      <a:pt x="4" y="129"/>
                    </a:lnTo>
                    <a:lnTo>
                      <a:pt x="2" y="121"/>
                    </a:lnTo>
                    <a:lnTo>
                      <a:pt x="2" y="121"/>
                    </a:lnTo>
                    <a:lnTo>
                      <a:pt x="5" y="114"/>
                    </a:lnTo>
                    <a:lnTo>
                      <a:pt x="2" y="113"/>
                    </a:lnTo>
                    <a:lnTo>
                      <a:pt x="0" y="109"/>
                    </a:lnTo>
                    <a:lnTo>
                      <a:pt x="5" y="108"/>
                    </a:lnTo>
                    <a:lnTo>
                      <a:pt x="12" y="104"/>
                    </a:lnTo>
                    <a:lnTo>
                      <a:pt x="10" y="101"/>
                    </a:lnTo>
                    <a:lnTo>
                      <a:pt x="12" y="99"/>
                    </a:lnTo>
                    <a:lnTo>
                      <a:pt x="9" y="96"/>
                    </a:lnTo>
                    <a:lnTo>
                      <a:pt x="10" y="93"/>
                    </a:lnTo>
                    <a:lnTo>
                      <a:pt x="10" y="89"/>
                    </a:lnTo>
                    <a:lnTo>
                      <a:pt x="10" y="84"/>
                    </a:lnTo>
                    <a:lnTo>
                      <a:pt x="10" y="83"/>
                    </a:lnTo>
                    <a:lnTo>
                      <a:pt x="12" y="83"/>
                    </a:lnTo>
                    <a:lnTo>
                      <a:pt x="19" y="84"/>
                    </a:lnTo>
                    <a:lnTo>
                      <a:pt x="22" y="86"/>
                    </a:lnTo>
                    <a:lnTo>
                      <a:pt x="25" y="86"/>
                    </a:lnTo>
                    <a:lnTo>
                      <a:pt x="29" y="84"/>
                    </a:lnTo>
                    <a:lnTo>
                      <a:pt x="34" y="84"/>
                    </a:lnTo>
                    <a:lnTo>
                      <a:pt x="39" y="88"/>
                    </a:lnTo>
                    <a:lnTo>
                      <a:pt x="40" y="91"/>
                    </a:lnTo>
                    <a:lnTo>
                      <a:pt x="42" y="93"/>
                    </a:lnTo>
                    <a:lnTo>
                      <a:pt x="45" y="89"/>
                    </a:lnTo>
                    <a:lnTo>
                      <a:pt x="52" y="89"/>
                    </a:lnTo>
                    <a:lnTo>
                      <a:pt x="55" y="86"/>
                    </a:lnTo>
                    <a:lnTo>
                      <a:pt x="55" y="83"/>
                    </a:lnTo>
                    <a:lnTo>
                      <a:pt x="59" y="79"/>
                    </a:lnTo>
                    <a:lnTo>
                      <a:pt x="59" y="78"/>
                    </a:lnTo>
                    <a:lnTo>
                      <a:pt x="65" y="73"/>
                    </a:lnTo>
                    <a:lnTo>
                      <a:pt x="75" y="71"/>
                    </a:lnTo>
                    <a:lnTo>
                      <a:pt x="75" y="69"/>
                    </a:lnTo>
                    <a:lnTo>
                      <a:pt x="80" y="66"/>
                    </a:lnTo>
                    <a:lnTo>
                      <a:pt x="83" y="66"/>
                    </a:lnTo>
                    <a:lnTo>
                      <a:pt x="85" y="59"/>
                    </a:lnTo>
                    <a:lnTo>
                      <a:pt x="85" y="54"/>
                    </a:lnTo>
                    <a:lnTo>
                      <a:pt x="90" y="49"/>
                    </a:lnTo>
                    <a:lnTo>
                      <a:pt x="90" y="45"/>
                    </a:lnTo>
                    <a:lnTo>
                      <a:pt x="88" y="43"/>
                    </a:lnTo>
                    <a:lnTo>
                      <a:pt x="88" y="40"/>
                    </a:lnTo>
                    <a:lnTo>
                      <a:pt x="92" y="40"/>
                    </a:lnTo>
                    <a:lnTo>
                      <a:pt x="93" y="38"/>
                    </a:lnTo>
                    <a:lnTo>
                      <a:pt x="100" y="36"/>
                    </a:lnTo>
                    <a:lnTo>
                      <a:pt x="102" y="36"/>
                    </a:lnTo>
                    <a:lnTo>
                      <a:pt x="110" y="31"/>
                    </a:lnTo>
                    <a:lnTo>
                      <a:pt x="115" y="30"/>
                    </a:lnTo>
                    <a:lnTo>
                      <a:pt x="120" y="33"/>
                    </a:lnTo>
                    <a:lnTo>
                      <a:pt x="125" y="31"/>
                    </a:lnTo>
                    <a:lnTo>
                      <a:pt x="127" y="33"/>
                    </a:lnTo>
                    <a:lnTo>
                      <a:pt x="135" y="31"/>
                    </a:lnTo>
                    <a:lnTo>
                      <a:pt x="140" y="33"/>
                    </a:lnTo>
                    <a:lnTo>
                      <a:pt x="143" y="38"/>
                    </a:lnTo>
                    <a:lnTo>
                      <a:pt x="147" y="38"/>
                    </a:lnTo>
                    <a:lnTo>
                      <a:pt x="150" y="35"/>
                    </a:lnTo>
                    <a:lnTo>
                      <a:pt x="155" y="35"/>
                    </a:lnTo>
                    <a:lnTo>
                      <a:pt x="160" y="41"/>
                    </a:lnTo>
                    <a:lnTo>
                      <a:pt x="163" y="41"/>
                    </a:lnTo>
                    <a:lnTo>
                      <a:pt x="172" y="41"/>
                    </a:lnTo>
                    <a:lnTo>
                      <a:pt x="176" y="38"/>
                    </a:lnTo>
                    <a:lnTo>
                      <a:pt x="180" y="35"/>
                    </a:lnTo>
                    <a:lnTo>
                      <a:pt x="181" y="35"/>
                    </a:lnTo>
                    <a:lnTo>
                      <a:pt x="185" y="31"/>
                    </a:lnTo>
                    <a:lnTo>
                      <a:pt x="186" y="33"/>
                    </a:lnTo>
                    <a:lnTo>
                      <a:pt x="190" y="36"/>
                    </a:lnTo>
                    <a:lnTo>
                      <a:pt x="198" y="36"/>
                    </a:lnTo>
                    <a:lnTo>
                      <a:pt x="198" y="33"/>
                    </a:lnTo>
                    <a:lnTo>
                      <a:pt x="196" y="31"/>
                    </a:lnTo>
                    <a:lnTo>
                      <a:pt x="196" y="28"/>
                    </a:lnTo>
                    <a:lnTo>
                      <a:pt x="201" y="26"/>
                    </a:lnTo>
                    <a:lnTo>
                      <a:pt x="203" y="25"/>
                    </a:lnTo>
                    <a:lnTo>
                      <a:pt x="206" y="25"/>
                    </a:lnTo>
                    <a:lnTo>
                      <a:pt x="206" y="26"/>
                    </a:lnTo>
                    <a:lnTo>
                      <a:pt x="211" y="26"/>
                    </a:lnTo>
                    <a:lnTo>
                      <a:pt x="215" y="21"/>
                    </a:lnTo>
                    <a:lnTo>
                      <a:pt x="213" y="16"/>
                    </a:lnTo>
                    <a:lnTo>
                      <a:pt x="216" y="13"/>
                    </a:lnTo>
                    <a:lnTo>
                      <a:pt x="218" y="10"/>
                    </a:lnTo>
                    <a:lnTo>
                      <a:pt x="220" y="5"/>
                    </a:lnTo>
                    <a:lnTo>
                      <a:pt x="221" y="0"/>
                    </a:lnTo>
                    <a:lnTo>
                      <a:pt x="228" y="0"/>
                    </a:lnTo>
                    <a:lnTo>
                      <a:pt x="231" y="3"/>
                    </a:lnTo>
                    <a:lnTo>
                      <a:pt x="236" y="5"/>
                    </a:lnTo>
                    <a:lnTo>
                      <a:pt x="236" y="8"/>
                    </a:lnTo>
                    <a:lnTo>
                      <a:pt x="235" y="13"/>
                    </a:lnTo>
                    <a:lnTo>
                      <a:pt x="236" y="18"/>
                    </a:lnTo>
                    <a:lnTo>
                      <a:pt x="241" y="18"/>
                    </a:lnTo>
                    <a:lnTo>
                      <a:pt x="243" y="21"/>
                    </a:lnTo>
                    <a:lnTo>
                      <a:pt x="243" y="26"/>
                    </a:lnTo>
                    <a:lnTo>
                      <a:pt x="243" y="31"/>
                    </a:lnTo>
                    <a:lnTo>
                      <a:pt x="243" y="40"/>
                    </a:lnTo>
                    <a:lnTo>
                      <a:pt x="246" y="45"/>
                    </a:lnTo>
                    <a:lnTo>
                      <a:pt x="246" y="48"/>
                    </a:lnTo>
                    <a:lnTo>
                      <a:pt x="251" y="49"/>
                    </a:lnTo>
                    <a:lnTo>
                      <a:pt x="258" y="49"/>
                    </a:lnTo>
                    <a:lnTo>
                      <a:pt x="261" y="46"/>
                    </a:lnTo>
                    <a:lnTo>
                      <a:pt x="263" y="45"/>
                    </a:lnTo>
                    <a:lnTo>
                      <a:pt x="271" y="41"/>
                    </a:lnTo>
                    <a:lnTo>
                      <a:pt x="274" y="38"/>
                    </a:lnTo>
                    <a:lnTo>
                      <a:pt x="276" y="33"/>
                    </a:lnTo>
                    <a:lnTo>
                      <a:pt x="279" y="31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225" name="Freeform 70"/>
              <p:cNvSpPr>
                <a:spLocks noEditPoints="1"/>
              </p:cNvSpPr>
              <p:nvPr/>
            </p:nvSpPr>
            <p:spPr bwMode="auto">
              <a:xfrm>
                <a:off x="6964051" y="2754033"/>
                <a:ext cx="70636" cy="51879"/>
              </a:xfrm>
              <a:custGeom>
                <a:avLst/>
                <a:gdLst/>
                <a:ahLst/>
                <a:cxnLst>
                  <a:cxn ang="0">
                    <a:pos x="2" y="17"/>
                  </a:cxn>
                  <a:cxn ang="0">
                    <a:pos x="25" y="20"/>
                  </a:cxn>
                  <a:cxn ang="0">
                    <a:pos x="42" y="25"/>
                  </a:cxn>
                  <a:cxn ang="0">
                    <a:pos x="40" y="12"/>
                  </a:cxn>
                  <a:cxn ang="0">
                    <a:pos x="37" y="2"/>
                  </a:cxn>
                  <a:cxn ang="0">
                    <a:pos x="55" y="10"/>
                  </a:cxn>
                  <a:cxn ang="0">
                    <a:pos x="68" y="17"/>
                  </a:cxn>
                  <a:cxn ang="0">
                    <a:pos x="78" y="9"/>
                  </a:cxn>
                  <a:cxn ang="0">
                    <a:pos x="91" y="4"/>
                  </a:cxn>
                  <a:cxn ang="0">
                    <a:pos x="100" y="17"/>
                  </a:cxn>
                  <a:cxn ang="0">
                    <a:pos x="111" y="28"/>
                  </a:cxn>
                  <a:cxn ang="0">
                    <a:pos x="116" y="35"/>
                  </a:cxn>
                  <a:cxn ang="0">
                    <a:pos x="130" y="37"/>
                  </a:cxn>
                  <a:cxn ang="0">
                    <a:pos x="130" y="42"/>
                  </a:cxn>
                  <a:cxn ang="0">
                    <a:pos x="120" y="43"/>
                  </a:cxn>
                  <a:cxn ang="0">
                    <a:pos x="113" y="55"/>
                  </a:cxn>
                  <a:cxn ang="0">
                    <a:pos x="111" y="62"/>
                  </a:cxn>
                  <a:cxn ang="0">
                    <a:pos x="113" y="68"/>
                  </a:cxn>
                  <a:cxn ang="0">
                    <a:pos x="110" y="73"/>
                  </a:cxn>
                  <a:cxn ang="0">
                    <a:pos x="108" y="83"/>
                  </a:cxn>
                  <a:cxn ang="0">
                    <a:pos x="108" y="77"/>
                  </a:cxn>
                  <a:cxn ang="0">
                    <a:pos x="103" y="75"/>
                  </a:cxn>
                  <a:cxn ang="0">
                    <a:pos x="103" y="85"/>
                  </a:cxn>
                  <a:cxn ang="0">
                    <a:pos x="105" y="90"/>
                  </a:cxn>
                  <a:cxn ang="0">
                    <a:pos x="103" y="100"/>
                  </a:cxn>
                  <a:cxn ang="0">
                    <a:pos x="96" y="97"/>
                  </a:cxn>
                  <a:cxn ang="0">
                    <a:pos x="85" y="87"/>
                  </a:cxn>
                  <a:cxn ang="0">
                    <a:pos x="86" y="78"/>
                  </a:cxn>
                  <a:cxn ang="0">
                    <a:pos x="88" y="73"/>
                  </a:cxn>
                  <a:cxn ang="0">
                    <a:pos x="83" y="67"/>
                  </a:cxn>
                  <a:cxn ang="0">
                    <a:pos x="80" y="65"/>
                  </a:cxn>
                  <a:cxn ang="0">
                    <a:pos x="73" y="68"/>
                  </a:cxn>
                  <a:cxn ang="0">
                    <a:pos x="67" y="73"/>
                  </a:cxn>
                  <a:cxn ang="0">
                    <a:pos x="60" y="80"/>
                  </a:cxn>
                  <a:cxn ang="0">
                    <a:pos x="55" y="82"/>
                  </a:cxn>
                  <a:cxn ang="0">
                    <a:pos x="50" y="87"/>
                  </a:cxn>
                  <a:cxn ang="0">
                    <a:pos x="48" y="85"/>
                  </a:cxn>
                  <a:cxn ang="0">
                    <a:pos x="50" y="78"/>
                  </a:cxn>
                  <a:cxn ang="0">
                    <a:pos x="52" y="72"/>
                  </a:cxn>
                  <a:cxn ang="0">
                    <a:pos x="38" y="67"/>
                  </a:cxn>
                  <a:cxn ang="0">
                    <a:pos x="25" y="53"/>
                  </a:cxn>
                  <a:cxn ang="0">
                    <a:pos x="28" y="47"/>
                  </a:cxn>
                  <a:cxn ang="0">
                    <a:pos x="18" y="35"/>
                  </a:cxn>
                  <a:cxn ang="0">
                    <a:pos x="15" y="25"/>
                  </a:cxn>
                  <a:cxn ang="0">
                    <a:pos x="2" y="20"/>
                  </a:cxn>
                  <a:cxn ang="0">
                    <a:pos x="42" y="85"/>
                  </a:cxn>
                  <a:cxn ang="0">
                    <a:pos x="25" y="70"/>
                  </a:cxn>
                  <a:cxn ang="0">
                    <a:pos x="17" y="62"/>
                  </a:cxn>
                  <a:cxn ang="0">
                    <a:pos x="8" y="58"/>
                  </a:cxn>
                  <a:cxn ang="0">
                    <a:pos x="0" y="62"/>
                  </a:cxn>
                  <a:cxn ang="0">
                    <a:pos x="2" y="63"/>
                  </a:cxn>
                  <a:cxn ang="0">
                    <a:pos x="8" y="67"/>
                  </a:cxn>
                  <a:cxn ang="0">
                    <a:pos x="10" y="73"/>
                  </a:cxn>
                  <a:cxn ang="0">
                    <a:pos x="22" y="83"/>
                  </a:cxn>
                  <a:cxn ang="0">
                    <a:pos x="33" y="85"/>
                  </a:cxn>
                  <a:cxn ang="0">
                    <a:pos x="42" y="85"/>
                  </a:cxn>
                </a:cxnLst>
                <a:rect l="0" t="0" r="r" b="b"/>
                <a:pathLst>
                  <a:path w="133" h="100">
                    <a:moveTo>
                      <a:pt x="2" y="20"/>
                    </a:moveTo>
                    <a:lnTo>
                      <a:pt x="2" y="17"/>
                    </a:lnTo>
                    <a:lnTo>
                      <a:pt x="10" y="14"/>
                    </a:lnTo>
                    <a:lnTo>
                      <a:pt x="25" y="20"/>
                    </a:lnTo>
                    <a:lnTo>
                      <a:pt x="33" y="20"/>
                    </a:lnTo>
                    <a:lnTo>
                      <a:pt x="42" y="25"/>
                    </a:lnTo>
                    <a:lnTo>
                      <a:pt x="43" y="17"/>
                    </a:lnTo>
                    <a:lnTo>
                      <a:pt x="40" y="12"/>
                    </a:lnTo>
                    <a:lnTo>
                      <a:pt x="33" y="9"/>
                    </a:lnTo>
                    <a:lnTo>
                      <a:pt x="37" y="2"/>
                    </a:lnTo>
                    <a:lnTo>
                      <a:pt x="43" y="2"/>
                    </a:lnTo>
                    <a:lnTo>
                      <a:pt x="55" y="10"/>
                    </a:lnTo>
                    <a:lnTo>
                      <a:pt x="58" y="15"/>
                    </a:lnTo>
                    <a:lnTo>
                      <a:pt x="68" y="17"/>
                    </a:lnTo>
                    <a:lnTo>
                      <a:pt x="72" y="12"/>
                    </a:lnTo>
                    <a:lnTo>
                      <a:pt x="78" y="9"/>
                    </a:lnTo>
                    <a:lnTo>
                      <a:pt x="86" y="0"/>
                    </a:lnTo>
                    <a:lnTo>
                      <a:pt x="91" y="4"/>
                    </a:lnTo>
                    <a:lnTo>
                      <a:pt x="98" y="12"/>
                    </a:lnTo>
                    <a:lnTo>
                      <a:pt x="100" y="17"/>
                    </a:lnTo>
                    <a:lnTo>
                      <a:pt x="103" y="22"/>
                    </a:lnTo>
                    <a:lnTo>
                      <a:pt x="111" y="28"/>
                    </a:lnTo>
                    <a:lnTo>
                      <a:pt x="111" y="32"/>
                    </a:lnTo>
                    <a:lnTo>
                      <a:pt x="116" y="35"/>
                    </a:lnTo>
                    <a:lnTo>
                      <a:pt x="123" y="35"/>
                    </a:lnTo>
                    <a:lnTo>
                      <a:pt x="130" y="37"/>
                    </a:lnTo>
                    <a:lnTo>
                      <a:pt x="133" y="42"/>
                    </a:lnTo>
                    <a:lnTo>
                      <a:pt x="130" y="42"/>
                    </a:lnTo>
                    <a:lnTo>
                      <a:pt x="126" y="43"/>
                    </a:lnTo>
                    <a:lnTo>
                      <a:pt x="120" y="43"/>
                    </a:lnTo>
                    <a:lnTo>
                      <a:pt x="111" y="48"/>
                    </a:lnTo>
                    <a:lnTo>
                      <a:pt x="113" y="55"/>
                    </a:lnTo>
                    <a:lnTo>
                      <a:pt x="113" y="60"/>
                    </a:lnTo>
                    <a:lnTo>
                      <a:pt x="111" y="62"/>
                    </a:lnTo>
                    <a:lnTo>
                      <a:pt x="111" y="67"/>
                    </a:lnTo>
                    <a:lnTo>
                      <a:pt x="113" y="68"/>
                    </a:lnTo>
                    <a:lnTo>
                      <a:pt x="113" y="72"/>
                    </a:lnTo>
                    <a:lnTo>
                      <a:pt x="110" y="73"/>
                    </a:lnTo>
                    <a:lnTo>
                      <a:pt x="110" y="82"/>
                    </a:lnTo>
                    <a:lnTo>
                      <a:pt x="108" y="83"/>
                    </a:lnTo>
                    <a:lnTo>
                      <a:pt x="106" y="82"/>
                    </a:lnTo>
                    <a:lnTo>
                      <a:pt x="108" y="77"/>
                    </a:lnTo>
                    <a:lnTo>
                      <a:pt x="105" y="73"/>
                    </a:lnTo>
                    <a:lnTo>
                      <a:pt x="103" y="75"/>
                    </a:lnTo>
                    <a:lnTo>
                      <a:pt x="101" y="78"/>
                    </a:lnTo>
                    <a:lnTo>
                      <a:pt x="103" y="85"/>
                    </a:lnTo>
                    <a:lnTo>
                      <a:pt x="103" y="88"/>
                    </a:lnTo>
                    <a:lnTo>
                      <a:pt x="105" y="90"/>
                    </a:lnTo>
                    <a:lnTo>
                      <a:pt x="105" y="98"/>
                    </a:lnTo>
                    <a:lnTo>
                      <a:pt x="103" y="100"/>
                    </a:lnTo>
                    <a:lnTo>
                      <a:pt x="98" y="98"/>
                    </a:lnTo>
                    <a:lnTo>
                      <a:pt x="96" y="97"/>
                    </a:lnTo>
                    <a:lnTo>
                      <a:pt x="93" y="93"/>
                    </a:lnTo>
                    <a:lnTo>
                      <a:pt x="85" y="87"/>
                    </a:lnTo>
                    <a:lnTo>
                      <a:pt x="93" y="82"/>
                    </a:lnTo>
                    <a:lnTo>
                      <a:pt x="86" y="78"/>
                    </a:lnTo>
                    <a:lnTo>
                      <a:pt x="85" y="77"/>
                    </a:lnTo>
                    <a:lnTo>
                      <a:pt x="88" y="73"/>
                    </a:lnTo>
                    <a:lnTo>
                      <a:pt x="85" y="70"/>
                    </a:lnTo>
                    <a:lnTo>
                      <a:pt x="83" y="67"/>
                    </a:lnTo>
                    <a:lnTo>
                      <a:pt x="81" y="67"/>
                    </a:lnTo>
                    <a:lnTo>
                      <a:pt x="80" y="65"/>
                    </a:lnTo>
                    <a:lnTo>
                      <a:pt x="78" y="65"/>
                    </a:lnTo>
                    <a:lnTo>
                      <a:pt x="73" y="68"/>
                    </a:lnTo>
                    <a:lnTo>
                      <a:pt x="70" y="70"/>
                    </a:lnTo>
                    <a:lnTo>
                      <a:pt x="67" y="73"/>
                    </a:lnTo>
                    <a:lnTo>
                      <a:pt x="63" y="73"/>
                    </a:lnTo>
                    <a:lnTo>
                      <a:pt x="60" y="80"/>
                    </a:lnTo>
                    <a:lnTo>
                      <a:pt x="57" y="80"/>
                    </a:lnTo>
                    <a:lnTo>
                      <a:pt x="55" y="82"/>
                    </a:lnTo>
                    <a:lnTo>
                      <a:pt x="55" y="83"/>
                    </a:lnTo>
                    <a:lnTo>
                      <a:pt x="50" y="87"/>
                    </a:lnTo>
                    <a:lnTo>
                      <a:pt x="47" y="85"/>
                    </a:lnTo>
                    <a:lnTo>
                      <a:pt x="48" y="85"/>
                    </a:lnTo>
                    <a:lnTo>
                      <a:pt x="48" y="80"/>
                    </a:lnTo>
                    <a:lnTo>
                      <a:pt x="50" y="78"/>
                    </a:lnTo>
                    <a:lnTo>
                      <a:pt x="45" y="72"/>
                    </a:lnTo>
                    <a:lnTo>
                      <a:pt x="52" y="72"/>
                    </a:lnTo>
                    <a:lnTo>
                      <a:pt x="47" y="67"/>
                    </a:lnTo>
                    <a:lnTo>
                      <a:pt x="38" y="67"/>
                    </a:lnTo>
                    <a:lnTo>
                      <a:pt x="28" y="60"/>
                    </a:lnTo>
                    <a:lnTo>
                      <a:pt x="25" y="53"/>
                    </a:lnTo>
                    <a:lnTo>
                      <a:pt x="28" y="52"/>
                    </a:lnTo>
                    <a:lnTo>
                      <a:pt x="28" y="47"/>
                    </a:lnTo>
                    <a:lnTo>
                      <a:pt x="18" y="38"/>
                    </a:lnTo>
                    <a:lnTo>
                      <a:pt x="18" y="35"/>
                    </a:lnTo>
                    <a:lnTo>
                      <a:pt x="20" y="30"/>
                    </a:lnTo>
                    <a:lnTo>
                      <a:pt x="15" y="25"/>
                    </a:lnTo>
                    <a:lnTo>
                      <a:pt x="5" y="25"/>
                    </a:lnTo>
                    <a:lnTo>
                      <a:pt x="2" y="20"/>
                    </a:lnTo>
                    <a:lnTo>
                      <a:pt x="2" y="20"/>
                    </a:lnTo>
                    <a:close/>
                    <a:moveTo>
                      <a:pt x="42" y="85"/>
                    </a:moveTo>
                    <a:lnTo>
                      <a:pt x="32" y="72"/>
                    </a:lnTo>
                    <a:lnTo>
                      <a:pt x="25" y="70"/>
                    </a:lnTo>
                    <a:lnTo>
                      <a:pt x="22" y="62"/>
                    </a:lnTo>
                    <a:lnTo>
                      <a:pt x="17" y="62"/>
                    </a:lnTo>
                    <a:lnTo>
                      <a:pt x="15" y="65"/>
                    </a:lnTo>
                    <a:lnTo>
                      <a:pt x="8" y="58"/>
                    </a:lnTo>
                    <a:lnTo>
                      <a:pt x="3" y="62"/>
                    </a:lnTo>
                    <a:lnTo>
                      <a:pt x="0" y="62"/>
                    </a:lnTo>
                    <a:lnTo>
                      <a:pt x="0" y="63"/>
                    </a:lnTo>
                    <a:lnTo>
                      <a:pt x="2" y="63"/>
                    </a:lnTo>
                    <a:lnTo>
                      <a:pt x="5" y="67"/>
                    </a:lnTo>
                    <a:lnTo>
                      <a:pt x="8" y="67"/>
                    </a:lnTo>
                    <a:lnTo>
                      <a:pt x="10" y="70"/>
                    </a:lnTo>
                    <a:lnTo>
                      <a:pt x="10" y="73"/>
                    </a:lnTo>
                    <a:lnTo>
                      <a:pt x="20" y="78"/>
                    </a:lnTo>
                    <a:lnTo>
                      <a:pt x="22" y="83"/>
                    </a:lnTo>
                    <a:lnTo>
                      <a:pt x="27" y="85"/>
                    </a:lnTo>
                    <a:lnTo>
                      <a:pt x="33" y="85"/>
                    </a:lnTo>
                    <a:lnTo>
                      <a:pt x="40" y="90"/>
                    </a:lnTo>
                    <a:lnTo>
                      <a:pt x="42" y="85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226" name="Freeform 71"/>
              <p:cNvSpPr>
                <a:spLocks/>
              </p:cNvSpPr>
              <p:nvPr/>
            </p:nvSpPr>
            <p:spPr bwMode="auto">
              <a:xfrm>
                <a:off x="6957630" y="2787236"/>
                <a:ext cx="265422" cy="186766"/>
              </a:xfrm>
              <a:custGeom>
                <a:avLst/>
                <a:gdLst/>
                <a:ahLst/>
                <a:cxnLst>
                  <a:cxn ang="0">
                    <a:pos x="22" y="7"/>
                  </a:cxn>
                  <a:cxn ang="0">
                    <a:pos x="45" y="22"/>
                  </a:cxn>
                  <a:cxn ang="0">
                    <a:pos x="62" y="24"/>
                  </a:cxn>
                  <a:cxn ang="0">
                    <a:pos x="75" y="10"/>
                  </a:cxn>
                  <a:cxn ang="0">
                    <a:pos x="92" y="2"/>
                  </a:cxn>
                  <a:cxn ang="0">
                    <a:pos x="97" y="14"/>
                  </a:cxn>
                  <a:cxn ang="0">
                    <a:pos x="108" y="34"/>
                  </a:cxn>
                  <a:cxn ang="0">
                    <a:pos x="120" y="40"/>
                  </a:cxn>
                  <a:cxn ang="0">
                    <a:pos x="130" y="59"/>
                  </a:cxn>
                  <a:cxn ang="0">
                    <a:pos x="153" y="60"/>
                  </a:cxn>
                  <a:cxn ang="0">
                    <a:pos x="191" y="78"/>
                  </a:cxn>
                  <a:cxn ang="0">
                    <a:pos x="246" y="75"/>
                  </a:cxn>
                  <a:cxn ang="0">
                    <a:pos x="258" y="55"/>
                  </a:cxn>
                  <a:cxn ang="0">
                    <a:pos x="288" y="37"/>
                  </a:cxn>
                  <a:cxn ang="0">
                    <a:pos x="314" y="34"/>
                  </a:cxn>
                  <a:cxn ang="0">
                    <a:pos x="353" y="47"/>
                  </a:cxn>
                  <a:cxn ang="0">
                    <a:pos x="376" y="59"/>
                  </a:cxn>
                  <a:cxn ang="0">
                    <a:pos x="416" y="82"/>
                  </a:cxn>
                  <a:cxn ang="0">
                    <a:pos x="417" y="103"/>
                  </a:cxn>
                  <a:cxn ang="0">
                    <a:pos x="419" y="118"/>
                  </a:cxn>
                  <a:cxn ang="0">
                    <a:pos x="409" y="135"/>
                  </a:cxn>
                  <a:cxn ang="0">
                    <a:pos x="422" y="150"/>
                  </a:cxn>
                  <a:cxn ang="0">
                    <a:pos x="421" y="188"/>
                  </a:cxn>
                  <a:cxn ang="0">
                    <a:pos x="449" y="215"/>
                  </a:cxn>
                  <a:cxn ang="0">
                    <a:pos x="446" y="268"/>
                  </a:cxn>
                  <a:cxn ang="0">
                    <a:pos x="474" y="281"/>
                  </a:cxn>
                  <a:cxn ang="0">
                    <a:pos x="484" y="303"/>
                  </a:cxn>
                  <a:cxn ang="0">
                    <a:pos x="494" y="323"/>
                  </a:cxn>
                  <a:cxn ang="0">
                    <a:pos x="464" y="333"/>
                  </a:cxn>
                  <a:cxn ang="0">
                    <a:pos x="462" y="357"/>
                  </a:cxn>
                  <a:cxn ang="0">
                    <a:pos x="442" y="356"/>
                  </a:cxn>
                  <a:cxn ang="0">
                    <a:pos x="431" y="354"/>
                  </a:cxn>
                  <a:cxn ang="0">
                    <a:pos x="392" y="351"/>
                  </a:cxn>
                  <a:cxn ang="0">
                    <a:pos x="369" y="346"/>
                  </a:cxn>
                  <a:cxn ang="0">
                    <a:pos x="348" y="329"/>
                  </a:cxn>
                  <a:cxn ang="0">
                    <a:pos x="338" y="311"/>
                  </a:cxn>
                  <a:cxn ang="0">
                    <a:pos x="313" y="314"/>
                  </a:cxn>
                  <a:cxn ang="0">
                    <a:pos x="276" y="321"/>
                  </a:cxn>
                  <a:cxn ang="0">
                    <a:pos x="251" y="314"/>
                  </a:cxn>
                  <a:cxn ang="0">
                    <a:pos x="236" y="301"/>
                  </a:cxn>
                  <a:cxn ang="0">
                    <a:pos x="210" y="296"/>
                  </a:cxn>
                  <a:cxn ang="0">
                    <a:pos x="190" y="273"/>
                  </a:cxn>
                  <a:cxn ang="0">
                    <a:pos x="188" y="268"/>
                  </a:cxn>
                  <a:cxn ang="0">
                    <a:pos x="170" y="240"/>
                  </a:cxn>
                  <a:cxn ang="0">
                    <a:pos x="153" y="241"/>
                  </a:cxn>
                  <a:cxn ang="0">
                    <a:pos x="145" y="236"/>
                  </a:cxn>
                  <a:cxn ang="0">
                    <a:pos x="140" y="245"/>
                  </a:cxn>
                  <a:cxn ang="0">
                    <a:pos x="127" y="236"/>
                  </a:cxn>
                  <a:cxn ang="0">
                    <a:pos x="112" y="208"/>
                  </a:cxn>
                  <a:cxn ang="0">
                    <a:pos x="100" y="181"/>
                  </a:cxn>
                  <a:cxn ang="0">
                    <a:pos x="69" y="171"/>
                  </a:cxn>
                  <a:cxn ang="0">
                    <a:pos x="64" y="155"/>
                  </a:cxn>
                  <a:cxn ang="0">
                    <a:pos x="54" y="145"/>
                  </a:cxn>
                  <a:cxn ang="0">
                    <a:pos x="57" y="123"/>
                  </a:cxn>
                  <a:cxn ang="0">
                    <a:pos x="62" y="107"/>
                  </a:cxn>
                  <a:cxn ang="0">
                    <a:pos x="65" y="102"/>
                  </a:cxn>
                  <a:cxn ang="0">
                    <a:pos x="40" y="95"/>
                  </a:cxn>
                  <a:cxn ang="0">
                    <a:pos x="29" y="77"/>
                  </a:cxn>
                  <a:cxn ang="0">
                    <a:pos x="20" y="62"/>
                  </a:cxn>
                  <a:cxn ang="0">
                    <a:pos x="12" y="37"/>
                  </a:cxn>
                  <a:cxn ang="0">
                    <a:pos x="4" y="14"/>
                  </a:cxn>
                  <a:cxn ang="0">
                    <a:pos x="12" y="0"/>
                  </a:cxn>
                </a:cxnLst>
                <a:rect l="0" t="0" r="r" b="b"/>
                <a:pathLst>
                  <a:path w="497" h="361">
                    <a:moveTo>
                      <a:pt x="12" y="0"/>
                    </a:moveTo>
                    <a:lnTo>
                      <a:pt x="14" y="0"/>
                    </a:lnTo>
                    <a:lnTo>
                      <a:pt x="17" y="4"/>
                    </a:lnTo>
                    <a:lnTo>
                      <a:pt x="20" y="4"/>
                    </a:lnTo>
                    <a:lnTo>
                      <a:pt x="22" y="7"/>
                    </a:lnTo>
                    <a:lnTo>
                      <a:pt x="22" y="10"/>
                    </a:lnTo>
                    <a:lnTo>
                      <a:pt x="32" y="15"/>
                    </a:lnTo>
                    <a:lnTo>
                      <a:pt x="34" y="20"/>
                    </a:lnTo>
                    <a:lnTo>
                      <a:pt x="39" y="22"/>
                    </a:lnTo>
                    <a:lnTo>
                      <a:pt x="45" y="22"/>
                    </a:lnTo>
                    <a:lnTo>
                      <a:pt x="52" y="27"/>
                    </a:lnTo>
                    <a:lnTo>
                      <a:pt x="54" y="22"/>
                    </a:lnTo>
                    <a:lnTo>
                      <a:pt x="54" y="22"/>
                    </a:lnTo>
                    <a:lnTo>
                      <a:pt x="59" y="22"/>
                    </a:lnTo>
                    <a:lnTo>
                      <a:pt x="62" y="24"/>
                    </a:lnTo>
                    <a:lnTo>
                      <a:pt x="67" y="20"/>
                    </a:lnTo>
                    <a:lnTo>
                      <a:pt x="67" y="19"/>
                    </a:lnTo>
                    <a:lnTo>
                      <a:pt x="69" y="17"/>
                    </a:lnTo>
                    <a:lnTo>
                      <a:pt x="72" y="17"/>
                    </a:lnTo>
                    <a:lnTo>
                      <a:pt x="75" y="10"/>
                    </a:lnTo>
                    <a:lnTo>
                      <a:pt x="79" y="10"/>
                    </a:lnTo>
                    <a:lnTo>
                      <a:pt x="82" y="7"/>
                    </a:lnTo>
                    <a:lnTo>
                      <a:pt x="85" y="5"/>
                    </a:lnTo>
                    <a:lnTo>
                      <a:pt x="90" y="2"/>
                    </a:lnTo>
                    <a:lnTo>
                      <a:pt x="92" y="2"/>
                    </a:lnTo>
                    <a:lnTo>
                      <a:pt x="93" y="4"/>
                    </a:lnTo>
                    <a:lnTo>
                      <a:pt x="95" y="4"/>
                    </a:lnTo>
                    <a:lnTo>
                      <a:pt x="97" y="7"/>
                    </a:lnTo>
                    <a:lnTo>
                      <a:pt x="100" y="10"/>
                    </a:lnTo>
                    <a:lnTo>
                      <a:pt x="97" y="14"/>
                    </a:lnTo>
                    <a:lnTo>
                      <a:pt x="98" y="15"/>
                    </a:lnTo>
                    <a:lnTo>
                      <a:pt x="105" y="19"/>
                    </a:lnTo>
                    <a:lnTo>
                      <a:pt x="97" y="24"/>
                    </a:lnTo>
                    <a:lnTo>
                      <a:pt x="105" y="30"/>
                    </a:lnTo>
                    <a:lnTo>
                      <a:pt x="108" y="34"/>
                    </a:lnTo>
                    <a:lnTo>
                      <a:pt x="110" y="35"/>
                    </a:lnTo>
                    <a:lnTo>
                      <a:pt x="115" y="37"/>
                    </a:lnTo>
                    <a:lnTo>
                      <a:pt x="117" y="35"/>
                    </a:lnTo>
                    <a:lnTo>
                      <a:pt x="117" y="37"/>
                    </a:lnTo>
                    <a:lnTo>
                      <a:pt x="120" y="40"/>
                    </a:lnTo>
                    <a:lnTo>
                      <a:pt x="120" y="45"/>
                    </a:lnTo>
                    <a:lnTo>
                      <a:pt x="120" y="52"/>
                    </a:lnTo>
                    <a:lnTo>
                      <a:pt x="122" y="54"/>
                    </a:lnTo>
                    <a:lnTo>
                      <a:pt x="125" y="54"/>
                    </a:lnTo>
                    <a:lnTo>
                      <a:pt x="130" y="59"/>
                    </a:lnTo>
                    <a:lnTo>
                      <a:pt x="135" y="59"/>
                    </a:lnTo>
                    <a:lnTo>
                      <a:pt x="140" y="60"/>
                    </a:lnTo>
                    <a:lnTo>
                      <a:pt x="145" y="57"/>
                    </a:lnTo>
                    <a:lnTo>
                      <a:pt x="150" y="60"/>
                    </a:lnTo>
                    <a:lnTo>
                      <a:pt x="153" y="60"/>
                    </a:lnTo>
                    <a:lnTo>
                      <a:pt x="155" y="65"/>
                    </a:lnTo>
                    <a:lnTo>
                      <a:pt x="160" y="70"/>
                    </a:lnTo>
                    <a:lnTo>
                      <a:pt x="172" y="73"/>
                    </a:lnTo>
                    <a:lnTo>
                      <a:pt x="177" y="75"/>
                    </a:lnTo>
                    <a:lnTo>
                      <a:pt x="191" y="78"/>
                    </a:lnTo>
                    <a:lnTo>
                      <a:pt x="198" y="78"/>
                    </a:lnTo>
                    <a:lnTo>
                      <a:pt x="215" y="75"/>
                    </a:lnTo>
                    <a:lnTo>
                      <a:pt x="226" y="73"/>
                    </a:lnTo>
                    <a:lnTo>
                      <a:pt x="241" y="73"/>
                    </a:lnTo>
                    <a:lnTo>
                      <a:pt x="246" y="75"/>
                    </a:lnTo>
                    <a:lnTo>
                      <a:pt x="248" y="70"/>
                    </a:lnTo>
                    <a:lnTo>
                      <a:pt x="245" y="65"/>
                    </a:lnTo>
                    <a:lnTo>
                      <a:pt x="241" y="59"/>
                    </a:lnTo>
                    <a:lnTo>
                      <a:pt x="246" y="57"/>
                    </a:lnTo>
                    <a:lnTo>
                      <a:pt x="258" y="55"/>
                    </a:lnTo>
                    <a:lnTo>
                      <a:pt x="261" y="50"/>
                    </a:lnTo>
                    <a:lnTo>
                      <a:pt x="265" y="45"/>
                    </a:lnTo>
                    <a:lnTo>
                      <a:pt x="268" y="45"/>
                    </a:lnTo>
                    <a:lnTo>
                      <a:pt x="278" y="39"/>
                    </a:lnTo>
                    <a:lnTo>
                      <a:pt x="288" y="37"/>
                    </a:lnTo>
                    <a:lnTo>
                      <a:pt x="298" y="39"/>
                    </a:lnTo>
                    <a:lnTo>
                      <a:pt x="299" y="34"/>
                    </a:lnTo>
                    <a:lnTo>
                      <a:pt x="304" y="32"/>
                    </a:lnTo>
                    <a:lnTo>
                      <a:pt x="309" y="34"/>
                    </a:lnTo>
                    <a:lnTo>
                      <a:pt x="314" y="34"/>
                    </a:lnTo>
                    <a:lnTo>
                      <a:pt x="323" y="40"/>
                    </a:lnTo>
                    <a:lnTo>
                      <a:pt x="331" y="42"/>
                    </a:lnTo>
                    <a:lnTo>
                      <a:pt x="344" y="50"/>
                    </a:lnTo>
                    <a:lnTo>
                      <a:pt x="349" y="49"/>
                    </a:lnTo>
                    <a:lnTo>
                      <a:pt x="353" y="47"/>
                    </a:lnTo>
                    <a:lnTo>
                      <a:pt x="363" y="50"/>
                    </a:lnTo>
                    <a:lnTo>
                      <a:pt x="368" y="52"/>
                    </a:lnTo>
                    <a:lnTo>
                      <a:pt x="369" y="59"/>
                    </a:lnTo>
                    <a:lnTo>
                      <a:pt x="371" y="60"/>
                    </a:lnTo>
                    <a:lnTo>
                      <a:pt x="376" y="59"/>
                    </a:lnTo>
                    <a:lnTo>
                      <a:pt x="384" y="60"/>
                    </a:lnTo>
                    <a:lnTo>
                      <a:pt x="394" y="72"/>
                    </a:lnTo>
                    <a:lnTo>
                      <a:pt x="406" y="73"/>
                    </a:lnTo>
                    <a:lnTo>
                      <a:pt x="411" y="75"/>
                    </a:lnTo>
                    <a:lnTo>
                      <a:pt x="416" y="82"/>
                    </a:lnTo>
                    <a:lnTo>
                      <a:pt x="414" y="85"/>
                    </a:lnTo>
                    <a:lnTo>
                      <a:pt x="416" y="90"/>
                    </a:lnTo>
                    <a:lnTo>
                      <a:pt x="416" y="93"/>
                    </a:lnTo>
                    <a:lnTo>
                      <a:pt x="417" y="98"/>
                    </a:lnTo>
                    <a:lnTo>
                      <a:pt x="417" y="103"/>
                    </a:lnTo>
                    <a:lnTo>
                      <a:pt x="417" y="107"/>
                    </a:lnTo>
                    <a:lnTo>
                      <a:pt x="416" y="110"/>
                    </a:lnTo>
                    <a:lnTo>
                      <a:pt x="419" y="113"/>
                    </a:lnTo>
                    <a:lnTo>
                      <a:pt x="417" y="115"/>
                    </a:lnTo>
                    <a:lnTo>
                      <a:pt x="419" y="118"/>
                    </a:lnTo>
                    <a:lnTo>
                      <a:pt x="412" y="122"/>
                    </a:lnTo>
                    <a:lnTo>
                      <a:pt x="407" y="123"/>
                    </a:lnTo>
                    <a:lnTo>
                      <a:pt x="409" y="127"/>
                    </a:lnTo>
                    <a:lnTo>
                      <a:pt x="412" y="128"/>
                    </a:lnTo>
                    <a:lnTo>
                      <a:pt x="409" y="135"/>
                    </a:lnTo>
                    <a:lnTo>
                      <a:pt x="409" y="135"/>
                    </a:lnTo>
                    <a:lnTo>
                      <a:pt x="411" y="143"/>
                    </a:lnTo>
                    <a:lnTo>
                      <a:pt x="411" y="148"/>
                    </a:lnTo>
                    <a:lnTo>
                      <a:pt x="419" y="150"/>
                    </a:lnTo>
                    <a:lnTo>
                      <a:pt x="422" y="150"/>
                    </a:lnTo>
                    <a:lnTo>
                      <a:pt x="414" y="158"/>
                    </a:lnTo>
                    <a:lnTo>
                      <a:pt x="412" y="163"/>
                    </a:lnTo>
                    <a:lnTo>
                      <a:pt x="419" y="175"/>
                    </a:lnTo>
                    <a:lnTo>
                      <a:pt x="422" y="185"/>
                    </a:lnTo>
                    <a:lnTo>
                      <a:pt x="421" y="188"/>
                    </a:lnTo>
                    <a:lnTo>
                      <a:pt x="424" y="191"/>
                    </a:lnTo>
                    <a:lnTo>
                      <a:pt x="424" y="200"/>
                    </a:lnTo>
                    <a:lnTo>
                      <a:pt x="446" y="200"/>
                    </a:lnTo>
                    <a:lnTo>
                      <a:pt x="449" y="208"/>
                    </a:lnTo>
                    <a:lnTo>
                      <a:pt x="449" y="215"/>
                    </a:lnTo>
                    <a:lnTo>
                      <a:pt x="451" y="223"/>
                    </a:lnTo>
                    <a:lnTo>
                      <a:pt x="449" y="225"/>
                    </a:lnTo>
                    <a:lnTo>
                      <a:pt x="431" y="248"/>
                    </a:lnTo>
                    <a:lnTo>
                      <a:pt x="444" y="263"/>
                    </a:lnTo>
                    <a:lnTo>
                      <a:pt x="446" y="268"/>
                    </a:lnTo>
                    <a:lnTo>
                      <a:pt x="452" y="274"/>
                    </a:lnTo>
                    <a:lnTo>
                      <a:pt x="459" y="278"/>
                    </a:lnTo>
                    <a:lnTo>
                      <a:pt x="461" y="279"/>
                    </a:lnTo>
                    <a:lnTo>
                      <a:pt x="469" y="279"/>
                    </a:lnTo>
                    <a:lnTo>
                      <a:pt x="474" y="281"/>
                    </a:lnTo>
                    <a:lnTo>
                      <a:pt x="474" y="284"/>
                    </a:lnTo>
                    <a:lnTo>
                      <a:pt x="481" y="284"/>
                    </a:lnTo>
                    <a:lnTo>
                      <a:pt x="481" y="291"/>
                    </a:lnTo>
                    <a:lnTo>
                      <a:pt x="482" y="298"/>
                    </a:lnTo>
                    <a:lnTo>
                      <a:pt x="484" y="303"/>
                    </a:lnTo>
                    <a:lnTo>
                      <a:pt x="484" y="306"/>
                    </a:lnTo>
                    <a:lnTo>
                      <a:pt x="490" y="306"/>
                    </a:lnTo>
                    <a:lnTo>
                      <a:pt x="497" y="311"/>
                    </a:lnTo>
                    <a:lnTo>
                      <a:pt x="497" y="319"/>
                    </a:lnTo>
                    <a:lnTo>
                      <a:pt x="494" y="323"/>
                    </a:lnTo>
                    <a:lnTo>
                      <a:pt x="487" y="319"/>
                    </a:lnTo>
                    <a:lnTo>
                      <a:pt x="476" y="323"/>
                    </a:lnTo>
                    <a:lnTo>
                      <a:pt x="474" y="326"/>
                    </a:lnTo>
                    <a:lnTo>
                      <a:pt x="466" y="328"/>
                    </a:lnTo>
                    <a:lnTo>
                      <a:pt x="464" y="333"/>
                    </a:lnTo>
                    <a:lnTo>
                      <a:pt x="466" y="336"/>
                    </a:lnTo>
                    <a:lnTo>
                      <a:pt x="461" y="341"/>
                    </a:lnTo>
                    <a:lnTo>
                      <a:pt x="464" y="346"/>
                    </a:lnTo>
                    <a:lnTo>
                      <a:pt x="462" y="354"/>
                    </a:lnTo>
                    <a:lnTo>
                      <a:pt x="462" y="357"/>
                    </a:lnTo>
                    <a:lnTo>
                      <a:pt x="461" y="357"/>
                    </a:lnTo>
                    <a:lnTo>
                      <a:pt x="461" y="359"/>
                    </a:lnTo>
                    <a:lnTo>
                      <a:pt x="456" y="361"/>
                    </a:lnTo>
                    <a:lnTo>
                      <a:pt x="449" y="357"/>
                    </a:lnTo>
                    <a:lnTo>
                      <a:pt x="442" y="356"/>
                    </a:lnTo>
                    <a:lnTo>
                      <a:pt x="439" y="353"/>
                    </a:lnTo>
                    <a:lnTo>
                      <a:pt x="437" y="353"/>
                    </a:lnTo>
                    <a:lnTo>
                      <a:pt x="436" y="356"/>
                    </a:lnTo>
                    <a:lnTo>
                      <a:pt x="434" y="357"/>
                    </a:lnTo>
                    <a:lnTo>
                      <a:pt x="431" y="354"/>
                    </a:lnTo>
                    <a:lnTo>
                      <a:pt x="429" y="354"/>
                    </a:lnTo>
                    <a:lnTo>
                      <a:pt x="424" y="354"/>
                    </a:lnTo>
                    <a:lnTo>
                      <a:pt x="414" y="353"/>
                    </a:lnTo>
                    <a:lnTo>
                      <a:pt x="406" y="351"/>
                    </a:lnTo>
                    <a:lnTo>
                      <a:pt x="392" y="351"/>
                    </a:lnTo>
                    <a:lnTo>
                      <a:pt x="386" y="346"/>
                    </a:lnTo>
                    <a:lnTo>
                      <a:pt x="384" y="346"/>
                    </a:lnTo>
                    <a:lnTo>
                      <a:pt x="379" y="349"/>
                    </a:lnTo>
                    <a:lnTo>
                      <a:pt x="374" y="346"/>
                    </a:lnTo>
                    <a:lnTo>
                      <a:pt x="369" y="346"/>
                    </a:lnTo>
                    <a:lnTo>
                      <a:pt x="356" y="348"/>
                    </a:lnTo>
                    <a:lnTo>
                      <a:pt x="354" y="344"/>
                    </a:lnTo>
                    <a:lnTo>
                      <a:pt x="353" y="343"/>
                    </a:lnTo>
                    <a:lnTo>
                      <a:pt x="353" y="338"/>
                    </a:lnTo>
                    <a:lnTo>
                      <a:pt x="348" y="329"/>
                    </a:lnTo>
                    <a:lnTo>
                      <a:pt x="344" y="321"/>
                    </a:lnTo>
                    <a:lnTo>
                      <a:pt x="339" y="316"/>
                    </a:lnTo>
                    <a:lnTo>
                      <a:pt x="339" y="313"/>
                    </a:lnTo>
                    <a:lnTo>
                      <a:pt x="338" y="313"/>
                    </a:lnTo>
                    <a:lnTo>
                      <a:pt x="338" y="311"/>
                    </a:lnTo>
                    <a:lnTo>
                      <a:pt x="329" y="311"/>
                    </a:lnTo>
                    <a:lnTo>
                      <a:pt x="324" y="313"/>
                    </a:lnTo>
                    <a:lnTo>
                      <a:pt x="318" y="316"/>
                    </a:lnTo>
                    <a:lnTo>
                      <a:pt x="313" y="316"/>
                    </a:lnTo>
                    <a:lnTo>
                      <a:pt x="313" y="314"/>
                    </a:lnTo>
                    <a:lnTo>
                      <a:pt x="313" y="318"/>
                    </a:lnTo>
                    <a:lnTo>
                      <a:pt x="303" y="323"/>
                    </a:lnTo>
                    <a:lnTo>
                      <a:pt x="293" y="329"/>
                    </a:lnTo>
                    <a:lnTo>
                      <a:pt x="284" y="323"/>
                    </a:lnTo>
                    <a:lnTo>
                      <a:pt x="276" y="321"/>
                    </a:lnTo>
                    <a:lnTo>
                      <a:pt x="270" y="323"/>
                    </a:lnTo>
                    <a:lnTo>
                      <a:pt x="268" y="323"/>
                    </a:lnTo>
                    <a:lnTo>
                      <a:pt x="260" y="316"/>
                    </a:lnTo>
                    <a:lnTo>
                      <a:pt x="255" y="316"/>
                    </a:lnTo>
                    <a:lnTo>
                      <a:pt x="251" y="314"/>
                    </a:lnTo>
                    <a:lnTo>
                      <a:pt x="246" y="313"/>
                    </a:lnTo>
                    <a:lnTo>
                      <a:pt x="238" y="306"/>
                    </a:lnTo>
                    <a:lnTo>
                      <a:pt x="241" y="303"/>
                    </a:lnTo>
                    <a:lnTo>
                      <a:pt x="241" y="301"/>
                    </a:lnTo>
                    <a:lnTo>
                      <a:pt x="236" y="301"/>
                    </a:lnTo>
                    <a:lnTo>
                      <a:pt x="235" y="299"/>
                    </a:lnTo>
                    <a:lnTo>
                      <a:pt x="228" y="299"/>
                    </a:lnTo>
                    <a:lnTo>
                      <a:pt x="225" y="296"/>
                    </a:lnTo>
                    <a:lnTo>
                      <a:pt x="218" y="294"/>
                    </a:lnTo>
                    <a:lnTo>
                      <a:pt x="210" y="296"/>
                    </a:lnTo>
                    <a:lnTo>
                      <a:pt x="205" y="293"/>
                    </a:lnTo>
                    <a:lnTo>
                      <a:pt x="198" y="278"/>
                    </a:lnTo>
                    <a:lnTo>
                      <a:pt x="196" y="274"/>
                    </a:lnTo>
                    <a:lnTo>
                      <a:pt x="195" y="276"/>
                    </a:lnTo>
                    <a:lnTo>
                      <a:pt x="190" y="273"/>
                    </a:lnTo>
                    <a:lnTo>
                      <a:pt x="191" y="271"/>
                    </a:lnTo>
                    <a:lnTo>
                      <a:pt x="193" y="273"/>
                    </a:lnTo>
                    <a:lnTo>
                      <a:pt x="195" y="273"/>
                    </a:lnTo>
                    <a:lnTo>
                      <a:pt x="191" y="268"/>
                    </a:lnTo>
                    <a:lnTo>
                      <a:pt x="188" y="268"/>
                    </a:lnTo>
                    <a:lnTo>
                      <a:pt x="186" y="268"/>
                    </a:lnTo>
                    <a:lnTo>
                      <a:pt x="185" y="259"/>
                    </a:lnTo>
                    <a:lnTo>
                      <a:pt x="177" y="251"/>
                    </a:lnTo>
                    <a:lnTo>
                      <a:pt x="177" y="246"/>
                    </a:lnTo>
                    <a:lnTo>
                      <a:pt x="170" y="240"/>
                    </a:lnTo>
                    <a:lnTo>
                      <a:pt x="168" y="240"/>
                    </a:lnTo>
                    <a:lnTo>
                      <a:pt x="160" y="245"/>
                    </a:lnTo>
                    <a:lnTo>
                      <a:pt x="158" y="245"/>
                    </a:lnTo>
                    <a:lnTo>
                      <a:pt x="157" y="241"/>
                    </a:lnTo>
                    <a:lnTo>
                      <a:pt x="153" y="241"/>
                    </a:lnTo>
                    <a:lnTo>
                      <a:pt x="148" y="240"/>
                    </a:lnTo>
                    <a:lnTo>
                      <a:pt x="148" y="236"/>
                    </a:lnTo>
                    <a:lnTo>
                      <a:pt x="150" y="235"/>
                    </a:lnTo>
                    <a:lnTo>
                      <a:pt x="148" y="236"/>
                    </a:lnTo>
                    <a:lnTo>
                      <a:pt x="145" y="236"/>
                    </a:lnTo>
                    <a:lnTo>
                      <a:pt x="142" y="235"/>
                    </a:lnTo>
                    <a:lnTo>
                      <a:pt x="147" y="238"/>
                    </a:lnTo>
                    <a:lnTo>
                      <a:pt x="145" y="243"/>
                    </a:lnTo>
                    <a:lnTo>
                      <a:pt x="143" y="245"/>
                    </a:lnTo>
                    <a:lnTo>
                      <a:pt x="140" y="245"/>
                    </a:lnTo>
                    <a:lnTo>
                      <a:pt x="137" y="240"/>
                    </a:lnTo>
                    <a:lnTo>
                      <a:pt x="137" y="240"/>
                    </a:lnTo>
                    <a:lnTo>
                      <a:pt x="135" y="240"/>
                    </a:lnTo>
                    <a:lnTo>
                      <a:pt x="133" y="238"/>
                    </a:lnTo>
                    <a:lnTo>
                      <a:pt x="127" y="236"/>
                    </a:lnTo>
                    <a:lnTo>
                      <a:pt x="123" y="235"/>
                    </a:lnTo>
                    <a:lnTo>
                      <a:pt x="122" y="220"/>
                    </a:lnTo>
                    <a:lnTo>
                      <a:pt x="113" y="220"/>
                    </a:lnTo>
                    <a:lnTo>
                      <a:pt x="112" y="215"/>
                    </a:lnTo>
                    <a:lnTo>
                      <a:pt x="112" y="208"/>
                    </a:lnTo>
                    <a:lnTo>
                      <a:pt x="117" y="203"/>
                    </a:lnTo>
                    <a:lnTo>
                      <a:pt x="112" y="195"/>
                    </a:lnTo>
                    <a:lnTo>
                      <a:pt x="108" y="191"/>
                    </a:lnTo>
                    <a:lnTo>
                      <a:pt x="103" y="185"/>
                    </a:lnTo>
                    <a:lnTo>
                      <a:pt x="100" y="181"/>
                    </a:lnTo>
                    <a:lnTo>
                      <a:pt x="98" y="183"/>
                    </a:lnTo>
                    <a:lnTo>
                      <a:pt x="80" y="173"/>
                    </a:lnTo>
                    <a:lnTo>
                      <a:pt x="75" y="173"/>
                    </a:lnTo>
                    <a:lnTo>
                      <a:pt x="74" y="175"/>
                    </a:lnTo>
                    <a:lnTo>
                      <a:pt x="69" y="171"/>
                    </a:lnTo>
                    <a:lnTo>
                      <a:pt x="69" y="168"/>
                    </a:lnTo>
                    <a:lnTo>
                      <a:pt x="67" y="166"/>
                    </a:lnTo>
                    <a:lnTo>
                      <a:pt x="70" y="161"/>
                    </a:lnTo>
                    <a:lnTo>
                      <a:pt x="64" y="158"/>
                    </a:lnTo>
                    <a:lnTo>
                      <a:pt x="64" y="155"/>
                    </a:lnTo>
                    <a:lnTo>
                      <a:pt x="59" y="153"/>
                    </a:lnTo>
                    <a:lnTo>
                      <a:pt x="55" y="152"/>
                    </a:lnTo>
                    <a:lnTo>
                      <a:pt x="52" y="150"/>
                    </a:lnTo>
                    <a:lnTo>
                      <a:pt x="52" y="148"/>
                    </a:lnTo>
                    <a:lnTo>
                      <a:pt x="54" y="145"/>
                    </a:lnTo>
                    <a:lnTo>
                      <a:pt x="52" y="143"/>
                    </a:lnTo>
                    <a:lnTo>
                      <a:pt x="54" y="140"/>
                    </a:lnTo>
                    <a:lnTo>
                      <a:pt x="54" y="132"/>
                    </a:lnTo>
                    <a:lnTo>
                      <a:pt x="57" y="130"/>
                    </a:lnTo>
                    <a:lnTo>
                      <a:pt x="57" y="123"/>
                    </a:lnTo>
                    <a:lnTo>
                      <a:pt x="60" y="123"/>
                    </a:lnTo>
                    <a:lnTo>
                      <a:pt x="64" y="122"/>
                    </a:lnTo>
                    <a:lnTo>
                      <a:pt x="64" y="115"/>
                    </a:lnTo>
                    <a:lnTo>
                      <a:pt x="62" y="113"/>
                    </a:lnTo>
                    <a:lnTo>
                      <a:pt x="62" y="107"/>
                    </a:lnTo>
                    <a:lnTo>
                      <a:pt x="64" y="107"/>
                    </a:lnTo>
                    <a:lnTo>
                      <a:pt x="69" y="105"/>
                    </a:lnTo>
                    <a:lnTo>
                      <a:pt x="70" y="105"/>
                    </a:lnTo>
                    <a:lnTo>
                      <a:pt x="69" y="103"/>
                    </a:lnTo>
                    <a:lnTo>
                      <a:pt x="65" y="102"/>
                    </a:lnTo>
                    <a:lnTo>
                      <a:pt x="60" y="102"/>
                    </a:lnTo>
                    <a:lnTo>
                      <a:pt x="55" y="102"/>
                    </a:lnTo>
                    <a:lnTo>
                      <a:pt x="49" y="97"/>
                    </a:lnTo>
                    <a:lnTo>
                      <a:pt x="44" y="97"/>
                    </a:lnTo>
                    <a:lnTo>
                      <a:pt x="40" y="95"/>
                    </a:lnTo>
                    <a:lnTo>
                      <a:pt x="37" y="90"/>
                    </a:lnTo>
                    <a:lnTo>
                      <a:pt x="35" y="85"/>
                    </a:lnTo>
                    <a:lnTo>
                      <a:pt x="32" y="85"/>
                    </a:lnTo>
                    <a:lnTo>
                      <a:pt x="29" y="80"/>
                    </a:lnTo>
                    <a:lnTo>
                      <a:pt x="29" y="77"/>
                    </a:lnTo>
                    <a:lnTo>
                      <a:pt x="27" y="72"/>
                    </a:lnTo>
                    <a:lnTo>
                      <a:pt x="22" y="72"/>
                    </a:lnTo>
                    <a:lnTo>
                      <a:pt x="22" y="72"/>
                    </a:lnTo>
                    <a:lnTo>
                      <a:pt x="24" y="67"/>
                    </a:lnTo>
                    <a:lnTo>
                      <a:pt x="20" y="62"/>
                    </a:lnTo>
                    <a:lnTo>
                      <a:pt x="15" y="54"/>
                    </a:lnTo>
                    <a:lnTo>
                      <a:pt x="9" y="52"/>
                    </a:lnTo>
                    <a:lnTo>
                      <a:pt x="10" y="49"/>
                    </a:lnTo>
                    <a:lnTo>
                      <a:pt x="9" y="44"/>
                    </a:lnTo>
                    <a:lnTo>
                      <a:pt x="12" y="37"/>
                    </a:lnTo>
                    <a:lnTo>
                      <a:pt x="10" y="34"/>
                    </a:lnTo>
                    <a:lnTo>
                      <a:pt x="5" y="34"/>
                    </a:lnTo>
                    <a:lnTo>
                      <a:pt x="5" y="27"/>
                    </a:lnTo>
                    <a:lnTo>
                      <a:pt x="5" y="22"/>
                    </a:lnTo>
                    <a:lnTo>
                      <a:pt x="4" y="14"/>
                    </a:lnTo>
                    <a:lnTo>
                      <a:pt x="0" y="10"/>
                    </a:lnTo>
                    <a:lnTo>
                      <a:pt x="0" y="9"/>
                    </a:lnTo>
                    <a:lnTo>
                      <a:pt x="7" y="7"/>
                    </a:lnTo>
                    <a:lnTo>
                      <a:pt x="10" y="2"/>
                    </a:lnTo>
                    <a:lnTo>
                      <a:pt x="12" y="0"/>
                    </a:lnTo>
                    <a:lnTo>
                      <a:pt x="12" y="0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227" name="Freeform 74"/>
              <p:cNvSpPr>
                <a:spLocks/>
              </p:cNvSpPr>
              <p:nvPr/>
            </p:nvSpPr>
            <p:spPr bwMode="auto">
              <a:xfrm>
                <a:off x="6903048" y="2820439"/>
                <a:ext cx="126289" cy="104797"/>
              </a:xfrm>
              <a:custGeom>
                <a:avLst/>
                <a:gdLst/>
                <a:ahLst/>
                <a:cxnLst>
                  <a:cxn ang="0">
                    <a:pos x="234" y="173"/>
                  </a:cxn>
                  <a:cxn ang="0">
                    <a:pos x="224" y="170"/>
                  </a:cxn>
                  <a:cxn ang="0">
                    <a:pos x="214" y="155"/>
                  </a:cxn>
                  <a:cxn ang="0">
                    <a:pos x="213" y="143"/>
                  </a:cxn>
                  <a:cxn ang="0">
                    <a:pos x="213" y="130"/>
                  </a:cxn>
                  <a:cxn ang="0">
                    <a:pos x="204" y="120"/>
                  </a:cxn>
                  <a:cxn ang="0">
                    <a:pos x="199" y="118"/>
                  </a:cxn>
                  <a:cxn ang="0">
                    <a:pos x="176" y="108"/>
                  </a:cxn>
                  <a:cxn ang="0">
                    <a:pos x="170" y="106"/>
                  </a:cxn>
                  <a:cxn ang="0">
                    <a:pos x="168" y="101"/>
                  </a:cxn>
                  <a:cxn ang="0">
                    <a:pos x="165" y="93"/>
                  </a:cxn>
                  <a:cxn ang="0">
                    <a:pos x="160" y="88"/>
                  </a:cxn>
                  <a:cxn ang="0">
                    <a:pos x="153" y="85"/>
                  </a:cxn>
                  <a:cxn ang="0">
                    <a:pos x="155" y="80"/>
                  </a:cxn>
                  <a:cxn ang="0">
                    <a:pos x="155" y="75"/>
                  </a:cxn>
                  <a:cxn ang="0">
                    <a:pos x="158" y="65"/>
                  </a:cxn>
                  <a:cxn ang="0">
                    <a:pos x="161" y="58"/>
                  </a:cxn>
                  <a:cxn ang="0">
                    <a:pos x="165" y="50"/>
                  </a:cxn>
                  <a:cxn ang="0">
                    <a:pos x="163" y="42"/>
                  </a:cxn>
                  <a:cxn ang="0">
                    <a:pos x="170" y="40"/>
                  </a:cxn>
                  <a:cxn ang="0">
                    <a:pos x="170" y="38"/>
                  </a:cxn>
                  <a:cxn ang="0">
                    <a:pos x="161" y="37"/>
                  </a:cxn>
                  <a:cxn ang="0">
                    <a:pos x="150" y="32"/>
                  </a:cxn>
                  <a:cxn ang="0">
                    <a:pos x="141" y="30"/>
                  </a:cxn>
                  <a:cxn ang="0">
                    <a:pos x="136" y="20"/>
                  </a:cxn>
                  <a:cxn ang="0">
                    <a:pos x="130" y="15"/>
                  </a:cxn>
                  <a:cxn ang="0">
                    <a:pos x="128" y="7"/>
                  </a:cxn>
                  <a:cxn ang="0">
                    <a:pos x="118" y="7"/>
                  </a:cxn>
                  <a:cxn ang="0">
                    <a:pos x="113" y="2"/>
                  </a:cxn>
                  <a:cxn ang="0">
                    <a:pos x="105" y="2"/>
                  </a:cxn>
                  <a:cxn ang="0">
                    <a:pos x="86" y="0"/>
                  </a:cxn>
                  <a:cxn ang="0">
                    <a:pos x="78" y="2"/>
                  </a:cxn>
                  <a:cxn ang="0">
                    <a:pos x="72" y="7"/>
                  </a:cxn>
                  <a:cxn ang="0">
                    <a:pos x="67" y="12"/>
                  </a:cxn>
                  <a:cxn ang="0">
                    <a:pos x="52" y="17"/>
                  </a:cxn>
                  <a:cxn ang="0">
                    <a:pos x="47" y="32"/>
                  </a:cxn>
                  <a:cxn ang="0">
                    <a:pos x="52" y="47"/>
                  </a:cxn>
                  <a:cxn ang="0">
                    <a:pos x="48" y="58"/>
                  </a:cxn>
                  <a:cxn ang="0">
                    <a:pos x="45" y="68"/>
                  </a:cxn>
                  <a:cxn ang="0">
                    <a:pos x="0" y="100"/>
                  </a:cxn>
                  <a:cxn ang="0">
                    <a:pos x="0" y="100"/>
                  </a:cxn>
                  <a:cxn ang="0">
                    <a:pos x="33" y="131"/>
                  </a:cxn>
                  <a:cxn ang="0">
                    <a:pos x="193" y="203"/>
                  </a:cxn>
                  <a:cxn ang="0">
                    <a:pos x="203" y="183"/>
                  </a:cxn>
                  <a:cxn ang="0">
                    <a:pos x="223" y="181"/>
                  </a:cxn>
                  <a:cxn ang="0">
                    <a:pos x="231" y="181"/>
                  </a:cxn>
                  <a:cxn ang="0">
                    <a:pos x="236" y="175"/>
                  </a:cxn>
                </a:cxnLst>
                <a:rect l="0" t="0" r="r" b="b"/>
                <a:pathLst>
                  <a:path w="236" h="203">
                    <a:moveTo>
                      <a:pt x="236" y="175"/>
                    </a:moveTo>
                    <a:lnTo>
                      <a:pt x="234" y="173"/>
                    </a:lnTo>
                    <a:lnTo>
                      <a:pt x="228" y="171"/>
                    </a:lnTo>
                    <a:lnTo>
                      <a:pt x="224" y="170"/>
                    </a:lnTo>
                    <a:lnTo>
                      <a:pt x="223" y="155"/>
                    </a:lnTo>
                    <a:lnTo>
                      <a:pt x="214" y="155"/>
                    </a:lnTo>
                    <a:lnTo>
                      <a:pt x="213" y="150"/>
                    </a:lnTo>
                    <a:lnTo>
                      <a:pt x="213" y="143"/>
                    </a:lnTo>
                    <a:lnTo>
                      <a:pt x="218" y="138"/>
                    </a:lnTo>
                    <a:lnTo>
                      <a:pt x="213" y="130"/>
                    </a:lnTo>
                    <a:lnTo>
                      <a:pt x="209" y="126"/>
                    </a:lnTo>
                    <a:lnTo>
                      <a:pt x="204" y="120"/>
                    </a:lnTo>
                    <a:lnTo>
                      <a:pt x="201" y="116"/>
                    </a:lnTo>
                    <a:lnTo>
                      <a:pt x="199" y="118"/>
                    </a:lnTo>
                    <a:lnTo>
                      <a:pt x="181" y="108"/>
                    </a:lnTo>
                    <a:lnTo>
                      <a:pt x="176" y="108"/>
                    </a:lnTo>
                    <a:lnTo>
                      <a:pt x="175" y="110"/>
                    </a:lnTo>
                    <a:lnTo>
                      <a:pt x="170" y="106"/>
                    </a:lnTo>
                    <a:lnTo>
                      <a:pt x="170" y="103"/>
                    </a:lnTo>
                    <a:lnTo>
                      <a:pt x="168" y="101"/>
                    </a:lnTo>
                    <a:lnTo>
                      <a:pt x="171" y="96"/>
                    </a:lnTo>
                    <a:lnTo>
                      <a:pt x="165" y="93"/>
                    </a:lnTo>
                    <a:lnTo>
                      <a:pt x="165" y="90"/>
                    </a:lnTo>
                    <a:lnTo>
                      <a:pt x="160" y="88"/>
                    </a:lnTo>
                    <a:lnTo>
                      <a:pt x="156" y="87"/>
                    </a:lnTo>
                    <a:lnTo>
                      <a:pt x="153" y="85"/>
                    </a:lnTo>
                    <a:lnTo>
                      <a:pt x="153" y="83"/>
                    </a:lnTo>
                    <a:lnTo>
                      <a:pt x="155" y="80"/>
                    </a:lnTo>
                    <a:lnTo>
                      <a:pt x="153" y="78"/>
                    </a:lnTo>
                    <a:lnTo>
                      <a:pt x="155" y="75"/>
                    </a:lnTo>
                    <a:lnTo>
                      <a:pt x="155" y="67"/>
                    </a:lnTo>
                    <a:lnTo>
                      <a:pt x="158" y="65"/>
                    </a:lnTo>
                    <a:lnTo>
                      <a:pt x="158" y="58"/>
                    </a:lnTo>
                    <a:lnTo>
                      <a:pt x="161" y="58"/>
                    </a:lnTo>
                    <a:lnTo>
                      <a:pt x="165" y="57"/>
                    </a:lnTo>
                    <a:lnTo>
                      <a:pt x="165" y="50"/>
                    </a:lnTo>
                    <a:lnTo>
                      <a:pt x="163" y="48"/>
                    </a:lnTo>
                    <a:lnTo>
                      <a:pt x="163" y="42"/>
                    </a:lnTo>
                    <a:lnTo>
                      <a:pt x="165" y="42"/>
                    </a:lnTo>
                    <a:lnTo>
                      <a:pt x="170" y="40"/>
                    </a:lnTo>
                    <a:lnTo>
                      <a:pt x="171" y="40"/>
                    </a:lnTo>
                    <a:lnTo>
                      <a:pt x="170" y="38"/>
                    </a:lnTo>
                    <a:lnTo>
                      <a:pt x="166" y="37"/>
                    </a:lnTo>
                    <a:lnTo>
                      <a:pt x="161" y="37"/>
                    </a:lnTo>
                    <a:lnTo>
                      <a:pt x="156" y="37"/>
                    </a:lnTo>
                    <a:lnTo>
                      <a:pt x="150" y="32"/>
                    </a:lnTo>
                    <a:lnTo>
                      <a:pt x="145" y="32"/>
                    </a:lnTo>
                    <a:lnTo>
                      <a:pt x="141" y="30"/>
                    </a:lnTo>
                    <a:lnTo>
                      <a:pt x="138" y="25"/>
                    </a:lnTo>
                    <a:lnTo>
                      <a:pt x="136" y="20"/>
                    </a:lnTo>
                    <a:lnTo>
                      <a:pt x="133" y="20"/>
                    </a:lnTo>
                    <a:lnTo>
                      <a:pt x="130" y="15"/>
                    </a:lnTo>
                    <a:lnTo>
                      <a:pt x="130" y="12"/>
                    </a:lnTo>
                    <a:lnTo>
                      <a:pt x="128" y="7"/>
                    </a:lnTo>
                    <a:lnTo>
                      <a:pt x="123" y="7"/>
                    </a:lnTo>
                    <a:lnTo>
                      <a:pt x="118" y="7"/>
                    </a:lnTo>
                    <a:lnTo>
                      <a:pt x="113" y="5"/>
                    </a:lnTo>
                    <a:lnTo>
                      <a:pt x="113" y="2"/>
                    </a:lnTo>
                    <a:lnTo>
                      <a:pt x="110" y="0"/>
                    </a:lnTo>
                    <a:lnTo>
                      <a:pt x="105" y="2"/>
                    </a:lnTo>
                    <a:lnTo>
                      <a:pt x="96" y="0"/>
                    </a:lnTo>
                    <a:lnTo>
                      <a:pt x="86" y="0"/>
                    </a:lnTo>
                    <a:lnTo>
                      <a:pt x="83" y="2"/>
                    </a:lnTo>
                    <a:lnTo>
                      <a:pt x="78" y="2"/>
                    </a:lnTo>
                    <a:lnTo>
                      <a:pt x="72" y="7"/>
                    </a:lnTo>
                    <a:lnTo>
                      <a:pt x="72" y="7"/>
                    </a:lnTo>
                    <a:lnTo>
                      <a:pt x="68" y="12"/>
                    </a:lnTo>
                    <a:lnTo>
                      <a:pt x="67" y="12"/>
                    </a:lnTo>
                    <a:lnTo>
                      <a:pt x="62" y="15"/>
                    </a:lnTo>
                    <a:lnTo>
                      <a:pt x="52" y="17"/>
                    </a:lnTo>
                    <a:lnTo>
                      <a:pt x="48" y="25"/>
                    </a:lnTo>
                    <a:lnTo>
                      <a:pt x="47" y="32"/>
                    </a:lnTo>
                    <a:lnTo>
                      <a:pt x="52" y="40"/>
                    </a:lnTo>
                    <a:lnTo>
                      <a:pt x="52" y="47"/>
                    </a:lnTo>
                    <a:lnTo>
                      <a:pt x="48" y="55"/>
                    </a:lnTo>
                    <a:lnTo>
                      <a:pt x="48" y="58"/>
                    </a:lnTo>
                    <a:lnTo>
                      <a:pt x="48" y="63"/>
                    </a:lnTo>
                    <a:lnTo>
                      <a:pt x="45" y="68"/>
                    </a:lnTo>
                    <a:lnTo>
                      <a:pt x="43" y="72"/>
                    </a:lnTo>
                    <a:lnTo>
                      <a:pt x="0" y="100"/>
                    </a:lnTo>
                    <a:lnTo>
                      <a:pt x="0" y="100"/>
                    </a:lnTo>
                    <a:lnTo>
                      <a:pt x="0" y="100"/>
                    </a:lnTo>
                    <a:lnTo>
                      <a:pt x="12" y="128"/>
                    </a:lnTo>
                    <a:lnTo>
                      <a:pt x="33" y="131"/>
                    </a:lnTo>
                    <a:lnTo>
                      <a:pt x="146" y="203"/>
                    </a:lnTo>
                    <a:lnTo>
                      <a:pt x="193" y="203"/>
                    </a:lnTo>
                    <a:lnTo>
                      <a:pt x="198" y="194"/>
                    </a:lnTo>
                    <a:lnTo>
                      <a:pt x="203" y="183"/>
                    </a:lnTo>
                    <a:lnTo>
                      <a:pt x="214" y="178"/>
                    </a:lnTo>
                    <a:lnTo>
                      <a:pt x="223" y="181"/>
                    </a:lnTo>
                    <a:lnTo>
                      <a:pt x="228" y="180"/>
                    </a:lnTo>
                    <a:lnTo>
                      <a:pt x="231" y="181"/>
                    </a:lnTo>
                    <a:lnTo>
                      <a:pt x="233" y="176"/>
                    </a:lnTo>
                    <a:lnTo>
                      <a:pt x="236" y="175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228" name="Freeform 75"/>
              <p:cNvSpPr>
                <a:spLocks/>
              </p:cNvSpPr>
              <p:nvPr/>
            </p:nvSpPr>
            <p:spPr bwMode="auto">
              <a:xfrm>
                <a:off x="7005792" y="2912784"/>
                <a:ext cx="22475" cy="20752"/>
              </a:xfrm>
              <a:custGeom>
                <a:avLst/>
                <a:gdLst/>
                <a:ahLst/>
                <a:cxnLst>
                  <a:cxn ang="0">
                    <a:pos x="0" y="25"/>
                  </a:cxn>
                  <a:cxn ang="0">
                    <a:pos x="5" y="16"/>
                  </a:cxn>
                  <a:cxn ang="0">
                    <a:pos x="10" y="5"/>
                  </a:cxn>
                  <a:cxn ang="0">
                    <a:pos x="21" y="0"/>
                  </a:cxn>
                  <a:cxn ang="0">
                    <a:pos x="30" y="3"/>
                  </a:cxn>
                  <a:cxn ang="0">
                    <a:pos x="35" y="2"/>
                  </a:cxn>
                  <a:cxn ang="0">
                    <a:pos x="38" y="3"/>
                  </a:cxn>
                  <a:cxn ang="0">
                    <a:pos x="36" y="3"/>
                  </a:cxn>
                  <a:cxn ang="0">
                    <a:pos x="40" y="13"/>
                  </a:cxn>
                  <a:cxn ang="0">
                    <a:pos x="25" y="16"/>
                  </a:cxn>
                  <a:cxn ang="0">
                    <a:pos x="35" y="21"/>
                  </a:cxn>
                  <a:cxn ang="0">
                    <a:pos x="36" y="20"/>
                  </a:cxn>
                  <a:cxn ang="0">
                    <a:pos x="38" y="23"/>
                  </a:cxn>
                  <a:cxn ang="0">
                    <a:pos x="38" y="26"/>
                  </a:cxn>
                  <a:cxn ang="0">
                    <a:pos x="40" y="30"/>
                  </a:cxn>
                  <a:cxn ang="0">
                    <a:pos x="40" y="30"/>
                  </a:cxn>
                  <a:cxn ang="0">
                    <a:pos x="38" y="30"/>
                  </a:cxn>
                  <a:cxn ang="0">
                    <a:pos x="41" y="33"/>
                  </a:cxn>
                  <a:cxn ang="0">
                    <a:pos x="26" y="40"/>
                  </a:cxn>
                  <a:cxn ang="0">
                    <a:pos x="25" y="31"/>
                  </a:cxn>
                  <a:cxn ang="0">
                    <a:pos x="3" y="25"/>
                  </a:cxn>
                  <a:cxn ang="0">
                    <a:pos x="0" y="25"/>
                  </a:cxn>
                </a:cxnLst>
                <a:rect l="0" t="0" r="r" b="b"/>
                <a:pathLst>
                  <a:path w="41" h="40">
                    <a:moveTo>
                      <a:pt x="0" y="25"/>
                    </a:moveTo>
                    <a:lnTo>
                      <a:pt x="5" y="16"/>
                    </a:lnTo>
                    <a:lnTo>
                      <a:pt x="10" y="5"/>
                    </a:lnTo>
                    <a:lnTo>
                      <a:pt x="21" y="0"/>
                    </a:lnTo>
                    <a:lnTo>
                      <a:pt x="30" y="3"/>
                    </a:lnTo>
                    <a:lnTo>
                      <a:pt x="35" y="2"/>
                    </a:lnTo>
                    <a:lnTo>
                      <a:pt x="38" y="3"/>
                    </a:lnTo>
                    <a:lnTo>
                      <a:pt x="36" y="3"/>
                    </a:lnTo>
                    <a:lnTo>
                      <a:pt x="40" y="13"/>
                    </a:lnTo>
                    <a:lnTo>
                      <a:pt x="25" y="16"/>
                    </a:lnTo>
                    <a:lnTo>
                      <a:pt x="35" y="21"/>
                    </a:lnTo>
                    <a:lnTo>
                      <a:pt x="36" y="20"/>
                    </a:lnTo>
                    <a:lnTo>
                      <a:pt x="38" y="23"/>
                    </a:lnTo>
                    <a:lnTo>
                      <a:pt x="38" y="26"/>
                    </a:lnTo>
                    <a:lnTo>
                      <a:pt x="40" y="30"/>
                    </a:lnTo>
                    <a:lnTo>
                      <a:pt x="40" y="30"/>
                    </a:lnTo>
                    <a:lnTo>
                      <a:pt x="38" y="30"/>
                    </a:lnTo>
                    <a:lnTo>
                      <a:pt x="41" y="33"/>
                    </a:lnTo>
                    <a:lnTo>
                      <a:pt x="26" y="40"/>
                    </a:lnTo>
                    <a:lnTo>
                      <a:pt x="25" y="31"/>
                    </a:lnTo>
                    <a:lnTo>
                      <a:pt x="3" y="25"/>
                    </a:lnTo>
                    <a:lnTo>
                      <a:pt x="0" y="25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229" name="Freeform 76"/>
              <p:cNvSpPr>
                <a:spLocks/>
              </p:cNvSpPr>
              <p:nvPr/>
            </p:nvSpPr>
            <p:spPr bwMode="auto">
              <a:xfrm>
                <a:off x="6817428" y="2844303"/>
                <a:ext cx="29967" cy="14526"/>
              </a:xfrm>
              <a:custGeom>
                <a:avLst/>
                <a:gdLst/>
                <a:ahLst/>
                <a:cxnLst>
                  <a:cxn ang="0">
                    <a:pos x="8" y="26"/>
                  </a:cxn>
                  <a:cxn ang="0">
                    <a:pos x="3" y="23"/>
                  </a:cxn>
                  <a:cxn ang="0">
                    <a:pos x="0" y="20"/>
                  </a:cxn>
                  <a:cxn ang="0">
                    <a:pos x="0" y="15"/>
                  </a:cxn>
                  <a:cxn ang="0">
                    <a:pos x="3" y="13"/>
                  </a:cxn>
                  <a:cxn ang="0">
                    <a:pos x="6" y="10"/>
                  </a:cxn>
                  <a:cxn ang="0">
                    <a:pos x="10" y="11"/>
                  </a:cxn>
                  <a:cxn ang="0">
                    <a:pos x="13" y="11"/>
                  </a:cxn>
                  <a:cxn ang="0">
                    <a:pos x="15" y="8"/>
                  </a:cxn>
                  <a:cxn ang="0">
                    <a:pos x="15" y="5"/>
                  </a:cxn>
                  <a:cxn ang="0">
                    <a:pos x="20" y="5"/>
                  </a:cxn>
                  <a:cxn ang="0">
                    <a:pos x="25" y="8"/>
                  </a:cxn>
                  <a:cxn ang="0">
                    <a:pos x="31" y="8"/>
                  </a:cxn>
                  <a:cxn ang="0">
                    <a:pos x="41" y="3"/>
                  </a:cxn>
                  <a:cxn ang="0">
                    <a:pos x="49" y="0"/>
                  </a:cxn>
                  <a:cxn ang="0">
                    <a:pos x="53" y="0"/>
                  </a:cxn>
                  <a:cxn ang="0">
                    <a:pos x="54" y="0"/>
                  </a:cxn>
                  <a:cxn ang="0">
                    <a:pos x="51" y="1"/>
                  </a:cxn>
                  <a:cxn ang="0">
                    <a:pos x="46" y="5"/>
                  </a:cxn>
                  <a:cxn ang="0">
                    <a:pos x="40" y="11"/>
                  </a:cxn>
                  <a:cxn ang="0">
                    <a:pos x="41" y="15"/>
                  </a:cxn>
                  <a:cxn ang="0">
                    <a:pos x="41" y="20"/>
                  </a:cxn>
                  <a:cxn ang="0">
                    <a:pos x="35" y="18"/>
                  </a:cxn>
                  <a:cxn ang="0">
                    <a:pos x="31" y="20"/>
                  </a:cxn>
                  <a:cxn ang="0">
                    <a:pos x="26" y="25"/>
                  </a:cxn>
                  <a:cxn ang="0">
                    <a:pos x="21" y="25"/>
                  </a:cxn>
                  <a:cxn ang="0">
                    <a:pos x="18" y="28"/>
                  </a:cxn>
                  <a:cxn ang="0">
                    <a:pos x="15" y="26"/>
                  </a:cxn>
                  <a:cxn ang="0">
                    <a:pos x="8" y="26"/>
                  </a:cxn>
                </a:cxnLst>
                <a:rect l="0" t="0" r="r" b="b"/>
                <a:pathLst>
                  <a:path w="54" h="28">
                    <a:moveTo>
                      <a:pt x="8" y="26"/>
                    </a:moveTo>
                    <a:lnTo>
                      <a:pt x="3" y="23"/>
                    </a:lnTo>
                    <a:lnTo>
                      <a:pt x="0" y="20"/>
                    </a:lnTo>
                    <a:lnTo>
                      <a:pt x="0" y="15"/>
                    </a:lnTo>
                    <a:lnTo>
                      <a:pt x="3" y="13"/>
                    </a:lnTo>
                    <a:lnTo>
                      <a:pt x="6" y="10"/>
                    </a:lnTo>
                    <a:lnTo>
                      <a:pt x="10" y="11"/>
                    </a:lnTo>
                    <a:lnTo>
                      <a:pt x="13" y="11"/>
                    </a:lnTo>
                    <a:lnTo>
                      <a:pt x="15" y="8"/>
                    </a:lnTo>
                    <a:lnTo>
                      <a:pt x="15" y="5"/>
                    </a:lnTo>
                    <a:lnTo>
                      <a:pt x="20" y="5"/>
                    </a:lnTo>
                    <a:lnTo>
                      <a:pt x="25" y="8"/>
                    </a:lnTo>
                    <a:lnTo>
                      <a:pt x="31" y="8"/>
                    </a:lnTo>
                    <a:lnTo>
                      <a:pt x="41" y="3"/>
                    </a:lnTo>
                    <a:lnTo>
                      <a:pt x="49" y="0"/>
                    </a:lnTo>
                    <a:lnTo>
                      <a:pt x="53" y="0"/>
                    </a:lnTo>
                    <a:lnTo>
                      <a:pt x="54" y="0"/>
                    </a:lnTo>
                    <a:lnTo>
                      <a:pt x="51" y="1"/>
                    </a:lnTo>
                    <a:lnTo>
                      <a:pt x="46" y="5"/>
                    </a:lnTo>
                    <a:lnTo>
                      <a:pt x="40" y="11"/>
                    </a:lnTo>
                    <a:lnTo>
                      <a:pt x="41" y="15"/>
                    </a:lnTo>
                    <a:lnTo>
                      <a:pt x="41" y="20"/>
                    </a:lnTo>
                    <a:lnTo>
                      <a:pt x="35" y="18"/>
                    </a:lnTo>
                    <a:lnTo>
                      <a:pt x="31" y="20"/>
                    </a:lnTo>
                    <a:lnTo>
                      <a:pt x="26" y="25"/>
                    </a:lnTo>
                    <a:lnTo>
                      <a:pt x="21" y="25"/>
                    </a:lnTo>
                    <a:lnTo>
                      <a:pt x="18" y="28"/>
                    </a:lnTo>
                    <a:lnTo>
                      <a:pt x="15" y="26"/>
                    </a:lnTo>
                    <a:lnTo>
                      <a:pt x="8" y="26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230" name="Freeform 77"/>
              <p:cNvSpPr>
                <a:spLocks/>
              </p:cNvSpPr>
              <p:nvPr/>
            </p:nvSpPr>
            <p:spPr bwMode="auto">
              <a:xfrm>
                <a:off x="6860238" y="2823552"/>
                <a:ext cx="81339" cy="63293"/>
              </a:xfrm>
              <a:custGeom>
                <a:avLst/>
                <a:gdLst/>
                <a:ahLst/>
                <a:cxnLst>
                  <a:cxn ang="0">
                    <a:pos x="123" y="67"/>
                  </a:cxn>
                  <a:cxn ang="0">
                    <a:pos x="128" y="58"/>
                  </a:cxn>
                  <a:cxn ang="0">
                    <a:pos x="128" y="50"/>
                  </a:cxn>
                  <a:cxn ang="0">
                    <a:pos x="132" y="35"/>
                  </a:cxn>
                  <a:cxn ang="0">
                    <a:pos x="128" y="20"/>
                  </a:cxn>
                  <a:cxn ang="0">
                    <a:pos x="142" y="10"/>
                  </a:cxn>
                  <a:cxn ang="0">
                    <a:pos x="148" y="7"/>
                  </a:cxn>
                  <a:cxn ang="0">
                    <a:pos x="150" y="0"/>
                  </a:cxn>
                  <a:cxn ang="0">
                    <a:pos x="133" y="3"/>
                  </a:cxn>
                  <a:cxn ang="0">
                    <a:pos x="117" y="3"/>
                  </a:cxn>
                  <a:cxn ang="0">
                    <a:pos x="102" y="5"/>
                  </a:cxn>
                  <a:cxn ang="0">
                    <a:pos x="92" y="10"/>
                  </a:cxn>
                  <a:cxn ang="0">
                    <a:pos x="78" y="12"/>
                  </a:cxn>
                  <a:cxn ang="0">
                    <a:pos x="68" y="8"/>
                  </a:cxn>
                  <a:cxn ang="0">
                    <a:pos x="52" y="8"/>
                  </a:cxn>
                  <a:cxn ang="0">
                    <a:pos x="45" y="10"/>
                  </a:cxn>
                  <a:cxn ang="0">
                    <a:pos x="30" y="13"/>
                  </a:cxn>
                  <a:cxn ang="0">
                    <a:pos x="22" y="17"/>
                  </a:cxn>
                  <a:cxn ang="0">
                    <a:pos x="19" y="27"/>
                  </a:cxn>
                  <a:cxn ang="0">
                    <a:pos x="14" y="32"/>
                  </a:cxn>
                  <a:cxn ang="0">
                    <a:pos x="4" y="32"/>
                  </a:cxn>
                  <a:cxn ang="0">
                    <a:pos x="0" y="33"/>
                  </a:cxn>
                  <a:cxn ang="0">
                    <a:pos x="5" y="48"/>
                  </a:cxn>
                  <a:cxn ang="0">
                    <a:pos x="5" y="58"/>
                  </a:cxn>
                  <a:cxn ang="0">
                    <a:pos x="15" y="67"/>
                  </a:cxn>
                  <a:cxn ang="0">
                    <a:pos x="22" y="73"/>
                  </a:cxn>
                  <a:cxn ang="0">
                    <a:pos x="24" y="83"/>
                  </a:cxn>
                  <a:cxn ang="0">
                    <a:pos x="19" y="85"/>
                  </a:cxn>
                  <a:cxn ang="0">
                    <a:pos x="12" y="93"/>
                  </a:cxn>
                  <a:cxn ang="0">
                    <a:pos x="7" y="98"/>
                  </a:cxn>
                  <a:cxn ang="0">
                    <a:pos x="12" y="103"/>
                  </a:cxn>
                  <a:cxn ang="0">
                    <a:pos x="12" y="113"/>
                  </a:cxn>
                  <a:cxn ang="0">
                    <a:pos x="22" y="116"/>
                  </a:cxn>
                  <a:cxn ang="0">
                    <a:pos x="29" y="120"/>
                  </a:cxn>
                  <a:cxn ang="0">
                    <a:pos x="80" y="95"/>
                  </a:cxn>
                </a:cxnLst>
                <a:rect l="0" t="0" r="r" b="b"/>
                <a:pathLst>
                  <a:path w="152" h="123">
                    <a:moveTo>
                      <a:pt x="80" y="95"/>
                    </a:moveTo>
                    <a:lnTo>
                      <a:pt x="123" y="67"/>
                    </a:lnTo>
                    <a:lnTo>
                      <a:pt x="125" y="63"/>
                    </a:lnTo>
                    <a:lnTo>
                      <a:pt x="128" y="58"/>
                    </a:lnTo>
                    <a:lnTo>
                      <a:pt x="128" y="53"/>
                    </a:lnTo>
                    <a:lnTo>
                      <a:pt x="128" y="50"/>
                    </a:lnTo>
                    <a:lnTo>
                      <a:pt x="132" y="42"/>
                    </a:lnTo>
                    <a:lnTo>
                      <a:pt x="132" y="35"/>
                    </a:lnTo>
                    <a:lnTo>
                      <a:pt x="127" y="27"/>
                    </a:lnTo>
                    <a:lnTo>
                      <a:pt x="128" y="20"/>
                    </a:lnTo>
                    <a:lnTo>
                      <a:pt x="132" y="12"/>
                    </a:lnTo>
                    <a:lnTo>
                      <a:pt x="142" y="10"/>
                    </a:lnTo>
                    <a:lnTo>
                      <a:pt x="147" y="7"/>
                    </a:lnTo>
                    <a:lnTo>
                      <a:pt x="148" y="7"/>
                    </a:lnTo>
                    <a:lnTo>
                      <a:pt x="152" y="2"/>
                    </a:lnTo>
                    <a:lnTo>
                      <a:pt x="150" y="0"/>
                    </a:lnTo>
                    <a:lnTo>
                      <a:pt x="142" y="0"/>
                    </a:lnTo>
                    <a:lnTo>
                      <a:pt x="133" y="3"/>
                    </a:lnTo>
                    <a:lnTo>
                      <a:pt x="120" y="2"/>
                    </a:lnTo>
                    <a:lnTo>
                      <a:pt x="117" y="3"/>
                    </a:lnTo>
                    <a:lnTo>
                      <a:pt x="110" y="3"/>
                    </a:lnTo>
                    <a:lnTo>
                      <a:pt x="102" y="5"/>
                    </a:lnTo>
                    <a:lnTo>
                      <a:pt x="97" y="8"/>
                    </a:lnTo>
                    <a:lnTo>
                      <a:pt x="92" y="10"/>
                    </a:lnTo>
                    <a:lnTo>
                      <a:pt x="90" y="12"/>
                    </a:lnTo>
                    <a:lnTo>
                      <a:pt x="78" y="12"/>
                    </a:lnTo>
                    <a:lnTo>
                      <a:pt x="72" y="10"/>
                    </a:lnTo>
                    <a:lnTo>
                      <a:pt x="68" y="8"/>
                    </a:lnTo>
                    <a:lnTo>
                      <a:pt x="65" y="7"/>
                    </a:lnTo>
                    <a:lnTo>
                      <a:pt x="52" y="8"/>
                    </a:lnTo>
                    <a:lnTo>
                      <a:pt x="49" y="10"/>
                    </a:lnTo>
                    <a:lnTo>
                      <a:pt x="45" y="10"/>
                    </a:lnTo>
                    <a:lnTo>
                      <a:pt x="34" y="15"/>
                    </a:lnTo>
                    <a:lnTo>
                      <a:pt x="30" y="13"/>
                    </a:lnTo>
                    <a:lnTo>
                      <a:pt x="22" y="12"/>
                    </a:lnTo>
                    <a:lnTo>
                      <a:pt x="22" y="17"/>
                    </a:lnTo>
                    <a:lnTo>
                      <a:pt x="20" y="23"/>
                    </a:lnTo>
                    <a:lnTo>
                      <a:pt x="19" y="27"/>
                    </a:lnTo>
                    <a:lnTo>
                      <a:pt x="19" y="30"/>
                    </a:lnTo>
                    <a:lnTo>
                      <a:pt x="14" y="32"/>
                    </a:lnTo>
                    <a:lnTo>
                      <a:pt x="9" y="33"/>
                    </a:lnTo>
                    <a:lnTo>
                      <a:pt x="4" y="32"/>
                    </a:lnTo>
                    <a:lnTo>
                      <a:pt x="4" y="33"/>
                    </a:lnTo>
                    <a:lnTo>
                      <a:pt x="0" y="33"/>
                    </a:lnTo>
                    <a:lnTo>
                      <a:pt x="2" y="40"/>
                    </a:lnTo>
                    <a:lnTo>
                      <a:pt x="5" y="48"/>
                    </a:lnTo>
                    <a:lnTo>
                      <a:pt x="7" y="53"/>
                    </a:lnTo>
                    <a:lnTo>
                      <a:pt x="5" y="58"/>
                    </a:lnTo>
                    <a:lnTo>
                      <a:pt x="5" y="67"/>
                    </a:lnTo>
                    <a:lnTo>
                      <a:pt x="15" y="67"/>
                    </a:lnTo>
                    <a:lnTo>
                      <a:pt x="19" y="72"/>
                    </a:lnTo>
                    <a:lnTo>
                      <a:pt x="22" y="73"/>
                    </a:lnTo>
                    <a:lnTo>
                      <a:pt x="22" y="80"/>
                    </a:lnTo>
                    <a:lnTo>
                      <a:pt x="24" y="83"/>
                    </a:lnTo>
                    <a:lnTo>
                      <a:pt x="20" y="85"/>
                    </a:lnTo>
                    <a:lnTo>
                      <a:pt x="19" y="85"/>
                    </a:lnTo>
                    <a:lnTo>
                      <a:pt x="14" y="87"/>
                    </a:lnTo>
                    <a:lnTo>
                      <a:pt x="12" y="93"/>
                    </a:lnTo>
                    <a:lnTo>
                      <a:pt x="9" y="98"/>
                    </a:lnTo>
                    <a:lnTo>
                      <a:pt x="7" y="98"/>
                    </a:lnTo>
                    <a:lnTo>
                      <a:pt x="9" y="100"/>
                    </a:lnTo>
                    <a:lnTo>
                      <a:pt x="12" y="103"/>
                    </a:lnTo>
                    <a:lnTo>
                      <a:pt x="14" y="110"/>
                    </a:lnTo>
                    <a:lnTo>
                      <a:pt x="12" y="113"/>
                    </a:lnTo>
                    <a:lnTo>
                      <a:pt x="14" y="113"/>
                    </a:lnTo>
                    <a:lnTo>
                      <a:pt x="22" y="116"/>
                    </a:lnTo>
                    <a:lnTo>
                      <a:pt x="27" y="120"/>
                    </a:lnTo>
                    <a:lnTo>
                      <a:pt x="29" y="120"/>
                    </a:lnTo>
                    <a:lnTo>
                      <a:pt x="32" y="123"/>
                    </a:lnTo>
                    <a:lnTo>
                      <a:pt x="80" y="95"/>
                    </a:lnTo>
                    <a:lnTo>
                      <a:pt x="80" y="95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231" name="Freeform 78"/>
              <p:cNvSpPr>
                <a:spLocks/>
              </p:cNvSpPr>
              <p:nvPr/>
            </p:nvSpPr>
            <p:spPr bwMode="auto">
              <a:xfrm>
                <a:off x="6844184" y="2874393"/>
                <a:ext cx="20334" cy="49804"/>
              </a:xfrm>
              <a:custGeom>
                <a:avLst/>
                <a:gdLst/>
                <a:ahLst/>
                <a:cxnLst>
                  <a:cxn ang="0">
                    <a:pos x="24" y="96"/>
                  </a:cxn>
                  <a:cxn ang="0">
                    <a:pos x="27" y="91"/>
                  </a:cxn>
                  <a:cxn ang="0">
                    <a:pos x="27" y="91"/>
                  </a:cxn>
                  <a:cxn ang="0">
                    <a:pos x="27" y="88"/>
                  </a:cxn>
                  <a:cxn ang="0">
                    <a:pos x="29" y="87"/>
                  </a:cxn>
                  <a:cxn ang="0">
                    <a:pos x="29" y="82"/>
                  </a:cxn>
                  <a:cxn ang="0">
                    <a:pos x="30" y="77"/>
                  </a:cxn>
                  <a:cxn ang="0">
                    <a:pos x="30" y="70"/>
                  </a:cxn>
                  <a:cxn ang="0">
                    <a:pos x="32" y="68"/>
                  </a:cxn>
                  <a:cxn ang="0">
                    <a:pos x="32" y="63"/>
                  </a:cxn>
                  <a:cxn ang="0">
                    <a:pos x="34" y="58"/>
                  </a:cxn>
                  <a:cxn ang="0">
                    <a:pos x="32" y="55"/>
                  </a:cxn>
                  <a:cxn ang="0">
                    <a:pos x="34" y="47"/>
                  </a:cxn>
                  <a:cxn ang="0">
                    <a:pos x="32" y="47"/>
                  </a:cxn>
                  <a:cxn ang="0">
                    <a:pos x="29" y="47"/>
                  </a:cxn>
                  <a:cxn ang="0">
                    <a:pos x="25" y="48"/>
                  </a:cxn>
                  <a:cxn ang="0">
                    <a:pos x="22" y="47"/>
                  </a:cxn>
                  <a:cxn ang="0">
                    <a:pos x="24" y="40"/>
                  </a:cxn>
                  <a:cxn ang="0">
                    <a:pos x="24" y="30"/>
                  </a:cxn>
                  <a:cxn ang="0">
                    <a:pos x="22" y="27"/>
                  </a:cxn>
                  <a:cxn ang="0">
                    <a:pos x="24" y="22"/>
                  </a:cxn>
                  <a:cxn ang="0">
                    <a:pos x="29" y="22"/>
                  </a:cxn>
                  <a:cxn ang="0">
                    <a:pos x="30" y="25"/>
                  </a:cxn>
                  <a:cxn ang="0">
                    <a:pos x="32" y="25"/>
                  </a:cxn>
                  <a:cxn ang="0">
                    <a:pos x="35" y="22"/>
                  </a:cxn>
                  <a:cxn ang="0">
                    <a:pos x="35" y="20"/>
                  </a:cxn>
                  <a:cxn ang="0">
                    <a:pos x="35" y="20"/>
                  </a:cxn>
                  <a:cxn ang="0">
                    <a:pos x="35" y="18"/>
                  </a:cxn>
                  <a:cxn ang="0">
                    <a:pos x="34" y="15"/>
                  </a:cxn>
                  <a:cxn ang="0">
                    <a:pos x="35" y="8"/>
                  </a:cxn>
                  <a:cxn ang="0">
                    <a:pos x="35" y="2"/>
                  </a:cxn>
                  <a:cxn ang="0">
                    <a:pos x="37" y="0"/>
                  </a:cxn>
                  <a:cxn ang="0">
                    <a:pos x="35" y="0"/>
                  </a:cxn>
                  <a:cxn ang="0">
                    <a:pos x="32" y="5"/>
                  </a:cxn>
                  <a:cxn ang="0">
                    <a:pos x="25" y="5"/>
                  </a:cxn>
                  <a:cxn ang="0">
                    <a:pos x="22" y="3"/>
                  </a:cxn>
                  <a:cxn ang="0">
                    <a:pos x="17" y="10"/>
                  </a:cxn>
                  <a:cxn ang="0">
                    <a:pos x="15" y="25"/>
                  </a:cxn>
                  <a:cxn ang="0">
                    <a:pos x="7" y="38"/>
                  </a:cxn>
                  <a:cxn ang="0">
                    <a:pos x="0" y="47"/>
                  </a:cxn>
                  <a:cxn ang="0">
                    <a:pos x="4" y="48"/>
                  </a:cxn>
                  <a:cxn ang="0">
                    <a:pos x="7" y="55"/>
                  </a:cxn>
                  <a:cxn ang="0">
                    <a:pos x="10" y="63"/>
                  </a:cxn>
                  <a:cxn ang="0">
                    <a:pos x="17" y="72"/>
                  </a:cxn>
                  <a:cxn ang="0">
                    <a:pos x="22" y="83"/>
                  </a:cxn>
                  <a:cxn ang="0">
                    <a:pos x="20" y="88"/>
                  </a:cxn>
                  <a:cxn ang="0">
                    <a:pos x="24" y="96"/>
                  </a:cxn>
                </a:cxnLst>
                <a:rect l="0" t="0" r="r" b="b"/>
                <a:pathLst>
                  <a:path w="37" h="96">
                    <a:moveTo>
                      <a:pt x="24" y="96"/>
                    </a:moveTo>
                    <a:lnTo>
                      <a:pt x="27" y="91"/>
                    </a:lnTo>
                    <a:lnTo>
                      <a:pt x="27" y="91"/>
                    </a:lnTo>
                    <a:lnTo>
                      <a:pt x="27" y="88"/>
                    </a:lnTo>
                    <a:lnTo>
                      <a:pt x="29" y="87"/>
                    </a:lnTo>
                    <a:lnTo>
                      <a:pt x="29" y="82"/>
                    </a:lnTo>
                    <a:lnTo>
                      <a:pt x="30" y="77"/>
                    </a:lnTo>
                    <a:lnTo>
                      <a:pt x="30" y="70"/>
                    </a:lnTo>
                    <a:lnTo>
                      <a:pt x="32" y="68"/>
                    </a:lnTo>
                    <a:lnTo>
                      <a:pt x="32" y="63"/>
                    </a:lnTo>
                    <a:lnTo>
                      <a:pt x="34" y="58"/>
                    </a:lnTo>
                    <a:lnTo>
                      <a:pt x="32" y="55"/>
                    </a:lnTo>
                    <a:lnTo>
                      <a:pt x="34" y="47"/>
                    </a:lnTo>
                    <a:lnTo>
                      <a:pt x="32" y="47"/>
                    </a:lnTo>
                    <a:lnTo>
                      <a:pt x="29" y="47"/>
                    </a:lnTo>
                    <a:lnTo>
                      <a:pt x="25" y="48"/>
                    </a:lnTo>
                    <a:lnTo>
                      <a:pt x="22" y="47"/>
                    </a:lnTo>
                    <a:lnTo>
                      <a:pt x="24" y="40"/>
                    </a:lnTo>
                    <a:lnTo>
                      <a:pt x="24" y="30"/>
                    </a:lnTo>
                    <a:lnTo>
                      <a:pt x="22" y="27"/>
                    </a:lnTo>
                    <a:lnTo>
                      <a:pt x="24" y="22"/>
                    </a:lnTo>
                    <a:lnTo>
                      <a:pt x="29" y="22"/>
                    </a:lnTo>
                    <a:lnTo>
                      <a:pt x="30" y="25"/>
                    </a:lnTo>
                    <a:lnTo>
                      <a:pt x="32" y="25"/>
                    </a:lnTo>
                    <a:lnTo>
                      <a:pt x="35" y="22"/>
                    </a:lnTo>
                    <a:lnTo>
                      <a:pt x="35" y="20"/>
                    </a:lnTo>
                    <a:lnTo>
                      <a:pt x="35" y="20"/>
                    </a:lnTo>
                    <a:lnTo>
                      <a:pt x="35" y="18"/>
                    </a:lnTo>
                    <a:lnTo>
                      <a:pt x="34" y="15"/>
                    </a:lnTo>
                    <a:lnTo>
                      <a:pt x="35" y="8"/>
                    </a:lnTo>
                    <a:lnTo>
                      <a:pt x="35" y="2"/>
                    </a:lnTo>
                    <a:lnTo>
                      <a:pt x="37" y="0"/>
                    </a:lnTo>
                    <a:lnTo>
                      <a:pt x="35" y="0"/>
                    </a:lnTo>
                    <a:lnTo>
                      <a:pt x="32" y="5"/>
                    </a:lnTo>
                    <a:lnTo>
                      <a:pt x="25" y="5"/>
                    </a:lnTo>
                    <a:lnTo>
                      <a:pt x="22" y="3"/>
                    </a:lnTo>
                    <a:lnTo>
                      <a:pt x="17" y="10"/>
                    </a:lnTo>
                    <a:lnTo>
                      <a:pt x="15" y="25"/>
                    </a:lnTo>
                    <a:lnTo>
                      <a:pt x="7" y="38"/>
                    </a:lnTo>
                    <a:lnTo>
                      <a:pt x="0" y="47"/>
                    </a:lnTo>
                    <a:lnTo>
                      <a:pt x="4" y="48"/>
                    </a:lnTo>
                    <a:lnTo>
                      <a:pt x="7" y="55"/>
                    </a:lnTo>
                    <a:lnTo>
                      <a:pt x="10" y="63"/>
                    </a:lnTo>
                    <a:lnTo>
                      <a:pt x="17" y="72"/>
                    </a:lnTo>
                    <a:lnTo>
                      <a:pt x="22" y="83"/>
                    </a:lnTo>
                    <a:lnTo>
                      <a:pt x="20" y="88"/>
                    </a:lnTo>
                    <a:lnTo>
                      <a:pt x="24" y="96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232" name="Freeform 79"/>
              <p:cNvSpPr>
                <a:spLocks/>
              </p:cNvSpPr>
              <p:nvPr/>
            </p:nvSpPr>
            <p:spPr bwMode="auto">
              <a:xfrm>
                <a:off x="6862378" y="2874393"/>
                <a:ext cx="5351" cy="10376"/>
              </a:xfrm>
              <a:custGeom>
                <a:avLst/>
                <a:gdLst/>
                <a:ahLst/>
                <a:cxnLst>
                  <a:cxn ang="0">
                    <a:pos x="1" y="20"/>
                  </a:cxn>
                  <a:cxn ang="0">
                    <a:pos x="1" y="18"/>
                  </a:cxn>
                  <a:cxn ang="0">
                    <a:pos x="0" y="15"/>
                  </a:cxn>
                  <a:cxn ang="0">
                    <a:pos x="1" y="8"/>
                  </a:cxn>
                  <a:cxn ang="0">
                    <a:pos x="1" y="2"/>
                  </a:cxn>
                  <a:cxn ang="0">
                    <a:pos x="3" y="0"/>
                  </a:cxn>
                  <a:cxn ang="0">
                    <a:pos x="3" y="0"/>
                  </a:cxn>
                  <a:cxn ang="0">
                    <a:pos x="5" y="2"/>
                  </a:cxn>
                  <a:cxn ang="0">
                    <a:pos x="8" y="5"/>
                  </a:cxn>
                  <a:cxn ang="0">
                    <a:pos x="10" y="12"/>
                  </a:cxn>
                  <a:cxn ang="0">
                    <a:pos x="8" y="15"/>
                  </a:cxn>
                  <a:cxn ang="0">
                    <a:pos x="8" y="15"/>
                  </a:cxn>
                  <a:cxn ang="0">
                    <a:pos x="5" y="18"/>
                  </a:cxn>
                  <a:cxn ang="0">
                    <a:pos x="3" y="20"/>
                  </a:cxn>
                  <a:cxn ang="0">
                    <a:pos x="1" y="20"/>
                  </a:cxn>
                </a:cxnLst>
                <a:rect l="0" t="0" r="r" b="b"/>
                <a:pathLst>
                  <a:path w="10" h="20">
                    <a:moveTo>
                      <a:pt x="1" y="20"/>
                    </a:moveTo>
                    <a:lnTo>
                      <a:pt x="1" y="18"/>
                    </a:lnTo>
                    <a:lnTo>
                      <a:pt x="0" y="15"/>
                    </a:lnTo>
                    <a:lnTo>
                      <a:pt x="1" y="8"/>
                    </a:lnTo>
                    <a:lnTo>
                      <a:pt x="1" y="2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5" y="2"/>
                    </a:lnTo>
                    <a:lnTo>
                      <a:pt x="8" y="5"/>
                    </a:lnTo>
                    <a:lnTo>
                      <a:pt x="10" y="12"/>
                    </a:lnTo>
                    <a:lnTo>
                      <a:pt x="8" y="15"/>
                    </a:lnTo>
                    <a:lnTo>
                      <a:pt x="8" y="15"/>
                    </a:lnTo>
                    <a:lnTo>
                      <a:pt x="5" y="18"/>
                    </a:lnTo>
                    <a:lnTo>
                      <a:pt x="3" y="20"/>
                    </a:lnTo>
                    <a:lnTo>
                      <a:pt x="1" y="20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233" name="Freeform 80"/>
              <p:cNvSpPr>
                <a:spLocks/>
              </p:cNvSpPr>
              <p:nvPr/>
            </p:nvSpPr>
            <p:spPr bwMode="auto">
              <a:xfrm>
                <a:off x="6855957" y="2884769"/>
                <a:ext cx="7491" cy="14526"/>
              </a:xfrm>
              <a:custGeom>
                <a:avLst/>
                <a:gdLst/>
                <a:ahLst/>
                <a:cxnLst>
                  <a:cxn ang="0">
                    <a:pos x="10" y="25"/>
                  </a:cxn>
                  <a:cxn ang="0">
                    <a:pos x="7" y="25"/>
                  </a:cxn>
                  <a:cxn ang="0">
                    <a:pos x="3" y="26"/>
                  </a:cxn>
                  <a:cxn ang="0">
                    <a:pos x="0" y="25"/>
                  </a:cxn>
                  <a:cxn ang="0">
                    <a:pos x="2" y="18"/>
                  </a:cxn>
                  <a:cxn ang="0">
                    <a:pos x="2" y="8"/>
                  </a:cxn>
                  <a:cxn ang="0">
                    <a:pos x="0" y="5"/>
                  </a:cxn>
                  <a:cxn ang="0">
                    <a:pos x="2" y="0"/>
                  </a:cxn>
                  <a:cxn ang="0">
                    <a:pos x="7" y="0"/>
                  </a:cxn>
                  <a:cxn ang="0">
                    <a:pos x="8" y="3"/>
                  </a:cxn>
                  <a:cxn ang="0">
                    <a:pos x="10" y="3"/>
                  </a:cxn>
                  <a:cxn ang="0">
                    <a:pos x="13" y="0"/>
                  </a:cxn>
                  <a:cxn ang="0">
                    <a:pos x="13" y="1"/>
                  </a:cxn>
                  <a:cxn ang="0">
                    <a:pos x="13" y="5"/>
                  </a:cxn>
                  <a:cxn ang="0">
                    <a:pos x="13" y="6"/>
                  </a:cxn>
                  <a:cxn ang="0">
                    <a:pos x="12" y="13"/>
                  </a:cxn>
                  <a:cxn ang="0">
                    <a:pos x="12" y="16"/>
                  </a:cxn>
                  <a:cxn ang="0">
                    <a:pos x="12" y="25"/>
                  </a:cxn>
                  <a:cxn ang="0">
                    <a:pos x="10" y="25"/>
                  </a:cxn>
                </a:cxnLst>
                <a:rect l="0" t="0" r="r" b="b"/>
                <a:pathLst>
                  <a:path w="13" h="26">
                    <a:moveTo>
                      <a:pt x="10" y="25"/>
                    </a:moveTo>
                    <a:lnTo>
                      <a:pt x="7" y="25"/>
                    </a:lnTo>
                    <a:lnTo>
                      <a:pt x="3" y="26"/>
                    </a:lnTo>
                    <a:lnTo>
                      <a:pt x="0" y="25"/>
                    </a:lnTo>
                    <a:lnTo>
                      <a:pt x="2" y="18"/>
                    </a:lnTo>
                    <a:lnTo>
                      <a:pt x="2" y="8"/>
                    </a:lnTo>
                    <a:lnTo>
                      <a:pt x="0" y="5"/>
                    </a:lnTo>
                    <a:lnTo>
                      <a:pt x="2" y="0"/>
                    </a:lnTo>
                    <a:lnTo>
                      <a:pt x="7" y="0"/>
                    </a:lnTo>
                    <a:lnTo>
                      <a:pt x="8" y="3"/>
                    </a:lnTo>
                    <a:lnTo>
                      <a:pt x="10" y="3"/>
                    </a:lnTo>
                    <a:lnTo>
                      <a:pt x="13" y="0"/>
                    </a:lnTo>
                    <a:lnTo>
                      <a:pt x="13" y="1"/>
                    </a:lnTo>
                    <a:lnTo>
                      <a:pt x="13" y="5"/>
                    </a:lnTo>
                    <a:lnTo>
                      <a:pt x="13" y="6"/>
                    </a:lnTo>
                    <a:lnTo>
                      <a:pt x="12" y="13"/>
                    </a:lnTo>
                    <a:lnTo>
                      <a:pt x="12" y="16"/>
                    </a:lnTo>
                    <a:lnTo>
                      <a:pt x="12" y="25"/>
                    </a:lnTo>
                    <a:lnTo>
                      <a:pt x="10" y="25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234" name="Freeform 81"/>
              <p:cNvSpPr>
                <a:spLocks/>
              </p:cNvSpPr>
              <p:nvPr/>
            </p:nvSpPr>
            <p:spPr bwMode="auto">
              <a:xfrm>
                <a:off x="6855957" y="2857792"/>
                <a:ext cx="17124" cy="18677"/>
              </a:xfrm>
              <a:custGeom>
                <a:avLst/>
                <a:gdLst/>
                <a:ahLst/>
                <a:cxnLst>
                  <a:cxn ang="0">
                    <a:pos x="0" y="34"/>
                  </a:cxn>
                  <a:cxn ang="0">
                    <a:pos x="3" y="36"/>
                  </a:cxn>
                  <a:cxn ang="0">
                    <a:pos x="10" y="36"/>
                  </a:cxn>
                  <a:cxn ang="0">
                    <a:pos x="13" y="31"/>
                  </a:cxn>
                  <a:cxn ang="0">
                    <a:pos x="17" y="31"/>
                  </a:cxn>
                  <a:cxn ang="0">
                    <a:pos x="20" y="26"/>
                  </a:cxn>
                  <a:cxn ang="0">
                    <a:pos x="22" y="20"/>
                  </a:cxn>
                  <a:cxn ang="0">
                    <a:pos x="27" y="18"/>
                  </a:cxn>
                  <a:cxn ang="0">
                    <a:pos x="28" y="18"/>
                  </a:cxn>
                  <a:cxn ang="0">
                    <a:pos x="32" y="16"/>
                  </a:cxn>
                  <a:cxn ang="0">
                    <a:pos x="30" y="13"/>
                  </a:cxn>
                  <a:cxn ang="0">
                    <a:pos x="30" y="6"/>
                  </a:cxn>
                  <a:cxn ang="0">
                    <a:pos x="27" y="5"/>
                  </a:cxn>
                  <a:cxn ang="0">
                    <a:pos x="23" y="0"/>
                  </a:cxn>
                  <a:cxn ang="0">
                    <a:pos x="13" y="0"/>
                  </a:cxn>
                  <a:cxn ang="0">
                    <a:pos x="13" y="1"/>
                  </a:cxn>
                  <a:cxn ang="0">
                    <a:pos x="10" y="1"/>
                  </a:cxn>
                  <a:cxn ang="0">
                    <a:pos x="8" y="18"/>
                  </a:cxn>
                  <a:cxn ang="0">
                    <a:pos x="5" y="23"/>
                  </a:cxn>
                  <a:cxn ang="0">
                    <a:pos x="0" y="28"/>
                  </a:cxn>
                  <a:cxn ang="0">
                    <a:pos x="0" y="34"/>
                  </a:cxn>
                  <a:cxn ang="0">
                    <a:pos x="0" y="34"/>
                  </a:cxn>
                </a:cxnLst>
                <a:rect l="0" t="0" r="r" b="b"/>
                <a:pathLst>
                  <a:path w="32" h="36">
                    <a:moveTo>
                      <a:pt x="0" y="34"/>
                    </a:moveTo>
                    <a:lnTo>
                      <a:pt x="3" y="36"/>
                    </a:lnTo>
                    <a:lnTo>
                      <a:pt x="10" y="36"/>
                    </a:lnTo>
                    <a:lnTo>
                      <a:pt x="13" y="31"/>
                    </a:lnTo>
                    <a:lnTo>
                      <a:pt x="17" y="31"/>
                    </a:lnTo>
                    <a:lnTo>
                      <a:pt x="20" y="26"/>
                    </a:lnTo>
                    <a:lnTo>
                      <a:pt x="22" y="20"/>
                    </a:lnTo>
                    <a:lnTo>
                      <a:pt x="27" y="18"/>
                    </a:lnTo>
                    <a:lnTo>
                      <a:pt x="28" y="18"/>
                    </a:lnTo>
                    <a:lnTo>
                      <a:pt x="32" y="16"/>
                    </a:lnTo>
                    <a:lnTo>
                      <a:pt x="30" y="13"/>
                    </a:lnTo>
                    <a:lnTo>
                      <a:pt x="30" y="6"/>
                    </a:lnTo>
                    <a:lnTo>
                      <a:pt x="27" y="5"/>
                    </a:lnTo>
                    <a:lnTo>
                      <a:pt x="23" y="0"/>
                    </a:lnTo>
                    <a:lnTo>
                      <a:pt x="13" y="0"/>
                    </a:lnTo>
                    <a:lnTo>
                      <a:pt x="13" y="1"/>
                    </a:lnTo>
                    <a:lnTo>
                      <a:pt x="10" y="1"/>
                    </a:lnTo>
                    <a:lnTo>
                      <a:pt x="8" y="18"/>
                    </a:lnTo>
                    <a:lnTo>
                      <a:pt x="5" y="23"/>
                    </a:lnTo>
                    <a:lnTo>
                      <a:pt x="0" y="28"/>
                    </a:lnTo>
                    <a:lnTo>
                      <a:pt x="0" y="34"/>
                    </a:lnTo>
                    <a:lnTo>
                      <a:pt x="0" y="34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235" name="Freeform 82"/>
              <p:cNvSpPr>
                <a:spLocks/>
              </p:cNvSpPr>
              <p:nvPr/>
            </p:nvSpPr>
            <p:spPr bwMode="auto">
              <a:xfrm>
                <a:off x="6857027" y="2872318"/>
                <a:ext cx="52442" cy="57068"/>
              </a:xfrm>
              <a:custGeom>
                <a:avLst/>
                <a:gdLst/>
                <a:ahLst/>
                <a:cxnLst>
                  <a:cxn ang="0">
                    <a:pos x="3" y="94"/>
                  </a:cxn>
                  <a:cxn ang="0">
                    <a:pos x="3" y="94"/>
                  </a:cxn>
                  <a:cxn ang="0">
                    <a:pos x="3" y="91"/>
                  </a:cxn>
                  <a:cxn ang="0">
                    <a:pos x="5" y="90"/>
                  </a:cxn>
                  <a:cxn ang="0">
                    <a:pos x="5" y="85"/>
                  </a:cxn>
                  <a:cxn ang="0">
                    <a:pos x="6" y="80"/>
                  </a:cxn>
                  <a:cxn ang="0">
                    <a:pos x="6" y="73"/>
                  </a:cxn>
                  <a:cxn ang="0">
                    <a:pos x="8" y="71"/>
                  </a:cxn>
                  <a:cxn ang="0">
                    <a:pos x="8" y="66"/>
                  </a:cxn>
                  <a:cxn ang="0">
                    <a:pos x="10" y="61"/>
                  </a:cxn>
                  <a:cxn ang="0">
                    <a:pos x="8" y="58"/>
                  </a:cxn>
                  <a:cxn ang="0">
                    <a:pos x="10" y="41"/>
                  </a:cxn>
                  <a:cxn ang="0">
                    <a:pos x="10" y="38"/>
                  </a:cxn>
                  <a:cxn ang="0">
                    <a:pos x="11" y="31"/>
                  </a:cxn>
                  <a:cxn ang="0">
                    <a:pos x="11" y="30"/>
                  </a:cxn>
                  <a:cxn ang="0">
                    <a:pos x="11" y="26"/>
                  </a:cxn>
                  <a:cxn ang="0">
                    <a:pos x="11" y="23"/>
                  </a:cxn>
                  <a:cxn ang="0">
                    <a:pos x="13" y="23"/>
                  </a:cxn>
                  <a:cxn ang="0">
                    <a:pos x="15" y="21"/>
                  </a:cxn>
                  <a:cxn ang="0">
                    <a:pos x="18" y="18"/>
                  </a:cxn>
                  <a:cxn ang="0">
                    <a:pos x="20" y="18"/>
                  </a:cxn>
                  <a:cxn ang="0">
                    <a:pos x="28" y="21"/>
                  </a:cxn>
                  <a:cxn ang="0">
                    <a:pos x="33" y="25"/>
                  </a:cxn>
                  <a:cxn ang="0">
                    <a:pos x="35" y="25"/>
                  </a:cxn>
                  <a:cxn ang="0">
                    <a:pos x="38" y="28"/>
                  </a:cxn>
                  <a:cxn ang="0">
                    <a:pos x="86" y="0"/>
                  </a:cxn>
                  <a:cxn ang="0">
                    <a:pos x="98" y="28"/>
                  </a:cxn>
                  <a:cxn ang="0">
                    <a:pos x="96" y="28"/>
                  </a:cxn>
                  <a:cxn ang="0">
                    <a:pos x="88" y="36"/>
                  </a:cxn>
                  <a:cxn ang="0">
                    <a:pos x="53" y="46"/>
                  </a:cxn>
                  <a:cxn ang="0">
                    <a:pos x="79" y="75"/>
                  </a:cxn>
                  <a:cxn ang="0">
                    <a:pos x="70" y="85"/>
                  </a:cxn>
                  <a:cxn ang="0">
                    <a:pos x="68" y="91"/>
                  </a:cxn>
                  <a:cxn ang="0">
                    <a:pos x="50" y="94"/>
                  </a:cxn>
                  <a:cxn ang="0">
                    <a:pos x="33" y="109"/>
                  </a:cxn>
                  <a:cxn ang="0">
                    <a:pos x="8" y="103"/>
                  </a:cxn>
                  <a:cxn ang="0">
                    <a:pos x="0" y="103"/>
                  </a:cxn>
                  <a:cxn ang="0">
                    <a:pos x="1" y="103"/>
                  </a:cxn>
                  <a:cxn ang="0">
                    <a:pos x="3" y="96"/>
                  </a:cxn>
                  <a:cxn ang="0">
                    <a:pos x="3" y="94"/>
                  </a:cxn>
                  <a:cxn ang="0">
                    <a:pos x="3" y="94"/>
                  </a:cxn>
                </a:cxnLst>
                <a:rect l="0" t="0" r="r" b="b"/>
                <a:pathLst>
                  <a:path w="98" h="109">
                    <a:moveTo>
                      <a:pt x="3" y="94"/>
                    </a:moveTo>
                    <a:lnTo>
                      <a:pt x="3" y="94"/>
                    </a:lnTo>
                    <a:lnTo>
                      <a:pt x="3" y="91"/>
                    </a:lnTo>
                    <a:lnTo>
                      <a:pt x="5" y="90"/>
                    </a:lnTo>
                    <a:lnTo>
                      <a:pt x="5" y="85"/>
                    </a:lnTo>
                    <a:lnTo>
                      <a:pt x="6" y="80"/>
                    </a:lnTo>
                    <a:lnTo>
                      <a:pt x="6" y="73"/>
                    </a:lnTo>
                    <a:lnTo>
                      <a:pt x="8" y="71"/>
                    </a:lnTo>
                    <a:lnTo>
                      <a:pt x="8" y="66"/>
                    </a:lnTo>
                    <a:lnTo>
                      <a:pt x="10" y="61"/>
                    </a:lnTo>
                    <a:lnTo>
                      <a:pt x="8" y="58"/>
                    </a:lnTo>
                    <a:lnTo>
                      <a:pt x="10" y="41"/>
                    </a:lnTo>
                    <a:lnTo>
                      <a:pt x="10" y="38"/>
                    </a:lnTo>
                    <a:lnTo>
                      <a:pt x="11" y="31"/>
                    </a:lnTo>
                    <a:lnTo>
                      <a:pt x="11" y="30"/>
                    </a:lnTo>
                    <a:lnTo>
                      <a:pt x="11" y="26"/>
                    </a:lnTo>
                    <a:lnTo>
                      <a:pt x="11" y="23"/>
                    </a:lnTo>
                    <a:lnTo>
                      <a:pt x="13" y="23"/>
                    </a:lnTo>
                    <a:lnTo>
                      <a:pt x="15" y="21"/>
                    </a:lnTo>
                    <a:lnTo>
                      <a:pt x="18" y="18"/>
                    </a:lnTo>
                    <a:lnTo>
                      <a:pt x="20" y="18"/>
                    </a:lnTo>
                    <a:lnTo>
                      <a:pt x="28" y="21"/>
                    </a:lnTo>
                    <a:lnTo>
                      <a:pt x="33" y="25"/>
                    </a:lnTo>
                    <a:lnTo>
                      <a:pt x="35" y="25"/>
                    </a:lnTo>
                    <a:lnTo>
                      <a:pt x="38" y="28"/>
                    </a:lnTo>
                    <a:lnTo>
                      <a:pt x="86" y="0"/>
                    </a:lnTo>
                    <a:lnTo>
                      <a:pt x="98" y="28"/>
                    </a:lnTo>
                    <a:lnTo>
                      <a:pt x="96" y="28"/>
                    </a:lnTo>
                    <a:lnTo>
                      <a:pt x="88" y="36"/>
                    </a:lnTo>
                    <a:lnTo>
                      <a:pt x="53" y="46"/>
                    </a:lnTo>
                    <a:lnTo>
                      <a:pt x="79" y="75"/>
                    </a:lnTo>
                    <a:lnTo>
                      <a:pt x="70" y="85"/>
                    </a:lnTo>
                    <a:lnTo>
                      <a:pt x="68" y="91"/>
                    </a:lnTo>
                    <a:lnTo>
                      <a:pt x="50" y="94"/>
                    </a:lnTo>
                    <a:lnTo>
                      <a:pt x="33" y="109"/>
                    </a:lnTo>
                    <a:lnTo>
                      <a:pt x="8" y="103"/>
                    </a:lnTo>
                    <a:lnTo>
                      <a:pt x="0" y="103"/>
                    </a:lnTo>
                    <a:lnTo>
                      <a:pt x="1" y="103"/>
                    </a:lnTo>
                    <a:lnTo>
                      <a:pt x="3" y="96"/>
                    </a:lnTo>
                    <a:lnTo>
                      <a:pt x="3" y="94"/>
                    </a:lnTo>
                    <a:lnTo>
                      <a:pt x="3" y="94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236" name="Freeform 83"/>
              <p:cNvSpPr>
                <a:spLocks/>
              </p:cNvSpPr>
              <p:nvPr/>
            </p:nvSpPr>
            <p:spPr bwMode="auto">
              <a:xfrm>
                <a:off x="6855957" y="2886844"/>
                <a:ext cx="269703" cy="200255"/>
              </a:xfrm>
              <a:custGeom>
                <a:avLst/>
                <a:gdLst/>
                <a:ahLst/>
                <a:cxnLst>
                  <a:cxn ang="0">
                    <a:pos x="306" y="81"/>
                  </a:cxn>
                  <a:cxn ang="0">
                    <a:pos x="121" y="3"/>
                  </a:cxn>
                  <a:cxn ang="0">
                    <a:pos x="55" y="18"/>
                  </a:cxn>
                  <a:cxn ang="0">
                    <a:pos x="70" y="63"/>
                  </a:cxn>
                  <a:cxn ang="0">
                    <a:pos x="10" y="75"/>
                  </a:cxn>
                  <a:cxn ang="0">
                    <a:pos x="2" y="93"/>
                  </a:cxn>
                  <a:cxn ang="0">
                    <a:pos x="3" y="100"/>
                  </a:cxn>
                  <a:cxn ang="0">
                    <a:pos x="13" y="103"/>
                  </a:cxn>
                  <a:cxn ang="0">
                    <a:pos x="23" y="118"/>
                  </a:cxn>
                  <a:cxn ang="0">
                    <a:pos x="32" y="128"/>
                  </a:cxn>
                  <a:cxn ang="0">
                    <a:pos x="42" y="143"/>
                  </a:cxn>
                  <a:cxn ang="0">
                    <a:pos x="48" y="153"/>
                  </a:cxn>
                  <a:cxn ang="0">
                    <a:pos x="62" y="168"/>
                  </a:cxn>
                  <a:cxn ang="0">
                    <a:pos x="65" y="179"/>
                  </a:cxn>
                  <a:cxn ang="0">
                    <a:pos x="70" y="189"/>
                  </a:cxn>
                  <a:cxn ang="0">
                    <a:pos x="81" y="193"/>
                  </a:cxn>
                  <a:cxn ang="0">
                    <a:pos x="98" y="206"/>
                  </a:cxn>
                  <a:cxn ang="0">
                    <a:pos x="103" y="214"/>
                  </a:cxn>
                  <a:cxn ang="0">
                    <a:pos x="111" y="233"/>
                  </a:cxn>
                  <a:cxn ang="0">
                    <a:pos x="108" y="244"/>
                  </a:cxn>
                  <a:cxn ang="0">
                    <a:pos x="113" y="262"/>
                  </a:cxn>
                  <a:cxn ang="0">
                    <a:pos x="131" y="282"/>
                  </a:cxn>
                  <a:cxn ang="0">
                    <a:pos x="143" y="287"/>
                  </a:cxn>
                  <a:cxn ang="0">
                    <a:pos x="153" y="297"/>
                  </a:cxn>
                  <a:cxn ang="0">
                    <a:pos x="161" y="302"/>
                  </a:cxn>
                  <a:cxn ang="0">
                    <a:pos x="173" y="329"/>
                  </a:cxn>
                  <a:cxn ang="0">
                    <a:pos x="196" y="356"/>
                  </a:cxn>
                  <a:cxn ang="0">
                    <a:pos x="211" y="369"/>
                  </a:cxn>
                  <a:cxn ang="0">
                    <a:pos x="224" y="362"/>
                  </a:cxn>
                  <a:cxn ang="0">
                    <a:pos x="229" y="342"/>
                  </a:cxn>
                  <a:cxn ang="0">
                    <a:pos x="273" y="356"/>
                  </a:cxn>
                  <a:cxn ang="0">
                    <a:pos x="339" y="331"/>
                  </a:cxn>
                  <a:cxn ang="0">
                    <a:pos x="498" y="223"/>
                  </a:cxn>
                  <a:cxn ang="0">
                    <a:pos x="419" y="219"/>
                  </a:cxn>
                  <a:cxn ang="0">
                    <a:pos x="409" y="188"/>
                  </a:cxn>
                  <a:cxn ang="0">
                    <a:pos x="404" y="184"/>
                  </a:cxn>
                  <a:cxn ang="0">
                    <a:pos x="402" y="181"/>
                  </a:cxn>
                  <a:cxn ang="0">
                    <a:pos x="390" y="176"/>
                  </a:cxn>
                  <a:cxn ang="0">
                    <a:pos x="384" y="169"/>
                  </a:cxn>
                  <a:cxn ang="0">
                    <a:pos x="367" y="145"/>
                  </a:cxn>
                  <a:cxn ang="0">
                    <a:pos x="366" y="133"/>
                  </a:cxn>
                  <a:cxn ang="0">
                    <a:pos x="361" y="126"/>
                  </a:cxn>
                  <a:cxn ang="0">
                    <a:pos x="346" y="111"/>
                  </a:cxn>
                  <a:cxn ang="0">
                    <a:pos x="351" y="111"/>
                  </a:cxn>
                  <a:cxn ang="0">
                    <a:pos x="336" y="106"/>
                  </a:cxn>
                  <a:cxn ang="0">
                    <a:pos x="326" y="88"/>
                  </a:cxn>
                  <a:cxn ang="0">
                    <a:pos x="322" y="83"/>
                  </a:cxn>
                </a:cxnLst>
                <a:rect l="0" t="0" r="r" b="b"/>
                <a:pathLst>
                  <a:path w="503" h="385">
                    <a:moveTo>
                      <a:pt x="322" y="83"/>
                    </a:moveTo>
                    <a:lnTo>
                      <a:pt x="307" y="90"/>
                    </a:lnTo>
                    <a:lnTo>
                      <a:pt x="306" y="81"/>
                    </a:lnTo>
                    <a:lnTo>
                      <a:pt x="284" y="75"/>
                    </a:lnTo>
                    <a:lnTo>
                      <a:pt x="234" y="75"/>
                    </a:lnTo>
                    <a:lnTo>
                      <a:pt x="121" y="3"/>
                    </a:lnTo>
                    <a:lnTo>
                      <a:pt x="98" y="0"/>
                    </a:lnTo>
                    <a:lnTo>
                      <a:pt x="90" y="8"/>
                    </a:lnTo>
                    <a:lnTo>
                      <a:pt x="55" y="18"/>
                    </a:lnTo>
                    <a:lnTo>
                      <a:pt x="81" y="47"/>
                    </a:lnTo>
                    <a:lnTo>
                      <a:pt x="72" y="57"/>
                    </a:lnTo>
                    <a:lnTo>
                      <a:pt x="70" y="63"/>
                    </a:lnTo>
                    <a:lnTo>
                      <a:pt x="52" y="66"/>
                    </a:lnTo>
                    <a:lnTo>
                      <a:pt x="35" y="81"/>
                    </a:lnTo>
                    <a:lnTo>
                      <a:pt x="10" y="75"/>
                    </a:lnTo>
                    <a:lnTo>
                      <a:pt x="2" y="75"/>
                    </a:lnTo>
                    <a:lnTo>
                      <a:pt x="2" y="83"/>
                    </a:lnTo>
                    <a:lnTo>
                      <a:pt x="2" y="93"/>
                    </a:lnTo>
                    <a:lnTo>
                      <a:pt x="0" y="98"/>
                    </a:lnTo>
                    <a:lnTo>
                      <a:pt x="0" y="101"/>
                    </a:lnTo>
                    <a:lnTo>
                      <a:pt x="3" y="100"/>
                    </a:lnTo>
                    <a:lnTo>
                      <a:pt x="5" y="101"/>
                    </a:lnTo>
                    <a:lnTo>
                      <a:pt x="8" y="100"/>
                    </a:lnTo>
                    <a:lnTo>
                      <a:pt x="13" y="103"/>
                    </a:lnTo>
                    <a:lnTo>
                      <a:pt x="12" y="103"/>
                    </a:lnTo>
                    <a:lnTo>
                      <a:pt x="23" y="115"/>
                    </a:lnTo>
                    <a:lnTo>
                      <a:pt x="23" y="118"/>
                    </a:lnTo>
                    <a:lnTo>
                      <a:pt x="27" y="120"/>
                    </a:lnTo>
                    <a:lnTo>
                      <a:pt x="27" y="125"/>
                    </a:lnTo>
                    <a:lnTo>
                      <a:pt x="32" y="128"/>
                    </a:lnTo>
                    <a:lnTo>
                      <a:pt x="35" y="128"/>
                    </a:lnTo>
                    <a:lnTo>
                      <a:pt x="42" y="140"/>
                    </a:lnTo>
                    <a:lnTo>
                      <a:pt x="42" y="143"/>
                    </a:lnTo>
                    <a:lnTo>
                      <a:pt x="43" y="146"/>
                    </a:lnTo>
                    <a:lnTo>
                      <a:pt x="48" y="148"/>
                    </a:lnTo>
                    <a:lnTo>
                      <a:pt x="48" y="153"/>
                    </a:lnTo>
                    <a:lnTo>
                      <a:pt x="52" y="156"/>
                    </a:lnTo>
                    <a:lnTo>
                      <a:pt x="57" y="158"/>
                    </a:lnTo>
                    <a:lnTo>
                      <a:pt x="62" y="168"/>
                    </a:lnTo>
                    <a:lnTo>
                      <a:pt x="65" y="171"/>
                    </a:lnTo>
                    <a:lnTo>
                      <a:pt x="67" y="178"/>
                    </a:lnTo>
                    <a:lnTo>
                      <a:pt x="65" y="179"/>
                    </a:lnTo>
                    <a:lnTo>
                      <a:pt x="65" y="183"/>
                    </a:lnTo>
                    <a:lnTo>
                      <a:pt x="70" y="186"/>
                    </a:lnTo>
                    <a:lnTo>
                      <a:pt x="70" y="189"/>
                    </a:lnTo>
                    <a:lnTo>
                      <a:pt x="73" y="193"/>
                    </a:lnTo>
                    <a:lnTo>
                      <a:pt x="76" y="189"/>
                    </a:lnTo>
                    <a:lnTo>
                      <a:pt x="81" y="193"/>
                    </a:lnTo>
                    <a:lnTo>
                      <a:pt x="90" y="196"/>
                    </a:lnTo>
                    <a:lnTo>
                      <a:pt x="96" y="201"/>
                    </a:lnTo>
                    <a:lnTo>
                      <a:pt x="98" y="206"/>
                    </a:lnTo>
                    <a:lnTo>
                      <a:pt x="100" y="206"/>
                    </a:lnTo>
                    <a:lnTo>
                      <a:pt x="100" y="211"/>
                    </a:lnTo>
                    <a:lnTo>
                      <a:pt x="103" y="214"/>
                    </a:lnTo>
                    <a:lnTo>
                      <a:pt x="105" y="221"/>
                    </a:lnTo>
                    <a:lnTo>
                      <a:pt x="110" y="224"/>
                    </a:lnTo>
                    <a:lnTo>
                      <a:pt x="111" y="233"/>
                    </a:lnTo>
                    <a:lnTo>
                      <a:pt x="111" y="234"/>
                    </a:lnTo>
                    <a:lnTo>
                      <a:pt x="110" y="243"/>
                    </a:lnTo>
                    <a:lnTo>
                      <a:pt x="108" y="244"/>
                    </a:lnTo>
                    <a:lnTo>
                      <a:pt x="110" y="248"/>
                    </a:lnTo>
                    <a:lnTo>
                      <a:pt x="113" y="254"/>
                    </a:lnTo>
                    <a:lnTo>
                      <a:pt x="113" y="262"/>
                    </a:lnTo>
                    <a:lnTo>
                      <a:pt x="118" y="267"/>
                    </a:lnTo>
                    <a:lnTo>
                      <a:pt x="118" y="269"/>
                    </a:lnTo>
                    <a:lnTo>
                      <a:pt x="131" y="282"/>
                    </a:lnTo>
                    <a:lnTo>
                      <a:pt x="135" y="284"/>
                    </a:lnTo>
                    <a:lnTo>
                      <a:pt x="140" y="284"/>
                    </a:lnTo>
                    <a:lnTo>
                      <a:pt x="143" y="287"/>
                    </a:lnTo>
                    <a:lnTo>
                      <a:pt x="146" y="287"/>
                    </a:lnTo>
                    <a:lnTo>
                      <a:pt x="153" y="294"/>
                    </a:lnTo>
                    <a:lnTo>
                      <a:pt x="153" y="297"/>
                    </a:lnTo>
                    <a:lnTo>
                      <a:pt x="160" y="297"/>
                    </a:lnTo>
                    <a:lnTo>
                      <a:pt x="158" y="301"/>
                    </a:lnTo>
                    <a:lnTo>
                      <a:pt x="161" y="302"/>
                    </a:lnTo>
                    <a:lnTo>
                      <a:pt x="168" y="321"/>
                    </a:lnTo>
                    <a:lnTo>
                      <a:pt x="173" y="324"/>
                    </a:lnTo>
                    <a:lnTo>
                      <a:pt x="173" y="329"/>
                    </a:lnTo>
                    <a:lnTo>
                      <a:pt x="191" y="346"/>
                    </a:lnTo>
                    <a:lnTo>
                      <a:pt x="194" y="346"/>
                    </a:lnTo>
                    <a:lnTo>
                      <a:pt x="196" y="356"/>
                    </a:lnTo>
                    <a:lnTo>
                      <a:pt x="203" y="357"/>
                    </a:lnTo>
                    <a:lnTo>
                      <a:pt x="208" y="369"/>
                    </a:lnTo>
                    <a:lnTo>
                      <a:pt x="211" y="369"/>
                    </a:lnTo>
                    <a:lnTo>
                      <a:pt x="216" y="370"/>
                    </a:lnTo>
                    <a:lnTo>
                      <a:pt x="218" y="365"/>
                    </a:lnTo>
                    <a:lnTo>
                      <a:pt x="224" y="362"/>
                    </a:lnTo>
                    <a:lnTo>
                      <a:pt x="219" y="356"/>
                    </a:lnTo>
                    <a:lnTo>
                      <a:pt x="223" y="344"/>
                    </a:lnTo>
                    <a:lnTo>
                      <a:pt x="229" y="342"/>
                    </a:lnTo>
                    <a:lnTo>
                      <a:pt x="238" y="347"/>
                    </a:lnTo>
                    <a:lnTo>
                      <a:pt x="253" y="347"/>
                    </a:lnTo>
                    <a:lnTo>
                      <a:pt x="273" y="356"/>
                    </a:lnTo>
                    <a:lnTo>
                      <a:pt x="294" y="365"/>
                    </a:lnTo>
                    <a:lnTo>
                      <a:pt x="296" y="385"/>
                    </a:lnTo>
                    <a:lnTo>
                      <a:pt x="339" y="331"/>
                    </a:lnTo>
                    <a:lnTo>
                      <a:pt x="500" y="287"/>
                    </a:lnTo>
                    <a:lnTo>
                      <a:pt x="503" y="239"/>
                    </a:lnTo>
                    <a:lnTo>
                      <a:pt x="498" y="223"/>
                    </a:lnTo>
                    <a:lnTo>
                      <a:pt x="498" y="223"/>
                    </a:lnTo>
                    <a:lnTo>
                      <a:pt x="490" y="229"/>
                    </a:lnTo>
                    <a:lnTo>
                      <a:pt x="419" y="219"/>
                    </a:lnTo>
                    <a:lnTo>
                      <a:pt x="414" y="203"/>
                    </a:lnTo>
                    <a:lnTo>
                      <a:pt x="409" y="196"/>
                    </a:lnTo>
                    <a:lnTo>
                      <a:pt x="409" y="188"/>
                    </a:lnTo>
                    <a:lnTo>
                      <a:pt x="409" y="188"/>
                    </a:lnTo>
                    <a:lnTo>
                      <a:pt x="407" y="189"/>
                    </a:lnTo>
                    <a:lnTo>
                      <a:pt x="404" y="184"/>
                    </a:lnTo>
                    <a:lnTo>
                      <a:pt x="405" y="183"/>
                    </a:lnTo>
                    <a:lnTo>
                      <a:pt x="407" y="181"/>
                    </a:lnTo>
                    <a:lnTo>
                      <a:pt x="402" y="181"/>
                    </a:lnTo>
                    <a:lnTo>
                      <a:pt x="402" y="179"/>
                    </a:lnTo>
                    <a:lnTo>
                      <a:pt x="399" y="179"/>
                    </a:lnTo>
                    <a:lnTo>
                      <a:pt x="390" y="176"/>
                    </a:lnTo>
                    <a:lnTo>
                      <a:pt x="389" y="174"/>
                    </a:lnTo>
                    <a:lnTo>
                      <a:pt x="389" y="174"/>
                    </a:lnTo>
                    <a:lnTo>
                      <a:pt x="384" y="169"/>
                    </a:lnTo>
                    <a:lnTo>
                      <a:pt x="382" y="164"/>
                    </a:lnTo>
                    <a:lnTo>
                      <a:pt x="371" y="150"/>
                    </a:lnTo>
                    <a:lnTo>
                      <a:pt x="367" y="145"/>
                    </a:lnTo>
                    <a:lnTo>
                      <a:pt x="371" y="145"/>
                    </a:lnTo>
                    <a:lnTo>
                      <a:pt x="371" y="143"/>
                    </a:lnTo>
                    <a:lnTo>
                      <a:pt x="366" y="133"/>
                    </a:lnTo>
                    <a:lnTo>
                      <a:pt x="366" y="130"/>
                    </a:lnTo>
                    <a:lnTo>
                      <a:pt x="362" y="126"/>
                    </a:lnTo>
                    <a:lnTo>
                      <a:pt x="361" y="126"/>
                    </a:lnTo>
                    <a:lnTo>
                      <a:pt x="352" y="115"/>
                    </a:lnTo>
                    <a:lnTo>
                      <a:pt x="349" y="115"/>
                    </a:lnTo>
                    <a:lnTo>
                      <a:pt x="346" y="111"/>
                    </a:lnTo>
                    <a:lnTo>
                      <a:pt x="347" y="110"/>
                    </a:lnTo>
                    <a:lnTo>
                      <a:pt x="349" y="110"/>
                    </a:lnTo>
                    <a:lnTo>
                      <a:pt x="351" y="111"/>
                    </a:lnTo>
                    <a:lnTo>
                      <a:pt x="349" y="108"/>
                    </a:lnTo>
                    <a:lnTo>
                      <a:pt x="344" y="108"/>
                    </a:lnTo>
                    <a:lnTo>
                      <a:pt x="336" y="106"/>
                    </a:lnTo>
                    <a:lnTo>
                      <a:pt x="331" y="95"/>
                    </a:lnTo>
                    <a:lnTo>
                      <a:pt x="329" y="90"/>
                    </a:lnTo>
                    <a:lnTo>
                      <a:pt x="326" y="88"/>
                    </a:lnTo>
                    <a:lnTo>
                      <a:pt x="326" y="85"/>
                    </a:lnTo>
                    <a:lnTo>
                      <a:pt x="324" y="85"/>
                    </a:lnTo>
                    <a:lnTo>
                      <a:pt x="322" y="83"/>
                    </a:lnTo>
                    <a:close/>
                  </a:path>
                </a:pathLst>
              </a:custGeom>
              <a:solidFill>
                <a:schemeClr val="accent5"/>
              </a:solidFill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237" name="Freeform 84"/>
              <p:cNvSpPr>
                <a:spLocks/>
              </p:cNvSpPr>
              <p:nvPr/>
            </p:nvSpPr>
            <p:spPr bwMode="auto">
              <a:xfrm>
                <a:off x="7063585" y="2960513"/>
                <a:ext cx="10702" cy="19715"/>
              </a:xfrm>
              <a:custGeom>
                <a:avLst/>
                <a:gdLst/>
                <a:ahLst/>
                <a:cxnLst>
                  <a:cxn ang="0">
                    <a:pos x="15" y="36"/>
                  </a:cxn>
                  <a:cxn ang="0">
                    <a:pos x="12" y="36"/>
                  </a:cxn>
                  <a:cxn ang="0">
                    <a:pos x="3" y="33"/>
                  </a:cxn>
                  <a:cxn ang="0">
                    <a:pos x="2" y="31"/>
                  </a:cxn>
                  <a:cxn ang="0">
                    <a:pos x="3" y="30"/>
                  </a:cxn>
                  <a:cxn ang="0">
                    <a:pos x="3" y="26"/>
                  </a:cxn>
                  <a:cxn ang="0">
                    <a:pos x="2" y="23"/>
                  </a:cxn>
                  <a:cxn ang="0">
                    <a:pos x="0" y="21"/>
                  </a:cxn>
                  <a:cxn ang="0">
                    <a:pos x="2" y="15"/>
                  </a:cxn>
                  <a:cxn ang="0">
                    <a:pos x="3" y="15"/>
                  </a:cxn>
                  <a:cxn ang="0">
                    <a:pos x="5" y="15"/>
                  </a:cxn>
                  <a:cxn ang="0">
                    <a:pos x="3" y="8"/>
                  </a:cxn>
                  <a:cxn ang="0">
                    <a:pos x="5" y="8"/>
                  </a:cxn>
                  <a:cxn ang="0">
                    <a:pos x="3" y="5"/>
                  </a:cxn>
                  <a:cxn ang="0">
                    <a:pos x="5" y="3"/>
                  </a:cxn>
                  <a:cxn ang="0">
                    <a:pos x="5" y="2"/>
                  </a:cxn>
                  <a:cxn ang="0">
                    <a:pos x="7" y="2"/>
                  </a:cxn>
                  <a:cxn ang="0">
                    <a:pos x="8" y="0"/>
                  </a:cxn>
                  <a:cxn ang="0">
                    <a:pos x="10" y="0"/>
                  </a:cxn>
                  <a:cxn ang="0">
                    <a:pos x="13" y="3"/>
                  </a:cxn>
                  <a:cxn ang="0">
                    <a:pos x="15" y="5"/>
                  </a:cxn>
                  <a:cxn ang="0">
                    <a:pos x="17" y="5"/>
                  </a:cxn>
                  <a:cxn ang="0">
                    <a:pos x="17" y="7"/>
                  </a:cxn>
                  <a:cxn ang="0">
                    <a:pos x="15" y="13"/>
                  </a:cxn>
                  <a:cxn ang="0">
                    <a:pos x="15" y="13"/>
                  </a:cxn>
                  <a:cxn ang="0">
                    <a:pos x="15" y="21"/>
                  </a:cxn>
                  <a:cxn ang="0">
                    <a:pos x="17" y="21"/>
                  </a:cxn>
                  <a:cxn ang="0">
                    <a:pos x="20" y="25"/>
                  </a:cxn>
                  <a:cxn ang="0">
                    <a:pos x="18" y="36"/>
                  </a:cxn>
                  <a:cxn ang="0">
                    <a:pos x="15" y="36"/>
                  </a:cxn>
                  <a:cxn ang="0">
                    <a:pos x="15" y="36"/>
                  </a:cxn>
                </a:cxnLst>
                <a:rect l="0" t="0" r="r" b="b"/>
                <a:pathLst>
                  <a:path w="20" h="36">
                    <a:moveTo>
                      <a:pt x="15" y="36"/>
                    </a:moveTo>
                    <a:lnTo>
                      <a:pt x="12" y="36"/>
                    </a:lnTo>
                    <a:lnTo>
                      <a:pt x="3" y="33"/>
                    </a:lnTo>
                    <a:lnTo>
                      <a:pt x="2" y="31"/>
                    </a:lnTo>
                    <a:lnTo>
                      <a:pt x="3" y="30"/>
                    </a:lnTo>
                    <a:lnTo>
                      <a:pt x="3" y="26"/>
                    </a:lnTo>
                    <a:lnTo>
                      <a:pt x="2" y="23"/>
                    </a:lnTo>
                    <a:lnTo>
                      <a:pt x="0" y="21"/>
                    </a:lnTo>
                    <a:lnTo>
                      <a:pt x="2" y="15"/>
                    </a:lnTo>
                    <a:lnTo>
                      <a:pt x="3" y="15"/>
                    </a:lnTo>
                    <a:lnTo>
                      <a:pt x="5" y="15"/>
                    </a:lnTo>
                    <a:lnTo>
                      <a:pt x="3" y="8"/>
                    </a:lnTo>
                    <a:lnTo>
                      <a:pt x="5" y="8"/>
                    </a:lnTo>
                    <a:lnTo>
                      <a:pt x="3" y="5"/>
                    </a:lnTo>
                    <a:lnTo>
                      <a:pt x="5" y="3"/>
                    </a:lnTo>
                    <a:lnTo>
                      <a:pt x="5" y="2"/>
                    </a:lnTo>
                    <a:lnTo>
                      <a:pt x="7" y="2"/>
                    </a:lnTo>
                    <a:lnTo>
                      <a:pt x="8" y="0"/>
                    </a:lnTo>
                    <a:lnTo>
                      <a:pt x="10" y="0"/>
                    </a:lnTo>
                    <a:lnTo>
                      <a:pt x="13" y="3"/>
                    </a:lnTo>
                    <a:lnTo>
                      <a:pt x="15" y="5"/>
                    </a:lnTo>
                    <a:lnTo>
                      <a:pt x="17" y="5"/>
                    </a:lnTo>
                    <a:lnTo>
                      <a:pt x="17" y="7"/>
                    </a:lnTo>
                    <a:lnTo>
                      <a:pt x="15" y="13"/>
                    </a:lnTo>
                    <a:lnTo>
                      <a:pt x="15" y="13"/>
                    </a:lnTo>
                    <a:lnTo>
                      <a:pt x="15" y="21"/>
                    </a:lnTo>
                    <a:lnTo>
                      <a:pt x="17" y="21"/>
                    </a:lnTo>
                    <a:lnTo>
                      <a:pt x="20" y="25"/>
                    </a:lnTo>
                    <a:lnTo>
                      <a:pt x="18" y="36"/>
                    </a:lnTo>
                    <a:lnTo>
                      <a:pt x="15" y="36"/>
                    </a:lnTo>
                    <a:lnTo>
                      <a:pt x="15" y="36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238" name="Freeform 85"/>
              <p:cNvSpPr>
                <a:spLocks/>
              </p:cNvSpPr>
              <p:nvPr/>
            </p:nvSpPr>
            <p:spPr bwMode="auto">
              <a:xfrm>
                <a:off x="7074287" y="2962588"/>
                <a:ext cx="62074" cy="43579"/>
              </a:xfrm>
              <a:custGeom>
                <a:avLst/>
                <a:gdLst/>
                <a:ahLst/>
                <a:cxnLst>
                  <a:cxn ang="0">
                    <a:pos x="0" y="42"/>
                  </a:cxn>
                  <a:cxn ang="0">
                    <a:pos x="0" y="50"/>
                  </a:cxn>
                  <a:cxn ang="0">
                    <a:pos x="5" y="57"/>
                  </a:cxn>
                  <a:cxn ang="0">
                    <a:pos x="10" y="73"/>
                  </a:cxn>
                  <a:cxn ang="0">
                    <a:pos x="81" y="83"/>
                  </a:cxn>
                  <a:cxn ang="0">
                    <a:pos x="89" y="77"/>
                  </a:cxn>
                  <a:cxn ang="0">
                    <a:pos x="109" y="18"/>
                  </a:cxn>
                  <a:cxn ang="0">
                    <a:pos x="114" y="18"/>
                  </a:cxn>
                  <a:cxn ang="0">
                    <a:pos x="114" y="12"/>
                  </a:cxn>
                  <a:cxn ang="0">
                    <a:pos x="113" y="9"/>
                  </a:cxn>
                  <a:cxn ang="0">
                    <a:pos x="111" y="10"/>
                  </a:cxn>
                  <a:cxn ang="0">
                    <a:pos x="109" y="9"/>
                  </a:cxn>
                  <a:cxn ang="0">
                    <a:pos x="109" y="9"/>
                  </a:cxn>
                  <a:cxn ang="0">
                    <a:pos x="108" y="9"/>
                  </a:cxn>
                  <a:cxn ang="0">
                    <a:pos x="106" y="0"/>
                  </a:cxn>
                  <a:cxn ang="0">
                    <a:pos x="104" y="0"/>
                  </a:cxn>
                  <a:cxn ang="0">
                    <a:pos x="104" y="4"/>
                  </a:cxn>
                  <a:cxn ang="0">
                    <a:pos x="103" y="5"/>
                  </a:cxn>
                  <a:cxn ang="0">
                    <a:pos x="88" y="14"/>
                  </a:cxn>
                  <a:cxn ang="0">
                    <a:pos x="88" y="18"/>
                  </a:cxn>
                  <a:cxn ang="0">
                    <a:pos x="73" y="30"/>
                  </a:cxn>
                  <a:cxn ang="0">
                    <a:pos x="71" y="33"/>
                  </a:cxn>
                  <a:cxn ang="0">
                    <a:pos x="73" y="33"/>
                  </a:cxn>
                  <a:cxn ang="0">
                    <a:pos x="74" y="37"/>
                  </a:cxn>
                  <a:cxn ang="0">
                    <a:pos x="68" y="42"/>
                  </a:cxn>
                  <a:cxn ang="0">
                    <a:pos x="66" y="40"/>
                  </a:cxn>
                  <a:cxn ang="0">
                    <a:pos x="64" y="40"/>
                  </a:cxn>
                  <a:cxn ang="0">
                    <a:pos x="61" y="40"/>
                  </a:cxn>
                  <a:cxn ang="0">
                    <a:pos x="61" y="45"/>
                  </a:cxn>
                  <a:cxn ang="0">
                    <a:pos x="60" y="45"/>
                  </a:cxn>
                  <a:cxn ang="0">
                    <a:pos x="60" y="47"/>
                  </a:cxn>
                  <a:cxn ang="0">
                    <a:pos x="51" y="48"/>
                  </a:cxn>
                  <a:cxn ang="0">
                    <a:pos x="46" y="48"/>
                  </a:cxn>
                  <a:cxn ang="0">
                    <a:pos x="45" y="45"/>
                  </a:cxn>
                  <a:cxn ang="0">
                    <a:pos x="40" y="47"/>
                  </a:cxn>
                  <a:cxn ang="0">
                    <a:pos x="38" y="45"/>
                  </a:cxn>
                  <a:cxn ang="0">
                    <a:pos x="35" y="45"/>
                  </a:cxn>
                  <a:cxn ang="0">
                    <a:pos x="26" y="43"/>
                  </a:cxn>
                  <a:cxn ang="0">
                    <a:pos x="16" y="52"/>
                  </a:cxn>
                  <a:cxn ang="0">
                    <a:pos x="11" y="50"/>
                  </a:cxn>
                  <a:cxn ang="0">
                    <a:pos x="8" y="50"/>
                  </a:cxn>
                  <a:cxn ang="0">
                    <a:pos x="5" y="52"/>
                  </a:cxn>
                  <a:cxn ang="0">
                    <a:pos x="3" y="42"/>
                  </a:cxn>
                  <a:cxn ang="0">
                    <a:pos x="1" y="43"/>
                  </a:cxn>
                  <a:cxn ang="0">
                    <a:pos x="0" y="42"/>
                  </a:cxn>
                </a:cxnLst>
                <a:rect l="0" t="0" r="r" b="b"/>
                <a:pathLst>
                  <a:path w="114" h="83">
                    <a:moveTo>
                      <a:pt x="0" y="42"/>
                    </a:moveTo>
                    <a:lnTo>
                      <a:pt x="0" y="50"/>
                    </a:lnTo>
                    <a:lnTo>
                      <a:pt x="5" y="57"/>
                    </a:lnTo>
                    <a:lnTo>
                      <a:pt x="10" y="73"/>
                    </a:lnTo>
                    <a:lnTo>
                      <a:pt x="81" y="83"/>
                    </a:lnTo>
                    <a:lnTo>
                      <a:pt x="89" y="77"/>
                    </a:lnTo>
                    <a:lnTo>
                      <a:pt x="109" y="18"/>
                    </a:lnTo>
                    <a:lnTo>
                      <a:pt x="114" y="18"/>
                    </a:lnTo>
                    <a:lnTo>
                      <a:pt x="114" y="12"/>
                    </a:lnTo>
                    <a:lnTo>
                      <a:pt x="113" y="9"/>
                    </a:lnTo>
                    <a:lnTo>
                      <a:pt x="111" y="10"/>
                    </a:lnTo>
                    <a:lnTo>
                      <a:pt x="109" y="9"/>
                    </a:lnTo>
                    <a:lnTo>
                      <a:pt x="109" y="9"/>
                    </a:lnTo>
                    <a:lnTo>
                      <a:pt x="108" y="9"/>
                    </a:lnTo>
                    <a:lnTo>
                      <a:pt x="106" y="0"/>
                    </a:lnTo>
                    <a:lnTo>
                      <a:pt x="104" y="0"/>
                    </a:lnTo>
                    <a:lnTo>
                      <a:pt x="104" y="4"/>
                    </a:lnTo>
                    <a:lnTo>
                      <a:pt x="103" y="5"/>
                    </a:lnTo>
                    <a:lnTo>
                      <a:pt x="88" y="14"/>
                    </a:lnTo>
                    <a:lnTo>
                      <a:pt x="88" y="18"/>
                    </a:lnTo>
                    <a:lnTo>
                      <a:pt x="73" y="30"/>
                    </a:lnTo>
                    <a:lnTo>
                      <a:pt x="71" y="33"/>
                    </a:lnTo>
                    <a:lnTo>
                      <a:pt x="73" y="33"/>
                    </a:lnTo>
                    <a:lnTo>
                      <a:pt x="74" y="37"/>
                    </a:lnTo>
                    <a:lnTo>
                      <a:pt x="68" y="42"/>
                    </a:lnTo>
                    <a:lnTo>
                      <a:pt x="66" y="40"/>
                    </a:lnTo>
                    <a:lnTo>
                      <a:pt x="64" y="40"/>
                    </a:lnTo>
                    <a:lnTo>
                      <a:pt x="61" y="40"/>
                    </a:lnTo>
                    <a:lnTo>
                      <a:pt x="61" y="45"/>
                    </a:lnTo>
                    <a:lnTo>
                      <a:pt x="60" y="45"/>
                    </a:lnTo>
                    <a:lnTo>
                      <a:pt x="60" y="47"/>
                    </a:lnTo>
                    <a:lnTo>
                      <a:pt x="51" y="48"/>
                    </a:lnTo>
                    <a:lnTo>
                      <a:pt x="46" y="48"/>
                    </a:lnTo>
                    <a:lnTo>
                      <a:pt x="45" y="45"/>
                    </a:lnTo>
                    <a:lnTo>
                      <a:pt x="40" y="47"/>
                    </a:lnTo>
                    <a:lnTo>
                      <a:pt x="38" y="45"/>
                    </a:lnTo>
                    <a:lnTo>
                      <a:pt x="35" y="45"/>
                    </a:lnTo>
                    <a:lnTo>
                      <a:pt x="26" y="43"/>
                    </a:lnTo>
                    <a:lnTo>
                      <a:pt x="16" y="52"/>
                    </a:lnTo>
                    <a:lnTo>
                      <a:pt x="11" y="50"/>
                    </a:lnTo>
                    <a:lnTo>
                      <a:pt x="8" y="50"/>
                    </a:lnTo>
                    <a:lnTo>
                      <a:pt x="5" y="52"/>
                    </a:lnTo>
                    <a:lnTo>
                      <a:pt x="3" y="42"/>
                    </a:lnTo>
                    <a:lnTo>
                      <a:pt x="1" y="43"/>
                    </a:lnTo>
                    <a:lnTo>
                      <a:pt x="0" y="42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239" name="Freeform 86"/>
              <p:cNvSpPr>
                <a:spLocks noEditPoints="1"/>
              </p:cNvSpPr>
              <p:nvPr/>
            </p:nvSpPr>
            <p:spPr bwMode="auto">
              <a:xfrm>
                <a:off x="7086060" y="2956363"/>
                <a:ext cx="97392" cy="121398"/>
              </a:xfrm>
              <a:custGeom>
                <a:avLst/>
                <a:gdLst/>
                <a:ahLst/>
                <a:cxnLst>
                  <a:cxn ang="0">
                    <a:pos x="70" y="152"/>
                  </a:cxn>
                  <a:cxn ang="0">
                    <a:pos x="68" y="88"/>
                  </a:cxn>
                  <a:cxn ang="0">
                    <a:pos x="93" y="29"/>
                  </a:cxn>
                  <a:cxn ang="0">
                    <a:pos x="103" y="51"/>
                  </a:cxn>
                  <a:cxn ang="0">
                    <a:pos x="117" y="64"/>
                  </a:cxn>
                  <a:cxn ang="0">
                    <a:pos x="127" y="64"/>
                  </a:cxn>
                  <a:cxn ang="0">
                    <a:pos x="141" y="66"/>
                  </a:cxn>
                  <a:cxn ang="0">
                    <a:pos x="151" y="64"/>
                  </a:cxn>
                  <a:cxn ang="0">
                    <a:pos x="160" y="79"/>
                  </a:cxn>
                  <a:cxn ang="0">
                    <a:pos x="166" y="86"/>
                  </a:cxn>
                  <a:cxn ang="0">
                    <a:pos x="180" y="93"/>
                  </a:cxn>
                  <a:cxn ang="0">
                    <a:pos x="181" y="99"/>
                  </a:cxn>
                  <a:cxn ang="0">
                    <a:pos x="178" y="108"/>
                  </a:cxn>
                  <a:cxn ang="0">
                    <a:pos x="168" y="123"/>
                  </a:cxn>
                  <a:cxn ang="0">
                    <a:pos x="160" y="132"/>
                  </a:cxn>
                  <a:cxn ang="0">
                    <a:pos x="155" y="144"/>
                  </a:cxn>
                  <a:cxn ang="0">
                    <a:pos x="148" y="142"/>
                  </a:cxn>
                  <a:cxn ang="0">
                    <a:pos x="150" y="137"/>
                  </a:cxn>
                  <a:cxn ang="0">
                    <a:pos x="146" y="139"/>
                  </a:cxn>
                  <a:cxn ang="0">
                    <a:pos x="141" y="144"/>
                  </a:cxn>
                  <a:cxn ang="0">
                    <a:pos x="141" y="147"/>
                  </a:cxn>
                  <a:cxn ang="0">
                    <a:pos x="137" y="157"/>
                  </a:cxn>
                  <a:cxn ang="0">
                    <a:pos x="137" y="161"/>
                  </a:cxn>
                  <a:cxn ang="0">
                    <a:pos x="137" y="166"/>
                  </a:cxn>
                  <a:cxn ang="0">
                    <a:pos x="141" y="176"/>
                  </a:cxn>
                  <a:cxn ang="0">
                    <a:pos x="130" y="179"/>
                  </a:cxn>
                  <a:cxn ang="0">
                    <a:pos x="123" y="179"/>
                  </a:cxn>
                  <a:cxn ang="0">
                    <a:pos x="108" y="189"/>
                  </a:cxn>
                  <a:cxn ang="0">
                    <a:pos x="107" y="197"/>
                  </a:cxn>
                  <a:cxn ang="0">
                    <a:pos x="100" y="201"/>
                  </a:cxn>
                  <a:cxn ang="0">
                    <a:pos x="85" y="202"/>
                  </a:cxn>
                  <a:cxn ang="0">
                    <a:pos x="80" y="207"/>
                  </a:cxn>
                  <a:cxn ang="0">
                    <a:pos x="80" y="212"/>
                  </a:cxn>
                  <a:cxn ang="0">
                    <a:pos x="82" y="216"/>
                  </a:cxn>
                  <a:cxn ang="0">
                    <a:pos x="80" y="217"/>
                  </a:cxn>
                  <a:cxn ang="0">
                    <a:pos x="72" y="225"/>
                  </a:cxn>
                  <a:cxn ang="0">
                    <a:pos x="63" y="224"/>
                  </a:cxn>
                  <a:cxn ang="0">
                    <a:pos x="50" y="227"/>
                  </a:cxn>
                  <a:cxn ang="0">
                    <a:pos x="42" y="232"/>
                  </a:cxn>
                  <a:cxn ang="0">
                    <a:pos x="35" y="230"/>
                  </a:cxn>
                  <a:cxn ang="0">
                    <a:pos x="19" y="217"/>
                  </a:cxn>
                  <a:cxn ang="0">
                    <a:pos x="0" y="182"/>
                  </a:cxn>
                  <a:cxn ang="0">
                    <a:pos x="2" y="171"/>
                  </a:cxn>
                  <a:cxn ang="0">
                    <a:pos x="88" y="16"/>
                  </a:cxn>
                  <a:cxn ang="0">
                    <a:pos x="92" y="6"/>
                  </a:cxn>
                  <a:cxn ang="0">
                    <a:pos x="92" y="5"/>
                  </a:cxn>
                  <a:cxn ang="0">
                    <a:pos x="92" y="1"/>
                  </a:cxn>
                  <a:cxn ang="0">
                    <a:pos x="92" y="0"/>
                  </a:cxn>
                  <a:cxn ang="0">
                    <a:pos x="87" y="1"/>
                  </a:cxn>
                  <a:cxn ang="0">
                    <a:pos x="85" y="8"/>
                  </a:cxn>
                  <a:cxn ang="0">
                    <a:pos x="83" y="8"/>
                  </a:cxn>
                  <a:cxn ang="0">
                    <a:pos x="85" y="11"/>
                  </a:cxn>
                  <a:cxn ang="0">
                    <a:pos x="88" y="20"/>
                  </a:cxn>
                </a:cxnLst>
                <a:rect l="0" t="0" r="r" b="b"/>
                <a:pathLst>
                  <a:path w="181" h="232">
                    <a:moveTo>
                      <a:pt x="2" y="171"/>
                    </a:moveTo>
                    <a:lnTo>
                      <a:pt x="70" y="152"/>
                    </a:lnTo>
                    <a:lnTo>
                      <a:pt x="73" y="104"/>
                    </a:lnTo>
                    <a:lnTo>
                      <a:pt x="68" y="88"/>
                    </a:lnTo>
                    <a:lnTo>
                      <a:pt x="88" y="29"/>
                    </a:lnTo>
                    <a:lnTo>
                      <a:pt x="93" y="29"/>
                    </a:lnTo>
                    <a:lnTo>
                      <a:pt x="95" y="41"/>
                    </a:lnTo>
                    <a:lnTo>
                      <a:pt x="103" y="51"/>
                    </a:lnTo>
                    <a:lnTo>
                      <a:pt x="103" y="54"/>
                    </a:lnTo>
                    <a:lnTo>
                      <a:pt x="117" y="64"/>
                    </a:lnTo>
                    <a:lnTo>
                      <a:pt x="123" y="66"/>
                    </a:lnTo>
                    <a:lnTo>
                      <a:pt x="127" y="64"/>
                    </a:lnTo>
                    <a:lnTo>
                      <a:pt x="132" y="64"/>
                    </a:lnTo>
                    <a:lnTo>
                      <a:pt x="141" y="66"/>
                    </a:lnTo>
                    <a:lnTo>
                      <a:pt x="148" y="64"/>
                    </a:lnTo>
                    <a:lnTo>
                      <a:pt x="151" y="64"/>
                    </a:lnTo>
                    <a:lnTo>
                      <a:pt x="158" y="73"/>
                    </a:lnTo>
                    <a:lnTo>
                      <a:pt x="160" y="79"/>
                    </a:lnTo>
                    <a:lnTo>
                      <a:pt x="163" y="83"/>
                    </a:lnTo>
                    <a:lnTo>
                      <a:pt x="166" y="86"/>
                    </a:lnTo>
                    <a:lnTo>
                      <a:pt x="175" y="93"/>
                    </a:lnTo>
                    <a:lnTo>
                      <a:pt x="180" y="93"/>
                    </a:lnTo>
                    <a:lnTo>
                      <a:pt x="181" y="94"/>
                    </a:lnTo>
                    <a:lnTo>
                      <a:pt x="181" y="99"/>
                    </a:lnTo>
                    <a:lnTo>
                      <a:pt x="178" y="104"/>
                    </a:lnTo>
                    <a:lnTo>
                      <a:pt x="178" y="108"/>
                    </a:lnTo>
                    <a:lnTo>
                      <a:pt x="178" y="111"/>
                    </a:lnTo>
                    <a:lnTo>
                      <a:pt x="168" y="123"/>
                    </a:lnTo>
                    <a:lnTo>
                      <a:pt x="163" y="127"/>
                    </a:lnTo>
                    <a:lnTo>
                      <a:pt x="160" y="132"/>
                    </a:lnTo>
                    <a:lnTo>
                      <a:pt x="156" y="136"/>
                    </a:lnTo>
                    <a:lnTo>
                      <a:pt x="155" y="144"/>
                    </a:lnTo>
                    <a:lnTo>
                      <a:pt x="151" y="142"/>
                    </a:lnTo>
                    <a:lnTo>
                      <a:pt x="148" y="142"/>
                    </a:lnTo>
                    <a:lnTo>
                      <a:pt x="150" y="139"/>
                    </a:lnTo>
                    <a:lnTo>
                      <a:pt x="150" y="137"/>
                    </a:lnTo>
                    <a:lnTo>
                      <a:pt x="148" y="137"/>
                    </a:lnTo>
                    <a:lnTo>
                      <a:pt x="146" y="139"/>
                    </a:lnTo>
                    <a:lnTo>
                      <a:pt x="143" y="142"/>
                    </a:lnTo>
                    <a:lnTo>
                      <a:pt x="141" y="144"/>
                    </a:lnTo>
                    <a:lnTo>
                      <a:pt x="143" y="146"/>
                    </a:lnTo>
                    <a:lnTo>
                      <a:pt x="141" y="147"/>
                    </a:lnTo>
                    <a:lnTo>
                      <a:pt x="137" y="154"/>
                    </a:lnTo>
                    <a:lnTo>
                      <a:pt x="137" y="157"/>
                    </a:lnTo>
                    <a:lnTo>
                      <a:pt x="135" y="161"/>
                    </a:lnTo>
                    <a:lnTo>
                      <a:pt x="137" y="161"/>
                    </a:lnTo>
                    <a:lnTo>
                      <a:pt x="138" y="166"/>
                    </a:lnTo>
                    <a:lnTo>
                      <a:pt x="137" y="166"/>
                    </a:lnTo>
                    <a:lnTo>
                      <a:pt x="140" y="174"/>
                    </a:lnTo>
                    <a:lnTo>
                      <a:pt x="141" y="176"/>
                    </a:lnTo>
                    <a:lnTo>
                      <a:pt x="141" y="177"/>
                    </a:lnTo>
                    <a:lnTo>
                      <a:pt x="130" y="179"/>
                    </a:lnTo>
                    <a:lnTo>
                      <a:pt x="127" y="181"/>
                    </a:lnTo>
                    <a:lnTo>
                      <a:pt x="123" y="179"/>
                    </a:lnTo>
                    <a:lnTo>
                      <a:pt x="118" y="179"/>
                    </a:lnTo>
                    <a:lnTo>
                      <a:pt x="108" y="189"/>
                    </a:lnTo>
                    <a:lnTo>
                      <a:pt x="108" y="196"/>
                    </a:lnTo>
                    <a:lnTo>
                      <a:pt x="107" y="197"/>
                    </a:lnTo>
                    <a:lnTo>
                      <a:pt x="102" y="202"/>
                    </a:lnTo>
                    <a:lnTo>
                      <a:pt x="100" y="201"/>
                    </a:lnTo>
                    <a:lnTo>
                      <a:pt x="93" y="202"/>
                    </a:lnTo>
                    <a:lnTo>
                      <a:pt x="85" y="202"/>
                    </a:lnTo>
                    <a:lnTo>
                      <a:pt x="83" y="204"/>
                    </a:lnTo>
                    <a:lnTo>
                      <a:pt x="80" y="207"/>
                    </a:lnTo>
                    <a:lnTo>
                      <a:pt x="80" y="209"/>
                    </a:lnTo>
                    <a:lnTo>
                      <a:pt x="80" y="212"/>
                    </a:lnTo>
                    <a:lnTo>
                      <a:pt x="82" y="212"/>
                    </a:lnTo>
                    <a:lnTo>
                      <a:pt x="82" y="216"/>
                    </a:lnTo>
                    <a:lnTo>
                      <a:pt x="80" y="216"/>
                    </a:lnTo>
                    <a:lnTo>
                      <a:pt x="80" y="217"/>
                    </a:lnTo>
                    <a:lnTo>
                      <a:pt x="75" y="224"/>
                    </a:lnTo>
                    <a:lnTo>
                      <a:pt x="72" y="225"/>
                    </a:lnTo>
                    <a:lnTo>
                      <a:pt x="68" y="222"/>
                    </a:lnTo>
                    <a:lnTo>
                      <a:pt x="63" y="224"/>
                    </a:lnTo>
                    <a:lnTo>
                      <a:pt x="58" y="224"/>
                    </a:lnTo>
                    <a:lnTo>
                      <a:pt x="50" y="227"/>
                    </a:lnTo>
                    <a:lnTo>
                      <a:pt x="45" y="227"/>
                    </a:lnTo>
                    <a:lnTo>
                      <a:pt x="42" y="232"/>
                    </a:lnTo>
                    <a:lnTo>
                      <a:pt x="37" y="232"/>
                    </a:lnTo>
                    <a:lnTo>
                      <a:pt x="35" y="230"/>
                    </a:lnTo>
                    <a:lnTo>
                      <a:pt x="32" y="232"/>
                    </a:lnTo>
                    <a:lnTo>
                      <a:pt x="19" y="217"/>
                    </a:lnTo>
                    <a:lnTo>
                      <a:pt x="22" y="207"/>
                    </a:lnTo>
                    <a:lnTo>
                      <a:pt x="0" y="182"/>
                    </a:lnTo>
                    <a:lnTo>
                      <a:pt x="2" y="171"/>
                    </a:lnTo>
                    <a:lnTo>
                      <a:pt x="2" y="171"/>
                    </a:lnTo>
                    <a:close/>
                    <a:moveTo>
                      <a:pt x="88" y="20"/>
                    </a:moveTo>
                    <a:lnTo>
                      <a:pt x="88" y="16"/>
                    </a:lnTo>
                    <a:lnTo>
                      <a:pt x="90" y="13"/>
                    </a:lnTo>
                    <a:lnTo>
                      <a:pt x="92" y="6"/>
                    </a:lnTo>
                    <a:lnTo>
                      <a:pt x="90" y="6"/>
                    </a:lnTo>
                    <a:lnTo>
                      <a:pt x="92" y="5"/>
                    </a:lnTo>
                    <a:lnTo>
                      <a:pt x="90" y="3"/>
                    </a:lnTo>
                    <a:lnTo>
                      <a:pt x="92" y="1"/>
                    </a:lnTo>
                    <a:lnTo>
                      <a:pt x="92" y="1"/>
                    </a:lnTo>
                    <a:lnTo>
                      <a:pt x="92" y="0"/>
                    </a:lnTo>
                    <a:lnTo>
                      <a:pt x="90" y="1"/>
                    </a:lnTo>
                    <a:lnTo>
                      <a:pt x="87" y="1"/>
                    </a:lnTo>
                    <a:lnTo>
                      <a:pt x="87" y="6"/>
                    </a:lnTo>
                    <a:lnTo>
                      <a:pt x="85" y="8"/>
                    </a:lnTo>
                    <a:lnTo>
                      <a:pt x="83" y="6"/>
                    </a:lnTo>
                    <a:lnTo>
                      <a:pt x="83" y="8"/>
                    </a:lnTo>
                    <a:lnTo>
                      <a:pt x="83" y="11"/>
                    </a:lnTo>
                    <a:lnTo>
                      <a:pt x="85" y="11"/>
                    </a:lnTo>
                    <a:lnTo>
                      <a:pt x="87" y="20"/>
                    </a:lnTo>
                    <a:lnTo>
                      <a:pt x="88" y="20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240" name="Freeform 87"/>
              <p:cNvSpPr>
                <a:spLocks noEditPoints="1"/>
              </p:cNvSpPr>
              <p:nvPr/>
            </p:nvSpPr>
            <p:spPr bwMode="auto">
              <a:xfrm>
                <a:off x="6965122" y="3045595"/>
                <a:ext cx="157326" cy="85082"/>
              </a:xfrm>
              <a:custGeom>
                <a:avLst/>
                <a:gdLst/>
                <a:ahLst/>
                <a:cxnLst>
                  <a:cxn ang="0">
                    <a:pos x="7" y="63"/>
                  </a:cxn>
                  <a:cxn ang="0">
                    <a:pos x="14" y="59"/>
                  </a:cxn>
                  <a:cxn ang="0">
                    <a:pos x="15" y="50"/>
                  </a:cxn>
                  <a:cxn ang="0">
                    <a:pos x="25" y="36"/>
                  </a:cxn>
                  <a:cxn ang="0">
                    <a:pos x="49" y="41"/>
                  </a:cxn>
                  <a:cxn ang="0">
                    <a:pos x="90" y="59"/>
                  </a:cxn>
                  <a:cxn ang="0">
                    <a:pos x="135" y="25"/>
                  </a:cxn>
                  <a:cxn ang="0">
                    <a:pos x="226" y="11"/>
                  </a:cxn>
                  <a:cxn ang="0">
                    <a:pos x="245" y="46"/>
                  </a:cxn>
                  <a:cxn ang="0">
                    <a:pos x="253" y="61"/>
                  </a:cxn>
                  <a:cxn ang="0">
                    <a:pos x="236" y="73"/>
                  </a:cxn>
                  <a:cxn ang="0">
                    <a:pos x="236" y="79"/>
                  </a:cxn>
                  <a:cxn ang="0">
                    <a:pos x="238" y="84"/>
                  </a:cxn>
                  <a:cxn ang="0">
                    <a:pos x="221" y="89"/>
                  </a:cxn>
                  <a:cxn ang="0">
                    <a:pos x="198" y="96"/>
                  </a:cxn>
                  <a:cxn ang="0">
                    <a:pos x="168" y="106"/>
                  </a:cxn>
                  <a:cxn ang="0">
                    <a:pos x="162" y="108"/>
                  </a:cxn>
                  <a:cxn ang="0">
                    <a:pos x="150" y="121"/>
                  </a:cxn>
                  <a:cxn ang="0">
                    <a:pos x="145" y="119"/>
                  </a:cxn>
                  <a:cxn ang="0">
                    <a:pos x="138" y="123"/>
                  </a:cxn>
                  <a:cxn ang="0">
                    <a:pos x="132" y="119"/>
                  </a:cxn>
                  <a:cxn ang="0">
                    <a:pos x="123" y="129"/>
                  </a:cxn>
                  <a:cxn ang="0">
                    <a:pos x="110" y="131"/>
                  </a:cxn>
                  <a:cxn ang="0">
                    <a:pos x="93" y="134"/>
                  </a:cxn>
                  <a:cxn ang="0">
                    <a:pos x="85" y="133"/>
                  </a:cxn>
                  <a:cxn ang="0">
                    <a:pos x="82" y="133"/>
                  </a:cxn>
                  <a:cxn ang="0">
                    <a:pos x="72" y="136"/>
                  </a:cxn>
                  <a:cxn ang="0">
                    <a:pos x="67" y="143"/>
                  </a:cxn>
                  <a:cxn ang="0">
                    <a:pos x="57" y="149"/>
                  </a:cxn>
                  <a:cxn ang="0">
                    <a:pos x="50" y="148"/>
                  </a:cxn>
                  <a:cxn ang="0">
                    <a:pos x="42" y="152"/>
                  </a:cxn>
                  <a:cxn ang="0">
                    <a:pos x="34" y="151"/>
                  </a:cxn>
                  <a:cxn ang="0">
                    <a:pos x="27" y="149"/>
                  </a:cxn>
                  <a:cxn ang="0">
                    <a:pos x="20" y="138"/>
                  </a:cxn>
                  <a:cxn ang="0">
                    <a:pos x="20" y="131"/>
                  </a:cxn>
                  <a:cxn ang="0">
                    <a:pos x="14" y="119"/>
                  </a:cxn>
                  <a:cxn ang="0">
                    <a:pos x="5" y="93"/>
                  </a:cxn>
                  <a:cxn ang="0">
                    <a:pos x="2" y="89"/>
                  </a:cxn>
                  <a:cxn ang="0">
                    <a:pos x="4" y="86"/>
                  </a:cxn>
                  <a:cxn ang="0">
                    <a:pos x="7" y="84"/>
                  </a:cxn>
                  <a:cxn ang="0">
                    <a:pos x="5" y="66"/>
                  </a:cxn>
                  <a:cxn ang="0">
                    <a:pos x="4" y="63"/>
                  </a:cxn>
                  <a:cxn ang="0">
                    <a:pos x="241" y="161"/>
                  </a:cxn>
                  <a:cxn ang="0">
                    <a:pos x="241" y="164"/>
                  </a:cxn>
                  <a:cxn ang="0">
                    <a:pos x="236" y="162"/>
                  </a:cxn>
                  <a:cxn ang="0">
                    <a:pos x="268" y="154"/>
                  </a:cxn>
                  <a:cxn ang="0">
                    <a:pos x="271" y="149"/>
                  </a:cxn>
                  <a:cxn ang="0">
                    <a:pos x="276" y="152"/>
                  </a:cxn>
                  <a:cxn ang="0">
                    <a:pos x="283" y="151"/>
                  </a:cxn>
                  <a:cxn ang="0">
                    <a:pos x="291" y="152"/>
                  </a:cxn>
                  <a:cxn ang="0">
                    <a:pos x="294" y="154"/>
                  </a:cxn>
                  <a:cxn ang="0">
                    <a:pos x="289" y="157"/>
                  </a:cxn>
                  <a:cxn ang="0">
                    <a:pos x="276" y="161"/>
                  </a:cxn>
                  <a:cxn ang="0">
                    <a:pos x="269" y="157"/>
                  </a:cxn>
                </a:cxnLst>
                <a:rect l="0" t="0" r="r" b="b"/>
                <a:pathLst>
                  <a:path w="294" h="164">
                    <a:moveTo>
                      <a:pt x="4" y="63"/>
                    </a:moveTo>
                    <a:lnTo>
                      <a:pt x="7" y="63"/>
                    </a:lnTo>
                    <a:lnTo>
                      <a:pt x="12" y="64"/>
                    </a:lnTo>
                    <a:lnTo>
                      <a:pt x="14" y="59"/>
                    </a:lnTo>
                    <a:lnTo>
                      <a:pt x="20" y="56"/>
                    </a:lnTo>
                    <a:lnTo>
                      <a:pt x="15" y="50"/>
                    </a:lnTo>
                    <a:lnTo>
                      <a:pt x="19" y="38"/>
                    </a:lnTo>
                    <a:lnTo>
                      <a:pt x="25" y="36"/>
                    </a:lnTo>
                    <a:lnTo>
                      <a:pt x="34" y="41"/>
                    </a:lnTo>
                    <a:lnTo>
                      <a:pt x="49" y="41"/>
                    </a:lnTo>
                    <a:lnTo>
                      <a:pt x="69" y="50"/>
                    </a:lnTo>
                    <a:lnTo>
                      <a:pt x="90" y="59"/>
                    </a:lnTo>
                    <a:lnTo>
                      <a:pt x="92" y="79"/>
                    </a:lnTo>
                    <a:lnTo>
                      <a:pt x="135" y="25"/>
                    </a:lnTo>
                    <a:lnTo>
                      <a:pt x="228" y="0"/>
                    </a:lnTo>
                    <a:lnTo>
                      <a:pt x="226" y="11"/>
                    </a:lnTo>
                    <a:lnTo>
                      <a:pt x="248" y="36"/>
                    </a:lnTo>
                    <a:lnTo>
                      <a:pt x="245" y="46"/>
                    </a:lnTo>
                    <a:lnTo>
                      <a:pt x="258" y="61"/>
                    </a:lnTo>
                    <a:lnTo>
                      <a:pt x="253" y="61"/>
                    </a:lnTo>
                    <a:lnTo>
                      <a:pt x="245" y="64"/>
                    </a:lnTo>
                    <a:lnTo>
                      <a:pt x="236" y="73"/>
                    </a:lnTo>
                    <a:lnTo>
                      <a:pt x="235" y="78"/>
                    </a:lnTo>
                    <a:lnTo>
                      <a:pt x="236" y="79"/>
                    </a:lnTo>
                    <a:lnTo>
                      <a:pt x="236" y="81"/>
                    </a:lnTo>
                    <a:lnTo>
                      <a:pt x="238" y="84"/>
                    </a:lnTo>
                    <a:lnTo>
                      <a:pt x="226" y="86"/>
                    </a:lnTo>
                    <a:lnTo>
                      <a:pt x="221" y="89"/>
                    </a:lnTo>
                    <a:lnTo>
                      <a:pt x="213" y="94"/>
                    </a:lnTo>
                    <a:lnTo>
                      <a:pt x="198" y="96"/>
                    </a:lnTo>
                    <a:lnTo>
                      <a:pt x="195" y="99"/>
                    </a:lnTo>
                    <a:lnTo>
                      <a:pt x="168" y="106"/>
                    </a:lnTo>
                    <a:lnTo>
                      <a:pt x="167" y="106"/>
                    </a:lnTo>
                    <a:lnTo>
                      <a:pt x="162" y="108"/>
                    </a:lnTo>
                    <a:lnTo>
                      <a:pt x="157" y="116"/>
                    </a:lnTo>
                    <a:lnTo>
                      <a:pt x="150" y="121"/>
                    </a:lnTo>
                    <a:lnTo>
                      <a:pt x="147" y="121"/>
                    </a:lnTo>
                    <a:lnTo>
                      <a:pt x="145" y="119"/>
                    </a:lnTo>
                    <a:lnTo>
                      <a:pt x="142" y="121"/>
                    </a:lnTo>
                    <a:lnTo>
                      <a:pt x="138" y="123"/>
                    </a:lnTo>
                    <a:lnTo>
                      <a:pt x="135" y="119"/>
                    </a:lnTo>
                    <a:lnTo>
                      <a:pt x="132" y="119"/>
                    </a:lnTo>
                    <a:lnTo>
                      <a:pt x="123" y="126"/>
                    </a:lnTo>
                    <a:lnTo>
                      <a:pt x="123" y="129"/>
                    </a:lnTo>
                    <a:lnTo>
                      <a:pt x="120" y="131"/>
                    </a:lnTo>
                    <a:lnTo>
                      <a:pt x="110" y="131"/>
                    </a:lnTo>
                    <a:lnTo>
                      <a:pt x="98" y="136"/>
                    </a:lnTo>
                    <a:lnTo>
                      <a:pt x="93" y="134"/>
                    </a:lnTo>
                    <a:lnTo>
                      <a:pt x="93" y="133"/>
                    </a:lnTo>
                    <a:lnTo>
                      <a:pt x="85" y="133"/>
                    </a:lnTo>
                    <a:lnTo>
                      <a:pt x="85" y="133"/>
                    </a:lnTo>
                    <a:lnTo>
                      <a:pt x="82" y="133"/>
                    </a:lnTo>
                    <a:lnTo>
                      <a:pt x="78" y="133"/>
                    </a:lnTo>
                    <a:lnTo>
                      <a:pt x="72" y="136"/>
                    </a:lnTo>
                    <a:lnTo>
                      <a:pt x="69" y="143"/>
                    </a:lnTo>
                    <a:lnTo>
                      <a:pt x="67" y="143"/>
                    </a:lnTo>
                    <a:lnTo>
                      <a:pt x="62" y="148"/>
                    </a:lnTo>
                    <a:lnTo>
                      <a:pt x="57" y="149"/>
                    </a:lnTo>
                    <a:lnTo>
                      <a:pt x="55" y="148"/>
                    </a:lnTo>
                    <a:lnTo>
                      <a:pt x="50" y="148"/>
                    </a:lnTo>
                    <a:lnTo>
                      <a:pt x="45" y="151"/>
                    </a:lnTo>
                    <a:lnTo>
                      <a:pt x="42" y="152"/>
                    </a:lnTo>
                    <a:lnTo>
                      <a:pt x="35" y="151"/>
                    </a:lnTo>
                    <a:lnTo>
                      <a:pt x="34" y="151"/>
                    </a:lnTo>
                    <a:lnTo>
                      <a:pt x="29" y="152"/>
                    </a:lnTo>
                    <a:lnTo>
                      <a:pt x="27" y="149"/>
                    </a:lnTo>
                    <a:lnTo>
                      <a:pt x="25" y="143"/>
                    </a:lnTo>
                    <a:lnTo>
                      <a:pt x="20" y="138"/>
                    </a:lnTo>
                    <a:lnTo>
                      <a:pt x="17" y="133"/>
                    </a:lnTo>
                    <a:lnTo>
                      <a:pt x="20" y="131"/>
                    </a:lnTo>
                    <a:lnTo>
                      <a:pt x="20" y="124"/>
                    </a:lnTo>
                    <a:lnTo>
                      <a:pt x="14" y="119"/>
                    </a:lnTo>
                    <a:lnTo>
                      <a:pt x="10" y="99"/>
                    </a:lnTo>
                    <a:lnTo>
                      <a:pt x="5" y="93"/>
                    </a:lnTo>
                    <a:lnTo>
                      <a:pt x="4" y="89"/>
                    </a:lnTo>
                    <a:lnTo>
                      <a:pt x="2" y="89"/>
                    </a:lnTo>
                    <a:lnTo>
                      <a:pt x="0" y="86"/>
                    </a:lnTo>
                    <a:lnTo>
                      <a:pt x="4" y="86"/>
                    </a:lnTo>
                    <a:lnTo>
                      <a:pt x="4" y="84"/>
                    </a:lnTo>
                    <a:lnTo>
                      <a:pt x="7" y="84"/>
                    </a:lnTo>
                    <a:lnTo>
                      <a:pt x="7" y="78"/>
                    </a:lnTo>
                    <a:lnTo>
                      <a:pt x="5" y="66"/>
                    </a:lnTo>
                    <a:lnTo>
                      <a:pt x="4" y="63"/>
                    </a:lnTo>
                    <a:lnTo>
                      <a:pt x="4" y="63"/>
                    </a:lnTo>
                    <a:close/>
                    <a:moveTo>
                      <a:pt x="236" y="162"/>
                    </a:moveTo>
                    <a:lnTo>
                      <a:pt x="241" y="161"/>
                    </a:lnTo>
                    <a:lnTo>
                      <a:pt x="248" y="164"/>
                    </a:lnTo>
                    <a:lnTo>
                      <a:pt x="241" y="164"/>
                    </a:lnTo>
                    <a:lnTo>
                      <a:pt x="236" y="162"/>
                    </a:lnTo>
                    <a:lnTo>
                      <a:pt x="236" y="162"/>
                    </a:lnTo>
                    <a:close/>
                    <a:moveTo>
                      <a:pt x="266" y="156"/>
                    </a:moveTo>
                    <a:lnTo>
                      <a:pt x="268" y="154"/>
                    </a:lnTo>
                    <a:lnTo>
                      <a:pt x="269" y="151"/>
                    </a:lnTo>
                    <a:lnTo>
                      <a:pt x="271" y="149"/>
                    </a:lnTo>
                    <a:lnTo>
                      <a:pt x="274" y="149"/>
                    </a:lnTo>
                    <a:lnTo>
                      <a:pt x="276" y="152"/>
                    </a:lnTo>
                    <a:lnTo>
                      <a:pt x="279" y="152"/>
                    </a:lnTo>
                    <a:lnTo>
                      <a:pt x="283" y="151"/>
                    </a:lnTo>
                    <a:lnTo>
                      <a:pt x="288" y="151"/>
                    </a:lnTo>
                    <a:lnTo>
                      <a:pt x="291" y="152"/>
                    </a:lnTo>
                    <a:lnTo>
                      <a:pt x="294" y="152"/>
                    </a:lnTo>
                    <a:lnTo>
                      <a:pt x="294" y="154"/>
                    </a:lnTo>
                    <a:lnTo>
                      <a:pt x="293" y="156"/>
                    </a:lnTo>
                    <a:lnTo>
                      <a:pt x="289" y="157"/>
                    </a:lnTo>
                    <a:lnTo>
                      <a:pt x="284" y="159"/>
                    </a:lnTo>
                    <a:lnTo>
                      <a:pt x="276" y="161"/>
                    </a:lnTo>
                    <a:lnTo>
                      <a:pt x="271" y="159"/>
                    </a:lnTo>
                    <a:lnTo>
                      <a:pt x="269" y="157"/>
                    </a:lnTo>
                    <a:lnTo>
                      <a:pt x="266" y="156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241" name="Freeform 94"/>
              <p:cNvSpPr>
                <a:spLocks/>
              </p:cNvSpPr>
              <p:nvPr/>
            </p:nvSpPr>
            <p:spPr bwMode="auto">
              <a:xfrm>
                <a:off x="7819180" y="3028994"/>
                <a:ext cx="29967" cy="23865"/>
              </a:xfrm>
              <a:custGeom>
                <a:avLst/>
                <a:gdLst/>
                <a:ahLst/>
                <a:cxnLst>
                  <a:cxn ang="0">
                    <a:pos x="50" y="2"/>
                  </a:cxn>
                  <a:cxn ang="0">
                    <a:pos x="45" y="0"/>
                  </a:cxn>
                  <a:cxn ang="0">
                    <a:pos x="42" y="2"/>
                  </a:cxn>
                  <a:cxn ang="0">
                    <a:pos x="42" y="2"/>
                  </a:cxn>
                  <a:cxn ang="0">
                    <a:pos x="38" y="0"/>
                  </a:cxn>
                  <a:cxn ang="0">
                    <a:pos x="33" y="0"/>
                  </a:cxn>
                  <a:cxn ang="0">
                    <a:pos x="32" y="0"/>
                  </a:cxn>
                  <a:cxn ang="0">
                    <a:pos x="28" y="2"/>
                  </a:cxn>
                  <a:cxn ang="0">
                    <a:pos x="23" y="2"/>
                  </a:cxn>
                  <a:cxn ang="0">
                    <a:pos x="18" y="5"/>
                  </a:cxn>
                  <a:cxn ang="0">
                    <a:pos x="15" y="5"/>
                  </a:cxn>
                  <a:cxn ang="0">
                    <a:pos x="13" y="8"/>
                  </a:cxn>
                  <a:cxn ang="0">
                    <a:pos x="5" y="13"/>
                  </a:cxn>
                  <a:cxn ang="0">
                    <a:pos x="0" y="18"/>
                  </a:cxn>
                  <a:cxn ang="0">
                    <a:pos x="2" y="23"/>
                  </a:cxn>
                  <a:cxn ang="0">
                    <a:pos x="2" y="32"/>
                  </a:cxn>
                  <a:cxn ang="0">
                    <a:pos x="5" y="35"/>
                  </a:cxn>
                  <a:cxn ang="0">
                    <a:pos x="5" y="38"/>
                  </a:cxn>
                  <a:cxn ang="0">
                    <a:pos x="8" y="42"/>
                  </a:cxn>
                  <a:cxn ang="0">
                    <a:pos x="13" y="42"/>
                  </a:cxn>
                  <a:cxn ang="0">
                    <a:pos x="17" y="43"/>
                  </a:cxn>
                  <a:cxn ang="0">
                    <a:pos x="20" y="43"/>
                  </a:cxn>
                  <a:cxn ang="0">
                    <a:pos x="25" y="47"/>
                  </a:cxn>
                  <a:cxn ang="0">
                    <a:pos x="28" y="45"/>
                  </a:cxn>
                  <a:cxn ang="0">
                    <a:pos x="30" y="40"/>
                  </a:cxn>
                  <a:cxn ang="0">
                    <a:pos x="33" y="40"/>
                  </a:cxn>
                  <a:cxn ang="0">
                    <a:pos x="37" y="42"/>
                  </a:cxn>
                  <a:cxn ang="0">
                    <a:pos x="40" y="37"/>
                  </a:cxn>
                  <a:cxn ang="0">
                    <a:pos x="40" y="35"/>
                  </a:cxn>
                  <a:cxn ang="0">
                    <a:pos x="45" y="33"/>
                  </a:cxn>
                  <a:cxn ang="0">
                    <a:pos x="48" y="32"/>
                  </a:cxn>
                  <a:cxn ang="0">
                    <a:pos x="48" y="27"/>
                  </a:cxn>
                  <a:cxn ang="0">
                    <a:pos x="50" y="20"/>
                  </a:cxn>
                  <a:cxn ang="0">
                    <a:pos x="53" y="18"/>
                  </a:cxn>
                  <a:cxn ang="0">
                    <a:pos x="53" y="15"/>
                  </a:cxn>
                  <a:cxn ang="0">
                    <a:pos x="57" y="10"/>
                  </a:cxn>
                  <a:cxn ang="0">
                    <a:pos x="55" y="5"/>
                  </a:cxn>
                  <a:cxn ang="0">
                    <a:pos x="50" y="2"/>
                  </a:cxn>
                </a:cxnLst>
                <a:rect l="0" t="0" r="r" b="b"/>
                <a:pathLst>
                  <a:path w="57" h="47">
                    <a:moveTo>
                      <a:pt x="50" y="2"/>
                    </a:moveTo>
                    <a:lnTo>
                      <a:pt x="45" y="0"/>
                    </a:lnTo>
                    <a:lnTo>
                      <a:pt x="42" y="2"/>
                    </a:lnTo>
                    <a:lnTo>
                      <a:pt x="42" y="2"/>
                    </a:lnTo>
                    <a:lnTo>
                      <a:pt x="38" y="0"/>
                    </a:lnTo>
                    <a:lnTo>
                      <a:pt x="33" y="0"/>
                    </a:lnTo>
                    <a:lnTo>
                      <a:pt x="32" y="0"/>
                    </a:lnTo>
                    <a:lnTo>
                      <a:pt x="28" y="2"/>
                    </a:lnTo>
                    <a:lnTo>
                      <a:pt x="23" y="2"/>
                    </a:lnTo>
                    <a:lnTo>
                      <a:pt x="18" y="5"/>
                    </a:lnTo>
                    <a:lnTo>
                      <a:pt x="15" y="5"/>
                    </a:lnTo>
                    <a:lnTo>
                      <a:pt x="13" y="8"/>
                    </a:lnTo>
                    <a:lnTo>
                      <a:pt x="5" y="13"/>
                    </a:lnTo>
                    <a:lnTo>
                      <a:pt x="0" y="18"/>
                    </a:lnTo>
                    <a:lnTo>
                      <a:pt x="2" y="23"/>
                    </a:lnTo>
                    <a:lnTo>
                      <a:pt x="2" y="32"/>
                    </a:lnTo>
                    <a:lnTo>
                      <a:pt x="5" y="35"/>
                    </a:lnTo>
                    <a:lnTo>
                      <a:pt x="5" y="38"/>
                    </a:lnTo>
                    <a:lnTo>
                      <a:pt x="8" y="42"/>
                    </a:lnTo>
                    <a:lnTo>
                      <a:pt x="13" y="42"/>
                    </a:lnTo>
                    <a:lnTo>
                      <a:pt x="17" y="43"/>
                    </a:lnTo>
                    <a:lnTo>
                      <a:pt x="20" y="43"/>
                    </a:lnTo>
                    <a:lnTo>
                      <a:pt x="25" y="47"/>
                    </a:lnTo>
                    <a:lnTo>
                      <a:pt x="28" y="45"/>
                    </a:lnTo>
                    <a:lnTo>
                      <a:pt x="30" y="40"/>
                    </a:lnTo>
                    <a:lnTo>
                      <a:pt x="33" y="40"/>
                    </a:lnTo>
                    <a:lnTo>
                      <a:pt x="37" y="42"/>
                    </a:lnTo>
                    <a:lnTo>
                      <a:pt x="40" y="37"/>
                    </a:lnTo>
                    <a:lnTo>
                      <a:pt x="40" y="35"/>
                    </a:lnTo>
                    <a:lnTo>
                      <a:pt x="45" y="33"/>
                    </a:lnTo>
                    <a:lnTo>
                      <a:pt x="48" y="32"/>
                    </a:lnTo>
                    <a:lnTo>
                      <a:pt x="48" y="27"/>
                    </a:lnTo>
                    <a:lnTo>
                      <a:pt x="50" y="20"/>
                    </a:lnTo>
                    <a:lnTo>
                      <a:pt x="53" y="18"/>
                    </a:lnTo>
                    <a:lnTo>
                      <a:pt x="53" y="15"/>
                    </a:lnTo>
                    <a:lnTo>
                      <a:pt x="57" y="10"/>
                    </a:lnTo>
                    <a:lnTo>
                      <a:pt x="55" y="5"/>
                    </a:lnTo>
                    <a:lnTo>
                      <a:pt x="50" y="2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242" name="Freeform 95"/>
              <p:cNvSpPr>
                <a:spLocks/>
              </p:cNvSpPr>
              <p:nvPr/>
            </p:nvSpPr>
            <p:spPr bwMode="auto">
              <a:xfrm>
                <a:off x="7250878" y="2506050"/>
                <a:ext cx="795194" cy="520869"/>
              </a:xfrm>
              <a:custGeom>
                <a:avLst/>
                <a:gdLst/>
                <a:ahLst/>
                <a:cxnLst>
                  <a:cxn ang="0">
                    <a:pos x="1435" y="174"/>
                  </a:cxn>
                  <a:cxn ang="0">
                    <a:pos x="1385" y="158"/>
                  </a:cxn>
                  <a:cxn ang="0">
                    <a:pos x="1343" y="129"/>
                  </a:cxn>
                  <a:cxn ang="0">
                    <a:pos x="1287" y="114"/>
                  </a:cxn>
                  <a:cxn ang="0">
                    <a:pos x="1242" y="50"/>
                  </a:cxn>
                  <a:cxn ang="0">
                    <a:pos x="1206" y="13"/>
                  </a:cxn>
                  <a:cxn ang="0">
                    <a:pos x="1141" y="2"/>
                  </a:cxn>
                  <a:cxn ang="0">
                    <a:pos x="1081" y="40"/>
                  </a:cxn>
                  <a:cxn ang="0">
                    <a:pos x="1096" y="101"/>
                  </a:cxn>
                  <a:cxn ang="0">
                    <a:pos x="1049" y="148"/>
                  </a:cxn>
                  <a:cxn ang="0">
                    <a:pos x="1147" y="237"/>
                  </a:cxn>
                  <a:cxn ang="0">
                    <a:pos x="1083" y="284"/>
                  </a:cxn>
                  <a:cxn ang="0">
                    <a:pos x="980" y="335"/>
                  </a:cxn>
                  <a:cxn ang="0">
                    <a:pos x="853" y="430"/>
                  </a:cxn>
                  <a:cxn ang="0">
                    <a:pos x="646" y="408"/>
                  </a:cxn>
                  <a:cxn ang="0">
                    <a:pos x="551" y="340"/>
                  </a:cxn>
                  <a:cxn ang="0">
                    <a:pos x="480" y="274"/>
                  </a:cxn>
                  <a:cxn ang="0">
                    <a:pos x="415" y="246"/>
                  </a:cxn>
                  <a:cxn ang="0">
                    <a:pos x="367" y="249"/>
                  </a:cxn>
                  <a:cxn ang="0">
                    <a:pos x="304" y="335"/>
                  </a:cxn>
                  <a:cxn ang="0">
                    <a:pos x="267" y="372"/>
                  </a:cxn>
                  <a:cxn ang="0">
                    <a:pos x="202" y="420"/>
                  </a:cxn>
                  <a:cxn ang="0">
                    <a:pos x="66" y="440"/>
                  </a:cxn>
                  <a:cxn ang="0">
                    <a:pos x="43" y="492"/>
                  </a:cxn>
                  <a:cxn ang="0">
                    <a:pos x="21" y="568"/>
                  </a:cxn>
                  <a:cxn ang="0">
                    <a:pos x="71" y="571"/>
                  </a:cxn>
                  <a:cxn ang="0">
                    <a:pos x="132" y="593"/>
                  </a:cxn>
                  <a:cxn ang="0">
                    <a:pos x="217" y="609"/>
                  </a:cxn>
                  <a:cxn ang="0">
                    <a:pos x="295" y="711"/>
                  </a:cxn>
                  <a:cxn ang="0">
                    <a:pos x="352" y="766"/>
                  </a:cxn>
                  <a:cxn ang="0">
                    <a:pos x="443" y="791"/>
                  </a:cxn>
                  <a:cxn ang="0">
                    <a:pos x="546" y="820"/>
                  </a:cxn>
                  <a:cxn ang="0">
                    <a:pos x="651" y="812"/>
                  </a:cxn>
                  <a:cxn ang="0">
                    <a:pos x="737" y="792"/>
                  </a:cxn>
                  <a:cxn ang="0">
                    <a:pos x="797" y="869"/>
                  </a:cxn>
                  <a:cxn ang="0">
                    <a:pos x="809" y="923"/>
                  </a:cxn>
                  <a:cxn ang="0">
                    <a:pos x="845" y="975"/>
                  </a:cxn>
                  <a:cxn ang="0">
                    <a:pos x="900" y="953"/>
                  </a:cxn>
                  <a:cxn ang="0">
                    <a:pos x="978" y="933"/>
                  </a:cxn>
                  <a:cxn ang="0">
                    <a:pos x="1048" y="973"/>
                  </a:cxn>
                  <a:cxn ang="0">
                    <a:pos x="1089" y="1003"/>
                  </a:cxn>
                  <a:cxn ang="0">
                    <a:pos x="1104" y="980"/>
                  </a:cxn>
                  <a:cxn ang="0">
                    <a:pos x="1166" y="947"/>
                  </a:cxn>
                  <a:cxn ang="0">
                    <a:pos x="1214" y="943"/>
                  </a:cxn>
                  <a:cxn ang="0">
                    <a:pos x="1259" y="913"/>
                  </a:cxn>
                  <a:cxn ang="0">
                    <a:pos x="1289" y="885"/>
                  </a:cxn>
                  <a:cxn ang="0">
                    <a:pos x="1299" y="864"/>
                  </a:cxn>
                  <a:cxn ang="0">
                    <a:pos x="1310" y="830"/>
                  </a:cxn>
                  <a:cxn ang="0">
                    <a:pos x="1337" y="792"/>
                  </a:cxn>
                  <a:cxn ang="0">
                    <a:pos x="1342" y="756"/>
                  </a:cxn>
                  <a:cxn ang="0">
                    <a:pos x="1290" y="739"/>
                  </a:cxn>
                  <a:cxn ang="0">
                    <a:pos x="1257" y="688"/>
                  </a:cxn>
                  <a:cxn ang="0">
                    <a:pos x="1315" y="683"/>
                  </a:cxn>
                  <a:cxn ang="0">
                    <a:pos x="1250" y="586"/>
                  </a:cxn>
                  <a:cxn ang="0">
                    <a:pos x="1310" y="548"/>
                  </a:cxn>
                  <a:cxn ang="0">
                    <a:pos x="1249" y="526"/>
                  </a:cxn>
                  <a:cxn ang="0">
                    <a:pos x="1184" y="511"/>
                  </a:cxn>
                  <a:cxn ang="0">
                    <a:pos x="1234" y="448"/>
                  </a:cxn>
                  <a:cxn ang="0">
                    <a:pos x="1265" y="473"/>
                  </a:cxn>
                  <a:cxn ang="0">
                    <a:pos x="1287" y="473"/>
                  </a:cxn>
                  <a:cxn ang="0">
                    <a:pos x="1451" y="344"/>
                  </a:cxn>
                  <a:cxn ang="0">
                    <a:pos x="1451" y="266"/>
                  </a:cxn>
                  <a:cxn ang="0">
                    <a:pos x="1485" y="229"/>
                  </a:cxn>
                </a:cxnLst>
                <a:rect l="0" t="0" r="r" b="b"/>
                <a:pathLst>
                  <a:path w="1486" h="1005">
                    <a:moveTo>
                      <a:pt x="1483" y="176"/>
                    </a:moveTo>
                    <a:lnTo>
                      <a:pt x="1481" y="174"/>
                    </a:lnTo>
                    <a:lnTo>
                      <a:pt x="1481" y="171"/>
                    </a:lnTo>
                    <a:lnTo>
                      <a:pt x="1476" y="166"/>
                    </a:lnTo>
                    <a:lnTo>
                      <a:pt x="1476" y="164"/>
                    </a:lnTo>
                    <a:lnTo>
                      <a:pt x="1478" y="163"/>
                    </a:lnTo>
                    <a:lnTo>
                      <a:pt x="1476" y="158"/>
                    </a:lnTo>
                    <a:lnTo>
                      <a:pt x="1475" y="156"/>
                    </a:lnTo>
                    <a:lnTo>
                      <a:pt x="1470" y="156"/>
                    </a:lnTo>
                    <a:lnTo>
                      <a:pt x="1468" y="154"/>
                    </a:lnTo>
                    <a:lnTo>
                      <a:pt x="1463" y="153"/>
                    </a:lnTo>
                    <a:lnTo>
                      <a:pt x="1461" y="154"/>
                    </a:lnTo>
                    <a:lnTo>
                      <a:pt x="1456" y="154"/>
                    </a:lnTo>
                    <a:lnTo>
                      <a:pt x="1455" y="158"/>
                    </a:lnTo>
                    <a:lnTo>
                      <a:pt x="1453" y="161"/>
                    </a:lnTo>
                    <a:lnTo>
                      <a:pt x="1451" y="161"/>
                    </a:lnTo>
                    <a:lnTo>
                      <a:pt x="1448" y="161"/>
                    </a:lnTo>
                    <a:lnTo>
                      <a:pt x="1448" y="166"/>
                    </a:lnTo>
                    <a:lnTo>
                      <a:pt x="1443" y="166"/>
                    </a:lnTo>
                    <a:lnTo>
                      <a:pt x="1440" y="166"/>
                    </a:lnTo>
                    <a:lnTo>
                      <a:pt x="1438" y="169"/>
                    </a:lnTo>
                    <a:lnTo>
                      <a:pt x="1438" y="173"/>
                    </a:lnTo>
                    <a:lnTo>
                      <a:pt x="1435" y="174"/>
                    </a:lnTo>
                    <a:lnTo>
                      <a:pt x="1433" y="179"/>
                    </a:lnTo>
                    <a:lnTo>
                      <a:pt x="1433" y="181"/>
                    </a:lnTo>
                    <a:lnTo>
                      <a:pt x="1431" y="183"/>
                    </a:lnTo>
                    <a:lnTo>
                      <a:pt x="1428" y="184"/>
                    </a:lnTo>
                    <a:lnTo>
                      <a:pt x="1421" y="186"/>
                    </a:lnTo>
                    <a:lnTo>
                      <a:pt x="1420" y="186"/>
                    </a:lnTo>
                    <a:lnTo>
                      <a:pt x="1415" y="186"/>
                    </a:lnTo>
                    <a:lnTo>
                      <a:pt x="1413" y="188"/>
                    </a:lnTo>
                    <a:lnTo>
                      <a:pt x="1412" y="189"/>
                    </a:lnTo>
                    <a:lnTo>
                      <a:pt x="1410" y="186"/>
                    </a:lnTo>
                    <a:lnTo>
                      <a:pt x="1407" y="183"/>
                    </a:lnTo>
                    <a:lnTo>
                      <a:pt x="1403" y="183"/>
                    </a:lnTo>
                    <a:lnTo>
                      <a:pt x="1400" y="184"/>
                    </a:lnTo>
                    <a:lnTo>
                      <a:pt x="1397" y="186"/>
                    </a:lnTo>
                    <a:lnTo>
                      <a:pt x="1395" y="184"/>
                    </a:lnTo>
                    <a:lnTo>
                      <a:pt x="1392" y="179"/>
                    </a:lnTo>
                    <a:lnTo>
                      <a:pt x="1390" y="178"/>
                    </a:lnTo>
                    <a:lnTo>
                      <a:pt x="1385" y="173"/>
                    </a:lnTo>
                    <a:lnTo>
                      <a:pt x="1385" y="169"/>
                    </a:lnTo>
                    <a:lnTo>
                      <a:pt x="1387" y="168"/>
                    </a:lnTo>
                    <a:lnTo>
                      <a:pt x="1387" y="164"/>
                    </a:lnTo>
                    <a:lnTo>
                      <a:pt x="1385" y="161"/>
                    </a:lnTo>
                    <a:lnTo>
                      <a:pt x="1385" y="158"/>
                    </a:lnTo>
                    <a:lnTo>
                      <a:pt x="1380" y="158"/>
                    </a:lnTo>
                    <a:lnTo>
                      <a:pt x="1380" y="154"/>
                    </a:lnTo>
                    <a:lnTo>
                      <a:pt x="1380" y="151"/>
                    </a:lnTo>
                    <a:lnTo>
                      <a:pt x="1382" y="149"/>
                    </a:lnTo>
                    <a:lnTo>
                      <a:pt x="1383" y="146"/>
                    </a:lnTo>
                    <a:lnTo>
                      <a:pt x="1380" y="146"/>
                    </a:lnTo>
                    <a:lnTo>
                      <a:pt x="1378" y="146"/>
                    </a:lnTo>
                    <a:lnTo>
                      <a:pt x="1377" y="148"/>
                    </a:lnTo>
                    <a:lnTo>
                      <a:pt x="1373" y="148"/>
                    </a:lnTo>
                    <a:lnTo>
                      <a:pt x="1370" y="148"/>
                    </a:lnTo>
                    <a:lnTo>
                      <a:pt x="1367" y="148"/>
                    </a:lnTo>
                    <a:lnTo>
                      <a:pt x="1365" y="146"/>
                    </a:lnTo>
                    <a:lnTo>
                      <a:pt x="1363" y="146"/>
                    </a:lnTo>
                    <a:lnTo>
                      <a:pt x="1362" y="144"/>
                    </a:lnTo>
                    <a:lnTo>
                      <a:pt x="1357" y="143"/>
                    </a:lnTo>
                    <a:lnTo>
                      <a:pt x="1355" y="141"/>
                    </a:lnTo>
                    <a:lnTo>
                      <a:pt x="1353" y="138"/>
                    </a:lnTo>
                    <a:lnTo>
                      <a:pt x="1352" y="138"/>
                    </a:lnTo>
                    <a:lnTo>
                      <a:pt x="1350" y="136"/>
                    </a:lnTo>
                    <a:lnTo>
                      <a:pt x="1348" y="134"/>
                    </a:lnTo>
                    <a:lnTo>
                      <a:pt x="1347" y="134"/>
                    </a:lnTo>
                    <a:lnTo>
                      <a:pt x="1343" y="131"/>
                    </a:lnTo>
                    <a:lnTo>
                      <a:pt x="1343" y="129"/>
                    </a:lnTo>
                    <a:lnTo>
                      <a:pt x="1342" y="128"/>
                    </a:lnTo>
                    <a:lnTo>
                      <a:pt x="1338" y="128"/>
                    </a:lnTo>
                    <a:lnTo>
                      <a:pt x="1337" y="131"/>
                    </a:lnTo>
                    <a:lnTo>
                      <a:pt x="1335" y="129"/>
                    </a:lnTo>
                    <a:lnTo>
                      <a:pt x="1332" y="131"/>
                    </a:lnTo>
                    <a:lnTo>
                      <a:pt x="1332" y="133"/>
                    </a:lnTo>
                    <a:lnTo>
                      <a:pt x="1328" y="131"/>
                    </a:lnTo>
                    <a:lnTo>
                      <a:pt x="1327" y="129"/>
                    </a:lnTo>
                    <a:lnTo>
                      <a:pt x="1325" y="128"/>
                    </a:lnTo>
                    <a:lnTo>
                      <a:pt x="1320" y="128"/>
                    </a:lnTo>
                    <a:lnTo>
                      <a:pt x="1319" y="126"/>
                    </a:lnTo>
                    <a:lnTo>
                      <a:pt x="1320" y="124"/>
                    </a:lnTo>
                    <a:lnTo>
                      <a:pt x="1320" y="123"/>
                    </a:lnTo>
                    <a:lnTo>
                      <a:pt x="1317" y="123"/>
                    </a:lnTo>
                    <a:lnTo>
                      <a:pt x="1314" y="124"/>
                    </a:lnTo>
                    <a:lnTo>
                      <a:pt x="1309" y="124"/>
                    </a:lnTo>
                    <a:lnTo>
                      <a:pt x="1307" y="124"/>
                    </a:lnTo>
                    <a:lnTo>
                      <a:pt x="1305" y="124"/>
                    </a:lnTo>
                    <a:lnTo>
                      <a:pt x="1302" y="124"/>
                    </a:lnTo>
                    <a:lnTo>
                      <a:pt x="1299" y="124"/>
                    </a:lnTo>
                    <a:lnTo>
                      <a:pt x="1297" y="121"/>
                    </a:lnTo>
                    <a:lnTo>
                      <a:pt x="1294" y="119"/>
                    </a:lnTo>
                    <a:lnTo>
                      <a:pt x="1287" y="114"/>
                    </a:lnTo>
                    <a:lnTo>
                      <a:pt x="1285" y="111"/>
                    </a:lnTo>
                    <a:lnTo>
                      <a:pt x="1285" y="108"/>
                    </a:lnTo>
                    <a:lnTo>
                      <a:pt x="1285" y="105"/>
                    </a:lnTo>
                    <a:lnTo>
                      <a:pt x="1282" y="103"/>
                    </a:lnTo>
                    <a:lnTo>
                      <a:pt x="1279" y="103"/>
                    </a:lnTo>
                    <a:lnTo>
                      <a:pt x="1279" y="98"/>
                    </a:lnTo>
                    <a:lnTo>
                      <a:pt x="1277" y="96"/>
                    </a:lnTo>
                    <a:lnTo>
                      <a:pt x="1277" y="91"/>
                    </a:lnTo>
                    <a:lnTo>
                      <a:pt x="1275" y="88"/>
                    </a:lnTo>
                    <a:lnTo>
                      <a:pt x="1265" y="83"/>
                    </a:lnTo>
                    <a:lnTo>
                      <a:pt x="1262" y="78"/>
                    </a:lnTo>
                    <a:lnTo>
                      <a:pt x="1260" y="75"/>
                    </a:lnTo>
                    <a:lnTo>
                      <a:pt x="1259" y="71"/>
                    </a:lnTo>
                    <a:lnTo>
                      <a:pt x="1255" y="73"/>
                    </a:lnTo>
                    <a:lnTo>
                      <a:pt x="1255" y="71"/>
                    </a:lnTo>
                    <a:lnTo>
                      <a:pt x="1255" y="70"/>
                    </a:lnTo>
                    <a:lnTo>
                      <a:pt x="1255" y="66"/>
                    </a:lnTo>
                    <a:lnTo>
                      <a:pt x="1252" y="65"/>
                    </a:lnTo>
                    <a:lnTo>
                      <a:pt x="1250" y="61"/>
                    </a:lnTo>
                    <a:lnTo>
                      <a:pt x="1249" y="60"/>
                    </a:lnTo>
                    <a:lnTo>
                      <a:pt x="1247" y="56"/>
                    </a:lnTo>
                    <a:lnTo>
                      <a:pt x="1244" y="53"/>
                    </a:lnTo>
                    <a:lnTo>
                      <a:pt x="1242" y="50"/>
                    </a:lnTo>
                    <a:lnTo>
                      <a:pt x="1237" y="46"/>
                    </a:lnTo>
                    <a:lnTo>
                      <a:pt x="1237" y="45"/>
                    </a:lnTo>
                    <a:lnTo>
                      <a:pt x="1239" y="41"/>
                    </a:lnTo>
                    <a:lnTo>
                      <a:pt x="1237" y="40"/>
                    </a:lnTo>
                    <a:lnTo>
                      <a:pt x="1230" y="40"/>
                    </a:lnTo>
                    <a:lnTo>
                      <a:pt x="1230" y="38"/>
                    </a:lnTo>
                    <a:lnTo>
                      <a:pt x="1230" y="35"/>
                    </a:lnTo>
                    <a:lnTo>
                      <a:pt x="1229" y="33"/>
                    </a:lnTo>
                    <a:lnTo>
                      <a:pt x="1229" y="30"/>
                    </a:lnTo>
                    <a:lnTo>
                      <a:pt x="1227" y="26"/>
                    </a:lnTo>
                    <a:lnTo>
                      <a:pt x="1224" y="26"/>
                    </a:lnTo>
                    <a:lnTo>
                      <a:pt x="1224" y="25"/>
                    </a:lnTo>
                    <a:lnTo>
                      <a:pt x="1222" y="23"/>
                    </a:lnTo>
                    <a:lnTo>
                      <a:pt x="1221" y="23"/>
                    </a:lnTo>
                    <a:lnTo>
                      <a:pt x="1217" y="21"/>
                    </a:lnTo>
                    <a:lnTo>
                      <a:pt x="1216" y="20"/>
                    </a:lnTo>
                    <a:lnTo>
                      <a:pt x="1217" y="18"/>
                    </a:lnTo>
                    <a:lnTo>
                      <a:pt x="1216" y="16"/>
                    </a:lnTo>
                    <a:lnTo>
                      <a:pt x="1212" y="15"/>
                    </a:lnTo>
                    <a:lnTo>
                      <a:pt x="1211" y="16"/>
                    </a:lnTo>
                    <a:lnTo>
                      <a:pt x="1209" y="15"/>
                    </a:lnTo>
                    <a:lnTo>
                      <a:pt x="1206" y="15"/>
                    </a:lnTo>
                    <a:lnTo>
                      <a:pt x="1206" y="13"/>
                    </a:lnTo>
                    <a:lnTo>
                      <a:pt x="1206" y="12"/>
                    </a:lnTo>
                    <a:lnTo>
                      <a:pt x="1204" y="8"/>
                    </a:lnTo>
                    <a:lnTo>
                      <a:pt x="1201" y="8"/>
                    </a:lnTo>
                    <a:lnTo>
                      <a:pt x="1199" y="8"/>
                    </a:lnTo>
                    <a:lnTo>
                      <a:pt x="1197" y="5"/>
                    </a:lnTo>
                    <a:lnTo>
                      <a:pt x="1194" y="7"/>
                    </a:lnTo>
                    <a:lnTo>
                      <a:pt x="1191" y="7"/>
                    </a:lnTo>
                    <a:lnTo>
                      <a:pt x="1189" y="5"/>
                    </a:lnTo>
                    <a:lnTo>
                      <a:pt x="1187" y="7"/>
                    </a:lnTo>
                    <a:lnTo>
                      <a:pt x="1187" y="10"/>
                    </a:lnTo>
                    <a:lnTo>
                      <a:pt x="1186" y="10"/>
                    </a:lnTo>
                    <a:lnTo>
                      <a:pt x="1181" y="8"/>
                    </a:lnTo>
                    <a:lnTo>
                      <a:pt x="1179" y="7"/>
                    </a:lnTo>
                    <a:lnTo>
                      <a:pt x="1176" y="8"/>
                    </a:lnTo>
                    <a:lnTo>
                      <a:pt x="1171" y="8"/>
                    </a:lnTo>
                    <a:lnTo>
                      <a:pt x="1169" y="7"/>
                    </a:lnTo>
                    <a:lnTo>
                      <a:pt x="1167" y="3"/>
                    </a:lnTo>
                    <a:lnTo>
                      <a:pt x="1159" y="3"/>
                    </a:lnTo>
                    <a:lnTo>
                      <a:pt x="1156" y="0"/>
                    </a:lnTo>
                    <a:lnTo>
                      <a:pt x="1152" y="0"/>
                    </a:lnTo>
                    <a:lnTo>
                      <a:pt x="1149" y="0"/>
                    </a:lnTo>
                    <a:lnTo>
                      <a:pt x="1147" y="0"/>
                    </a:lnTo>
                    <a:lnTo>
                      <a:pt x="1141" y="2"/>
                    </a:lnTo>
                    <a:lnTo>
                      <a:pt x="1139" y="5"/>
                    </a:lnTo>
                    <a:lnTo>
                      <a:pt x="1137" y="5"/>
                    </a:lnTo>
                    <a:lnTo>
                      <a:pt x="1136" y="7"/>
                    </a:lnTo>
                    <a:lnTo>
                      <a:pt x="1131" y="7"/>
                    </a:lnTo>
                    <a:lnTo>
                      <a:pt x="1127" y="7"/>
                    </a:lnTo>
                    <a:lnTo>
                      <a:pt x="1122" y="5"/>
                    </a:lnTo>
                    <a:lnTo>
                      <a:pt x="1119" y="8"/>
                    </a:lnTo>
                    <a:lnTo>
                      <a:pt x="1116" y="8"/>
                    </a:lnTo>
                    <a:lnTo>
                      <a:pt x="1113" y="12"/>
                    </a:lnTo>
                    <a:lnTo>
                      <a:pt x="1109" y="13"/>
                    </a:lnTo>
                    <a:lnTo>
                      <a:pt x="1106" y="13"/>
                    </a:lnTo>
                    <a:lnTo>
                      <a:pt x="1106" y="13"/>
                    </a:lnTo>
                    <a:lnTo>
                      <a:pt x="1103" y="13"/>
                    </a:lnTo>
                    <a:lnTo>
                      <a:pt x="1099" y="15"/>
                    </a:lnTo>
                    <a:lnTo>
                      <a:pt x="1093" y="15"/>
                    </a:lnTo>
                    <a:lnTo>
                      <a:pt x="1091" y="18"/>
                    </a:lnTo>
                    <a:lnTo>
                      <a:pt x="1091" y="20"/>
                    </a:lnTo>
                    <a:lnTo>
                      <a:pt x="1086" y="25"/>
                    </a:lnTo>
                    <a:lnTo>
                      <a:pt x="1086" y="28"/>
                    </a:lnTo>
                    <a:lnTo>
                      <a:pt x="1083" y="30"/>
                    </a:lnTo>
                    <a:lnTo>
                      <a:pt x="1083" y="33"/>
                    </a:lnTo>
                    <a:lnTo>
                      <a:pt x="1081" y="35"/>
                    </a:lnTo>
                    <a:lnTo>
                      <a:pt x="1081" y="40"/>
                    </a:lnTo>
                    <a:lnTo>
                      <a:pt x="1083" y="41"/>
                    </a:lnTo>
                    <a:lnTo>
                      <a:pt x="1086" y="41"/>
                    </a:lnTo>
                    <a:lnTo>
                      <a:pt x="1091" y="38"/>
                    </a:lnTo>
                    <a:lnTo>
                      <a:pt x="1094" y="38"/>
                    </a:lnTo>
                    <a:lnTo>
                      <a:pt x="1098" y="38"/>
                    </a:lnTo>
                    <a:lnTo>
                      <a:pt x="1101" y="43"/>
                    </a:lnTo>
                    <a:lnTo>
                      <a:pt x="1103" y="48"/>
                    </a:lnTo>
                    <a:lnTo>
                      <a:pt x="1106" y="50"/>
                    </a:lnTo>
                    <a:lnTo>
                      <a:pt x="1106" y="53"/>
                    </a:lnTo>
                    <a:lnTo>
                      <a:pt x="1108" y="56"/>
                    </a:lnTo>
                    <a:lnTo>
                      <a:pt x="1108" y="61"/>
                    </a:lnTo>
                    <a:lnTo>
                      <a:pt x="1104" y="63"/>
                    </a:lnTo>
                    <a:lnTo>
                      <a:pt x="1101" y="68"/>
                    </a:lnTo>
                    <a:lnTo>
                      <a:pt x="1099" y="73"/>
                    </a:lnTo>
                    <a:lnTo>
                      <a:pt x="1098" y="75"/>
                    </a:lnTo>
                    <a:lnTo>
                      <a:pt x="1094" y="80"/>
                    </a:lnTo>
                    <a:lnTo>
                      <a:pt x="1094" y="83"/>
                    </a:lnTo>
                    <a:lnTo>
                      <a:pt x="1096" y="86"/>
                    </a:lnTo>
                    <a:lnTo>
                      <a:pt x="1096" y="88"/>
                    </a:lnTo>
                    <a:lnTo>
                      <a:pt x="1096" y="93"/>
                    </a:lnTo>
                    <a:lnTo>
                      <a:pt x="1099" y="96"/>
                    </a:lnTo>
                    <a:lnTo>
                      <a:pt x="1099" y="100"/>
                    </a:lnTo>
                    <a:lnTo>
                      <a:pt x="1096" y="101"/>
                    </a:lnTo>
                    <a:lnTo>
                      <a:pt x="1094" y="105"/>
                    </a:lnTo>
                    <a:lnTo>
                      <a:pt x="1096" y="108"/>
                    </a:lnTo>
                    <a:lnTo>
                      <a:pt x="1096" y="114"/>
                    </a:lnTo>
                    <a:lnTo>
                      <a:pt x="1096" y="116"/>
                    </a:lnTo>
                    <a:lnTo>
                      <a:pt x="1096" y="123"/>
                    </a:lnTo>
                    <a:lnTo>
                      <a:pt x="1098" y="123"/>
                    </a:lnTo>
                    <a:lnTo>
                      <a:pt x="1099" y="124"/>
                    </a:lnTo>
                    <a:lnTo>
                      <a:pt x="1103" y="123"/>
                    </a:lnTo>
                    <a:lnTo>
                      <a:pt x="1104" y="124"/>
                    </a:lnTo>
                    <a:lnTo>
                      <a:pt x="1104" y="128"/>
                    </a:lnTo>
                    <a:lnTo>
                      <a:pt x="1103" y="133"/>
                    </a:lnTo>
                    <a:lnTo>
                      <a:pt x="1099" y="136"/>
                    </a:lnTo>
                    <a:lnTo>
                      <a:pt x="1091" y="138"/>
                    </a:lnTo>
                    <a:lnTo>
                      <a:pt x="1086" y="141"/>
                    </a:lnTo>
                    <a:lnTo>
                      <a:pt x="1074" y="151"/>
                    </a:lnTo>
                    <a:lnTo>
                      <a:pt x="1071" y="151"/>
                    </a:lnTo>
                    <a:lnTo>
                      <a:pt x="1068" y="148"/>
                    </a:lnTo>
                    <a:lnTo>
                      <a:pt x="1061" y="148"/>
                    </a:lnTo>
                    <a:lnTo>
                      <a:pt x="1056" y="148"/>
                    </a:lnTo>
                    <a:lnTo>
                      <a:pt x="1056" y="146"/>
                    </a:lnTo>
                    <a:lnTo>
                      <a:pt x="1051" y="146"/>
                    </a:lnTo>
                    <a:lnTo>
                      <a:pt x="1049" y="148"/>
                    </a:lnTo>
                    <a:lnTo>
                      <a:pt x="1049" y="148"/>
                    </a:lnTo>
                    <a:lnTo>
                      <a:pt x="1044" y="181"/>
                    </a:lnTo>
                    <a:lnTo>
                      <a:pt x="1046" y="189"/>
                    </a:lnTo>
                    <a:lnTo>
                      <a:pt x="1043" y="194"/>
                    </a:lnTo>
                    <a:lnTo>
                      <a:pt x="1044" y="199"/>
                    </a:lnTo>
                    <a:lnTo>
                      <a:pt x="1041" y="209"/>
                    </a:lnTo>
                    <a:lnTo>
                      <a:pt x="1044" y="216"/>
                    </a:lnTo>
                    <a:lnTo>
                      <a:pt x="1056" y="221"/>
                    </a:lnTo>
                    <a:lnTo>
                      <a:pt x="1064" y="216"/>
                    </a:lnTo>
                    <a:lnTo>
                      <a:pt x="1074" y="216"/>
                    </a:lnTo>
                    <a:lnTo>
                      <a:pt x="1084" y="217"/>
                    </a:lnTo>
                    <a:lnTo>
                      <a:pt x="1089" y="221"/>
                    </a:lnTo>
                    <a:lnTo>
                      <a:pt x="1094" y="212"/>
                    </a:lnTo>
                    <a:lnTo>
                      <a:pt x="1094" y="209"/>
                    </a:lnTo>
                    <a:lnTo>
                      <a:pt x="1094" y="204"/>
                    </a:lnTo>
                    <a:lnTo>
                      <a:pt x="1101" y="203"/>
                    </a:lnTo>
                    <a:lnTo>
                      <a:pt x="1104" y="201"/>
                    </a:lnTo>
                    <a:lnTo>
                      <a:pt x="1114" y="203"/>
                    </a:lnTo>
                    <a:lnTo>
                      <a:pt x="1121" y="209"/>
                    </a:lnTo>
                    <a:lnTo>
                      <a:pt x="1129" y="217"/>
                    </a:lnTo>
                    <a:lnTo>
                      <a:pt x="1136" y="226"/>
                    </a:lnTo>
                    <a:lnTo>
                      <a:pt x="1146" y="231"/>
                    </a:lnTo>
                    <a:lnTo>
                      <a:pt x="1146" y="234"/>
                    </a:lnTo>
                    <a:lnTo>
                      <a:pt x="1147" y="237"/>
                    </a:lnTo>
                    <a:lnTo>
                      <a:pt x="1147" y="242"/>
                    </a:lnTo>
                    <a:lnTo>
                      <a:pt x="1146" y="244"/>
                    </a:lnTo>
                    <a:lnTo>
                      <a:pt x="1146" y="247"/>
                    </a:lnTo>
                    <a:lnTo>
                      <a:pt x="1144" y="249"/>
                    </a:lnTo>
                    <a:lnTo>
                      <a:pt x="1139" y="249"/>
                    </a:lnTo>
                    <a:lnTo>
                      <a:pt x="1137" y="247"/>
                    </a:lnTo>
                    <a:lnTo>
                      <a:pt x="1132" y="247"/>
                    </a:lnTo>
                    <a:lnTo>
                      <a:pt x="1129" y="249"/>
                    </a:lnTo>
                    <a:lnTo>
                      <a:pt x="1122" y="247"/>
                    </a:lnTo>
                    <a:lnTo>
                      <a:pt x="1119" y="247"/>
                    </a:lnTo>
                    <a:lnTo>
                      <a:pt x="1114" y="252"/>
                    </a:lnTo>
                    <a:lnTo>
                      <a:pt x="1108" y="257"/>
                    </a:lnTo>
                    <a:lnTo>
                      <a:pt x="1104" y="261"/>
                    </a:lnTo>
                    <a:lnTo>
                      <a:pt x="1099" y="257"/>
                    </a:lnTo>
                    <a:lnTo>
                      <a:pt x="1098" y="257"/>
                    </a:lnTo>
                    <a:lnTo>
                      <a:pt x="1098" y="262"/>
                    </a:lnTo>
                    <a:lnTo>
                      <a:pt x="1096" y="264"/>
                    </a:lnTo>
                    <a:lnTo>
                      <a:pt x="1093" y="264"/>
                    </a:lnTo>
                    <a:lnTo>
                      <a:pt x="1089" y="264"/>
                    </a:lnTo>
                    <a:lnTo>
                      <a:pt x="1088" y="267"/>
                    </a:lnTo>
                    <a:lnTo>
                      <a:pt x="1084" y="272"/>
                    </a:lnTo>
                    <a:lnTo>
                      <a:pt x="1083" y="279"/>
                    </a:lnTo>
                    <a:lnTo>
                      <a:pt x="1083" y="284"/>
                    </a:lnTo>
                    <a:lnTo>
                      <a:pt x="1081" y="287"/>
                    </a:lnTo>
                    <a:lnTo>
                      <a:pt x="1074" y="287"/>
                    </a:lnTo>
                    <a:lnTo>
                      <a:pt x="1064" y="294"/>
                    </a:lnTo>
                    <a:lnTo>
                      <a:pt x="1059" y="294"/>
                    </a:lnTo>
                    <a:lnTo>
                      <a:pt x="1053" y="294"/>
                    </a:lnTo>
                    <a:lnTo>
                      <a:pt x="1049" y="296"/>
                    </a:lnTo>
                    <a:lnTo>
                      <a:pt x="1046" y="304"/>
                    </a:lnTo>
                    <a:lnTo>
                      <a:pt x="1041" y="307"/>
                    </a:lnTo>
                    <a:lnTo>
                      <a:pt x="1036" y="310"/>
                    </a:lnTo>
                    <a:lnTo>
                      <a:pt x="1033" y="314"/>
                    </a:lnTo>
                    <a:lnTo>
                      <a:pt x="1031" y="317"/>
                    </a:lnTo>
                    <a:lnTo>
                      <a:pt x="1028" y="317"/>
                    </a:lnTo>
                    <a:lnTo>
                      <a:pt x="1023" y="315"/>
                    </a:lnTo>
                    <a:lnTo>
                      <a:pt x="1018" y="314"/>
                    </a:lnTo>
                    <a:lnTo>
                      <a:pt x="1010" y="312"/>
                    </a:lnTo>
                    <a:lnTo>
                      <a:pt x="1005" y="307"/>
                    </a:lnTo>
                    <a:lnTo>
                      <a:pt x="998" y="307"/>
                    </a:lnTo>
                    <a:lnTo>
                      <a:pt x="988" y="309"/>
                    </a:lnTo>
                    <a:lnTo>
                      <a:pt x="983" y="314"/>
                    </a:lnTo>
                    <a:lnTo>
                      <a:pt x="980" y="317"/>
                    </a:lnTo>
                    <a:lnTo>
                      <a:pt x="980" y="327"/>
                    </a:lnTo>
                    <a:lnTo>
                      <a:pt x="980" y="332"/>
                    </a:lnTo>
                    <a:lnTo>
                      <a:pt x="980" y="335"/>
                    </a:lnTo>
                    <a:lnTo>
                      <a:pt x="990" y="342"/>
                    </a:lnTo>
                    <a:lnTo>
                      <a:pt x="1000" y="347"/>
                    </a:lnTo>
                    <a:lnTo>
                      <a:pt x="1000" y="350"/>
                    </a:lnTo>
                    <a:lnTo>
                      <a:pt x="998" y="354"/>
                    </a:lnTo>
                    <a:lnTo>
                      <a:pt x="995" y="359"/>
                    </a:lnTo>
                    <a:lnTo>
                      <a:pt x="985" y="369"/>
                    </a:lnTo>
                    <a:lnTo>
                      <a:pt x="978" y="379"/>
                    </a:lnTo>
                    <a:lnTo>
                      <a:pt x="975" y="385"/>
                    </a:lnTo>
                    <a:lnTo>
                      <a:pt x="970" y="385"/>
                    </a:lnTo>
                    <a:lnTo>
                      <a:pt x="963" y="389"/>
                    </a:lnTo>
                    <a:lnTo>
                      <a:pt x="956" y="389"/>
                    </a:lnTo>
                    <a:lnTo>
                      <a:pt x="950" y="392"/>
                    </a:lnTo>
                    <a:lnTo>
                      <a:pt x="943" y="397"/>
                    </a:lnTo>
                    <a:lnTo>
                      <a:pt x="936" y="397"/>
                    </a:lnTo>
                    <a:lnTo>
                      <a:pt x="926" y="399"/>
                    </a:lnTo>
                    <a:lnTo>
                      <a:pt x="920" y="400"/>
                    </a:lnTo>
                    <a:lnTo>
                      <a:pt x="912" y="402"/>
                    </a:lnTo>
                    <a:lnTo>
                      <a:pt x="895" y="407"/>
                    </a:lnTo>
                    <a:lnTo>
                      <a:pt x="882" y="412"/>
                    </a:lnTo>
                    <a:lnTo>
                      <a:pt x="875" y="418"/>
                    </a:lnTo>
                    <a:lnTo>
                      <a:pt x="863" y="427"/>
                    </a:lnTo>
                    <a:lnTo>
                      <a:pt x="860" y="430"/>
                    </a:lnTo>
                    <a:lnTo>
                      <a:pt x="853" y="430"/>
                    </a:lnTo>
                    <a:lnTo>
                      <a:pt x="847" y="427"/>
                    </a:lnTo>
                    <a:lnTo>
                      <a:pt x="847" y="425"/>
                    </a:lnTo>
                    <a:lnTo>
                      <a:pt x="845" y="422"/>
                    </a:lnTo>
                    <a:lnTo>
                      <a:pt x="835" y="425"/>
                    </a:lnTo>
                    <a:lnTo>
                      <a:pt x="827" y="425"/>
                    </a:lnTo>
                    <a:lnTo>
                      <a:pt x="819" y="422"/>
                    </a:lnTo>
                    <a:lnTo>
                      <a:pt x="812" y="422"/>
                    </a:lnTo>
                    <a:lnTo>
                      <a:pt x="797" y="415"/>
                    </a:lnTo>
                    <a:lnTo>
                      <a:pt x="780" y="410"/>
                    </a:lnTo>
                    <a:lnTo>
                      <a:pt x="774" y="402"/>
                    </a:lnTo>
                    <a:lnTo>
                      <a:pt x="767" y="402"/>
                    </a:lnTo>
                    <a:lnTo>
                      <a:pt x="749" y="400"/>
                    </a:lnTo>
                    <a:lnTo>
                      <a:pt x="734" y="400"/>
                    </a:lnTo>
                    <a:lnTo>
                      <a:pt x="730" y="400"/>
                    </a:lnTo>
                    <a:lnTo>
                      <a:pt x="727" y="402"/>
                    </a:lnTo>
                    <a:lnTo>
                      <a:pt x="727" y="404"/>
                    </a:lnTo>
                    <a:lnTo>
                      <a:pt x="719" y="407"/>
                    </a:lnTo>
                    <a:lnTo>
                      <a:pt x="707" y="407"/>
                    </a:lnTo>
                    <a:lnTo>
                      <a:pt x="687" y="407"/>
                    </a:lnTo>
                    <a:lnTo>
                      <a:pt x="672" y="407"/>
                    </a:lnTo>
                    <a:lnTo>
                      <a:pt x="661" y="407"/>
                    </a:lnTo>
                    <a:lnTo>
                      <a:pt x="651" y="407"/>
                    </a:lnTo>
                    <a:lnTo>
                      <a:pt x="646" y="408"/>
                    </a:lnTo>
                    <a:lnTo>
                      <a:pt x="642" y="407"/>
                    </a:lnTo>
                    <a:lnTo>
                      <a:pt x="637" y="397"/>
                    </a:lnTo>
                    <a:lnTo>
                      <a:pt x="634" y="392"/>
                    </a:lnTo>
                    <a:lnTo>
                      <a:pt x="629" y="385"/>
                    </a:lnTo>
                    <a:lnTo>
                      <a:pt x="626" y="380"/>
                    </a:lnTo>
                    <a:lnTo>
                      <a:pt x="623" y="375"/>
                    </a:lnTo>
                    <a:lnTo>
                      <a:pt x="623" y="372"/>
                    </a:lnTo>
                    <a:lnTo>
                      <a:pt x="619" y="369"/>
                    </a:lnTo>
                    <a:lnTo>
                      <a:pt x="616" y="367"/>
                    </a:lnTo>
                    <a:lnTo>
                      <a:pt x="613" y="367"/>
                    </a:lnTo>
                    <a:lnTo>
                      <a:pt x="613" y="364"/>
                    </a:lnTo>
                    <a:lnTo>
                      <a:pt x="611" y="360"/>
                    </a:lnTo>
                    <a:lnTo>
                      <a:pt x="609" y="360"/>
                    </a:lnTo>
                    <a:lnTo>
                      <a:pt x="608" y="360"/>
                    </a:lnTo>
                    <a:lnTo>
                      <a:pt x="601" y="360"/>
                    </a:lnTo>
                    <a:lnTo>
                      <a:pt x="594" y="357"/>
                    </a:lnTo>
                    <a:lnTo>
                      <a:pt x="586" y="352"/>
                    </a:lnTo>
                    <a:lnTo>
                      <a:pt x="583" y="350"/>
                    </a:lnTo>
                    <a:lnTo>
                      <a:pt x="581" y="350"/>
                    </a:lnTo>
                    <a:lnTo>
                      <a:pt x="576" y="350"/>
                    </a:lnTo>
                    <a:lnTo>
                      <a:pt x="574" y="347"/>
                    </a:lnTo>
                    <a:lnTo>
                      <a:pt x="566" y="344"/>
                    </a:lnTo>
                    <a:lnTo>
                      <a:pt x="551" y="340"/>
                    </a:lnTo>
                    <a:lnTo>
                      <a:pt x="549" y="340"/>
                    </a:lnTo>
                    <a:lnTo>
                      <a:pt x="546" y="342"/>
                    </a:lnTo>
                    <a:lnTo>
                      <a:pt x="539" y="342"/>
                    </a:lnTo>
                    <a:lnTo>
                      <a:pt x="529" y="342"/>
                    </a:lnTo>
                    <a:lnTo>
                      <a:pt x="506" y="339"/>
                    </a:lnTo>
                    <a:lnTo>
                      <a:pt x="501" y="335"/>
                    </a:lnTo>
                    <a:lnTo>
                      <a:pt x="495" y="329"/>
                    </a:lnTo>
                    <a:lnTo>
                      <a:pt x="495" y="324"/>
                    </a:lnTo>
                    <a:lnTo>
                      <a:pt x="495" y="320"/>
                    </a:lnTo>
                    <a:lnTo>
                      <a:pt x="496" y="319"/>
                    </a:lnTo>
                    <a:lnTo>
                      <a:pt x="500" y="317"/>
                    </a:lnTo>
                    <a:lnTo>
                      <a:pt x="501" y="312"/>
                    </a:lnTo>
                    <a:lnTo>
                      <a:pt x="498" y="309"/>
                    </a:lnTo>
                    <a:lnTo>
                      <a:pt x="496" y="304"/>
                    </a:lnTo>
                    <a:lnTo>
                      <a:pt x="498" y="302"/>
                    </a:lnTo>
                    <a:lnTo>
                      <a:pt x="498" y="297"/>
                    </a:lnTo>
                    <a:lnTo>
                      <a:pt x="496" y="294"/>
                    </a:lnTo>
                    <a:lnTo>
                      <a:pt x="493" y="289"/>
                    </a:lnTo>
                    <a:lnTo>
                      <a:pt x="490" y="287"/>
                    </a:lnTo>
                    <a:lnTo>
                      <a:pt x="485" y="286"/>
                    </a:lnTo>
                    <a:lnTo>
                      <a:pt x="483" y="281"/>
                    </a:lnTo>
                    <a:lnTo>
                      <a:pt x="481" y="279"/>
                    </a:lnTo>
                    <a:lnTo>
                      <a:pt x="480" y="274"/>
                    </a:lnTo>
                    <a:lnTo>
                      <a:pt x="480" y="271"/>
                    </a:lnTo>
                    <a:lnTo>
                      <a:pt x="476" y="267"/>
                    </a:lnTo>
                    <a:lnTo>
                      <a:pt x="473" y="264"/>
                    </a:lnTo>
                    <a:lnTo>
                      <a:pt x="470" y="264"/>
                    </a:lnTo>
                    <a:lnTo>
                      <a:pt x="466" y="261"/>
                    </a:lnTo>
                    <a:lnTo>
                      <a:pt x="463" y="259"/>
                    </a:lnTo>
                    <a:lnTo>
                      <a:pt x="460" y="259"/>
                    </a:lnTo>
                    <a:lnTo>
                      <a:pt x="456" y="262"/>
                    </a:lnTo>
                    <a:lnTo>
                      <a:pt x="455" y="262"/>
                    </a:lnTo>
                    <a:lnTo>
                      <a:pt x="451" y="262"/>
                    </a:lnTo>
                    <a:lnTo>
                      <a:pt x="448" y="257"/>
                    </a:lnTo>
                    <a:lnTo>
                      <a:pt x="446" y="256"/>
                    </a:lnTo>
                    <a:lnTo>
                      <a:pt x="441" y="256"/>
                    </a:lnTo>
                    <a:lnTo>
                      <a:pt x="438" y="259"/>
                    </a:lnTo>
                    <a:lnTo>
                      <a:pt x="435" y="261"/>
                    </a:lnTo>
                    <a:lnTo>
                      <a:pt x="435" y="262"/>
                    </a:lnTo>
                    <a:lnTo>
                      <a:pt x="433" y="262"/>
                    </a:lnTo>
                    <a:lnTo>
                      <a:pt x="428" y="261"/>
                    </a:lnTo>
                    <a:lnTo>
                      <a:pt x="427" y="257"/>
                    </a:lnTo>
                    <a:lnTo>
                      <a:pt x="427" y="256"/>
                    </a:lnTo>
                    <a:lnTo>
                      <a:pt x="423" y="251"/>
                    </a:lnTo>
                    <a:lnTo>
                      <a:pt x="418" y="249"/>
                    </a:lnTo>
                    <a:lnTo>
                      <a:pt x="415" y="246"/>
                    </a:lnTo>
                    <a:lnTo>
                      <a:pt x="412" y="244"/>
                    </a:lnTo>
                    <a:lnTo>
                      <a:pt x="410" y="242"/>
                    </a:lnTo>
                    <a:lnTo>
                      <a:pt x="408" y="239"/>
                    </a:lnTo>
                    <a:lnTo>
                      <a:pt x="408" y="236"/>
                    </a:lnTo>
                    <a:lnTo>
                      <a:pt x="407" y="234"/>
                    </a:lnTo>
                    <a:lnTo>
                      <a:pt x="405" y="234"/>
                    </a:lnTo>
                    <a:lnTo>
                      <a:pt x="405" y="236"/>
                    </a:lnTo>
                    <a:lnTo>
                      <a:pt x="403" y="236"/>
                    </a:lnTo>
                    <a:lnTo>
                      <a:pt x="402" y="232"/>
                    </a:lnTo>
                    <a:lnTo>
                      <a:pt x="400" y="232"/>
                    </a:lnTo>
                    <a:lnTo>
                      <a:pt x="400" y="227"/>
                    </a:lnTo>
                    <a:lnTo>
                      <a:pt x="400" y="224"/>
                    </a:lnTo>
                    <a:lnTo>
                      <a:pt x="398" y="224"/>
                    </a:lnTo>
                    <a:lnTo>
                      <a:pt x="393" y="222"/>
                    </a:lnTo>
                    <a:lnTo>
                      <a:pt x="390" y="222"/>
                    </a:lnTo>
                    <a:lnTo>
                      <a:pt x="392" y="224"/>
                    </a:lnTo>
                    <a:lnTo>
                      <a:pt x="387" y="227"/>
                    </a:lnTo>
                    <a:lnTo>
                      <a:pt x="383" y="229"/>
                    </a:lnTo>
                    <a:lnTo>
                      <a:pt x="377" y="236"/>
                    </a:lnTo>
                    <a:lnTo>
                      <a:pt x="377" y="239"/>
                    </a:lnTo>
                    <a:lnTo>
                      <a:pt x="377" y="242"/>
                    </a:lnTo>
                    <a:lnTo>
                      <a:pt x="375" y="247"/>
                    </a:lnTo>
                    <a:lnTo>
                      <a:pt x="367" y="249"/>
                    </a:lnTo>
                    <a:lnTo>
                      <a:pt x="363" y="252"/>
                    </a:lnTo>
                    <a:lnTo>
                      <a:pt x="362" y="257"/>
                    </a:lnTo>
                    <a:lnTo>
                      <a:pt x="362" y="266"/>
                    </a:lnTo>
                    <a:lnTo>
                      <a:pt x="367" y="276"/>
                    </a:lnTo>
                    <a:lnTo>
                      <a:pt x="372" y="281"/>
                    </a:lnTo>
                    <a:lnTo>
                      <a:pt x="372" y="284"/>
                    </a:lnTo>
                    <a:lnTo>
                      <a:pt x="365" y="289"/>
                    </a:lnTo>
                    <a:lnTo>
                      <a:pt x="360" y="291"/>
                    </a:lnTo>
                    <a:lnTo>
                      <a:pt x="355" y="296"/>
                    </a:lnTo>
                    <a:lnTo>
                      <a:pt x="352" y="297"/>
                    </a:lnTo>
                    <a:lnTo>
                      <a:pt x="350" y="296"/>
                    </a:lnTo>
                    <a:lnTo>
                      <a:pt x="348" y="294"/>
                    </a:lnTo>
                    <a:lnTo>
                      <a:pt x="345" y="294"/>
                    </a:lnTo>
                    <a:lnTo>
                      <a:pt x="335" y="296"/>
                    </a:lnTo>
                    <a:lnTo>
                      <a:pt x="329" y="296"/>
                    </a:lnTo>
                    <a:lnTo>
                      <a:pt x="319" y="292"/>
                    </a:lnTo>
                    <a:lnTo>
                      <a:pt x="314" y="291"/>
                    </a:lnTo>
                    <a:lnTo>
                      <a:pt x="310" y="292"/>
                    </a:lnTo>
                    <a:lnTo>
                      <a:pt x="309" y="302"/>
                    </a:lnTo>
                    <a:lnTo>
                      <a:pt x="307" y="307"/>
                    </a:lnTo>
                    <a:lnTo>
                      <a:pt x="305" y="312"/>
                    </a:lnTo>
                    <a:lnTo>
                      <a:pt x="304" y="325"/>
                    </a:lnTo>
                    <a:lnTo>
                      <a:pt x="304" y="335"/>
                    </a:lnTo>
                    <a:lnTo>
                      <a:pt x="302" y="339"/>
                    </a:lnTo>
                    <a:lnTo>
                      <a:pt x="305" y="340"/>
                    </a:lnTo>
                    <a:lnTo>
                      <a:pt x="310" y="342"/>
                    </a:lnTo>
                    <a:lnTo>
                      <a:pt x="309" y="347"/>
                    </a:lnTo>
                    <a:lnTo>
                      <a:pt x="309" y="350"/>
                    </a:lnTo>
                    <a:lnTo>
                      <a:pt x="305" y="350"/>
                    </a:lnTo>
                    <a:lnTo>
                      <a:pt x="302" y="352"/>
                    </a:lnTo>
                    <a:lnTo>
                      <a:pt x="299" y="352"/>
                    </a:lnTo>
                    <a:lnTo>
                      <a:pt x="295" y="350"/>
                    </a:lnTo>
                    <a:lnTo>
                      <a:pt x="292" y="350"/>
                    </a:lnTo>
                    <a:lnTo>
                      <a:pt x="287" y="352"/>
                    </a:lnTo>
                    <a:lnTo>
                      <a:pt x="275" y="354"/>
                    </a:lnTo>
                    <a:lnTo>
                      <a:pt x="269" y="357"/>
                    </a:lnTo>
                    <a:lnTo>
                      <a:pt x="265" y="357"/>
                    </a:lnTo>
                    <a:lnTo>
                      <a:pt x="262" y="355"/>
                    </a:lnTo>
                    <a:lnTo>
                      <a:pt x="259" y="357"/>
                    </a:lnTo>
                    <a:lnTo>
                      <a:pt x="254" y="360"/>
                    </a:lnTo>
                    <a:lnTo>
                      <a:pt x="254" y="364"/>
                    </a:lnTo>
                    <a:lnTo>
                      <a:pt x="257" y="367"/>
                    </a:lnTo>
                    <a:lnTo>
                      <a:pt x="264" y="367"/>
                    </a:lnTo>
                    <a:lnTo>
                      <a:pt x="270" y="367"/>
                    </a:lnTo>
                    <a:lnTo>
                      <a:pt x="270" y="369"/>
                    </a:lnTo>
                    <a:lnTo>
                      <a:pt x="267" y="372"/>
                    </a:lnTo>
                    <a:lnTo>
                      <a:pt x="269" y="379"/>
                    </a:lnTo>
                    <a:lnTo>
                      <a:pt x="269" y="382"/>
                    </a:lnTo>
                    <a:lnTo>
                      <a:pt x="272" y="385"/>
                    </a:lnTo>
                    <a:lnTo>
                      <a:pt x="272" y="389"/>
                    </a:lnTo>
                    <a:lnTo>
                      <a:pt x="277" y="395"/>
                    </a:lnTo>
                    <a:lnTo>
                      <a:pt x="277" y="400"/>
                    </a:lnTo>
                    <a:lnTo>
                      <a:pt x="284" y="404"/>
                    </a:lnTo>
                    <a:lnTo>
                      <a:pt x="285" y="412"/>
                    </a:lnTo>
                    <a:lnTo>
                      <a:pt x="282" y="413"/>
                    </a:lnTo>
                    <a:lnTo>
                      <a:pt x="280" y="418"/>
                    </a:lnTo>
                    <a:lnTo>
                      <a:pt x="285" y="422"/>
                    </a:lnTo>
                    <a:lnTo>
                      <a:pt x="282" y="423"/>
                    </a:lnTo>
                    <a:lnTo>
                      <a:pt x="282" y="427"/>
                    </a:lnTo>
                    <a:lnTo>
                      <a:pt x="277" y="428"/>
                    </a:lnTo>
                    <a:lnTo>
                      <a:pt x="277" y="435"/>
                    </a:lnTo>
                    <a:lnTo>
                      <a:pt x="272" y="437"/>
                    </a:lnTo>
                    <a:lnTo>
                      <a:pt x="262" y="435"/>
                    </a:lnTo>
                    <a:lnTo>
                      <a:pt x="252" y="423"/>
                    </a:lnTo>
                    <a:lnTo>
                      <a:pt x="247" y="425"/>
                    </a:lnTo>
                    <a:lnTo>
                      <a:pt x="237" y="422"/>
                    </a:lnTo>
                    <a:lnTo>
                      <a:pt x="222" y="420"/>
                    </a:lnTo>
                    <a:lnTo>
                      <a:pt x="216" y="423"/>
                    </a:lnTo>
                    <a:lnTo>
                      <a:pt x="202" y="420"/>
                    </a:lnTo>
                    <a:lnTo>
                      <a:pt x="191" y="422"/>
                    </a:lnTo>
                    <a:lnTo>
                      <a:pt x="186" y="423"/>
                    </a:lnTo>
                    <a:lnTo>
                      <a:pt x="179" y="422"/>
                    </a:lnTo>
                    <a:lnTo>
                      <a:pt x="176" y="425"/>
                    </a:lnTo>
                    <a:lnTo>
                      <a:pt x="171" y="427"/>
                    </a:lnTo>
                    <a:lnTo>
                      <a:pt x="157" y="425"/>
                    </a:lnTo>
                    <a:lnTo>
                      <a:pt x="147" y="423"/>
                    </a:lnTo>
                    <a:lnTo>
                      <a:pt x="142" y="420"/>
                    </a:lnTo>
                    <a:lnTo>
                      <a:pt x="134" y="420"/>
                    </a:lnTo>
                    <a:lnTo>
                      <a:pt x="132" y="422"/>
                    </a:lnTo>
                    <a:lnTo>
                      <a:pt x="126" y="422"/>
                    </a:lnTo>
                    <a:lnTo>
                      <a:pt x="123" y="420"/>
                    </a:lnTo>
                    <a:lnTo>
                      <a:pt x="119" y="422"/>
                    </a:lnTo>
                    <a:lnTo>
                      <a:pt x="119" y="427"/>
                    </a:lnTo>
                    <a:lnTo>
                      <a:pt x="121" y="432"/>
                    </a:lnTo>
                    <a:lnTo>
                      <a:pt x="121" y="437"/>
                    </a:lnTo>
                    <a:lnTo>
                      <a:pt x="114" y="438"/>
                    </a:lnTo>
                    <a:lnTo>
                      <a:pt x="99" y="438"/>
                    </a:lnTo>
                    <a:lnTo>
                      <a:pt x="81" y="437"/>
                    </a:lnTo>
                    <a:lnTo>
                      <a:pt x="76" y="435"/>
                    </a:lnTo>
                    <a:lnTo>
                      <a:pt x="69" y="433"/>
                    </a:lnTo>
                    <a:lnTo>
                      <a:pt x="64" y="438"/>
                    </a:lnTo>
                    <a:lnTo>
                      <a:pt x="66" y="440"/>
                    </a:lnTo>
                    <a:lnTo>
                      <a:pt x="61" y="443"/>
                    </a:lnTo>
                    <a:lnTo>
                      <a:pt x="59" y="445"/>
                    </a:lnTo>
                    <a:lnTo>
                      <a:pt x="63" y="447"/>
                    </a:lnTo>
                    <a:lnTo>
                      <a:pt x="63" y="450"/>
                    </a:lnTo>
                    <a:lnTo>
                      <a:pt x="54" y="462"/>
                    </a:lnTo>
                    <a:lnTo>
                      <a:pt x="51" y="467"/>
                    </a:lnTo>
                    <a:lnTo>
                      <a:pt x="56" y="470"/>
                    </a:lnTo>
                    <a:lnTo>
                      <a:pt x="66" y="472"/>
                    </a:lnTo>
                    <a:lnTo>
                      <a:pt x="71" y="477"/>
                    </a:lnTo>
                    <a:lnTo>
                      <a:pt x="76" y="477"/>
                    </a:lnTo>
                    <a:lnTo>
                      <a:pt x="79" y="473"/>
                    </a:lnTo>
                    <a:lnTo>
                      <a:pt x="81" y="467"/>
                    </a:lnTo>
                    <a:lnTo>
                      <a:pt x="83" y="468"/>
                    </a:lnTo>
                    <a:lnTo>
                      <a:pt x="96" y="477"/>
                    </a:lnTo>
                    <a:lnTo>
                      <a:pt x="96" y="480"/>
                    </a:lnTo>
                    <a:lnTo>
                      <a:pt x="89" y="488"/>
                    </a:lnTo>
                    <a:lnTo>
                      <a:pt x="81" y="487"/>
                    </a:lnTo>
                    <a:lnTo>
                      <a:pt x="69" y="488"/>
                    </a:lnTo>
                    <a:lnTo>
                      <a:pt x="68" y="485"/>
                    </a:lnTo>
                    <a:lnTo>
                      <a:pt x="63" y="482"/>
                    </a:lnTo>
                    <a:lnTo>
                      <a:pt x="54" y="488"/>
                    </a:lnTo>
                    <a:lnTo>
                      <a:pt x="49" y="488"/>
                    </a:lnTo>
                    <a:lnTo>
                      <a:pt x="43" y="492"/>
                    </a:lnTo>
                    <a:lnTo>
                      <a:pt x="38" y="493"/>
                    </a:lnTo>
                    <a:lnTo>
                      <a:pt x="36" y="500"/>
                    </a:lnTo>
                    <a:lnTo>
                      <a:pt x="44" y="503"/>
                    </a:lnTo>
                    <a:lnTo>
                      <a:pt x="44" y="506"/>
                    </a:lnTo>
                    <a:lnTo>
                      <a:pt x="36" y="510"/>
                    </a:lnTo>
                    <a:lnTo>
                      <a:pt x="26" y="511"/>
                    </a:lnTo>
                    <a:lnTo>
                      <a:pt x="28" y="513"/>
                    </a:lnTo>
                    <a:lnTo>
                      <a:pt x="30" y="518"/>
                    </a:lnTo>
                    <a:lnTo>
                      <a:pt x="20" y="520"/>
                    </a:lnTo>
                    <a:lnTo>
                      <a:pt x="20" y="525"/>
                    </a:lnTo>
                    <a:lnTo>
                      <a:pt x="15" y="526"/>
                    </a:lnTo>
                    <a:lnTo>
                      <a:pt x="5" y="525"/>
                    </a:lnTo>
                    <a:lnTo>
                      <a:pt x="0" y="528"/>
                    </a:lnTo>
                    <a:lnTo>
                      <a:pt x="0" y="535"/>
                    </a:lnTo>
                    <a:lnTo>
                      <a:pt x="5" y="543"/>
                    </a:lnTo>
                    <a:lnTo>
                      <a:pt x="10" y="541"/>
                    </a:lnTo>
                    <a:lnTo>
                      <a:pt x="16" y="541"/>
                    </a:lnTo>
                    <a:lnTo>
                      <a:pt x="18" y="546"/>
                    </a:lnTo>
                    <a:lnTo>
                      <a:pt x="15" y="551"/>
                    </a:lnTo>
                    <a:lnTo>
                      <a:pt x="18" y="556"/>
                    </a:lnTo>
                    <a:lnTo>
                      <a:pt x="23" y="558"/>
                    </a:lnTo>
                    <a:lnTo>
                      <a:pt x="23" y="565"/>
                    </a:lnTo>
                    <a:lnTo>
                      <a:pt x="21" y="568"/>
                    </a:lnTo>
                    <a:lnTo>
                      <a:pt x="16" y="578"/>
                    </a:lnTo>
                    <a:lnTo>
                      <a:pt x="15" y="591"/>
                    </a:lnTo>
                    <a:lnTo>
                      <a:pt x="13" y="590"/>
                    </a:lnTo>
                    <a:lnTo>
                      <a:pt x="18" y="596"/>
                    </a:lnTo>
                    <a:lnTo>
                      <a:pt x="21" y="596"/>
                    </a:lnTo>
                    <a:lnTo>
                      <a:pt x="30" y="595"/>
                    </a:lnTo>
                    <a:lnTo>
                      <a:pt x="34" y="593"/>
                    </a:lnTo>
                    <a:lnTo>
                      <a:pt x="38" y="590"/>
                    </a:lnTo>
                    <a:lnTo>
                      <a:pt x="39" y="588"/>
                    </a:lnTo>
                    <a:lnTo>
                      <a:pt x="43" y="586"/>
                    </a:lnTo>
                    <a:lnTo>
                      <a:pt x="44" y="588"/>
                    </a:lnTo>
                    <a:lnTo>
                      <a:pt x="48" y="591"/>
                    </a:lnTo>
                    <a:lnTo>
                      <a:pt x="56" y="591"/>
                    </a:lnTo>
                    <a:lnTo>
                      <a:pt x="56" y="588"/>
                    </a:lnTo>
                    <a:lnTo>
                      <a:pt x="54" y="586"/>
                    </a:lnTo>
                    <a:lnTo>
                      <a:pt x="54" y="583"/>
                    </a:lnTo>
                    <a:lnTo>
                      <a:pt x="59" y="581"/>
                    </a:lnTo>
                    <a:lnTo>
                      <a:pt x="61" y="580"/>
                    </a:lnTo>
                    <a:lnTo>
                      <a:pt x="64" y="580"/>
                    </a:lnTo>
                    <a:lnTo>
                      <a:pt x="64" y="581"/>
                    </a:lnTo>
                    <a:lnTo>
                      <a:pt x="69" y="581"/>
                    </a:lnTo>
                    <a:lnTo>
                      <a:pt x="73" y="576"/>
                    </a:lnTo>
                    <a:lnTo>
                      <a:pt x="71" y="571"/>
                    </a:lnTo>
                    <a:lnTo>
                      <a:pt x="74" y="568"/>
                    </a:lnTo>
                    <a:lnTo>
                      <a:pt x="76" y="565"/>
                    </a:lnTo>
                    <a:lnTo>
                      <a:pt x="78" y="560"/>
                    </a:lnTo>
                    <a:lnTo>
                      <a:pt x="79" y="555"/>
                    </a:lnTo>
                    <a:lnTo>
                      <a:pt x="86" y="555"/>
                    </a:lnTo>
                    <a:lnTo>
                      <a:pt x="89" y="558"/>
                    </a:lnTo>
                    <a:lnTo>
                      <a:pt x="94" y="560"/>
                    </a:lnTo>
                    <a:lnTo>
                      <a:pt x="94" y="563"/>
                    </a:lnTo>
                    <a:lnTo>
                      <a:pt x="93" y="568"/>
                    </a:lnTo>
                    <a:lnTo>
                      <a:pt x="94" y="573"/>
                    </a:lnTo>
                    <a:lnTo>
                      <a:pt x="99" y="573"/>
                    </a:lnTo>
                    <a:lnTo>
                      <a:pt x="101" y="576"/>
                    </a:lnTo>
                    <a:lnTo>
                      <a:pt x="101" y="581"/>
                    </a:lnTo>
                    <a:lnTo>
                      <a:pt x="101" y="586"/>
                    </a:lnTo>
                    <a:lnTo>
                      <a:pt x="101" y="595"/>
                    </a:lnTo>
                    <a:lnTo>
                      <a:pt x="104" y="600"/>
                    </a:lnTo>
                    <a:lnTo>
                      <a:pt x="104" y="603"/>
                    </a:lnTo>
                    <a:lnTo>
                      <a:pt x="109" y="604"/>
                    </a:lnTo>
                    <a:lnTo>
                      <a:pt x="116" y="604"/>
                    </a:lnTo>
                    <a:lnTo>
                      <a:pt x="119" y="601"/>
                    </a:lnTo>
                    <a:lnTo>
                      <a:pt x="121" y="600"/>
                    </a:lnTo>
                    <a:lnTo>
                      <a:pt x="129" y="595"/>
                    </a:lnTo>
                    <a:lnTo>
                      <a:pt x="132" y="593"/>
                    </a:lnTo>
                    <a:lnTo>
                      <a:pt x="134" y="588"/>
                    </a:lnTo>
                    <a:lnTo>
                      <a:pt x="137" y="586"/>
                    </a:lnTo>
                    <a:lnTo>
                      <a:pt x="147" y="580"/>
                    </a:lnTo>
                    <a:lnTo>
                      <a:pt x="156" y="578"/>
                    </a:lnTo>
                    <a:lnTo>
                      <a:pt x="156" y="583"/>
                    </a:lnTo>
                    <a:lnTo>
                      <a:pt x="166" y="581"/>
                    </a:lnTo>
                    <a:lnTo>
                      <a:pt x="169" y="578"/>
                    </a:lnTo>
                    <a:lnTo>
                      <a:pt x="179" y="578"/>
                    </a:lnTo>
                    <a:lnTo>
                      <a:pt x="181" y="581"/>
                    </a:lnTo>
                    <a:lnTo>
                      <a:pt x="172" y="588"/>
                    </a:lnTo>
                    <a:lnTo>
                      <a:pt x="176" y="588"/>
                    </a:lnTo>
                    <a:lnTo>
                      <a:pt x="176" y="588"/>
                    </a:lnTo>
                    <a:lnTo>
                      <a:pt x="179" y="586"/>
                    </a:lnTo>
                    <a:lnTo>
                      <a:pt x="182" y="586"/>
                    </a:lnTo>
                    <a:lnTo>
                      <a:pt x="186" y="590"/>
                    </a:lnTo>
                    <a:lnTo>
                      <a:pt x="189" y="588"/>
                    </a:lnTo>
                    <a:lnTo>
                      <a:pt x="192" y="588"/>
                    </a:lnTo>
                    <a:lnTo>
                      <a:pt x="196" y="586"/>
                    </a:lnTo>
                    <a:lnTo>
                      <a:pt x="197" y="585"/>
                    </a:lnTo>
                    <a:lnTo>
                      <a:pt x="201" y="585"/>
                    </a:lnTo>
                    <a:lnTo>
                      <a:pt x="204" y="588"/>
                    </a:lnTo>
                    <a:lnTo>
                      <a:pt x="207" y="595"/>
                    </a:lnTo>
                    <a:lnTo>
                      <a:pt x="217" y="609"/>
                    </a:lnTo>
                    <a:lnTo>
                      <a:pt x="224" y="613"/>
                    </a:lnTo>
                    <a:lnTo>
                      <a:pt x="224" y="619"/>
                    </a:lnTo>
                    <a:lnTo>
                      <a:pt x="229" y="621"/>
                    </a:lnTo>
                    <a:lnTo>
                      <a:pt x="230" y="624"/>
                    </a:lnTo>
                    <a:lnTo>
                      <a:pt x="240" y="626"/>
                    </a:lnTo>
                    <a:lnTo>
                      <a:pt x="250" y="626"/>
                    </a:lnTo>
                    <a:lnTo>
                      <a:pt x="255" y="626"/>
                    </a:lnTo>
                    <a:lnTo>
                      <a:pt x="255" y="631"/>
                    </a:lnTo>
                    <a:lnTo>
                      <a:pt x="265" y="634"/>
                    </a:lnTo>
                    <a:lnTo>
                      <a:pt x="274" y="638"/>
                    </a:lnTo>
                    <a:lnTo>
                      <a:pt x="277" y="649"/>
                    </a:lnTo>
                    <a:lnTo>
                      <a:pt x="284" y="656"/>
                    </a:lnTo>
                    <a:lnTo>
                      <a:pt x="292" y="659"/>
                    </a:lnTo>
                    <a:lnTo>
                      <a:pt x="295" y="664"/>
                    </a:lnTo>
                    <a:lnTo>
                      <a:pt x="295" y="676"/>
                    </a:lnTo>
                    <a:lnTo>
                      <a:pt x="300" y="684"/>
                    </a:lnTo>
                    <a:lnTo>
                      <a:pt x="305" y="686"/>
                    </a:lnTo>
                    <a:lnTo>
                      <a:pt x="309" y="696"/>
                    </a:lnTo>
                    <a:lnTo>
                      <a:pt x="310" y="704"/>
                    </a:lnTo>
                    <a:lnTo>
                      <a:pt x="307" y="709"/>
                    </a:lnTo>
                    <a:lnTo>
                      <a:pt x="307" y="706"/>
                    </a:lnTo>
                    <a:lnTo>
                      <a:pt x="302" y="704"/>
                    </a:lnTo>
                    <a:lnTo>
                      <a:pt x="295" y="711"/>
                    </a:lnTo>
                    <a:lnTo>
                      <a:pt x="295" y="711"/>
                    </a:lnTo>
                    <a:lnTo>
                      <a:pt x="297" y="714"/>
                    </a:lnTo>
                    <a:lnTo>
                      <a:pt x="297" y="717"/>
                    </a:lnTo>
                    <a:lnTo>
                      <a:pt x="304" y="721"/>
                    </a:lnTo>
                    <a:lnTo>
                      <a:pt x="304" y="729"/>
                    </a:lnTo>
                    <a:lnTo>
                      <a:pt x="305" y="732"/>
                    </a:lnTo>
                    <a:lnTo>
                      <a:pt x="304" y="736"/>
                    </a:lnTo>
                    <a:lnTo>
                      <a:pt x="307" y="737"/>
                    </a:lnTo>
                    <a:lnTo>
                      <a:pt x="309" y="741"/>
                    </a:lnTo>
                    <a:lnTo>
                      <a:pt x="309" y="744"/>
                    </a:lnTo>
                    <a:lnTo>
                      <a:pt x="312" y="744"/>
                    </a:lnTo>
                    <a:lnTo>
                      <a:pt x="314" y="749"/>
                    </a:lnTo>
                    <a:lnTo>
                      <a:pt x="319" y="752"/>
                    </a:lnTo>
                    <a:lnTo>
                      <a:pt x="322" y="747"/>
                    </a:lnTo>
                    <a:lnTo>
                      <a:pt x="327" y="747"/>
                    </a:lnTo>
                    <a:lnTo>
                      <a:pt x="329" y="751"/>
                    </a:lnTo>
                    <a:lnTo>
                      <a:pt x="335" y="751"/>
                    </a:lnTo>
                    <a:lnTo>
                      <a:pt x="340" y="756"/>
                    </a:lnTo>
                    <a:lnTo>
                      <a:pt x="343" y="757"/>
                    </a:lnTo>
                    <a:lnTo>
                      <a:pt x="345" y="762"/>
                    </a:lnTo>
                    <a:lnTo>
                      <a:pt x="350" y="762"/>
                    </a:lnTo>
                    <a:lnTo>
                      <a:pt x="352" y="766"/>
                    </a:lnTo>
                    <a:lnTo>
                      <a:pt x="352" y="766"/>
                    </a:lnTo>
                    <a:lnTo>
                      <a:pt x="353" y="764"/>
                    </a:lnTo>
                    <a:lnTo>
                      <a:pt x="360" y="767"/>
                    </a:lnTo>
                    <a:lnTo>
                      <a:pt x="362" y="771"/>
                    </a:lnTo>
                    <a:lnTo>
                      <a:pt x="367" y="771"/>
                    </a:lnTo>
                    <a:lnTo>
                      <a:pt x="370" y="771"/>
                    </a:lnTo>
                    <a:lnTo>
                      <a:pt x="373" y="767"/>
                    </a:lnTo>
                    <a:lnTo>
                      <a:pt x="378" y="767"/>
                    </a:lnTo>
                    <a:lnTo>
                      <a:pt x="387" y="771"/>
                    </a:lnTo>
                    <a:lnTo>
                      <a:pt x="390" y="772"/>
                    </a:lnTo>
                    <a:lnTo>
                      <a:pt x="395" y="772"/>
                    </a:lnTo>
                    <a:lnTo>
                      <a:pt x="400" y="774"/>
                    </a:lnTo>
                    <a:lnTo>
                      <a:pt x="407" y="782"/>
                    </a:lnTo>
                    <a:lnTo>
                      <a:pt x="412" y="782"/>
                    </a:lnTo>
                    <a:lnTo>
                      <a:pt x="417" y="784"/>
                    </a:lnTo>
                    <a:lnTo>
                      <a:pt x="420" y="787"/>
                    </a:lnTo>
                    <a:lnTo>
                      <a:pt x="423" y="792"/>
                    </a:lnTo>
                    <a:lnTo>
                      <a:pt x="425" y="796"/>
                    </a:lnTo>
                    <a:lnTo>
                      <a:pt x="428" y="796"/>
                    </a:lnTo>
                    <a:lnTo>
                      <a:pt x="428" y="789"/>
                    </a:lnTo>
                    <a:lnTo>
                      <a:pt x="431" y="786"/>
                    </a:lnTo>
                    <a:lnTo>
                      <a:pt x="433" y="789"/>
                    </a:lnTo>
                    <a:lnTo>
                      <a:pt x="438" y="789"/>
                    </a:lnTo>
                    <a:lnTo>
                      <a:pt x="443" y="791"/>
                    </a:lnTo>
                    <a:lnTo>
                      <a:pt x="443" y="797"/>
                    </a:lnTo>
                    <a:lnTo>
                      <a:pt x="450" y="802"/>
                    </a:lnTo>
                    <a:lnTo>
                      <a:pt x="458" y="800"/>
                    </a:lnTo>
                    <a:lnTo>
                      <a:pt x="463" y="800"/>
                    </a:lnTo>
                    <a:lnTo>
                      <a:pt x="463" y="810"/>
                    </a:lnTo>
                    <a:lnTo>
                      <a:pt x="465" y="815"/>
                    </a:lnTo>
                    <a:lnTo>
                      <a:pt x="470" y="814"/>
                    </a:lnTo>
                    <a:lnTo>
                      <a:pt x="476" y="817"/>
                    </a:lnTo>
                    <a:lnTo>
                      <a:pt x="478" y="814"/>
                    </a:lnTo>
                    <a:lnTo>
                      <a:pt x="485" y="814"/>
                    </a:lnTo>
                    <a:lnTo>
                      <a:pt x="488" y="809"/>
                    </a:lnTo>
                    <a:lnTo>
                      <a:pt x="498" y="810"/>
                    </a:lnTo>
                    <a:lnTo>
                      <a:pt x="503" y="812"/>
                    </a:lnTo>
                    <a:lnTo>
                      <a:pt x="505" y="817"/>
                    </a:lnTo>
                    <a:lnTo>
                      <a:pt x="511" y="820"/>
                    </a:lnTo>
                    <a:lnTo>
                      <a:pt x="516" y="825"/>
                    </a:lnTo>
                    <a:lnTo>
                      <a:pt x="521" y="827"/>
                    </a:lnTo>
                    <a:lnTo>
                      <a:pt x="528" y="825"/>
                    </a:lnTo>
                    <a:lnTo>
                      <a:pt x="529" y="825"/>
                    </a:lnTo>
                    <a:lnTo>
                      <a:pt x="536" y="824"/>
                    </a:lnTo>
                    <a:lnTo>
                      <a:pt x="541" y="824"/>
                    </a:lnTo>
                    <a:lnTo>
                      <a:pt x="541" y="824"/>
                    </a:lnTo>
                    <a:lnTo>
                      <a:pt x="546" y="820"/>
                    </a:lnTo>
                    <a:lnTo>
                      <a:pt x="551" y="820"/>
                    </a:lnTo>
                    <a:lnTo>
                      <a:pt x="554" y="824"/>
                    </a:lnTo>
                    <a:lnTo>
                      <a:pt x="554" y="830"/>
                    </a:lnTo>
                    <a:lnTo>
                      <a:pt x="559" y="834"/>
                    </a:lnTo>
                    <a:lnTo>
                      <a:pt x="559" y="834"/>
                    </a:lnTo>
                    <a:lnTo>
                      <a:pt x="564" y="830"/>
                    </a:lnTo>
                    <a:lnTo>
                      <a:pt x="569" y="822"/>
                    </a:lnTo>
                    <a:lnTo>
                      <a:pt x="581" y="815"/>
                    </a:lnTo>
                    <a:lnTo>
                      <a:pt x="589" y="814"/>
                    </a:lnTo>
                    <a:lnTo>
                      <a:pt x="591" y="817"/>
                    </a:lnTo>
                    <a:lnTo>
                      <a:pt x="603" y="819"/>
                    </a:lnTo>
                    <a:lnTo>
                      <a:pt x="608" y="820"/>
                    </a:lnTo>
                    <a:lnTo>
                      <a:pt x="614" y="819"/>
                    </a:lnTo>
                    <a:lnTo>
                      <a:pt x="621" y="819"/>
                    </a:lnTo>
                    <a:lnTo>
                      <a:pt x="624" y="824"/>
                    </a:lnTo>
                    <a:lnTo>
                      <a:pt x="626" y="824"/>
                    </a:lnTo>
                    <a:lnTo>
                      <a:pt x="629" y="824"/>
                    </a:lnTo>
                    <a:lnTo>
                      <a:pt x="637" y="820"/>
                    </a:lnTo>
                    <a:lnTo>
                      <a:pt x="641" y="820"/>
                    </a:lnTo>
                    <a:lnTo>
                      <a:pt x="644" y="815"/>
                    </a:lnTo>
                    <a:lnTo>
                      <a:pt x="647" y="814"/>
                    </a:lnTo>
                    <a:lnTo>
                      <a:pt x="651" y="814"/>
                    </a:lnTo>
                    <a:lnTo>
                      <a:pt x="651" y="812"/>
                    </a:lnTo>
                    <a:lnTo>
                      <a:pt x="656" y="810"/>
                    </a:lnTo>
                    <a:lnTo>
                      <a:pt x="657" y="805"/>
                    </a:lnTo>
                    <a:lnTo>
                      <a:pt x="662" y="800"/>
                    </a:lnTo>
                    <a:lnTo>
                      <a:pt x="667" y="800"/>
                    </a:lnTo>
                    <a:lnTo>
                      <a:pt x="676" y="799"/>
                    </a:lnTo>
                    <a:lnTo>
                      <a:pt x="682" y="792"/>
                    </a:lnTo>
                    <a:lnTo>
                      <a:pt x="681" y="787"/>
                    </a:lnTo>
                    <a:lnTo>
                      <a:pt x="684" y="787"/>
                    </a:lnTo>
                    <a:lnTo>
                      <a:pt x="691" y="784"/>
                    </a:lnTo>
                    <a:lnTo>
                      <a:pt x="694" y="789"/>
                    </a:lnTo>
                    <a:lnTo>
                      <a:pt x="701" y="787"/>
                    </a:lnTo>
                    <a:lnTo>
                      <a:pt x="711" y="791"/>
                    </a:lnTo>
                    <a:lnTo>
                      <a:pt x="712" y="789"/>
                    </a:lnTo>
                    <a:lnTo>
                      <a:pt x="712" y="784"/>
                    </a:lnTo>
                    <a:lnTo>
                      <a:pt x="722" y="779"/>
                    </a:lnTo>
                    <a:lnTo>
                      <a:pt x="725" y="779"/>
                    </a:lnTo>
                    <a:lnTo>
                      <a:pt x="729" y="782"/>
                    </a:lnTo>
                    <a:lnTo>
                      <a:pt x="732" y="782"/>
                    </a:lnTo>
                    <a:lnTo>
                      <a:pt x="734" y="784"/>
                    </a:lnTo>
                    <a:lnTo>
                      <a:pt x="730" y="791"/>
                    </a:lnTo>
                    <a:lnTo>
                      <a:pt x="732" y="794"/>
                    </a:lnTo>
                    <a:lnTo>
                      <a:pt x="735" y="792"/>
                    </a:lnTo>
                    <a:lnTo>
                      <a:pt x="737" y="792"/>
                    </a:lnTo>
                    <a:lnTo>
                      <a:pt x="739" y="796"/>
                    </a:lnTo>
                    <a:lnTo>
                      <a:pt x="742" y="799"/>
                    </a:lnTo>
                    <a:lnTo>
                      <a:pt x="742" y="802"/>
                    </a:lnTo>
                    <a:lnTo>
                      <a:pt x="739" y="807"/>
                    </a:lnTo>
                    <a:lnTo>
                      <a:pt x="740" y="810"/>
                    </a:lnTo>
                    <a:lnTo>
                      <a:pt x="745" y="810"/>
                    </a:lnTo>
                    <a:lnTo>
                      <a:pt x="749" y="810"/>
                    </a:lnTo>
                    <a:lnTo>
                      <a:pt x="752" y="812"/>
                    </a:lnTo>
                    <a:lnTo>
                      <a:pt x="757" y="815"/>
                    </a:lnTo>
                    <a:lnTo>
                      <a:pt x="760" y="814"/>
                    </a:lnTo>
                    <a:lnTo>
                      <a:pt x="765" y="815"/>
                    </a:lnTo>
                    <a:lnTo>
                      <a:pt x="770" y="814"/>
                    </a:lnTo>
                    <a:lnTo>
                      <a:pt x="775" y="814"/>
                    </a:lnTo>
                    <a:lnTo>
                      <a:pt x="779" y="819"/>
                    </a:lnTo>
                    <a:lnTo>
                      <a:pt x="784" y="822"/>
                    </a:lnTo>
                    <a:lnTo>
                      <a:pt x="784" y="829"/>
                    </a:lnTo>
                    <a:lnTo>
                      <a:pt x="789" y="829"/>
                    </a:lnTo>
                    <a:lnTo>
                      <a:pt x="794" y="834"/>
                    </a:lnTo>
                    <a:lnTo>
                      <a:pt x="794" y="840"/>
                    </a:lnTo>
                    <a:lnTo>
                      <a:pt x="797" y="847"/>
                    </a:lnTo>
                    <a:lnTo>
                      <a:pt x="797" y="854"/>
                    </a:lnTo>
                    <a:lnTo>
                      <a:pt x="797" y="864"/>
                    </a:lnTo>
                    <a:lnTo>
                      <a:pt x="797" y="869"/>
                    </a:lnTo>
                    <a:lnTo>
                      <a:pt x="795" y="870"/>
                    </a:lnTo>
                    <a:lnTo>
                      <a:pt x="790" y="872"/>
                    </a:lnTo>
                    <a:lnTo>
                      <a:pt x="790" y="877"/>
                    </a:lnTo>
                    <a:lnTo>
                      <a:pt x="787" y="877"/>
                    </a:lnTo>
                    <a:lnTo>
                      <a:pt x="787" y="880"/>
                    </a:lnTo>
                    <a:lnTo>
                      <a:pt x="789" y="885"/>
                    </a:lnTo>
                    <a:lnTo>
                      <a:pt x="787" y="887"/>
                    </a:lnTo>
                    <a:lnTo>
                      <a:pt x="784" y="887"/>
                    </a:lnTo>
                    <a:lnTo>
                      <a:pt x="780" y="889"/>
                    </a:lnTo>
                    <a:lnTo>
                      <a:pt x="779" y="894"/>
                    </a:lnTo>
                    <a:lnTo>
                      <a:pt x="780" y="895"/>
                    </a:lnTo>
                    <a:lnTo>
                      <a:pt x="779" y="898"/>
                    </a:lnTo>
                    <a:lnTo>
                      <a:pt x="779" y="903"/>
                    </a:lnTo>
                    <a:lnTo>
                      <a:pt x="782" y="905"/>
                    </a:lnTo>
                    <a:lnTo>
                      <a:pt x="784" y="907"/>
                    </a:lnTo>
                    <a:lnTo>
                      <a:pt x="787" y="910"/>
                    </a:lnTo>
                    <a:lnTo>
                      <a:pt x="787" y="915"/>
                    </a:lnTo>
                    <a:lnTo>
                      <a:pt x="789" y="920"/>
                    </a:lnTo>
                    <a:lnTo>
                      <a:pt x="795" y="917"/>
                    </a:lnTo>
                    <a:lnTo>
                      <a:pt x="805" y="915"/>
                    </a:lnTo>
                    <a:lnTo>
                      <a:pt x="807" y="918"/>
                    </a:lnTo>
                    <a:lnTo>
                      <a:pt x="805" y="920"/>
                    </a:lnTo>
                    <a:lnTo>
                      <a:pt x="809" y="923"/>
                    </a:lnTo>
                    <a:lnTo>
                      <a:pt x="815" y="922"/>
                    </a:lnTo>
                    <a:lnTo>
                      <a:pt x="815" y="925"/>
                    </a:lnTo>
                    <a:lnTo>
                      <a:pt x="814" y="928"/>
                    </a:lnTo>
                    <a:lnTo>
                      <a:pt x="817" y="932"/>
                    </a:lnTo>
                    <a:lnTo>
                      <a:pt x="824" y="933"/>
                    </a:lnTo>
                    <a:lnTo>
                      <a:pt x="822" y="935"/>
                    </a:lnTo>
                    <a:lnTo>
                      <a:pt x="824" y="938"/>
                    </a:lnTo>
                    <a:lnTo>
                      <a:pt x="825" y="937"/>
                    </a:lnTo>
                    <a:lnTo>
                      <a:pt x="832" y="937"/>
                    </a:lnTo>
                    <a:lnTo>
                      <a:pt x="837" y="938"/>
                    </a:lnTo>
                    <a:lnTo>
                      <a:pt x="837" y="942"/>
                    </a:lnTo>
                    <a:lnTo>
                      <a:pt x="835" y="947"/>
                    </a:lnTo>
                    <a:lnTo>
                      <a:pt x="835" y="948"/>
                    </a:lnTo>
                    <a:lnTo>
                      <a:pt x="828" y="957"/>
                    </a:lnTo>
                    <a:lnTo>
                      <a:pt x="825" y="960"/>
                    </a:lnTo>
                    <a:lnTo>
                      <a:pt x="825" y="963"/>
                    </a:lnTo>
                    <a:lnTo>
                      <a:pt x="828" y="962"/>
                    </a:lnTo>
                    <a:lnTo>
                      <a:pt x="837" y="963"/>
                    </a:lnTo>
                    <a:lnTo>
                      <a:pt x="838" y="963"/>
                    </a:lnTo>
                    <a:lnTo>
                      <a:pt x="842" y="962"/>
                    </a:lnTo>
                    <a:lnTo>
                      <a:pt x="845" y="965"/>
                    </a:lnTo>
                    <a:lnTo>
                      <a:pt x="843" y="970"/>
                    </a:lnTo>
                    <a:lnTo>
                      <a:pt x="845" y="975"/>
                    </a:lnTo>
                    <a:lnTo>
                      <a:pt x="850" y="977"/>
                    </a:lnTo>
                    <a:lnTo>
                      <a:pt x="853" y="975"/>
                    </a:lnTo>
                    <a:lnTo>
                      <a:pt x="860" y="975"/>
                    </a:lnTo>
                    <a:lnTo>
                      <a:pt x="870" y="970"/>
                    </a:lnTo>
                    <a:lnTo>
                      <a:pt x="875" y="972"/>
                    </a:lnTo>
                    <a:lnTo>
                      <a:pt x="875" y="975"/>
                    </a:lnTo>
                    <a:lnTo>
                      <a:pt x="868" y="982"/>
                    </a:lnTo>
                    <a:lnTo>
                      <a:pt x="872" y="977"/>
                    </a:lnTo>
                    <a:lnTo>
                      <a:pt x="875" y="980"/>
                    </a:lnTo>
                    <a:lnTo>
                      <a:pt x="878" y="983"/>
                    </a:lnTo>
                    <a:lnTo>
                      <a:pt x="883" y="982"/>
                    </a:lnTo>
                    <a:lnTo>
                      <a:pt x="888" y="982"/>
                    </a:lnTo>
                    <a:lnTo>
                      <a:pt x="887" y="977"/>
                    </a:lnTo>
                    <a:lnTo>
                      <a:pt x="887" y="972"/>
                    </a:lnTo>
                    <a:lnTo>
                      <a:pt x="885" y="967"/>
                    </a:lnTo>
                    <a:lnTo>
                      <a:pt x="885" y="960"/>
                    </a:lnTo>
                    <a:lnTo>
                      <a:pt x="888" y="957"/>
                    </a:lnTo>
                    <a:lnTo>
                      <a:pt x="888" y="955"/>
                    </a:lnTo>
                    <a:lnTo>
                      <a:pt x="897" y="953"/>
                    </a:lnTo>
                    <a:lnTo>
                      <a:pt x="898" y="957"/>
                    </a:lnTo>
                    <a:lnTo>
                      <a:pt x="897" y="955"/>
                    </a:lnTo>
                    <a:lnTo>
                      <a:pt x="898" y="953"/>
                    </a:lnTo>
                    <a:lnTo>
                      <a:pt x="900" y="953"/>
                    </a:lnTo>
                    <a:lnTo>
                      <a:pt x="902" y="950"/>
                    </a:lnTo>
                    <a:lnTo>
                      <a:pt x="905" y="948"/>
                    </a:lnTo>
                    <a:lnTo>
                      <a:pt x="910" y="947"/>
                    </a:lnTo>
                    <a:lnTo>
                      <a:pt x="913" y="947"/>
                    </a:lnTo>
                    <a:lnTo>
                      <a:pt x="912" y="950"/>
                    </a:lnTo>
                    <a:lnTo>
                      <a:pt x="915" y="952"/>
                    </a:lnTo>
                    <a:lnTo>
                      <a:pt x="918" y="952"/>
                    </a:lnTo>
                    <a:lnTo>
                      <a:pt x="918" y="948"/>
                    </a:lnTo>
                    <a:lnTo>
                      <a:pt x="922" y="945"/>
                    </a:lnTo>
                    <a:lnTo>
                      <a:pt x="926" y="950"/>
                    </a:lnTo>
                    <a:lnTo>
                      <a:pt x="930" y="947"/>
                    </a:lnTo>
                    <a:lnTo>
                      <a:pt x="933" y="947"/>
                    </a:lnTo>
                    <a:lnTo>
                      <a:pt x="933" y="950"/>
                    </a:lnTo>
                    <a:lnTo>
                      <a:pt x="940" y="947"/>
                    </a:lnTo>
                    <a:lnTo>
                      <a:pt x="940" y="943"/>
                    </a:lnTo>
                    <a:lnTo>
                      <a:pt x="946" y="942"/>
                    </a:lnTo>
                    <a:lnTo>
                      <a:pt x="951" y="945"/>
                    </a:lnTo>
                    <a:lnTo>
                      <a:pt x="958" y="943"/>
                    </a:lnTo>
                    <a:lnTo>
                      <a:pt x="958" y="935"/>
                    </a:lnTo>
                    <a:lnTo>
                      <a:pt x="963" y="933"/>
                    </a:lnTo>
                    <a:lnTo>
                      <a:pt x="970" y="933"/>
                    </a:lnTo>
                    <a:lnTo>
                      <a:pt x="973" y="930"/>
                    </a:lnTo>
                    <a:lnTo>
                      <a:pt x="978" y="933"/>
                    </a:lnTo>
                    <a:lnTo>
                      <a:pt x="978" y="937"/>
                    </a:lnTo>
                    <a:lnTo>
                      <a:pt x="983" y="938"/>
                    </a:lnTo>
                    <a:lnTo>
                      <a:pt x="986" y="940"/>
                    </a:lnTo>
                    <a:lnTo>
                      <a:pt x="996" y="940"/>
                    </a:lnTo>
                    <a:lnTo>
                      <a:pt x="998" y="943"/>
                    </a:lnTo>
                    <a:lnTo>
                      <a:pt x="1005" y="940"/>
                    </a:lnTo>
                    <a:lnTo>
                      <a:pt x="1010" y="943"/>
                    </a:lnTo>
                    <a:lnTo>
                      <a:pt x="1008" y="947"/>
                    </a:lnTo>
                    <a:lnTo>
                      <a:pt x="1005" y="948"/>
                    </a:lnTo>
                    <a:lnTo>
                      <a:pt x="1003" y="957"/>
                    </a:lnTo>
                    <a:lnTo>
                      <a:pt x="1005" y="957"/>
                    </a:lnTo>
                    <a:lnTo>
                      <a:pt x="1006" y="962"/>
                    </a:lnTo>
                    <a:lnTo>
                      <a:pt x="1016" y="965"/>
                    </a:lnTo>
                    <a:lnTo>
                      <a:pt x="1018" y="968"/>
                    </a:lnTo>
                    <a:lnTo>
                      <a:pt x="1023" y="970"/>
                    </a:lnTo>
                    <a:lnTo>
                      <a:pt x="1028" y="972"/>
                    </a:lnTo>
                    <a:lnTo>
                      <a:pt x="1033" y="970"/>
                    </a:lnTo>
                    <a:lnTo>
                      <a:pt x="1034" y="972"/>
                    </a:lnTo>
                    <a:lnTo>
                      <a:pt x="1038" y="972"/>
                    </a:lnTo>
                    <a:lnTo>
                      <a:pt x="1041" y="973"/>
                    </a:lnTo>
                    <a:lnTo>
                      <a:pt x="1043" y="973"/>
                    </a:lnTo>
                    <a:lnTo>
                      <a:pt x="1044" y="973"/>
                    </a:lnTo>
                    <a:lnTo>
                      <a:pt x="1048" y="973"/>
                    </a:lnTo>
                    <a:lnTo>
                      <a:pt x="1051" y="972"/>
                    </a:lnTo>
                    <a:lnTo>
                      <a:pt x="1051" y="970"/>
                    </a:lnTo>
                    <a:lnTo>
                      <a:pt x="1053" y="965"/>
                    </a:lnTo>
                    <a:lnTo>
                      <a:pt x="1054" y="970"/>
                    </a:lnTo>
                    <a:lnTo>
                      <a:pt x="1059" y="973"/>
                    </a:lnTo>
                    <a:lnTo>
                      <a:pt x="1061" y="973"/>
                    </a:lnTo>
                    <a:lnTo>
                      <a:pt x="1068" y="978"/>
                    </a:lnTo>
                    <a:lnTo>
                      <a:pt x="1071" y="977"/>
                    </a:lnTo>
                    <a:lnTo>
                      <a:pt x="1074" y="977"/>
                    </a:lnTo>
                    <a:lnTo>
                      <a:pt x="1076" y="973"/>
                    </a:lnTo>
                    <a:lnTo>
                      <a:pt x="1079" y="977"/>
                    </a:lnTo>
                    <a:lnTo>
                      <a:pt x="1083" y="975"/>
                    </a:lnTo>
                    <a:lnTo>
                      <a:pt x="1086" y="977"/>
                    </a:lnTo>
                    <a:lnTo>
                      <a:pt x="1086" y="978"/>
                    </a:lnTo>
                    <a:lnTo>
                      <a:pt x="1083" y="978"/>
                    </a:lnTo>
                    <a:lnTo>
                      <a:pt x="1081" y="982"/>
                    </a:lnTo>
                    <a:lnTo>
                      <a:pt x="1078" y="985"/>
                    </a:lnTo>
                    <a:lnTo>
                      <a:pt x="1078" y="988"/>
                    </a:lnTo>
                    <a:lnTo>
                      <a:pt x="1084" y="995"/>
                    </a:lnTo>
                    <a:lnTo>
                      <a:pt x="1088" y="998"/>
                    </a:lnTo>
                    <a:lnTo>
                      <a:pt x="1088" y="1000"/>
                    </a:lnTo>
                    <a:lnTo>
                      <a:pt x="1088" y="1005"/>
                    </a:lnTo>
                    <a:lnTo>
                      <a:pt x="1089" y="1003"/>
                    </a:lnTo>
                    <a:lnTo>
                      <a:pt x="1091" y="1000"/>
                    </a:lnTo>
                    <a:lnTo>
                      <a:pt x="1096" y="1001"/>
                    </a:lnTo>
                    <a:lnTo>
                      <a:pt x="1096" y="1003"/>
                    </a:lnTo>
                    <a:lnTo>
                      <a:pt x="1099" y="1003"/>
                    </a:lnTo>
                    <a:lnTo>
                      <a:pt x="1103" y="998"/>
                    </a:lnTo>
                    <a:lnTo>
                      <a:pt x="1103" y="995"/>
                    </a:lnTo>
                    <a:lnTo>
                      <a:pt x="1099" y="995"/>
                    </a:lnTo>
                    <a:lnTo>
                      <a:pt x="1099" y="995"/>
                    </a:lnTo>
                    <a:lnTo>
                      <a:pt x="1098" y="990"/>
                    </a:lnTo>
                    <a:lnTo>
                      <a:pt x="1094" y="990"/>
                    </a:lnTo>
                    <a:lnTo>
                      <a:pt x="1093" y="985"/>
                    </a:lnTo>
                    <a:lnTo>
                      <a:pt x="1094" y="983"/>
                    </a:lnTo>
                    <a:lnTo>
                      <a:pt x="1098" y="982"/>
                    </a:lnTo>
                    <a:lnTo>
                      <a:pt x="1098" y="978"/>
                    </a:lnTo>
                    <a:lnTo>
                      <a:pt x="1098" y="977"/>
                    </a:lnTo>
                    <a:lnTo>
                      <a:pt x="1099" y="977"/>
                    </a:lnTo>
                    <a:lnTo>
                      <a:pt x="1101" y="975"/>
                    </a:lnTo>
                    <a:lnTo>
                      <a:pt x="1101" y="975"/>
                    </a:lnTo>
                    <a:lnTo>
                      <a:pt x="1101" y="977"/>
                    </a:lnTo>
                    <a:lnTo>
                      <a:pt x="1103" y="977"/>
                    </a:lnTo>
                    <a:lnTo>
                      <a:pt x="1103" y="978"/>
                    </a:lnTo>
                    <a:lnTo>
                      <a:pt x="1103" y="978"/>
                    </a:lnTo>
                    <a:lnTo>
                      <a:pt x="1104" y="980"/>
                    </a:lnTo>
                    <a:lnTo>
                      <a:pt x="1104" y="980"/>
                    </a:lnTo>
                    <a:lnTo>
                      <a:pt x="1104" y="980"/>
                    </a:lnTo>
                    <a:lnTo>
                      <a:pt x="1108" y="978"/>
                    </a:lnTo>
                    <a:lnTo>
                      <a:pt x="1113" y="978"/>
                    </a:lnTo>
                    <a:lnTo>
                      <a:pt x="1114" y="975"/>
                    </a:lnTo>
                    <a:lnTo>
                      <a:pt x="1118" y="975"/>
                    </a:lnTo>
                    <a:lnTo>
                      <a:pt x="1122" y="975"/>
                    </a:lnTo>
                    <a:lnTo>
                      <a:pt x="1127" y="972"/>
                    </a:lnTo>
                    <a:lnTo>
                      <a:pt x="1126" y="968"/>
                    </a:lnTo>
                    <a:lnTo>
                      <a:pt x="1129" y="968"/>
                    </a:lnTo>
                    <a:lnTo>
                      <a:pt x="1134" y="968"/>
                    </a:lnTo>
                    <a:lnTo>
                      <a:pt x="1139" y="970"/>
                    </a:lnTo>
                    <a:lnTo>
                      <a:pt x="1142" y="968"/>
                    </a:lnTo>
                    <a:lnTo>
                      <a:pt x="1147" y="967"/>
                    </a:lnTo>
                    <a:lnTo>
                      <a:pt x="1152" y="962"/>
                    </a:lnTo>
                    <a:lnTo>
                      <a:pt x="1156" y="958"/>
                    </a:lnTo>
                    <a:lnTo>
                      <a:pt x="1156" y="957"/>
                    </a:lnTo>
                    <a:lnTo>
                      <a:pt x="1157" y="957"/>
                    </a:lnTo>
                    <a:lnTo>
                      <a:pt x="1159" y="958"/>
                    </a:lnTo>
                    <a:lnTo>
                      <a:pt x="1161" y="957"/>
                    </a:lnTo>
                    <a:lnTo>
                      <a:pt x="1164" y="953"/>
                    </a:lnTo>
                    <a:lnTo>
                      <a:pt x="1167" y="952"/>
                    </a:lnTo>
                    <a:lnTo>
                      <a:pt x="1166" y="947"/>
                    </a:lnTo>
                    <a:lnTo>
                      <a:pt x="1166" y="943"/>
                    </a:lnTo>
                    <a:lnTo>
                      <a:pt x="1166" y="940"/>
                    </a:lnTo>
                    <a:lnTo>
                      <a:pt x="1164" y="937"/>
                    </a:lnTo>
                    <a:lnTo>
                      <a:pt x="1167" y="940"/>
                    </a:lnTo>
                    <a:lnTo>
                      <a:pt x="1172" y="942"/>
                    </a:lnTo>
                    <a:lnTo>
                      <a:pt x="1174" y="945"/>
                    </a:lnTo>
                    <a:lnTo>
                      <a:pt x="1179" y="950"/>
                    </a:lnTo>
                    <a:lnTo>
                      <a:pt x="1182" y="948"/>
                    </a:lnTo>
                    <a:lnTo>
                      <a:pt x="1179" y="952"/>
                    </a:lnTo>
                    <a:lnTo>
                      <a:pt x="1176" y="953"/>
                    </a:lnTo>
                    <a:lnTo>
                      <a:pt x="1177" y="955"/>
                    </a:lnTo>
                    <a:lnTo>
                      <a:pt x="1186" y="952"/>
                    </a:lnTo>
                    <a:lnTo>
                      <a:pt x="1186" y="947"/>
                    </a:lnTo>
                    <a:lnTo>
                      <a:pt x="1191" y="945"/>
                    </a:lnTo>
                    <a:lnTo>
                      <a:pt x="1192" y="943"/>
                    </a:lnTo>
                    <a:lnTo>
                      <a:pt x="1196" y="945"/>
                    </a:lnTo>
                    <a:lnTo>
                      <a:pt x="1201" y="945"/>
                    </a:lnTo>
                    <a:lnTo>
                      <a:pt x="1201" y="942"/>
                    </a:lnTo>
                    <a:lnTo>
                      <a:pt x="1204" y="942"/>
                    </a:lnTo>
                    <a:lnTo>
                      <a:pt x="1206" y="938"/>
                    </a:lnTo>
                    <a:lnTo>
                      <a:pt x="1207" y="942"/>
                    </a:lnTo>
                    <a:lnTo>
                      <a:pt x="1211" y="945"/>
                    </a:lnTo>
                    <a:lnTo>
                      <a:pt x="1214" y="943"/>
                    </a:lnTo>
                    <a:lnTo>
                      <a:pt x="1214" y="940"/>
                    </a:lnTo>
                    <a:lnTo>
                      <a:pt x="1217" y="940"/>
                    </a:lnTo>
                    <a:lnTo>
                      <a:pt x="1217" y="940"/>
                    </a:lnTo>
                    <a:lnTo>
                      <a:pt x="1221" y="940"/>
                    </a:lnTo>
                    <a:lnTo>
                      <a:pt x="1222" y="938"/>
                    </a:lnTo>
                    <a:lnTo>
                      <a:pt x="1227" y="938"/>
                    </a:lnTo>
                    <a:lnTo>
                      <a:pt x="1230" y="935"/>
                    </a:lnTo>
                    <a:lnTo>
                      <a:pt x="1232" y="933"/>
                    </a:lnTo>
                    <a:lnTo>
                      <a:pt x="1232" y="937"/>
                    </a:lnTo>
                    <a:lnTo>
                      <a:pt x="1234" y="933"/>
                    </a:lnTo>
                    <a:lnTo>
                      <a:pt x="1237" y="935"/>
                    </a:lnTo>
                    <a:lnTo>
                      <a:pt x="1240" y="933"/>
                    </a:lnTo>
                    <a:lnTo>
                      <a:pt x="1239" y="930"/>
                    </a:lnTo>
                    <a:lnTo>
                      <a:pt x="1240" y="927"/>
                    </a:lnTo>
                    <a:lnTo>
                      <a:pt x="1242" y="923"/>
                    </a:lnTo>
                    <a:lnTo>
                      <a:pt x="1240" y="918"/>
                    </a:lnTo>
                    <a:lnTo>
                      <a:pt x="1244" y="918"/>
                    </a:lnTo>
                    <a:lnTo>
                      <a:pt x="1245" y="917"/>
                    </a:lnTo>
                    <a:lnTo>
                      <a:pt x="1250" y="917"/>
                    </a:lnTo>
                    <a:lnTo>
                      <a:pt x="1252" y="918"/>
                    </a:lnTo>
                    <a:lnTo>
                      <a:pt x="1255" y="918"/>
                    </a:lnTo>
                    <a:lnTo>
                      <a:pt x="1257" y="913"/>
                    </a:lnTo>
                    <a:lnTo>
                      <a:pt x="1259" y="913"/>
                    </a:lnTo>
                    <a:lnTo>
                      <a:pt x="1260" y="910"/>
                    </a:lnTo>
                    <a:lnTo>
                      <a:pt x="1262" y="908"/>
                    </a:lnTo>
                    <a:lnTo>
                      <a:pt x="1262" y="912"/>
                    </a:lnTo>
                    <a:lnTo>
                      <a:pt x="1264" y="910"/>
                    </a:lnTo>
                    <a:lnTo>
                      <a:pt x="1267" y="907"/>
                    </a:lnTo>
                    <a:lnTo>
                      <a:pt x="1270" y="908"/>
                    </a:lnTo>
                    <a:lnTo>
                      <a:pt x="1270" y="905"/>
                    </a:lnTo>
                    <a:lnTo>
                      <a:pt x="1274" y="905"/>
                    </a:lnTo>
                    <a:lnTo>
                      <a:pt x="1275" y="900"/>
                    </a:lnTo>
                    <a:lnTo>
                      <a:pt x="1270" y="900"/>
                    </a:lnTo>
                    <a:lnTo>
                      <a:pt x="1267" y="902"/>
                    </a:lnTo>
                    <a:lnTo>
                      <a:pt x="1262" y="897"/>
                    </a:lnTo>
                    <a:lnTo>
                      <a:pt x="1269" y="897"/>
                    </a:lnTo>
                    <a:lnTo>
                      <a:pt x="1274" y="892"/>
                    </a:lnTo>
                    <a:lnTo>
                      <a:pt x="1275" y="894"/>
                    </a:lnTo>
                    <a:lnTo>
                      <a:pt x="1277" y="892"/>
                    </a:lnTo>
                    <a:lnTo>
                      <a:pt x="1284" y="895"/>
                    </a:lnTo>
                    <a:lnTo>
                      <a:pt x="1285" y="890"/>
                    </a:lnTo>
                    <a:lnTo>
                      <a:pt x="1282" y="890"/>
                    </a:lnTo>
                    <a:lnTo>
                      <a:pt x="1280" y="887"/>
                    </a:lnTo>
                    <a:lnTo>
                      <a:pt x="1280" y="885"/>
                    </a:lnTo>
                    <a:lnTo>
                      <a:pt x="1285" y="887"/>
                    </a:lnTo>
                    <a:lnTo>
                      <a:pt x="1289" y="885"/>
                    </a:lnTo>
                    <a:lnTo>
                      <a:pt x="1289" y="884"/>
                    </a:lnTo>
                    <a:lnTo>
                      <a:pt x="1285" y="884"/>
                    </a:lnTo>
                    <a:lnTo>
                      <a:pt x="1284" y="880"/>
                    </a:lnTo>
                    <a:lnTo>
                      <a:pt x="1282" y="877"/>
                    </a:lnTo>
                    <a:lnTo>
                      <a:pt x="1285" y="877"/>
                    </a:lnTo>
                    <a:lnTo>
                      <a:pt x="1287" y="879"/>
                    </a:lnTo>
                    <a:lnTo>
                      <a:pt x="1289" y="879"/>
                    </a:lnTo>
                    <a:lnTo>
                      <a:pt x="1290" y="882"/>
                    </a:lnTo>
                    <a:lnTo>
                      <a:pt x="1290" y="877"/>
                    </a:lnTo>
                    <a:lnTo>
                      <a:pt x="1287" y="875"/>
                    </a:lnTo>
                    <a:lnTo>
                      <a:pt x="1287" y="872"/>
                    </a:lnTo>
                    <a:lnTo>
                      <a:pt x="1290" y="872"/>
                    </a:lnTo>
                    <a:lnTo>
                      <a:pt x="1292" y="869"/>
                    </a:lnTo>
                    <a:lnTo>
                      <a:pt x="1295" y="872"/>
                    </a:lnTo>
                    <a:lnTo>
                      <a:pt x="1295" y="875"/>
                    </a:lnTo>
                    <a:lnTo>
                      <a:pt x="1297" y="875"/>
                    </a:lnTo>
                    <a:lnTo>
                      <a:pt x="1300" y="879"/>
                    </a:lnTo>
                    <a:lnTo>
                      <a:pt x="1300" y="874"/>
                    </a:lnTo>
                    <a:lnTo>
                      <a:pt x="1299" y="870"/>
                    </a:lnTo>
                    <a:lnTo>
                      <a:pt x="1297" y="870"/>
                    </a:lnTo>
                    <a:lnTo>
                      <a:pt x="1295" y="867"/>
                    </a:lnTo>
                    <a:lnTo>
                      <a:pt x="1299" y="867"/>
                    </a:lnTo>
                    <a:lnTo>
                      <a:pt x="1299" y="864"/>
                    </a:lnTo>
                    <a:lnTo>
                      <a:pt x="1295" y="862"/>
                    </a:lnTo>
                    <a:lnTo>
                      <a:pt x="1300" y="859"/>
                    </a:lnTo>
                    <a:lnTo>
                      <a:pt x="1299" y="855"/>
                    </a:lnTo>
                    <a:lnTo>
                      <a:pt x="1294" y="855"/>
                    </a:lnTo>
                    <a:lnTo>
                      <a:pt x="1292" y="857"/>
                    </a:lnTo>
                    <a:lnTo>
                      <a:pt x="1294" y="854"/>
                    </a:lnTo>
                    <a:lnTo>
                      <a:pt x="1299" y="850"/>
                    </a:lnTo>
                    <a:lnTo>
                      <a:pt x="1307" y="849"/>
                    </a:lnTo>
                    <a:lnTo>
                      <a:pt x="1304" y="845"/>
                    </a:lnTo>
                    <a:lnTo>
                      <a:pt x="1300" y="849"/>
                    </a:lnTo>
                    <a:lnTo>
                      <a:pt x="1295" y="844"/>
                    </a:lnTo>
                    <a:lnTo>
                      <a:pt x="1300" y="844"/>
                    </a:lnTo>
                    <a:lnTo>
                      <a:pt x="1297" y="839"/>
                    </a:lnTo>
                    <a:lnTo>
                      <a:pt x="1294" y="839"/>
                    </a:lnTo>
                    <a:lnTo>
                      <a:pt x="1295" y="837"/>
                    </a:lnTo>
                    <a:lnTo>
                      <a:pt x="1294" y="835"/>
                    </a:lnTo>
                    <a:lnTo>
                      <a:pt x="1297" y="835"/>
                    </a:lnTo>
                    <a:lnTo>
                      <a:pt x="1297" y="832"/>
                    </a:lnTo>
                    <a:lnTo>
                      <a:pt x="1299" y="832"/>
                    </a:lnTo>
                    <a:lnTo>
                      <a:pt x="1302" y="832"/>
                    </a:lnTo>
                    <a:lnTo>
                      <a:pt x="1302" y="835"/>
                    </a:lnTo>
                    <a:lnTo>
                      <a:pt x="1305" y="835"/>
                    </a:lnTo>
                    <a:lnTo>
                      <a:pt x="1310" y="830"/>
                    </a:lnTo>
                    <a:lnTo>
                      <a:pt x="1310" y="827"/>
                    </a:lnTo>
                    <a:lnTo>
                      <a:pt x="1317" y="827"/>
                    </a:lnTo>
                    <a:lnTo>
                      <a:pt x="1314" y="824"/>
                    </a:lnTo>
                    <a:lnTo>
                      <a:pt x="1309" y="824"/>
                    </a:lnTo>
                    <a:lnTo>
                      <a:pt x="1310" y="820"/>
                    </a:lnTo>
                    <a:lnTo>
                      <a:pt x="1314" y="824"/>
                    </a:lnTo>
                    <a:lnTo>
                      <a:pt x="1319" y="822"/>
                    </a:lnTo>
                    <a:lnTo>
                      <a:pt x="1317" y="817"/>
                    </a:lnTo>
                    <a:lnTo>
                      <a:pt x="1319" y="815"/>
                    </a:lnTo>
                    <a:lnTo>
                      <a:pt x="1317" y="814"/>
                    </a:lnTo>
                    <a:lnTo>
                      <a:pt x="1317" y="810"/>
                    </a:lnTo>
                    <a:lnTo>
                      <a:pt x="1320" y="809"/>
                    </a:lnTo>
                    <a:lnTo>
                      <a:pt x="1319" y="805"/>
                    </a:lnTo>
                    <a:lnTo>
                      <a:pt x="1319" y="804"/>
                    </a:lnTo>
                    <a:lnTo>
                      <a:pt x="1314" y="802"/>
                    </a:lnTo>
                    <a:lnTo>
                      <a:pt x="1320" y="804"/>
                    </a:lnTo>
                    <a:lnTo>
                      <a:pt x="1323" y="802"/>
                    </a:lnTo>
                    <a:lnTo>
                      <a:pt x="1327" y="794"/>
                    </a:lnTo>
                    <a:lnTo>
                      <a:pt x="1330" y="794"/>
                    </a:lnTo>
                    <a:lnTo>
                      <a:pt x="1332" y="797"/>
                    </a:lnTo>
                    <a:lnTo>
                      <a:pt x="1333" y="799"/>
                    </a:lnTo>
                    <a:lnTo>
                      <a:pt x="1333" y="794"/>
                    </a:lnTo>
                    <a:lnTo>
                      <a:pt x="1337" y="792"/>
                    </a:lnTo>
                    <a:lnTo>
                      <a:pt x="1335" y="787"/>
                    </a:lnTo>
                    <a:lnTo>
                      <a:pt x="1330" y="787"/>
                    </a:lnTo>
                    <a:lnTo>
                      <a:pt x="1328" y="786"/>
                    </a:lnTo>
                    <a:lnTo>
                      <a:pt x="1330" y="784"/>
                    </a:lnTo>
                    <a:lnTo>
                      <a:pt x="1333" y="786"/>
                    </a:lnTo>
                    <a:lnTo>
                      <a:pt x="1335" y="782"/>
                    </a:lnTo>
                    <a:lnTo>
                      <a:pt x="1333" y="781"/>
                    </a:lnTo>
                    <a:lnTo>
                      <a:pt x="1330" y="779"/>
                    </a:lnTo>
                    <a:lnTo>
                      <a:pt x="1333" y="776"/>
                    </a:lnTo>
                    <a:lnTo>
                      <a:pt x="1335" y="777"/>
                    </a:lnTo>
                    <a:lnTo>
                      <a:pt x="1337" y="774"/>
                    </a:lnTo>
                    <a:lnTo>
                      <a:pt x="1333" y="772"/>
                    </a:lnTo>
                    <a:lnTo>
                      <a:pt x="1325" y="772"/>
                    </a:lnTo>
                    <a:lnTo>
                      <a:pt x="1327" y="771"/>
                    </a:lnTo>
                    <a:lnTo>
                      <a:pt x="1332" y="767"/>
                    </a:lnTo>
                    <a:lnTo>
                      <a:pt x="1335" y="767"/>
                    </a:lnTo>
                    <a:lnTo>
                      <a:pt x="1337" y="767"/>
                    </a:lnTo>
                    <a:lnTo>
                      <a:pt x="1338" y="764"/>
                    </a:lnTo>
                    <a:lnTo>
                      <a:pt x="1342" y="766"/>
                    </a:lnTo>
                    <a:lnTo>
                      <a:pt x="1342" y="767"/>
                    </a:lnTo>
                    <a:lnTo>
                      <a:pt x="1345" y="766"/>
                    </a:lnTo>
                    <a:lnTo>
                      <a:pt x="1343" y="762"/>
                    </a:lnTo>
                    <a:lnTo>
                      <a:pt x="1342" y="756"/>
                    </a:lnTo>
                    <a:lnTo>
                      <a:pt x="1340" y="756"/>
                    </a:lnTo>
                    <a:lnTo>
                      <a:pt x="1337" y="757"/>
                    </a:lnTo>
                    <a:lnTo>
                      <a:pt x="1337" y="759"/>
                    </a:lnTo>
                    <a:lnTo>
                      <a:pt x="1337" y="761"/>
                    </a:lnTo>
                    <a:lnTo>
                      <a:pt x="1332" y="759"/>
                    </a:lnTo>
                    <a:lnTo>
                      <a:pt x="1327" y="764"/>
                    </a:lnTo>
                    <a:lnTo>
                      <a:pt x="1323" y="764"/>
                    </a:lnTo>
                    <a:lnTo>
                      <a:pt x="1323" y="761"/>
                    </a:lnTo>
                    <a:lnTo>
                      <a:pt x="1330" y="759"/>
                    </a:lnTo>
                    <a:lnTo>
                      <a:pt x="1340" y="749"/>
                    </a:lnTo>
                    <a:lnTo>
                      <a:pt x="1340" y="749"/>
                    </a:lnTo>
                    <a:lnTo>
                      <a:pt x="1335" y="749"/>
                    </a:lnTo>
                    <a:lnTo>
                      <a:pt x="1333" y="746"/>
                    </a:lnTo>
                    <a:lnTo>
                      <a:pt x="1332" y="747"/>
                    </a:lnTo>
                    <a:lnTo>
                      <a:pt x="1323" y="739"/>
                    </a:lnTo>
                    <a:lnTo>
                      <a:pt x="1319" y="737"/>
                    </a:lnTo>
                    <a:lnTo>
                      <a:pt x="1310" y="744"/>
                    </a:lnTo>
                    <a:lnTo>
                      <a:pt x="1307" y="742"/>
                    </a:lnTo>
                    <a:lnTo>
                      <a:pt x="1302" y="736"/>
                    </a:lnTo>
                    <a:lnTo>
                      <a:pt x="1297" y="737"/>
                    </a:lnTo>
                    <a:lnTo>
                      <a:pt x="1292" y="741"/>
                    </a:lnTo>
                    <a:lnTo>
                      <a:pt x="1290" y="744"/>
                    </a:lnTo>
                    <a:lnTo>
                      <a:pt x="1290" y="739"/>
                    </a:lnTo>
                    <a:lnTo>
                      <a:pt x="1297" y="736"/>
                    </a:lnTo>
                    <a:lnTo>
                      <a:pt x="1300" y="736"/>
                    </a:lnTo>
                    <a:lnTo>
                      <a:pt x="1302" y="734"/>
                    </a:lnTo>
                    <a:lnTo>
                      <a:pt x="1309" y="736"/>
                    </a:lnTo>
                    <a:lnTo>
                      <a:pt x="1314" y="734"/>
                    </a:lnTo>
                    <a:lnTo>
                      <a:pt x="1314" y="731"/>
                    </a:lnTo>
                    <a:lnTo>
                      <a:pt x="1315" y="729"/>
                    </a:lnTo>
                    <a:lnTo>
                      <a:pt x="1319" y="729"/>
                    </a:lnTo>
                    <a:lnTo>
                      <a:pt x="1323" y="722"/>
                    </a:lnTo>
                    <a:lnTo>
                      <a:pt x="1330" y="722"/>
                    </a:lnTo>
                    <a:lnTo>
                      <a:pt x="1330" y="719"/>
                    </a:lnTo>
                    <a:lnTo>
                      <a:pt x="1325" y="711"/>
                    </a:lnTo>
                    <a:lnTo>
                      <a:pt x="1312" y="704"/>
                    </a:lnTo>
                    <a:lnTo>
                      <a:pt x="1305" y="699"/>
                    </a:lnTo>
                    <a:lnTo>
                      <a:pt x="1295" y="691"/>
                    </a:lnTo>
                    <a:lnTo>
                      <a:pt x="1290" y="691"/>
                    </a:lnTo>
                    <a:lnTo>
                      <a:pt x="1282" y="696"/>
                    </a:lnTo>
                    <a:lnTo>
                      <a:pt x="1279" y="694"/>
                    </a:lnTo>
                    <a:lnTo>
                      <a:pt x="1272" y="689"/>
                    </a:lnTo>
                    <a:lnTo>
                      <a:pt x="1272" y="688"/>
                    </a:lnTo>
                    <a:lnTo>
                      <a:pt x="1269" y="686"/>
                    </a:lnTo>
                    <a:lnTo>
                      <a:pt x="1264" y="688"/>
                    </a:lnTo>
                    <a:lnTo>
                      <a:pt x="1257" y="688"/>
                    </a:lnTo>
                    <a:lnTo>
                      <a:pt x="1252" y="689"/>
                    </a:lnTo>
                    <a:lnTo>
                      <a:pt x="1245" y="698"/>
                    </a:lnTo>
                    <a:lnTo>
                      <a:pt x="1252" y="688"/>
                    </a:lnTo>
                    <a:lnTo>
                      <a:pt x="1255" y="684"/>
                    </a:lnTo>
                    <a:lnTo>
                      <a:pt x="1259" y="686"/>
                    </a:lnTo>
                    <a:lnTo>
                      <a:pt x="1262" y="686"/>
                    </a:lnTo>
                    <a:lnTo>
                      <a:pt x="1264" y="684"/>
                    </a:lnTo>
                    <a:lnTo>
                      <a:pt x="1267" y="686"/>
                    </a:lnTo>
                    <a:lnTo>
                      <a:pt x="1274" y="683"/>
                    </a:lnTo>
                    <a:lnTo>
                      <a:pt x="1275" y="689"/>
                    </a:lnTo>
                    <a:lnTo>
                      <a:pt x="1279" y="693"/>
                    </a:lnTo>
                    <a:lnTo>
                      <a:pt x="1284" y="693"/>
                    </a:lnTo>
                    <a:lnTo>
                      <a:pt x="1287" y="689"/>
                    </a:lnTo>
                    <a:lnTo>
                      <a:pt x="1295" y="689"/>
                    </a:lnTo>
                    <a:lnTo>
                      <a:pt x="1300" y="693"/>
                    </a:lnTo>
                    <a:lnTo>
                      <a:pt x="1304" y="693"/>
                    </a:lnTo>
                    <a:lnTo>
                      <a:pt x="1309" y="698"/>
                    </a:lnTo>
                    <a:lnTo>
                      <a:pt x="1315" y="694"/>
                    </a:lnTo>
                    <a:lnTo>
                      <a:pt x="1325" y="698"/>
                    </a:lnTo>
                    <a:lnTo>
                      <a:pt x="1328" y="696"/>
                    </a:lnTo>
                    <a:lnTo>
                      <a:pt x="1325" y="689"/>
                    </a:lnTo>
                    <a:lnTo>
                      <a:pt x="1322" y="688"/>
                    </a:lnTo>
                    <a:lnTo>
                      <a:pt x="1315" y="683"/>
                    </a:lnTo>
                    <a:lnTo>
                      <a:pt x="1315" y="681"/>
                    </a:lnTo>
                    <a:lnTo>
                      <a:pt x="1314" y="678"/>
                    </a:lnTo>
                    <a:lnTo>
                      <a:pt x="1309" y="679"/>
                    </a:lnTo>
                    <a:lnTo>
                      <a:pt x="1304" y="678"/>
                    </a:lnTo>
                    <a:lnTo>
                      <a:pt x="1297" y="669"/>
                    </a:lnTo>
                    <a:lnTo>
                      <a:pt x="1297" y="663"/>
                    </a:lnTo>
                    <a:lnTo>
                      <a:pt x="1289" y="656"/>
                    </a:lnTo>
                    <a:lnTo>
                      <a:pt x="1287" y="649"/>
                    </a:lnTo>
                    <a:lnTo>
                      <a:pt x="1282" y="648"/>
                    </a:lnTo>
                    <a:lnTo>
                      <a:pt x="1285" y="643"/>
                    </a:lnTo>
                    <a:lnTo>
                      <a:pt x="1284" y="643"/>
                    </a:lnTo>
                    <a:lnTo>
                      <a:pt x="1275" y="629"/>
                    </a:lnTo>
                    <a:lnTo>
                      <a:pt x="1262" y="623"/>
                    </a:lnTo>
                    <a:lnTo>
                      <a:pt x="1259" y="624"/>
                    </a:lnTo>
                    <a:lnTo>
                      <a:pt x="1259" y="621"/>
                    </a:lnTo>
                    <a:lnTo>
                      <a:pt x="1247" y="616"/>
                    </a:lnTo>
                    <a:lnTo>
                      <a:pt x="1245" y="616"/>
                    </a:lnTo>
                    <a:lnTo>
                      <a:pt x="1245" y="606"/>
                    </a:lnTo>
                    <a:lnTo>
                      <a:pt x="1247" y="598"/>
                    </a:lnTo>
                    <a:lnTo>
                      <a:pt x="1245" y="593"/>
                    </a:lnTo>
                    <a:lnTo>
                      <a:pt x="1245" y="586"/>
                    </a:lnTo>
                    <a:lnTo>
                      <a:pt x="1247" y="588"/>
                    </a:lnTo>
                    <a:lnTo>
                      <a:pt x="1250" y="586"/>
                    </a:lnTo>
                    <a:lnTo>
                      <a:pt x="1255" y="580"/>
                    </a:lnTo>
                    <a:lnTo>
                      <a:pt x="1259" y="581"/>
                    </a:lnTo>
                    <a:lnTo>
                      <a:pt x="1262" y="576"/>
                    </a:lnTo>
                    <a:lnTo>
                      <a:pt x="1257" y="575"/>
                    </a:lnTo>
                    <a:lnTo>
                      <a:pt x="1255" y="571"/>
                    </a:lnTo>
                    <a:lnTo>
                      <a:pt x="1259" y="568"/>
                    </a:lnTo>
                    <a:lnTo>
                      <a:pt x="1267" y="568"/>
                    </a:lnTo>
                    <a:lnTo>
                      <a:pt x="1267" y="563"/>
                    </a:lnTo>
                    <a:lnTo>
                      <a:pt x="1274" y="563"/>
                    </a:lnTo>
                    <a:lnTo>
                      <a:pt x="1272" y="560"/>
                    </a:lnTo>
                    <a:lnTo>
                      <a:pt x="1267" y="556"/>
                    </a:lnTo>
                    <a:lnTo>
                      <a:pt x="1272" y="555"/>
                    </a:lnTo>
                    <a:lnTo>
                      <a:pt x="1277" y="558"/>
                    </a:lnTo>
                    <a:lnTo>
                      <a:pt x="1277" y="556"/>
                    </a:lnTo>
                    <a:lnTo>
                      <a:pt x="1282" y="556"/>
                    </a:lnTo>
                    <a:lnTo>
                      <a:pt x="1287" y="553"/>
                    </a:lnTo>
                    <a:lnTo>
                      <a:pt x="1289" y="553"/>
                    </a:lnTo>
                    <a:lnTo>
                      <a:pt x="1295" y="546"/>
                    </a:lnTo>
                    <a:lnTo>
                      <a:pt x="1297" y="550"/>
                    </a:lnTo>
                    <a:lnTo>
                      <a:pt x="1299" y="546"/>
                    </a:lnTo>
                    <a:lnTo>
                      <a:pt x="1299" y="548"/>
                    </a:lnTo>
                    <a:lnTo>
                      <a:pt x="1305" y="553"/>
                    </a:lnTo>
                    <a:lnTo>
                      <a:pt x="1310" y="548"/>
                    </a:lnTo>
                    <a:lnTo>
                      <a:pt x="1310" y="546"/>
                    </a:lnTo>
                    <a:lnTo>
                      <a:pt x="1307" y="545"/>
                    </a:lnTo>
                    <a:lnTo>
                      <a:pt x="1307" y="540"/>
                    </a:lnTo>
                    <a:lnTo>
                      <a:pt x="1310" y="540"/>
                    </a:lnTo>
                    <a:lnTo>
                      <a:pt x="1312" y="540"/>
                    </a:lnTo>
                    <a:lnTo>
                      <a:pt x="1309" y="535"/>
                    </a:lnTo>
                    <a:lnTo>
                      <a:pt x="1309" y="531"/>
                    </a:lnTo>
                    <a:lnTo>
                      <a:pt x="1314" y="530"/>
                    </a:lnTo>
                    <a:lnTo>
                      <a:pt x="1310" y="528"/>
                    </a:lnTo>
                    <a:lnTo>
                      <a:pt x="1305" y="530"/>
                    </a:lnTo>
                    <a:lnTo>
                      <a:pt x="1299" y="530"/>
                    </a:lnTo>
                    <a:lnTo>
                      <a:pt x="1299" y="528"/>
                    </a:lnTo>
                    <a:lnTo>
                      <a:pt x="1294" y="528"/>
                    </a:lnTo>
                    <a:lnTo>
                      <a:pt x="1292" y="530"/>
                    </a:lnTo>
                    <a:lnTo>
                      <a:pt x="1275" y="530"/>
                    </a:lnTo>
                    <a:lnTo>
                      <a:pt x="1274" y="528"/>
                    </a:lnTo>
                    <a:lnTo>
                      <a:pt x="1270" y="526"/>
                    </a:lnTo>
                    <a:lnTo>
                      <a:pt x="1267" y="523"/>
                    </a:lnTo>
                    <a:lnTo>
                      <a:pt x="1264" y="521"/>
                    </a:lnTo>
                    <a:lnTo>
                      <a:pt x="1264" y="520"/>
                    </a:lnTo>
                    <a:lnTo>
                      <a:pt x="1252" y="525"/>
                    </a:lnTo>
                    <a:lnTo>
                      <a:pt x="1245" y="525"/>
                    </a:lnTo>
                    <a:lnTo>
                      <a:pt x="1249" y="526"/>
                    </a:lnTo>
                    <a:lnTo>
                      <a:pt x="1249" y="530"/>
                    </a:lnTo>
                    <a:lnTo>
                      <a:pt x="1245" y="533"/>
                    </a:lnTo>
                    <a:lnTo>
                      <a:pt x="1239" y="535"/>
                    </a:lnTo>
                    <a:lnTo>
                      <a:pt x="1239" y="536"/>
                    </a:lnTo>
                    <a:lnTo>
                      <a:pt x="1242" y="538"/>
                    </a:lnTo>
                    <a:lnTo>
                      <a:pt x="1239" y="543"/>
                    </a:lnTo>
                    <a:lnTo>
                      <a:pt x="1237" y="545"/>
                    </a:lnTo>
                    <a:lnTo>
                      <a:pt x="1232" y="543"/>
                    </a:lnTo>
                    <a:lnTo>
                      <a:pt x="1227" y="545"/>
                    </a:lnTo>
                    <a:lnTo>
                      <a:pt x="1221" y="545"/>
                    </a:lnTo>
                    <a:lnTo>
                      <a:pt x="1214" y="533"/>
                    </a:lnTo>
                    <a:lnTo>
                      <a:pt x="1214" y="528"/>
                    </a:lnTo>
                    <a:lnTo>
                      <a:pt x="1214" y="523"/>
                    </a:lnTo>
                    <a:lnTo>
                      <a:pt x="1207" y="523"/>
                    </a:lnTo>
                    <a:lnTo>
                      <a:pt x="1204" y="525"/>
                    </a:lnTo>
                    <a:lnTo>
                      <a:pt x="1204" y="523"/>
                    </a:lnTo>
                    <a:lnTo>
                      <a:pt x="1201" y="523"/>
                    </a:lnTo>
                    <a:lnTo>
                      <a:pt x="1199" y="525"/>
                    </a:lnTo>
                    <a:lnTo>
                      <a:pt x="1197" y="523"/>
                    </a:lnTo>
                    <a:lnTo>
                      <a:pt x="1197" y="525"/>
                    </a:lnTo>
                    <a:lnTo>
                      <a:pt x="1194" y="520"/>
                    </a:lnTo>
                    <a:lnTo>
                      <a:pt x="1192" y="516"/>
                    </a:lnTo>
                    <a:lnTo>
                      <a:pt x="1184" y="511"/>
                    </a:lnTo>
                    <a:lnTo>
                      <a:pt x="1179" y="510"/>
                    </a:lnTo>
                    <a:lnTo>
                      <a:pt x="1179" y="505"/>
                    </a:lnTo>
                    <a:lnTo>
                      <a:pt x="1177" y="500"/>
                    </a:lnTo>
                    <a:lnTo>
                      <a:pt x="1179" y="498"/>
                    </a:lnTo>
                    <a:lnTo>
                      <a:pt x="1179" y="495"/>
                    </a:lnTo>
                    <a:lnTo>
                      <a:pt x="1179" y="493"/>
                    </a:lnTo>
                    <a:lnTo>
                      <a:pt x="1181" y="488"/>
                    </a:lnTo>
                    <a:lnTo>
                      <a:pt x="1182" y="487"/>
                    </a:lnTo>
                    <a:lnTo>
                      <a:pt x="1184" y="485"/>
                    </a:lnTo>
                    <a:lnTo>
                      <a:pt x="1192" y="487"/>
                    </a:lnTo>
                    <a:lnTo>
                      <a:pt x="1201" y="487"/>
                    </a:lnTo>
                    <a:lnTo>
                      <a:pt x="1207" y="487"/>
                    </a:lnTo>
                    <a:lnTo>
                      <a:pt x="1209" y="482"/>
                    </a:lnTo>
                    <a:lnTo>
                      <a:pt x="1207" y="480"/>
                    </a:lnTo>
                    <a:lnTo>
                      <a:pt x="1211" y="480"/>
                    </a:lnTo>
                    <a:lnTo>
                      <a:pt x="1211" y="475"/>
                    </a:lnTo>
                    <a:lnTo>
                      <a:pt x="1209" y="473"/>
                    </a:lnTo>
                    <a:lnTo>
                      <a:pt x="1211" y="472"/>
                    </a:lnTo>
                    <a:lnTo>
                      <a:pt x="1212" y="460"/>
                    </a:lnTo>
                    <a:lnTo>
                      <a:pt x="1222" y="455"/>
                    </a:lnTo>
                    <a:lnTo>
                      <a:pt x="1227" y="455"/>
                    </a:lnTo>
                    <a:lnTo>
                      <a:pt x="1230" y="450"/>
                    </a:lnTo>
                    <a:lnTo>
                      <a:pt x="1234" y="448"/>
                    </a:lnTo>
                    <a:lnTo>
                      <a:pt x="1234" y="440"/>
                    </a:lnTo>
                    <a:lnTo>
                      <a:pt x="1239" y="435"/>
                    </a:lnTo>
                    <a:lnTo>
                      <a:pt x="1239" y="430"/>
                    </a:lnTo>
                    <a:lnTo>
                      <a:pt x="1242" y="430"/>
                    </a:lnTo>
                    <a:lnTo>
                      <a:pt x="1245" y="425"/>
                    </a:lnTo>
                    <a:lnTo>
                      <a:pt x="1250" y="425"/>
                    </a:lnTo>
                    <a:lnTo>
                      <a:pt x="1252" y="425"/>
                    </a:lnTo>
                    <a:lnTo>
                      <a:pt x="1257" y="425"/>
                    </a:lnTo>
                    <a:lnTo>
                      <a:pt x="1259" y="422"/>
                    </a:lnTo>
                    <a:lnTo>
                      <a:pt x="1265" y="430"/>
                    </a:lnTo>
                    <a:lnTo>
                      <a:pt x="1277" y="435"/>
                    </a:lnTo>
                    <a:lnTo>
                      <a:pt x="1277" y="438"/>
                    </a:lnTo>
                    <a:lnTo>
                      <a:pt x="1274" y="440"/>
                    </a:lnTo>
                    <a:lnTo>
                      <a:pt x="1274" y="443"/>
                    </a:lnTo>
                    <a:lnTo>
                      <a:pt x="1269" y="450"/>
                    </a:lnTo>
                    <a:lnTo>
                      <a:pt x="1267" y="455"/>
                    </a:lnTo>
                    <a:lnTo>
                      <a:pt x="1262" y="455"/>
                    </a:lnTo>
                    <a:lnTo>
                      <a:pt x="1264" y="457"/>
                    </a:lnTo>
                    <a:lnTo>
                      <a:pt x="1262" y="463"/>
                    </a:lnTo>
                    <a:lnTo>
                      <a:pt x="1267" y="467"/>
                    </a:lnTo>
                    <a:lnTo>
                      <a:pt x="1267" y="470"/>
                    </a:lnTo>
                    <a:lnTo>
                      <a:pt x="1265" y="472"/>
                    </a:lnTo>
                    <a:lnTo>
                      <a:pt x="1265" y="473"/>
                    </a:lnTo>
                    <a:lnTo>
                      <a:pt x="1267" y="477"/>
                    </a:lnTo>
                    <a:lnTo>
                      <a:pt x="1272" y="475"/>
                    </a:lnTo>
                    <a:lnTo>
                      <a:pt x="1279" y="470"/>
                    </a:lnTo>
                    <a:lnTo>
                      <a:pt x="1277" y="475"/>
                    </a:lnTo>
                    <a:lnTo>
                      <a:pt x="1272" y="477"/>
                    </a:lnTo>
                    <a:lnTo>
                      <a:pt x="1272" y="480"/>
                    </a:lnTo>
                    <a:lnTo>
                      <a:pt x="1275" y="480"/>
                    </a:lnTo>
                    <a:lnTo>
                      <a:pt x="1274" y="482"/>
                    </a:lnTo>
                    <a:lnTo>
                      <a:pt x="1272" y="483"/>
                    </a:lnTo>
                    <a:lnTo>
                      <a:pt x="1267" y="483"/>
                    </a:lnTo>
                    <a:lnTo>
                      <a:pt x="1264" y="487"/>
                    </a:lnTo>
                    <a:lnTo>
                      <a:pt x="1260" y="487"/>
                    </a:lnTo>
                    <a:lnTo>
                      <a:pt x="1259" y="490"/>
                    </a:lnTo>
                    <a:lnTo>
                      <a:pt x="1262" y="492"/>
                    </a:lnTo>
                    <a:lnTo>
                      <a:pt x="1264" y="495"/>
                    </a:lnTo>
                    <a:lnTo>
                      <a:pt x="1265" y="495"/>
                    </a:lnTo>
                    <a:lnTo>
                      <a:pt x="1269" y="492"/>
                    </a:lnTo>
                    <a:lnTo>
                      <a:pt x="1272" y="492"/>
                    </a:lnTo>
                    <a:lnTo>
                      <a:pt x="1275" y="487"/>
                    </a:lnTo>
                    <a:lnTo>
                      <a:pt x="1282" y="483"/>
                    </a:lnTo>
                    <a:lnTo>
                      <a:pt x="1284" y="482"/>
                    </a:lnTo>
                    <a:lnTo>
                      <a:pt x="1282" y="478"/>
                    </a:lnTo>
                    <a:lnTo>
                      <a:pt x="1287" y="473"/>
                    </a:lnTo>
                    <a:lnTo>
                      <a:pt x="1299" y="467"/>
                    </a:lnTo>
                    <a:lnTo>
                      <a:pt x="1300" y="467"/>
                    </a:lnTo>
                    <a:lnTo>
                      <a:pt x="1302" y="462"/>
                    </a:lnTo>
                    <a:lnTo>
                      <a:pt x="1307" y="462"/>
                    </a:lnTo>
                    <a:lnTo>
                      <a:pt x="1314" y="458"/>
                    </a:lnTo>
                    <a:lnTo>
                      <a:pt x="1317" y="460"/>
                    </a:lnTo>
                    <a:lnTo>
                      <a:pt x="1319" y="458"/>
                    </a:lnTo>
                    <a:lnTo>
                      <a:pt x="1325" y="458"/>
                    </a:lnTo>
                    <a:lnTo>
                      <a:pt x="1332" y="452"/>
                    </a:lnTo>
                    <a:lnTo>
                      <a:pt x="1333" y="455"/>
                    </a:lnTo>
                    <a:lnTo>
                      <a:pt x="1333" y="455"/>
                    </a:lnTo>
                    <a:lnTo>
                      <a:pt x="1345" y="450"/>
                    </a:lnTo>
                    <a:lnTo>
                      <a:pt x="1417" y="405"/>
                    </a:lnTo>
                    <a:lnTo>
                      <a:pt x="1423" y="372"/>
                    </a:lnTo>
                    <a:lnTo>
                      <a:pt x="1443" y="357"/>
                    </a:lnTo>
                    <a:lnTo>
                      <a:pt x="1445" y="355"/>
                    </a:lnTo>
                    <a:lnTo>
                      <a:pt x="1445" y="352"/>
                    </a:lnTo>
                    <a:lnTo>
                      <a:pt x="1443" y="350"/>
                    </a:lnTo>
                    <a:lnTo>
                      <a:pt x="1441" y="347"/>
                    </a:lnTo>
                    <a:lnTo>
                      <a:pt x="1441" y="345"/>
                    </a:lnTo>
                    <a:lnTo>
                      <a:pt x="1445" y="344"/>
                    </a:lnTo>
                    <a:lnTo>
                      <a:pt x="1451" y="345"/>
                    </a:lnTo>
                    <a:lnTo>
                      <a:pt x="1451" y="344"/>
                    </a:lnTo>
                    <a:lnTo>
                      <a:pt x="1453" y="340"/>
                    </a:lnTo>
                    <a:lnTo>
                      <a:pt x="1451" y="339"/>
                    </a:lnTo>
                    <a:lnTo>
                      <a:pt x="1451" y="335"/>
                    </a:lnTo>
                    <a:lnTo>
                      <a:pt x="1453" y="334"/>
                    </a:lnTo>
                    <a:lnTo>
                      <a:pt x="1453" y="329"/>
                    </a:lnTo>
                    <a:lnTo>
                      <a:pt x="1453" y="325"/>
                    </a:lnTo>
                    <a:lnTo>
                      <a:pt x="1450" y="324"/>
                    </a:lnTo>
                    <a:lnTo>
                      <a:pt x="1450" y="315"/>
                    </a:lnTo>
                    <a:lnTo>
                      <a:pt x="1450" y="312"/>
                    </a:lnTo>
                    <a:lnTo>
                      <a:pt x="1448" y="307"/>
                    </a:lnTo>
                    <a:lnTo>
                      <a:pt x="1448" y="304"/>
                    </a:lnTo>
                    <a:lnTo>
                      <a:pt x="1446" y="299"/>
                    </a:lnTo>
                    <a:lnTo>
                      <a:pt x="1445" y="297"/>
                    </a:lnTo>
                    <a:lnTo>
                      <a:pt x="1443" y="294"/>
                    </a:lnTo>
                    <a:lnTo>
                      <a:pt x="1436" y="286"/>
                    </a:lnTo>
                    <a:lnTo>
                      <a:pt x="1435" y="282"/>
                    </a:lnTo>
                    <a:lnTo>
                      <a:pt x="1436" y="281"/>
                    </a:lnTo>
                    <a:lnTo>
                      <a:pt x="1440" y="279"/>
                    </a:lnTo>
                    <a:lnTo>
                      <a:pt x="1443" y="277"/>
                    </a:lnTo>
                    <a:lnTo>
                      <a:pt x="1445" y="276"/>
                    </a:lnTo>
                    <a:lnTo>
                      <a:pt x="1446" y="272"/>
                    </a:lnTo>
                    <a:lnTo>
                      <a:pt x="1450" y="266"/>
                    </a:lnTo>
                    <a:lnTo>
                      <a:pt x="1451" y="266"/>
                    </a:lnTo>
                    <a:lnTo>
                      <a:pt x="1456" y="267"/>
                    </a:lnTo>
                    <a:lnTo>
                      <a:pt x="1460" y="267"/>
                    </a:lnTo>
                    <a:lnTo>
                      <a:pt x="1475" y="271"/>
                    </a:lnTo>
                    <a:lnTo>
                      <a:pt x="1476" y="271"/>
                    </a:lnTo>
                    <a:lnTo>
                      <a:pt x="1480" y="271"/>
                    </a:lnTo>
                    <a:lnTo>
                      <a:pt x="1481" y="269"/>
                    </a:lnTo>
                    <a:lnTo>
                      <a:pt x="1481" y="266"/>
                    </a:lnTo>
                    <a:lnTo>
                      <a:pt x="1480" y="262"/>
                    </a:lnTo>
                    <a:lnTo>
                      <a:pt x="1480" y="261"/>
                    </a:lnTo>
                    <a:lnTo>
                      <a:pt x="1480" y="259"/>
                    </a:lnTo>
                    <a:lnTo>
                      <a:pt x="1480" y="257"/>
                    </a:lnTo>
                    <a:lnTo>
                      <a:pt x="1478" y="254"/>
                    </a:lnTo>
                    <a:lnTo>
                      <a:pt x="1480" y="251"/>
                    </a:lnTo>
                    <a:lnTo>
                      <a:pt x="1481" y="249"/>
                    </a:lnTo>
                    <a:lnTo>
                      <a:pt x="1481" y="246"/>
                    </a:lnTo>
                    <a:lnTo>
                      <a:pt x="1480" y="242"/>
                    </a:lnTo>
                    <a:lnTo>
                      <a:pt x="1481" y="241"/>
                    </a:lnTo>
                    <a:lnTo>
                      <a:pt x="1483" y="241"/>
                    </a:lnTo>
                    <a:lnTo>
                      <a:pt x="1483" y="237"/>
                    </a:lnTo>
                    <a:lnTo>
                      <a:pt x="1483" y="236"/>
                    </a:lnTo>
                    <a:lnTo>
                      <a:pt x="1481" y="232"/>
                    </a:lnTo>
                    <a:lnTo>
                      <a:pt x="1481" y="231"/>
                    </a:lnTo>
                    <a:lnTo>
                      <a:pt x="1485" y="229"/>
                    </a:lnTo>
                    <a:lnTo>
                      <a:pt x="1485" y="227"/>
                    </a:lnTo>
                    <a:lnTo>
                      <a:pt x="1483" y="224"/>
                    </a:lnTo>
                    <a:lnTo>
                      <a:pt x="1481" y="221"/>
                    </a:lnTo>
                    <a:lnTo>
                      <a:pt x="1481" y="214"/>
                    </a:lnTo>
                    <a:lnTo>
                      <a:pt x="1483" y="214"/>
                    </a:lnTo>
                    <a:lnTo>
                      <a:pt x="1483" y="214"/>
                    </a:lnTo>
                    <a:lnTo>
                      <a:pt x="1483" y="212"/>
                    </a:lnTo>
                    <a:lnTo>
                      <a:pt x="1483" y="211"/>
                    </a:lnTo>
                    <a:lnTo>
                      <a:pt x="1483" y="208"/>
                    </a:lnTo>
                    <a:lnTo>
                      <a:pt x="1480" y="206"/>
                    </a:lnTo>
                    <a:lnTo>
                      <a:pt x="1480" y="204"/>
                    </a:lnTo>
                    <a:lnTo>
                      <a:pt x="1480" y="201"/>
                    </a:lnTo>
                    <a:lnTo>
                      <a:pt x="1481" y="198"/>
                    </a:lnTo>
                    <a:lnTo>
                      <a:pt x="1480" y="196"/>
                    </a:lnTo>
                    <a:lnTo>
                      <a:pt x="1478" y="194"/>
                    </a:lnTo>
                    <a:lnTo>
                      <a:pt x="1478" y="193"/>
                    </a:lnTo>
                    <a:lnTo>
                      <a:pt x="1481" y="188"/>
                    </a:lnTo>
                    <a:lnTo>
                      <a:pt x="1485" y="188"/>
                    </a:lnTo>
                    <a:lnTo>
                      <a:pt x="1485" y="186"/>
                    </a:lnTo>
                    <a:lnTo>
                      <a:pt x="1486" y="183"/>
                    </a:lnTo>
                    <a:lnTo>
                      <a:pt x="1486" y="178"/>
                    </a:lnTo>
                    <a:lnTo>
                      <a:pt x="1483" y="176"/>
                    </a:lnTo>
                    <a:close/>
                  </a:path>
                </a:pathLst>
              </a:custGeom>
              <a:solidFill>
                <a:schemeClr val="accent5"/>
              </a:solidFill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243" name="Freeform 96"/>
              <p:cNvSpPr>
                <a:spLocks/>
              </p:cNvSpPr>
              <p:nvPr/>
            </p:nvSpPr>
            <p:spPr bwMode="auto">
              <a:xfrm>
                <a:off x="7958313" y="2956363"/>
                <a:ext cx="23545" cy="48767"/>
              </a:xfrm>
              <a:custGeom>
                <a:avLst/>
                <a:gdLst/>
                <a:ahLst/>
                <a:cxnLst>
                  <a:cxn ang="0">
                    <a:pos x="38" y="6"/>
                  </a:cxn>
                  <a:cxn ang="0">
                    <a:pos x="36" y="6"/>
                  </a:cxn>
                  <a:cxn ang="0">
                    <a:pos x="35" y="1"/>
                  </a:cxn>
                  <a:cxn ang="0">
                    <a:pos x="30" y="0"/>
                  </a:cxn>
                  <a:cxn ang="0">
                    <a:pos x="26" y="1"/>
                  </a:cxn>
                  <a:cxn ang="0">
                    <a:pos x="26" y="5"/>
                  </a:cxn>
                  <a:cxn ang="0">
                    <a:pos x="21" y="6"/>
                  </a:cxn>
                  <a:cxn ang="0">
                    <a:pos x="16" y="11"/>
                  </a:cxn>
                  <a:cxn ang="0">
                    <a:pos x="11" y="20"/>
                  </a:cxn>
                  <a:cxn ang="0">
                    <a:pos x="13" y="21"/>
                  </a:cxn>
                  <a:cxn ang="0">
                    <a:pos x="11" y="25"/>
                  </a:cxn>
                  <a:cxn ang="0">
                    <a:pos x="10" y="26"/>
                  </a:cxn>
                  <a:cxn ang="0">
                    <a:pos x="5" y="34"/>
                  </a:cxn>
                  <a:cxn ang="0">
                    <a:pos x="1" y="43"/>
                  </a:cxn>
                  <a:cxn ang="0">
                    <a:pos x="0" y="44"/>
                  </a:cxn>
                  <a:cxn ang="0">
                    <a:pos x="1" y="46"/>
                  </a:cxn>
                  <a:cxn ang="0">
                    <a:pos x="1" y="54"/>
                  </a:cxn>
                  <a:cxn ang="0">
                    <a:pos x="3" y="63"/>
                  </a:cxn>
                  <a:cxn ang="0">
                    <a:pos x="5" y="64"/>
                  </a:cxn>
                  <a:cxn ang="0">
                    <a:pos x="6" y="68"/>
                  </a:cxn>
                  <a:cxn ang="0">
                    <a:pos x="5" y="68"/>
                  </a:cxn>
                  <a:cxn ang="0">
                    <a:pos x="5" y="71"/>
                  </a:cxn>
                  <a:cxn ang="0">
                    <a:pos x="8" y="74"/>
                  </a:cxn>
                  <a:cxn ang="0">
                    <a:pos x="10" y="74"/>
                  </a:cxn>
                  <a:cxn ang="0">
                    <a:pos x="11" y="78"/>
                  </a:cxn>
                  <a:cxn ang="0">
                    <a:pos x="18" y="79"/>
                  </a:cxn>
                  <a:cxn ang="0">
                    <a:pos x="21" y="84"/>
                  </a:cxn>
                  <a:cxn ang="0">
                    <a:pos x="21" y="89"/>
                  </a:cxn>
                  <a:cxn ang="0">
                    <a:pos x="21" y="93"/>
                  </a:cxn>
                  <a:cxn ang="0">
                    <a:pos x="25" y="91"/>
                  </a:cxn>
                  <a:cxn ang="0">
                    <a:pos x="28" y="93"/>
                  </a:cxn>
                  <a:cxn ang="0">
                    <a:pos x="26" y="88"/>
                  </a:cxn>
                  <a:cxn ang="0">
                    <a:pos x="28" y="83"/>
                  </a:cxn>
                  <a:cxn ang="0">
                    <a:pos x="26" y="76"/>
                  </a:cxn>
                  <a:cxn ang="0">
                    <a:pos x="30" y="73"/>
                  </a:cxn>
                  <a:cxn ang="0">
                    <a:pos x="36" y="63"/>
                  </a:cxn>
                  <a:cxn ang="0">
                    <a:pos x="36" y="58"/>
                  </a:cxn>
                  <a:cxn ang="0">
                    <a:pos x="38" y="56"/>
                  </a:cxn>
                  <a:cxn ang="0">
                    <a:pos x="35" y="56"/>
                  </a:cxn>
                  <a:cxn ang="0">
                    <a:pos x="36" y="48"/>
                  </a:cxn>
                  <a:cxn ang="0">
                    <a:pos x="38" y="41"/>
                  </a:cxn>
                  <a:cxn ang="0">
                    <a:pos x="36" y="34"/>
                  </a:cxn>
                  <a:cxn ang="0">
                    <a:pos x="40" y="31"/>
                  </a:cxn>
                  <a:cxn ang="0">
                    <a:pos x="40" y="20"/>
                  </a:cxn>
                  <a:cxn ang="0">
                    <a:pos x="41" y="13"/>
                  </a:cxn>
                  <a:cxn ang="0">
                    <a:pos x="43" y="13"/>
                  </a:cxn>
                  <a:cxn ang="0">
                    <a:pos x="43" y="10"/>
                  </a:cxn>
                  <a:cxn ang="0">
                    <a:pos x="38" y="6"/>
                  </a:cxn>
                </a:cxnLst>
                <a:rect l="0" t="0" r="r" b="b"/>
                <a:pathLst>
                  <a:path w="43" h="93">
                    <a:moveTo>
                      <a:pt x="38" y="6"/>
                    </a:moveTo>
                    <a:lnTo>
                      <a:pt x="36" y="6"/>
                    </a:lnTo>
                    <a:lnTo>
                      <a:pt x="35" y="1"/>
                    </a:lnTo>
                    <a:lnTo>
                      <a:pt x="30" y="0"/>
                    </a:lnTo>
                    <a:lnTo>
                      <a:pt x="26" y="1"/>
                    </a:lnTo>
                    <a:lnTo>
                      <a:pt x="26" y="5"/>
                    </a:lnTo>
                    <a:lnTo>
                      <a:pt x="21" y="6"/>
                    </a:lnTo>
                    <a:lnTo>
                      <a:pt x="16" y="11"/>
                    </a:lnTo>
                    <a:lnTo>
                      <a:pt x="11" y="20"/>
                    </a:lnTo>
                    <a:lnTo>
                      <a:pt x="13" y="21"/>
                    </a:lnTo>
                    <a:lnTo>
                      <a:pt x="11" y="25"/>
                    </a:lnTo>
                    <a:lnTo>
                      <a:pt x="10" y="26"/>
                    </a:lnTo>
                    <a:lnTo>
                      <a:pt x="5" y="34"/>
                    </a:lnTo>
                    <a:lnTo>
                      <a:pt x="1" y="43"/>
                    </a:lnTo>
                    <a:lnTo>
                      <a:pt x="0" y="44"/>
                    </a:lnTo>
                    <a:lnTo>
                      <a:pt x="1" y="46"/>
                    </a:lnTo>
                    <a:lnTo>
                      <a:pt x="1" y="54"/>
                    </a:lnTo>
                    <a:lnTo>
                      <a:pt x="3" y="63"/>
                    </a:lnTo>
                    <a:lnTo>
                      <a:pt x="5" y="64"/>
                    </a:lnTo>
                    <a:lnTo>
                      <a:pt x="6" y="68"/>
                    </a:lnTo>
                    <a:lnTo>
                      <a:pt x="5" y="68"/>
                    </a:lnTo>
                    <a:lnTo>
                      <a:pt x="5" y="71"/>
                    </a:lnTo>
                    <a:lnTo>
                      <a:pt x="8" y="74"/>
                    </a:lnTo>
                    <a:lnTo>
                      <a:pt x="10" y="74"/>
                    </a:lnTo>
                    <a:lnTo>
                      <a:pt x="11" y="78"/>
                    </a:lnTo>
                    <a:lnTo>
                      <a:pt x="18" y="79"/>
                    </a:lnTo>
                    <a:lnTo>
                      <a:pt x="21" y="84"/>
                    </a:lnTo>
                    <a:lnTo>
                      <a:pt x="21" y="89"/>
                    </a:lnTo>
                    <a:lnTo>
                      <a:pt x="21" y="93"/>
                    </a:lnTo>
                    <a:lnTo>
                      <a:pt x="25" y="91"/>
                    </a:lnTo>
                    <a:lnTo>
                      <a:pt x="28" y="93"/>
                    </a:lnTo>
                    <a:lnTo>
                      <a:pt x="26" y="88"/>
                    </a:lnTo>
                    <a:lnTo>
                      <a:pt x="28" y="83"/>
                    </a:lnTo>
                    <a:lnTo>
                      <a:pt x="26" y="76"/>
                    </a:lnTo>
                    <a:lnTo>
                      <a:pt x="30" y="73"/>
                    </a:lnTo>
                    <a:lnTo>
                      <a:pt x="36" y="63"/>
                    </a:lnTo>
                    <a:lnTo>
                      <a:pt x="36" y="58"/>
                    </a:lnTo>
                    <a:lnTo>
                      <a:pt x="38" y="56"/>
                    </a:lnTo>
                    <a:lnTo>
                      <a:pt x="35" y="56"/>
                    </a:lnTo>
                    <a:lnTo>
                      <a:pt x="36" y="48"/>
                    </a:lnTo>
                    <a:lnTo>
                      <a:pt x="38" y="41"/>
                    </a:lnTo>
                    <a:lnTo>
                      <a:pt x="36" y="34"/>
                    </a:lnTo>
                    <a:lnTo>
                      <a:pt x="40" y="31"/>
                    </a:lnTo>
                    <a:lnTo>
                      <a:pt x="40" y="20"/>
                    </a:lnTo>
                    <a:lnTo>
                      <a:pt x="41" y="13"/>
                    </a:lnTo>
                    <a:lnTo>
                      <a:pt x="43" y="13"/>
                    </a:lnTo>
                    <a:lnTo>
                      <a:pt x="43" y="10"/>
                    </a:lnTo>
                    <a:lnTo>
                      <a:pt x="38" y="6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</p:grpSp>
        <p:grpSp>
          <p:nvGrpSpPr>
            <p:cNvPr id="5" name="Group 4"/>
            <p:cNvGrpSpPr/>
            <p:nvPr/>
          </p:nvGrpSpPr>
          <p:grpSpPr>
            <a:xfrm>
              <a:off x="6192098" y="2824987"/>
              <a:ext cx="889179" cy="858206"/>
              <a:chOff x="6193473" y="2824589"/>
              <a:chExt cx="889376" cy="858085"/>
            </a:xfrm>
            <a:grpFill/>
          </p:grpSpPr>
          <p:sp>
            <p:nvSpPr>
              <p:cNvPr id="148" name="Freeform 88"/>
              <p:cNvSpPr>
                <a:spLocks/>
              </p:cNvSpPr>
              <p:nvPr/>
            </p:nvSpPr>
            <p:spPr bwMode="auto">
              <a:xfrm>
                <a:off x="6727527" y="2895145"/>
                <a:ext cx="162678" cy="120360"/>
              </a:xfrm>
              <a:custGeom>
                <a:avLst/>
                <a:gdLst/>
                <a:ahLst/>
                <a:cxnLst>
                  <a:cxn ang="0">
                    <a:pos x="241" y="41"/>
                  </a:cxn>
                  <a:cxn ang="0">
                    <a:pos x="226" y="13"/>
                  </a:cxn>
                  <a:cxn ang="0">
                    <a:pos x="216" y="8"/>
                  </a:cxn>
                  <a:cxn ang="0">
                    <a:pos x="183" y="11"/>
                  </a:cxn>
                  <a:cxn ang="0">
                    <a:pos x="176" y="15"/>
                  </a:cxn>
                  <a:cxn ang="0">
                    <a:pos x="166" y="10"/>
                  </a:cxn>
                  <a:cxn ang="0">
                    <a:pos x="166" y="3"/>
                  </a:cxn>
                  <a:cxn ang="0">
                    <a:pos x="150" y="1"/>
                  </a:cxn>
                  <a:cxn ang="0">
                    <a:pos x="151" y="5"/>
                  </a:cxn>
                  <a:cxn ang="0">
                    <a:pos x="138" y="6"/>
                  </a:cxn>
                  <a:cxn ang="0">
                    <a:pos x="141" y="3"/>
                  </a:cxn>
                  <a:cxn ang="0">
                    <a:pos x="133" y="3"/>
                  </a:cxn>
                  <a:cxn ang="0">
                    <a:pos x="120" y="10"/>
                  </a:cxn>
                  <a:cxn ang="0">
                    <a:pos x="108" y="18"/>
                  </a:cxn>
                  <a:cxn ang="0">
                    <a:pos x="85" y="11"/>
                  </a:cxn>
                  <a:cxn ang="0">
                    <a:pos x="68" y="8"/>
                  </a:cxn>
                  <a:cxn ang="0">
                    <a:pos x="50" y="5"/>
                  </a:cxn>
                  <a:cxn ang="0">
                    <a:pos x="10" y="0"/>
                  </a:cxn>
                  <a:cxn ang="0">
                    <a:pos x="5" y="5"/>
                  </a:cxn>
                  <a:cxn ang="0">
                    <a:pos x="7" y="25"/>
                  </a:cxn>
                  <a:cxn ang="0">
                    <a:pos x="4" y="45"/>
                  </a:cxn>
                  <a:cxn ang="0">
                    <a:pos x="304" y="227"/>
                  </a:cxn>
                  <a:cxn ang="0">
                    <a:pos x="294" y="221"/>
                  </a:cxn>
                  <a:cxn ang="0">
                    <a:pos x="284" y="211"/>
                  </a:cxn>
                  <a:cxn ang="0">
                    <a:pos x="269" y="207"/>
                  </a:cxn>
                  <a:cxn ang="0">
                    <a:pos x="266" y="187"/>
                  </a:cxn>
                  <a:cxn ang="0">
                    <a:pos x="266" y="184"/>
                  </a:cxn>
                  <a:cxn ang="0">
                    <a:pos x="269" y="182"/>
                  </a:cxn>
                  <a:cxn ang="0">
                    <a:pos x="263" y="176"/>
                  </a:cxn>
                  <a:cxn ang="0">
                    <a:pos x="249" y="154"/>
                  </a:cxn>
                  <a:cxn ang="0">
                    <a:pos x="228" y="126"/>
                  </a:cxn>
                  <a:cxn ang="0">
                    <a:pos x="224" y="109"/>
                  </a:cxn>
                  <a:cxn ang="0">
                    <a:pos x="215" y="96"/>
                  </a:cxn>
                  <a:cxn ang="0">
                    <a:pos x="213" y="86"/>
                  </a:cxn>
                  <a:cxn ang="0">
                    <a:pos x="188" y="63"/>
                  </a:cxn>
                  <a:cxn ang="0">
                    <a:pos x="185" y="48"/>
                  </a:cxn>
                  <a:cxn ang="0">
                    <a:pos x="186" y="45"/>
                  </a:cxn>
                  <a:cxn ang="0">
                    <a:pos x="191" y="53"/>
                  </a:cxn>
                  <a:cxn ang="0">
                    <a:pos x="201" y="68"/>
                  </a:cxn>
                  <a:cxn ang="0">
                    <a:pos x="211" y="78"/>
                  </a:cxn>
                  <a:cxn ang="0">
                    <a:pos x="231" y="94"/>
                  </a:cxn>
                  <a:cxn ang="0">
                    <a:pos x="236" y="81"/>
                  </a:cxn>
                  <a:cxn ang="0">
                    <a:pos x="238" y="68"/>
                  </a:cxn>
                </a:cxnLst>
                <a:rect l="0" t="0" r="r" b="b"/>
                <a:pathLst>
                  <a:path w="304" h="231">
                    <a:moveTo>
                      <a:pt x="243" y="54"/>
                    </a:moveTo>
                    <a:lnTo>
                      <a:pt x="239" y="46"/>
                    </a:lnTo>
                    <a:lnTo>
                      <a:pt x="241" y="41"/>
                    </a:lnTo>
                    <a:lnTo>
                      <a:pt x="236" y="30"/>
                    </a:lnTo>
                    <a:lnTo>
                      <a:pt x="229" y="21"/>
                    </a:lnTo>
                    <a:lnTo>
                      <a:pt x="226" y="13"/>
                    </a:lnTo>
                    <a:lnTo>
                      <a:pt x="223" y="6"/>
                    </a:lnTo>
                    <a:lnTo>
                      <a:pt x="219" y="5"/>
                    </a:lnTo>
                    <a:lnTo>
                      <a:pt x="216" y="8"/>
                    </a:lnTo>
                    <a:lnTo>
                      <a:pt x="210" y="11"/>
                    </a:lnTo>
                    <a:lnTo>
                      <a:pt x="195" y="8"/>
                    </a:lnTo>
                    <a:lnTo>
                      <a:pt x="183" y="11"/>
                    </a:lnTo>
                    <a:lnTo>
                      <a:pt x="173" y="6"/>
                    </a:lnTo>
                    <a:lnTo>
                      <a:pt x="173" y="10"/>
                    </a:lnTo>
                    <a:lnTo>
                      <a:pt x="176" y="15"/>
                    </a:lnTo>
                    <a:lnTo>
                      <a:pt x="175" y="18"/>
                    </a:lnTo>
                    <a:lnTo>
                      <a:pt x="171" y="13"/>
                    </a:lnTo>
                    <a:lnTo>
                      <a:pt x="166" y="10"/>
                    </a:lnTo>
                    <a:lnTo>
                      <a:pt x="166" y="6"/>
                    </a:lnTo>
                    <a:lnTo>
                      <a:pt x="168" y="5"/>
                    </a:lnTo>
                    <a:lnTo>
                      <a:pt x="166" y="3"/>
                    </a:lnTo>
                    <a:lnTo>
                      <a:pt x="163" y="5"/>
                    </a:lnTo>
                    <a:lnTo>
                      <a:pt x="158" y="3"/>
                    </a:lnTo>
                    <a:lnTo>
                      <a:pt x="150" y="1"/>
                    </a:lnTo>
                    <a:lnTo>
                      <a:pt x="148" y="1"/>
                    </a:lnTo>
                    <a:lnTo>
                      <a:pt x="151" y="3"/>
                    </a:lnTo>
                    <a:lnTo>
                      <a:pt x="151" y="5"/>
                    </a:lnTo>
                    <a:lnTo>
                      <a:pt x="148" y="5"/>
                    </a:lnTo>
                    <a:lnTo>
                      <a:pt x="143" y="5"/>
                    </a:lnTo>
                    <a:lnTo>
                      <a:pt x="138" y="6"/>
                    </a:lnTo>
                    <a:lnTo>
                      <a:pt x="136" y="5"/>
                    </a:lnTo>
                    <a:lnTo>
                      <a:pt x="136" y="3"/>
                    </a:lnTo>
                    <a:lnTo>
                      <a:pt x="141" y="3"/>
                    </a:lnTo>
                    <a:lnTo>
                      <a:pt x="145" y="1"/>
                    </a:lnTo>
                    <a:lnTo>
                      <a:pt x="140" y="1"/>
                    </a:lnTo>
                    <a:lnTo>
                      <a:pt x="133" y="3"/>
                    </a:lnTo>
                    <a:lnTo>
                      <a:pt x="130" y="5"/>
                    </a:lnTo>
                    <a:lnTo>
                      <a:pt x="123" y="8"/>
                    </a:lnTo>
                    <a:lnTo>
                      <a:pt x="120" y="10"/>
                    </a:lnTo>
                    <a:lnTo>
                      <a:pt x="115" y="11"/>
                    </a:lnTo>
                    <a:lnTo>
                      <a:pt x="108" y="15"/>
                    </a:lnTo>
                    <a:lnTo>
                      <a:pt x="108" y="18"/>
                    </a:lnTo>
                    <a:lnTo>
                      <a:pt x="100" y="18"/>
                    </a:lnTo>
                    <a:lnTo>
                      <a:pt x="92" y="13"/>
                    </a:lnTo>
                    <a:lnTo>
                      <a:pt x="85" y="11"/>
                    </a:lnTo>
                    <a:lnTo>
                      <a:pt x="77" y="13"/>
                    </a:lnTo>
                    <a:lnTo>
                      <a:pt x="70" y="8"/>
                    </a:lnTo>
                    <a:lnTo>
                      <a:pt x="68" y="8"/>
                    </a:lnTo>
                    <a:lnTo>
                      <a:pt x="65" y="10"/>
                    </a:lnTo>
                    <a:lnTo>
                      <a:pt x="58" y="6"/>
                    </a:lnTo>
                    <a:lnTo>
                      <a:pt x="50" y="5"/>
                    </a:lnTo>
                    <a:lnTo>
                      <a:pt x="32" y="3"/>
                    </a:lnTo>
                    <a:lnTo>
                      <a:pt x="22" y="0"/>
                    </a:lnTo>
                    <a:lnTo>
                      <a:pt x="10" y="0"/>
                    </a:lnTo>
                    <a:lnTo>
                      <a:pt x="7" y="1"/>
                    </a:lnTo>
                    <a:lnTo>
                      <a:pt x="7" y="1"/>
                    </a:lnTo>
                    <a:lnTo>
                      <a:pt x="5" y="5"/>
                    </a:lnTo>
                    <a:lnTo>
                      <a:pt x="4" y="15"/>
                    </a:lnTo>
                    <a:lnTo>
                      <a:pt x="7" y="20"/>
                    </a:lnTo>
                    <a:lnTo>
                      <a:pt x="7" y="25"/>
                    </a:lnTo>
                    <a:lnTo>
                      <a:pt x="4" y="33"/>
                    </a:lnTo>
                    <a:lnTo>
                      <a:pt x="0" y="40"/>
                    </a:lnTo>
                    <a:lnTo>
                      <a:pt x="4" y="45"/>
                    </a:lnTo>
                    <a:lnTo>
                      <a:pt x="5" y="56"/>
                    </a:lnTo>
                    <a:lnTo>
                      <a:pt x="14" y="231"/>
                    </a:lnTo>
                    <a:lnTo>
                      <a:pt x="304" y="227"/>
                    </a:lnTo>
                    <a:lnTo>
                      <a:pt x="304" y="227"/>
                    </a:lnTo>
                    <a:lnTo>
                      <a:pt x="299" y="226"/>
                    </a:lnTo>
                    <a:lnTo>
                      <a:pt x="294" y="221"/>
                    </a:lnTo>
                    <a:lnTo>
                      <a:pt x="293" y="217"/>
                    </a:lnTo>
                    <a:lnTo>
                      <a:pt x="288" y="217"/>
                    </a:lnTo>
                    <a:lnTo>
                      <a:pt x="284" y="211"/>
                    </a:lnTo>
                    <a:lnTo>
                      <a:pt x="281" y="212"/>
                    </a:lnTo>
                    <a:lnTo>
                      <a:pt x="276" y="212"/>
                    </a:lnTo>
                    <a:lnTo>
                      <a:pt x="269" y="207"/>
                    </a:lnTo>
                    <a:lnTo>
                      <a:pt x="266" y="196"/>
                    </a:lnTo>
                    <a:lnTo>
                      <a:pt x="266" y="192"/>
                    </a:lnTo>
                    <a:lnTo>
                      <a:pt x="266" y="187"/>
                    </a:lnTo>
                    <a:lnTo>
                      <a:pt x="264" y="184"/>
                    </a:lnTo>
                    <a:lnTo>
                      <a:pt x="264" y="182"/>
                    </a:lnTo>
                    <a:lnTo>
                      <a:pt x="266" y="184"/>
                    </a:lnTo>
                    <a:lnTo>
                      <a:pt x="274" y="184"/>
                    </a:lnTo>
                    <a:lnTo>
                      <a:pt x="271" y="182"/>
                    </a:lnTo>
                    <a:lnTo>
                      <a:pt x="269" y="182"/>
                    </a:lnTo>
                    <a:lnTo>
                      <a:pt x="264" y="176"/>
                    </a:lnTo>
                    <a:lnTo>
                      <a:pt x="263" y="176"/>
                    </a:lnTo>
                    <a:lnTo>
                      <a:pt x="263" y="176"/>
                    </a:lnTo>
                    <a:lnTo>
                      <a:pt x="261" y="174"/>
                    </a:lnTo>
                    <a:lnTo>
                      <a:pt x="258" y="167"/>
                    </a:lnTo>
                    <a:lnTo>
                      <a:pt x="249" y="154"/>
                    </a:lnTo>
                    <a:lnTo>
                      <a:pt x="244" y="152"/>
                    </a:lnTo>
                    <a:lnTo>
                      <a:pt x="243" y="146"/>
                    </a:lnTo>
                    <a:lnTo>
                      <a:pt x="228" y="126"/>
                    </a:lnTo>
                    <a:lnTo>
                      <a:pt x="228" y="121"/>
                    </a:lnTo>
                    <a:lnTo>
                      <a:pt x="226" y="118"/>
                    </a:lnTo>
                    <a:lnTo>
                      <a:pt x="224" y="109"/>
                    </a:lnTo>
                    <a:lnTo>
                      <a:pt x="223" y="106"/>
                    </a:lnTo>
                    <a:lnTo>
                      <a:pt x="223" y="104"/>
                    </a:lnTo>
                    <a:lnTo>
                      <a:pt x="215" y="96"/>
                    </a:lnTo>
                    <a:lnTo>
                      <a:pt x="215" y="93"/>
                    </a:lnTo>
                    <a:lnTo>
                      <a:pt x="215" y="89"/>
                    </a:lnTo>
                    <a:lnTo>
                      <a:pt x="213" y="86"/>
                    </a:lnTo>
                    <a:lnTo>
                      <a:pt x="198" y="74"/>
                    </a:lnTo>
                    <a:lnTo>
                      <a:pt x="198" y="71"/>
                    </a:lnTo>
                    <a:lnTo>
                      <a:pt x="188" y="63"/>
                    </a:lnTo>
                    <a:lnTo>
                      <a:pt x="188" y="58"/>
                    </a:lnTo>
                    <a:lnTo>
                      <a:pt x="183" y="51"/>
                    </a:lnTo>
                    <a:lnTo>
                      <a:pt x="185" y="48"/>
                    </a:lnTo>
                    <a:lnTo>
                      <a:pt x="183" y="45"/>
                    </a:lnTo>
                    <a:lnTo>
                      <a:pt x="185" y="45"/>
                    </a:lnTo>
                    <a:lnTo>
                      <a:pt x="186" y="45"/>
                    </a:lnTo>
                    <a:lnTo>
                      <a:pt x="188" y="45"/>
                    </a:lnTo>
                    <a:lnTo>
                      <a:pt x="190" y="51"/>
                    </a:lnTo>
                    <a:lnTo>
                      <a:pt x="191" y="53"/>
                    </a:lnTo>
                    <a:lnTo>
                      <a:pt x="193" y="56"/>
                    </a:lnTo>
                    <a:lnTo>
                      <a:pt x="201" y="63"/>
                    </a:lnTo>
                    <a:lnTo>
                      <a:pt x="201" y="68"/>
                    </a:lnTo>
                    <a:lnTo>
                      <a:pt x="205" y="71"/>
                    </a:lnTo>
                    <a:lnTo>
                      <a:pt x="211" y="74"/>
                    </a:lnTo>
                    <a:lnTo>
                      <a:pt x="211" y="78"/>
                    </a:lnTo>
                    <a:lnTo>
                      <a:pt x="223" y="89"/>
                    </a:lnTo>
                    <a:lnTo>
                      <a:pt x="229" y="93"/>
                    </a:lnTo>
                    <a:lnTo>
                      <a:pt x="231" y="94"/>
                    </a:lnTo>
                    <a:lnTo>
                      <a:pt x="231" y="91"/>
                    </a:lnTo>
                    <a:lnTo>
                      <a:pt x="234" y="88"/>
                    </a:lnTo>
                    <a:lnTo>
                      <a:pt x="236" y="81"/>
                    </a:lnTo>
                    <a:lnTo>
                      <a:pt x="234" y="79"/>
                    </a:lnTo>
                    <a:lnTo>
                      <a:pt x="238" y="73"/>
                    </a:lnTo>
                    <a:lnTo>
                      <a:pt x="238" y="68"/>
                    </a:lnTo>
                    <a:lnTo>
                      <a:pt x="241" y="56"/>
                    </a:lnTo>
                    <a:lnTo>
                      <a:pt x="243" y="54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49" name="Freeform 89"/>
              <p:cNvSpPr>
                <a:spLocks/>
              </p:cNvSpPr>
              <p:nvPr/>
            </p:nvSpPr>
            <p:spPr bwMode="auto">
              <a:xfrm>
                <a:off x="6697560" y="3013430"/>
                <a:ext cx="215120" cy="216856"/>
              </a:xfrm>
              <a:custGeom>
                <a:avLst/>
                <a:gdLst/>
                <a:ahLst/>
                <a:cxnLst>
                  <a:cxn ang="0">
                    <a:pos x="359" y="7"/>
                  </a:cxn>
                  <a:cxn ang="0">
                    <a:pos x="363" y="17"/>
                  </a:cxn>
                  <a:cxn ang="0">
                    <a:pos x="363" y="20"/>
                  </a:cxn>
                  <a:cxn ang="0">
                    <a:pos x="368" y="58"/>
                  </a:cxn>
                  <a:cxn ang="0">
                    <a:pos x="391" y="87"/>
                  </a:cxn>
                  <a:cxn ang="0">
                    <a:pos x="399" y="97"/>
                  </a:cxn>
                  <a:cxn ang="0">
                    <a:pos x="381" y="103"/>
                  </a:cxn>
                  <a:cxn ang="0">
                    <a:pos x="369" y="112"/>
                  </a:cxn>
                  <a:cxn ang="0">
                    <a:pos x="369" y="125"/>
                  </a:cxn>
                  <a:cxn ang="0">
                    <a:pos x="358" y="155"/>
                  </a:cxn>
                  <a:cxn ang="0">
                    <a:pos x="359" y="176"/>
                  </a:cxn>
                  <a:cxn ang="0">
                    <a:pos x="346" y="210"/>
                  </a:cxn>
                  <a:cxn ang="0">
                    <a:pos x="333" y="226"/>
                  </a:cxn>
                  <a:cxn ang="0">
                    <a:pos x="314" y="253"/>
                  </a:cxn>
                  <a:cxn ang="0">
                    <a:pos x="308" y="273"/>
                  </a:cxn>
                  <a:cxn ang="0">
                    <a:pos x="299" y="306"/>
                  </a:cxn>
                  <a:cxn ang="0">
                    <a:pos x="281" y="306"/>
                  </a:cxn>
                  <a:cxn ang="0">
                    <a:pos x="281" y="321"/>
                  </a:cxn>
                  <a:cxn ang="0">
                    <a:pos x="301" y="332"/>
                  </a:cxn>
                  <a:cxn ang="0">
                    <a:pos x="316" y="344"/>
                  </a:cxn>
                  <a:cxn ang="0">
                    <a:pos x="329" y="366"/>
                  </a:cxn>
                  <a:cxn ang="0">
                    <a:pos x="309" y="394"/>
                  </a:cxn>
                  <a:cxn ang="0">
                    <a:pos x="296" y="404"/>
                  </a:cxn>
                  <a:cxn ang="0">
                    <a:pos x="268" y="410"/>
                  </a:cxn>
                  <a:cxn ang="0">
                    <a:pos x="256" y="417"/>
                  </a:cxn>
                  <a:cxn ang="0">
                    <a:pos x="240" y="412"/>
                  </a:cxn>
                  <a:cxn ang="0">
                    <a:pos x="226" y="415"/>
                  </a:cxn>
                  <a:cxn ang="0">
                    <a:pos x="216" y="414"/>
                  </a:cxn>
                  <a:cxn ang="0">
                    <a:pos x="203" y="401"/>
                  </a:cxn>
                  <a:cxn ang="0">
                    <a:pos x="190" y="389"/>
                  </a:cxn>
                  <a:cxn ang="0">
                    <a:pos x="176" y="394"/>
                  </a:cxn>
                  <a:cxn ang="0">
                    <a:pos x="160" y="399"/>
                  </a:cxn>
                  <a:cxn ang="0">
                    <a:pos x="142" y="387"/>
                  </a:cxn>
                  <a:cxn ang="0">
                    <a:pos x="135" y="377"/>
                  </a:cxn>
                  <a:cxn ang="0">
                    <a:pos x="120" y="362"/>
                  </a:cxn>
                  <a:cxn ang="0">
                    <a:pos x="108" y="351"/>
                  </a:cxn>
                  <a:cxn ang="0">
                    <a:pos x="93" y="336"/>
                  </a:cxn>
                  <a:cxn ang="0">
                    <a:pos x="85" y="329"/>
                  </a:cxn>
                  <a:cxn ang="0">
                    <a:pos x="78" y="317"/>
                  </a:cxn>
                  <a:cxn ang="0">
                    <a:pos x="60" y="308"/>
                  </a:cxn>
                  <a:cxn ang="0">
                    <a:pos x="49" y="301"/>
                  </a:cxn>
                  <a:cxn ang="0">
                    <a:pos x="42" y="286"/>
                  </a:cxn>
                  <a:cxn ang="0">
                    <a:pos x="30" y="259"/>
                  </a:cxn>
                  <a:cxn ang="0">
                    <a:pos x="24" y="246"/>
                  </a:cxn>
                  <a:cxn ang="0">
                    <a:pos x="14" y="231"/>
                  </a:cxn>
                  <a:cxn ang="0">
                    <a:pos x="14" y="214"/>
                  </a:cxn>
                  <a:cxn ang="0">
                    <a:pos x="0" y="208"/>
                  </a:cxn>
                  <a:cxn ang="0">
                    <a:pos x="7" y="186"/>
                  </a:cxn>
                  <a:cxn ang="0">
                    <a:pos x="15" y="170"/>
                  </a:cxn>
                  <a:cxn ang="0">
                    <a:pos x="27" y="146"/>
                  </a:cxn>
                  <a:cxn ang="0">
                    <a:pos x="50" y="143"/>
                  </a:cxn>
                  <a:cxn ang="0">
                    <a:pos x="69" y="4"/>
                  </a:cxn>
                </a:cxnLst>
                <a:rect l="0" t="0" r="r" b="b"/>
                <a:pathLst>
                  <a:path w="402" h="417">
                    <a:moveTo>
                      <a:pt x="69" y="4"/>
                    </a:moveTo>
                    <a:lnTo>
                      <a:pt x="359" y="0"/>
                    </a:lnTo>
                    <a:lnTo>
                      <a:pt x="358" y="4"/>
                    </a:lnTo>
                    <a:lnTo>
                      <a:pt x="358" y="5"/>
                    </a:lnTo>
                    <a:lnTo>
                      <a:pt x="359" y="7"/>
                    </a:lnTo>
                    <a:lnTo>
                      <a:pt x="359" y="7"/>
                    </a:lnTo>
                    <a:lnTo>
                      <a:pt x="359" y="9"/>
                    </a:lnTo>
                    <a:lnTo>
                      <a:pt x="359" y="10"/>
                    </a:lnTo>
                    <a:lnTo>
                      <a:pt x="361" y="10"/>
                    </a:lnTo>
                    <a:lnTo>
                      <a:pt x="363" y="17"/>
                    </a:lnTo>
                    <a:lnTo>
                      <a:pt x="366" y="22"/>
                    </a:lnTo>
                    <a:lnTo>
                      <a:pt x="366" y="23"/>
                    </a:lnTo>
                    <a:lnTo>
                      <a:pt x="366" y="23"/>
                    </a:lnTo>
                    <a:lnTo>
                      <a:pt x="364" y="22"/>
                    </a:lnTo>
                    <a:lnTo>
                      <a:pt x="363" y="20"/>
                    </a:lnTo>
                    <a:lnTo>
                      <a:pt x="363" y="22"/>
                    </a:lnTo>
                    <a:lnTo>
                      <a:pt x="363" y="25"/>
                    </a:lnTo>
                    <a:lnTo>
                      <a:pt x="369" y="40"/>
                    </a:lnTo>
                    <a:lnTo>
                      <a:pt x="369" y="50"/>
                    </a:lnTo>
                    <a:lnTo>
                      <a:pt x="368" y="58"/>
                    </a:lnTo>
                    <a:lnTo>
                      <a:pt x="371" y="67"/>
                    </a:lnTo>
                    <a:lnTo>
                      <a:pt x="376" y="75"/>
                    </a:lnTo>
                    <a:lnTo>
                      <a:pt x="381" y="75"/>
                    </a:lnTo>
                    <a:lnTo>
                      <a:pt x="391" y="82"/>
                    </a:lnTo>
                    <a:lnTo>
                      <a:pt x="391" y="87"/>
                    </a:lnTo>
                    <a:lnTo>
                      <a:pt x="396" y="87"/>
                    </a:lnTo>
                    <a:lnTo>
                      <a:pt x="401" y="88"/>
                    </a:lnTo>
                    <a:lnTo>
                      <a:pt x="401" y="92"/>
                    </a:lnTo>
                    <a:lnTo>
                      <a:pt x="402" y="92"/>
                    </a:lnTo>
                    <a:lnTo>
                      <a:pt x="399" y="97"/>
                    </a:lnTo>
                    <a:lnTo>
                      <a:pt x="396" y="98"/>
                    </a:lnTo>
                    <a:lnTo>
                      <a:pt x="391" y="98"/>
                    </a:lnTo>
                    <a:lnTo>
                      <a:pt x="389" y="102"/>
                    </a:lnTo>
                    <a:lnTo>
                      <a:pt x="384" y="102"/>
                    </a:lnTo>
                    <a:lnTo>
                      <a:pt x="381" y="103"/>
                    </a:lnTo>
                    <a:lnTo>
                      <a:pt x="376" y="105"/>
                    </a:lnTo>
                    <a:lnTo>
                      <a:pt x="376" y="107"/>
                    </a:lnTo>
                    <a:lnTo>
                      <a:pt x="377" y="108"/>
                    </a:lnTo>
                    <a:lnTo>
                      <a:pt x="376" y="112"/>
                    </a:lnTo>
                    <a:lnTo>
                      <a:pt x="369" y="112"/>
                    </a:lnTo>
                    <a:lnTo>
                      <a:pt x="368" y="113"/>
                    </a:lnTo>
                    <a:lnTo>
                      <a:pt x="368" y="116"/>
                    </a:lnTo>
                    <a:lnTo>
                      <a:pt x="364" y="121"/>
                    </a:lnTo>
                    <a:lnTo>
                      <a:pt x="368" y="123"/>
                    </a:lnTo>
                    <a:lnTo>
                      <a:pt x="369" y="125"/>
                    </a:lnTo>
                    <a:lnTo>
                      <a:pt x="366" y="128"/>
                    </a:lnTo>
                    <a:lnTo>
                      <a:pt x="364" y="135"/>
                    </a:lnTo>
                    <a:lnTo>
                      <a:pt x="363" y="145"/>
                    </a:lnTo>
                    <a:lnTo>
                      <a:pt x="358" y="151"/>
                    </a:lnTo>
                    <a:lnTo>
                      <a:pt x="358" y="155"/>
                    </a:lnTo>
                    <a:lnTo>
                      <a:pt x="356" y="156"/>
                    </a:lnTo>
                    <a:lnTo>
                      <a:pt x="354" y="161"/>
                    </a:lnTo>
                    <a:lnTo>
                      <a:pt x="358" y="171"/>
                    </a:lnTo>
                    <a:lnTo>
                      <a:pt x="359" y="176"/>
                    </a:lnTo>
                    <a:lnTo>
                      <a:pt x="359" y="176"/>
                    </a:lnTo>
                    <a:lnTo>
                      <a:pt x="359" y="178"/>
                    </a:lnTo>
                    <a:lnTo>
                      <a:pt x="356" y="185"/>
                    </a:lnTo>
                    <a:lnTo>
                      <a:pt x="356" y="191"/>
                    </a:lnTo>
                    <a:lnTo>
                      <a:pt x="349" y="203"/>
                    </a:lnTo>
                    <a:lnTo>
                      <a:pt x="346" y="210"/>
                    </a:lnTo>
                    <a:lnTo>
                      <a:pt x="344" y="210"/>
                    </a:lnTo>
                    <a:lnTo>
                      <a:pt x="339" y="210"/>
                    </a:lnTo>
                    <a:lnTo>
                      <a:pt x="339" y="213"/>
                    </a:lnTo>
                    <a:lnTo>
                      <a:pt x="334" y="223"/>
                    </a:lnTo>
                    <a:lnTo>
                      <a:pt x="333" y="226"/>
                    </a:lnTo>
                    <a:lnTo>
                      <a:pt x="326" y="229"/>
                    </a:lnTo>
                    <a:lnTo>
                      <a:pt x="323" y="238"/>
                    </a:lnTo>
                    <a:lnTo>
                      <a:pt x="319" y="253"/>
                    </a:lnTo>
                    <a:lnTo>
                      <a:pt x="316" y="253"/>
                    </a:lnTo>
                    <a:lnTo>
                      <a:pt x="314" y="253"/>
                    </a:lnTo>
                    <a:lnTo>
                      <a:pt x="313" y="256"/>
                    </a:lnTo>
                    <a:lnTo>
                      <a:pt x="308" y="261"/>
                    </a:lnTo>
                    <a:lnTo>
                      <a:pt x="306" y="266"/>
                    </a:lnTo>
                    <a:lnTo>
                      <a:pt x="308" y="268"/>
                    </a:lnTo>
                    <a:lnTo>
                      <a:pt x="308" y="273"/>
                    </a:lnTo>
                    <a:lnTo>
                      <a:pt x="304" y="279"/>
                    </a:lnTo>
                    <a:lnTo>
                      <a:pt x="303" y="284"/>
                    </a:lnTo>
                    <a:lnTo>
                      <a:pt x="303" y="294"/>
                    </a:lnTo>
                    <a:lnTo>
                      <a:pt x="303" y="304"/>
                    </a:lnTo>
                    <a:lnTo>
                      <a:pt x="299" y="306"/>
                    </a:lnTo>
                    <a:lnTo>
                      <a:pt x="298" y="309"/>
                    </a:lnTo>
                    <a:lnTo>
                      <a:pt x="294" y="308"/>
                    </a:lnTo>
                    <a:lnTo>
                      <a:pt x="291" y="306"/>
                    </a:lnTo>
                    <a:lnTo>
                      <a:pt x="288" y="308"/>
                    </a:lnTo>
                    <a:lnTo>
                      <a:pt x="281" y="306"/>
                    </a:lnTo>
                    <a:lnTo>
                      <a:pt x="281" y="311"/>
                    </a:lnTo>
                    <a:lnTo>
                      <a:pt x="279" y="312"/>
                    </a:lnTo>
                    <a:lnTo>
                      <a:pt x="276" y="317"/>
                    </a:lnTo>
                    <a:lnTo>
                      <a:pt x="278" y="321"/>
                    </a:lnTo>
                    <a:lnTo>
                      <a:pt x="281" y="321"/>
                    </a:lnTo>
                    <a:lnTo>
                      <a:pt x="291" y="321"/>
                    </a:lnTo>
                    <a:lnTo>
                      <a:pt x="294" y="324"/>
                    </a:lnTo>
                    <a:lnTo>
                      <a:pt x="298" y="327"/>
                    </a:lnTo>
                    <a:lnTo>
                      <a:pt x="299" y="331"/>
                    </a:lnTo>
                    <a:lnTo>
                      <a:pt x="301" y="332"/>
                    </a:lnTo>
                    <a:lnTo>
                      <a:pt x="306" y="339"/>
                    </a:lnTo>
                    <a:lnTo>
                      <a:pt x="309" y="341"/>
                    </a:lnTo>
                    <a:lnTo>
                      <a:pt x="309" y="342"/>
                    </a:lnTo>
                    <a:lnTo>
                      <a:pt x="311" y="344"/>
                    </a:lnTo>
                    <a:lnTo>
                      <a:pt x="316" y="344"/>
                    </a:lnTo>
                    <a:lnTo>
                      <a:pt x="319" y="347"/>
                    </a:lnTo>
                    <a:lnTo>
                      <a:pt x="321" y="352"/>
                    </a:lnTo>
                    <a:lnTo>
                      <a:pt x="324" y="356"/>
                    </a:lnTo>
                    <a:lnTo>
                      <a:pt x="326" y="364"/>
                    </a:lnTo>
                    <a:lnTo>
                      <a:pt x="329" y="366"/>
                    </a:lnTo>
                    <a:lnTo>
                      <a:pt x="329" y="374"/>
                    </a:lnTo>
                    <a:lnTo>
                      <a:pt x="323" y="382"/>
                    </a:lnTo>
                    <a:lnTo>
                      <a:pt x="316" y="391"/>
                    </a:lnTo>
                    <a:lnTo>
                      <a:pt x="314" y="389"/>
                    </a:lnTo>
                    <a:lnTo>
                      <a:pt x="309" y="394"/>
                    </a:lnTo>
                    <a:lnTo>
                      <a:pt x="306" y="396"/>
                    </a:lnTo>
                    <a:lnTo>
                      <a:pt x="304" y="397"/>
                    </a:lnTo>
                    <a:lnTo>
                      <a:pt x="303" y="401"/>
                    </a:lnTo>
                    <a:lnTo>
                      <a:pt x="303" y="401"/>
                    </a:lnTo>
                    <a:lnTo>
                      <a:pt x="296" y="404"/>
                    </a:lnTo>
                    <a:lnTo>
                      <a:pt x="293" y="407"/>
                    </a:lnTo>
                    <a:lnTo>
                      <a:pt x="288" y="409"/>
                    </a:lnTo>
                    <a:lnTo>
                      <a:pt x="283" y="409"/>
                    </a:lnTo>
                    <a:lnTo>
                      <a:pt x="274" y="409"/>
                    </a:lnTo>
                    <a:lnTo>
                      <a:pt x="268" y="410"/>
                    </a:lnTo>
                    <a:lnTo>
                      <a:pt x="265" y="410"/>
                    </a:lnTo>
                    <a:lnTo>
                      <a:pt x="263" y="412"/>
                    </a:lnTo>
                    <a:lnTo>
                      <a:pt x="260" y="410"/>
                    </a:lnTo>
                    <a:lnTo>
                      <a:pt x="256" y="414"/>
                    </a:lnTo>
                    <a:lnTo>
                      <a:pt x="256" y="417"/>
                    </a:lnTo>
                    <a:lnTo>
                      <a:pt x="255" y="417"/>
                    </a:lnTo>
                    <a:lnTo>
                      <a:pt x="248" y="415"/>
                    </a:lnTo>
                    <a:lnTo>
                      <a:pt x="248" y="412"/>
                    </a:lnTo>
                    <a:lnTo>
                      <a:pt x="243" y="410"/>
                    </a:lnTo>
                    <a:lnTo>
                      <a:pt x="240" y="412"/>
                    </a:lnTo>
                    <a:lnTo>
                      <a:pt x="233" y="410"/>
                    </a:lnTo>
                    <a:lnTo>
                      <a:pt x="228" y="409"/>
                    </a:lnTo>
                    <a:lnTo>
                      <a:pt x="226" y="410"/>
                    </a:lnTo>
                    <a:lnTo>
                      <a:pt x="225" y="414"/>
                    </a:lnTo>
                    <a:lnTo>
                      <a:pt x="226" y="415"/>
                    </a:lnTo>
                    <a:lnTo>
                      <a:pt x="226" y="417"/>
                    </a:lnTo>
                    <a:lnTo>
                      <a:pt x="225" y="415"/>
                    </a:lnTo>
                    <a:lnTo>
                      <a:pt x="218" y="415"/>
                    </a:lnTo>
                    <a:lnTo>
                      <a:pt x="218" y="415"/>
                    </a:lnTo>
                    <a:lnTo>
                      <a:pt x="216" y="414"/>
                    </a:lnTo>
                    <a:lnTo>
                      <a:pt x="216" y="410"/>
                    </a:lnTo>
                    <a:lnTo>
                      <a:pt x="215" y="409"/>
                    </a:lnTo>
                    <a:lnTo>
                      <a:pt x="213" y="404"/>
                    </a:lnTo>
                    <a:lnTo>
                      <a:pt x="210" y="402"/>
                    </a:lnTo>
                    <a:lnTo>
                      <a:pt x="203" y="401"/>
                    </a:lnTo>
                    <a:lnTo>
                      <a:pt x="201" y="399"/>
                    </a:lnTo>
                    <a:lnTo>
                      <a:pt x="200" y="396"/>
                    </a:lnTo>
                    <a:lnTo>
                      <a:pt x="196" y="391"/>
                    </a:lnTo>
                    <a:lnTo>
                      <a:pt x="195" y="389"/>
                    </a:lnTo>
                    <a:lnTo>
                      <a:pt x="190" y="389"/>
                    </a:lnTo>
                    <a:lnTo>
                      <a:pt x="186" y="392"/>
                    </a:lnTo>
                    <a:lnTo>
                      <a:pt x="185" y="394"/>
                    </a:lnTo>
                    <a:lnTo>
                      <a:pt x="180" y="396"/>
                    </a:lnTo>
                    <a:lnTo>
                      <a:pt x="176" y="396"/>
                    </a:lnTo>
                    <a:lnTo>
                      <a:pt x="176" y="394"/>
                    </a:lnTo>
                    <a:lnTo>
                      <a:pt x="173" y="394"/>
                    </a:lnTo>
                    <a:lnTo>
                      <a:pt x="168" y="394"/>
                    </a:lnTo>
                    <a:lnTo>
                      <a:pt x="165" y="396"/>
                    </a:lnTo>
                    <a:lnTo>
                      <a:pt x="163" y="399"/>
                    </a:lnTo>
                    <a:lnTo>
                      <a:pt x="160" y="399"/>
                    </a:lnTo>
                    <a:lnTo>
                      <a:pt x="155" y="397"/>
                    </a:lnTo>
                    <a:lnTo>
                      <a:pt x="150" y="394"/>
                    </a:lnTo>
                    <a:lnTo>
                      <a:pt x="148" y="391"/>
                    </a:lnTo>
                    <a:lnTo>
                      <a:pt x="145" y="391"/>
                    </a:lnTo>
                    <a:lnTo>
                      <a:pt x="142" y="387"/>
                    </a:lnTo>
                    <a:lnTo>
                      <a:pt x="142" y="384"/>
                    </a:lnTo>
                    <a:lnTo>
                      <a:pt x="140" y="384"/>
                    </a:lnTo>
                    <a:lnTo>
                      <a:pt x="140" y="382"/>
                    </a:lnTo>
                    <a:lnTo>
                      <a:pt x="138" y="381"/>
                    </a:lnTo>
                    <a:lnTo>
                      <a:pt x="135" y="377"/>
                    </a:lnTo>
                    <a:lnTo>
                      <a:pt x="132" y="376"/>
                    </a:lnTo>
                    <a:lnTo>
                      <a:pt x="132" y="369"/>
                    </a:lnTo>
                    <a:lnTo>
                      <a:pt x="132" y="367"/>
                    </a:lnTo>
                    <a:lnTo>
                      <a:pt x="128" y="364"/>
                    </a:lnTo>
                    <a:lnTo>
                      <a:pt x="120" y="362"/>
                    </a:lnTo>
                    <a:lnTo>
                      <a:pt x="118" y="361"/>
                    </a:lnTo>
                    <a:lnTo>
                      <a:pt x="118" y="356"/>
                    </a:lnTo>
                    <a:lnTo>
                      <a:pt x="117" y="354"/>
                    </a:lnTo>
                    <a:lnTo>
                      <a:pt x="112" y="352"/>
                    </a:lnTo>
                    <a:lnTo>
                      <a:pt x="108" y="351"/>
                    </a:lnTo>
                    <a:lnTo>
                      <a:pt x="108" y="344"/>
                    </a:lnTo>
                    <a:lnTo>
                      <a:pt x="107" y="342"/>
                    </a:lnTo>
                    <a:lnTo>
                      <a:pt x="98" y="337"/>
                    </a:lnTo>
                    <a:lnTo>
                      <a:pt x="97" y="337"/>
                    </a:lnTo>
                    <a:lnTo>
                      <a:pt x="93" y="336"/>
                    </a:lnTo>
                    <a:lnTo>
                      <a:pt x="92" y="337"/>
                    </a:lnTo>
                    <a:lnTo>
                      <a:pt x="87" y="336"/>
                    </a:lnTo>
                    <a:lnTo>
                      <a:pt x="82" y="332"/>
                    </a:lnTo>
                    <a:lnTo>
                      <a:pt x="83" y="331"/>
                    </a:lnTo>
                    <a:lnTo>
                      <a:pt x="85" y="329"/>
                    </a:lnTo>
                    <a:lnTo>
                      <a:pt x="88" y="326"/>
                    </a:lnTo>
                    <a:lnTo>
                      <a:pt x="88" y="322"/>
                    </a:lnTo>
                    <a:lnTo>
                      <a:pt x="87" y="321"/>
                    </a:lnTo>
                    <a:lnTo>
                      <a:pt x="83" y="321"/>
                    </a:lnTo>
                    <a:lnTo>
                      <a:pt x="78" y="317"/>
                    </a:lnTo>
                    <a:lnTo>
                      <a:pt x="77" y="316"/>
                    </a:lnTo>
                    <a:lnTo>
                      <a:pt x="73" y="312"/>
                    </a:lnTo>
                    <a:lnTo>
                      <a:pt x="69" y="312"/>
                    </a:lnTo>
                    <a:lnTo>
                      <a:pt x="64" y="311"/>
                    </a:lnTo>
                    <a:lnTo>
                      <a:pt x="60" y="308"/>
                    </a:lnTo>
                    <a:lnTo>
                      <a:pt x="59" y="304"/>
                    </a:lnTo>
                    <a:lnTo>
                      <a:pt x="60" y="301"/>
                    </a:lnTo>
                    <a:lnTo>
                      <a:pt x="59" y="299"/>
                    </a:lnTo>
                    <a:lnTo>
                      <a:pt x="50" y="299"/>
                    </a:lnTo>
                    <a:lnTo>
                      <a:pt x="49" y="301"/>
                    </a:lnTo>
                    <a:lnTo>
                      <a:pt x="44" y="301"/>
                    </a:lnTo>
                    <a:lnTo>
                      <a:pt x="40" y="298"/>
                    </a:lnTo>
                    <a:lnTo>
                      <a:pt x="39" y="291"/>
                    </a:lnTo>
                    <a:lnTo>
                      <a:pt x="40" y="288"/>
                    </a:lnTo>
                    <a:lnTo>
                      <a:pt x="42" y="286"/>
                    </a:lnTo>
                    <a:lnTo>
                      <a:pt x="44" y="281"/>
                    </a:lnTo>
                    <a:lnTo>
                      <a:pt x="42" y="278"/>
                    </a:lnTo>
                    <a:lnTo>
                      <a:pt x="37" y="269"/>
                    </a:lnTo>
                    <a:lnTo>
                      <a:pt x="32" y="261"/>
                    </a:lnTo>
                    <a:lnTo>
                      <a:pt x="30" y="259"/>
                    </a:lnTo>
                    <a:lnTo>
                      <a:pt x="25" y="254"/>
                    </a:lnTo>
                    <a:lnTo>
                      <a:pt x="27" y="253"/>
                    </a:lnTo>
                    <a:lnTo>
                      <a:pt x="27" y="251"/>
                    </a:lnTo>
                    <a:lnTo>
                      <a:pt x="24" y="248"/>
                    </a:lnTo>
                    <a:lnTo>
                      <a:pt x="24" y="246"/>
                    </a:lnTo>
                    <a:lnTo>
                      <a:pt x="24" y="244"/>
                    </a:lnTo>
                    <a:lnTo>
                      <a:pt x="27" y="241"/>
                    </a:lnTo>
                    <a:lnTo>
                      <a:pt x="24" y="238"/>
                    </a:lnTo>
                    <a:lnTo>
                      <a:pt x="15" y="234"/>
                    </a:lnTo>
                    <a:lnTo>
                      <a:pt x="14" y="231"/>
                    </a:lnTo>
                    <a:lnTo>
                      <a:pt x="14" y="226"/>
                    </a:lnTo>
                    <a:lnTo>
                      <a:pt x="12" y="221"/>
                    </a:lnTo>
                    <a:lnTo>
                      <a:pt x="14" y="219"/>
                    </a:lnTo>
                    <a:lnTo>
                      <a:pt x="10" y="216"/>
                    </a:lnTo>
                    <a:lnTo>
                      <a:pt x="14" y="214"/>
                    </a:lnTo>
                    <a:lnTo>
                      <a:pt x="14" y="211"/>
                    </a:lnTo>
                    <a:lnTo>
                      <a:pt x="10" y="211"/>
                    </a:lnTo>
                    <a:lnTo>
                      <a:pt x="4" y="214"/>
                    </a:lnTo>
                    <a:lnTo>
                      <a:pt x="0" y="213"/>
                    </a:lnTo>
                    <a:lnTo>
                      <a:pt x="0" y="208"/>
                    </a:lnTo>
                    <a:lnTo>
                      <a:pt x="9" y="200"/>
                    </a:lnTo>
                    <a:lnTo>
                      <a:pt x="12" y="196"/>
                    </a:lnTo>
                    <a:lnTo>
                      <a:pt x="10" y="191"/>
                    </a:lnTo>
                    <a:lnTo>
                      <a:pt x="7" y="190"/>
                    </a:lnTo>
                    <a:lnTo>
                      <a:pt x="7" y="186"/>
                    </a:lnTo>
                    <a:lnTo>
                      <a:pt x="12" y="185"/>
                    </a:lnTo>
                    <a:lnTo>
                      <a:pt x="15" y="180"/>
                    </a:lnTo>
                    <a:lnTo>
                      <a:pt x="12" y="176"/>
                    </a:lnTo>
                    <a:lnTo>
                      <a:pt x="12" y="173"/>
                    </a:lnTo>
                    <a:lnTo>
                      <a:pt x="15" y="170"/>
                    </a:lnTo>
                    <a:lnTo>
                      <a:pt x="19" y="170"/>
                    </a:lnTo>
                    <a:lnTo>
                      <a:pt x="27" y="161"/>
                    </a:lnTo>
                    <a:lnTo>
                      <a:pt x="29" y="155"/>
                    </a:lnTo>
                    <a:lnTo>
                      <a:pt x="27" y="153"/>
                    </a:lnTo>
                    <a:lnTo>
                      <a:pt x="27" y="146"/>
                    </a:lnTo>
                    <a:lnTo>
                      <a:pt x="32" y="145"/>
                    </a:lnTo>
                    <a:lnTo>
                      <a:pt x="37" y="145"/>
                    </a:lnTo>
                    <a:lnTo>
                      <a:pt x="42" y="146"/>
                    </a:lnTo>
                    <a:lnTo>
                      <a:pt x="45" y="143"/>
                    </a:lnTo>
                    <a:lnTo>
                      <a:pt x="50" y="143"/>
                    </a:lnTo>
                    <a:lnTo>
                      <a:pt x="49" y="57"/>
                    </a:lnTo>
                    <a:lnTo>
                      <a:pt x="49" y="55"/>
                    </a:lnTo>
                    <a:lnTo>
                      <a:pt x="49" y="48"/>
                    </a:lnTo>
                    <a:lnTo>
                      <a:pt x="72" y="45"/>
                    </a:lnTo>
                    <a:lnTo>
                      <a:pt x="69" y="4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50" name="Freeform 90"/>
              <p:cNvSpPr>
                <a:spLocks/>
              </p:cNvSpPr>
              <p:nvPr/>
            </p:nvSpPr>
            <p:spPr bwMode="auto">
              <a:xfrm>
                <a:off x="6845254" y="3098512"/>
                <a:ext cx="196926" cy="130736"/>
              </a:xfrm>
              <a:custGeom>
                <a:avLst/>
                <a:gdLst/>
                <a:ahLst/>
                <a:cxnLst>
                  <a:cxn ang="0">
                    <a:pos x="50" y="201"/>
                  </a:cxn>
                  <a:cxn ang="0">
                    <a:pos x="43" y="184"/>
                  </a:cxn>
                  <a:cxn ang="0">
                    <a:pos x="33" y="179"/>
                  </a:cxn>
                  <a:cxn ang="0">
                    <a:pos x="25" y="169"/>
                  </a:cxn>
                  <a:cxn ang="0">
                    <a:pos x="18" y="161"/>
                  </a:cxn>
                  <a:cxn ang="0">
                    <a:pos x="2" y="158"/>
                  </a:cxn>
                  <a:cxn ang="0">
                    <a:pos x="5" y="148"/>
                  </a:cxn>
                  <a:cxn ang="0">
                    <a:pos x="15" y="143"/>
                  </a:cxn>
                  <a:cxn ang="0">
                    <a:pos x="23" y="143"/>
                  </a:cxn>
                  <a:cxn ang="0">
                    <a:pos x="27" y="121"/>
                  </a:cxn>
                  <a:cxn ang="0">
                    <a:pos x="32" y="105"/>
                  </a:cxn>
                  <a:cxn ang="0">
                    <a:pos x="37" y="93"/>
                  </a:cxn>
                  <a:cxn ang="0">
                    <a:pos x="43" y="90"/>
                  </a:cxn>
                  <a:cxn ang="0">
                    <a:pos x="57" y="63"/>
                  </a:cxn>
                  <a:cxn ang="0">
                    <a:pos x="63" y="47"/>
                  </a:cxn>
                  <a:cxn ang="0">
                    <a:pos x="73" y="40"/>
                  </a:cxn>
                  <a:cxn ang="0">
                    <a:pos x="83" y="15"/>
                  </a:cxn>
                  <a:cxn ang="0">
                    <a:pos x="92" y="15"/>
                  </a:cxn>
                  <a:cxn ang="0">
                    <a:pos x="105" y="0"/>
                  </a:cxn>
                  <a:cxn ang="0">
                    <a:pos x="118" y="7"/>
                  </a:cxn>
                  <a:cxn ang="0">
                    <a:pos x="131" y="2"/>
                  </a:cxn>
                  <a:cxn ang="0">
                    <a:pos x="141" y="3"/>
                  </a:cxn>
                  <a:cxn ang="0">
                    <a:pos x="153" y="7"/>
                  </a:cxn>
                  <a:cxn ang="0">
                    <a:pos x="166" y="12"/>
                  </a:cxn>
                  <a:cxn ang="0">
                    <a:pos x="185" y="23"/>
                  </a:cxn>
                  <a:cxn ang="0">
                    <a:pos x="191" y="28"/>
                  </a:cxn>
                  <a:cxn ang="0">
                    <a:pos x="208" y="38"/>
                  </a:cxn>
                  <a:cxn ang="0">
                    <a:pos x="214" y="50"/>
                  </a:cxn>
                  <a:cxn ang="0">
                    <a:pos x="219" y="60"/>
                  </a:cxn>
                  <a:cxn ang="0">
                    <a:pos x="218" y="75"/>
                  </a:cxn>
                  <a:cxn ang="0">
                    <a:pos x="211" y="88"/>
                  </a:cxn>
                  <a:cxn ang="0">
                    <a:pos x="228" y="86"/>
                  </a:cxn>
                  <a:cxn ang="0">
                    <a:pos x="238" y="90"/>
                  </a:cxn>
                  <a:cxn ang="0">
                    <a:pos x="249" y="113"/>
                  </a:cxn>
                  <a:cxn ang="0">
                    <a:pos x="261" y="128"/>
                  </a:cxn>
                  <a:cxn ang="0">
                    <a:pos x="369" y="151"/>
                  </a:cxn>
                  <a:cxn ang="0">
                    <a:pos x="264" y="219"/>
                  </a:cxn>
                  <a:cxn ang="0">
                    <a:pos x="249" y="226"/>
                  </a:cxn>
                  <a:cxn ang="0">
                    <a:pos x="236" y="236"/>
                  </a:cxn>
                  <a:cxn ang="0">
                    <a:pos x="218" y="243"/>
                  </a:cxn>
                  <a:cxn ang="0">
                    <a:pos x="203" y="244"/>
                  </a:cxn>
                  <a:cxn ang="0">
                    <a:pos x="193" y="236"/>
                  </a:cxn>
                  <a:cxn ang="0">
                    <a:pos x="175" y="239"/>
                  </a:cxn>
                  <a:cxn ang="0">
                    <a:pos x="161" y="252"/>
                  </a:cxn>
                  <a:cxn ang="0">
                    <a:pos x="148" y="251"/>
                  </a:cxn>
                  <a:cxn ang="0">
                    <a:pos x="128" y="251"/>
                  </a:cxn>
                  <a:cxn ang="0">
                    <a:pos x="113" y="241"/>
                  </a:cxn>
                  <a:cxn ang="0">
                    <a:pos x="87" y="231"/>
                  </a:cxn>
                  <a:cxn ang="0">
                    <a:pos x="72" y="231"/>
                  </a:cxn>
                  <a:cxn ang="0">
                    <a:pos x="63" y="213"/>
                  </a:cxn>
                  <a:cxn ang="0">
                    <a:pos x="53" y="211"/>
                  </a:cxn>
                </a:cxnLst>
                <a:rect l="0" t="0" r="r" b="b"/>
                <a:pathLst>
                  <a:path w="369" h="252">
                    <a:moveTo>
                      <a:pt x="53" y="211"/>
                    </a:moveTo>
                    <a:lnTo>
                      <a:pt x="53" y="203"/>
                    </a:lnTo>
                    <a:lnTo>
                      <a:pt x="50" y="201"/>
                    </a:lnTo>
                    <a:lnTo>
                      <a:pt x="48" y="193"/>
                    </a:lnTo>
                    <a:lnTo>
                      <a:pt x="45" y="189"/>
                    </a:lnTo>
                    <a:lnTo>
                      <a:pt x="43" y="184"/>
                    </a:lnTo>
                    <a:lnTo>
                      <a:pt x="40" y="181"/>
                    </a:lnTo>
                    <a:lnTo>
                      <a:pt x="35" y="181"/>
                    </a:lnTo>
                    <a:lnTo>
                      <a:pt x="33" y="179"/>
                    </a:lnTo>
                    <a:lnTo>
                      <a:pt x="33" y="178"/>
                    </a:lnTo>
                    <a:lnTo>
                      <a:pt x="30" y="176"/>
                    </a:lnTo>
                    <a:lnTo>
                      <a:pt x="25" y="169"/>
                    </a:lnTo>
                    <a:lnTo>
                      <a:pt x="23" y="168"/>
                    </a:lnTo>
                    <a:lnTo>
                      <a:pt x="22" y="164"/>
                    </a:lnTo>
                    <a:lnTo>
                      <a:pt x="18" y="161"/>
                    </a:lnTo>
                    <a:lnTo>
                      <a:pt x="15" y="158"/>
                    </a:lnTo>
                    <a:lnTo>
                      <a:pt x="5" y="158"/>
                    </a:lnTo>
                    <a:lnTo>
                      <a:pt x="2" y="158"/>
                    </a:lnTo>
                    <a:lnTo>
                      <a:pt x="0" y="154"/>
                    </a:lnTo>
                    <a:lnTo>
                      <a:pt x="3" y="149"/>
                    </a:lnTo>
                    <a:lnTo>
                      <a:pt x="5" y="148"/>
                    </a:lnTo>
                    <a:lnTo>
                      <a:pt x="5" y="143"/>
                    </a:lnTo>
                    <a:lnTo>
                      <a:pt x="12" y="145"/>
                    </a:lnTo>
                    <a:lnTo>
                      <a:pt x="15" y="143"/>
                    </a:lnTo>
                    <a:lnTo>
                      <a:pt x="18" y="145"/>
                    </a:lnTo>
                    <a:lnTo>
                      <a:pt x="22" y="146"/>
                    </a:lnTo>
                    <a:lnTo>
                      <a:pt x="23" y="143"/>
                    </a:lnTo>
                    <a:lnTo>
                      <a:pt x="27" y="141"/>
                    </a:lnTo>
                    <a:lnTo>
                      <a:pt x="27" y="131"/>
                    </a:lnTo>
                    <a:lnTo>
                      <a:pt x="27" y="121"/>
                    </a:lnTo>
                    <a:lnTo>
                      <a:pt x="28" y="116"/>
                    </a:lnTo>
                    <a:lnTo>
                      <a:pt x="32" y="110"/>
                    </a:lnTo>
                    <a:lnTo>
                      <a:pt x="32" y="105"/>
                    </a:lnTo>
                    <a:lnTo>
                      <a:pt x="30" y="103"/>
                    </a:lnTo>
                    <a:lnTo>
                      <a:pt x="32" y="98"/>
                    </a:lnTo>
                    <a:lnTo>
                      <a:pt x="37" y="93"/>
                    </a:lnTo>
                    <a:lnTo>
                      <a:pt x="38" y="90"/>
                    </a:lnTo>
                    <a:lnTo>
                      <a:pt x="40" y="90"/>
                    </a:lnTo>
                    <a:lnTo>
                      <a:pt x="43" y="90"/>
                    </a:lnTo>
                    <a:lnTo>
                      <a:pt x="47" y="75"/>
                    </a:lnTo>
                    <a:lnTo>
                      <a:pt x="50" y="66"/>
                    </a:lnTo>
                    <a:lnTo>
                      <a:pt x="57" y="63"/>
                    </a:lnTo>
                    <a:lnTo>
                      <a:pt x="58" y="60"/>
                    </a:lnTo>
                    <a:lnTo>
                      <a:pt x="63" y="50"/>
                    </a:lnTo>
                    <a:lnTo>
                      <a:pt x="63" y="47"/>
                    </a:lnTo>
                    <a:lnTo>
                      <a:pt x="68" y="47"/>
                    </a:lnTo>
                    <a:lnTo>
                      <a:pt x="70" y="47"/>
                    </a:lnTo>
                    <a:lnTo>
                      <a:pt x="73" y="40"/>
                    </a:lnTo>
                    <a:lnTo>
                      <a:pt x="80" y="28"/>
                    </a:lnTo>
                    <a:lnTo>
                      <a:pt x="80" y="22"/>
                    </a:lnTo>
                    <a:lnTo>
                      <a:pt x="83" y="15"/>
                    </a:lnTo>
                    <a:lnTo>
                      <a:pt x="83" y="13"/>
                    </a:lnTo>
                    <a:lnTo>
                      <a:pt x="87" y="15"/>
                    </a:lnTo>
                    <a:lnTo>
                      <a:pt x="92" y="15"/>
                    </a:lnTo>
                    <a:lnTo>
                      <a:pt x="93" y="12"/>
                    </a:lnTo>
                    <a:lnTo>
                      <a:pt x="98" y="12"/>
                    </a:lnTo>
                    <a:lnTo>
                      <a:pt x="105" y="0"/>
                    </a:lnTo>
                    <a:lnTo>
                      <a:pt x="106" y="2"/>
                    </a:lnTo>
                    <a:lnTo>
                      <a:pt x="108" y="3"/>
                    </a:lnTo>
                    <a:lnTo>
                      <a:pt x="118" y="7"/>
                    </a:lnTo>
                    <a:lnTo>
                      <a:pt x="123" y="7"/>
                    </a:lnTo>
                    <a:lnTo>
                      <a:pt x="126" y="3"/>
                    </a:lnTo>
                    <a:lnTo>
                      <a:pt x="131" y="2"/>
                    </a:lnTo>
                    <a:lnTo>
                      <a:pt x="135" y="5"/>
                    </a:lnTo>
                    <a:lnTo>
                      <a:pt x="136" y="3"/>
                    </a:lnTo>
                    <a:lnTo>
                      <a:pt x="141" y="3"/>
                    </a:lnTo>
                    <a:lnTo>
                      <a:pt x="148" y="8"/>
                    </a:lnTo>
                    <a:lnTo>
                      <a:pt x="150" y="8"/>
                    </a:lnTo>
                    <a:lnTo>
                      <a:pt x="153" y="7"/>
                    </a:lnTo>
                    <a:lnTo>
                      <a:pt x="158" y="8"/>
                    </a:lnTo>
                    <a:lnTo>
                      <a:pt x="163" y="12"/>
                    </a:lnTo>
                    <a:lnTo>
                      <a:pt x="166" y="12"/>
                    </a:lnTo>
                    <a:lnTo>
                      <a:pt x="175" y="20"/>
                    </a:lnTo>
                    <a:lnTo>
                      <a:pt x="176" y="23"/>
                    </a:lnTo>
                    <a:lnTo>
                      <a:pt x="185" y="23"/>
                    </a:lnTo>
                    <a:lnTo>
                      <a:pt x="185" y="25"/>
                    </a:lnTo>
                    <a:lnTo>
                      <a:pt x="190" y="25"/>
                    </a:lnTo>
                    <a:lnTo>
                      <a:pt x="191" y="28"/>
                    </a:lnTo>
                    <a:lnTo>
                      <a:pt x="196" y="32"/>
                    </a:lnTo>
                    <a:lnTo>
                      <a:pt x="203" y="37"/>
                    </a:lnTo>
                    <a:lnTo>
                      <a:pt x="208" y="38"/>
                    </a:lnTo>
                    <a:lnTo>
                      <a:pt x="213" y="43"/>
                    </a:lnTo>
                    <a:lnTo>
                      <a:pt x="213" y="48"/>
                    </a:lnTo>
                    <a:lnTo>
                      <a:pt x="214" y="50"/>
                    </a:lnTo>
                    <a:lnTo>
                      <a:pt x="218" y="51"/>
                    </a:lnTo>
                    <a:lnTo>
                      <a:pt x="224" y="58"/>
                    </a:lnTo>
                    <a:lnTo>
                      <a:pt x="219" y="60"/>
                    </a:lnTo>
                    <a:lnTo>
                      <a:pt x="218" y="65"/>
                    </a:lnTo>
                    <a:lnTo>
                      <a:pt x="216" y="70"/>
                    </a:lnTo>
                    <a:lnTo>
                      <a:pt x="218" y="75"/>
                    </a:lnTo>
                    <a:lnTo>
                      <a:pt x="214" y="78"/>
                    </a:lnTo>
                    <a:lnTo>
                      <a:pt x="214" y="83"/>
                    </a:lnTo>
                    <a:lnTo>
                      <a:pt x="211" y="88"/>
                    </a:lnTo>
                    <a:lnTo>
                      <a:pt x="213" y="90"/>
                    </a:lnTo>
                    <a:lnTo>
                      <a:pt x="223" y="90"/>
                    </a:lnTo>
                    <a:lnTo>
                      <a:pt x="228" y="86"/>
                    </a:lnTo>
                    <a:lnTo>
                      <a:pt x="234" y="85"/>
                    </a:lnTo>
                    <a:lnTo>
                      <a:pt x="239" y="88"/>
                    </a:lnTo>
                    <a:lnTo>
                      <a:pt x="238" y="90"/>
                    </a:lnTo>
                    <a:lnTo>
                      <a:pt x="239" y="98"/>
                    </a:lnTo>
                    <a:lnTo>
                      <a:pt x="243" y="110"/>
                    </a:lnTo>
                    <a:lnTo>
                      <a:pt x="249" y="113"/>
                    </a:lnTo>
                    <a:lnTo>
                      <a:pt x="248" y="120"/>
                    </a:lnTo>
                    <a:lnTo>
                      <a:pt x="251" y="126"/>
                    </a:lnTo>
                    <a:lnTo>
                      <a:pt x="261" y="128"/>
                    </a:lnTo>
                    <a:lnTo>
                      <a:pt x="266" y="133"/>
                    </a:lnTo>
                    <a:lnTo>
                      <a:pt x="337" y="153"/>
                    </a:lnTo>
                    <a:lnTo>
                      <a:pt x="369" y="151"/>
                    </a:lnTo>
                    <a:lnTo>
                      <a:pt x="294" y="219"/>
                    </a:lnTo>
                    <a:lnTo>
                      <a:pt x="279" y="219"/>
                    </a:lnTo>
                    <a:lnTo>
                      <a:pt x="264" y="219"/>
                    </a:lnTo>
                    <a:lnTo>
                      <a:pt x="259" y="223"/>
                    </a:lnTo>
                    <a:lnTo>
                      <a:pt x="254" y="223"/>
                    </a:lnTo>
                    <a:lnTo>
                      <a:pt x="249" y="226"/>
                    </a:lnTo>
                    <a:lnTo>
                      <a:pt x="246" y="231"/>
                    </a:lnTo>
                    <a:lnTo>
                      <a:pt x="243" y="233"/>
                    </a:lnTo>
                    <a:lnTo>
                      <a:pt x="236" y="236"/>
                    </a:lnTo>
                    <a:lnTo>
                      <a:pt x="228" y="236"/>
                    </a:lnTo>
                    <a:lnTo>
                      <a:pt x="221" y="241"/>
                    </a:lnTo>
                    <a:lnTo>
                      <a:pt x="218" y="243"/>
                    </a:lnTo>
                    <a:lnTo>
                      <a:pt x="218" y="244"/>
                    </a:lnTo>
                    <a:lnTo>
                      <a:pt x="211" y="244"/>
                    </a:lnTo>
                    <a:lnTo>
                      <a:pt x="203" y="244"/>
                    </a:lnTo>
                    <a:lnTo>
                      <a:pt x="198" y="243"/>
                    </a:lnTo>
                    <a:lnTo>
                      <a:pt x="196" y="238"/>
                    </a:lnTo>
                    <a:lnTo>
                      <a:pt x="193" y="236"/>
                    </a:lnTo>
                    <a:lnTo>
                      <a:pt x="181" y="238"/>
                    </a:lnTo>
                    <a:lnTo>
                      <a:pt x="178" y="239"/>
                    </a:lnTo>
                    <a:lnTo>
                      <a:pt x="175" y="239"/>
                    </a:lnTo>
                    <a:lnTo>
                      <a:pt x="170" y="241"/>
                    </a:lnTo>
                    <a:lnTo>
                      <a:pt x="166" y="244"/>
                    </a:lnTo>
                    <a:lnTo>
                      <a:pt x="161" y="252"/>
                    </a:lnTo>
                    <a:lnTo>
                      <a:pt x="156" y="252"/>
                    </a:lnTo>
                    <a:lnTo>
                      <a:pt x="153" y="252"/>
                    </a:lnTo>
                    <a:lnTo>
                      <a:pt x="148" y="251"/>
                    </a:lnTo>
                    <a:lnTo>
                      <a:pt x="141" y="252"/>
                    </a:lnTo>
                    <a:lnTo>
                      <a:pt x="136" y="251"/>
                    </a:lnTo>
                    <a:lnTo>
                      <a:pt x="128" y="251"/>
                    </a:lnTo>
                    <a:lnTo>
                      <a:pt x="123" y="249"/>
                    </a:lnTo>
                    <a:lnTo>
                      <a:pt x="120" y="244"/>
                    </a:lnTo>
                    <a:lnTo>
                      <a:pt x="113" y="241"/>
                    </a:lnTo>
                    <a:lnTo>
                      <a:pt x="103" y="233"/>
                    </a:lnTo>
                    <a:lnTo>
                      <a:pt x="100" y="229"/>
                    </a:lnTo>
                    <a:lnTo>
                      <a:pt x="87" y="231"/>
                    </a:lnTo>
                    <a:lnTo>
                      <a:pt x="82" y="229"/>
                    </a:lnTo>
                    <a:lnTo>
                      <a:pt x="77" y="231"/>
                    </a:lnTo>
                    <a:lnTo>
                      <a:pt x="72" y="231"/>
                    </a:lnTo>
                    <a:lnTo>
                      <a:pt x="67" y="226"/>
                    </a:lnTo>
                    <a:lnTo>
                      <a:pt x="67" y="213"/>
                    </a:lnTo>
                    <a:lnTo>
                      <a:pt x="63" y="213"/>
                    </a:lnTo>
                    <a:lnTo>
                      <a:pt x="58" y="213"/>
                    </a:lnTo>
                    <a:lnTo>
                      <a:pt x="57" y="209"/>
                    </a:lnTo>
                    <a:lnTo>
                      <a:pt x="53" y="211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51" name="Freeform 91"/>
              <p:cNvSpPr>
                <a:spLocks/>
              </p:cNvSpPr>
              <p:nvPr/>
            </p:nvSpPr>
            <p:spPr bwMode="auto">
              <a:xfrm>
                <a:off x="6886994" y="3061159"/>
                <a:ext cx="87760" cy="67444"/>
              </a:xfrm>
              <a:custGeom>
                <a:avLst/>
                <a:gdLst/>
                <a:ahLst/>
                <a:cxnLst>
                  <a:cxn ang="0">
                    <a:pos x="140" y="122"/>
                  </a:cxn>
                  <a:cxn ang="0">
                    <a:pos x="135" y="119"/>
                  </a:cxn>
                  <a:cxn ang="0">
                    <a:pos x="130" y="109"/>
                  </a:cxn>
                  <a:cxn ang="0">
                    <a:pos x="118" y="103"/>
                  </a:cxn>
                  <a:cxn ang="0">
                    <a:pos x="112" y="96"/>
                  </a:cxn>
                  <a:cxn ang="0">
                    <a:pos x="107" y="94"/>
                  </a:cxn>
                  <a:cxn ang="0">
                    <a:pos x="97" y="91"/>
                  </a:cxn>
                  <a:cxn ang="0">
                    <a:pos x="85" y="83"/>
                  </a:cxn>
                  <a:cxn ang="0">
                    <a:pos x="75" y="78"/>
                  </a:cxn>
                  <a:cxn ang="0">
                    <a:pos x="70" y="79"/>
                  </a:cxn>
                  <a:cxn ang="0">
                    <a:pos x="58" y="74"/>
                  </a:cxn>
                  <a:cxn ang="0">
                    <a:pos x="53" y="73"/>
                  </a:cxn>
                  <a:cxn ang="0">
                    <a:pos x="45" y="78"/>
                  </a:cxn>
                  <a:cxn ang="0">
                    <a:pos x="30" y="74"/>
                  </a:cxn>
                  <a:cxn ang="0">
                    <a:pos x="27" y="71"/>
                  </a:cxn>
                  <a:cxn ang="0">
                    <a:pos x="15" y="83"/>
                  </a:cxn>
                  <a:cxn ang="0">
                    <a:pos x="9" y="86"/>
                  </a:cxn>
                  <a:cxn ang="0">
                    <a:pos x="4" y="79"/>
                  </a:cxn>
                  <a:cxn ang="0">
                    <a:pos x="2" y="64"/>
                  </a:cxn>
                  <a:cxn ang="0">
                    <a:pos x="4" y="59"/>
                  </a:cxn>
                  <a:cxn ang="0">
                    <a:pos x="10" y="43"/>
                  </a:cxn>
                  <a:cxn ang="0">
                    <a:pos x="15" y="33"/>
                  </a:cxn>
                  <a:cxn ang="0">
                    <a:pos x="10" y="29"/>
                  </a:cxn>
                  <a:cxn ang="0">
                    <a:pos x="14" y="21"/>
                  </a:cxn>
                  <a:cxn ang="0">
                    <a:pos x="22" y="20"/>
                  </a:cxn>
                  <a:cxn ang="0">
                    <a:pos x="22" y="15"/>
                  </a:cxn>
                  <a:cxn ang="0">
                    <a:pos x="27" y="11"/>
                  </a:cxn>
                  <a:cxn ang="0">
                    <a:pos x="35" y="10"/>
                  </a:cxn>
                  <a:cxn ang="0">
                    <a:pos x="42" y="6"/>
                  </a:cxn>
                  <a:cxn ang="0">
                    <a:pos x="48" y="0"/>
                  </a:cxn>
                  <a:cxn ang="0">
                    <a:pos x="55" y="5"/>
                  </a:cxn>
                  <a:cxn ang="0">
                    <a:pos x="68" y="44"/>
                  </a:cxn>
                  <a:cxn ang="0">
                    <a:pos x="70" y="51"/>
                  </a:cxn>
                  <a:cxn ang="0">
                    <a:pos x="73" y="54"/>
                  </a:cxn>
                  <a:cxn ang="0">
                    <a:pos x="77" y="66"/>
                  </a:cxn>
                  <a:cxn ang="0">
                    <a:pos x="82" y="61"/>
                  </a:cxn>
                  <a:cxn ang="0">
                    <a:pos x="80" y="56"/>
                  </a:cxn>
                  <a:cxn ang="0">
                    <a:pos x="87" y="61"/>
                  </a:cxn>
                  <a:cxn ang="0">
                    <a:pos x="90" y="68"/>
                  </a:cxn>
                  <a:cxn ang="0">
                    <a:pos x="95" y="69"/>
                  </a:cxn>
                  <a:cxn ang="0">
                    <a:pos x="100" y="69"/>
                  </a:cxn>
                  <a:cxn ang="0">
                    <a:pos x="107" y="73"/>
                  </a:cxn>
                  <a:cxn ang="0">
                    <a:pos x="116" y="78"/>
                  </a:cxn>
                  <a:cxn ang="0">
                    <a:pos x="126" y="88"/>
                  </a:cxn>
                  <a:cxn ang="0">
                    <a:pos x="135" y="96"/>
                  </a:cxn>
                  <a:cxn ang="0">
                    <a:pos x="140" y="99"/>
                  </a:cxn>
                  <a:cxn ang="0">
                    <a:pos x="141" y="99"/>
                  </a:cxn>
                  <a:cxn ang="0">
                    <a:pos x="148" y="109"/>
                  </a:cxn>
                  <a:cxn ang="0">
                    <a:pos x="151" y="114"/>
                  </a:cxn>
                  <a:cxn ang="0">
                    <a:pos x="156" y="119"/>
                  </a:cxn>
                  <a:cxn ang="0">
                    <a:pos x="160" y="119"/>
                  </a:cxn>
                  <a:cxn ang="0">
                    <a:pos x="163" y="121"/>
                  </a:cxn>
                  <a:cxn ang="0">
                    <a:pos x="155" y="126"/>
                  </a:cxn>
                  <a:cxn ang="0">
                    <a:pos x="146" y="129"/>
                  </a:cxn>
                </a:cxnLst>
                <a:rect l="0" t="0" r="r" b="b"/>
                <a:pathLst>
                  <a:path w="163" h="129">
                    <a:moveTo>
                      <a:pt x="146" y="129"/>
                    </a:moveTo>
                    <a:lnTo>
                      <a:pt x="140" y="122"/>
                    </a:lnTo>
                    <a:lnTo>
                      <a:pt x="136" y="121"/>
                    </a:lnTo>
                    <a:lnTo>
                      <a:pt x="135" y="119"/>
                    </a:lnTo>
                    <a:lnTo>
                      <a:pt x="135" y="114"/>
                    </a:lnTo>
                    <a:lnTo>
                      <a:pt x="130" y="109"/>
                    </a:lnTo>
                    <a:lnTo>
                      <a:pt x="125" y="108"/>
                    </a:lnTo>
                    <a:lnTo>
                      <a:pt x="118" y="103"/>
                    </a:lnTo>
                    <a:lnTo>
                      <a:pt x="113" y="99"/>
                    </a:lnTo>
                    <a:lnTo>
                      <a:pt x="112" y="96"/>
                    </a:lnTo>
                    <a:lnTo>
                      <a:pt x="107" y="96"/>
                    </a:lnTo>
                    <a:lnTo>
                      <a:pt x="107" y="94"/>
                    </a:lnTo>
                    <a:lnTo>
                      <a:pt x="98" y="94"/>
                    </a:lnTo>
                    <a:lnTo>
                      <a:pt x="97" y="91"/>
                    </a:lnTo>
                    <a:lnTo>
                      <a:pt x="88" y="83"/>
                    </a:lnTo>
                    <a:lnTo>
                      <a:pt x="85" y="83"/>
                    </a:lnTo>
                    <a:lnTo>
                      <a:pt x="80" y="79"/>
                    </a:lnTo>
                    <a:lnTo>
                      <a:pt x="75" y="78"/>
                    </a:lnTo>
                    <a:lnTo>
                      <a:pt x="72" y="79"/>
                    </a:lnTo>
                    <a:lnTo>
                      <a:pt x="70" y="79"/>
                    </a:lnTo>
                    <a:lnTo>
                      <a:pt x="63" y="74"/>
                    </a:lnTo>
                    <a:lnTo>
                      <a:pt x="58" y="74"/>
                    </a:lnTo>
                    <a:lnTo>
                      <a:pt x="57" y="76"/>
                    </a:lnTo>
                    <a:lnTo>
                      <a:pt x="53" y="73"/>
                    </a:lnTo>
                    <a:lnTo>
                      <a:pt x="48" y="74"/>
                    </a:lnTo>
                    <a:lnTo>
                      <a:pt x="45" y="78"/>
                    </a:lnTo>
                    <a:lnTo>
                      <a:pt x="40" y="78"/>
                    </a:lnTo>
                    <a:lnTo>
                      <a:pt x="30" y="74"/>
                    </a:lnTo>
                    <a:lnTo>
                      <a:pt x="28" y="73"/>
                    </a:lnTo>
                    <a:lnTo>
                      <a:pt x="27" y="71"/>
                    </a:lnTo>
                    <a:lnTo>
                      <a:pt x="20" y="83"/>
                    </a:lnTo>
                    <a:lnTo>
                      <a:pt x="15" y="83"/>
                    </a:lnTo>
                    <a:lnTo>
                      <a:pt x="14" y="86"/>
                    </a:lnTo>
                    <a:lnTo>
                      <a:pt x="9" y="86"/>
                    </a:lnTo>
                    <a:lnTo>
                      <a:pt x="5" y="84"/>
                    </a:lnTo>
                    <a:lnTo>
                      <a:pt x="4" y="79"/>
                    </a:lnTo>
                    <a:lnTo>
                      <a:pt x="0" y="69"/>
                    </a:lnTo>
                    <a:lnTo>
                      <a:pt x="2" y="64"/>
                    </a:lnTo>
                    <a:lnTo>
                      <a:pt x="4" y="63"/>
                    </a:lnTo>
                    <a:lnTo>
                      <a:pt x="4" y="59"/>
                    </a:lnTo>
                    <a:lnTo>
                      <a:pt x="9" y="53"/>
                    </a:lnTo>
                    <a:lnTo>
                      <a:pt x="10" y="43"/>
                    </a:lnTo>
                    <a:lnTo>
                      <a:pt x="12" y="36"/>
                    </a:lnTo>
                    <a:lnTo>
                      <a:pt x="15" y="33"/>
                    </a:lnTo>
                    <a:lnTo>
                      <a:pt x="14" y="31"/>
                    </a:lnTo>
                    <a:lnTo>
                      <a:pt x="10" y="29"/>
                    </a:lnTo>
                    <a:lnTo>
                      <a:pt x="14" y="24"/>
                    </a:lnTo>
                    <a:lnTo>
                      <a:pt x="14" y="21"/>
                    </a:lnTo>
                    <a:lnTo>
                      <a:pt x="15" y="20"/>
                    </a:lnTo>
                    <a:lnTo>
                      <a:pt x="22" y="20"/>
                    </a:lnTo>
                    <a:lnTo>
                      <a:pt x="23" y="16"/>
                    </a:lnTo>
                    <a:lnTo>
                      <a:pt x="22" y="15"/>
                    </a:lnTo>
                    <a:lnTo>
                      <a:pt x="22" y="13"/>
                    </a:lnTo>
                    <a:lnTo>
                      <a:pt x="27" y="11"/>
                    </a:lnTo>
                    <a:lnTo>
                      <a:pt x="30" y="10"/>
                    </a:lnTo>
                    <a:lnTo>
                      <a:pt x="35" y="10"/>
                    </a:lnTo>
                    <a:lnTo>
                      <a:pt x="37" y="6"/>
                    </a:lnTo>
                    <a:lnTo>
                      <a:pt x="42" y="6"/>
                    </a:lnTo>
                    <a:lnTo>
                      <a:pt x="45" y="5"/>
                    </a:lnTo>
                    <a:lnTo>
                      <a:pt x="48" y="0"/>
                    </a:lnTo>
                    <a:lnTo>
                      <a:pt x="48" y="0"/>
                    </a:lnTo>
                    <a:lnTo>
                      <a:pt x="55" y="5"/>
                    </a:lnTo>
                    <a:lnTo>
                      <a:pt x="65" y="29"/>
                    </a:lnTo>
                    <a:lnTo>
                      <a:pt x="68" y="44"/>
                    </a:lnTo>
                    <a:lnTo>
                      <a:pt x="70" y="44"/>
                    </a:lnTo>
                    <a:lnTo>
                      <a:pt x="70" y="51"/>
                    </a:lnTo>
                    <a:lnTo>
                      <a:pt x="70" y="53"/>
                    </a:lnTo>
                    <a:lnTo>
                      <a:pt x="73" y="54"/>
                    </a:lnTo>
                    <a:lnTo>
                      <a:pt x="77" y="59"/>
                    </a:lnTo>
                    <a:lnTo>
                      <a:pt x="77" y="66"/>
                    </a:lnTo>
                    <a:lnTo>
                      <a:pt x="82" y="66"/>
                    </a:lnTo>
                    <a:lnTo>
                      <a:pt x="82" y="61"/>
                    </a:lnTo>
                    <a:lnTo>
                      <a:pt x="80" y="61"/>
                    </a:lnTo>
                    <a:lnTo>
                      <a:pt x="80" y="56"/>
                    </a:lnTo>
                    <a:lnTo>
                      <a:pt x="82" y="56"/>
                    </a:lnTo>
                    <a:lnTo>
                      <a:pt x="87" y="61"/>
                    </a:lnTo>
                    <a:lnTo>
                      <a:pt x="85" y="63"/>
                    </a:lnTo>
                    <a:lnTo>
                      <a:pt x="90" y="68"/>
                    </a:lnTo>
                    <a:lnTo>
                      <a:pt x="92" y="71"/>
                    </a:lnTo>
                    <a:lnTo>
                      <a:pt x="95" y="69"/>
                    </a:lnTo>
                    <a:lnTo>
                      <a:pt x="98" y="69"/>
                    </a:lnTo>
                    <a:lnTo>
                      <a:pt x="100" y="69"/>
                    </a:lnTo>
                    <a:lnTo>
                      <a:pt x="103" y="69"/>
                    </a:lnTo>
                    <a:lnTo>
                      <a:pt x="107" y="73"/>
                    </a:lnTo>
                    <a:lnTo>
                      <a:pt x="110" y="76"/>
                    </a:lnTo>
                    <a:lnTo>
                      <a:pt x="116" y="78"/>
                    </a:lnTo>
                    <a:lnTo>
                      <a:pt x="118" y="79"/>
                    </a:lnTo>
                    <a:lnTo>
                      <a:pt x="126" y="88"/>
                    </a:lnTo>
                    <a:lnTo>
                      <a:pt x="130" y="93"/>
                    </a:lnTo>
                    <a:lnTo>
                      <a:pt x="135" y="96"/>
                    </a:lnTo>
                    <a:lnTo>
                      <a:pt x="138" y="99"/>
                    </a:lnTo>
                    <a:lnTo>
                      <a:pt x="140" y="99"/>
                    </a:lnTo>
                    <a:lnTo>
                      <a:pt x="140" y="98"/>
                    </a:lnTo>
                    <a:lnTo>
                      <a:pt x="141" y="99"/>
                    </a:lnTo>
                    <a:lnTo>
                      <a:pt x="146" y="109"/>
                    </a:lnTo>
                    <a:lnTo>
                      <a:pt x="148" y="109"/>
                    </a:lnTo>
                    <a:lnTo>
                      <a:pt x="151" y="114"/>
                    </a:lnTo>
                    <a:lnTo>
                      <a:pt x="151" y="114"/>
                    </a:lnTo>
                    <a:lnTo>
                      <a:pt x="153" y="119"/>
                    </a:lnTo>
                    <a:lnTo>
                      <a:pt x="156" y="119"/>
                    </a:lnTo>
                    <a:lnTo>
                      <a:pt x="158" y="121"/>
                    </a:lnTo>
                    <a:lnTo>
                      <a:pt x="160" y="119"/>
                    </a:lnTo>
                    <a:lnTo>
                      <a:pt x="161" y="121"/>
                    </a:lnTo>
                    <a:lnTo>
                      <a:pt x="163" y="121"/>
                    </a:lnTo>
                    <a:lnTo>
                      <a:pt x="158" y="126"/>
                    </a:lnTo>
                    <a:lnTo>
                      <a:pt x="155" y="126"/>
                    </a:lnTo>
                    <a:lnTo>
                      <a:pt x="151" y="127"/>
                    </a:lnTo>
                    <a:lnTo>
                      <a:pt x="146" y="129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52" name="Freeform 92"/>
              <p:cNvSpPr>
                <a:spLocks/>
              </p:cNvSpPr>
              <p:nvPr/>
            </p:nvSpPr>
            <p:spPr bwMode="auto">
              <a:xfrm>
                <a:off x="6958701" y="3123414"/>
                <a:ext cx="19264" cy="20752"/>
              </a:xfrm>
              <a:custGeom>
                <a:avLst/>
                <a:gdLst/>
                <a:ahLst/>
                <a:cxnLst>
                  <a:cxn ang="0">
                    <a:pos x="28" y="38"/>
                  </a:cxn>
                  <a:cxn ang="0">
                    <a:pos x="23" y="35"/>
                  </a:cxn>
                  <a:cxn ang="0">
                    <a:pos x="17" y="36"/>
                  </a:cxn>
                  <a:cxn ang="0">
                    <a:pos x="12" y="40"/>
                  </a:cxn>
                  <a:cxn ang="0">
                    <a:pos x="2" y="40"/>
                  </a:cxn>
                  <a:cxn ang="0">
                    <a:pos x="0" y="38"/>
                  </a:cxn>
                  <a:cxn ang="0">
                    <a:pos x="3" y="33"/>
                  </a:cxn>
                  <a:cxn ang="0">
                    <a:pos x="3" y="28"/>
                  </a:cxn>
                  <a:cxn ang="0">
                    <a:pos x="7" y="25"/>
                  </a:cxn>
                  <a:cxn ang="0">
                    <a:pos x="5" y="20"/>
                  </a:cxn>
                  <a:cxn ang="0">
                    <a:pos x="7" y="15"/>
                  </a:cxn>
                  <a:cxn ang="0">
                    <a:pos x="8" y="10"/>
                  </a:cxn>
                  <a:cxn ang="0">
                    <a:pos x="18" y="6"/>
                  </a:cxn>
                  <a:cxn ang="0">
                    <a:pos x="22" y="5"/>
                  </a:cxn>
                  <a:cxn ang="0">
                    <a:pos x="25" y="5"/>
                  </a:cxn>
                  <a:cxn ang="0">
                    <a:pos x="30" y="0"/>
                  </a:cxn>
                  <a:cxn ang="0">
                    <a:pos x="30" y="0"/>
                  </a:cxn>
                  <a:cxn ang="0">
                    <a:pos x="30" y="1"/>
                  </a:cxn>
                  <a:cxn ang="0">
                    <a:pos x="35" y="6"/>
                  </a:cxn>
                  <a:cxn ang="0">
                    <a:pos x="37" y="6"/>
                  </a:cxn>
                  <a:cxn ang="0">
                    <a:pos x="37" y="8"/>
                  </a:cxn>
                  <a:cxn ang="0">
                    <a:pos x="37" y="15"/>
                  </a:cxn>
                  <a:cxn ang="0">
                    <a:pos x="35" y="16"/>
                  </a:cxn>
                  <a:cxn ang="0">
                    <a:pos x="30" y="21"/>
                  </a:cxn>
                  <a:cxn ang="0">
                    <a:pos x="27" y="21"/>
                  </a:cxn>
                  <a:cxn ang="0">
                    <a:pos x="23" y="25"/>
                  </a:cxn>
                  <a:cxn ang="0">
                    <a:pos x="18" y="25"/>
                  </a:cxn>
                  <a:cxn ang="0">
                    <a:pos x="22" y="26"/>
                  </a:cxn>
                  <a:cxn ang="0">
                    <a:pos x="23" y="28"/>
                  </a:cxn>
                  <a:cxn ang="0">
                    <a:pos x="27" y="26"/>
                  </a:cxn>
                  <a:cxn ang="0">
                    <a:pos x="33" y="26"/>
                  </a:cxn>
                  <a:cxn ang="0">
                    <a:pos x="33" y="28"/>
                  </a:cxn>
                  <a:cxn ang="0">
                    <a:pos x="28" y="36"/>
                  </a:cxn>
                  <a:cxn ang="0">
                    <a:pos x="28" y="38"/>
                  </a:cxn>
                </a:cxnLst>
                <a:rect l="0" t="0" r="r" b="b"/>
                <a:pathLst>
                  <a:path w="37" h="40">
                    <a:moveTo>
                      <a:pt x="28" y="38"/>
                    </a:moveTo>
                    <a:lnTo>
                      <a:pt x="23" y="35"/>
                    </a:lnTo>
                    <a:lnTo>
                      <a:pt x="17" y="36"/>
                    </a:lnTo>
                    <a:lnTo>
                      <a:pt x="12" y="40"/>
                    </a:lnTo>
                    <a:lnTo>
                      <a:pt x="2" y="40"/>
                    </a:lnTo>
                    <a:lnTo>
                      <a:pt x="0" y="38"/>
                    </a:lnTo>
                    <a:lnTo>
                      <a:pt x="3" y="33"/>
                    </a:lnTo>
                    <a:lnTo>
                      <a:pt x="3" y="28"/>
                    </a:lnTo>
                    <a:lnTo>
                      <a:pt x="7" y="25"/>
                    </a:lnTo>
                    <a:lnTo>
                      <a:pt x="5" y="20"/>
                    </a:lnTo>
                    <a:lnTo>
                      <a:pt x="7" y="15"/>
                    </a:lnTo>
                    <a:lnTo>
                      <a:pt x="8" y="10"/>
                    </a:lnTo>
                    <a:lnTo>
                      <a:pt x="18" y="6"/>
                    </a:lnTo>
                    <a:lnTo>
                      <a:pt x="22" y="5"/>
                    </a:lnTo>
                    <a:lnTo>
                      <a:pt x="25" y="5"/>
                    </a:lnTo>
                    <a:lnTo>
                      <a:pt x="30" y="0"/>
                    </a:lnTo>
                    <a:lnTo>
                      <a:pt x="30" y="0"/>
                    </a:lnTo>
                    <a:lnTo>
                      <a:pt x="30" y="1"/>
                    </a:lnTo>
                    <a:lnTo>
                      <a:pt x="35" y="6"/>
                    </a:lnTo>
                    <a:lnTo>
                      <a:pt x="37" y="6"/>
                    </a:lnTo>
                    <a:lnTo>
                      <a:pt x="37" y="8"/>
                    </a:lnTo>
                    <a:lnTo>
                      <a:pt x="37" y="15"/>
                    </a:lnTo>
                    <a:lnTo>
                      <a:pt x="35" y="16"/>
                    </a:lnTo>
                    <a:lnTo>
                      <a:pt x="30" y="21"/>
                    </a:lnTo>
                    <a:lnTo>
                      <a:pt x="27" y="21"/>
                    </a:lnTo>
                    <a:lnTo>
                      <a:pt x="23" y="25"/>
                    </a:lnTo>
                    <a:lnTo>
                      <a:pt x="18" y="25"/>
                    </a:lnTo>
                    <a:lnTo>
                      <a:pt x="22" y="26"/>
                    </a:lnTo>
                    <a:lnTo>
                      <a:pt x="23" y="28"/>
                    </a:lnTo>
                    <a:lnTo>
                      <a:pt x="27" y="26"/>
                    </a:lnTo>
                    <a:lnTo>
                      <a:pt x="33" y="26"/>
                    </a:lnTo>
                    <a:lnTo>
                      <a:pt x="33" y="28"/>
                    </a:lnTo>
                    <a:lnTo>
                      <a:pt x="28" y="36"/>
                    </a:lnTo>
                    <a:lnTo>
                      <a:pt x="28" y="38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53" name="Freeform 93"/>
              <p:cNvSpPr>
                <a:spLocks/>
              </p:cNvSpPr>
              <p:nvPr/>
            </p:nvSpPr>
            <p:spPr bwMode="auto">
              <a:xfrm>
                <a:off x="6949068" y="3132753"/>
                <a:ext cx="133781" cy="153563"/>
              </a:xfrm>
              <a:custGeom>
                <a:avLst/>
                <a:gdLst/>
                <a:ahLst/>
                <a:cxnLst>
                  <a:cxn ang="0">
                    <a:pos x="27" y="175"/>
                  </a:cxn>
                  <a:cxn ang="0">
                    <a:pos x="49" y="167"/>
                  </a:cxn>
                  <a:cxn ang="0">
                    <a:pos x="60" y="157"/>
                  </a:cxn>
                  <a:cxn ang="0">
                    <a:pos x="85" y="153"/>
                  </a:cxn>
                  <a:cxn ang="0">
                    <a:pos x="143" y="87"/>
                  </a:cxn>
                  <a:cxn ang="0">
                    <a:pos x="57" y="60"/>
                  </a:cxn>
                  <a:cxn ang="0">
                    <a:pos x="49" y="44"/>
                  </a:cxn>
                  <a:cxn ang="0">
                    <a:pos x="45" y="20"/>
                  </a:cxn>
                  <a:cxn ang="0">
                    <a:pos x="54" y="14"/>
                  </a:cxn>
                  <a:cxn ang="0">
                    <a:pos x="74" y="32"/>
                  </a:cxn>
                  <a:cxn ang="0">
                    <a:pos x="92" y="39"/>
                  </a:cxn>
                  <a:cxn ang="0">
                    <a:pos x="103" y="32"/>
                  </a:cxn>
                  <a:cxn ang="0">
                    <a:pos x="117" y="27"/>
                  </a:cxn>
                  <a:cxn ang="0">
                    <a:pos x="130" y="29"/>
                  </a:cxn>
                  <a:cxn ang="0">
                    <a:pos x="157" y="19"/>
                  </a:cxn>
                  <a:cxn ang="0">
                    <a:pos x="172" y="20"/>
                  </a:cxn>
                  <a:cxn ang="0">
                    <a:pos x="188" y="17"/>
                  </a:cxn>
                  <a:cxn ang="0">
                    <a:pos x="206" y="12"/>
                  </a:cxn>
                  <a:cxn ang="0">
                    <a:pos x="216" y="12"/>
                  </a:cxn>
                  <a:cxn ang="0">
                    <a:pos x="230" y="7"/>
                  </a:cxn>
                  <a:cxn ang="0">
                    <a:pos x="233" y="0"/>
                  </a:cxn>
                  <a:cxn ang="0">
                    <a:pos x="238" y="2"/>
                  </a:cxn>
                  <a:cxn ang="0">
                    <a:pos x="248" y="4"/>
                  </a:cxn>
                  <a:cxn ang="0">
                    <a:pos x="245" y="15"/>
                  </a:cxn>
                  <a:cxn ang="0">
                    <a:pos x="246" y="19"/>
                  </a:cxn>
                  <a:cxn ang="0">
                    <a:pos x="243" y="27"/>
                  </a:cxn>
                  <a:cxn ang="0">
                    <a:pos x="243" y="37"/>
                  </a:cxn>
                  <a:cxn ang="0">
                    <a:pos x="248" y="35"/>
                  </a:cxn>
                  <a:cxn ang="0">
                    <a:pos x="248" y="39"/>
                  </a:cxn>
                  <a:cxn ang="0">
                    <a:pos x="238" y="44"/>
                  </a:cxn>
                  <a:cxn ang="0">
                    <a:pos x="238" y="54"/>
                  </a:cxn>
                  <a:cxn ang="0">
                    <a:pos x="225" y="82"/>
                  </a:cxn>
                  <a:cxn ang="0">
                    <a:pos x="213" y="90"/>
                  </a:cxn>
                  <a:cxn ang="0">
                    <a:pos x="213" y="98"/>
                  </a:cxn>
                  <a:cxn ang="0">
                    <a:pos x="190" y="140"/>
                  </a:cxn>
                  <a:cxn ang="0">
                    <a:pos x="172" y="168"/>
                  </a:cxn>
                  <a:cxn ang="0">
                    <a:pos x="123" y="211"/>
                  </a:cxn>
                  <a:cxn ang="0">
                    <a:pos x="97" y="226"/>
                  </a:cxn>
                  <a:cxn ang="0">
                    <a:pos x="69" y="248"/>
                  </a:cxn>
                  <a:cxn ang="0">
                    <a:pos x="50" y="266"/>
                  </a:cxn>
                  <a:cxn ang="0">
                    <a:pos x="39" y="276"/>
                  </a:cxn>
                  <a:cxn ang="0">
                    <a:pos x="0" y="283"/>
                  </a:cxn>
                  <a:cxn ang="0">
                    <a:pos x="24" y="178"/>
                  </a:cxn>
                </a:cxnLst>
                <a:rect l="0" t="0" r="r" b="b"/>
                <a:pathLst>
                  <a:path w="250" h="298">
                    <a:moveTo>
                      <a:pt x="24" y="178"/>
                    </a:moveTo>
                    <a:lnTo>
                      <a:pt x="24" y="177"/>
                    </a:lnTo>
                    <a:lnTo>
                      <a:pt x="27" y="175"/>
                    </a:lnTo>
                    <a:lnTo>
                      <a:pt x="34" y="170"/>
                    </a:lnTo>
                    <a:lnTo>
                      <a:pt x="42" y="170"/>
                    </a:lnTo>
                    <a:lnTo>
                      <a:pt x="49" y="167"/>
                    </a:lnTo>
                    <a:lnTo>
                      <a:pt x="52" y="165"/>
                    </a:lnTo>
                    <a:lnTo>
                      <a:pt x="55" y="160"/>
                    </a:lnTo>
                    <a:lnTo>
                      <a:pt x="60" y="157"/>
                    </a:lnTo>
                    <a:lnTo>
                      <a:pt x="65" y="157"/>
                    </a:lnTo>
                    <a:lnTo>
                      <a:pt x="70" y="153"/>
                    </a:lnTo>
                    <a:lnTo>
                      <a:pt x="85" y="153"/>
                    </a:lnTo>
                    <a:lnTo>
                      <a:pt x="100" y="153"/>
                    </a:lnTo>
                    <a:lnTo>
                      <a:pt x="175" y="85"/>
                    </a:lnTo>
                    <a:lnTo>
                      <a:pt x="143" y="87"/>
                    </a:lnTo>
                    <a:lnTo>
                      <a:pt x="72" y="67"/>
                    </a:lnTo>
                    <a:lnTo>
                      <a:pt x="67" y="62"/>
                    </a:lnTo>
                    <a:lnTo>
                      <a:pt x="57" y="60"/>
                    </a:lnTo>
                    <a:lnTo>
                      <a:pt x="54" y="54"/>
                    </a:lnTo>
                    <a:lnTo>
                      <a:pt x="55" y="47"/>
                    </a:lnTo>
                    <a:lnTo>
                      <a:pt x="49" y="44"/>
                    </a:lnTo>
                    <a:lnTo>
                      <a:pt x="45" y="32"/>
                    </a:lnTo>
                    <a:lnTo>
                      <a:pt x="44" y="24"/>
                    </a:lnTo>
                    <a:lnTo>
                      <a:pt x="45" y="20"/>
                    </a:lnTo>
                    <a:lnTo>
                      <a:pt x="50" y="12"/>
                    </a:lnTo>
                    <a:lnTo>
                      <a:pt x="52" y="14"/>
                    </a:lnTo>
                    <a:lnTo>
                      <a:pt x="54" y="14"/>
                    </a:lnTo>
                    <a:lnTo>
                      <a:pt x="69" y="29"/>
                    </a:lnTo>
                    <a:lnTo>
                      <a:pt x="70" y="32"/>
                    </a:lnTo>
                    <a:lnTo>
                      <a:pt x="74" y="32"/>
                    </a:lnTo>
                    <a:lnTo>
                      <a:pt x="79" y="37"/>
                    </a:lnTo>
                    <a:lnTo>
                      <a:pt x="85" y="39"/>
                    </a:lnTo>
                    <a:lnTo>
                      <a:pt x="92" y="39"/>
                    </a:lnTo>
                    <a:lnTo>
                      <a:pt x="94" y="35"/>
                    </a:lnTo>
                    <a:lnTo>
                      <a:pt x="100" y="32"/>
                    </a:lnTo>
                    <a:lnTo>
                      <a:pt x="103" y="32"/>
                    </a:lnTo>
                    <a:lnTo>
                      <a:pt x="112" y="27"/>
                    </a:lnTo>
                    <a:lnTo>
                      <a:pt x="115" y="27"/>
                    </a:lnTo>
                    <a:lnTo>
                      <a:pt x="117" y="27"/>
                    </a:lnTo>
                    <a:lnTo>
                      <a:pt x="123" y="27"/>
                    </a:lnTo>
                    <a:lnTo>
                      <a:pt x="125" y="27"/>
                    </a:lnTo>
                    <a:lnTo>
                      <a:pt x="130" y="29"/>
                    </a:lnTo>
                    <a:lnTo>
                      <a:pt x="137" y="29"/>
                    </a:lnTo>
                    <a:lnTo>
                      <a:pt x="152" y="20"/>
                    </a:lnTo>
                    <a:lnTo>
                      <a:pt x="157" y="19"/>
                    </a:lnTo>
                    <a:lnTo>
                      <a:pt x="162" y="20"/>
                    </a:lnTo>
                    <a:lnTo>
                      <a:pt x="165" y="20"/>
                    </a:lnTo>
                    <a:lnTo>
                      <a:pt x="172" y="20"/>
                    </a:lnTo>
                    <a:lnTo>
                      <a:pt x="178" y="17"/>
                    </a:lnTo>
                    <a:lnTo>
                      <a:pt x="185" y="17"/>
                    </a:lnTo>
                    <a:lnTo>
                      <a:pt x="188" y="17"/>
                    </a:lnTo>
                    <a:lnTo>
                      <a:pt x="190" y="17"/>
                    </a:lnTo>
                    <a:lnTo>
                      <a:pt x="201" y="15"/>
                    </a:lnTo>
                    <a:lnTo>
                      <a:pt x="206" y="12"/>
                    </a:lnTo>
                    <a:lnTo>
                      <a:pt x="213" y="12"/>
                    </a:lnTo>
                    <a:lnTo>
                      <a:pt x="216" y="14"/>
                    </a:lnTo>
                    <a:lnTo>
                      <a:pt x="216" y="12"/>
                    </a:lnTo>
                    <a:lnTo>
                      <a:pt x="225" y="10"/>
                    </a:lnTo>
                    <a:lnTo>
                      <a:pt x="228" y="7"/>
                    </a:lnTo>
                    <a:lnTo>
                      <a:pt x="230" y="7"/>
                    </a:lnTo>
                    <a:lnTo>
                      <a:pt x="231" y="4"/>
                    </a:lnTo>
                    <a:lnTo>
                      <a:pt x="230" y="4"/>
                    </a:lnTo>
                    <a:lnTo>
                      <a:pt x="233" y="0"/>
                    </a:lnTo>
                    <a:lnTo>
                      <a:pt x="235" y="0"/>
                    </a:lnTo>
                    <a:lnTo>
                      <a:pt x="235" y="0"/>
                    </a:lnTo>
                    <a:lnTo>
                      <a:pt x="238" y="2"/>
                    </a:lnTo>
                    <a:lnTo>
                      <a:pt x="245" y="4"/>
                    </a:lnTo>
                    <a:lnTo>
                      <a:pt x="246" y="4"/>
                    </a:lnTo>
                    <a:lnTo>
                      <a:pt x="248" y="4"/>
                    </a:lnTo>
                    <a:lnTo>
                      <a:pt x="246" y="7"/>
                    </a:lnTo>
                    <a:lnTo>
                      <a:pt x="245" y="12"/>
                    </a:lnTo>
                    <a:lnTo>
                      <a:pt x="245" y="15"/>
                    </a:lnTo>
                    <a:lnTo>
                      <a:pt x="243" y="17"/>
                    </a:lnTo>
                    <a:lnTo>
                      <a:pt x="243" y="19"/>
                    </a:lnTo>
                    <a:lnTo>
                      <a:pt x="246" y="19"/>
                    </a:lnTo>
                    <a:lnTo>
                      <a:pt x="246" y="20"/>
                    </a:lnTo>
                    <a:lnTo>
                      <a:pt x="245" y="22"/>
                    </a:lnTo>
                    <a:lnTo>
                      <a:pt x="243" y="27"/>
                    </a:lnTo>
                    <a:lnTo>
                      <a:pt x="245" y="29"/>
                    </a:lnTo>
                    <a:lnTo>
                      <a:pt x="245" y="34"/>
                    </a:lnTo>
                    <a:lnTo>
                      <a:pt x="243" y="37"/>
                    </a:lnTo>
                    <a:lnTo>
                      <a:pt x="246" y="37"/>
                    </a:lnTo>
                    <a:lnTo>
                      <a:pt x="246" y="35"/>
                    </a:lnTo>
                    <a:lnTo>
                      <a:pt x="248" y="35"/>
                    </a:lnTo>
                    <a:lnTo>
                      <a:pt x="250" y="39"/>
                    </a:lnTo>
                    <a:lnTo>
                      <a:pt x="248" y="39"/>
                    </a:lnTo>
                    <a:lnTo>
                      <a:pt x="248" y="39"/>
                    </a:lnTo>
                    <a:lnTo>
                      <a:pt x="245" y="39"/>
                    </a:lnTo>
                    <a:lnTo>
                      <a:pt x="241" y="39"/>
                    </a:lnTo>
                    <a:lnTo>
                      <a:pt x="238" y="44"/>
                    </a:lnTo>
                    <a:lnTo>
                      <a:pt x="240" y="47"/>
                    </a:lnTo>
                    <a:lnTo>
                      <a:pt x="240" y="52"/>
                    </a:lnTo>
                    <a:lnTo>
                      <a:pt x="238" y="54"/>
                    </a:lnTo>
                    <a:lnTo>
                      <a:pt x="238" y="60"/>
                    </a:lnTo>
                    <a:lnTo>
                      <a:pt x="230" y="70"/>
                    </a:lnTo>
                    <a:lnTo>
                      <a:pt x="225" y="82"/>
                    </a:lnTo>
                    <a:lnTo>
                      <a:pt x="221" y="85"/>
                    </a:lnTo>
                    <a:lnTo>
                      <a:pt x="218" y="85"/>
                    </a:lnTo>
                    <a:lnTo>
                      <a:pt x="213" y="90"/>
                    </a:lnTo>
                    <a:lnTo>
                      <a:pt x="213" y="93"/>
                    </a:lnTo>
                    <a:lnTo>
                      <a:pt x="215" y="97"/>
                    </a:lnTo>
                    <a:lnTo>
                      <a:pt x="213" y="98"/>
                    </a:lnTo>
                    <a:lnTo>
                      <a:pt x="198" y="122"/>
                    </a:lnTo>
                    <a:lnTo>
                      <a:pt x="198" y="128"/>
                    </a:lnTo>
                    <a:lnTo>
                      <a:pt x="190" y="140"/>
                    </a:lnTo>
                    <a:lnTo>
                      <a:pt x="188" y="143"/>
                    </a:lnTo>
                    <a:lnTo>
                      <a:pt x="172" y="163"/>
                    </a:lnTo>
                    <a:lnTo>
                      <a:pt x="172" y="168"/>
                    </a:lnTo>
                    <a:lnTo>
                      <a:pt x="163" y="175"/>
                    </a:lnTo>
                    <a:lnTo>
                      <a:pt x="150" y="190"/>
                    </a:lnTo>
                    <a:lnTo>
                      <a:pt x="123" y="211"/>
                    </a:lnTo>
                    <a:lnTo>
                      <a:pt x="112" y="220"/>
                    </a:lnTo>
                    <a:lnTo>
                      <a:pt x="103" y="221"/>
                    </a:lnTo>
                    <a:lnTo>
                      <a:pt x="97" y="226"/>
                    </a:lnTo>
                    <a:lnTo>
                      <a:pt x="89" y="231"/>
                    </a:lnTo>
                    <a:lnTo>
                      <a:pt x="72" y="248"/>
                    </a:lnTo>
                    <a:lnTo>
                      <a:pt x="69" y="248"/>
                    </a:lnTo>
                    <a:lnTo>
                      <a:pt x="55" y="261"/>
                    </a:lnTo>
                    <a:lnTo>
                      <a:pt x="52" y="263"/>
                    </a:lnTo>
                    <a:lnTo>
                      <a:pt x="50" y="266"/>
                    </a:lnTo>
                    <a:lnTo>
                      <a:pt x="45" y="268"/>
                    </a:lnTo>
                    <a:lnTo>
                      <a:pt x="40" y="271"/>
                    </a:lnTo>
                    <a:lnTo>
                      <a:pt x="39" y="276"/>
                    </a:lnTo>
                    <a:lnTo>
                      <a:pt x="19" y="296"/>
                    </a:lnTo>
                    <a:lnTo>
                      <a:pt x="19" y="298"/>
                    </a:lnTo>
                    <a:lnTo>
                      <a:pt x="0" y="283"/>
                    </a:lnTo>
                    <a:lnTo>
                      <a:pt x="2" y="196"/>
                    </a:lnTo>
                    <a:lnTo>
                      <a:pt x="24" y="178"/>
                    </a:lnTo>
                    <a:lnTo>
                      <a:pt x="24" y="178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54" name="Freeform 97"/>
              <p:cNvSpPr>
                <a:spLocks noEditPoints="1"/>
              </p:cNvSpPr>
              <p:nvPr/>
            </p:nvSpPr>
            <p:spPr bwMode="auto">
              <a:xfrm>
                <a:off x="6825990" y="3206421"/>
                <a:ext cx="135921" cy="115173"/>
              </a:xfrm>
              <a:custGeom>
                <a:avLst/>
                <a:gdLst/>
                <a:ahLst/>
                <a:cxnLst>
                  <a:cxn ang="0">
                    <a:pos x="64" y="25"/>
                  </a:cxn>
                  <a:cxn ang="0">
                    <a:pos x="69" y="22"/>
                  </a:cxn>
                  <a:cxn ang="0">
                    <a:pos x="76" y="19"/>
                  </a:cxn>
                  <a:cxn ang="0">
                    <a:pos x="93" y="0"/>
                  </a:cxn>
                  <a:cxn ang="0">
                    <a:pos x="99" y="4"/>
                  </a:cxn>
                  <a:cxn ang="0">
                    <a:pos x="103" y="17"/>
                  </a:cxn>
                  <a:cxn ang="0">
                    <a:pos x="113" y="22"/>
                  </a:cxn>
                  <a:cxn ang="0">
                    <a:pos x="123" y="22"/>
                  </a:cxn>
                  <a:cxn ang="0">
                    <a:pos x="139" y="24"/>
                  </a:cxn>
                  <a:cxn ang="0">
                    <a:pos x="156" y="35"/>
                  </a:cxn>
                  <a:cxn ang="0">
                    <a:pos x="164" y="42"/>
                  </a:cxn>
                  <a:cxn ang="0">
                    <a:pos x="177" y="43"/>
                  </a:cxn>
                  <a:cxn ang="0">
                    <a:pos x="189" y="43"/>
                  </a:cxn>
                  <a:cxn ang="0">
                    <a:pos x="197" y="43"/>
                  </a:cxn>
                  <a:cxn ang="0">
                    <a:pos x="206" y="32"/>
                  </a:cxn>
                  <a:cxn ang="0">
                    <a:pos x="214" y="30"/>
                  </a:cxn>
                  <a:cxn ang="0">
                    <a:pos x="229" y="27"/>
                  </a:cxn>
                  <a:cxn ang="0">
                    <a:pos x="234" y="34"/>
                  </a:cxn>
                  <a:cxn ang="0">
                    <a:pos x="247" y="35"/>
                  </a:cxn>
                  <a:cxn ang="0">
                    <a:pos x="232" y="53"/>
                  </a:cxn>
                  <a:cxn ang="0">
                    <a:pos x="249" y="155"/>
                  </a:cxn>
                  <a:cxn ang="0">
                    <a:pos x="240" y="165"/>
                  </a:cxn>
                  <a:cxn ang="0">
                    <a:pos x="235" y="168"/>
                  </a:cxn>
                  <a:cxn ang="0">
                    <a:pos x="229" y="173"/>
                  </a:cxn>
                  <a:cxn ang="0">
                    <a:pos x="217" y="178"/>
                  </a:cxn>
                  <a:cxn ang="0">
                    <a:pos x="214" y="181"/>
                  </a:cxn>
                  <a:cxn ang="0">
                    <a:pos x="209" y="186"/>
                  </a:cxn>
                  <a:cxn ang="0">
                    <a:pos x="207" y="193"/>
                  </a:cxn>
                  <a:cxn ang="0">
                    <a:pos x="204" y="203"/>
                  </a:cxn>
                  <a:cxn ang="0">
                    <a:pos x="191" y="221"/>
                  </a:cxn>
                  <a:cxn ang="0">
                    <a:pos x="184" y="223"/>
                  </a:cxn>
                  <a:cxn ang="0">
                    <a:pos x="151" y="201"/>
                  </a:cxn>
                  <a:cxn ang="0">
                    <a:pos x="152" y="196"/>
                  </a:cxn>
                  <a:cxn ang="0">
                    <a:pos x="58" y="143"/>
                  </a:cxn>
                  <a:cxn ang="0">
                    <a:pos x="58" y="122"/>
                  </a:cxn>
                  <a:cxn ang="0">
                    <a:pos x="63" y="112"/>
                  </a:cxn>
                  <a:cxn ang="0">
                    <a:pos x="69" y="103"/>
                  </a:cxn>
                  <a:cxn ang="0">
                    <a:pos x="74" y="97"/>
                  </a:cxn>
                  <a:cxn ang="0">
                    <a:pos x="83" y="95"/>
                  </a:cxn>
                  <a:cxn ang="0">
                    <a:pos x="84" y="87"/>
                  </a:cxn>
                  <a:cxn ang="0">
                    <a:pos x="91" y="77"/>
                  </a:cxn>
                  <a:cxn ang="0">
                    <a:pos x="86" y="68"/>
                  </a:cxn>
                  <a:cxn ang="0">
                    <a:pos x="84" y="63"/>
                  </a:cxn>
                  <a:cxn ang="0">
                    <a:pos x="79" y="57"/>
                  </a:cxn>
                  <a:cxn ang="0">
                    <a:pos x="73" y="47"/>
                  </a:cxn>
                  <a:cxn ang="0">
                    <a:pos x="68" y="42"/>
                  </a:cxn>
                  <a:cxn ang="0">
                    <a:pos x="66" y="37"/>
                  </a:cxn>
                  <a:cxn ang="0">
                    <a:pos x="63" y="29"/>
                  </a:cxn>
                  <a:cxn ang="0">
                    <a:pos x="63" y="29"/>
                  </a:cxn>
                  <a:cxn ang="0">
                    <a:pos x="0" y="145"/>
                  </a:cxn>
                  <a:cxn ang="0">
                    <a:pos x="18" y="145"/>
                  </a:cxn>
                  <a:cxn ang="0">
                    <a:pos x="0" y="145"/>
                  </a:cxn>
                </a:cxnLst>
                <a:rect l="0" t="0" r="r" b="b"/>
                <a:pathLst>
                  <a:path w="254" h="223">
                    <a:moveTo>
                      <a:pt x="63" y="29"/>
                    </a:moveTo>
                    <a:lnTo>
                      <a:pt x="64" y="25"/>
                    </a:lnTo>
                    <a:lnTo>
                      <a:pt x="66" y="24"/>
                    </a:lnTo>
                    <a:lnTo>
                      <a:pt x="69" y="22"/>
                    </a:lnTo>
                    <a:lnTo>
                      <a:pt x="74" y="17"/>
                    </a:lnTo>
                    <a:lnTo>
                      <a:pt x="76" y="19"/>
                    </a:lnTo>
                    <a:lnTo>
                      <a:pt x="83" y="10"/>
                    </a:lnTo>
                    <a:lnTo>
                      <a:pt x="93" y="0"/>
                    </a:lnTo>
                    <a:lnTo>
                      <a:pt x="94" y="4"/>
                    </a:lnTo>
                    <a:lnTo>
                      <a:pt x="99" y="4"/>
                    </a:lnTo>
                    <a:lnTo>
                      <a:pt x="103" y="4"/>
                    </a:lnTo>
                    <a:lnTo>
                      <a:pt x="103" y="17"/>
                    </a:lnTo>
                    <a:lnTo>
                      <a:pt x="108" y="22"/>
                    </a:lnTo>
                    <a:lnTo>
                      <a:pt x="113" y="22"/>
                    </a:lnTo>
                    <a:lnTo>
                      <a:pt x="118" y="20"/>
                    </a:lnTo>
                    <a:lnTo>
                      <a:pt x="123" y="22"/>
                    </a:lnTo>
                    <a:lnTo>
                      <a:pt x="136" y="20"/>
                    </a:lnTo>
                    <a:lnTo>
                      <a:pt x="139" y="24"/>
                    </a:lnTo>
                    <a:lnTo>
                      <a:pt x="149" y="32"/>
                    </a:lnTo>
                    <a:lnTo>
                      <a:pt x="156" y="35"/>
                    </a:lnTo>
                    <a:lnTo>
                      <a:pt x="159" y="40"/>
                    </a:lnTo>
                    <a:lnTo>
                      <a:pt x="164" y="42"/>
                    </a:lnTo>
                    <a:lnTo>
                      <a:pt x="172" y="42"/>
                    </a:lnTo>
                    <a:lnTo>
                      <a:pt x="177" y="43"/>
                    </a:lnTo>
                    <a:lnTo>
                      <a:pt x="184" y="42"/>
                    </a:lnTo>
                    <a:lnTo>
                      <a:pt x="189" y="43"/>
                    </a:lnTo>
                    <a:lnTo>
                      <a:pt x="192" y="43"/>
                    </a:lnTo>
                    <a:lnTo>
                      <a:pt x="197" y="43"/>
                    </a:lnTo>
                    <a:lnTo>
                      <a:pt x="202" y="35"/>
                    </a:lnTo>
                    <a:lnTo>
                      <a:pt x="206" y="32"/>
                    </a:lnTo>
                    <a:lnTo>
                      <a:pt x="211" y="30"/>
                    </a:lnTo>
                    <a:lnTo>
                      <a:pt x="214" y="30"/>
                    </a:lnTo>
                    <a:lnTo>
                      <a:pt x="217" y="29"/>
                    </a:lnTo>
                    <a:lnTo>
                      <a:pt x="229" y="27"/>
                    </a:lnTo>
                    <a:lnTo>
                      <a:pt x="232" y="29"/>
                    </a:lnTo>
                    <a:lnTo>
                      <a:pt x="234" y="34"/>
                    </a:lnTo>
                    <a:lnTo>
                      <a:pt x="239" y="35"/>
                    </a:lnTo>
                    <a:lnTo>
                      <a:pt x="247" y="35"/>
                    </a:lnTo>
                    <a:lnTo>
                      <a:pt x="254" y="35"/>
                    </a:lnTo>
                    <a:lnTo>
                      <a:pt x="232" y="53"/>
                    </a:lnTo>
                    <a:lnTo>
                      <a:pt x="230" y="140"/>
                    </a:lnTo>
                    <a:lnTo>
                      <a:pt x="249" y="155"/>
                    </a:lnTo>
                    <a:lnTo>
                      <a:pt x="247" y="156"/>
                    </a:lnTo>
                    <a:lnTo>
                      <a:pt x="240" y="165"/>
                    </a:lnTo>
                    <a:lnTo>
                      <a:pt x="237" y="165"/>
                    </a:lnTo>
                    <a:lnTo>
                      <a:pt x="235" y="168"/>
                    </a:lnTo>
                    <a:lnTo>
                      <a:pt x="237" y="170"/>
                    </a:lnTo>
                    <a:lnTo>
                      <a:pt x="229" y="173"/>
                    </a:lnTo>
                    <a:lnTo>
                      <a:pt x="224" y="178"/>
                    </a:lnTo>
                    <a:lnTo>
                      <a:pt x="217" y="178"/>
                    </a:lnTo>
                    <a:lnTo>
                      <a:pt x="214" y="180"/>
                    </a:lnTo>
                    <a:lnTo>
                      <a:pt x="214" y="181"/>
                    </a:lnTo>
                    <a:lnTo>
                      <a:pt x="211" y="185"/>
                    </a:lnTo>
                    <a:lnTo>
                      <a:pt x="209" y="186"/>
                    </a:lnTo>
                    <a:lnTo>
                      <a:pt x="211" y="188"/>
                    </a:lnTo>
                    <a:lnTo>
                      <a:pt x="207" y="193"/>
                    </a:lnTo>
                    <a:lnTo>
                      <a:pt x="204" y="198"/>
                    </a:lnTo>
                    <a:lnTo>
                      <a:pt x="204" y="203"/>
                    </a:lnTo>
                    <a:lnTo>
                      <a:pt x="199" y="210"/>
                    </a:lnTo>
                    <a:lnTo>
                      <a:pt x="191" y="221"/>
                    </a:lnTo>
                    <a:lnTo>
                      <a:pt x="186" y="223"/>
                    </a:lnTo>
                    <a:lnTo>
                      <a:pt x="184" y="223"/>
                    </a:lnTo>
                    <a:lnTo>
                      <a:pt x="154" y="205"/>
                    </a:lnTo>
                    <a:lnTo>
                      <a:pt x="151" y="201"/>
                    </a:lnTo>
                    <a:lnTo>
                      <a:pt x="151" y="200"/>
                    </a:lnTo>
                    <a:lnTo>
                      <a:pt x="152" y="196"/>
                    </a:lnTo>
                    <a:lnTo>
                      <a:pt x="147" y="190"/>
                    </a:lnTo>
                    <a:lnTo>
                      <a:pt x="58" y="143"/>
                    </a:lnTo>
                    <a:lnTo>
                      <a:pt x="51" y="143"/>
                    </a:lnTo>
                    <a:lnTo>
                      <a:pt x="58" y="122"/>
                    </a:lnTo>
                    <a:lnTo>
                      <a:pt x="58" y="115"/>
                    </a:lnTo>
                    <a:lnTo>
                      <a:pt x="63" y="112"/>
                    </a:lnTo>
                    <a:lnTo>
                      <a:pt x="66" y="107"/>
                    </a:lnTo>
                    <a:lnTo>
                      <a:pt x="69" y="103"/>
                    </a:lnTo>
                    <a:lnTo>
                      <a:pt x="71" y="100"/>
                    </a:lnTo>
                    <a:lnTo>
                      <a:pt x="74" y="97"/>
                    </a:lnTo>
                    <a:lnTo>
                      <a:pt x="74" y="95"/>
                    </a:lnTo>
                    <a:lnTo>
                      <a:pt x="83" y="95"/>
                    </a:lnTo>
                    <a:lnTo>
                      <a:pt x="84" y="90"/>
                    </a:lnTo>
                    <a:lnTo>
                      <a:pt x="84" y="87"/>
                    </a:lnTo>
                    <a:lnTo>
                      <a:pt x="89" y="80"/>
                    </a:lnTo>
                    <a:lnTo>
                      <a:pt x="91" y="77"/>
                    </a:lnTo>
                    <a:lnTo>
                      <a:pt x="89" y="72"/>
                    </a:lnTo>
                    <a:lnTo>
                      <a:pt x="86" y="68"/>
                    </a:lnTo>
                    <a:lnTo>
                      <a:pt x="88" y="67"/>
                    </a:lnTo>
                    <a:lnTo>
                      <a:pt x="84" y="63"/>
                    </a:lnTo>
                    <a:lnTo>
                      <a:pt x="81" y="63"/>
                    </a:lnTo>
                    <a:lnTo>
                      <a:pt x="79" y="57"/>
                    </a:lnTo>
                    <a:lnTo>
                      <a:pt x="73" y="52"/>
                    </a:lnTo>
                    <a:lnTo>
                      <a:pt x="73" y="47"/>
                    </a:lnTo>
                    <a:lnTo>
                      <a:pt x="71" y="42"/>
                    </a:lnTo>
                    <a:lnTo>
                      <a:pt x="68" y="42"/>
                    </a:lnTo>
                    <a:lnTo>
                      <a:pt x="69" y="37"/>
                    </a:lnTo>
                    <a:lnTo>
                      <a:pt x="66" y="37"/>
                    </a:lnTo>
                    <a:lnTo>
                      <a:pt x="64" y="30"/>
                    </a:lnTo>
                    <a:lnTo>
                      <a:pt x="63" y="29"/>
                    </a:lnTo>
                    <a:lnTo>
                      <a:pt x="63" y="29"/>
                    </a:lnTo>
                    <a:lnTo>
                      <a:pt x="63" y="29"/>
                    </a:lnTo>
                    <a:lnTo>
                      <a:pt x="63" y="29"/>
                    </a:lnTo>
                    <a:close/>
                    <a:moveTo>
                      <a:pt x="0" y="145"/>
                    </a:moveTo>
                    <a:lnTo>
                      <a:pt x="8" y="145"/>
                    </a:lnTo>
                    <a:lnTo>
                      <a:pt x="18" y="145"/>
                    </a:lnTo>
                    <a:lnTo>
                      <a:pt x="0" y="145"/>
                    </a:lnTo>
                    <a:lnTo>
                      <a:pt x="0" y="145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55" name="Freeform 98"/>
              <p:cNvSpPr>
                <a:spLocks/>
              </p:cNvSpPr>
              <p:nvPr/>
            </p:nvSpPr>
            <p:spPr bwMode="auto">
              <a:xfrm>
                <a:off x="6799233" y="3220948"/>
                <a:ext cx="74917" cy="65368"/>
              </a:xfrm>
              <a:custGeom>
                <a:avLst/>
                <a:gdLst/>
                <a:ahLst/>
                <a:cxnLst>
                  <a:cxn ang="0">
                    <a:pos x="108" y="86"/>
                  </a:cxn>
                  <a:cxn ang="0">
                    <a:pos x="116" y="78"/>
                  </a:cxn>
                  <a:cxn ang="0">
                    <a:pos x="121" y="71"/>
                  </a:cxn>
                  <a:cxn ang="0">
                    <a:pos x="124" y="66"/>
                  </a:cxn>
                  <a:cxn ang="0">
                    <a:pos x="134" y="61"/>
                  </a:cxn>
                  <a:cxn ang="0">
                    <a:pos x="139" y="51"/>
                  </a:cxn>
                  <a:cxn ang="0">
                    <a:pos x="139" y="43"/>
                  </a:cxn>
                  <a:cxn ang="0">
                    <a:pos x="138" y="38"/>
                  </a:cxn>
                  <a:cxn ang="0">
                    <a:pos x="131" y="34"/>
                  </a:cxn>
                  <a:cxn ang="0">
                    <a:pos x="123" y="23"/>
                  </a:cxn>
                  <a:cxn ang="0">
                    <a:pos x="121" y="13"/>
                  </a:cxn>
                  <a:cxn ang="0">
                    <a:pos x="119" y="8"/>
                  </a:cxn>
                  <a:cxn ang="0">
                    <a:pos x="114" y="1"/>
                  </a:cxn>
                  <a:cxn ang="0">
                    <a:pos x="106" y="3"/>
                  </a:cxn>
                  <a:cxn ang="0">
                    <a:pos x="98" y="8"/>
                  </a:cxn>
                  <a:cxn ang="0">
                    <a:pos x="84" y="8"/>
                  </a:cxn>
                  <a:cxn ang="0">
                    <a:pos x="75" y="9"/>
                  </a:cxn>
                  <a:cxn ang="0">
                    <a:pos x="70" y="9"/>
                  </a:cxn>
                  <a:cxn ang="0">
                    <a:pos x="66" y="16"/>
                  </a:cxn>
                  <a:cxn ang="0">
                    <a:pos x="58" y="14"/>
                  </a:cxn>
                  <a:cxn ang="0">
                    <a:pos x="53" y="9"/>
                  </a:cxn>
                  <a:cxn ang="0">
                    <a:pos x="43" y="9"/>
                  </a:cxn>
                  <a:cxn ang="0">
                    <a:pos x="36" y="9"/>
                  </a:cxn>
                  <a:cxn ang="0">
                    <a:pos x="36" y="14"/>
                  </a:cxn>
                  <a:cxn ang="0">
                    <a:pos x="36" y="16"/>
                  </a:cxn>
                  <a:cxn ang="0">
                    <a:pos x="33" y="23"/>
                  </a:cxn>
                  <a:cxn ang="0">
                    <a:pos x="31" y="36"/>
                  </a:cxn>
                  <a:cxn ang="0">
                    <a:pos x="33" y="43"/>
                  </a:cxn>
                  <a:cxn ang="0">
                    <a:pos x="38" y="49"/>
                  </a:cxn>
                  <a:cxn ang="0">
                    <a:pos x="25" y="68"/>
                  </a:cxn>
                  <a:cxn ang="0">
                    <a:pos x="15" y="78"/>
                  </a:cxn>
                  <a:cxn ang="0">
                    <a:pos x="3" y="96"/>
                  </a:cxn>
                  <a:cxn ang="0">
                    <a:pos x="3" y="111"/>
                  </a:cxn>
                  <a:cxn ang="0">
                    <a:pos x="0" y="122"/>
                  </a:cxn>
                  <a:cxn ang="0">
                    <a:pos x="0" y="124"/>
                  </a:cxn>
                  <a:cxn ang="0">
                    <a:pos x="8" y="121"/>
                  </a:cxn>
                  <a:cxn ang="0">
                    <a:pos x="13" y="124"/>
                  </a:cxn>
                  <a:cxn ang="0">
                    <a:pos x="18" y="122"/>
                  </a:cxn>
                  <a:cxn ang="0">
                    <a:pos x="23" y="119"/>
                  </a:cxn>
                  <a:cxn ang="0">
                    <a:pos x="25" y="117"/>
                  </a:cxn>
                  <a:cxn ang="0">
                    <a:pos x="28" y="116"/>
                  </a:cxn>
                  <a:cxn ang="0">
                    <a:pos x="50" y="116"/>
                  </a:cxn>
                  <a:cxn ang="0">
                    <a:pos x="101" y="114"/>
                  </a:cxn>
                </a:cxnLst>
                <a:rect l="0" t="0" r="r" b="b"/>
                <a:pathLst>
                  <a:path w="141" h="124">
                    <a:moveTo>
                      <a:pt x="108" y="93"/>
                    </a:moveTo>
                    <a:lnTo>
                      <a:pt x="108" y="86"/>
                    </a:lnTo>
                    <a:lnTo>
                      <a:pt x="113" y="83"/>
                    </a:lnTo>
                    <a:lnTo>
                      <a:pt x="116" y="78"/>
                    </a:lnTo>
                    <a:lnTo>
                      <a:pt x="119" y="74"/>
                    </a:lnTo>
                    <a:lnTo>
                      <a:pt x="121" y="71"/>
                    </a:lnTo>
                    <a:lnTo>
                      <a:pt x="124" y="68"/>
                    </a:lnTo>
                    <a:lnTo>
                      <a:pt x="124" y="66"/>
                    </a:lnTo>
                    <a:lnTo>
                      <a:pt x="133" y="66"/>
                    </a:lnTo>
                    <a:lnTo>
                      <a:pt x="134" y="61"/>
                    </a:lnTo>
                    <a:lnTo>
                      <a:pt x="134" y="58"/>
                    </a:lnTo>
                    <a:lnTo>
                      <a:pt x="139" y="51"/>
                    </a:lnTo>
                    <a:lnTo>
                      <a:pt x="141" y="48"/>
                    </a:lnTo>
                    <a:lnTo>
                      <a:pt x="139" y="43"/>
                    </a:lnTo>
                    <a:lnTo>
                      <a:pt x="136" y="39"/>
                    </a:lnTo>
                    <a:lnTo>
                      <a:pt x="138" y="38"/>
                    </a:lnTo>
                    <a:lnTo>
                      <a:pt x="134" y="34"/>
                    </a:lnTo>
                    <a:lnTo>
                      <a:pt x="131" y="34"/>
                    </a:lnTo>
                    <a:lnTo>
                      <a:pt x="129" y="28"/>
                    </a:lnTo>
                    <a:lnTo>
                      <a:pt x="123" y="23"/>
                    </a:lnTo>
                    <a:lnTo>
                      <a:pt x="123" y="18"/>
                    </a:lnTo>
                    <a:lnTo>
                      <a:pt x="121" y="13"/>
                    </a:lnTo>
                    <a:lnTo>
                      <a:pt x="118" y="13"/>
                    </a:lnTo>
                    <a:lnTo>
                      <a:pt x="119" y="8"/>
                    </a:lnTo>
                    <a:lnTo>
                      <a:pt x="116" y="8"/>
                    </a:lnTo>
                    <a:lnTo>
                      <a:pt x="114" y="1"/>
                    </a:lnTo>
                    <a:lnTo>
                      <a:pt x="113" y="0"/>
                    </a:lnTo>
                    <a:lnTo>
                      <a:pt x="106" y="3"/>
                    </a:lnTo>
                    <a:lnTo>
                      <a:pt x="103" y="6"/>
                    </a:lnTo>
                    <a:lnTo>
                      <a:pt x="98" y="8"/>
                    </a:lnTo>
                    <a:lnTo>
                      <a:pt x="93" y="8"/>
                    </a:lnTo>
                    <a:lnTo>
                      <a:pt x="84" y="8"/>
                    </a:lnTo>
                    <a:lnTo>
                      <a:pt x="78" y="9"/>
                    </a:lnTo>
                    <a:lnTo>
                      <a:pt x="75" y="9"/>
                    </a:lnTo>
                    <a:lnTo>
                      <a:pt x="73" y="11"/>
                    </a:lnTo>
                    <a:lnTo>
                      <a:pt x="70" y="9"/>
                    </a:lnTo>
                    <a:lnTo>
                      <a:pt x="66" y="13"/>
                    </a:lnTo>
                    <a:lnTo>
                      <a:pt x="66" y="16"/>
                    </a:lnTo>
                    <a:lnTo>
                      <a:pt x="65" y="16"/>
                    </a:lnTo>
                    <a:lnTo>
                      <a:pt x="58" y="14"/>
                    </a:lnTo>
                    <a:lnTo>
                      <a:pt x="58" y="11"/>
                    </a:lnTo>
                    <a:lnTo>
                      <a:pt x="53" y="9"/>
                    </a:lnTo>
                    <a:lnTo>
                      <a:pt x="50" y="11"/>
                    </a:lnTo>
                    <a:lnTo>
                      <a:pt x="43" y="9"/>
                    </a:lnTo>
                    <a:lnTo>
                      <a:pt x="38" y="8"/>
                    </a:lnTo>
                    <a:lnTo>
                      <a:pt x="36" y="9"/>
                    </a:lnTo>
                    <a:lnTo>
                      <a:pt x="35" y="13"/>
                    </a:lnTo>
                    <a:lnTo>
                      <a:pt x="36" y="14"/>
                    </a:lnTo>
                    <a:lnTo>
                      <a:pt x="36" y="16"/>
                    </a:lnTo>
                    <a:lnTo>
                      <a:pt x="36" y="16"/>
                    </a:lnTo>
                    <a:lnTo>
                      <a:pt x="35" y="19"/>
                    </a:lnTo>
                    <a:lnTo>
                      <a:pt x="33" y="23"/>
                    </a:lnTo>
                    <a:lnTo>
                      <a:pt x="33" y="28"/>
                    </a:lnTo>
                    <a:lnTo>
                      <a:pt x="31" y="36"/>
                    </a:lnTo>
                    <a:lnTo>
                      <a:pt x="31" y="41"/>
                    </a:lnTo>
                    <a:lnTo>
                      <a:pt x="33" y="43"/>
                    </a:lnTo>
                    <a:lnTo>
                      <a:pt x="36" y="46"/>
                    </a:lnTo>
                    <a:lnTo>
                      <a:pt x="38" y="49"/>
                    </a:lnTo>
                    <a:lnTo>
                      <a:pt x="36" y="53"/>
                    </a:lnTo>
                    <a:lnTo>
                      <a:pt x="25" y="68"/>
                    </a:lnTo>
                    <a:lnTo>
                      <a:pt x="16" y="74"/>
                    </a:lnTo>
                    <a:lnTo>
                      <a:pt x="15" y="78"/>
                    </a:lnTo>
                    <a:lnTo>
                      <a:pt x="5" y="94"/>
                    </a:lnTo>
                    <a:lnTo>
                      <a:pt x="3" y="96"/>
                    </a:lnTo>
                    <a:lnTo>
                      <a:pt x="3" y="103"/>
                    </a:lnTo>
                    <a:lnTo>
                      <a:pt x="3" y="111"/>
                    </a:lnTo>
                    <a:lnTo>
                      <a:pt x="0" y="117"/>
                    </a:lnTo>
                    <a:lnTo>
                      <a:pt x="0" y="122"/>
                    </a:lnTo>
                    <a:lnTo>
                      <a:pt x="0" y="124"/>
                    </a:lnTo>
                    <a:lnTo>
                      <a:pt x="0" y="124"/>
                    </a:lnTo>
                    <a:lnTo>
                      <a:pt x="5" y="124"/>
                    </a:lnTo>
                    <a:lnTo>
                      <a:pt x="8" y="121"/>
                    </a:lnTo>
                    <a:lnTo>
                      <a:pt x="11" y="122"/>
                    </a:lnTo>
                    <a:lnTo>
                      <a:pt x="13" y="124"/>
                    </a:lnTo>
                    <a:lnTo>
                      <a:pt x="16" y="124"/>
                    </a:lnTo>
                    <a:lnTo>
                      <a:pt x="18" y="122"/>
                    </a:lnTo>
                    <a:lnTo>
                      <a:pt x="18" y="119"/>
                    </a:lnTo>
                    <a:lnTo>
                      <a:pt x="23" y="119"/>
                    </a:lnTo>
                    <a:lnTo>
                      <a:pt x="23" y="119"/>
                    </a:lnTo>
                    <a:lnTo>
                      <a:pt x="25" y="117"/>
                    </a:lnTo>
                    <a:lnTo>
                      <a:pt x="26" y="117"/>
                    </a:lnTo>
                    <a:lnTo>
                      <a:pt x="28" y="116"/>
                    </a:lnTo>
                    <a:lnTo>
                      <a:pt x="50" y="116"/>
                    </a:lnTo>
                    <a:lnTo>
                      <a:pt x="50" y="116"/>
                    </a:lnTo>
                    <a:lnTo>
                      <a:pt x="68" y="116"/>
                    </a:lnTo>
                    <a:lnTo>
                      <a:pt x="101" y="114"/>
                    </a:lnTo>
                    <a:lnTo>
                      <a:pt x="108" y="93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56" name="Freeform 99"/>
              <p:cNvSpPr>
                <a:spLocks/>
              </p:cNvSpPr>
              <p:nvPr/>
            </p:nvSpPr>
            <p:spPr bwMode="auto">
              <a:xfrm>
                <a:off x="6603378" y="3142091"/>
                <a:ext cx="169099" cy="99608"/>
              </a:xfrm>
              <a:custGeom>
                <a:avLst/>
                <a:gdLst/>
                <a:ahLst/>
                <a:cxnLst>
                  <a:cxn ang="0">
                    <a:pos x="201" y="6"/>
                  </a:cxn>
                  <a:cxn ang="0">
                    <a:pos x="218" y="30"/>
                  </a:cxn>
                  <a:cxn ang="0">
                    <a:pos x="215" y="43"/>
                  </a:cxn>
                  <a:cxn ang="0">
                    <a:pos x="226" y="51"/>
                  </a:cxn>
                  <a:cxn ang="0">
                    <a:pos x="236" y="60"/>
                  </a:cxn>
                  <a:cxn ang="0">
                    <a:pos x="253" y="68"/>
                  </a:cxn>
                  <a:cxn ang="0">
                    <a:pos x="264" y="74"/>
                  </a:cxn>
                  <a:cxn ang="0">
                    <a:pos x="258" y="84"/>
                  </a:cxn>
                  <a:cxn ang="0">
                    <a:pos x="273" y="89"/>
                  </a:cxn>
                  <a:cxn ang="0">
                    <a:pos x="284" y="103"/>
                  </a:cxn>
                  <a:cxn ang="0">
                    <a:pos x="294" y="113"/>
                  </a:cxn>
                  <a:cxn ang="0">
                    <a:pos x="308" y="121"/>
                  </a:cxn>
                  <a:cxn ang="0">
                    <a:pos x="316" y="134"/>
                  </a:cxn>
                  <a:cxn ang="0">
                    <a:pos x="306" y="133"/>
                  </a:cxn>
                  <a:cxn ang="0">
                    <a:pos x="284" y="133"/>
                  </a:cxn>
                  <a:cxn ang="0">
                    <a:pos x="271" y="131"/>
                  </a:cxn>
                  <a:cxn ang="0">
                    <a:pos x="266" y="133"/>
                  </a:cxn>
                  <a:cxn ang="0">
                    <a:pos x="249" y="138"/>
                  </a:cxn>
                  <a:cxn ang="0">
                    <a:pos x="243" y="136"/>
                  </a:cxn>
                  <a:cxn ang="0">
                    <a:pos x="225" y="139"/>
                  </a:cxn>
                  <a:cxn ang="0">
                    <a:pos x="206" y="141"/>
                  </a:cxn>
                  <a:cxn ang="0">
                    <a:pos x="190" y="148"/>
                  </a:cxn>
                  <a:cxn ang="0">
                    <a:pos x="186" y="154"/>
                  </a:cxn>
                  <a:cxn ang="0">
                    <a:pos x="171" y="151"/>
                  </a:cxn>
                  <a:cxn ang="0">
                    <a:pos x="153" y="149"/>
                  </a:cxn>
                  <a:cxn ang="0">
                    <a:pos x="137" y="143"/>
                  </a:cxn>
                  <a:cxn ang="0">
                    <a:pos x="122" y="134"/>
                  </a:cxn>
                  <a:cxn ang="0">
                    <a:pos x="110" y="138"/>
                  </a:cxn>
                  <a:cxn ang="0">
                    <a:pos x="105" y="148"/>
                  </a:cxn>
                  <a:cxn ang="0">
                    <a:pos x="103" y="156"/>
                  </a:cxn>
                  <a:cxn ang="0">
                    <a:pos x="98" y="166"/>
                  </a:cxn>
                  <a:cxn ang="0">
                    <a:pos x="87" y="162"/>
                  </a:cxn>
                  <a:cxn ang="0">
                    <a:pos x="65" y="167"/>
                  </a:cxn>
                  <a:cxn ang="0">
                    <a:pos x="42" y="192"/>
                  </a:cxn>
                  <a:cxn ang="0">
                    <a:pos x="40" y="182"/>
                  </a:cxn>
                  <a:cxn ang="0">
                    <a:pos x="20" y="161"/>
                  </a:cxn>
                  <a:cxn ang="0">
                    <a:pos x="5" y="146"/>
                  </a:cxn>
                  <a:cxn ang="0">
                    <a:pos x="4" y="123"/>
                  </a:cxn>
                  <a:cxn ang="0">
                    <a:pos x="5" y="108"/>
                  </a:cxn>
                  <a:cxn ang="0">
                    <a:pos x="20" y="84"/>
                  </a:cxn>
                  <a:cxn ang="0">
                    <a:pos x="30" y="78"/>
                  </a:cxn>
                  <a:cxn ang="0">
                    <a:pos x="47" y="81"/>
                  </a:cxn>
                  <a:cxn ang="0">
                    <a:pos x="55" y="73"/>
                  </a:cxn>
                  <a:cxn ang="0">
                    <a:pos x="68" y="74"/>
                  </a:cxn>
                  <a:cxn ang="0">
                    <a:pos x="103" y="64"/>
                  </a:cxn>
                  <a:cxn ang="0">
                    <a:pos x="110" y="55"/>
                  </a:cxn>
                  <a:cxn ang="0">
                    <a:pos x="113" y="45"/>
                  </a:cxn>
                  <a:cxn ang="0">
                    <a:pos x="135" y="46"/>
                  </a:cxn>
                  <a:cxn ang="0">
                    <a:pos x="155" y="36"/>
                  </a:cxn>
                  <a:cxn ang="0">
                    <a:pos x="158" y="25"/>
                  </a:cxn>
                  <a:cxn ang="0">
                    <a:pos x="170" y="15"/>
                  </a:cxn>
                  <a:cxn ang="0">
                    <a:pos x="180" y="5"/>
                  </a:cxn>
                  <a:cxn ang="0">
                    <a:pos x="200" y="1"/>
                  </a:cxn>
                </a:cxnLst>
                <a:rect l="0" t="0" r="r" b="b"/>
                <a:pathLst>
                  <a:path w="316" h="192">
                    <a:moveTo>
                      <a:pt x="200" y="0"/>
                    </a:moveTo>
                    <a:lnTo>
                      <a:pt x="203" y="3"/>
                    </a:lnTo>
                    <a:lnTo>
                      <a:pt x="203" y="5"/>
                    </a:lnTo>
                    <a:lnTo>
                      <a:pt x="201" y="6"/>
                    </a:lnTo>
                    <a:lnTo>
                      <a:pt x="206" y="11"/>
                    </a:lnTo>
                    <a:lnTo>
                      <a:pt x="208" y="13"/>
                    </a:lnTo>
                    <a:lnTo>
                      <a:pt x="213" y="21"/>
                    </a:lnTo>
                    <a:lnTo>
                      <a:pt x="218" y="30"/>
                    </a:lnTo>
                    <a:lnTo>
                      <a:pt x="220" y="33"/>
                    </a:lnTo>
                    <a:lnTo>
                      <a:pt x="218" y="38"/>
                    </a:lnTo>
                    <a:lnTo>
                      <a:pt x="216" y="40"/>
                    </a:lnTo>
                    <a:lnTo>
                      <a:pt x="215" y="43"/>
                    </a:lnTo>
                    <a:lnTo>
                      <a:pt x="216" y="50"/>
                    </a:lnTo>
                    <a:lnTo>
                      <a:pt x="220" y="53"/>
                    </a:lnTo>
                    <a:lnTo>
                      <a:pt x="225" y="53"/>
                    </a:lnTo>
                    <a:lnTo>
                      <a:pt x="226" y="51"/>
                    </a:lnTo>
                    <a:lnTo>
                      <a:pt x="235" y="51"/>
                    </a:lnTo>
                    <a:lnTo>
                      <a:pt x="236" y="53"/>
                    </a:lnTo>
                    <a:lnTo>
                      <a:pt x="235" y="56"/>
                    </a:lnTo>
                    <a:lnTo>
                      <a:pt x="236" y="60"/>
                    </a:lnTo>
                    <a:lnTo>
                      <a:pt x="240" y="63"/>
                    </a:lnTo>
                    <a:lnTo>
                      <a:pt x="245" y="64"/>
                    </a:lnTo>
                    <a:lnTo>
                      <a:pt x="249" y="64"/>
                    </a:lnTo>
                    <a:lnTo>
                      <a:pt x="253" y="68"/>
                    </a:lnTo>
                    <a:lnTo>
                      <a:pt x="254" y="69"/>
                    </a:lnTo>
                    <a:lnTo>
                      <a:pt x="259" y="73"/>
                    </a:lnTo>
                    <a:lnTo>
                      <a:pt x="263" y="73"/>
                    </a:lnTo>
                    <a:lnTo>
                      <a:pt x="264" y="74"/>
                    </a:lnTo>
                    <a:lnTo>
                      <a:pt x="264" y="78"/>
                    </a:lnTo>
                    <a:lnTo>
                      <a:pt x="261" y="81"/>
                    </a:lnTo>
                    <a:lnTo>
                      <a:pt x="259" y="83"/>
                    </a:lnTo>
                    <a:lnTo>
                      <a:pt x="258" y="84"/>
                    </a:lnTo>
                    <a:lnTo>
                      <a:pt x="263" y="88"/>
                    </a:lnTo>
                    <a:lnTo>
                      <a:pt x="268" y="89"/>
                    </a:lnTo>
                    <a:lnTo>
                      <a:pt x="269" y="88"/>
                    </a:lnTo>
                    <a:lnTo>
                      <a:pt x="273" y="89"/>
                    </a:lnTo>
                    <a:lnTo>
                      <a:pt x="274" y="89"/>
                    </a:lnTo>
                    <a:lnTo>
                      <a:pt x="283" y="94"/>
                    </a:lnTo>
                    <a:lnTo>
                      <a:pt x="284" y="96"/>
                    </a:lnTo>
                    <a:lnTo>
                      <a:pt x="284" y="103"/>
                    </a:lnTo>
                    <a:lnTo>
                      <a:pt x="288" y="104"/>
                    </a:lnTo>
                    <a:lnTo>
                      <a:pt x="293" y="106"/>
                    </a:lnTo>
                    <a:lnTo>
                      <a:pt x="294" y="108"/>
                    </a:lnTo>
                    <a:lnTo>
                      <a:pt x="294" y="113"/>
                    </a:lnTo>
                    <a:lnTo>
                      <a:pt x="296" y="114"/>
                    </a:lnTo>
                    <a:lnTo>
                      <a:pt x="304" y="116"/>
                    </a:lnTo>
                    <a:lnTo>
                      <a:pt x="308" y="119"/>
                    </a:lnTo>
                    <a:lnTo>
                      <a:pt x="308" y="121"/>
                    </a:lnTo>
                    <a:lnTo>
                      <a:pt x="308" y="128"/>
                    </a:lnTo>
                    <a:lnTo>
                      <a:pt x="311" y="129"/>
                    </a:lnTo>
                    <a:lnTo>
                      <a:pt x="314" y="133"/>
                    </a:lnTo>
                    <a:lnTo>
                      <a:pt x="316" y="134"/>
                    </a:lnTo>
                    <a:lnTo>
                      <a:pt x="316" y="136"/>
                    </a:lnTo>
                    <a:lnTo>
                      <a:pt x="316" y="136"/>
                    </a:lnTo>
                    <a:lnTo>
                      <a:pt x="311" y="133"/>
                    </a:lnTo>
                    <a:lnTo>
                      <a:pt x="306" y="133"/>
                    </a:lnTo>
                    <a:lnTo>
                      <a:pt x="298" y="136"/>
                    </a:lnTo>
                    <a:lnTo>
                      <a:pt x="298" y="134"/>
                    </a:lnTo>
                    <a:lnTo>
                      <a:pt x="288" y="134"/>
                    </a:lnTo>
                    <a:lnTo>
                      <a:pt x="284" y="133"/>
                    </a:lnTo>
                    <a:lnTo>
                      <a:pt x="281" y="133"/>
                    </a:lnTo>
                    <a:lnTo>
                      <a:pt x="278" y="131"/>
                    </a:lnTo>
                    <a:lnTo>
                      <a:pt x="276" y="131"/>
                    </a:lnTo>
                    <a:lnTo>
                      <a:pt x="271" y="131"/>
                    </a:lnTo>
                    <a:lnTo>
                      <a:pt x="268" y="128"/>
                    </a:lnTo>
                    <a:lnTo>
                      <a:pt x="264" y="129"/>
                    </a:lnTo>
                    <a:lnTo>
                      <a:pt x="264" y="131"/>
                    </a:lnTo>
                    <a:lnTo>
                      <a:pt x="266" y="133"/>
                    </a:lnTo>
                    <a:lnTo>
                      <a:pt x="263" y="136"/>
                    </a:lnTo>
                    <a:lnTo>
                      <a:pt x="259" y="136"/>
                    </a:lnTo>
                    <a:lnTo>
                      <a:pt x="256" y="138"/>
                    </a:lnTo>
                    <a:lnTo>
                      <a:pt x="249" y="138"/>
                    </a:lnTo>
                    <a:lnTo>
                      <a:pt x="248" y="139"/>
                    </a:lnTo>
                    <a:lnTo>
                      <a:pt x="245" y="139"/>
                    </a:lnTo>
                    <a:lnTo>
                      <a:pt x="245" y="136"/>
                    </a:lnTo>
                    <a:lnTo>
                      <a:pt x="243" y="136"/>
                    </a:lnTo>
                    <a:lnTo>
                      <a:pt x="241" y="134"/>
                    </a:lnTo>
                    <a:lnTo>
                      <a:pt x="238" y="134"/>
                    </a:lnTo>
                    <a:lnTo>
                      <a:pt x="228" y="138"/>
                    </a:lnTo>
                    <a:lnTo>
                      <a:pt x="225" y="139"/>
                    </a:lnTo>
                    <a:lnTo>
                      <a:pt x="223" y="141"/>
                    </a:lnTo>
                    <a:lnTo>
                      <a:pt x="213" y="143"/>
                    </a:lnTo>
                    <a:lnTo>
                      <a:pt x="210" y="144"/>
                    </a:lnTo>
                    <a:lnTo>
                      <a:pt x="206" y="141"/>
                    </a:lnTo>
                    <a:lnTo>
                      <a:pt x="201" y="141"/>
                    </a:lnTo>
                    <a:lnTo>
                      <a:pt x="198" y="141"/>
                    </a:lnTo>
                    <a:lnTo>
                      <a:pt x="193" y="144"/>
                    </a:lnTo>
                    <a:lnTo>
                      <a:pt x="190" y="148"/>
                    </a:lnTo>
                    <a:lnTo>
                      <a:pt x="190" y="151"/>
                    </a:lnTo>
                    <a:lnTo>
                      <a:pt x="193" y="153"/>
                    </a:lnTo>
                    <a:lnTo>
                      <a:pt x="191" y="154"/>
                    </a:lnTo>
                    <a:lnTo>
                      <a:pt x="186" y="154"/>
                    </a:lnTo>
                    <a:lnTo>
                      <a:pt x="185" y="154"/>
                    </a:lnTo>
                    <a:lnTo>
                      <a:pt x="178" y="153"/>
                    </a:lnTo>
                    <a:lnTo>
                      <a:pt x="175" y="151"/>
                    </a:lnTo>
                    <a:lnTo>
                      <a:pt x="171" y="151"/>
                    </a:lnTo>
                    <a:lnTo>
                      <a:pt x="168" y="153"/>
                    </a:lnTo>
                    <a:lnTo>
                      <a:pt x="165" y="153"/>
                    </a:lnTo>
                    <a:lnTo>
                      <a:pt x="158" y="151"/>
                    </a:lnTo>
                    <a:lnTo>
                      <a:pt x="153" y="149"/>
                    </a:lnTo>
                    <a:lnTo>
                      <a:pt x="148" y="149"/>
                    </a:lnTo>
                    <a:lnTo>
                      <a:pt x="147" y="148"/>
                    </a:lnTo>
                    <a:lnTo>
                      <a:pt x="140" y="143"/>
                    </a:lnTo>
                    <a:lnTo>
                      <a:pt x="137" y="143"/>
                    </a:lnTo>
                    <a:lnTo>
                      <a:pt x="130" y="136"/>
                    </a:lnTo>
                    <a:lnTo>
                      <a:pt x="127" y="136"/>
                    </a:lnTo>
                    <a:lnTo>
                      <a:pt x="123" y="134"/>
                    </a:lnTo>
                    <a:lnTo>
                      <a:pt x="122" y="134"/>
                    </a:lnTo>
                    <a:lnTo>
                      <a:pt x="120" y="136"/>
                    </a:lnTo>
                    <a:lnTo>
                      <a:pt x="117" y="136"/>
                    </a:lnTo>
                    <a:lnTo>
                      <a:pt x="112" y="138"/>
                    </a:lnTo>
                    <a:lnTo>
                      <a:pt x="110" y="138"/>
                    </a:lnTo>
                    <a:lnTo>
                      <a:pt x="108" y="139"/>
                    </a:lnTo>
                    <a:lnTo>
                      <a:pt x="107" y="143"/>
                    </a:lnTo>
                    <a:lnTo>
                      <a:pt x="105" y="146"/>
                    </a:lnTo>
                    <a:lnTo>
                      <a:pt x="105" y="148"/>
                    </a:lnTo>
                    <a:lnTo>
                      <a:pt x="103" y="149"/>
                    </a:lnTo>
                    <a:lnTo>
                      <a:pt x="100" y="149"/>
                    </a:lnTo>
                    <a:lnTo>
                      <a:pt x="100" y="153"/>
                    </a:lnTo>
                    <a:lnTo>
                      <a:pt x="103" y="156"/>
                    </a:lnTo>
                    <a:lnTo>
                      <a:pt x="102" y="159"/>
                    </a:lnTo>
                    <a:lnTo>
                      <a:pt x="100" y="161"/>
                    </a:lnTo>
                    <a:lnTo>
                      <a:pt x="100" y="166"/>
                    </a:lnTo>
                    <a:lnTo>
                      <a:pt x="98" y="166"/>
                    </a:lnTo>
                    <a:lnTo>
                      <a:pt x="95" y="166"/>
                    </a:lnTo>
                    <a:lnTo>
                      <a:pt x="92" y="164"/>
                    </a:lnTo>
                    <a:lnTo>
                      <a:pt x="90" y="162"/>
                    </a:lnTo>
                    <a:lnTo>
                      <a:pt x="87" y="162"/>
                    </a:lnTo>
                    <a:lnTo>
                      <a:pt x="82" y="162"/>
                    </a:lnTo>
                    <a:lnTo>
                      <a:pt x="80" y="164"/>
                    </a:lnTo>
                    <a:lnTo>
                      <a:pt x="75" y="164"/>
                    </a:lnTo>
                    <a:lnTo>
                      <a:pt x="65" y="167"/>
                    </a:lnTo>
                    <a:lnTo>
                      <a:pt x="63" y="171"/>
                    </a:lnTo>
                    <a:lnTo>
                      <a:pt x="58" y="171"/>
                    </a:lnTo>
                    <a:lnTo>
                      <a:pt x="53" y="176"/>
                    </a:lnTo>
                    <a:lnTo>
                      <a:pt x="42" y="192"/>
                    </a:lnTo>
                    <a:lnTo>
                      <a:pt x="42" y="192"/>
                    </a:lnTo>
                    <a:lnTo>
                      <a:pt x="40" y="191"/>
                    </a:lnTo>
                    <a:lnTo>
                      <a:pt x="40" y="187"/>
                    </a:lnTo>
                    <a:lnTo>
                      <a:pt x="40" y="182"/>
                    </a:lnTo>
                    <a:lnTo>
                      <a:pt x="32" y="177"/>
                    </a:lnTo>
                    <a:lnTo>
                      <a:pt x="29" y="174"/>
                    </a:lnTo>
                    <a:lnTo>
                      <a:pt x="25" y="167"/>
                    </a:lnTo>
                    <a:lnTo>
                      <a:pt x="20" y="161"/>
                    </a:lnTo>
                    <a:lnTo>
                      <a:pt x="19" y="156"/>
                    </a:lnTo>
                    <a:lnTo>
                      <a:pt x="14" y="151"/>
                    </a:lnTo>
                    <a:lnTo>
                      <a:pt x="7" y="148"/>
                    </a:lnTo>
                    <a:lnTo>
                      <a:pt x="5" y="146"/>
                    </a:lnTo>
                    <a:lnTo>
                      <a:pt x="5" y="138"/>
                    </a:lnTo>
                    <a:lnTo>
                      <a:pt x="4" y="133"/>
                    </a:lnTo>
                    <a:lnTo>
                      <a:pt x="2" y="128"/>
                    </a:lnTo>
                    <a:lnTo>
                      <a:pt x="4" y="123"/>
                    </a:lnTo>
                    <a:lnTo>
                      <a:pt x="2" y="116"/>
                    </a:lnTo>
                    <a:lnTo>
                      <a:pt x="0" y="111"/>
                    </a:lnTo>
                    <a:lnTo>
                      <a:pt x="4" y="108"/>
                    </a:lnTo>
                    <a:lnTo>
                      <a:pt x="5" y="108"/>
                    </a:lnTo>
                    <a:lnTo>
                      <a:pt x="10" y="101"/>
                    </a:lnTo>
                    <a:lnTo>
                      <a:pt x="14" y="96"/>
                    </a:lnTo>
                    <a:lnTo>
                      <a:pt x="17" y="89"/>
                    </a:lnTo>
                    <a:lnTo>
                      <a:pt x="20" y="84"/>
                    </a:lnTo>
                    <a:lnTo>
                      <a:pt x="24" y="83"/>
                    </a:lnTo>
                    <a:lnTo>
                      <a:pt x="29" y="78"/>
                    </a:lnTo>
                    <a:lnTo>
                      <a:pt x="29" y="76"/>
                    </a:lnTo>
                    <a:lnTo>
                      <a:pt x="30" y="78"/>
                    </a:lnTo>
                    <a:lnTo>
                      <a:pt x="32" y="83"/>
                    </a:lnTo>
                    <a:lnTo>
                      <a:pt x="35" y="83"/>
                    </a:lnTo>
                    <a:lnTo>
                      <a:pt x="40" y="83"/>
                    </a:lnTo>
                    <a:lnTo>
                      <a:pt x="47" y="81"/>
                    </a:lnTo>
                    <a:lnTo>
                      <a:pt x="50" y="76"/>
                    </a:lnTo>
                    <a:lnTo>
                      <a:pt x="50" y="73"/>
                    </a:lnTo>
                    <a:lnTo>
                      <a:pt x="52" y="69"/>
                    </a:lnTo>
                    <a:lnTo>
                      <a:pt x="55" y="73"/>
                    </a:lnTo>
                    <a:lnTo>
                      <a:pt x="57" y="78"/>
                    </a:lnTo>
                    <a:lnTo>
                      <a:pt x="58" y="79"/>
                    </a:lnTo>
                    <a:lnTo>
                      <a:pt x="63" y="78"/>
                    </a:lnTo>
                    <a:lnTo>
                      <a:pt x="68" y="74"/>
                    </a:lnTo>
                    <a:lnTo>
                      <a:pt x="77" y="71"/>
                    </a:lnTo>
                    <a:lnTo>
                      <a:pt x="82" y="68"/>
                    </a:lnTo>
                    <a:lnTo>
                      <a:pt x="97" y="64"/>
                    </a:lnTo>
                    <a:lnTo>
                      <a:pt x="103" y="64"/>
                    </a:lnTo>
                    <a:lnTo>
                      <a:pt x="107" y="61"/>
                    </a:lnTo>
                    <a:lnTo>
                      <a:pt x="113" y="58"/>
                    </a:lnTo>
                    <a:lnTo>
                      <a:pt x="112" y="55"/>
                    </a:lnTo>
                    <a:lnTo>
                      <a:pt x="110" y="55"/>
                    </a:lnTo>
                    <a:lnTo>
                      <a:pt x="105" y="50"/>
                    </a:lnTo>
                    <a:lnTo>
                      <a:pt x="105" y="46"/>
                    </a:lnTo>
                    <a:lnTo>
                      <a:pt x="108" y="45"/>
                    </a:lnTo>
                    <a:lnTo>
                      <a:pt x="113" y="45"/>
                    </a:lnTo>
                    <a:lnTo>
                      <a:pt x="118" y="45"/>
                    </a:lnTo>
                    <a:lnTo>
                      <a:pt x="122" y="46"/>
                    </a:lnTo>
                    <a:lnTo>
                      <a:pt x="128" y="46"/>
                    </a:lnTo>
                    <a:lnTo>
                      <a:pt x="135" y="46"/>
                    </a:lnTo>
                    <a:lnTo>
                      <a:pt x="145" y="45"/>
                    </a:lnTo>
                    <a:lnTo>
                      <a:pt x="150" y="41"/>
                    </a:lnTo>
                    <a:lnTo>
                      <a:pt x="153" y="40"/>
                    </a:lnTo>
                    <a:lnTo>
                      <a:pt x="155" y="36"/>
                    </a:lnTo>
                    <a:lnTo>
                      <a:pt x="153" y="33"/>
                    </a:lnTo>
                    <a:lnTo>
                      <a:pt x="155" y="30"/>
                    </a:lnTo>
                    <a:lnTo>
                      <a:pt x="158" y="28"/>
                    </a:lnTo>
                    <a:lnTo>
                      <a:pt x="158" y="25"/>
                    </a:lnTo>
                    <a:lnTo>
                      <a:pt x="161" y="21"/>
                    </a:lnTo>
                    <a:lnTo>
                      <a:pt x="163" y="21"/>
                    </a:lnTo>
                    <a:lnTo>
                      <a:pt x="165" y="21"/>
                    </a:lnTo>
                    <a:lnTo>
                      <a:pt x="170" y="15"/>
                    </a:lnTo>
                    <a:lnTo>
                      <a:pt x="173" y="15"/>
                    </a:lnTo>
                    <a:lnTo>
                      <a:pt x="173" y="11"/>
                    </a:lnTo>
                    <a:lnTo>
                      <a:pt x="173" y="8"/>
                    </a:lnTo>
                    <a:lnTo>
                      <a:pt x="180" y="5"/>
                    </a:lnTo>
                    <a:lnTo>
                      <a:pt x="185" y="3"/>
                    </a:lnTo>
                    <a:lnTo>
                      <a:pt x="190" y="3"/>
                    </a:lnTo>
                    <a:lnTo>
                      <a:pt x="193" y="5"/>
                    </a:lnTo>
                    <a:lnTo>
                      <a:pt x="200" y="1"/>
                    </a:lnTo>
                    <a:lnTo>
                      <a:pt x="20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57" name="Freeform 100"/>
              <p:cNvSpPr>
                <a:spLocks/>
              </p:cNvSpPr>
              <p:nvPr/>
            </p:nvSpPr>
            <p:spPr bwMode="auto">
              <a:xfrm>
                <a:off x="6533812" y="2878543"/>
                <a:ext cx="202277" cy="163939"/>
              </a:xfrm>
              <a:custGeom>
                <a:avLst/>
                <a:gdLst/>
                <a:ahLst/>
                <a:cxnLst>
                  <a:cxn ang="0">
                    <a:pos x="354" y="309"/>
                  </a:cxn>
                  <a:cxn ang="0">
                    <a:pos x="365" y="90"/>
                  </a:cxn>
                  <a:cxn ang="0">
                    <a:pos x="360" y="74"/>
                  </a:cxn>
                  <a:cxn ang="0">
                    <a:pos x="367" y="59"/>
                  </a:cxn>
                  <a:cxn ang="0">
                    <a:pos x="364" y="49"/>
                  </a:cxn>
                  <a:cxn ang="0">
                    <a:pos x="367" y="35"/>
                  </a:cxn>
                  <a:cxn ang="0">
                    <a:pos x="362" y="25"/>
                  </a:cxn>
                  <a:cxn ang="0">
                    <a:pos x="354" y="25"/>
                  </a:cxn>
                  <a:cxn ang="0">
                    <a:pos x="334" y="20"/>
                  </a:cxn>
                  <a:cxn ang="0">
                    <a:pos x="319" y="19"/>
                  </a:cxn>
                  <a:cxn ang="0">
                    <a:pos x="319" y="15"/>
                  </a:cxn>
                  <a:cxn ang="0">
                    <a:pos x="307" y="7"/>
                  </a:cxn>
                  <a:cxn ang="0">
                    <a:pos x="294" y="5"/>
                  </a:cxn>
                  <a:cxn ang="0">
                    <a:pos x="289" y="7"/>
                  </a:cxn>
                  <a:cxn ang="0">
                    <a:pos x="282" y="4"/>
                  </a:cxn>
                  <a:cxn ang="0">
                    <a:pos x="264" y="9"/>
                  </a:cxn>
                  <a:cxn ang="0">
                    <a:pos x="247" y="19"/>
                  </a:cxn>
                  <a:cxn ang="0">
                    <a:pos x="242" y="27"/>
                  </a:cxn>
                  <a:cxn ang="0">
                    <a:pos x="246" y="44"/>
                  </a:cxn>
                  <a:cxn ang="0">
                    <a:pos x="247" y="57"/>
                  </a:cxn>
                  <a:cxn ang="0">
                    <a:pos x="241" y="65"/>
                  </a:cxn>
                  <a:cxn ang="0">
                    <a:pos x="227" y="74"/>
                  </a:cxn>
                  <a:cxn ang="0">
                    <a:pos x="207" y="62"/>
                  </a:cxn>
                  <a:cxn ang="0">
                    <a:pos x="187" y="52"/>
                  </a:cxn>
                  <a:cxn ang="0">
                    <a:pos x="163" y="44"/>
                  </a:cxn>
                  <a:cxn ang="0">
                    <a:pos x="151" y="45"/>
                  </a:cxn>
                  <a:cxn ang="0">
                    <a:pos x="134" y="29"/>
                  </a:cxn>
                  <a:cxn ang="0">
                    <a:pos x="129" y="15"/>
                  </a:cxn>
                  <a:cxn ang="0">
                    <a:pos x="104" y="9"/>
                  </a:cxn>
                  <a:cxn ang="0">
                    <a:pos x="84" y="5"/>
                  </a:cxn>
                  <a:cxn ang="0">
                    <a:pos x="55" y="5"/>
                  </a:cxn>
                  <a:cxn ang="0">
                    <a:pos x="45" y="0"/>
                  </a:cxn>
                  <a:cxn ang="0">
                    <a:pos x="46" y="10"/>
                  </a:cxn>
                  <a:cxn ang="0">
                    <a:pos x="43" y="20"/>
                  </a:cxn>
                  <a:cxn ang="0">
                    <a:pos x="28" y="30"/>
                  </a:cxn>
                  <a:cxn ang="0">
                    <a:pos x="18" y="35"/>
                  </a:cxn>
                  <a:cxn ang="0">
                    <a:pos x="15" y="40"/>
                  </a:cxn>
                  <a:cxn ang="0">
                    <a:pos x="16" y="50"/>
                  </a:cxn>
                  <a:cxn ang="0">
                    <a:pos x="15" y="57"/>
                  </a:cxn>
                  <a:cxn ang="0">
                    <a:pos x="15" y="60"/>
                  </a:cxn>
                  <a:cxn ang="0">
                    <a:pos x="8" y="67"/>
                  </a:cxn>
                  <a:cxn ang="0">
                    <a:pos x="3" y="69"/>
                  </a:cxn>
                  <a:cxn ang="0">
                    <a:pos x="1" y="70"/>
                  </a:cxn>
                  <a:cxn ang="0">
                    <a:pos x="3" y="79"/>
                  </a:cxn>
                  <a:cxn ang="0">
                    <a:pos x="6" y="98"/>
                  </a:cxn>
                  <a:cxn ang="0">
                    <a:pos x="6" y="108"/>
                  </a:cxn>
                  <a:cxn ang="0">
                    <a:pos x="11" y="127"/>
                  </a:cxn>
                  <a:cxn ang="0">
                    <a:pos x="8" y="140"/>
                  </a:cxn>
                  <a:cxn ang="0">
                    <a:pos x="11" y="153"/>
                  </a:cxn>
                  <a:cxn ang="0">
                    <a:pos x="3" y="160"/>
                  </a:cxn>
                  <a:cxn ang="0">
                    <a:pos x="0" y="163"/>
                  </a:cxn>
                  <a:cxn ang="0">
                    <a:pos x="10" y="173"/>
                  </a:cxn>
                  <a:cxn ang="0">
                    <a:pos x="15" y="183"/>
                  </a:cxn>
                  <a:cxn ang="0">
                    <a:pos x="16" y="191"/>
                  </a:cxn>
                  <a:cxn ang="0">
                    <a:pos x="20" y="201"/>
                  </a:cxn>
                  <a:cxn ang="0">
                    <a:pos x="23" y="208"/>
                  </a:cxn>
                  <a:cxn ang="0">
                    <a:pos x="41" y="208"/>
                  </a:cxn>
                  <a:cxn ang="0">
                    <a:pos x="50" y="215"/>
                  </a:cxn>
                  <a:cxn ang="0">
                    <a:pos x="56" y="226"/>
                  </a:cxn>
                  <a:cxn ang="0">
                    <a:pos x="63" y="231"/>
                  </a:cxn>
                  <a:cxn ang="0">
                    <a:pos x="109" y="246"/>
                  </a:cxn>
                  <a:cxn ang="0">
                    <a:pos x="354" y="316"/>
                  </a:cxn>
                  <a:cxn ang="0">
                    <a:pos x="354" y="316"/>
                  </a:cxn>
                </a:cxnLst>
                <a:rect l="0" t="0" r="r" b="b"/>
                <a:pathLst>
                  <a:path w="377" h="318">
                    <a:moveTo>
                      <a:pt x="354" y="316"/>
                    </a:moveTo>
                    <a:lnTo>
                      <a:pt x="354" y="309"/>
                    </a:lnTo>
                    <a:lnTo>
                      <a:pt x="377" y="306"/>
                    </a:lnTo>
                    <a:lnTo>
                      <a:pt x="365" y="90"/>
                    </a:lnTo>
                    <a:lnTo>
                      <a:pt x="364" y="79"/>
                    </a:lnTo>
                    <a:lnTo>
                      <a:pt x="360" y="74"/>
                    </a:lnTo>
                    <a:lnTo>
                      <a:pt x="364" y="67"/>
                    </a:lnTo>
                    <a:lnTo>
                      <a:pt x="367" y="59"/>
                    </a:lnTo>
                    <a:lnTo>
                      <a:pt x="367" y="54"/>
                    </a:lnTo>
                    <a:lnTo>
                      <a:pt x="364" y="49"/>
                    </a:lnTo>
                    <a:lnTo>
                      <a:pt x="365" y="39"/>
                    </a:lnTo>
                    <a:lnTo>
                      <a:pt x="367" y="35"/>
                    </a:lnTo>
                    <a:lnTo>
                      <a:pt x="365" y="29"/>
                    </a:lnTo>
                    <a:lnTo>
                      <a:pt x="362" y="25"/>
                    </a:lnTo>
                    <a:lnTo>
                      <a:pt x="357" y="25"/>
                    </a:lnTo>
                    <a:lnTo>
                      <a:pt x="354" y="25"/>
                    </a:lnTo>
                    <a:lnTo>
                      <a:pt x="337" y="24"/>
                    </a:lnTo>
                    <a:lnTo>
                      <a:pt x="334" y="20"/>
                    </a:lnTo>
                    <a:lnTo>
                      <a:pt x="327" y="20"/>
                    </a:lnTo>
                    <a:lnTo>
                      <a:pt x="319" y="19"/>
                    </a:lnTo>
                    <a:lnTo>
                      <a:pt x="317" y="15"/>
                    </a:lnTo>
                    <a:lnTo>
                      <a:pt x="319" y="15"/>
                    </a:lnTo>
                    <a:lnTo>
                      <a:pt x="319" y="12"/>
                    </a:lnTo>
                    <a:lnTo>
                      <a:pt x="307" y="7"/>
                    </a:lnTo>
                    <a:lnTo>
                      <a:pt x="302" y="7"/>
                    </a:lnTo>
                    <a:lnTo>
                      <a:pt x="294" y="5"/>
                    </a:lnTo>
                    <a:lnTo>
                      <a:pt x="292" y="4"/>
                    </a:lnTo>
                    <a:lnTo>
                      <a:pt x="289" y="7"/>
                    </a:lnTo>
                    <a:lnTo>
                      <a:pt x="284" y="4"/>
                    </a:lnTo>
                    <a:lnTo>
                      <a:pt x="282" y="4"/>
                    </a:lnTo>
                    <a:lnTo>
                      <a:pt x="276" y="7"/>
                    </a:lnTo>
                    <a:lnTo>
                      <a:pt x="264" y="9"/>
                    </a:lnTo>
                    <a:lnTo>
                      <a:pt x="252" y="14"/>
                    </a:lnTo>
                    <a:lnTo>
                      <a:pt x="247" y="19"/>
                    </a:lnTo>
                    <a:lnTo>
                      <a:pt x="246" y="24"/>
                    </a:lnTo>
                    <a:lnTo>
                      <a:pt x="242" y="27"/>
                    </a:lnTo>
                    <a:lnTo>
                      <a:pt x="242" y="37"/>
                    </a:lnTo>
                    <a:lnTo>
                      <a:pt x="246" y="44"/>
                    </a:lnTo>
                    <a:lnTo>
                      <a:pt x="249" y="52"/>
                    </a:lnTo>
                    <a:lnTo>
                      <a:pt x="247" y="57"/>
                    </a:lnTo>
                    <a:lnTo>
                      <a:pt x="241" y="64"/>
                    </a:lnTo>
                    <a:lnTo>
                      <a:pt x="241" y="65"/>
                    </a:lnTo>
                    <a:lnTo>
                      <a:pt x="232" y="72"/>
                    </a:lnTo>
                    <a:lnTo>
                      <a:pt x="227" y="74"/>
                    </a:lnTo>
                    <a:lnTo>
                      <a:pt x="216" y="70"/>
                    </a:lnTo>
                    <a:lnTo>
                      <a:pt x="207" y="62"/>
                    </a:lnTo>
                    <a:lnTo>
                      <a:pt x="199" y="57"/>
                    </a:lnTo>
                    <a:lnTo>
                      <a:pt x="187" y="52"/>
                    </a:lnTo>
                    <a:lnTo>
                      <a:pt x="171" y="45"/>
                    </a:lnTo>
                    <a:lnTo>
                      <a:pt x="163" y="44"/>
                    </a:lnTo>
                    <a:lnTo>
                      <a:pt x="159" y="45"/>
                    </a:lnTo>
                    <a:lnTo>
                      <a:pt x="151" y="45"/>
                    </a:lnTo>
                    <a:lnTo>
                      <a:pt x="143" y="42"/>
                    </a:lnTo>
                    <a:lnTo>
                      <a:pt x="134" y="29"/>
                    </a:lnTo>
                    <a:lnTo>
                      <a:pt x="134" y="22"/>
                    </a:lnTo>
                    <a:lnTo>
                      <a:pt x="129" y="15"/>
                    </a:lnTo>
                    <a:lnTo>
                      <a:pt x="113" y="12"/>
                    </a:lnTo>
                    <a:lnTo>
                      <a:pt x="104" y="9"/>
                    </a:lnTo>
                    <a:lnTo>
                      <a:pt x="91" y="7"/>
                    </a:lnTo>
                    <a:lnTo>
                      <a:pt x="84" y="5"/>
                    </a:lnTo>
                    <a:lnTo>
                      <a:pt x="68" y="7"/>
                    </a:lnTo>
                    <a:lnTo>
                      <a:pt x="55" y="5"/>
                    </a:lnTo>
                    <a:lnTo>
                      <a:pt x="51" y="2"/>
                    </a:lnTo>
                    <a:lnTo>
                      <a:pt x="45" y="0"/>
                    </a:lnTo>
                    <a:lnTo>
                      <a:pt x="45" y="2"/>
                    </a:lnTo>
                    <a:lnTo>
                      <a:pt x="46" y="10"/>
                    </a:lnTo>
                    <a:lnTo>
                      <a:pt x="48" y="12"/>
                    </a:lnTo>
                    <a:lnTo>
                      <a:pt x="43" y="20"/>
                    </a:lnTo>
                    <a:lnTo>
                      <a:pt x="28" y="29"/>
                    </a:lnTo>
                    <a:lnTo>
                      <a:pt x="28" y="30"/>
                    </a:lnTo>
                    <a:lnTo>
                      <a:pt x="25" y="35"/>
                    </a:lnTo>
                    <a:lnTo>
                      <a:pt x="18" y="35"/>
                    </a:lnTo>
                    <a:lnTo>
                      <a:pt x="15" y="39"/>
                    </a:lnTo>
                    <a:lnTo>
                      <a:pt x="15" y="40"/>
                    </a:lnTo>
                    <a:lnTo>
                      <a:pt x="15" y="44"/>
                    </a:lnTo>
                    <a:lnTo>
                      <a:pt x="16" y="50"/>
                    </a:lnTo>
                    <a:lnTo>
                      <a:pt x="16" y="55"/>
                    </a:lnTo>
                    <a:lnTo>
                      <a:pt x="15" y="57"/>
                    </a:lnTo>
                    <a:lnTo>
                      <a:pt x="16" y="59"/>
                    </a:lnTo>
                    <a:lnTo>
                      <a:pt x="15" y="60"/>
                    </a:lnTo>
                    <a:lnTo>
                      <a:pt x="11" y="65"/>
                    </a:lnTo>
                    <a:lnTo>
                      <a:pt x="8" y="67"/>
                    </a:lnTo>
                    <a:lnTo>
                      <a:pt x="6" y="69"/>
                    </a:lnTo>
                    <a:lnTo>
                      <a:pt x="3" y="69"/>
                    </a:lnTo>
                    <a:lnTo>
                      <a:pt x="3" y="69"/>
                    </a:lnTo>
                    <a:lnTo>
                      <a:pt x="1" y="70"/>
                    </a:lnTo>
                    <a:lnTo>
                      <a:pt x="1" y="77"/>
                    </a:lnTo>
                    <a:lnTo>
                      <a:pt x="3" y="79"/>
                    </a:lnTo>
                    <a:lnTo>
                      <a:pt x="6" y="83"/>
                    </a:lnTo>
                    <a:lnTo>
                      <a:pt x="6" y="98"/>
                    </a:lnTo>
                    <a:lnTo>
                      <a:pt x="8" y="107"/>
                    </a:lnTo>
                    <a:lnTo>
                      <a:pt x="6" y="108"/>
                    </a:lnTo>
                    <a:lnTo>
                      <a:pt x="8" y="120"/>
                    </a:lnTo>
                    <a:lnTo>
                      <a:pt x="11" y="127"/>
                    </a:lnTo>
                    <a:lnTo>
                      <a:pt x="8" y="138"/>
                    </a:lnTo>
                    <a:lnTo>
                      <a:pt x="8" y="140"/>
                    </a:lnTo>
                    <a:lnTo>
                      <a:pt x="10" y="145"/>
                    </a:lnTo>
                    <a:lnTo>
                      <a:pt x="11" y="153"/>
                    </a:lnTo>
                    <a:lnTo>
                      <a:pt x="10" y="157"/>
                    </a:lnTo>
                    <a:lnTo>
                      <a:pt x="3" y="160"/>
                    </a:lnTo>
                    <a:lnTo>
                      <a:pt x="1" y="162"/>
                    </a:lnTo>
                    <a:lnTo>
                      <a:pt x="0" y="163"/>
                    </a:lnTo>
                    <a:lnTo>
                      <a:pt x="3" y="167"/>
                    </a:lnTo>
                    <a:lnTo>
                      <a:pt x="10" y="173"/>
                    </a:lnTo>
                    <a:lnTo>
                      <a:pt x="13" y="183"/>
                    </a:lnTo>
                    <a:lnTo>
                      <a:pt x="15" y="183"/>
                    </a:lnTo>
                    <a:lnTo>
                      <a:pt x="16" y="190"/>
                    </a:lnTo>
                    <a:lnTo>
                      <a:pt x="16" y="191"/>
                    </a:lnTo>
                    <a:lnTo>
                      <a:pt x="16" y="198"/>
                    </a:lnTo>
                    <a:lnTo>
                      <a:pt x="20" y="201"/>
                    </a:lnTo>
                    <a:lnTo>
                      <a:pt x="20" y="205"/>
                    </a:lnTo>
                    <a:lnTo>
                      <a:pt x="23" y="208"/>
                    </a:lnTo>
                    <a:lnTo>
                      <a:pt x="33" y="208"/>
                    </a:lnTo>
                    <a:lnTo>
                      <a:pt x="41" y="208"/>
                    </a:lnTo>
                    <a:lnTo>
                      <a:pt x="46" y="210"/>
                    </a:lnTo>
                    <a:lnTo>
                      <a:pt x="50" y="215"/>
                    </a:lnTo>
                    <a:lnTo>
                      <a:pt x="55" y="225"/>
                    </a:lnTo>
                    <a:lnTo>
                      <a:pt x="56" y="226"/>
                    </a:lnTo>
                    <a:lnTo>
                      <a:pt x="60" y="230"/>
                    </a:lnTo>
                    <a:lnTo>
                      <a:pt x="63" y="231"/>
                    </a:lnTo>
                    <a:lnTo>
                      <a:pt x="104" y="241"/>
                    </a:lnTo>
                    <a:lnTo>
                      <a:pt x="109" y="246"/>
                    </a:lnTo>
                    <a:lnTo>
                      <a:pt x="158" y="226"/>
                    </a:lnTo>
                    <a:lnTo>
                      <a:pt x="354" y="316"/>
                    </a:lnTo>
                    <a:lnTo>
                      <a:pt x="354" y="318"/>
                    </a:lnTo>
                    <a:lnTo>
                      <a:pt x="354" y="316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58" name="Freeform 101"/>
              <p:cNvSpPr>
                <a:spLocks noEditPoints="1"/>
              </p:cNvSpPr>
              <p:nvPr/>
            </p:nvSpPr>
            <p:spPr bwMode="auto">
              <a:xfrm>
                <a:off x="6509196" y="2824589"/>
                <a:ext cx="50301" cy="89233"/>
              </a:xfrm>
              <a:custGeom>
                <a:avLst/>
                <a:gdLst/>
                <a:ahLst/>
                <a:cxnLst>
                  <a:cxn ang="0">
                    <a:pos x="53" y="172"/>
                  </a:cxn>
                  <a:cxn ang="0">
                    <a:pos x="58" y="168"/>
                  </a:cxn>
                  <a:cxn ang="0">
                    <a:pos x="63" y="162"/>
                  </a:cxn>
                  <a:cxn ang="0">
                    <a:pos x="63" y="158"/>
                  </a:cxn>
                  <a:cxn ang="0">
                    <a:pos x="62" y="147"/>
                  </a:cxn>
                  <a:cxn ang="0">
                    <a:pos x="62" y="142"/>
                  </a:cxn>
                  <a:cxn ang="0">
                    <a:pos x="72" y="138"/>
                  </a:cxn>
                  <a:cxn ang="0">
                    <a:pos x="75" y="132"/>
                  </a:cxn>
                  <a:cxn ang="0">
                    <a:pos x="95" y="115"/>
                  </a:cxn>
                  <a:cxn ang="0">
                    <a:pos x="92" y="105"/>
                  </a:cxn>
                  <a:cxn ang="0">
                    <a:pos x="90" y="103"/>
                  </a:cxn>
                  <a:cxn ang="0">
                    <a:pos x="82" y="97"/>
                  </a:cxn>
                  <a:cxn ang="0">
                    <a:pos x="78" y="92"/>
                  </a:cxn>
                  <a:cxn ang="0">
                    <a:pos x="77" y="95"/>
                  </a:cxn>
                  <a:cxn ang="0">
                    <a:pos x="72" y="95"/>
                  </a:cxn>
                  <a:cxn ang="0">
                    <a:pos x="67" y="92"/>
                  </a:cxn>
                  <a:cxn ang="0">
                    <a:pos x="55" y="80"/>
                  </a:cxn>
                  <a:cxn ang="0">
                    <a:pos x="70" y="67"/>
                  </a:cxn>
                  <a:cxn ang="0">
                    <a:pos x="78" y="59"/>
                  </a:cxn>
                  <a:cxn ang="0">
                    <a:pos x="78" y="54"/>
                  </a:cxn>
                  <a:cxn ang="0">
                    <a:pos x="77" y="49"/>
                  </a:cxn>
                  <a:cxn ang="0">
                    <a:pos x="70" y="40"/>
                  </a:cxn>
                  <a:cxn ang="0">
                    <a:pos x="65" y="27"/>
                  </a:cxn>
                  <a:cxn ang="0">
                    <a:pos x="72" y="19"/>
                  </a:cxn>
                  <a:cxn ang="0">
                    <a:pos x="75" y="9"/>
                  </a:cxn>
                  <a:cxn ang="0">
                    <a:pos x="65" y="14"/>
                  </a:cxn>
                  <a:cxn ang="0">
                    <a:pos x="60" y="15"/>
                  </a:cxn>
                  <a:cxn ang="0">
                    <a:pos x="53" y="7"/>
                  </a:cxn>
                  <a:cxn ang="0">
                    <a:pos x="50" y="0"/>
                  </a:cxn>
                  <a:cxn ang="0">
                    <a:pos x="45" y="4"/>
                  </a:cxn>
                  <a:cxn ang="0">
                    <a:pos x="37" y="2"/>
                  </a:cxn>
                  <a:cxn ang="0">
                    <a:pos x="22" y="12"/>
                  </a:cxn>
                  <a:cxn ang="0">
                    <a:pos x="20" y="15"/>
                  </a:cxn>
                  <a:cxn ang="0">
                    <a:pos x="20" y="24"/>
                  </a:cxn>
                  <a:cxn ang="0">
                    <a:pos x="17" y="40"/>
                  </a:cxn>
                  <a:cxn ang="0">
                    <a:pos x="22" y="50"/>
                  </a:cxn>
                  <a:cxn ang="0">
                    <a:pos x="20" y="54"/>
                  </a:cxn>
                  <a:cxn ang="0">
                    <a:pos x="20" y="59"/>
                  </a:cxn>
                  <a:cxn ang="0">
                    <a:pos x="17" y="69"/>
                  </a:cxn>
                  <a:cxn ang="0">
                    <a:pos x="12" y="74"/>
                  </a:cxn>
                  <a:cxn ang="0">
                    <a:pos x="4" y="80"/>
                  </a:cxn>
                  <a:cxn ang="0">
                    <a:pos x="2" y="92"/>
                  </a:cxn>
                  <a:cxn ang="0">
                    <a:pos x="4" y="100"/>
                  </a:cxn>
                  <a:cxn ang="0">
                    <a:pos x="9" y="105"/>
                  </a:cxn>
                  <a:cxn ang="0">
                    <a:pos x="17" y="117"/>
                  </a:cxn>
                  <a:cxn ang="0">
                    <a:pos x="25" y="120"/>
                  </a:cxn>
                  <a:cxn ang="0">
                    <a:pos x="35" y="127"/>
                  </a:cxn>
                  <a:cxn ang="0">
                    <a:pos x="50" y="172"/>
                  </a:cxn>
                  <a:cxn ang="0">
                    <a:pos x="73" y="87"/>
                  </a:cxn>
                  <a:cxn ang="0">
                    <a:pos x="78" y="88"/>
                  </a:cxn>
                  <a:cxn ang="0">
                    <a:pos x="72" y="88"/>
                  </a:cxn>
                </a:cxnLst>
                <a:rect l="0" t="0" r="r" b="b"/>
                <a:pathLst>
                  <a:path w="95" h="172">
                    <a:moveTo>
                      <a:pt x="50" y="172"/>
                    </a:moveTo>
                    <a:lnTo>
                      <a:pt x="53" y="172"/>
                    </a:lnTo>
                    <a:lnTo>
                      <a:pt x="55" y="170"/>
                    </a:lnTo>
                    <a:lnTo>
                      <a:pt x="58" y="168"/>
                    </a:lnTo>
                    <a:lnTo>
                      <a:pt x="62" y="163"/>
                    </a:lnTo>
                    <a:lnTo>
                      <a:pt x="63" y="162"/>
                    </a:lnTo>
                    <a:lnTo>
                      <a:pt x="62" y="160"/>
                    </a:lnTo>
                    <a:lnTo>
                      <a:pt x="63" y="158"/>
                    </a:lnTo>
                    <a:lnTo>
                      <a:pt x="63" y="153"/>
                    </a:lnTo>
                    <a:lnTo>
                      <a:pt x="62" y="147"/>
                    </a:lnTo>
                    <a:lnTo>
                      <a:pt x="62" y="143"/>
                    </a:lnTo>
                    <a:lnTo>
                      <a:pt x="62" y="142"/>
                    </a:lnTo>
                    <a:lnTo>
                      <a:pt x="65" y="138"/>
                    </a:lnTo>
                    <a:lnTo>
                      <a:pt x="72" y="138"/>
                    </a:lnTo>
                    <a:lnTo>
                      <a:pt x="75" y="133"/>
                    </a:lnTo>
                    <a:lnTo>
                      <a:pt x="75" y="132"/>
                    </a:lnTo>
                    <a:lnTo>
                      <a:pt x="90" y="123"/>
                    </a:lnTo>
                    <a:lnTo>
                      <a:pt x="95" y="115"/>
                    </a:lnTo>
                    <a:lnTo>
                      <a:pt x="93" y="113"/>
                    </a:lnTo>
                    <a:lnTo>
                      <a:pt x="92" y="105"/>
                    </a:lnTo>
                    <a:lnTo>
                      <a:pt x="92" y="103"/>
                    </a:lnTo>
                    <a:lnTo>
                      <a:pt x="90" y="103"/>
                    </a:lnTo>
                    <a:lnTo>
                      <a:pt x="82" y="98"/>
                    </a:lnTo>
                    <a:lnTo>
                      <a:pt x="82" y="97"/>
                    </a:lnTo>
                    <a:lnTo>
                      <a:pt x="82" y="93"/>
                    </a:lnTo>
                    <a:lnTo>
                      <a:pt x="78" y="92"/>
                    </a:lnTo>
                    <a:lnTo>
                      <a:pt x="77" y="93"/>
                    </a:lnTo>
                    <a:lnTo>
                      <a:pt x="77" y="95"/>
                    </a:lnTo>
                    <a:lnTo>
                      <a:pt x="75" y="95"/>
                    </a:lnTo>
                    <a:lnTo>
                      <a:pt x="72" y="95"/>
                    </a:lnTo>
                    <a:lnTo>
                      <a:pt x="70" y="92"/>
                    </a:lnTo>
                    <a:lnTo>
                      <a:pt x="67" y="92"/>
                    </a:lnTo>
                    <a:lnTo>
                      <a:pt x="58" y="87"/>
                    </a:lnTo>
                    <a:lnTo>
                      <a:pt x="55" y="80"/>
                    </a:lnTo>
                    <a:lnTo>
                      <a:pt x="58" y="74"/>
                    </a:lnTo>
                    <a:lnTo>
                      <a:pt x="70" y="67"/>
                    </a:lnTo>
                    <a:lnTo>
                      <a:pt x="77" y="60"/>
                    </a:lnTo>
                    <a:lnTo>
                      <a:pt x="78" y="59"/>
                    </a:lnTo>
                    <a:lnTo>
                      <a:pt x="77" y="55"/>
                    </a:lnTo>
                    <a:lnTo>
                      <a:pt x="78" y="54"/>
                    </a:lnTo>
                    <a:lnTo>
                      <a:pt x="78" y="50"/>
                    </a:lnTo>
                    <a:lnTo>
                      <a:pt x="77" y="49"/>
                    </a:lnTo>
                    <a:lnTo>
                      <a:pt x="77" y="42"/>
                    </a:lnTo>
                    <a:lnTo>
                      <a:pt x="70" y="40"/>
                    </a:lnTo>
                    <a:lnTo>
                      <a:pt x="63" y="32"/>
                    </a:lnTo>
                    <a:lnTo>
                      <a:pt x="65" y="27"/>
                    </a:lnTo>
                    <a:lnTo>
                      <a:pt x="70" y="24"/>
                    </a:lnTo>
                    <a:lnTo>
                      <a:pt x="72" y="19"/>
                    </a:lnTo>
                    <a:lnTo>
                      <a:pt x="75" y="12"/>
                    </a:lnTo>
                    <a:lnTo>
                      <a:pt x="75" y="9"/>
                    </a:lnTo>
                    <a:lnTo>
                      <a:pt x="73" y="7"/>
                    </a:lnTo>
                    <a:lnTo>
                      <a:pt x="65" y="14"/>
                    </a:lnTo>
                    <a:lnTo>
                      <a:pt x="62" y="17"/>
                    </a:lnTo>
                    <a:lnTo>
                      <a:pt x="60" y="15"/>
                    </a:lnTo>
                    <a:lnTo>
                      <a:pt x="55" y="7"/>
                    </a:lnTo>
                    <a:lnTo>
                      <a:pt x="53" y="7"/>
                    </a:lnTo>
                    <a:lnTo>
                      <a:pt x="53" y="4"/>
                    </a:lnTo>
                    <a:lnTo>
                      <a:pt x="50" y="0"/>
                    </a:lnTo>
                    <a:lnTo>
                      <a:pt x="45" y="2"/>
                    </a:lnTo>
                    <a:lnTo>
                      <a:pt x="45" y="4"/>
                    </a:lnTo>
                    <a:lnTo>
                      <a:pt x="43" y="2"/>
                    </a:lnTo>
                    <a:lnTo>
                      <a:pt x="37" y="2"/>
                    </a:lnTo>
                    <a:lnTo>
                      <a:pt x="27" y="7"/>
                    </a:lnTo>
                    <a:lnTo>
                      <a:pt x="22" y="12"/>
                    </a:lnTo>
                    <a:lnTo>
                      <a:pt x="22" y="12"/>
                    </a:lnTo>
                    <a:lnTo>
                      <a:pt x="20" y="15"/>
                    </a:lnTo>
                    <a:lnTo>
                      <a:pt x="22" y="17"/>
                    </a:lnTo>
                    <a:lnTo>
                      <a:pt x="20" y="24"/>
                    </a:lnTo>
                    <a:lnTo>
                      <a:pt x="20" y="30"/>
                    </a:lnTo>
                    <a:lnTo>
                      <a:pt x="17" y="40"/>
                    </a:lnTo>
                    <a:lnTo>
                      <a:pt x="19" y="47"/>
                    </a:lnTo>
                    <a:lnTo>
                      <a:pt x="22" y="50"/>
                    </a:lnTo>
                    <a:lnTo>
                      <a:pt x="22" y="52"/>
                    </a:lnTo>
                    <a:lnTo>
                      <a:pt x="20" y="54"/>
                    </a:lnTo>
                    <a:lnTo>
                      <a:pt x="17" y="57"/>
                    </a:lnTo>
                    <a:lnTo>
                      <a:pt x="20" y="59"/>
                    </a:lnTo>
                    <a:lnTo>
                      <a:pt x="19" y="62"/>
                    </a:lnTo>
                    <a:lnTo>
                      <a:pt x="17" y="69"/>
                    </a:lnTo>
                    <a:lnTo>
                      <a:pt x="14" y="70"/>
                    </a:lnTo>
                    <a:lnTo>
                      <a:pt x="12" y="74"/>
                    </a:lnTo>
                    <a:lnTo>
                      <a:pt x="9" y="75"/>
                    </a:lnTo>
                    <a:lnTo>
                      <a:pt x="4" y="80"/>
                    </a:lnTo>
                    <a:lnTo>
                      <a:pt x="0" y="92"/>
                    </a:lnTo>
                    <a:lnTo>
                      <a:pt x="2" y="92"/>
                    </a:lnTo>
                    <a:lnTo>
                      <a:pt x="5" y="98"/>
                    </a:lnTo>
                    <a:lnTo>
                      <a:pt x="4" y="100"/>
                    </a:lnTo>
                    <a:lnTo>
                      <a:pt x="7" y="105"/>
                    </a:lnTo>
                    <a:lnTo>
                      <a:pt x="9" y="105"/>
                    </a:lnTo>
                    <a:lnTo>
                      <a:pt x="15" y="110"/>
                    </a:lnTo>
                    <a:lnTo>
                      <a:pt x="17" y="117"/>
                    </a:lnTo>
                    <a:lnTo>
                      <a:pt x="24" y="118"/>
                    </a:lnTo>
                    <a:lnTo>
                      <a:pt x="25" y="120"/>
                    </a:lnTo>
                    <a:lnTo>
                      <a:pt x="28" y="122"/>
                    </a:lnTo>
                    <a:lnTo>
                      <a:pt x="35" y="127"/>
                    </a:lnTo>
                    <a:lnTo>
                      <a:pt x="50" y="172"/>
                    </a:lnTo>
                    <a:lnTo>
                      <a:pt x="50" y="172"/>
                    </a:lnTo>
                    <a:close/>
                    <a:moveTo>
                      <a:pt x="72" y="88"/>
                    </a:moveTo>
                    <a:lnTo>
                      <a:pt x="73" y="87"/>
                    </a:lnTo>
                    <a:lnTo>
                      <a:pt x="77" y="87"/>
                    </a:lnTo>
                    <a:lnTo>
                      <a:pt x="78" y="88"/>
                    </a:lnTo>
                    <a:lnTo>
                      <a:pt x="75" y="90"/>
                    </a:lnTo>
                    <a:lnTo>
                      <a:pt x="72" y="88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59" name="Freeform 102"/>
              <p:cNvSpPr>
                <a:spLocks/>
              </p:cNvSpPr>
              <p:nvPr/>
            </p:nvSpPr>
            <p:spPr bwMode="auto">
              <a:xfrm>
                <a:off x="6307989" y="2828739"/>
                <a:ext cx="260070" cy="219969"/>
              </a:xfrm>
              <a:custGeom>
                <a:avLst/>
                <a:gdLst/>
                <a:ahLst/>
                <a:cxnLst>
                  <a:cxn ang="0">
                    <a:pos x="480" y="322"/>
                  </a:cxn>
                  <a:cxn ang="0">
                    <a:pos x="470" y="306"/>
                  </a:cxn>
                  <a:cxn ang="0">
                    <a:pos x="447" y="304"/>
                  </a:cxn>
                  <a:cxn ang="0">
                    <a:pos x="440" y="294"/>
                  </a:cxn>
                  <a:cxn ang="0">
                    <a:pos x="439" y="279"/>
                  </a:cxn>
                  <a:cxn ang="0">
                    <a:pos x="427" y="263"/>
                  </a:cxn>
                  <a:cxn ang="0">
                    <a:pos x="427" y="256"/>
                  </a:cxn>
                  <a:cxn ang="0">
                    <a:pos x="434" y="241"/>
                  </a:cxn>
                  <a:cxn ang="0">
                    <a:pos x="435" y="223"/>
                  </a:cxn>
                  <a:cxn ang="0">
                    <a:pos x="432" y="203"/>
                  </a:cxn>
                  <a:cxn ang="0">
                    <a:pos x="427" y="175"/>
                  </a:cxn>
                  <a:cxn ang="0">
                    <a:pos x="427" y="165"/>
                  </a:cxn>
                  <a:cxn ang="0">
                    <a:pos x="402" y="113"/>
                  </a:cxn>
                  <a:cxn ang="0">
                    <a:pos x="392" y="103"/>
                  </a:cxn>
                  <a:cxn ang="0">
                    <a:pos x="381" y="93"/>
                  </a:cxn>
                  <a:cxn ang="0">
                    <a:pos x="377" y="85"/>
                  </a:cxn>
                  <a:cxn ang="0">
                    <a:pos x="389" y="67"/>
                  </a:cxn>
                  <a:cxn ang="0">
                    <a:pos x="396" y="55"/>
                  </a:cxn>
                  <a:cxn ang="0">
                    <a:pos x="397" y="47"/>
                  </a:cxn>
                  <a:cxn ang="0">
                    <a:pos x="396" y="40"/>
                  </a:cxn>
                  <a:cxn ang="0">
                    <a:pos x="397" y="17"/>
                  </a:cxn>
                  <a:cxn ang="0">
                    <a:pos x="399" y="5"/>
                  </a:cxn>
                  <a:cxn ang="0">
                    <a:pos x="387" y="3"/>
                  </a:cxn>
                  <a:cxn ang="0">
                    <a:pos x="364" y="0"/>
                  </a:cxn>
                  <a:cxn ang="0">
                    <a:pos x="352" y="5"/>
                  </a:cxn>
                  <a:cxn ang="0">
                    <a:pos x="342" y="0"/>
                  </a:cxn>
                  <a:cxn ang="0">
                    <a:pos x="334" y="8"/>
                  </a:cxn>
                  <a:cxn ang="0">
                    <a:pos x="322" y="10"/>
                  </a:cxn>
                  <a:cxn ang="0">
                    <a:pos x="307" y="5"/>
                  </a:cxn>
                  <a:cxn ang="0">
                    <a:pos x="293" y="5"/>
                  </a:cxn>
                  <a:cxn ang="0">
                    <a:pos x="283" y="5"/>
                  </a:cxn>
                  <a:cxn ang="0">
                    <a:pos x="271" y="7"/>
                  </a:cxn>
                  <a:cxn ang="0">
                    <a:pos x="256" y="10"/>
                  </a:cxn>
                  <a:cxn ang="0">
                    <a:pos x="236" y="12"/>
                  </a:cxn>
                  <a:cxn ang="0">
                    <a:pos x="214" y="20"/>
                  </a:cxn>
                  <a:cxn ang="0">
                    <a:pos x="205" y="30"/>
                  </a:cxn>
                  <a:cxn ang="0">
                    <a:pos x="198" y="28"/>
                  </a:cxn>
                  <a:cxn ang="0">
                    <a:pos x="186" y="33"/>
                  </a:cxn>
                  <a:cxn ang="0">
                    <a:pos x="176" y="40"/>
                  </a:cxn>
                  <a:cxn ang="0">
                    <a:pos x="158" y="48"/>
                  </a:cxn>
                  <a:cxn ang="0">
                    <a:pos x="165" y="57"/>
                  </a:cxn>
                  <a:cxn ang="0">
                    <a:pos x="166" y="68"/>
                  </a:cxn>
                  <a:cxn ang="0">
                    <a:pos x="168" y="96"/>
                  </a:cxn>
                  <a:cxn ang="0">
                    <a:pos x="176" y="108"/>
                  </a:cxn>
                  <a:cxn ang="0">
                    <a:pos x="185" y="111"/>
                  </a:cxn>
                  <a:cxn ang="0">
                    <a:pos x="178" y="123"/>
                  </a:cxn>
                  <a:cxn ang="0">
                    <a:pos x="138" y="133"/>
                  </a:cxn>
                  <a:cxn ang="0">
                    <a:pos x="131" y="150"/>
                  </a:cxn>
                  <a:cxn ang="0">
                    <a:pos x="87" y="178"/>
                  </a:cxn>
                  <a:cxn ang="0">
                    <a:pos x="48" y="189"/>
                  </a:cxn>
                  <a:cxn ang="0">
                    <a:pos x="23" y="193"/>
                  </a:cxn>
                  <a:cxn ang="0">
                    <a:pos x="0" y="211"/>
                  </a:cxn>
                  <a:cxn ang="0">
                    <a:pos x="0" y="236"/>
                  </a:cxn>
                  <a:cxn ang="0">
                    <a:pos x="88" y="289"/>
                  </a:cxn>
                  <a:cxn ang="0">
                    <a:pos x="249" y="394"/>
                  </a:cxn>
                  <a:cxn ang="0">
                    <a:pos x="271" y="400"/>
                  </a:cxn>
                  <a:cxn ang="0">
                    <a:pos x="286" y="410"/>
                  </a:cxn>
                  <a:cxn ang="0">
                    <a:pos x="284" y="424"/>
                  </a:cxn>
                  <a:cxn ang="0">
                    <a:pos x="311" y="422"/>
                  </a:cxn>
                  <a:cxn ang="0">
                    <a:pos x="347" y="414"/>
                  </a:cxn>
                  <a:cxn ang="0">
                    <a:pos x="487" y="327"/>
                  </a:cxn>
                </a:cxnLst>
                <a:rect l="0" t="0" r="r" b="b"/>
                <a:pathLst>
                  <a:path w="487" h="425">
                    <a:moveTo>
                      <a:pt x="487" y="327"/>
                    </a:moveTo>
                    <a:lnTo>
                      <a:pt x="484" y="326"/>
                    </a:lnTo>
                    <a:lnTo>
                      <a:pt x="480" y="322"/>
                    </a:lnTo>
                    <a:lnTo>
                      <a:pt x="479" y="321"/>
                    </a:lnTo>
                    <a:lnTo>
                      <a:pt x="474" y="311"/>
                    </a:lnTo>
                    <a:lnTo>
                      <a:pt x="470" y="306"/>
                    </a:lnTo>
                    <a:lnTo>
                      <a:pt x="465" y="304"/>
                    </a:lnTo>
                    <a:lnTo>
                      <a:pt x="457" y="304"/>
                    </a:lnTo>
                    <a:lnTo>
                      <a:pt x="447" y="304"/>
                    </a:lnTo>
                    <a:lnTo>
                      <a:pt x="444" y="301"/>
                    </a:lnTo>
                    <a:lnTo>
                      <a:pt x="444" y="297"/>
                    </a:lnTo>
                    <a:lnTo>
                      <a:pt x="440" y="294"/>
                    </a:lnTo>
                    <a:lnTo>
                      <a:pt x="440" y="287"/>
                    </a:lnTo>
                    <a:lnTo>
                      <a:pt x="440" y="286"/>
                    </a:lnTo>
                    <a:lnTo>
                      <a:pt x="439" y="279"/>
                    </a:lnTo>
                    <a:lnTo>
                      <a:pt x="437" y="279"/>
                    </a:lnTo>
                    <a:lnTo>
                      <a:pt x="434" y="269"/>
                    </a:lnTo>
                    <a:lnTo>
                      <a:pt x="427" y="263"/>
                    </a:lnTo>
                    <a:lnTo>
                      <a:pt x="424" y="259"/>
                    </a:lnTo>
                    <a:lnTo>
                      <a:pt x="425" y="258"/>
                    </a:lnTo>
                    <a:lnTo>
                      <a:pt x="427" y="256"/>
                    </a:lnTo>
                    <a:lnTo>
                      <a:pt x="434" y="253"/>
                    </a:lnTo>
                    <a:lnTo>
                      <a:pt x="435" y="249"/>
                    </a:lnTo>
                    <a:lnTo>
                      <a:pt x="434" y="241"/>
                    </a:lnTo>
                    <a:lnTo>
                      <a:pt x="432" y="236"/>
                    </a:lnTo>
                    <a:lnTo>
                      <a:pt x="432" y="234"/>
                    </a:lnTo>
                    <a:lnTo>
                      <a:pt x="435" y="223"/>
                    </a:lnTo>
                    <a:lnTo>
                      <a:pt x="432" y="216"/>
                    </a:lnTo>
                    <a:lnTo>
                      <a:pt x="430" y="204"/>
                    </a:lnTo>
                    <a:lnTo>
                      <a:pt x="432" y="203"/>
                    </a:lnTo>
                    <a:lnTo>
                      <a:pt x="430" y="194"/>
                    </a:lnTo>
                    <a:lnTo>
                      <a:pt x="430" y="179"/>
                    </a:lnTo>
                    <a:lnTo>
                      <a:pt x="427" y="175"/>
                    </a:lnTo>
                    <a:lnTo>
                      <a:pt x="425" y="173"/>
                    </a:lnTo>
                    <a:lnTo>
                      <a:pt x="425" y="166"/>
                    </a:lnTo>
                    <a:lnTo>
                      <a:pt x="427" y="165"/>
                    </a:lnTo>
                    <a:lnTo>
                      <a:pt x="412" y="120"/>
                    </a:lnTo>
                    <a:lnTo>
                      <a:pt x="405" y="115"/>
                    </a:lnTo>
                    <a:lnTo>
                      <a:pt x="402" y="113"/>
                    </a:lnTo>
                    <a:lnTo>
                      <a:pt x="401" y="111"/>
                    </a:lnTo>
                    <a:lnTo>
                      <a:pt x="394" y="110"/>
                    </a:lnTo>
                    <a:lnTo>
                      <a:pt x="392" y="103"/>
                    </a:lnTo>
                    <a:lnTo>
                      <a:pt x="386" y="98"/>
                    </a:lnTo>
                    <a:lnTo>
                      <a:pt x="384" y="98"/>
                    </a:lnTo>
                    <a:lnTo>
                      <a:pt x="381" y="93"/>
                    </a:lnTo>
                    <a:lnTo>
                      <a:pt x="382" y="91"/>
                    </a:lnTo>
                    <a:lnTo>
                      <a:pt x="379" y="85"/>
                    </a:lnTo>
                    <a:lnTo>
                      <a:pt x="377" y="85"/>
                    </a:lnTo>
                    <a:lnTo>
                      <a:pt x="381" y="73"/>
                    </a:lnTo>
                    <a:lnTo>
                      <a:pt x="386" y="68"/>
                    </a:lnTo>
                    <a:lnTo>
                      <a:pt x="389" y="67"/>
                    </a:lnTo>
                    <a:lnTo>
                      <a:pt x="391" y="63"/>
                    </a:lnTo>
                    <a:lnTo>
                      <a:pt x="394" y="62"/>
                    </a:lnTo>
                    <a:lnTo>
                      <a:pt x="396" y="55"/>
                    </a:lnTo>
                    <a:lnTo>
                      <a:pt x="397" y="52"/>
                    </a:lnTo>
                    <a:lnTo>
                      <a:pt x="394" y="50"/>
                    </a:lnTo>
                    <a:lnTo>
                      <a:pt x="397" y="47"/>
                    </a:lnTo>
                    <a:lnTo>
                      <a:pt x="399" y="45"/>
                    </a:lnTo>
                    <a:lnTo>
                      <a:pt x="399" y="43"/>
                    </a:lnTo>
                    <a:lnTo>
                      <a:pt x="396" y="40"/>
                    </a:lnTo>
                    <a:lnTo>
                      <a:pt x="394" y="33"/>
                    </a:lnTo>
                    <a:lnTo>
                      <a:pt x="397" y="23"/>
                    </a:lnTo>
                    <a:lnTo>
                      <a:pt x="397" y="17"/>
                    </a:lnTo>
                    <a:lnTo>
                      <a:pt x="399" y="10"/>
                    </a:lnTo>
                    <a:lnTo>
                      <a:pt x="397" y="8"/>
                    </a:lnTo>
                    <a:lnTo>
                      <a:pt x="399" y="5"/>
                    </a:lnTo>
                    <a:lnTo>
                      <a:pt x="397" y="3"/>
                    </a:lnTo>
                    <a:lnTo>
                      <a:pt x="391" y="5"/>
                    </a:lnTo>
                    <a:lnTo>
                      <a:pt x="387" y="3"/>
                    </a:lnTo>
                    <a:lnTo>
                      <a:pt x="377" y="7"/>
                    </a:lnTo>
                    <a:lnTo>
                      <a:pt x="371" y="2"/>
                    </a:lnTo>
                    <a:lnTo>
                      <a:pt x="364" y="0"/>
                    </a:lnTo>
                    <a:lnTo>
                      <a:pt x="364" y="2"/>
                    </a:lnTo>
                    <a:lnTo>
                      <a:pt x="361" y="7"/>
                    </a:lnTo>
                    <a:lnTo>
                      <a:pt x="352" y="5"/>
                    </a:lnTo>
                    <a:lnTo>
                      <a:pt x="351" y="2"/>
                    </a:lnTo>
                    <a:lnTo>
                      <a:pt x="347" y="0"/>
                    </a:lnTo>
                    <a:lnTo>
                      <a:pt x="342" y="0"/>
                    </a:lnTo>
                    <a:lnTo>
                      <a:pt x="342" y="3"/>
                    </a:lnTo>
                    <a:lnTo>
                      <a:pt x="337" y="5"/>
                    </a:lnTo>
                    <a:lnTo>
                      <a:pt x="334" y="8"/>
                    </a:lnTo>
                    <a:lnTo>
                      <a:pt x="331" y="7"/>
                    </a:lnTo>
                    <a:lnTo>
                      <a:pt x="327" y="7"/>
                    </a:lnTo>
                    <a:lnTo>
                      <a:pt x="322" y="10"/>
                    </a:lnTo>
                    <a:lnTo>
                      <a:pt x="317" y="10"/>
                    </a:lnTo>
                    <a:lnTo>
                      <a:pt x="314" y="5"/>
                    </a:lnTo>
                    <a:lnTo>
                      <a:pt x="307" y="5"/>
                    </a:lnTo>
                    <a:lnTo>
                      <a:pt x="304" y="5"/>
                    </a:lnTo>
                    <a:lnTo>
                      <a:pt x="298" y="5"/>
                    </a:lnTo>
                    <a:lnTo>
                      <a:pt x="293" y="5"/>
                    </a:lnTo>
                    <a:lnTo>
                      <a:pt x="291" y="5"/>
                    </a:lnTo>
                    <a:lnTo>
                      <a:pt x="286" y="3"/>
                    </a:lnTo>
                    <a:lnTo>
                      <a:pt x="283" y="5"/>
                    </a:lnTo>
                    <a:lnTo>
                      <a:pt x="281" y="8"/>
                    </a:lnTo>
                    <a:lnTo>
                      <a:pt x="276" y="8"/>
                    </a:lnTo>
                    <a:lnTo>
                      <a:pt x="271" y="7"/>
                    </a:lnTo>
                    <a:lnTo>
                      <a:pt x="264" y="13"/>
                    </a:lnTo>
                    <a:lnTo>
                      <a:pt x="261" y="13"/>
                    </a:lnTo>
                    <a:lnTo>
                      <a:pt x="256" y="10"/>
                    </a:lnTo>
                    <a:lnTo>
                      <a:pt x="251" y="12"/>
                    </a:lnTo>
                    <a:lnTo>
                      <a:pt x="241" y="12"/>
                    </a:lnTo>
                    <a:lnTo>
                      <a:pt x="236" y="12"/>
                    </a:lnTo>
                    <a:lnTo>
                      <a:pt x="224" y="20"/>
                    </a:lnTo>
                    <a:lnTo>
                      <a:pt x="218" y="20"/>
                    </a:lnTo>
                    <a:lnTo>
                      <a:pt x="214" y="20"/>
                    </a:lnTo>
                    <a:lnTo>
                      <a:pt x="208" y="23"/>
                    </a:lnTo>
                    <a:lnTo>
                      <a:pt x="208" y="27"/>
                    </a:lnTo>
                    <a:lnTo>
                      <a:pt x="205" y="30"/>
                    </a:lnTo>
                    <a:lnTo>
                      <a:pt x="203" y="30"/>
                    </a:lnTo>
                    <a:lnTo>
                      <a:pt x="201" y="28"/>
                    </a:lnTo>
                    <a:lnTo>
                      <a:pt x="198" y="28"/>
                    </a:lnTo>
                    <a:lnTo>
                      <a:pt x="195" y="30"/>
                    </a:lnTo>
                    <a:lnTo>
                      <a:pt x="193" y="33"/>
                    </a:lnTo>
                    <a:lnTo>
                      <a:pt x="186" y="33"/>
                    </a:lnTo>
                    <a:lnTo>
                      <a:pt x="181" y="35"/>
                    </a:lnTo>
                    <a:lnTo>
                      <a:pt x="178" y="38"/>
                    </a:lnTo>
                    <a:lnTo>
                      <a:pt x="176" y="40"/>
                    </a:lnTo>
                    <a:lnTo>
                      <a:pt x="173" y="45"/>
                    </a:lnTo>
                    <a:lnTo>
                      <a:pt x="165" y="47"/>
                    </a:lnTo>
                    <a:lnTo>
                      <a:pt x="158" y="48"/>
                    </a:lnTo>
                    <a:lnTo>
                      <a:pt x="160" y="50"/>
                    </a:lnTo>
                    <a:lnTo>
                      <a:pt x="161" y="53"/>
                    </a:lnTo>
                    <a:lnTo>
                      <a:pt x="165" y="57"/>
                    </a:lnTo>
                    <a:lnTo>
                      <a:pt x="165" y="60"/>
                    </a:lnTo>
                    <a:lnTo>
                      <a:pt x="165" y="62"/>
                    </a:lnTo>
                    <a:lnTo>
                      <a:pt x="166" y="68"/>
                    </a:lnTo>
                    <a:lnTo>
                      <a:pt x="166" y="77"/>
                    </a:lnTo>
                    <a:lnTo>
                      <a:pt x="166" y="80"/>
                    </a:lnTo>
                    <a:lnTo>
                      <a:pt x="168" y="96"/>
                    </a:lnTo>
                    <a:lnTo>
                      <a:pt x="171" y="103"/>
                    </a:lnTo>
                    <a:lnTo>
                      <a:pt x="173" y="108"/>
                    </a:lnTo>
                    <a:lnTo>
                      <a:pt x="176" y="108"/>
                    </a:lnTo>
                    <a:lnTo>
                      <a:pt x="180" y="110"/>
                    </a:lnTo>
                    <a:lnTo>
                      <a:pt x="181" y="110"/>
                    </a:lnTo>
                    <a:lnTo>
                      <a:pt x="185" y="111"/>
                    </a:lnTo>
                    <a:lnTo>
                      <a:pt x="181" y="118"/>
                    </a:lnTo>
                    <a:lnTo>
                      <a:pt x="181" y="120"/>
                    </a:lnTo>
                    <a:lnTo>
                      <a:pt x="178" y="123"/>
                    </a:lnTo>
                    <a:lnTo>
                      <a:pt x="150" y="123"/>
                    </a:lnTo>
                    <a:lnTo>
                      <a:pt x="145" y="125"/>
                    </a:lnTo>
                    <a:lnTo>
                      <a:pt x="138" y="133"/>
                    </a:lnTo>
                    <a:lnTo>
                      <a:pt x="133" y="136"/>
                    </a:lnTo>
                    <a:lnTo>
                      <a:pt x="131" y="141"/>
                    </a:lnTo>
                    <a:lnTo>
                      <a:pt x="131" y="150"/>
                    </a:lnTo>
                    <a:lnTo>
                      <a:pt x="130" y="153"/>
                    </a:lnTo>
                    <a:lnTo>
                      <a:pt x="113" y="163"/>
                    </a:lnTo>
                    <a:lnTo>
                      <a:pt x="87" y="178"/>
                    </a:lnTo>
                    <a:lnTo>
                      <a:pt x="67" y="188"/>
                    </a:lnTo>
                    <a:lnTo>
                      <a:pt x="57" y="189"/>
                    </a:lnTo>
                    <a:lnTo>
                      <a:pt x="48" y="189"/>
                    </a:lnTo>
                    <a:lnTo>
                      <a:pt x="43" y="191"/>
                    </a:lnTo>
                    <a:lnTo>
                      <a:pt x="37" y="191"/>
                    </a:lnTo>
                    <a:lnTo>
                      <a:pt x="23" y="193"/>
                    </a:lnTo>
                    <a:lnTo>
                      <a:pt x="17" y="198"/>
                    </a:lnTo>
                    <a:lnTo>
                      <a:pt x="12" y="203"/>
                    </a:lnTo>
                    <a:lnTo>
                      <a:pt x="0" y="211"/>
                    </a:lnTo>
                    <a:lnTo>
                      <a:pt x="0" y="229"/>
                    </a:lnTo>
                    <a:lnTo>
                      <a:pt x="0" y="229"/>
                    </a:lnTo>
                    <a:lnTo>
                      <a:pt x="0" y="236"/>
                    </a:lnTo>
                    <a:lnTo>
                      <a:pt x="0" y="236"/>
                    </a:lnTo>
                    <a:lnTo>
                      <a:pt x="0" y="236"/>
                    </a:lnTo>
                    <a:lnTo>
                      <a:pt x="88" y="289"/>
                    </a:lnTo>
                    <a:lnTo>
                      <a:pt x="88" y="289"/>
                    </a:lnTo>
                    <a:lnTo>
                      <a:pt x="246" y="384"/>
                    </a:lnTo>
                    <a:lnTo>
                      <a:pt x="249" y="394"/>
                    </a:lnTo>
                    <a:lnTo>
                      <a:pt x="254" y="399"/>
                    </a:lnTo>
                    <a:lnTo>
                      <a:pt x="264" y="399"/>
                    </a:lnTo>
                    <a:lnTo>
                      <a:pt x="271" y="400"/>
                    </a:lnTo>
                    <a:lnTo>
                      <a:pt x="274" y="405"/>
                    </a:lnTo>
                    <a:lnTo>
                      <a:pt x="281" y="407"/>
                    </a:lnTo>
                    <a:lnTo>
                      <a:pt x="286" y="410"/>
                    </a:lnTo>
                    <a:lnTo>
                      <a:pt x="286" y="414"/>
                    </a:lnTo>
                    <a:lnTo>
                      <a:pt x="283" y="420"/>
                    </a:lnTo>
                    <a:lnTo>
                      <a:pt x="284" y="424"/>
                    </a:lnTo>
                    <a:lnTo>
                      <a:pt x="291" y="425"/>
                    </a:lnTo>
                    <a:lnTo>
                      <a:pt x="301" y="424"/>
                    </a:lnTo>
                    <a:lnTo>
                      <a:pt x="311" y="422"/>
                    </a:lnTo>
                    <a:lnTo>
                      <a:pt x="311" y="422"/>
                    </a:lnTo>
                    <a:lnTo>
                      <a:pt x="311" y="422"/>
                    </a:lnTo>
                    <a:lnTo>
                      <a:pt x="347" y="414"/>
                    </a:lnTo>
                    <a:lnTo>
                      <a:pt x="377" y="389"/>
                    </a:lnTo>
                    <a:lnTo>
                      <a:pt x="487" y="327"/>
                    </a:lnTo>
                    <a:lnTo>
                      <a:pt x="487" y="327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60" name="Freeform 103"/>
              <p:cNvSpPr>
                <a:spLocks/>
              </p:cNvSpPr>
              <p:nvPr/>
            </p:nvSpPr>
            <p:spPr bwMode="auto">
              <a:xfrm>
                <a:off x="6255547" y="2843265"/>
                <a:ext cx="150905" cy="103759"/>
              </a:xfrm>
              <a:custGeom>
                <a:avLst/>
                <a:gdLst/>
                <a:ahLst/>
                <a:cxnLst>
                  <a:cxn ang="0">
                    <a:pos x="98" y="183"/>
                  </a:cxn>
                  <a:cxn ang="0">
                    <a:pos x="115" y="170"/>
                  </a:cxn>
                  <a:cxn ang="0">
                    <a:pos x="135" y="163"/>
                  </a:cxn>
                  <a:cxn ang="0">
                    <a:pos x="146" y="161"/>
                  </a:cxn>
                  <a:cxn ang="0">
                    <a:pos x="165" y="160"/>
                  </a:cxn>
                  <a:cxn ang="0">
                    <a:pos x="211" y="135"/>
                  </a:cxn>
                  <a:cxn ang="0">
                    <a:pos x="229" y="122"/>
                  </a:cxn>
                  <a:cxn ang="0">
                    <a:pos x="231" y="108"/>
                  </a:cxn>
                  <a:cxn ang="0">
                    <a:pos x="243" y="97"/>
                  </a:cxn>
                  <a:cxn ang="0">
                    <a:pos x="276" y="95"/>
                  </a:cxn>
                  <a:cxn ang="0">
                    <a:pos x="279" y="90"/>
                  </a:cxn>
                  <a:cxn ang="0">
                    <a:pos x="279" y="82"/>
                  </a:cxn>
                  <a:cxn ang="0">
                    <a:pos x="274" y="80"/>
                  </a:cxn>
                  <a:cxn ang="0">
                    <a:pos x="269" y="75"/>
                  </a:cxn>
                  <a:cxn ang="0">
                    <a:pos x="264" y="52"/>
                  </a:cxn>
                  <a:cxn ang="0">
                    <a:pos x="264" y="40"/>
                  </a:cxn>
                  <a:cxn ang="0">
                    <a:pos x="263" y="32"/>
                  </a:cxn>
                  <a:cxn ang="0">
                    <a:pos x="259" y="25"/>
                  </a:cxn>
                  <a:cxn ang="0">
                    <a:pos x="256" y="20"/>
                  </a:cxn>
                  <a:cxn ang="0">
                    <a:pos x="239" y="19"/>
                  </a:cxn>
                  <a:cxn ang="0">
                    <a:pos x="234" y="12"/>
                  </a:cxn>
                  <a:cxn ang="0">
                    <a:pos x="233" y="12"/>
                  </a:cxn>
                  <a:cxn ang="0">
                    <a:pos x="221" y="17"/>
                  </a:cxn>
                  <a:cxn ang="0">
                    <a:pos x="209" y="15"/>
                  </a:cxn>
                  <a:cxn ang="0">
                    <a:pos x="196" y="19"/>
                  </a:cxn>
                  <a:cxn ang="0">
                    <a:pos x="185" y="10"/>
                  </a:cxn>
                  <a:cxn ang="0">
                    <a:pos x="181" y="5"/>
                  </a:cxn>
                  <a:cxn ang="0">
                    <a:pos x="181" y="2"/>
                  </a:cxn>
                  <a:cxn ang="0">
                    <a:pos x="176" y="2"/>
                  </a:cxn>
                  <a:cxn ang="0">
                    <a:pos x="170" y="4"/>
                  </a:cxn>
                  <a:cxn ang="0">
                    <a:pos x="165" y="20"/>
                  </a:cxn>
                  <a:cxn ang="0">
                    <a:pos x="158" y="35"/>
                  </a:cxn>
                  <a:cxn ang="0">
                    <a:pos x="143" y="50"/>
                  </a:cxn>
                  <a:cxn ang="0">
                    <a:pos x="136" y="53"/>
                  </a:cxn>
                  <a:cxn ang="0">
                    <a:pos x="120" y="62"/>
                  </a:cxn>
                  <a:cxn ang="0">
                    <a:pos x="108" y="68"/>
                  </a:cxn>
                  <a:cxn ang="0">
                    <a:pos x="98" y="75"/>
                  </a:cxn>
                  <a:cxn ang="0">
                    <a:pos x="92" y="90"/>
                  </a:cxn>
                  <a:cxn ang="0">
                    <a:pos x="82" y="103"/>
                  </a:cxn>
                  <a:cxn ang="0">
                    <a:pos x="75" y="118"/>
                  </a:cxn>
                  <a:cxn ang="0">
                    <a:pos x="75" y="135"/>
                  </a:cxn>
                  <a:cxn ang="0">
                    <a:pos x="80" y="140"/>
                  </a:cxn>
                  <a:cxn ang="0">
                    <a:pos x="63" y="161"/>
                  </a:cxn>
                  <a:cxn ang="0">
                    <a:pos x="55" y="175"/>
                  </a:cxn>
                  <a:cxn ang="0">
                    <a:pos x="30" y="188"/>
                  </a:cxn>
                  <a:cxn ang="0">
                    <a:pos x="0" y="200"/>
                  </a:cxn>
                  <a:cxn ang="0">
                    <a:pos x="98" y="201"/>
                  </a:cxn>
                </a:cxnLst>
                <a:rect l="0" t="0" r="r" b="b"/>
                <a:pathLst>
                  <a:path w="283" h="201">
                    <a:moveTo>
                      <a:pt x="98" y="201"/>
                    </a:moveTo>
                    <a:lnTo>
                      <a:pt x="98" y="183"/>
                    </a:lnTo>
                    <a:lnTo>
                      <a:pt x="110" y="175"/>
                    </a:lnTo>
                    <a:lnTo>
                      <a:pt x="115" y="170"/>
                    </a:lnTo>
                    <a:lnTo>
                      <a:pt x="121" y="165"/>
                    </a:lnTo>
                    <a:lnTo>
                      <a:pt x="135" y="163"/>
                    </a:lnTo>
                    <a:lnTo>
                      <a:pt x="141" y="163"/>
                    </a:lnTo>
                    <a:lnTo>
                      <a:pt x="146" y="161"/>
                    </a:lnTo>
                    <a:lnTo>
                      <a:pt x="155" y="161"/>
                    </a:lnTo>
                    <a:lnTo>
                      <a:pt x="165" y="160"/>
                    </a:lnTo>
                    <a:lnTo>
                      <a:pt x="185" y="150"/>
                    </a:lnTo>
                    <a:lnTo>
                      <a:pt x="211" y="135"/>
                    </a:lnTo>
                    <a:lnTo>
                      <a:pt x="228" y="125"/>
                    </a:lnTo>
                    <a:lnTo>
                      <a:pt x="229" y="122"/>
                    </a:lnTo>
                    <a:lnTo>
                      <a:pt x="229" y="113"/>
                    </a:lnTo>
                    <a:lnTo>
                      <a:pt x="231" y="108"/>
                    </a:lnTo>
                    <a:lnTo>
                      <a:pt x="236" y="105"/>
                    </a:lnTo>
                    <a:lnTo>
                      <a:pt x="243" y="97"/>
                    </a:lnTo>
                    <a:lnTo>
                      <a:pt x="248" y="95"/>
                    </a:lnTo>
                    <a:lnTo>
                      <a:pt x="276" y="95"/>
                    </a:lnTo>
                    <a:lnTo>
                      <a:pt x="279" y="92"/>
                    </a:lnTo>
                    <a:lnTo>
                      <a:pt x="279" y="90"/>
                    </a:lnTo>
                    <a:lnTo>
                      <a:pt x="283" y="83"/>
                    </a:lnTo>
                    <a:lnTo>
                      <a:pt x="279" y="82"/>
                    </a:lnTo>
                    <a:lnTo>
                      <a:pt x="278" y="82"/>
                    </a:lnTo>
                    <a:lnTo>
                      <a:pt x="274" y="80"/>
                    </a:lnTo>
                    <a:lnTo>
                      <a:pt x="271" y="80"/>
                    </a:lnTo>
                    <a:lnTo>
                      <a:pt x="269" y="75"/>
                    </a:lnTo>
                    <a:lnTo>
                      <a:pt x="266" y="68"/>
                    </a:lnTo>
                    <a:lnTo>
                      <a:pt x="264" y="52"/>
                    </a:lnTo>
                    <a:lnTo>
                      <a:pt x="264" y="49"/>
                    </a:lnTo>
                    <a:lnTo>
                      <a:pt x="264" y="40"/>
                    </a:lnTo>
                    <a:lnTo>
                      <a:pt x="263" y="34"/>
                    </a:lnTo>
                    <a:lnTo>
                      <a:pt x="263" y="32"/>
                    </a:lnTo>
                    <a:lnTo>
                      <a:pt x="263" y="29"/>
                    </a:lnTo>
                    <a:lnTo>
                      <a:pt x="259" y="25"/>
                    </a:lnTo>
                    <a:lnTo>
                      <a:pt x="258" y="22"/>
                    </a:lnTo>
                    <a:lnTo>
                      <a:pt x="256" y="20"/>
                    </a:lnTo>
                    <a:lnTo>
                      <a:pt x="253" y="20"/>
                    </a:lnTo>
                    <a:lnTo>
                      <a:pt x="239" y="19"/>
                    </a:lnTo>
                    <a:lnTo>
                      <a:pt x="236" y="15"/>
                    </a:lnTo>
                    <a:lnTo>
                      <a:pt x="234" y="12"/>
                    </a:lnTo>
                    <a:lnTo>
                      <a:pt x="233" y="12"/>
                    </a:lnTo>
                    <a:lnTo>
                      <a:pt x="233" y="12"/>
                    </a:lnTo>
                    <a:lnTo>
                      <a:pt x="228" y="15"/>
                    </a:lnTo>
                    <a:lnTo>
                      <a:pt x="221" y="17"/>
                    </a:lnTo>
                    <a:lnTo>
                      <a:pt x="213" y="15"/>
                    </a:lnTo>
                    <a:lnTo>
                      <a:pt x="209" y="15"/>
                    </a:lnTo>
                    <a:lnTo>
                      <a:pt x="205" y="17"/>
                    </a:lnTo>
                    <a:lnTo>
                      <a:pt x="196" y="19"/>
                    </a:lnTo>
                    <a:lnTo>
                      <a:pt x="191" y="17"/>
                    </a:lnTo>
                    <a:lnTo>
                      <a:pt x="185" y="10"/>
                    </a:lnTo>
                    <a:lnTo>
                      <a:pt x="181" y="9"/>
                    </a:lnTo>
                    <a:lnTo>
                      <a:pt x="181" y="5"/>
                    </a:lnTo>
                    <a:lnTo>
                      <a:pt x="181" y="4"/>
                    </a:lnTo>
                    <a:lnTo>
                      <a:pt x="181" y="2"/>
                    </a:lnTo>
                    <a:lnTo>
                      <a:pt x="180" y="0"/>
                    </a:lnTo>
                    <a:lnTo>
                      <a:pt x="176" y="2"/>
                    </a:lnTo>
                    <a:lnTo>
                      <a:pt x="173" y="4"/>
                    </a:lnTo>
                    <a:lnTo>
                      <a:pt x="170" y="4"/>
                    </a:lnTo>
                    <a:lnTo>
                      <a:pt x="165" y="7"/>
                    </a:lnTo>
                    <a:lnTo>
                      <a:pt x="165" y="20"/>
                    </a:lnTo>
                    <a:lnTo>
                      <a:pt x="160" y="25"/>
                    </a:lnTo>
                    <a:lnTo>
                      <a:pt x="158" y="35"/>
                    </a:lnTo>
                    <a:lnTo>
                      <a:pt x="155" y="40"/>
                    </a:lnTo>
                    <a:lnTo>
                      <a:pt x="143" y="50"/>
                    </a:lnTo>
                    <a:lnTo>
                      <a:pt x="141" y="50"/>
                    </a:lnTo>
                    <a:lnTo>
                      <a:pt x="136" y="53"/>
                    </a:lnTo>
                    <a:lnTo>
                      <a:pt x="126" y="55"/>
                    </a:lnTo>
                    <a:lnTo>
                      <a:pt x="120" y="62"/>
                    </a:lnTo>
                    <a:lnTo>
                      <a:pt x="118" y="62"/>
                    </a:lnTo>
                    <a:lnTo>
                      <a:pt x="108" y="68"/>
                    </a:lnTo>
                    <a:lnTo>
                      <a:pt x="102" y="70"/>
                    </a:lnTo>
                    <a:lnTo>
                      <a:pt x="98" y="75"/>
                    </a:lnTo>
                    <a:lnTo>
                      <a:pt x="88" y="82"/>
                    </a:lnTo>
                    <a:lnTo>
                      <a:pt x="92" y="90"/>
                    </a:lnTo>
                    <a:lnTo>
                      <a:pt x="92" y="95"/>
                    </a:lnTo>
                    <a:lnTo>
                      <a:pt x="82" y="103"/>
                    </a:lnTo>
                    <a:lnTo>
                      <a:pt x="75" y="115"/>
                    </a:lnTo>
                    <a:lnTo>
                      <a:pt x="75" y="118"/>
                    </a:lnTo>
                    <a:lnTo>
                      <a:pt x="78" y="127"/>
                    </a:lnTo>
                    <a:lnTo>
                      <a:pt x="75" y="135"/>
                    </a:lnTo>
                    <a:lnTo>
                      <a:pt x="78" y="137"/>
                    </a:lnTo>
                    <a:lnTo>
                      <a:pt x="80" y="140"/>
                    </a:lnTo>
                    <a:lnTo>
                      <a:pt x="78" y="147"/>
                    </a:lnTo>
                    <a:lnTo>
                      <a:pt x="63" y="161"/>
                    </a:lnTo>
                    <a:lnTo>
                      <a:pt x="62" y="168"/>
                    </a:lnTo>
                    <a:lnTo>
                      <a:pt x="55" y="175"/>
                    </a:lnTo>
                    <a:lnTo>
                      <a:pt x="47" y="175"/>
                    </a:lnTo>
                    <a:lnTo>
                      <a:pt x="30" y="188"/>
                    </a:lnTo>
                    <a:lnTo>
                      <a:pt x="7" y="193"/>
                    </a:lnTo>
                    <a:lnTo>
                      <a:pt x="0" y="200"/>
                    </a:lnTo>
                    <a:lnTo>
                      <a:pt x="98" y="201"/>
                    </a:lnTo>
                    <a:lnTo>
                      <a:pt x="98" y="201"/>
                    </a:lnTo>
                    <a:lnTo>
                      <a:pt x="98" y="201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61" name="Freeform 104"/>
              <p:cNvSpPr>
                <a:spLocks/>
              </p:cNvSpPr>
              <p:nvPr/>
            </p:nvSpPr>
            <p:spPr bwMode="auto">
              <a:xfrm>
                <a:off x="6202035" y="2945987"/>
                <a:ext cx="105954" cy="75744"/>
              </a:xfrm>
              <a:custGeom>
                <a:avLst/>
                <a:gdLst/>
                <a:ahLst/>
                <a:cxnLst>
                  <a:cxn ang="0">
                    <a:pos x="197" y="8"/>
                  </a:cxn>
                  <a:cxn ang="0">
                    <a:pos x="197" y="1"/>
                  </a:cxn>
                  <a:cxn ang="0">
                    <a:pos x="99" y="0"/>
                  </a:cxn>
                  <a:cxn ang="0">
                    <a:pos x="91" y="11"/>
                  </a:cxn>
                  <a:cxn ang="0">
                    <a:pos x="91" y="21"/>
                  </a:cxn>
                  <a:cxn ang="0">
                    <a:pos x="86" y="21"/>
                  </a:cxn>
                  <a:cxn ang="0">
                    <a:pos x="69" y="28"/>
                  </a:cxn>
                  <a:cxn ang="0">
                    <a:pos x="68" y="33"/>
                  </a:cxn>
                  <a:cxn ang="0">
                    <a:pos x="61" y="36"/>
                  </a:cxn>
                  <a:cxn ang="0">
                    <a:pos x="63" y="41"/>
                  </a:cxn>
                  <a:cxn ang="0">
                    <a:pos x="48" y="61"/>
                  </a:cxn>
                  <a:cxn ang="0">
                    <a:pos x="48" y="68"/>
                  </a:cxn>
                  <a:cxn ang="0">
                    <a:pos x="36" y="78"/>
                  </a:cxn>
                  <a:cxn ang="0">
                    <a:pos x="33" y="79"/>
                  </a:cxn>
                  <a:cxn ang="0">
                    <a:pos x="26" y="91"/>
                  </a:cxn>
                  <a:cxn ang="0">
                    <a:pos x="26" y="94"/>
                  </a:cxn>
                  <a:cxn ang="0">
                    <a:pos x="18" y="106"/>
                  </a:cxn>
                  <a:cxn ang="0">
                    <a:pos x="16" y="108"/>
                  </a:cxn>
                  <a:cxn ang="0">
                    <a:pos x="19" y="109"/>
                  </a:cxn>
                  <a:cxn ang="0">
                    <a:pos x="16" y="111"/>
                  </a:cxn>
                  <a:cxn ang="0">
                    <a:pos x="8" y="124"/>
                  </a:cxn>
                  <a:cxn ang="0">
                    <a:pos x="5" y="124"/>
                  </a:cxn>
                  <a:cxn ang="0">
                    <a:pos x="1" y="128"/>
                  </a:cxn>
                  <a:cxn ang="0">
                    <a:pos x="1" y="134"/>
                  </a:cxn>
                  <a:cxn ang="0">
                    <a:pos x="0" y="138"/>
                  </a:cxn>
                  <a:cxn ang="0">
                    <a:pos x="0" y="146"/>
                  </a:cxn>
                  <a:cxn ang="0">
                    <a:pos x="96" y="144"/>
                  </a:cxn>
                  <a:cxn ang="0">
                    <a:pos x="96" y="104"/>
                  </a:cxn>
                  <a:cxn ang="0">
                    <a:pos x="99" y="99"/>
                  </a:cxn>
                  <a:cxn ang="0">
                    <a:pos x="104" y="96"/>
                  </a:cxn>
                  <a:cxn ang="0">
                    <a:pos x="109" y="94"/>
                  </a:cxn>
                  <a:cxn ang="0">
                    <a:pos x="119" y="94"/>
                  </a:cxn>
                  <a:cxn ang="0">
                    <a:pos x="119" y="36"/>
                  </a:cxn>
                  <a:cxn ang="0">
                    <a:pos x="196" y="38"/>
                  </a:cxn>
                  <a:cxn ang="0">
                    <a:pos x="197" y="8"/>
                  </a:cxn>
                  <a:cxn ang="0">
                    <a:pos x="197" y="8"/>
                  </a:cxn>
                </a:cxnLst>
                <a:rect l="0" t="0" r="r" b="b"/>
                <a:pathLst>
                  <a:path w="197" h="146">
                    <a:moveTo>
                      <a:pt x="197" y="8"/>
                    </a:moveTo>
                    <a:lnTo>
                      <a:pt x="197" y="1"/>
                    </a:lnTo>
                    <a:lnTo>
                      <a:pt x="99" y="0"/>
                    </a:lnTo>
                    <a:lnTo>
                      <a:pt x="91" y="11"/>
                    </a:lnTo>
                    <a:lnTo>
                      <a:pt x="91" y="21"/>
                    </a:lnTo>
                    <a:lnTo>
                      <a:pt x="86" y="21"/>
                    </a:lnTo>
                    <a:lnTo>
                      <a:pt x="69" y="28"/>
                    </a:lnTo>
                    <a:lnTo>
                      <a:pt x="68" y="33"/>
                    </a:lnTo>
                    <a:lnTo>
                      <a:pt x="61" y="36"/>
                    </a:lnTo>
                    <a:lnTo>
                      <a:pt x="63" y="41"/>
                    </a:lnTo>
                    <a:lnTo>
                      <a:pt x="48" y="61"/>
                    </a:lnTo>
                    <a:lnTo>
                      <a:pt x="48" y="68"/>
                    </a:lnTo>
                    <a:lnTo>
                      <a:pt x="36" y="78"/>
                    </a:lnTo>
                    <a:lnTo>
                      <a:pt x="33" y="79"/>
                    </a:lnTo>
                    <a:lnTo>
                      <a:pt x="26" y="91"/>
                    </a:lnTo>
                    <a:lnTo>
                      <a:pt x="26" y="94"/>
                    </a:lnTo>
                    <a:lnTo>
                      <a:pt x="18" y="106"/>
                    </a:lnTo>
                    <a:lnTo>
                      <a:pt x="16" y="108"/>
                    </a:lnTo>
                    <a:lnTo>
                      <a:pt x="19" y="109"/>
                    </a:lnTo>
                    <a:lnTo>
                      <a:pt x="16" y="111"/>
                    </a:lnTo>
                    <a:lnTo>
                      <a:pt x="8" y="124"/>
                    </a:lnTo>
                    <a:lnTo>
                      <a:pt x="5" y="124"/>
                    </a:lnTo>
                    <a:lnTo>
                      <a:pt x="1" y="128"/>
                    </a:lnTo>
                    <a:lnTo>
                      <a:pt x="1" y="134"/>
                    </a:lnTo>
                    <a:lnTo>
                      <a:pt x="0" y="138"/>
                    </a:lnTo>
                    <a:lnTo>
                      <a:pt x="0" y="146"/>
                    </a:lnTo>
                    <a:lnTo>
                      <a:pt x="96" y="144"/>
                    </a:lnTo>
                    <a:lnTo>
                      <a:pt x="96" y="104"/>
                    </a:lnTo>
                    <a:lnTo>
                      <a:pt x="99" y="99"/>
                    </a:lnTo>
                    <a:lnTo>
                      <a:pt x="104" y="96"/>
                    </a:lnTo>
                    <a:lnTo>
                      <a:pt x="109" y="94"/>
                    </a:lnTo>
                    <a:lnTo>
                      <a:pt x="119" y="94"/>
                    </a:lnTo>
                    <a:lnTo>
                      <a:pt x="119" y="36"/>
                    </a:lnTo>
                    <a:lnTo>
                      <a:pt x="196" y="38"/>
                    </a:lnTo>
                    <a:lnTo>
                      <a:pt x="197" y="8"/>
                    </a:lnTo>
                    <a:lnTo>
                      <a:pt x="197" y="8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62" name="Freeform 105"/>
              <p:cNvSpPr>
                <a:spLocks/>
              </p:cNvSpPr>
              <p:nvPr/>
            </p:nvSpPr>
            <p:spPr bwMode="auto">
              <a:xfrm>
                <a:off x="6200965" y="2950137"/>
                <a:ext cx="154116" cy="148375"/>
              </a:xfrm>
              <a:custGeom>
                <a:avLst/>
                <a:gdLst/>
                <a:ahLst/>
                <a:cxnLst>
                  <a:cxn ang="0">
                    <a:pos x="98" y="136"/>
                  </a:cxn>
                  <a:cxn ang="0">
                    <a:pos x="101" y="91"/>
                  </a:cxn>
                  <a:cxn ang="0">
                    <a:pos x="111" y="86"/>
                  </a:cxn>
                  <a:cxn ang="0">
                    <a:pos x="121" y="28"/>
                  </a:cxn>
                  <a:cxn ang="0">
                    <a:pos x="199" y="0"/>
                  </a:cxn>
                  <a:cxn ang="0">
                    <a:pos x="287" y="53"/>
                  </a:cxn>
                  <a:cxn ang="0">
                    <a:pos x="257" y="53"/>
                  </a:cxn>
                  <a:cxn ang="0">
                    <a:pos x="284" y="251"/>
                  </a:cxn>
                  <a:cxn ang="0">
                    <a:pos x="189" y="271"/>
                  </a:cxn>
                  <a:cxn ang="0">
                    <a:pos x="184" y="266"/>
                  </a:cxn>
                  <a:cxn ang="0">
                    <a:pos x="178" y="271"/>
                  </a:cxn>
                  <a:cxn ang="0">
                    <a:pos x="174" y="261"/>
                  </a:cxn>
                  <a:cxn ang="0">
                    <a:pos x="156" y="264"/>
                  </a:cxn>
                  <a:cxn ang="0">
                    <a:pos x="148" y="274"/>
                  </a:cxn>
                  <a:cxn ang="0">
                    <a:pos x="143" y="261"/>
                  </a:cxn>
                  <a:cxn ang="0">
                    <a:pos x="129" y="262"/>
                  </a:cxn>
                  <a:cxn ang="0">
                    <a:pos x="129" y="274"/>
                  </a:cxn>
                  <a:cxn ang="0">
                    <a:pos x="119" y="281"/>
                  </a:cxn>
                  <a:cxn ang="0">
                    <a:pos x="114" y="284"/>
                  </a:cxn>
                  <a:cxn ang="0">
                    <a:pos x="106" y="277"/>
                  </a:cxn>
                  <a:cxn ang="0">
                    <a:pos x="101" y="271"/>
                  </a:cxn>
                  <a:cxn ang="0">
                    <a:pos x="95" y="266"/>
                  </a:cxn>
                  <a:cxn ang="0">
                    <a:pos x="90" y="256"/>
                  </a:cxn>
                  <a:cxn ang="0">
                    <a:pos x="83" y="254"/>
                  </a:cxn>
                  <a:cxn ang="0">
                    <a:pos x="78" y="256"/>
                  </a:cxn>
                  <a:cxn ang="0">
                    <a:pos x="75" y="252"/>
                  </a:cxn>
                  <a:cxn ang="0">
                    <a:pos x="63" y="244"/>
                  </a:cxn>
                  <a:cxn ang="0">
                    <a:pos x="46" y="241"/>
                  </a:cxn>
                  <a:cxn ang="0">
                    <a:pos x="21" y="247"/>
                  </a:cxn>
                  <a:cxn ang="0">
                    <a:pos x="13" y="252"/>
                  </a:cxn>
                  <a:cxn ang="0">
                    <a:pos x="10" y="246"/>
                  </a:cxn>
                  <a:cxn ang="0">
                    <a:pos x="20" y="224"/>
                  </a:cxn>
                  <a:cxn ang="0">
                    <a:pos x="16" y="186"/>
                  </a:cxn>
                  <a:cxn ang="0">
                    <a:pos x="13" y="174"/>
                  </a:cxn>
                  <a:cxn ang="0">
                    <a:pos x="18" y="168"/>
                  </a:cxn>
                  <a:cxn ang="0">
                    <a:pos x="18" y="159"/>
                  </a:cxn>
                  <a:cxn ang="0">
                    <a:pos x="10" y="153"/>
                  </a:cxn>
                  <a:cxn ang="0">
                    <a:pos x="5" y="146"/>
                  </a:cxn>
                  <a:cxn ang="0">
                    <a:pos x="0" y="143"/>
                  </a:cxn>
                  <a:cxn ang="0">
                    <a:pos x="2" y="138"/>
                  </a:cxn>
                </a:cxnLst>
                <a:rect l="0" t="0" r="r" b="b"/>
                <a:pathLst>
                  <a:path w="287" h="284">
                    <a:moveTo>
                      <a:pt x="2" y="138"/>
                    </a:moveTo>
                    <a:lnTo>
                      <a:pt x="98" y="136"/>
                    </a:lnTo>
                    <a:lnTo>
                      <a:pt x="98" y="96"/>
                    </a:lnTo>
                    <a:lnTo>
                      <a:pt x="101" y="91"/>
                    </a:lnTo>
                    <a:lnTo>
                      <a:pt x="106" y="88"/>
                    </a:lnTo>
                    <a:lnTo>
                      <a:pt x="111" y="86"/>
                    </a:lnTo>
                    <a:lnTo>
                      <a:pt x="121" y="86"/>
                    </a:lnTo>
                    <a:lnTo>
                      <a:pt x="121" y="28"/>
                    </a:lnTo>
                    <a:lnTo>
                      <a:pt x="198" y="30"/>
                    </a:lnTo>
                    <a:lnTo>
                      <a:pt x="199" y="0"/>
                    </a:lnTo>
                    <a:lnTo>
                      <a:pt x="287" y="53"/>
                    </a:lnTo>
                    <a:lnTo>
                      <a:pt x="287" y="53"/>
                    </a:lnTo>
                    <a:lnTo>
                      <a:pt x="287" y="53"/>
                    </a:lnTo>
                    <a:lnTo>
                      <a:pt x="257" y="53"/>
                    </a:lnTo>
                    <a:lnTo>
                      <a:pt x="276" y="246"/>
                    </a:lnTo>
                    <a:lnTo>
                      <a:pt x="284" y="251"/>
                    </a:lnTo>
                    <a:lnTo>
                      <a:pt x="276" y="271"/>
                    </a:lnTo>
                    <a:lnTo>
                      <a:pt x="189" y="271"/>
                    </a:lnTo>
                    <a:lnTo>
                      <a:pt x="188" y="269"/>
                    </a:lnTo>
                    <a:lnTo>
                      <a:pt x="184" y="266"/>
                    </a:lnTo>
                    <a:lnTo>
                      <a:pt x="181" y="266"/>
                    </a:lnTo>
                    <a:lnTo>
                      <a:pt x="178" y="271"/>
                    </a:lnTo>
                    <a:lnTo>
                      <a:pt x="174" y="267"/>
                    </a:lnTo>
                    <a:lnTo>
                      <a:pt x="174" y="261"/>
                    </a:lnTo>
                    <a:lnTo>
                      <a:pt x="168" y="259"/>
                    </a:lnTo>
                    <a:lnTo>
                      <a:pt x="156" y="264"/>
                    </a:lnTo>
                    <a:lnTo>
                      <a:pt x="149" y="274"/>
                    </a:lnTo>
                    <a:lnTo>
                      <a:pt x="148" y="274"/>
                    </a:lnTo>
                    <a:lnTo>
                      <a:pt x="143" y="266"/>
                    </a:lnTo>
                    <a:lnTo>
                      <a:pt x="143" y="261"/>
                    </a:lnTo>
                    <a:lnTo>
                      <a:pt x="138" y="261"/>
                    </a:lnTo>
                    <a:lnTo>
                      <a:pt x="129" y="262"/>
                    </a:lnTo>
                    <a:lnTo>
                      <a:pt x="129" y="271"/>
                    </a:lnTo>
                    <a:lnTo>
                      <a:pt x="129" y="274"/>
                    </a:lnTo>
                    <a:lnTo>
                      <a:pt x="128" y="281"/>
                    </a:lnTo>
                    <a:lnTo>
                      <a:pt x="119" y="281"/>
                    </a:lnTo>
                    <a:lnTo>
                      <a:pt x="114" y="284"/>
                    </a:lnTo>
                    <a:lnTo>
                      <a:pt x="114" y="284"/>
                    </a:lnTo>
                    <a:lnTo>
                      <a:pt x="113" y="281"/>
                    </a:lnTo>
                    <a:lnTo>
                      <a:pt x="106" y="277"/>
                    </a:lnTo>
                    <a:lnTo>
                      <a:pt x="101" y="276"/>
                    </a:lnTo>
                    <a:lnTo>
                      <a:pt x="101" y="271"/>
                    </a:lnTo>
                    <a:lnTo>
                      <a:pt x="95" y="271"/>
                    </a:lnTo>
                    <a:lnTo>
                      <a:pt x="95" y="266"/>
                    </a:lnTo>
                    <a:lnTo>
                      <a:pt x="90" y="261"/>
                    </a:lnTo>
                    <a:lnTo>
                      <a:pt x="90" y="256"/>
                    </a:lnTo>
                    <a:lnTo>
                      <a:pt x="88" y="254"/>
                    </a:lnTo>
                    <a:lnTo>
                      <a:pt x="83" y="254"/>
                    </a:lnTo>
                    <a:lnTo>
                      <a:pt x="81" y="254"/>
                    </a:lnTo>
                    <a:lnTo>
                      <a:pt x="78" y="256"/>
                    </a:lnTo>
                    <a:lnTo>
                      <a:pt x="75" y="254"/>
                    </a:lnTo>
                    <a:lnTo>
                      <a:pt x="75" y="252"/>
                    </a:lnTo>
                    <a:lnTo>
                      <a:pt x="70" y="246"/>
                    </a:lnTo>
                    <a:lnTo>
                      <a:pt x="63" y="244"/>
                    </a:lnTo>
                    <a:lnTo>
                      <a:pt x="51" y="241"/>
                    </a:lnTo>
                    <a:lnTo>
                      <a:pt x="46" y="241"/>
                    </a:lnTo>
                    <a:lnTo>
                      <a:pt x="35" y="246"/>
                    </a:lnTo>
                    <a:lnTo>
                      <a:pt x="21" y="247"/>
                    </a:lnTo>
                    <a:lnTo>
                      <a:pt x="16" y="252"/>
                    </a:lnTo>
                    <a:lnTo>
                      <a:pt x="13" y="252"/>
                    </a:lnTo>
                    <a:lnTo>
                      <a:pt x="8" y="254"/>
                    </a:lnTo>
                    <a:lnTo>
                      <a:pt x="10" y="246"/>
                    </a:lnTo>
                    <a:lnTo>
                      <a:pt x="15" y="233"/>
                    </a:lnTo>
                    <a:lnTo>
                      <a:pt x="20" y="224"/>
                    </a:lnTo>
                    <a:lnTo>
                      <a:pt x="21" y="209"/>
                    </a:lnTo>
                    <a:lnTo>
                      <a:pt x="16" y="186"/>
                    </a:lnTo>
                    <a:lnTo>
                      <a:pt x="10" y="176"/>
                    </a:lnTo>
                    <a:lnTo>
                      <a:pt x="13" y="174"/>
                    </a:lnTo>
                    <a:lnTo>
                      <a:pt x="16" y="174"/>
                    </a:lnTo>
                    <a:lnTo>
                      <a:pt x="18" y="168"/>
                    </a:lnTo>
                    <a:lnTo>
                      <a:pt x="16" y="163"/>
                    </a:lnTo>
                    <a:lnTo>
                      <a:pt x="18" y="159"/>
                    </a:lnTo>
                    <a:lnTo>
                      <a:pt x="11" y="151"/>
                    </a:lnTo>
                    <a:lnTo>
                      <a:pt x="10" y="153"/>
                    </a:lnTo>
                    <a:lnTo>
                      <a:pt x="7" y="151"/>
                    </a:lnTo>
                    <a:lnTo>
                      <a:pt x="5" y="146"/>
                    </a:lnTo>
                    <a:lnTo>
                      <a:pt x="0" y="151"/>
                    </a:lnTo>
                    <a:lnTo>
                      <a:pt x="0" y="143"/>
                    </a:lnTo>
                    <a:lnTo>
                      <a:pt x="2" y="138"/>
                    </a:lnTo>
                    <a:lnTo>
                      <a:pt x="2" y="138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63" name="Freeform 106"/>
              <p:cNvSpPr>
                <a:spLocks/>
              </p:cNvSpPr>
              <p:nvPr/>
            </p:nvSpPr>
            <p:spPr bwMode="auto">
              <a:xfrm>
                <a:off x="6261968" y="2978152"/>
                <a:ext cx="211909" cy="172240"/>
              </a:xfrm>
              <a:custGeom>
                <a:avLst/>
                <a:gdLst/>
                <a:ahLst/>
                <a:cxnLst>
                  <a:cxn ang="0">
                    <a:pos x="14" y="228"/>
                  </a:cxn>
                  <a:cxn ang="0">
                    <a:pos x="15" y="209"/>
                  </a:cxn>
                  <a:cxn ang="0">
                    <a:pos x="29" y="213"/>
                  </a:cxn>
                  <a:cxn ang="0">
                    <a:pos x="42" y="211"/>
                  </a:cxn>
                  <a:cxn ang="0">
                    <a:pos x="60" y="214"/>
                  </a:cxn>
                  <a:cxn ang="0">
                    <a:pos x="70" y="213"/>
                  </a:cxn>
                  <a:cxn ang="0">
                    <a:pos x="162" y="218"/>
                  </a:cxn>
                  <a:cxn ang="0">
                    <a:pos x="143" y="0"/>
                  </a:cxn>
                  <a:cxn ang="0">
                    <a:pos x="334" y="105"/>
                  </a:cxn>
                  <a:cxn ang="0">
                    <a:pos x="356" y="111"/>
                  </a:cxn>
                  <a:cxn ang="0">
                    <a:pos x="371" y="121"/>
                  </a:cxn>
                  <a:cxn ang="0">
                    <a:pos x="369" y="135"/>
                  </a:cxn>
                  <a:cxn ang="0">
                    <a:pos x="396" y="133"/>
                  </a:cxn>
                  <a:cxn ang="0">
                    <a:pos x="392" y="194"/>
                  </a:cxn>
                  <a:cxn ang="0">
                    <a:pos x="386" y="209"/>
                  </a:cxn>
                  <a:cxn ang="0">
                    <a:pos x="359" y="219"/>
                  </a:cxn>
                  <a:cxn ang="0">
                    <a:pos x="338" y="223"/>
                  </a:cxn>
                  <a:cxn ang="0">
                    <a:pos x="309" y="228"/>
                  </a:cxn>
                  <a:cxn ang="0">
                    <a:pos x="301" y="226"/>
                  </a:cxn>
                  <a:cxn ang="0">
                    <a:pos x="283" y="224"/>
                  </a:cxn>
                  <a:cxn ang="0">
                    <a:pos x="258" y="234"/>
                  </a:cxn>
                  <a:cxn ang="0">
                    <a:pos x="225" y="256"/>
                  </a:cxn>
                  <a:cxn ang="0">
                    <a:pos x="201" y="259"/>
                  </a:cxn>
                  <a:cxn ang="0">
                    <a:pos x="192" y="271"/>
                  </a:cxn>
                  <a:cxn ang="0">
                    <a:pos x="180" y="292"/>
                  </a:cxn>
                  <a:cxn ang="0">
                    <a:pos x="172" y="304"/>
                  </a:cxn>
                  <a:cxn ang="0">
                    <a:pos x="167" y="316"/>
                  </a:cxn>
                  <a:cxn ang="0">
                    <a:pos x="165" y="326"/>
                  </a:cxn>
                  <a:cxn ang="0">
                    <a:pos x="150" y="327"/>
                  </a:cxn>
                  <a:cxn ang="0">
                    <a:pos x="137" y="326"/>
                  </a:cxn>
                  <a:cxn ang="0">
                    <a:pos x="125" y="329"/>
                  </a:cxn>
                  <a:cxn ang="0">
                    <a:pos x="110" y="331"/>
                  </a:cxn>
                  <a:cxn ang="0">
                    <a:pos x="100" y="326"/>
                  </a:cxn>
                  <a:cxn ang="0">
                    <a:pos x="98" y="316"/>
                  </a:cxn>
                  <a:cxn ang="0">
                    <a:pos x="89" y="319"/>
                  </a:cxn>
                  <a:cxn ang="0">
                    <a:pos x="95" y="306"/>
                  </a:cxn>
                  <a:cxn ang="0">
                    <a:pos x="89" y="296"/>
                  </a:cxn>
                  <a:cxn ang="0">
                    <a:pos x="80" y="286"/>
                  </a:cxn>
                  <a:cxn ang="0">
                    <a:pos x="69" y="286"/>
                  </a:cxn>
                  <a:cxn ang="0">
                    <a:pos x="55" y="292"/>
                  </a:cxn>
                  <a:cxn ang="0">
                    <a:pos x="39" y="292"/>
                  </a:cxn>
                  <a:cxn ang="0">
                    <a:pos x="27" y="292"/>
                  </a:cxn>
                  <a:cxn ang="0">
                    <a:pos x="29" y="286"/>
                  </a:cxn>
                  <a:cxn ang="0">
                    <a:pos x="24" y="276"/>
                  </a:cxn>
                  <a:cxn ang="0">
                    <a:pos x="20" y="268"/>
                  </a:cxn>
                  <a:cxn ang="0">
                    <a:pos x="12" y="263"/>
                  </a:cxn>
                  <a:cxn ang="0">
                    <a:pos x="2" y="249"/>
                  </a:cxn>
                  <a:cxn ang="0">
                    <a:pos x="4" y="234"/>
                  </a:cxn>
                </a:cxnLst>
                <a:rect l="0" t="0" r="r" b="b"/>
                <a:pathLst>
                  <a:path w="396" h="332">
                    <a:moveTo>
                      <a:pt x="0" y="231"/>
                    </a:moveTo>
                    <a:lnTo>
                      <a:pt x="5" y="228"/>
                    </a:lnTo>
                    <a:lnTo>
                      <a:pt x="14" y="228"/>
                    </a:lnTo>
                    <a:lnTo>
                      <a:pt x="15" y="221"/>
                    </a:lnTo>
                    <a:lnTo>
                      <a:pt x="15" y="218"/>
                    </a:lnTo>
                    <a:lnTo>
                      <a:pt x="15" y="209"/>
                    </a:lnTo>
                    <a:lnTo>
                      <a:pt x="24" y="208"/>
                    </a:lnTo>
                    <a:lnTo>
                      <a:pt x="29" y="208"/>
                    </a:lnTo>
                    <a:lnTo>
                      <a:pt x="29" y="213"/>
                    </a:lnTo>
                    <a:lnTo>
                      <a:pt x="34" y="221"/>
                    </a:lnTo>
                    <a:lnTo>
                      <a:pt x="35" y="221"/>
                    </a:lnTo>
                    <a:lnTo>
                      <a:pt x="42" y="211"/>
                    </a:lnTo>
                    <a:lnTo>
                      <a:pt x="54" y="206"/>
                    </a:lnTo>
                    <a:lnTo>
                      <a:pt x="60" y="208"/>
                    </a:lnTo>
                    <a:lnTo>
                      <a:pt x="60" y="214"/>
                    </a:lnTo>
                    <a:lnTo>
                      <a:pt x="64" y="218"/>
                    </a:lnTo>
                    <a:lnTo>
                      <a:pt x="67" y="213"/>
                    </a:lnTo>
                    <a:lnTo>
                      <a:pt x="70" y="213"/>
                    </a:lnTo>
                    <a:lnTo>
                      <a:pt x="74" y="216"/>
                    </a:lnTo>
                    <a:lnTo>
                      <a:pt x="75" y="218"/>
                    </a:lnTo>
                    <a:lnTo>
                      <a:pt x="162" y="218"/>
                    </a:lnTo>
                    <a:lnTo>
                      <a:pt x="170" y="198"/>
                    </a:lnTo>
                    <a:lnTo>
                      <a:pt x="162" y="193"/>
                    </a:lnTo>
                    <a:lnTo>
                      <a:pt x="143" y="0"/>
                    </a:lnTo>
                    <a:lnTo>
                      <a:pt x="173" y="0"/>
                    </a:lnTo>
                    <a:lnTo>
                      <a:pt x="331" y="95"/>
                    </a:lnTo>
                    <a:lnTo>
                      <a:pt x="334" y="105"/>
                    </a:lnTo>
                    <a:lnTo>
                      <a:pt x="339" y="110"/>
                    </a:lnTo>
                    <a:lnTo>
                      <a:pt x="349" y="110"/>
                    </a:lnTo>
                    <a:lnTo>
                      <a:pt x="356" y="111"/>
                    </a:lnTo>
                    <a:lnTo>
                      <a:pt x="359" y="116"/>
                    </a:lnTo>
                    <a:lnTo>
                      <a:pt x="366" y="118"/>
                    </a:lnTo>
                    <a:lnTo>
                      <a:pt x="371" y="121"/>
                    </a:lnTo>
                    <a:lnTo>
                      <a:pt x="371" y="125"/>
                    </a:lnTo>
                    <a:lnTo>
                      <a:pt x="368" y="131"/>
                    </a:lnTo>
                    <a:lnTo>
                      <a:pt x="369" y="135"/>
                    </a:lnTo>
                    <a:lnTo>
                      <a:pt x="376" y="136"/>
                    </a:lnTo>
                    <a:lnTo>
                      <a:pt x="386" y="135"/>
                    </a:lnTo>
                    <a:lnTo>
                      <a:pt x="396" y="133"/>
                    </a:lnTo>
                    <a:lnTo>
                      <a:pt x="396" y="133"/>
                    </a:lnTo>
                    <a:lnTo>
                      <a:pt x="394" y="175"/>
                    </a:lnTo>
                    <a:lnTo>
                      <a:pt x="392" y="194"/>
                    </a:lnTo>
                    <a:lnTo>
                      <a:pt x="389" y="198"/>
                    </a:lnTo>
                    <a:lnTo>
                      <a:pt x="388" y="204"/>
                    </a:lnTo>
                    <a:lnTo>
                      <a:pt x="386" y="209"/>
                    </a:lnTo>
                    <a:lnTo>
                      <a:pt x="374" y="216"/>
                    </a:lnTo>
                    <a:lnTo>
                      <a:pt x="368" y="219"/>
                    </a:lnTo>
                    <a:lnTo>
                      <a:pt x="359" y="219"/>
                    </a:lnTo>
                    <a:lnTo>
                      <a:pt x="353" y="223"/>
                    </a:lnTo>
                    <a:lnTo>
                      <a:pt x="348" y="223"/>
                    </a:lnTo>
                    <a:lnTo>
                      <a:pt x="338" y="223"/>
                    </a:lnTo>
                    <a:lnTo>
                      <a:pt x="331" y="226"/>
                    </a:lnTo>
                    <a:lnTo>
                      <a:pt x="326" y="226"/>
                    </a:lnTo>
                    <a:lnTo>
                      <a:pt x="309" y="228"/>
                    </a:lnTo>
                    <a:lnTo>
                      <a:pt x="303" y="226"/>
                    </a:lnTo>
                    <a:lnTo>
                      <a:pt x="303" y="228"/>
                    </a:lnTo>
                    <a:lnTo>
                      <a:pt x="301" y="226"/>
                    </a:lnTo>
                    <a:lnTo>
                      <a:pt x="296" y="226"/>
                    </a:lnTo>
                    <a:lnTo>
                      <a:pt x="290" y="223"/>
                    </a:lnTo>
                    <a:lnTo>
                      <a:pt x="283" y="224"/>
                    </a:lnTo>
                    <a:lnTo>
                      <a:pt x="271" y="226"/>
                    </a:lnTo>
                    <a:lnTo>
                      <a:pt x="265" y="229"/>
                    </a:lnTo>
                    <a:lnTo>
                      <a:pt x="258" y="234"/>
                    </a:lnTo>
                    <a:lnTo>
                      <a:pt x="240" y="243"/>
                    </a:lnTo>
                    <a:lnTo>
                      <a:pt x="226" y="251"/>
                    </a:lnTo>
                    <a:lnTo>
                      <a:pt x="225" y="256"/>
                    </a:lnTo>
                    <a:lnTo>
                      <a:pt x="211" y="259"/>
                    </a:lnTo>
                    <a:lnTo>
                      <a:pt x="210" y="259"/>
                    </a:lnTo>
                    <a:lnTo>
                      <a:pt x="201" y="259"/>
                    </a:lnTo>
                    <a:lnTo>
                      <a:pt x="201" y="261"/>
                    </a:lnTo>
                    <a:lnTo>
                      <a:pt x="198" y="263"/>
                    </a:lnTo>
                    <a:lnTo>
                      <a:pt x="192" y="271"/>
                    </a:lnTo>
                    <a:lnTo>
                      <a:pt x="192" y="274"/>
                    </a:lnTo>
                    <a:lnTo>
                      <a:pt x="187" y="281"/>
                    </a:lnTo>
                    <a:lnTo>
                      <a:pt x="180" y="292"/>
                    </a:lnTo>
                    <a:lnTo>
                      <a:pt x="173" y="296"/>
                    </a:lnTo>
                    <a:lnTo>
                      <a:pt x="170" y="299"/>
                    </a:lnTo>
                    <a:lnTo>
                      <a:pt x="172" y="304"/>
                    </a:lnTo>
                    <a:lnTo>
                      <a:pt x="172" y="311"/>
                    </a:lnTo>
                    <a:lnTo>
                      <a:pt x="167" y="311"/>
                    </a:lnTo>
                    <a:lnTo>
                      <a:pt x="167" y="316"/>
                    </a:lnTo>
                    <a:lnTo>
                      <a:pt x="168" y="319"/>
                    </a:lnTo>
                    <a:lnTo>
                      <a:pt x="167" y="324"/>
                    </a:lnTo>
                    <a:lnTo>
                      <a:pt x="165" y="326"/>
                    </a:lnTo>
                    <a:lnTo>
                      <a:pt x="160" y="332"/>
                    </a:lnTo>
                    <a:lnTo>
                      <a:pt x="152" y="329"/>
                    </a:lnTo>
                    <a:lnTo>
                      <a:pt x="150" y="327"/>
                    </a:lnTo>
                    <a:lnTo>
                      <a:pt x="152" y="326"/>
                    </a:lnTo>
                    <a:lnTo>
                      <a:pt x="145" y="326"/>
                    </a:lnTo>
                    <a:lnTo>
                      <a:pt x="137" y="326"/>
                    </a:lnTo>
                    <a:lnTo>
                      <a:pt x="137" y="329"/>
                    </a:lnTo>
                    <a:lnTo>
                      <a:pt x="135" y="331"/>
                    </a:lnTo>
                    <a:lnTo>
                      <a:pt x="125" y="329"/>
                    </a:lnTo>
                    <a:lnTo>
                      <a:pt x="120" y="327"/>
                    </a:lnTo>
                    <a:lnTo>
                      <a:pt x="117" y="327"/>
                    </a:lnTo>
                    <a:lnTo>
                      <a:pt x="110" y="331"/>
                    </a:lnTo>
                    <a:lnTo>
                      <a:pt x="108" y="327"/>
                    </a:lnTo>
                    <a:lnTo>
                      <a:pt x="107" y="326"/>
                    </a:lnTo>
                    <a:lnTo>
                      <a:pt x="100" y="326"/>
                    </a:lnTo>
                    <a:lnTo>
                      <a:pt x="100" y="322"/>
                    </a:lnTo>
                    <a:lnTo>
                      <a:pt x="98" y="319"/>
                    </a:lnTo>
                    <a:lnTo>
                      <a:pt x="98" y="316"/>
                    </a:lnTo>
                    <a:lnTo>
                      <a:pt x="95" y="316"/>
                    </a:lnTo>
                    <a:lnTo>
                      <a:pt x="93" y="319"/>
                    </a:lnTo>
                    <a:lnTo>
                      <a:pt x="89" y="319"/>
                    </a:lnTo>
                    <a:lnTo>
                      <a:pt x="92" y="314"/>
                    </a:lnTo>
                    <a:lnTo>
                      <a:pt x="95" y="307"/>
                    </a:lnTo>
                    <a:lnTo>
                      <a:pt x="95" y="306"/>
                    </a:lnTo>
                    <a:lnTo>
                      <a:pt x="90" y="304"/>
                    </a:lnTo>
                    <a:lnTo>
                      <a:pt x="87" y="302"/>
                    </a:lnTo>
                    <a:lnTo>
                      <a:pt x="89" y="296"/>
                    </a:lnTo>
                    <a:lnTo>
                      <a:pt x="87" y="292"/>
                    </a:lnTo>
                    <a:lnTo>
                      <a:pt x="82" y="287"/>
                    </a:lnTo>
                    <a:lnTo>
                      <a:pt x="80" y="286"/>
                    </a:lnTo>
                    <a:lnTo>
                      <a:pt x="77" y="287"/>
                    </a:lnTo>
                    <a:lnTo>
                      <a:pt x="74" y="289"/>
                    </a:lnTo>
                    <a:lnTo>
                      <a:pt x="69" y="286"/>
                    </a:lnTo>
                    <a:lnTo>
                      <a:pt x="64" y="286"/>
                    </a:lnTo>
                    <a:lnTo>
                      <a:pt x="59" y="292"/>
                    </a:lnTo>
                    <a:lnTo>
                      <a:pt x="55" y="292"/>
                    </a:lnTo>
                    <a:lnTo>
                      <a:pt x="50" y="296"/>
                    </a:lnTo>
                    <a:lnTo>
                      <a:pt x="44" y="296"/>
                    </a:lnTo>
                    <a:lnTo>
                      <a:pt x="39" y="292"/>
                    </a:lnTo>
                    <a:lnTo>
                      <a:pt x="35" y="291"/>
                    </a:lnTo>
                    <a:lnTo>
                      <a:pt x="30" y="292"/>
                    </a:lnTo>
                    <a:lnTo>
                      <a:pt x="27" y="292"/>
                    </a:lnTo>
                    <a:lnTo>
                      <a:pt x="27" y="292"/>
                    </a:lnTo>
                    <a:lnTo>
                      <a:pt x="29" y="289"/>
                    </a:lnTo>
                    <a:lnTo>
                      <a:pt x="29" y="286"/>
                    </a:lnTo>
                    <a:lnTo>
                      <a:pt x="22" y="282"/>
                    </a:lnTo>
                    <a:lnTo>
                      <a:pt x="22" y="279"/>
                    </a:lnTo>
                    <a:lnTo>
                      <a:pt x="24" y="276"/>
                    </a:lnTo>
                    <a:lnTo>
                      <a:pt x="24" y="274"/>
                    </a:lnTo>
                    <a:lnTo>
                      <a:pt x="20" y="271"/>
                    </a:lnTo>
                    <a:lnTo>
                      <a:pt x="20" y="268"/>
                    </a:lnTo>
                    <a:lnTo>
                      <a:pt x="17" y="266"/>
                    </a:lnTo>
                    <a:lnTo>
                      <a:pt x="14" y="266"/>
                    </a:lnTo>
                    <a:lnTo>
                      <a:pt x="12" y="263"/>
                    </a:lnTo>
                    <a:lnTo>
                      <a:pt x="9" y="258"/>
                    </a:lnTo>
                    <a:lnTo>
                      <a:pt x="2" y="253"/>
                    </a:lnTo>
                    <a:lnTo>
                      <a:pt x="2" y="249"/>
                    </a:lnTo>
                    <a:lnTo>
                      <a:pt x="5" y="241"/>
                    </a:lnTo>
                    <a:lnTo>
                      <a:pt x="4" y="238"/>
                    </a:lnTo>
                    <a:lnTo>
                      <a:pt x="4" y="234"/>
                    </a:lnTo>
                    <a:lnTo>
                      <a:pt x="0" y="231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64" name="Freeform 107"/>
              <p:cNvSpPr>
                <a:spLocks/>
              </p:cNvSpPr>
              <p:nvPr/>
            </p:nvSpPr>
            <p:spPr bwMode="auto">
              <a:xfrm>
                <a:off x="6350799" y="3093325"/>
                <a:ext cx="98463" cy="63293"/>
              </a:xfrm>
              <a:custGeom>
                <a:avLst/>
                <a:gdLst/>
                <a:ahLst/>
                <a:cxnLst>
                  <a:cxn ang="0">
                    <a:pos x="1" y="96"/>
                  </a:cxn>
                  <a:cxn ang="0">
                    <a:pos x="0" y="88"/>
                  </a:cxn>
                  <a:cxn ang="0">
                    <a:pos x="5" y="81"/>
                  </a:cxn>
                  <a:cxn ang="0">
                    <a:pos x="6" y="73"/>
                  </a:cxn>
                  <a:cxn ang="0">
                    <a:pos x="20" y="58"/>
                  </a:cxn>
                  <a:cxn ang="0">
                    <a:pos x="25" y="48"/>
                  </a:cxn>
                  <a:cxn ang="0">
                    <a:pos x="34" y="38"/>
                  </a:cxn>
                  <a:cxn ang="0">
                    <a:pos x="43" y="36"/>
                  </a:cxn>
                  <a:cxn ang="0">
                    <a:pos x="58" y="33"/>
                  </a:cxn>
                  <a:cxn ang="0">
                    <a:pos x="73" y="20"/>
                  </a:cxn>
                  <a:cxn ang="0">
                    <a:pos x="98" y="6"/>
                  </a:cxn>
                  <a:cxn ang="0">
                    <a:pos x="116" y="1"/>
                  </a:cxn>
                  <a:cxn ang="0">
                    <a:pos x="129" y="3"/>
                  </a:cxn>
                  <a:cxn ang="0">
                    <a:pos x="136" y="5"/>
                  </a:cxn>
                  <a:cxn ang="0">
                    <a:pos x="134" y="11"/>
                  </a:cxn>
                  <a:cxn ang="0">
                    <a:pos x="131" y="23"/>
                  </a:cxn>
                  <a:cxn ang="0">
                    <a:pos x="154" y="46"/>
                  </a:cxn>
                  <a:cxn ang="0">
                    <a:pos x="172" y="46"/>
                  </a:cxn>
                  <a:cxn ang="0">
                    <a:pos x="176" y="50"/>
                  </a:cxn>
                  <a:cxn ang="0">
                    <a:pos x="179" y="56"/>
                  </a:cxn>
                  <a:cxn ang="0">
                    <a:pos x="181" y="66"/>
                  </a:cxn>
                  <a:cxn ang="0">
                    <a:pos x="182" y="69"/>
                  </a:cxn>
                  <a:cxn ang="0">
                    <a:pos x="174" y="74"/>
                  </a:cxn>
                  <a:cxn ang="0">
                    <a:pos x="162" y="78"/>
                  </a:cxn>
                  <a:cxn ang="0">
                    <a:pos x="159" y="84"/>
                  </a:cxn>
                  <a:cxn ang="0">
                    <a:pos x="156" y="91"/>
                  </a:cxn>
                  <a:cxn ang="0">
                    <a:pos x="149" y="94"/>
                  </a:cxn>
                  <a:cxn ang="0">
                    <a:pos x="121" y="89"/>
                  </a:cxn>
                  <a:cxn ang="0">
                    <a:pos x="119" y="88"/>
                  </a:cxn>
                  <a:cxn ang="0">
                    <a:pos x="108" y="91"/>
                  </a:cxn>
                  <a:cxn ang="0">
                    <a:pos x="86" y="93"/>
                  </a:cxn>
                  <a:cxn ang="0">
                    <a:pos x="66" y="93"/>
                  </a:cxn>
                  <a:cxn ang="0">
                    <a:pos x="58" y="98"/>
                  </a:cxn>
                  <a:cxn ang="0">
                    <a:pos x="61" y="108"/>
                  </a:cxn>
                  <a:cxn ang="0">
                    <a:pos x="64" y="119"/>
                  </a:cxn>
                  <a:cxn ang="0">
                    <a:pos x="56" y="118"/>
                  </a:cxn>
                  <a:cxn ang="0">
                    <a:pos x="48" y="119"/>
                  </a:cxn>
                  <a:cxn ang="0">
                    <a:pos x="34" y="118"/>
                  </a:cxn>
                  <a:cxn ang="0">
                    <a:pos x="28" y="111"/>
                  </a:cxn>
                  <a:cxn ang="0">
                    <a:pos x="21" y="109"/>
                  </a:cxn>
                  <a:cxn ang="0">
                    <a:pos x="8" y="106"/>
                  </a:cxn>
                  <a:cxn ang="0">
                    <a:pos x="0" y="101"/>
                  </a:cxn>
                </a:cxnLst>
                <a:rect l="0" t="0" r="r" b="b"/>
                <a:pathLst>
                  <a:path w="182" h="121">
                    <a:moveTo>
                      <a:pt x="0" y="101"/>
                    </a:moveTo>
                    <a:lnTo>
                      <a:pt x="1" y="96"/>
                    </a:lnTo>
                    <a:lnTo>
                      <a:pt x="0" y="93"/>
                    </a:lnTo>
                    <a:lnTo>
                      <a:pt x="0" y="88"/>
                    </a:lnTo>
                    <a:lnTo>
                      <a:pt x="5" y="88"/>
                    </a:lnTo>
                    <a:lnTo>
                      <a:pt x="5" y="81"/>
                    </a:lnTo>
                    <a:lnTo>
                      <a:pt x="3" y="76"/>
                    </a:lnTo>
                    <a:lnTo>
                      <a:pt x="6" y="73"/>
                    </a:lnTo>
                    <a:lnTo>
                      <a:pt x="13" y="69"/>
                    </a:lnTo>
                    <a:lnTo>
                      <a:pt x="20" y="58"/>
                    </a:lnTo>
                    <a:lnTo>
                      <a:pt x="25" y="51"/>
                    </a:lnTo>
                    <a:lnTo>
                      <a:pt x="25" y="48"/>
                    </a:lnTo>
                    <a:lnTo>
                      <a:pt x="31" y="40"/>
                    </a:lnTo>
                    <a:lnTo>
                      <a:pt x="34" y="38"/>
                    </a:lnTo>
                    <a:lnTo>
                      <a:pt x="34" y="36"/>
                    </a:lnTo>
                    <a:lnTo>
                      <a:pt x="43" y="36"/>
                    </a:lnTo>
                    <a:lnTo>
                      <a:pt x="44" y="36"/>
                    </a:lnTo>
                    <a:lnTo>
                      <a:pt x="58" y="33"/>
                    </a:lnTo>
                    <a:lnTo>
                      <a:pt x="59" y="28"/>
                    </a:lnTo>
                    <a:lnTo>
                      <a:pt x="73" y="20"/>
                    </a:lnTo>
                    <a:lnTo>
                      <a:pt x="91" y="11"/>
                    </a:lnTo>
                    <a:lnTo>
                      <a:pt x="98" y="6"/>
                    </a:lnTo>
                    <a:lnTo>
                      <a:pt x="104" y="3"/>
                    </a:lnTo>
                    <a:lnTo>
                      <a:pt x="116" y="1"/>
                    </a:lnTo>
                    <a:lnTo>
                      <a:pt x="123" y="0"/>
                    </a:lnTo>
                    <a:lnTo>
                      <a:pt x="129" y="3"/>
                    </a:lnTo>
                    <a:lnTo>
                      <a:pt x="134" y="3"/>
                    </a:lnTo>
                    <a:lnTo>
                      <a:pt x="136" y="5"/>
                    </a:lnTo>
                    <a:lnTo>
                      <a:pt x="134" y="6"/>
                    </a:lnTo>
                    <a:lnTo>
                      <a:pt x="134" y="11"/>
                    </a:lnTo>
                    <a:lnTo>
                      <a:pt x="131" y="16"/>
                    </a:lnTo>
                    <a:lnTo>
                      <a:pt x="131" y="23"/>
                    </a:lnTo>
                    <a:lnTo>
                      <a:pt x="154" y="36"/>
                    </a:lnTo>
                    <a:lnTo>
                      <a:pt x="154" y="46"/>
                    </a:lnTo>
                    <a:lnTo>
                      <a:pt x="162" y="51"/>
                    </a:lnTo>
                    <a:lnTo>
                      <a:pt x="172" y="46"/>
                    </a:lnTo>
                    <a:lnTo>
                      <a:pt x="176" y="48"/>
                    </a:lnTo>
                    <a:lnTo>
                      <a:pt x="176" y="50"/>
                    </a:lnTo>
                    <a:lnTo>
                      <a:pt x="179" y="53"/>
                    </a:lnTo>
                    <a:lnTo>
                      <a:pt x="179" y="56"/>
                    </a:lnTo>
                    <a:lnTo>
                      <a:pt x="176" y="59"/>
                    </a:lnTo>
                    <a:lnTo>
                      <a:pt x="181" y="66"/>
                    </a:lnTo>
                    <a:lnTo>
                      <a:pt x="182" y="66"/>
                    </a:lnTo>
                    <a:lnTo>
                      <a:pt x="182" y="69"/>
                    </a:lnTo>
                    <a:lnTo>
                      <a:pt x="177" y="74"/>
                    </a:lnTo>
                    <a:lnTo>
                      <a:pt x="174" y="74"/>
                    </a:lnTo>
                    <a:lnTo>
                      <a:pt x="166" y="79"/>
                    </a:lnTo>
                    <a:lnTo>
                      <a:pt x="162" y="78"/>
                    </a:lnTo>
                    <a:lnTo>
                      <a:pt x="157" y="79"/>
                    </a:lnTo>
                    <a:lnTo>
                      <a:pt x="159" y="84"/>
                    </a:lnTo>
                    <a:lnTo>
                      <a:pt x="154" y="86"/>
                    </a:lnTo>
                    <a:lnTo>
                      <a:pt x="156" y="91"/>
                    </a:lnTo>
                    <a:lnTo>
                      <a:pt x="149" y="93"/>
                    </a:lnTo>
                    <a:lnTo>
                      <a:pt x="149" y="94"/>
                    </a:lnTo>
                    <a:lnTo>
                      <a:pt x="123" y="88"/>
                    </a:lnTo>
                    <a:lnTo>
                      <a:pt x="121" y="89"/>
                    </a:lnTo>
                    <a:lnTo>
                      <a:pt x="121" y="89"/>
                    </a:lnTo>
                    <a:lnTo>
                      <a:pt x="119" y="88"/>
                    </a:lnTo>
                    <a:lnTo>
                      <a:pt x="114" y="91"/>
                    </a:lnTo>
                    <a:lnTo>
                      <a:pt x="108" y="91"/>
                    </a:lnTo>
                    <a:lnTo>
                      <a:pt x="99" y="93"/>
                    </a:lnTo>
                    <a:lnTo>
                      <a:pt x="86" y="93"/>
                    </a:lnTo>
                    <a:lnTo>
                      <a:pt x="84" y="93"/>
                    </a:lnTo>
                    <a:lnTo>
                      <a:pt x="66" y="93"/>
                    </a:lnTo>
                    <a:lnTo>
                      <a:pt x="58" y="93"/>
                    </a:lnTo>
                    <a:lnTo>
                      <a:pt x="58" y="98"/>
                    </a:lnTo>
                    <a:lnTo>
                      <a:pt x="59" y="106"/>
                    </a:lnTo>
                    <a:lnTo>
                      <a:pt x="61" y="108"/>
                    </a:lnTo>
                    <a:lnTo>
                      <a:pt x="64" y="113"/>
                    </a:lnTo>
                    <a:lnTo>
                      <a:pt x="64" y="119"/>
                    </a:lnTo>
                    <a:lnTo>
                      <a:pt x="59" y="119"/>
                    </a:lnTo>
                    <a:lnTo>
                      <a:pt x="56" y="118"/>
                    </a:lnTo>
                    <a:lnTo>
                      <a:pt x="53" y="116"/>
                    </a:lnTo>
                    <a:lnTo>
                      <a:pt x="48" y="119"/>
                    </a:lnTo>
                    <a:lnTo>
                      <a:pt x="43" y="121"/>
                    </a:lnTo>
                    <a:lnTo>
                      <a:pt x="34" y="118"/>
                    </a:lnTo>
                    <a:lnTo>
                      <a:pt x="33" y="114"/>
                    </a:lnTo>
                    <a:lnTo>
                      <a:pt x="28" y="111"/>
                    </a:lnTo>
                    <a:lnTo>
                      <a:pt x="23" y="111"/>
                    </a:lnTo>
                    <a:lnTo>
                      <a:pt x="21" y="109"/>
                    </a:lnTo>
                    <a:lnTo>
                      <a:pt x="18" y="109"/>
                    </a:lnTo>
                    <a:lnTo>
                      <a:pt x="8" y="106"/>
                    </a:lnTo>
                    <a:lnTo>
                      <a:pt x="1" y="101"/>
                    </a:lnTo>
                    <a:lnTo>
                      <a:pt x="0" y="101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65" name="Freeform 108"/>
              <p:cNvSpPr>
                <a:spLocks/>
              </p:cNvSpPr>
              <p:nvPr/>
            </p:nvSpPr>
            <p:spPr bwMode="auto">
              <a:xfrm>
                <a:off x="6193473" y="3075685"/>
                <a:ext cx="83479" cy="53955"/>
              </a:xfrm>
              <a:custGeom>
                <a:avLst/>
                <a:gdLst/>
                <a:ahLst/>
                <a:cxnLst>
                  <a:cxn ang="0">
                    <a:pos x="26" y="11"/>
                  </a:cxn>
                  <a:cxn ang="0">
                    <a:pos x="34" y="6"/>
                  </a:cxn>
                  <a:cxn ang="0">
                    <a:pos x="59" y="0"/>
                  </a:cxn>
                  <a:cxn ang="0">
                    <a:pos x="76" y="3"/>
                  </a:cxn>
                  <a:cxn ang="0">
                    <a:pos x="88" y="11"/>
                  </a:cxn>
                  <a:cxn ang="0">
                    <a:pos x="91" y="15"/>
                  </a:cxn>
                  <a:cxn ang="0">
                    <a:pos x="96" y="13"/>
                  </a:cxn>
                  <a:cxn ang="0">
                    <a:pos x="103" y="15"/>
                  </a:cxn>
                  <a:cxn ang="0">
                    <a:pos x="108" y="25"/>
                  </a:cxn>
                  <a:cxn ang="0">
                    <a:pos x="114" y="30"/>
                  </a:cxn>
                  <a:cxn ang="0">
                    <a:pos x="119" y="36"/>
                  </a:cxn>
                  <a:cxn ang="0">
                    <a:pos x="127" y="43"/>
                  </a:cxn>
                  <a:cxn ang="0">
                    <a:pos x="131" y="50"/>
                  </a:cxn>
                  <a:cxn ang="0">
                    <a:pos x="129" y="61"/>
                  </a:cxn>
                  <a:cxn ang="0">
                    <a:pos x="136" y="70"/>
                  </a:cxn>
                  <a:cxn ang="0">
                    <a:pos x="141" y="78"/>
                  </a:cxn>
                  <a:cxn ang="0">
                    <a:pos x="147" y="80"/>
                  </a:cxn>
                  <a:cxn ang="0">
                    <a:pos x="151" y="86"/>
                  </a:cxn>
                  <a:cxn ang="0">
                    <a:pos x="149" y="91"/>
                  </a:cxn>
                  <a:cxn ang="0">
                    <a:pos x="156" y="98"/>
                  </a:cxn>
                  <a:cxn ang="0">
                    <a:pos x="154" y="104"/>
                  </a:cxn>
                  <a:cxn ang="0">
                    <a:pos x="149" y="99"/>
                  </a:cxn>
                  <a:cxn ang="0">
                    <a:pos x="142" y="98"/>
                  </a:cxn>
                  <a:cxn ang="0">
                    <a:pos x="131" y="96"/>
                  </a:cxn>
                  <a:cxn ang="0">
                    <a:pos x="119" y="94"/>
                  </a:cxn>
                  <a:cxn ang="0">
                    <a:pos x="94" y="90"/>
                  </a:cxn>
                  <a:cxn ang="0">
                    <a:pos x="89" y="91"/>
                  </a:cxn>
                  <a:cxn ang="0">
                    <a:pos x="61" y="88"/>
                  </a:cxn>
                  <a:cxn ang="0">
                    <a:pos x="48" y="98"/>
                  </a:cxn>
                  <a:cxn ang="0">
                    <a:pos x="23" y="99"/>
                  </a:cxn>
                  <a:cxn ang="0">
                    <a:pos x="18" y="93"/>
                  </a:cxn>
                  <a:cxn ang="0">
                    <a:pos x="20" y="93"/>
                  </a:cxn>
                  <a:cxn ang="0">
                    <a:pos x="28" y="91"/>
                  </a:cxn>
                  <a:cxn ang="0">
                    <a:pos x="15" y="91"/>
                  </a:cxn>
                  <a:cxn ang="0">
                    <a:pos x="15" y="86"/>
                  </a:cxn>
                  <a:cxn ang="0">
                    <a:pos x="18" y="80"/>
                  </a:cxn>
                  <a:cxn ang="0">
                    <a:pos x="36" y="75"/>
                  </a:cxn>
                  <a:cxn ang="0">
                    <a:pos x="46" y="71"/>
                  </a:cxn>
                  <a:cxn ang="0">
                    <a:pos x="51" y="73"/>
                  </a:cxn>
                  <a:cxn ang="0">
                    <a:pos x="58" y="70"/>
                  </a:cxn>
                  <a:cxn ang="0">
                    <a:pos x="68" y="73"/>
                  </a:cxn>
                  <a:cxn ang="0">
                    <a:pos x="83" y="78"/>
                  </a:cxn>
                  <a:cxn ang="0">
                    <a:pos x="89" y="75"/>
                  </a:cxn>
                  <a:cxn ang="0">
                    <a:pos x="86" y="73"/>
                  </a:cxn>
                  <a:cxn ang="0">
                    <a:pos x="71" y="66"/>
                  </a:cxn>
                  <a:cxn ang="0">
                    <a:pos x="56" y="63"/>
                  </a:cxn>
                  <a:cxn ang="0">
                    <a:pos x="46" y="63"/>
                  </a:cxn>
                  <a:cxn ang="0">
                    <a:pos x="33" y="70"/>
                  </a:cxn>
                  <a:cxn ang="0">
                    <a:pos x="20" y="71"/>
                  </a:cxn>
                  <a:cxn ang="0">
                    <a:pos x="21" y="66"/>
                  </a:cxn>
                  <a:cxn ang="0">
                    <a:pos x="18" y="63"/>
                  </a:cxn>
                  <a:cxn ang="0">
                    <a:pos x="13" y="58"/>
                  </a:cxn>
                  <a:cxn ang="0">
                    <a:pos x="0" y="43"/>
                  </a:cxn>
                  <a:cxn ang="0">
                    <a:pos x="21" y="21"/>
                  </a:cxn>
                </a:cxnLst>
                <a:rect l="0" t="0" r="r" b="b"/>
                <a:pathLst>
                  <a:path w="156" h="104">
                    <a:moveTo>
                      <a:pt x="21" y="13"/>
                    </a:moveTo>
                    <a:lnTo>
                      <a:pt x="26" y="11"/>
                    </a:lnTo>
                    <a:lnTo>
                      <a:pt x="29" y="11"/>
                    </a:lnTo>
                    <a:lnTo>
                      <a:pt x="34" y="6"/>
                    </a:lnTo>
                    <a:lnTo>
                      <a:pt x="48" y="5"/>
                    </a:lnTo>
                    <a:lnTo>
                      <a:pt x="59" y="0"/>
                    </a:lnTo>
                    <a:lnTo>
                      <a:pt x="64" y="0"/>
                    </a:lnTo>
                    <a:lnTo>
                      <a:pt x="76" y="3"/>
                    </a:lnTo>
                    <a:lnTo>
                      <a:pt x="83" y="5"/>
                    </a:lnTo>
                    <a:lnTo>
                      <a:pt x="88" y="11"/>
                    </a:lnTo>
                    <a:lnTo>
                      <a:pt x="88" y="13"/>
                    </a:lnTo>
                    <a:lnTo>
                      <a:pt x="91" y="15"/>
                    </a:lnTo>
                    <a:lnTo>
                      <a:pt x="94" y="13"/>
                    </a:lnTo>
                    <a:lnTo>
                      <a:pt x="96" y="13"/>
                    </a:lnTo>
                    <a:lnTo>
                      <a:pt x="101" y="13"/>
                    </a:lnTo>
                    <a:lnTo>
                      <a:pt x="103" y="15"/>
                    </a:lnTo>
                    <a:lnTo>
                      <a:pt x="103" y="20"/>
                    </a:lnTo>
                    <a:lnTo>
                      <a:pt x="108" y="25"/>
                    </a:lnTo>
                    <a:lnTo>
                      <a:pt x="108" y="30"/>
                    </a:lnTo>
                    <a:lnTo>
                      <a:pt x="114" y="30"/>
                    </a:lnTo>
                    <a:lnTo>
                      <a:pt x="114" y="35"/>
                    </a:lnTo>
                    <a:lnTo>
                      <a:pt x="119" y="36"/>
                    </a:lnTo>
                    <a:lnTo>
                      <a:pt x="126" y="40"/>
                    </a:lnTo>
                    <a:lnTo>
                      <a:pt x="127" y="43"/>
                    </a:lnTo>
                    <a:lnTo>
                      <a:pt x="131" y="46"/>
                    </a:lnTo>
                    <a:lnTo>
                      <a:pt x="131" y="50"/>
                    </a:lnTo>
                    <a:lnTo>
                      <a:pt x="132" y="53"/>
                    </a:lnTo>
                    <a:lnTo>
                      <a:pt x="129" y="61"/>
                    </a:lnTo>
                    <a:lnTo>
                      <a:pt x="129" y="65"/>
                    </a:lnTo>
                    <a:lnTo>
                      <a:pt x="136" y="70"/>
                    </a:lnTo>
                    <a:lnTo>
                      <a:pt x="139" y="75"/>
                    </a:lnTo>
                    <a:lnTo>
                      <a:pt x="141" y="78"/>
                    </a:lnTo>
                    <a:lnTo>
                      <a:pt x="144" y="78"/>
                    </a:lnTo>
                    <a:lnTo>
                      <a:pt x="147" y="80"/>
                    </a:lnTo>
                    <a:lnTo>
                      <a:pt x="147" y="83"/>
                    </a:lnTo>
                    <a:lnTo>
                      <a:pt x="151" y="86"/>
                    </a:lnTo>
                    <a:lnTo>
                      <a:pt x="151" y="88"/>
                    </a:lnTo>
                    <a:lnTo>
                      <a:pt x="149" y="91"/>
                    </a:lnTo>
                    <a:lnTo>
                      <a:pt x="149" y="94"/>
                    </a:lnTo>
                    <a:lnTo>
                      <a:pt x="156" y="98"/>
                    </a:lnTo>
                    <a:lnTo>
                      <a:pt x="156" y="101"/>
                    </a:lnTo>
                    <a:lnTo>
                      <a:pt x="154" y="104"/>
                    </a:lnTo>
                    <a:lnTo>
                      <a:pt x="154" y="99"/>
                    </a:lnTo>
                    <a:lnTo>
                      <a:pt x="149" y="99"/>
                    </a:lnTo>
                    <a:lnTo>
                      <a:pt x="147" y="98"/>
                    </a:lnTo>
                    <a:lnTo>
                      <a:pt x="142" y="98"/>
                    </a:lnTo>
                    <a:lnTo>
                      <a:pt x="137" y="99"/>
                    </a:lnTo>
                    <a:lnTo>
                      <a:pt x="131" y="96"/>
                    </a:lnTo>
                    <a:lnTo>
                      <a:pt x="122" y="96"/>
                    </a:lnTo>
                    <a:lnTo>
                      <a:pt x="119" y="94"/>
                    </a:lnTo>
                    <a:lnTo>
                      <a:pt x="109" y="90"/>
                    </a:lnTo>
                    <a:lnTo>
                      <a:pt x="94" y="90"/>
                    </a:lnTo>
                    <a:lnTo>
                      <a:pt x="89" y="90"/>
                    </a:lnTo>
                    <a:lnTo>
                      <a:pt x="89" y="91"/>
                    </a:lnTo>
                    <a:lnTo>
                      <a:pt x="83" y="90"/>
                    </a:lnTo>
                    <a:lnTo>
                      <a:pt x="61" y="88"/>
                    </a:lnTo>
                    <a:lnTo>
                      <a:pt x="53" y="91"/>
                    </a:lnTo>
                    <a:lnTo>
                      <a:pt x="48" y="98"/>
                    </a:lnTo>
                    <a:lnTo>
                      <a:pt x="31" y="96"/>
                    </a:lnTo>
                    <a:lnTo>
                      <a:pt x="23" y="99"/>
                    </a:lnTo>
                    <a:lnTo>
                      <a:pt x="18" y="98"/>
                    </a:lnTo>
                    <a:lnTo>
                      <a:pt x="18" y="93"/>
                    </a:lnTo>
                    <a:lnTo>
                      <a:pt x="16" y="93"/>
                    </a:lnTo>
                    <a:lnTo>
                      <a:pt x="20" y="93"/>
                    </a:lnTo>
                    <a:lnTo>
                      <a:pt x="23" y="94"/>
                    </a:lnTo>
                    <a:lnTo>
                      <a:pt x="28" y="91"/>
                    </a:lnTo>
                    <a:lnTo>
                      <a:pt x="20" y="88"/>
                    </a:lnTo>
                    <a:lnTo>
                      <a:pt x="15" y="91"/>
                    </a:lnTo>
                    <a:lnTo>
                      <a:pt x="13" y="90"/>
                    </a:lnTo>
                    <a:lnTo>
                      <a:pt x="15" y="86"/>
                    </a:lnTo>
                    <a:lnTo>
                      <a:pt x="15" y="81"/>
                    </a:lnTo>
                    <a:lnTo>
                      <a:pt x="18" y="80"/>
                    </a:lnTo>
                    <a:lnTo>
                      <a:pt x="33" y="80"/>
                    </a:lnTo>
                    <a:lnTo>
                      <a:pt x="36" y="75"/>
                    </a:lnTo>
                    <a:lnTo>
                      <a:pt x="41" y="75"/>
                    </a:lnTo>
                    <a:lnTo>
                      <a:pt x="46" y="71"/>
                    </a:lnTo>
                    <a:lnTo>
                      <a:pt x="49" y="71"/>
                    </a:lnTo>
                    <a:lnTo>
                      <a:pt x="51" y="73"/>
                    </a:lnTo>
                    <a:lnTo>
                      <a:pt x="54" y="70"/>
                    </a:lnTo>
                    <a:lnTo>
                      <a:pt x="58" y="70"/>
                    </a:lnTo>
                    <a:lnTo>
                      <a:pt x="63" y="73"/>
                    </a:lnTo>
                    <a:lnTo>
                      <a:pt x="68" y="73"/>
                    </a:lnTo>
                    <a:lnTo>
                      <a:pt x="74" y="75"/>
                    </a:lnTo>
                    <a:lnTo>
                      <a:pt x="83" y="78"/>
                    </a:lnTo>
                    <a:lnTo>
                      <a:pt x="88" y="78"/>
                    </a:lnTo>
                    <a:lnTo>
                      <a:pt x="89" y="75"/>
                    </a:lnTo>
                    <a:lnTo>
                      <a:pt x="88" y="73"/>
                    </a:lnTo>
                    <a:lnTo>
                      <a:pt x="86" y="73"/>
                    </a:lnTo>
                    <a:lnTo>
                      <a:pt x="74" y="66"/>
                    </a:lnTo>
                    <a:lnTo>
                      <a:pt x="71" y="66"/>
                    </a:lnTo>
                    <a:lnTo>
                      <a:pt x="63" y="63"/>
                    </a:lnTo>
                    <a:lnTo>
                      <a:pt x="56" y="63"/>
                    </a:lnTo>
                    <a:lnTo>
                      <a:pt x="53" y="61"/>
                    </a:lnTo>
                    <a:lnTo>
                      <a:pt x="46" y="63"/>
                    </a:lnTo>
                    <a:lnTo>
                      <a:pt x="38" y="70"/>
                    </a:lnTo>
                    <a:lnTo>
                      <a:pt x="33" y="70"/>
                    </a:lnTo>
                    <a:lnTo>
                      <a:pt x="29" y="71"/>
                    </a:lnTo>
                    <a:lnTo>
                      <a:pt x="20" y="71"/>
                    </a:lnTo>
                    <a:lnTo>
                      <a:pt x="18" y="70"/>
                    </a:lnTo>
                    <a:lnTo>
                      <a:pt x="21" y="66"/>
                    </a:lnTo>
                    <a:lnTo>
                      <a:pt x="16" y="63"/>
                    </a:lnTo>
                    <a:lnTo>
                      <a:pt x="18" y="63"/>
                    </a:lnTo>
                    <a:lnTo>
                      <a:pt x="18" y="58"/>
                    </a:lnTo>
                    <a:lnTo>
                      <a:pt x="13" y="58"/>
                    </a:lnTo>
                    <a:lnTo>
                      <a:pt x="8" y="50"/>
                    </a:lnTo>
                    <a:lnTo>
                      <a:pt x="0" y="43"/>
                    </a:lnTo>
                    <a:lnTo>
                      <a:pt x="15" y="31"/>
                    </a:lnTo>
                    <a:lnTo>
                      <a:pt x="21" y="21"/>
                    </a:lnTo>
                    <a:lnTo>
                      <a:pt x="21" y="13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66" name="Freeform 110"/>
              <p:cNvSpPr>
                <a:spLocks/>
              </p:cNvSpPr>
              <p:nvPr/>
            </p:nvSpPr>
            <p:spPr bwMode="auto">
              <a:xfrm>
                <a:off x="6203105" y="3121339"/>
                <a:ext cx="39599" cy="21790"/>
              </a:xfrm>
              <a:custGeom>
                <a:avLst/>
                <a:gdLst/>
                <a:ahLst/>
                <a:cxnLst>
                  <a:cxn ang="0">
                    <a:pos x="0" y="10"/>
                  </a:cxn>
                  <a:cxn ang="0">
                    <a:pos x="5" y="11"/>
                  </a:cxn>
                  <a:cxn ang="0">
                    <a:pos x="13" y="8"/>
                  </a:cxn>
                  <a:cxn ang="0">
                    <a:pos x="30" y="10"/>
                  </a:cxn>
                  <a:cxn ang="0">
                    <a:pos x="35" y="3"/>
                  </a:cxn>
                  <a:cxn ang="0">
                    <a:pos x="43" y="0"/>
                  </a:cxn>
                  <a:cxn ang="0">
                    <a:pos x="65" y="2"/>
                  </a:cxn>
                  <a:cxn ang="0">
                    <a:pos x="71" y="3"/>
                  </a:cxn>
                  <a:cxn ang="0">
                    <a:pos x="71" y="10"/>
                  </a:cxn>
                  <a:cxn ang="0">
                    <a:pos x="71" y="13"/>
                  </a:cxn>
                  <a:cxn ang="0">
                    <a:pos x="71" y="20"/>
                  </a:cxn>
                  <a:cxn ang="0">
                    <a:pos x="73" y="23"/>
                  </a:cxn>
                  <a:cxn ang="0">
                    <a:pos x="73" y="26"/>
                  </a:cxn>
                  <a:cxn ang="0">
                    <a:pos x="70" y="30"/>
                  </a:cxn>
                  <a:cxn ang="0">
                    <a:pos x="61" y="30"/>
                  </a:cxn>
                  <a:cxn ang="0">
                    <a:pos x="55" y="35"/>
                  </a:cxn>
                  <a:cxn ang="0">
                    <a:pos x="50" y="35"/>
                  </a:cxn>
                  <a:cxn ang="0">
                    <a:pos x="46" y="40"/>
                  </a:cxn>
                  <a:cxn ang="0">
                    <a:pos x="41" y="41"/>
                  </a:cxn>
                  <a:cxn ang="0">
                    <a:pos x="40" y="40"/>
                  </a:cxn>
                  <a:cxn ang="0">
                    <a:pos x="40" y="36"/>
                  </a:cxn>
                  <a:cxn ang="0">
                    <a:pos x="30" y="38"/>
                  </a:cxn>
                  <a:cxn ang="0">
                    <a:pos x="35" y="31"/>
                  </a:cxn>
                  <a:cxn ang="0">
                    <a:pos x="33" y="31"/>
                  </a:cxn>
                  <a:cxn ang="0">
                    <a:pos x="35" y="30"/>
                  </a:cxn>
                  <a:cxn ang="0">
                    <a:pos x="31" y="28"/>
                  </a:cxn>
                  <a:cxn ang="0">
                    <a:pos x="28" y="28"/>
                  </a:cxn>
                  <a:cxn ang="0">
                    <a:pos x="26" y="25"/>
                  </a:cxn>
                  <a:cxn ang="0">
                    <a:pos x="38" y="25"/>
                  </a:cxn>
                  <a:cxn ang="0">
                    <a:pos x="41" y="25"/>
                  </a:cxn>
                  <a:cxn ang="0">
                    <a:pos x="35" y="21"/>
                  </a:cxn>
                  <a:cxn ang="0">
                    <a:pos x="28" y="21"/>
                  </a:cxn>
                  <a:cxn ang="0">
                    <a:pos x="21" y="23"/>
                  </a:cxn>
                  <a:cxn ang="0">
                    <a:pos x="20" y="23"/>
                  </a:cxn>
                  <a:cxn ang="0">
                    <a:pos x="18" y="21"/>
                  </a:cxn>
                  <a:cxn ang="0">
                    <a:pos x="13" y="21"/>
                  </a:cxn>
                  <a:cxn ang="0">
                    <a:pos x="8" y="16"/>
                  </a:cxn>
                  <a:cxn ang="0">
                    <a:pos x="13" y="13"/>
                  </a:cxn>
                  <a:cxn ang="0">
                    <a:pos x="10" y="13"/>
                  </a:cxn>
                  <a:cxn ang="0">
                    <a:pos x="2" y="13"/>
                  </a:cxn>
                  <a:cxn ang="0">
                    <a:pos x="0" y="10"/>
                  </a:cxn>
                  <a:cxn ang="0">
                    <a:pos x="0" y="10"/>
                  </a:cxn>
                </a:cxnLst>
                <a:rect l="0" t="0" r="r" b="b"/>
                <a:pathLst>
                  <a:path w="73" h="41">
                    <a:moveTo>
                      <a:pt x="0" y="10"/>
                    </a:moveTo>
                    <a:lnTo>
                      <a:pt x="5" y="11"/>
                    </a:lnTo>
                    <a:lnTo>
                      <a:pt x="13" y="8"/>
                    </a:lnTo>
                    <a:lnTo>
                      <a:pt x="30" y="10"/>
                    </a:lnTo>
                    <a:lnTo>
                      <a:pt x="35" y="3"/>
                    </a:lnTo>
                    <a:lnTo>
                      <a:pt x="43" y="0"/>
                    </a:lnTo>
                    <a:lnTo>
                      <a:pt x="65" y="2"/>
                    </a:lnTo>
                    <a:lnTo>
                      <a:pt x="71" y="3"/>
                    </a:lnTo>
                    <a:lnTo>
                      <a:pt x="71" y="10"/>
                    </a:lnTo>
                    <a:lnTo>
                      <a:pt x="71" y="13"/>
                    </a:lnTo>
                    <a:lnTo>
                      <a:pt x="71" y="20"/>
                    </a:lnTo>
                    <a:lnTo>
                      <a:pt x="73" y="23"/>
                    </a:lnTo>
                    <a:lnTo>
                      <a:pt x="73" y="26"/>
                    </a:lnTo>
                    <a:lnTo>
                      <a:pt x="70" y="30"/>
                    </a:lnTo>
                    <a:lnTo>
                      <a:pt x="61" y="30"/>
                    </a:lnTo>
                    <a:lnTo>
                      <a:pt x="55" y="35"/>
                    </a:lnTo>
                    <a:lnTo>
                      <a:pt x="50" y="35"/>
                    </a:lnTo>
                    <a:lnTo>
                      <a:pt x="46" y="40"/>
                    </a:lnTo>
                    <a:lnTo>
                      <a:pt x="41" y="41"/>
                    </a:lnTo>
                    <a:lnTo>
                      <a:pt x="40" y="40"/>
                    </a:lnTo>
                    <a:lnTo>
                      <a:pt x="40" y="36"/>
                    </a:lnTo>
                    <a:lnTo>
                      <a:pt x="30" y="38"/>
                    </a:lnTo>
                    <a:lnTo>
                      <a:pt x="35" y="31"/>
                    </a:lnTo>
                    <a:lnTo>
                      <a:pt x="33" y="31"/>
                    </a:lnTo>
                    <a:lnTo>
                      <a:pt x="35" y="30"/>
                    </a:lnTo>
                    <a:lnTo>
                      <a:pt x="31" y="28"/>
                    </a:lnTo>
                    <a:lnTo>
                      <a:pt x="28" y="28"/>
                    </a:lnTo>
                    <a:lnTo>
                      <a:pt x="26" y="25"/>
                    </a:lnTo>
                    <a:lnTo>
                      <a:pt x="38" y="25"/>
                    </a:lnTo>
                    <a:lnTo>
                      <a:pt x="41" y="25"/>
                    </a:lnTo>
                    <a:lnTo>
                      <a:pt x="35" y="21"/>
                    </a:lnTo>
                    <a:lnTo>
                      <a:pt x="28" y="21"/>
                    </a:lnTo>
                    <a:lnTo>
                      <a:pt x="21" y="23"/>
                    </a:lnTo>
                    <a:lnTo>
                      <a:pt x="20" y="23"/>
                    </a:lnTo>
                    <a:lnTo>
                      <a:pt x="18" y="21"/>
                    </a:lnTo>
                    <a:lnTo>
                      <a:pt x="13" y="21"/>
                    </a:lnTo>
                    <a:lnTo>
                      <a:pt x="8" y="16"/>
                    </a:lnTo>
                    <a:lnTo>
                      <a:pt x="13" y="13"/>
                    </a:lnTo>
                    <a:lnTo>
                      <a:pt x="10" y="13"/>
                    </a:lnTo>
                    <a:lnTo>
                      <a:pt x="2" y="13"/>
                    </a:lnTo>
                    <a:lnTo>
                      <a:pt x="0" y="10"/>
                    </a:lnTo>
                    <a:lnTo>
                      <a:pt x="0" y="10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67" name="Freeform 111"/>
              <p:cNvSpPr>
                <a:spLocks/>
              </p:cNvSpPr>
              <p:nvPr/>
            </p:nvSpPr>
            <p:spPr bwMode="auto">
              <a:xfrm>
                <a:off x="6228791" y="3122377"/>
                <a:ext cx="92041" cy="78857"/>
              </a:xfrm>
              <a:custGeom>
                <a:avLst/>
                <a:gdLst/>
                <a:ahLst/>
                <a:cxnLst>
                  <a:cxn ang="0">
                    <a:pos x="4" y="33"/>
                  </a:cxn>
                  <a:cxn ang="0">
                    <a:pos x="15" y="28"/>
                  </a:cxn>
                  <a:cxn ang="0">
                    <a:pos x="27" y="24"/>
                  </a:cxn>
                  <a:cxn ang="0">
                    <a:pos x="25" y="18"/>
                  </a:cxn>
                  <a:cxn ang="0">
                    <a:pos x="25" y="8"/>
                  </a:cxn>
                  <a:cxn ang="0">
                    <a:pos x="30" y="0"/>
                  </a:cxn>
                  <a:cxn ang="0">
                    <a:pos x="55" y="4"/>
                  </a:cxn>
                  <a:cxn ang="0">
                    <a:pos x="67" y="6"/>
                  </a:cxn>
                  <a:cxn ang="0">
                    <a:pos x="78" y="8"/>
                  </a:cxn>
                  <a:cxn ang="0">
                    <a:pos x="85" y="9"/>
                  </a:cxn>
                  <a:cxn ang="0">
                    <a:pos x="90" y="14"/>
                  </a:cxn>
                  <a:cxn ang="0">
                    <a:pos x="98" y="13"/>
                  </a:cxn>
                  <a:cxn ang="0">
                    <a:pos x="107" y="18"/>
                  </a:cxn>
                  <a:cxn ang="0">
                    <a:pos x="118" y="14"/>
                  </a:cxn>
                  <a:cxn ang="0">
                    <a:pos x="127" y="8"/>
                  </a:cxn>
                  <a:cxn ang="0">
                    <a:pos x="137" y="11"/>
                  </a:cxn>
                  <a:cxn ang="0">
                    <a:pos x="143" y="8"/>
                  </a:cxn>
                  <a:cxn ang="0">
                    <a:pos x="150" y="14"/>
                  </a:cxn>
                  <a:cxn ang="0">
                    <a:pos x="150" y="24"/>
                  </a:cxn>
                  <a:cxn ang="0">
                    <a:pos x="158" y="28"/>
                  </a:cxn>
                  <a:cxn ang="0">
                    <a:pos x="155" y="36"/>
                  </a:cxn>
                  <a:cxn ang="0">
                    <a:pos x="156" y="41"/>
                  </a:cxn>
                  <a:cxn ang="0">
                    <a:pos x="161" y="38"/>
                  </a:cxn>
                  <a:cxn ang="0">
                    <a:pos x="163" y="44"/>
                  </a:cxn>
                  <a:cxn ang="0">
                    <a:pos x="170" y="48"/>
                  </a:cxn>
                  <a:cxn ang="0">
                    <a:pos x="173" y="53"/>
                  </a:cxn>
                  <a:cxn ang="0">
                    <a:pos x="161" y="56"/>
                  </a:cxn>
                  <a:cxn ang="0">
                    <a:pos x="163" y="63"/>
                  </a:cxn>
                  <a:cxn ang="0">
                    <a:pos x="163" y="76"/>
                  </a:cxn>
                  <a:cxn ang="0">
                    <a:pos x="166" y="84"/>
                  </a:cxn>
                  <a:cxn ang="0">
                    <a:pos x="168" y="93"/>
                  </a:cxn>
                  <a:cxn ang="0">
                    <a:pos x="161" y="93"/>
                  </a:cxn>
                  <a:cxn ang="0">
                    <a:pos x="166" y="101"/>
                  </a:cxn>
                  <a:cxn ang="0">
                    <a:pos x="168" y="107"/>
                  </a:cxn>
                  <a:cxn ang="0">
                    <a:pos x="156" y="121"/>
                  </a:cxn>
                  <a:cxn ang="0">
                    <a:pos x="156" y="127"/>
                  </a:cxn>
                  <a:cxn ang="0">
                    <a:pos x="150" y="139"/>
                  </a:cxn>
                  <a:cxn ang="0">
                    <a:pos x="113" y="152"/>
                  </a:cxn>
                  <a:cxn ang="0">
                    <a:pos x="100" y="147"/>
                  </a:cxn>
                  <a:cxn ang="0">
                    <a:pos x="90" y="137"/>
                  </a:cxn>
                  <a:cxn ang="0">
                    <a:pos x="92" y="134"/>
                  </a:cxn>
                  <a:cxn ang="0">
                    <a:pos x="103" y="99"/>
                  </a:cxn>
                  <a:cxn ang="0">
                    <a:pos x="102" y="94"/>
                  </a:cxn>
                  <a:cxn ang="0">
                    <a:pos x="105" y="89"/>
                  </a:cxn>
                  <a:cxn ang="0">
                    <a:pos x="100" y="81"/>
                  </a:cxn>
                  <a:cxn ang="0">
                    <a:pos x="95" y="68"/>
                  </a:cxn>
                  <a:cxn ang="0">
                    <a:pos x="90" y="59"/>
                  </a:cxn>
                  <a:cxn ang="0">
                    <a:pos x="62" y="61"/>
                  </a:cxn>
                  <a:cxn ang="0">
                    <a:pos x="52" y="71"/>
                  </a:cxn>
                  <a:cxn ang="0">
                    <a:pos x="45" y="78"/>
                  </a:cxn>
                  <a:cxn ang="0">
                    <a:pos x="37" y="74"/>
                  </a:cxn>
                  <a:cxn ang="0">
                    <a:pos x="29" y="64"/>
                  </a:cxn>
                  <a:cxn ang="0">
                    <a:pos x="22" y="63"/>
                  </a:cxn>
                  <a:cxn ang="0">
                    <a:pos x="24" y="58"/>
                  </a:cxn>
                  <a:cxn ang="0">
                    <a:pos x="17" y="59"/>
                  </a:cxn>
                  <a:cxn ang="0">
                    <a:pos x="9" y="58"/>
                  </a:cxn>
                  <a:cxn ang="0">
                    <a:pos x="5" y="43"/>
                  </a:cxn>
                  <a:cxn ang="0">
                    <a:pos x="0" y="38"/>
                  </a:cxn>
                </a:cxnLst>
                <a:rect l="0" t="0" r="r" b="b"/>
                <a:pathLst>
                  <a:path w="173" h="152">
                    <a:moveTo>
                      <a:pt x="0" y="38"/>
                    </a:moveTo>
                    <a:lnTo>
                      <a:pt x="4" y="33"/>
                    </a:lnTo>
                    <a:lnTo>
                      <a:pt x="9" y="33"/>
                    </a:lnTo>
                    <a:lnTo>
                      <a:pt x="15" y="28"/>
                    </a:lnTo>
                    <a:lnTo>
                      <a:pt x="24" y="28"/>
                    </a:lnTo>
                    <a:lnTo>
                      <a:pt x="27" y="24"/>
                    </a:lnTo>
                    <a:lnTo>
                      <a:pt x="27" y="21"/>
                    </a:lnTo>
                    <a:lnTo>
                      <a:pt x="25" y="18"/>
                    </a:lnTo>
                    <a:lnTo>
                      <a:pt x="25" y="11"/>
                    </a:lnTo>
                    <a:lnTo>
                      <a:pt x="25" y="8"/>
                    </a:lnTo>
                    <a:lnTo>
                      <a:pt x="25" y="0"/>
                    </a:lnTo>
                    <a:lnTo>
                      <a:pt x="30" y="0"/>
                    </a:lnTo>
                    <a:lnTo>
                      <a:pt x="45" y="0"/>
                    </a:lnTo>
                    <a:lnTo>
                      <a:pt x="55" y="4"/>
                    </a:lnTo>
                    <a:lnTo>
                      <a:pt x="58" y="6"/>
                    </a:lnTo>
                    <a:lnTo>
                      <a:pt x="67" y="6"/>
                    </a:lnTo>
                    <a:lnTo>
                      <a:pt x="73" y="9"/>
                    </a:lnTo>
                    <a:lnTo>
                      <a:pt x="78" y="8"/>
                    </a:lnTo>
                    <a:lnTo>
                      <a:pt x="83" y="8"/>
                    </a:lnTo>
                    <a:lnTo>
                      <a:pt x="85" y="9"/>
                    </a:lnTo>
                    <a:lnTo>
                      <a:pt x="90" y="9"/>
                    </a:lnTo>
                    <a:lnTo>
                      <a:pt x="90" y="14"/>
                    </a:lnTo>
                    <a:lnTo>
                      <a:pt x="93" y="14"/>
                    </a:lnTo>
                    <a:lnTo>
                      <a:pt x="98" y="13"/>
                    </a:lnTo>
                    <a:lnTo>
                      <a:pt x="102" y="14"/>
                    </a:lnTo>
                    <a:lnTo>
                      <a:pt x="107" y="18"/>
                    </a:lnTo>
                    <a:lnTo>
                      <a:pt x="113" y="18"/>
                    </a:lnTo>
                    <a:lnTo>
                      <a:pt x="118" y="14"/>
                    </a:lnTo>
                    <a:lnTo>
                      <a:pt x="122" y="14"/>
                    </a:lnTo>
                    <a:lnTo>
                      <a:pt x="127" y="8"/>
                    </a:lnTo>
                    <a:lnTo>
                      <a:pt x="132" y="8"/>
                    </a:lnTo>
                    <a:lnTo>
                      <a:pt x="137" y="11"/>
                    </a:lnTo>
                    <a:lnTo>
                      <a:pt x="140" y="9"/>
                    </a:lnTo>
                    <a:lnTo>
                      <a:pt x="143" y="8"/>
                    </a:lnTo>
                    <a:lnTo>
                      <a:pt x="145" y="9"/>
                    </a:lnTo>
                    <a:lnTo>
                      <a:pt x="150" y="14"/>
                    </a:lnTo>
                    <a:lnTo>
                      <a:pt x="152" y="18"/>
                    </a:lnTo>
                    <a:lnTo>
                      <a:pt x="150" y="24"/>
                    </a:lnTo>
                    <a:lnTo>
                      <a:pt x="153" y="26"/>
                    </a:lnTo>
                    <a:lnTo>
                      <a:pt x="158" y="28"/>
                    </a:lnTo>
                    <a:lnTo>
                      <a:pt x="158" y="29"/>
                    </a:lnTo>
                    <a:lnTo>
                      <a:pt x="155" y="36"/>
                    </a:lnTo>
                    <a:lnTo>
                      <a:pt x="152" y="41"/>
                    </a:lnTo>
                    <a:lnTo>
                      <a:pt x="156" y="41"/>
                    </a:lnTo>
                    <a:lnTo>
                      <a:pt x="158" y="38"/>
                    </a:lnTo>
                    <a:lnTo>
                      <a:pt x="161" y="38"/>
                    </a:lnTo>
                    <a:lnTo>
                      <a:pt x="161" y="41"/>
                    </a:lnTo>
                    <a:lnTo>
                      <a:pt x="163" y="44"/>
                    </a:lnTo>
                    <a:lnTo>
                      <a:pt x="163" y="48"/>
                    </a:lnTo>
                    <a:lnTo>
                      <a:pt x="170" y="48"/>
                    </a:lnTo>
                    <a:lnTo>
                      <a:pt x="171" y="49"/>
                    </a:lnTo>
                    <a:lnTo>
                      <a:pt x="173" y="53"/>
                    </a:lnTo>
                    <a:lnTo>
                      <a:pt x="170" y="54"/>
                    </a:lnTo>
                    <a:lnTo>
                      <a:pt x="161" y="56"/>
                    </a:lnTo>
                    <a:lnTo>
                      <a:pt x="161" y="61"/>
                    </a:lnTo>
                    <a:lnTo>
                      <a:pt x="163" y="63"/>
                    </a:lnTo>
                    <a:lnTo>
                      <a:pt x="165" y="73"/>
                    </a:lnTo>
                    <a:lnTo>
                      <a:pt x="163" y="76"/>
                    </a:lnTo>
                    <a:lnTo>
                      <a:pt x="163" y="83"/>
                    </a:lnTo>
                    <a:lnTo>
                      <a:pt x="166" y="84"/>
                    </a:lnTo>
                    <a:lnTo>
                      <a:pt x="170" y="89"/>
                    </a:lnTo>
                    <a:lnTo>
                      <a:pt x="168" y="93"/>
                    </a:lnTo>
                    <a:lnTo>
                      <a:pt x="165" y="91"/>
                    </a:lnTo>
                    <a:lnTo>
                      <a:pt x="161" y="93"/>
                    </a:lnTo>
                    <a:lnTo>
                      <a:pt x="161" y="96"/>
                    </a:lnTo>
                    <a:lnTo>
                      <a:pt x="166" y="101"/>
                    </a:lnTo>
                    <a:lnTo>
                      <a:pt x="168" y="102"/>
                    </a:lnTo>
                    <a:lnTo>
                      <a:pt x="168" y="107"/>
                    </a:lnTo>
                    <a:lnTo>
                      <a:pt x="161" y="121"/>
                    </a:lnTo>
                    <a:lnTo>
                      <a:pt x="156" y="121"/>
                    </a:lnTo>
                    <a:lnTo>
                      <a:pt x="155" y="124"/>
                    </a:lnTo>
                    <a:lnTo>
                      <a:pt x="156" y="127"/>
                    </a:lnTo>
                    <a:lnTo>
                      <a:pt x="153" y="136"/>
                    </a:lnTo>
                    <a:lnTo>
                      <a:pt x="150" y="139"/>
                    </a:lnTo>
                    <a:lnTo>
                      <a:pt x="150" y="142"/>
                    </a:lnTo>
                    <a:lnTo>
                      <a:pt x="113" y="152"/>
                    </a:lnTo>
                    <a:lnTo>
                      <a:pt x="105" y="147"/>
                    </a:lnTo>
                    <a:lnTo>
                      <a:pt x="100" y="147"/>
                    </a:lnTo>
                    <a:lnTo>
                      <a:pt x="95" y="139"/>
                    </a:lnTo>
                    <a:lnTo>
                      <a:pt x="90" y="137"/>
                    </a:lnTo>
                    <a:lnTo>
                      <a:pt x="92" y="134"/>
                    </a:lnTo>
                    <a:lnTo>
                      <a:pt x="92" y="134"/>
                    </a:lnTo>
                    <a:lnTo>
                      <a:pt x="102" y="127"/>
                    </a:lnTo>
                    <a:lnTo>
                      <a:pt x="103" y="99"/>
                    </a:lnTo>
                    <a:lnTo>
                      <a:pt x="105" y="96"/>
                    </a:lnTo>
                    <a:lnTo>
                      <a:pt x="102" y="94"/>
                    </a:lnTo>
                    <a:lnTo>
                      <a:pt x="102" y="91"/>
                    </a:lnTo>
                    <a:lnTo>
                      <a:pt x="105" y="89"/>
                    </a:lnTo>
                    <a:lnTo>
                      <a:pt x="105" y="86"/>
                    </a:lnTo>
                    <a:lnTo>
                      <a:pt x="100" y="81"/>
                    </a:lnTo>
                    <a:lnTo>
                      <a:pt x="102" y="78"/>
                    </a:lnTo>
                    <a:lnTo>
                      <a:pt x="95" y="68"/>
                    </a:lnTo>
                    <a:lnTo>
                      <a:pt x="93" y="64"/>
                    </a:lnTo>
                    <a:lnTo>
                      <a:pt x="90" y="59"/>
                    </a:lnTo>
                    <a:lnTo>
                      <a:pt x="68" y="59"/>
                    </a:lnTo>
                    <a:lnTo>
                      <a:pt x="62" y="61"/>
                    </a:lnTo>
                    <a:lnTo>
                      <a:pt x="58" y="64"/>
                    </a:lnTo>
                    <a:lnTo>
                      <a:pt x="52" y="71"/>
                    </a:lnTo>
                    <a:lnTo>
                      <a:pt x="52" y="73"/>
                    </a:lnTo>
                    <a:lnTo>
                      <a:pt x="45" y="78"/>
                    </a:lnTo>
                    <a:lnTo>
                      <a:pt x="40" y="78"/>
                    </a:lnTo>
                    <a:lnTo>
                      <a:pt x="37" y="74"/>
                    </a:lnTo>
                    <a:lnTo>
                      <a:pt x="30" y="71"/>
                    </a:lnTo>
                    <a:lnTo>
                      <a:pt x="29" y="64"/>
                    </a:lnTo>
                    <a:lnTo>
                      <a:pt x="24" y="64"/>
                    </a:lnTo>
                    <a:lnTo>
                      <a:pt x="22" y="63"/>
                    </a:lnTo>
                    <a:lnTo>
                      <a:pt x="22" y="59"/>
                    </a:lnTo>
                    <a:lnTo>
                      <a:pt x="24" y="58"/>
                    </a:lnTo>
                    <a:lnTo>
                      <a:pt x="20" y="56"/>
                    </a:lnTo>
                    <a:lnTo>
                      <a:pt x="17" y="59"/>
                    </a:lnTo>
                    <a:lnTo>
                      <a:pt x="14" y="58"/>
                    </a:lnTo>
                    <a:lnTo>
                      <a:pt x="9" y="58"/>
                    </a:lnTo>
                    <a:lnTo>
                      <a:pt x="2" y="49"/>
                    </a:lnTo>
                    <a:lnTo>
                      <a:pt x="5" y="43"/>
                    </a:lnTo>
                    <a:lnTo>
                      <a:pt x="0" y="38"/>
                    </a:lnTo>
                    <a:lnTo>
                      <a:pt x="0" y="38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68" name="Freeform 112"/>
              <p:cNvSpPr>
                <a:spLocks noEditPoints="1"/>
              </p:cNvSpPr>
              <p:nvPr/>
            </p:nvSpPr>
            <p:spPr bwMode="auto">
              <a:xfrm>
                <a:off x="6249125" y="3153505"/>
                <a:ext cx="35318" cy="38391"/>
              </a:xfrm>
              <a:custGeom>
                <a:avLst/>
                <a:gdLst/>
                <a:ahLst/>
                <a:cxnLst>
                  <a:cxn ang="0">
                    <a:pos x="18" y="63"/>
                  </a:cxn>
                  <a:cxn ang="0">
                    <a:pos x="16" y="60"/>
                  </a:cxn>
                  <a:cxn ang="0">
                    <a:pos x="15" y="58"/>
                  </a:cxn>
                  <a:cxn ang="0">
                    <a:pos x="13" y="58"/>
                  </a:cxn>
                  <a:cxn ang="0">
                    <a:pos x="11" y="60"/>
                  </a:cxn>
                  <a:cxn ang="0">
                    <a:pos x="13" y="62"/>
                  </a:cxn>
                  <a:cxn ang="0">
                    <a:pos x="15" y="63"/>
                  </a:cxn>
                  <a:cxn ang="0">
                    <a:pos x="18" y="63"/>
                  </a:cxn>
                  <a:cxn ang="0">
                    <a:pos x="18" y="63"/>
                  </a:cxn>
                  <a:cxn ang="0">
                    <a:pos x="1" y="19"/>
                  </a:cxn>
                  <a:cxn ang="0">
                    <a:pos x="6" y="19"/>
                  </a:cxn>
                  <a:cxn ang="0">
                    <a:pos x="13" y="14"/>
                  </a:cxn>
                  <a:cxn ang="0">
                    <a:pos x="13" y="12"/>
                  </a:cxn>
                  <a:cxn ang="0">
                    <a:pos x="19" y="5"/>
                  </a:cxn>
                  <a:cxn ang="0">
                    <a:pos x="23" y="2"/>
                  </a:cxn>
                  <a:cxn ang="0">
                    <a:pos x="29" y="0"/>
                  </a:cxn>
                  <a:cxn ang="0">
                    <a:pos x="51" y="0"/>
                  </a:cxn>
                  <a:cxn ang="0">
                    <a:pos x="54" y="5"/>
                  </a:cxn>
                  <a:cxn ang="0">
                    <a:pos x="56" y="9"/>
                  </a:cxn>
                  <a:cxn ang="0">
                    <a:pos x="63" y="19"/>
                  </a:cxn>
                  <a:cxn ang="0">
                    <a:pos x="61" y="22"/>
                  </a:cxn>
                  <a:cxn ang="0">
                    <a:pos x="66" y="27"/>
                  </a:cxn>
                  <a:cxn ang="0">
                    <a:pos x="66" y="30"/>
                  </a:cxn>
                  <a:cxn ang="0">
                    <a:pos x="63" y="32"/>
                  </a:cxn>
                  <a:cxn ang="0">
                    <a:pos x="63" y="35"/>
                  </a:cxn>
                  <a:cxn ang="0">
                    <a:pos x="66" y="37"/>
                  </a:cxn>
                  <a:cxn ang="0">
                    <a:pos x="64" y="40"/>
                  </a:cxn>
                  <a:cxn ang="0">
                    <a:pos x="63" y="68"/>
                  </a:cxn>
                  <a:cxn ang="0">
                    <a:pos x="53" y="75"/>
                  </a:cxn>
                  <a:cxn ang="0">
                    <a:pos x="49" y="73"/>
                  </a:cxn>
                  <a:cxn ang="0">
                    <a:pos x="41" y="73"/>
                  </a:cxn>
                  <a:cxn ang="0">
                    <a:pos x="28" y="67"/>
                  </a:cxn>
                  <a:cxn ang="0">
                    <a:pos x="21" y="67"/>
                  </a:cxn>
                  <a:cxn ang="0">
                    <a:pos x="23" y="63"/>
                  </a:cxn>
                  <a:cxn ang="0">
                    <a:pos x="19" y="60"/>
                  </a:cxn>
                  <a:cxn ang="0">
                    <a:pos x="16" y="57"/>
                  </a:cxn>
                  <a:cxn ang="0">
                    <a:pos x="19" y="53"/>
                  </a:cxn>
                  <a:cxn ang="0">
                    <a:pos x="18" y="52"/>
                  </a:cxn>
                  <a:cxn ang="0">
                    <a:pos x="15" y="53"/>
                  </a:cxn>
                  <a:cxn ang="0">
                    <a:pos x="8" y="48"/>
                  </a:cxn>
                  <a:cxn ang="0">
                    <a:pos x="8" y="43"/>
                  </a:cxn>
                  <a:cxn ang="0">
                    <a:pos x="6" y="37"/>
                  </a:cxn>
                  <a:cxn ang="0">
                    <a:pos x="1" y="37"/>
                  </a:cxn>
                  <a:cxn ang="0">
                    <a:pos x="0" y="34"/>
                  </a:cxn>
                  <a:cxn ang="0">
                    <a:pos x="3" y="27"/>
                  </a:cxn>
                  <a:cxn ang="0">
                    <a:pos x="0" y="25"/>
                  </a:cxn>
                  <a:cxn ang="0">
                    <a:pos x="0" y="22"/>
                  </a:cxn>
                  <a:cxn ang="0">
                    <a:pos x="3" y="19"/>
                  </a:cxn>
                  <a:cxn ang="0">
                    <a:pos x="1" y="19"/>
                  </a:cxn>
                </a:cxnLst>
                <a:rect l="0" t="0" r="r" b="b"/>
                <a:pathLst>
                  <a:path w="66" h="75">
                    <a:moveTo>
                      <a:pt x="18" y="63"/>
                    </a:moveTo>
                    <a:lnTo>
                      <a:pt x="16" y="60"/>
                    </a:lnTo>
                    <a:lnTo>
                      <a:pt x="15" y="58"/>
                    </a:lnTo>
                    <a:lnTo>
                      <a:pt x="13" y="58"/>
                    </a:lnTo>
                    <a:lnTo>
                      <a:pt x="11" y="60"/>
                    </a:lnTo>
                    <a:lnTo>
                      <a:pt x="13" y="62"/>
                    </a:lnTo>
                    <a:lnTo>
                      <a:pt x="15" y="63"/>
                    </a:lnTo>
                    <a:lnTo>
                      <a:pt x="18" y="63"/>
                    </a:lnTo>
                    <a:lnTo>
                      <a:pt x="18" y="63"/>
                    </a:lnTo>
                    <a:close/>
                    <a:moveTo>
                      <a:pt x="1" y="19"/>
                    </a:moveTo>
                    <a:lnTo>
                      <a:pt x="6" y="19"/>
                    </a:lnTo>
                    <a:lnTo>
                      <a:pt x="13" y="14"/>
                    </a:lnTo>
                    <a:lnTo>
                      <a:pt x="13" y="12"/>
                    </a:lnTo>
                    <a:lnTo>
                      <a:pt x="19" y="5"/>
                    </a:lnTo>
                    <a:lnTo>
                      <a:pt x="23" y="2"/>
                    </a:lnTo>
                    <a:lnTo>
                      <a:pt x="29" y="0"/>
                    </a:lnTo>
                    <a:lnTo>
                      <a:pt x="51" y="0"/>
                    </a:lnTo>
                    <a:lnTo>
                      <a:pt x="54" y="5"/>
                    </a:lnTo>
                    <a:lnTo>
                      <a:pt x="56" y="9"/>
                    </a:lnTo>
                    <a:lnTo>
                      <a:pt x="63" y="19"/>
                    </a:lnTo>
                    <a:lnTo>
                      <a:pt x="61" y="22"/>
                    </a:lnTo>
                    <a:lnTo>
                      <a:pt x="66" y="27"/>
                    </a:lnTo>
                    <a:lnTo>
                      <a:pt x="66" y="30"/>
                    </a:lnTo>
                    <a:lnTo>
                      <a:pt x="63" y="32"/>
                    </a:lnTo>
                    <a:lnTo>
                      <a:pt x="63" y="35"/>
                    </a:lnTo>
                    <a:lnTo>
                      <a:pt x="66" y="37"/>
                    </a:lnTo>
                    <a:lnTo>
                      <a:pt x="64" y="40"/>
                    </a:lnTo>
                    <a:lnTo>
                      <a:pt x="63" y="68"/>
                    </a:lnTo>
                    <a:lnTo>
                      <a:pt x="53" y="75"/>
                    </a:lnTo>
                    <a:lnTo>
                      <a:pt x="49" y="73"/>
                    </a:lnTo>
                    <a:lnTo>
                      <a:pt x="41" y="73"/>
                    </a:lnTo>
                    <a:lnTo>
                      <a:pt x="28" y="67"/>
                    </a:lnTo>
                    <a:lnTo>
                      <a:pt x="21" y="67"/>
                    </a:lnTo>
                    <a:lnTo>
                      <a:pt x="23" y="63"/>
                    </a:lnTo>
                    <a:lnTo>
                      <a:pt x="19" y="60"/>
                    </a:lnTo>
                    <a:lnTo>
                      <a:pt x="16" y="57"/>
                    </a:lnTo>
                    <a:lnTo>
                      <a:pt x="19" y="53"/>
                    </a:lnTo>
                    <a:lnTo>
                      <a:pt x="18" y="52"/>
                    </a:lnTo>
                    <a:lnTo>
                      <a:pt x="15" y="53"/>
                    </a:lnTo>
                    <a:lnTo>
                      <a:pt x="8" y="48"/>
                    </a:lnTo>
                    <a:lnTo>
                      <a:pt x="8" y="43"/>
                    </a:lnTo>
                    <a:lnTo>
                      <a:pt x="6" y="37"/>
                    </a:lnTo>
                    <a:lnTo>
                      <a:pt x="1" y="37"/>
                    </a:lnTo>
                    <a:lnTo>
                      <a:pt x="0" y="34"/>
                    </a:lnTo>
                    <a:lnTo>
                      <a:pt x="3" y="27"/>
                    </a:lnTo>
                    <a:lnTo>
                      <a:pt x="0" y="25"/>
                    </a:lnTo>
                    <a:lnTo>
                      <a:pt x="0" y="22"/>
                    </a:lnTo>
                    <a:lnTo>
                      <a:pt x="3" y="19"/>
                    </a:lnTo>
                    <a:lnTo>
                      <a:pt x="1" y="19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69" name="Freeform 113"/>
              <p:cNvSpPr>
                <a:spLocks/>
              </p:cNvSpPr>
              <p:nvPr/>
            </p:nvSpPr>
            <p:spPr bwMode="auto">
              <a:xfrm>
                <a:off x="6271601" y="3170106"/>
                <a:ext cx="52442" cy="49804"/>
              </a:xfrm>
              <a:custGeom>
                <a:avLst/>
                <a:gdLst/>
                <a:ahLst/>
                <a:cxnLst>
                  <a:cxn ang="0">
                    <a:pos x="0" y="39"/>
                  </a:cxn>
                  <a:cxn ang="0">
                    <a:pos x="1" y="36"/>
                  </a:cxn>
                  <a:cxn ang="0">
                    <a:pos x="3" y="31"/>
                  </a:cxn>
                  <a:cxn ang="0">
                    <a:pos x="10" y="28"/>
                  </a:cxn>
                  <a:cxn ang="0">
                    <a:pos x="15" y="23"/>
                  </a:cxn>
                  <a:cxn ang="0">
                    <a:pos x="15" y="19"/>
                  </a:cxn>
                  <a:cxn ang="0">
                    <a:pos x="16" y="13"/>
                  </a:cxn>
                  <a:cxn ang="0">
                    <a:pos x="20" y="11"/>
                  </a:cxn>
                  <a:cxn ang="0">
                    <a:pos x="20" y="9"/>
                  </a:cxn>
                  <a:cxn ang="0">
                    <a:pos x="21" y="5"/>
                  </a:cxn>
                  <a:cxn ang="0">
                    <a:pos x="28" y="1"/>
                  </a:cxn>
                  <a:cxn ang="0">
                    <a:pos x="30" y="3"/>
                  </a:cxn>
                  <a:cxn ang="0">
                    <a:pos x="40" y="0"/>
                  </a:cxn>
                  <a:cxn ang="0">
                    <a:pos x="45" y="1"/>
                  </a:cxn>
                  <a:cxn ang="0">
                    <a:pos x="48" y="6"/>
                  </a:cxn>
                  <a:cxn ang="0">
                    <a:pos x="51" y="9"/>
                  </a:cxn>
                  <a:cxn ang="0">
                    <a:pos x="51" y="18"/>
                  </a:cxn>
                  <a:cxn ang="0">
                    <a:pos x="51" y="23"/>
                  </a:cxn>
                  <a:cxn ang="0">
                    <a:pos x="56" y="28"/>
                  </a:cxn>
                  <a:cxn ang="0">
                    <a:pos x="60" y="28"/>
                  </a:cxn>
                  <a:cxn ang="0">
                    <a:pos x="66" y="23"/>
                  </a:cxn>
                  <a:cxn ang="0">
                    <a:pos x="70" y="23"/>
                  </a:cxn>
                  <a:cxn ang="0">
                    <a:pos x="73" y="26"/>
                  </a:cxn>
                  <a:cxn ang="0">
                    <a:pos x="74" y="29"/>
                  </a:cxn>
                  <a:cxn ang="0">
                    <a:pos x="73" y="31"/>
                  </a:cxn>
                  <a:cxn ang="0">
                    <a:pos x="74" y="34"/>
                  </a:cxn>
                  <a:cxn ang="0">
                    <a:pos x="71" y="43"/>
                  </a:cxn>
                  <a:cxn ang="0">
                    <a:pos x="68" y="46"/>
                  </a:cxn>
                  <a:cxn ang="0">
                    <a:pos x="70" y="51"/>
                  </a:cxn>
                  <a:cxn ang="0">
                    <a:pos x="73" y="53"/>
                  </a:cxn>
                  <a:cxn ang="0">
                    <a:pos x="74" y="51"/>
                  </a:cxn>
                  <a:cxn ang="0">
                    <a:pos x="79" y="51"/>
                  </a:cxn>
                  <a:cxn ang="0">
                    <a:pos x="81" y="54"/>
                  </a:cxn>
                  <a:cxn ang="0">
                    <a:pos x="84" y="54"/>
                  </a:cxn>
                  <a:cxn ang="0">
                    <a:pos x="88" y="54"/>
                  </a:cxn>
                  <a:cxn ang="0">
                    <a:pos x="89" y="59"/>
                  </a:cxn>
                  <a:cxn ang="0">
                    <a:pos x="93" y="61"/>
                  </a:cxn>
                  <a:cxn ang="0">
                    <a:pos x="96" y="61"/>
                  </a:cxn>
                  <a:cxn ang="0">
                    <a:pos x="98" y="66"/>
                  </a:cxn>
                  <a:cxn ang="0">
                    <a:pos x="94" y="68"/>
                  </a:cxn>
                  <a:cxn ang="0">
                    <a:pos x="96" y="71"/>
                  </a:cxn>
                  <a:cxn ang="0">
                    <a:pos x="94" y="74"/>
                  </a:cxn>
                  <a:cxn ang="0">
                    <a:pos x="93" y="78"/>
                  </a:cxn>
                  <a:cxn ang="0">
                    <a:pos x="94" y="81"/>
                  </a:cxn>
                  <a:cxn ang="0">
                    <a:pos x="93" y="86"/>
                  </a:cxn>
                  <a:cxn ang="0">
                    <a:pos x="94" y="89"/>
                  </a:cxn>
                  <a:cxn ang="0">
                    <a:pos x="94" y="94"/>
                  </a:cxn>
                  <a:cxn ang="0">
                    <a:pos x="71" y="88"/>
                  </a:cxn>
                  <a:cxn ang="0">
                    <a:pos x="53" y="74"/>
                  </a:cxn>
                  <a:cxn ang="0">
                    <a:pos x="48" y="74"/>
                  </a:cxn>
                  <a:cxn ang="0">
                    <a:pos x="33" y="61"/>
                  </a:cxn>
                  <a:cxn ang="0">
                    <a:pos x="23" y="54"/>
                  </a:cxn>
                  <a:cxn ang="0">
                    <a:pos x="18" y="54"/>
                  </a:cxn>
                  <a:cxn ang="0">
                    <a:pos x="13" y="46"/>
                  </a:cxn>
                  <a:cxn ang="0">
                    <a:pos x="8" y="44"/>
                  </a:cxn>
                  <a:cxn ang="0">
                    <a:pos x="10" y="41"/>
                  </a:cxn>
                  <a:cxn ang="0">
                    <a:pos x="6" y="39"/>
                  </a:cxn>
                  <a:cxn ang="0">
                    <a:pos x="0" y="39"/>
                  </a:cxn>
                </a:cxnLst>
                <a:rect l="0" t="0" r="r" b="b"/>
                <a:pathLst>
                  <a:path w="98" h="94">
                    <a:moveTo>
                      <a:pt x="0" y="39"/>
                    </a:moveTo>
                    <a:lnTo>
                      <a:pt x="1" y="36"/>
                    </a:lnTo>
                    <a:lnTo>
                      <a:pt x="3" y="31"/>
                    </a:lnTo>
                    <a:lnTo>
                      <a:pt x="10" y="28"/>
                    </a:lnTo>
                    <a:lnTo>
                      <a:pt x="15" y="23"/>
                    </a:lnTo>
                    <a:lnTo>
                      <a:pt x="15" y="19"/>
                    </a:lnTo>
                    <a:lnTo>
                      <a:pt x="16" y="13"/>
                    </a:lnTo>
                    <a:lnTo>
                      <a:pt x="20" y="11"/>
                    </a:lnTo>
                    <a:lnTo>
                      <a:pt x="20" y="9"/>
                    </a:lnTo>
                    <a:lnTo>
                      <a:pt x="21" y="5"/>
                    </a:lnTo>
                    <a:lnTo>
                      <a:pt x="28" y="1"/>
                    </a:lnTo>
                    <a:lnTo>
                      <a:pt x="30" y="3"/>
                    </a:lnTo>
                    <a:lnTo>
                      <a:pt x="40" y="0"/>
                    </a:lnTo>
                    <a:lnTo>
                      <a:pt x="45" y="1"/>
                    </a:lnTo>
                    <a:lnTo>
                      <a:pt x="48" y="6"/>
                    </a:lnTo>
                    <a:lnTo>
                      <a:pt x="51" y="9"/>
                    </a:lnTo>
                    <a:lnTo>
                      <a:pt x="51" y="18"/>
                    </a:lnTo>
                    <a:lnTo>
                      <a:pt x="51" y="23"/>
                    </a:lnTo>
                    <a:lnTo>
                      <a:pt x="56" y="28"/>
                    </a:lnTo>
                    <a:lnTo>
                      <a:pt x="60" y="28"/>
                    </a:lnTo>
                    <a:lnTo>
                      <a:pt x="66" y="23"/>
                    </a:lnTo>
                    <a:lnTo>
                      <a:pt x="70" y="23"/>
                    </a:lnTo>
                    <a:lnTo>
                      <a:pt x="73" y="26"/>
                    </a:lnTo>
                    <a:lnTo>
                      <a:pt x="74" y="29"/>
                    </a:lnTo>
                    <a:lnTo>
                      <a:pt x="73" y="31"/>
                    </a:lnTo>
                    <a:lnTo>
                      <a:pt x="74" y="34"/>
                    </a:lnTo>
                    <a:lnTo>
                      <a:pt x="71" y="43"/>
                    </a:lnTo>
                    <a:lnTo>
                      <a:pt x="68" y="46"/>
                    </a:lnTo>
                    <a:lnTo>
                      <a:pt x="70" y="51"/>
                    </a:lnTo>
                    <a:lnTo>
                      <a:pt x="73" y="53"/>
                    </a:lnTo>
                    <a:lnTo>
                      <a:pt x="74" y="51"/>
                    </a:lnTo>
                    <a:lnTo>
                      <a:pt x="79" y="51"/>
                    </a:lnTo>
                    <a:lnTo>
                      <a:pt x="81" y="54"/>
                    </a:lnTo>
                    <a:lnTo>
                      <a:pt x="84" y="54"/>
                    </a:lnTo>
                    <a:lnTo>
                      <a:pt x="88" y="54"/>
                    </a:lnTo>
                    <a:lnTo>
                      <a:pt x="89" y="59"/>
                    </a:lnTo>
                    <a:lnTo>
                      <a:pt x="93" y="61"/>
                    </a:lnTo>
                    <a:lnTo>
                      <a:pt x="96" y="61"/>
                    </a:lnTo>
                    <a:lnTo>
                      <a:pt x="98" y="66"/>
                    </a:lnTo>
                    <a:lnTo>
                      <a:pt x="94" y="68"/>
                    </a:lnTo>
                    <a:lnTo>
                      <a:pt x="96" y="71"/>
                    </a:lnTo>
                    <a:lnTo>
                      <a:pt x="94" y="74"/>
                    </a:lnTo>
                    <a:lnTo>
                      <a:pt x="93" y="78"/>
                    </a:lnTo>
                    <a:lnTo>
                      <a:pt x="94" y="81"/>
                    </a:lnTo>
                    <a:lnTo>
                      <a:pt x="93" y="86"/>
                    </a:lnTo>
                    <a:lnTo>
                      <a:pt x="94" y="89"/>
                    </a:lnTo>
                    <a:lnTo>
                      <a:pt x="94" y="94"/>
                    </a:lnTo>
                    <a:lnTo>
                      <a:pt x="71" y="88"/>
                    </a:lnTo>
                    <a:lnTo>
                      <a:pt x="53" y="74"/>
                    </a:lnTo>
                    <a:lnTo>
                      <a:pt x="48" y="74"/>
                    </a:lnTo>
                    <a:lnTo>
                      <a:pt x="33" y="61"/>
                    </a:lnTo>
                    <a:lnTo>
                      <a:pt x="23" y="54"/>
                    </a:lnTo>
                    <a:lnTo>
                      <a:pt x="18" y="54"/>
                    </a:lnTo>
                    <a:lnTo>
                      <a:pt x="13" y="46"/>
                    </a:lnTo>
                    <a:lnTo>
                      <a:pt x="8" y="44"/>
                    </a:lnTo>
                    <a:lnTo>
                      <a:pt x="10" y="41"/>
                    </a:lnTo>
                    <a:lnTo>
                      <a:pt x="6" y="39"/>
                    </a:lnTo>
                    <a:lnTo>
                      <a:pt x="0" y="39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70" name="Freeform 114"/>
              <p:cNvSpPr>
                <a:spLocks/>
              </p:cNvSpPr>
              <p:nvPr/>
            </p:nvSpPr>
            <p:spPr bwMode="auto">
              <a:xfrm>
                <a:off x="6307989" y="3146241"/>
                <a:ext cx="81339" cy="73669"/>
              </a:xfrm>
              <a:custGeom>
                <a:avLst/>
                <a:gdLst/>
                <a:ahLst/>
                <a:cxnLst>
                  <a:cxn ang="0">
                    <a:pos x="26" y="136"/>
                  </a:cxn>
                  <a:cxn ang="0">
                    <a:pos x="26" y="128"/>
                  </a:cxn>
                  <a:cxn ang="0">
                    <a:pos x="26" y="121"/>
                  </a:cxn>
                  <a:cxn ang="0">
                    <a:pos x="26" y="115"/>
                  </a:cxn>
                  <a:cxn ang="0">
                    <a:pos x="28" y="108"/>
                  </a:cxn>
                  <a:cxn ang="0">
                    <a:pos x="21" y="106"/>
                  </a:cxn>
                  <a:cxn ang="0">
                    <a:pos x="16" y="101"/>
                  </a:cxn>
                  <a:cxn ang="0">
                    <a:pos x="11" y="98"/>
                  </a:cxn>
                  <a:cxn ang="0">
                    <a:pos x="5" y="100"/>
                  </a:cxn>
                  <a:cxn ang="0">
                    <a:pos x="0" y="93"/>
                  </a:cxn>
                  <a:cxn ang="0">
                    <a:pos x="6" y="81"/>
                  </a:cxn>
                  <a:cxn ang="0">
                    <a:pos x="6" y="75"/>
                  </a:cxn>
                  <a:cxn ang="0">
                    <a:pos x="18" y="61"/>
                  </a:cxn>
                  <a:cxn ang="0">
                    <a:pos x="16" y="55"/>
                  </a:cxn>
                  <a:cxn ang="0">
                    <a:pos x="11" y="47"/>
                  </a:cxn>
                  <a:cxn ang="0">
                    <a:pos x="18" y="47"/>
                  </a:cxn>
                  <a:cxn ang="0">
                    <a:pos x="16" y="38"/>
                  </a:cxn>
                  <a:cxn ang="0">
                    <a:pos x="13" y="30"/>
                  </a:cxn>
                  <a:cxn ang="0">
                    <a:pos x="13" y="17"/>
                  </a:cxn>
                  <a:cxn ang="0">
                    <a:pos x="11" y="10"/>
                  </a:cxn>
                  <a:cxn ang="0">
                    <a:pos x="30" y="3"/>
                  </a:cxn>
                  <a:cxn ang="0">
                    <a:pos x="38" y="5"/>
                  </a:cxn>
                  <a:cxn ang="0">
                    <a:pos x="50" y="5"/>
                  </a:cxn>
                  <a:cxn ang="0">
                    <a:pos x="58" y="2"/>
                  </a:cxn>
                  <a:cxn ang="0">
                    <a:pos x="63" y="3"/>
                  </a:cxn>
                  <a:cxn ang="0">
                    <a:pos x="73" y="8"/>
                  </a:cxn>
                  <a:cxn ang="0">
                    <a:pos x="81" y="0"/>
                  </a:cxn>
                  <a:cxn ang="0">
                    <a:pos x="98" y="8"/>
                  </a:cxn>
                  <a:cxn ang="0">
                    <a:pos x="103" y="10"/>
                  </a:cxn>
                  <a:cxn ang="0">
                    <a:pos x="113" y="13"/>
                  </a:cxn>
                  <a:cxn ang="0">
                    <a:pos x="123" y="20"/>
                  </a:cxn>
                  <a:cxn ang="0">
                    <a:pos x="133" y="15"/>
                  </a:cxn>
                  <a:cxn ang="0">
                    <a:pos x="139" y="18"/>
                  </a:cxn>
                  <a:cxn ang="0">
                    <a:pos x="144" y="20"/>
                  </a:cxn>
                  <a:cxn ang="0">
                    <a:pos x="144" y="32"/>
                  </a:cxn>
                  <a:cxn ang="0">
                    <a:pos x="149" y="38"/>
                  </a:cxn>
                  <a:cxn ang="0">
                    <a:pos x="149" y="50"/>
                  </a:cxn>
                  <a:cxn ang="0">
                    <a:pos x="144" y="56"/>
                  </a:cxn>
                  <a:cxn ang="0">
                    <a:pos x="136" y="71"/>
                  </a:cxn>
                  <a:cxn ang="0">
                    <a:pos x="134" y="80"/>
                  </a:cxn>
                  <a:cxn ang="0">
                    <a:pos x="133" y="91"/>
                  </a:cxn>
                  <a:cxn ang="0">
                    <a:pos x="129" y="95"/>
                  </a:cxn>
                  <a:cxn ang="0">
                    <a:pos x="136" y="106"/>
                  </a:cxn>
                  <a:cxn ang="0">
                    <a:pos x="143" y="113"/>
                  </a:cxn>
                  <a:cxn ang="0">
                    <a:pos x="144" y="123"/>
                  </a:cxn>
                  <a:cxn ang="0">
                    <a:pos x="136" y="123"/>
                  </a:cxn>
                  <a:cxn ang="0">
                    <a:pos x="131" y="120"/>
                  </a:cxn>
                  <a:cxn ang="0">
                    <a:pos x="126" y="126"/>
                  </a:cxn>
                  <a:cxn ang="0">
                    <a:pos x="103" y="125"/>
                  </a:cxn>
                  <a:cxn ang="0">
                    <a:pos x="61" y="126"/>
                  </a:cxn>
                  <a:cxn ang="0">
                    <a:pos x="45" y="133"/>
                  </a:cxn>
                  <a:cxn ang="0">
                    <a:pos x="38" y="136"/>
                  </a:cxn>
                  <a:cxn ang="0">
                    <a:pos x="26" y="141"/>
                  </a:cxn>
                </a:cxnLst>
                <a:rect l="0" t="0" r="r" b="b"/>
                <a:pathLst>
                  <a:path w="151" h="143">
                    <a:moveTo>
                      <a:pt x="26" y="141"/>
                    </a:moveTo>
                    <a:lnTo>
                      <a:pt x="26" y="136"/>
                    </a:lnTo>
                    <a:lnTo>
                      <a:pt x="25" y="133"/>
                    </a:lnTo>
                    <a:lnTo>
                      <a:pt x="26" y="128"/>
                    </a:lnTo>
                    <a:lnTo>
                      <a:pt x="25" y="125"/>
                    </a:lnTo>
                    <a:lnTo>
                      <a:pt x="26" y="121"/>
                    </a:lnTo>
                    <a:lnTo>
                      <a:pt x="28" y="118"/>
                    </a:lnTo>
                    <a:lnTo>
                      <a:pt x="26" y="115"/>
                    </a:lnTo>
                    <a:lnTo>
                      <a:pt x="30" y="113"/>
                    </a:lnTo>
                    <a:lnTo>
                      <a:pt x="28" y="108"/>
                    </a:lnTo>
                    <a:lnTo>
                      <a:pt x="25" y="108"/>
                    </a:lnTo>
                    <a:lnTo>
                      <a:pt x="21" y="106"/>
                    </a:lnTo>
                    <a:lnTo>
                      <a:pt x="20" y="101"/>
                    </a:lnTo>
                    <a:lnTo>
                      <a:pt x="16" y="101"/>
                    </a:lnTo>
                    <a:lnTo>
                      <a:pt x="13" y="101"/>
                    </a:lnTo>
                    <a:lnTo>
                      <a:pt x="11" y="98"/>
                    </a:lnTo>
                    <a:lnTo>
                      <a:pt x="6" y="98"/>
                    </a:lnTo>
                    <a:lnTo>
                      <a:pt x="5" y="100"/>
                    </a:lnTo>
                    <a:lnTo>
                      <a:pt x="2" y="98"/>
                    </a:lnTo>
                    <a:lnTo>
                      <a:pt x="0" y="93"/>
                    </a:lnTo>
                    <a:lnTo>
                      <a:pt x="3" y="90"/>
                    </a:lnTo>
                    <a:lnTo>
                      <a:pt x="6" y="81"/>
                    </a:lnTo>
                    <a:lnTo>
                      <a:pt x="5" y="78"/>
                    </a:lnTo>
                    <a:lnTo>
                      <a:pt x="6" y="75"/>
                    </a:lnTo>
                    <a:lnTo>
                      <a:pt x="11" y="75"/>
                    </a:lnTo>
                    <a:lnTo>
                      <a:pt x="18" y="61"/>
                    </a:lnTo>
                    <a:lnTo>
                      <a:pt x="18" y="56"/>
                    </a:lnTo>
                    <a:lnTo>
                      <a:pt x="16" y="55"/>
                    </a:lnTo>
                    <a:lnTo>
                      <a:pt x="11" y="50"/>
                    </a:lnTo>
                    <a:lnTo>
                      <a:pt x="11" y="47"/>
                    </a:lnTo>
                    <a:lnTo>
                      <a:pt x="15" y="45"/>
                    </a:lnTo>
                    <a:lnTo>
                      <a:pt x="18" y="47"/>
                    </a:lnTo>
                    <a:lnTo>
                      <a:pt x="20" y="43"/>
                    </a:lnTo>
                    <a:lnTo>
                      <a:pt x="16" y="38"/>
                    </a:lnTo>
                    <a:lnTo>
                      <a:pt x="13" y="37"/>
                    </a:lnTo>
                    <a:lnTo>
                      <a:pt x="13" y="30"/>
                    </a:lnTo>
                    <a:lnTo>
                      <a:pt x="15" y="27"/>
                    </a:lnTo>
                    <a:lnTo>
                      <a:pt x="13" y="17"/>
                    </a:lnTo>
                    <a:lnTo>
                      <a:pt x="11" y="15"/>
                    </a:lnTo>
                    <a:lnTo>
                      <a:pt x="11" y="10"/>
                    </a:lnTo>
                    <a:lnTo>
                      <a:pt x="20" y="8"/>
                    </a:lnTo>
                    <a:lnTo>
                      <a:pt x="30" y="3"/>
                    </a:lnTo>
                    <a:lnTo>
                      <a:pt x="33" y="3"/>
                    </a:lnTo>
                    <a:lnTo>
                      <a:pt x="38" y="5"/>
                    </a:lnTo>
                    <a:lnTo>
                      <a:pt x="48" y="7"/>
                    </a:lnTo>
                    <a:lnTo>
                      <a:pt x="50" y="5"/>
                    </a:lnTo>
                    <a:lnTo>
                      <a:pt x="50" y="2"/>
                    </a:lnTo>
                    <a:lnTo>
                      <a:pt x="58" y="2"/>
                    </a:lnTo>
                    <a:lnTo>
                      <a:pt x="65" y="2"/>
                    </a:lnTo>
                    <a:lnTo>
                      <a:pt x="63" y="3"/>
                    </a:lnTo>
                    <a:lnTo>
                      <a:pt x="65" y="5"/>
                    </a:lnTo>
                    <a:lnTo>
                      <a:pt x="73" y="8"/>
                    </a:lnTo>
                    <a:lnTo>
                      <a:pt x="78" y="2"/>
                    </a:lnTo>
                    <a:lnTo>
                      <a:pt x="81" y="0"/>
                    </a:lnTo>
                    <a:lnTo>
                      <a:pt x="88" y="5"/>
                    </a:lnTo>
                    <a:lnTo>
                      <a:pt x="98" y="8"/>
                    </a:lnTo>
                    <a:lnTo>
                      <a:pt x="101" y="8"/>
                    </a:lnTo>
                    <a:lnTo>
                      <a:pt x="103" y="10"/>
                    </a:lnTo>
                    <a:lnTo>
                      <a:pt x="108" y="10"/>
                    </a:lnTo>
                    <a:lnTo>
                      <a:pt x="113" y="13"/>
                    </a:lnTo>
                    <a:lnTo>
                      <a:pt x="114" y="17"/>
                    </a:lnTo>
                    <a:lnTo>
                      <a:pt x="123" y="20"/>
                    </a:lnTo>
                    <a:lnTo>
                      <a:pt x="128" y="18"/>
                    </a:lnTo>
                    <a:lnTo>
                      <a:pt x="133" y="15"/>
                    </a:lnTo>
                    <a:lnTo>
                      <a:pt x="136" y="17"/>
                    </a:lnTo>
                    <a:lnTo>
                      <a:pt x="139" y="18"/>
                    </a:lnTo>
                    <a:lnTo>
                      <a:pt x="144" y="18"/>
                    </a:lnTo>
                    <a:lnTo>
                      <a:pt x="144" y="20"/>
                    </a:lnTo>
                    <a:lnTo>
                      <a:pt x="143" y="27"/>
                    </a:lnTo>
                    <a:lnTo>
                      <a:pt x="144" y="32"/>
                    </a:lnTo>
                    <a:lnTo>
                      <a:pt x="144" y="37"/>
                    </a:lnTo>
                    <a:lnTo>
                      <a:pt x="149" y="38"/>
                    </a:lnTo>
                    <a:lnTo>
                      <a:pt x="151" y="45"/>
                    </a:lnTo>
                    <a:lnTo>
                      <a:pt x="149" y="50"/>
                    </a:lnTo>
                    <a:lnTo>
                      <a:pt x="149" y="53"/>
                    </a:lnTo>
                    <a:lnTo>
                      <a:pt x="144" y="56"/>
                    </a:lnTo>
                    <a:lnTo>
                      <a:pt x="136" y="66"/>
                    </a:lnTo>
                    <a:lnTo>
                      <a:pt x="136" y="71"/>
                    </a:lnTo>
                    <a:lnTo>
                      <a:pt x="134" y="75"/>
                    </a:lnTo>
                    <a:lnTo>
                      <a:pt x="134" y="80"/>
                    </a:lnTo>
                    <a:lnTo>
                      <a:pt x="133" y="83"/>
                    </a:lnTo>
                    <a:lnTo>
                      <a:pt x="133" y="91"/>
                    </a:lnTo>
                    <a:lnTo>
                      <a:pt x="129" y="93"/>
                    </a:lnTo>
                    <a:lnTo>
                      <a:pt x="129" y="95"/>
                    </a:lnTo>
                    <a:lnTo>
                      <a:pt x="133" y="98"/>
                    </a:lnTo>
                    <a:lnTo>
                      <a:pt x="136" y="106"/>
                    </a:lnTo>
                    <a:lnTo>
                      <a:pt x="138" y="111"/>
                    </a:lnTo>
                    <a:lnTo>
                      <a:pt x="143" y="113"/>
                    </a:lnTo>
                    <a:lnTo>
                      <a:pt x="144" y="116"/>
                    </a:lnTo>
                    <a:lnTo>
                      <a:pt x="144" y="123"/>
                    </a:lnTo>
                    <a:lnTo>
                      <a:pt x="141" y="123"/>
                    </a:lnTo>
                    <a:lnTo>
                      <a:pt x="136" y="123"/>
                    </a:lnTo>
                    <a:lnTo>
                      <a:pt x="136" y="125"/>
                    </a:lnTo>
                    <a:lnTo>
                      <a:pt x="131" y="120"/>
                    </a:lnTo>
                    <a:lnTo>
                      <a:pt x="128" y="121"/>
                    </a:lnTo>
                    <a:lnTo>
                      <a:pt x="126" y="126"/>
                    </a:lnTo>
                    <a:lnTo>
                      <a:pt x="114" y="121"/>
                    </a:lnTo>
                    <a:lnTo>
                      <a:pt x="103" y="125"/>
                    </a:lnTo>
                    <a:lnTo>
                      <a:pt x="71" y="125"/>
                    </a:lnTo>
                    <a:lnTo>
                      <a:pt x="61" y="126"/>
                    </a:lnTo>
                    <a:lnTo>
                      <a:pt x="61" y="128"/>
                    </a:lnTo>
                    <a:lnTo>
                      <a:pt x="45" y="133"/>
                    </a:lnTo>
                    <a:lnTo>
                      <a:pt x="43" y="136"/>
                    </a:lnTo>
                    <a:lnTo>
                      <a:pt x="38" y="136"/>
                    </a:lnTo>
                    <a:lnTo>
                      <a:pt x="30" y="143"/>
                    </a:lnTo>
                    <a:lnTo>
                      <a:pt x="26" y="141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71" name="Freeform 115"/>
              <p:cNvSpPr>
                <a:spLocks/>
              </p:cNvSpPr>
              <p:nvPr/>
            </p:nvSpPr>
            <p:spPr bwMode="auto">
              <a:xfrm>
                <a:off x="6377555" y="3138978"/>
                <a:ext cx="55653" cy="75744"/>
              </a:xfrm>
              <a:custGeom>
                <a:avLst/>
                <a:gdLst/>
                <a:ahLst/>
                <a:cxnLst>
                  <a:cxn ang="0">
                    <a:pos x="7" y="136"/>
                  </a:cxn>
                  <a:cxn ang="0">
                    <a:pos x="15" y="136"/>
                  </a:cxn>
                  <a:cxn ang="0">
                    <a:pos x="14" y="126"/>
                  </a:cxn>
                  <a:cxn ang="0">
                    <a:pos x="7" y="119"/>
                  </a:cxn>
                  <a:cxn ang="0">
                    <a:pos x="0" y="108"/>
                  </a:cxn>
                  <a:cxn ang="0">
                    <a:pos x="4" y="104"/>
                  </a:cxn>
                  <a:cxn ang="0">
                    <a:pos x="5" y="93"/>
                  </a:cxn>
                  <a:cxn ang="0">
                    <a:pos x="7" y="84"/>
                  </a:cxn>
                  <a:cxn ang="0">
                    <a:pos x="15" y="69"/>
                  </a:cxn>
                  <a:cxn ang="0">
                    <a:pos x="20" y="63"/>
                  </a:cxn>
                  <a:cxn ang="0">
                    <a:pos x="20" y="51"/>
                  </a:cxn>
                  <a:cxn ang="0">
                    <a:pos x="15" y="45"/>
                  </a:cxn>
                  <a:cxn ang="0">
                    <a:pos x="15" y="33"/>
                  </a:cxn>
                  <a:cxn ang="0">
                    <a:pos x="12" y="20"/>
                  </a:cxn>
                  <a:cxn ang="0">
                    <a:pos x="9" y="10"/>
                  </a:cxn>
                  <a:cxn ang="0">
                    <a:pos x="17" y="5"/>
                  </a:cxn>
                  <a:cxn ang="0">
                    <a:pos x="37" y="5"/>
                  </a:cxn>
                  <a:cxn ang="0">
                    <a:pos x="59" y="3"/>
                  </a:cxn>
                  <a:cxn ang="0">
                    <a:pos x="70" y="0"/>
                  </a:cxn>
                  <a:cxn ang="0">
                    <a:pos x="74" y="6"/>
                  </a:cxn>
                  <a:cxn ang="0">
                    <a:pos x="77" y="11"/>
                  </a:cxn>
                  <a:cxn ang="0">
                    <a:pos x="85" y="20"/>
                  </a:cxn>
                  <a:cxn ang="0">
                    <a:pos x="88" y="28"/>
                  </a:cxn>
                  <a:cxn ang="0">
                    <a:pos x="90" y="38"/>
                  </a:cxn>
                  <a:cxn ang="0">
                    <a:pos x="93" y="46"/>
                  </a:cxn>
                  <a:cxn ang="0">
                    <a:pos x="92" y="53"/>
                  </a:cxn>
                  <a:cxn ang="0">
                    <a:pos x="93" y="58"/>
                  </a:cxn>
                  <a:cxn ang="0">
                    <a:pos x="93" y="65"/>
                  </a:cxn>
                  <a:cxn ang="0">
                    <a:pos x="95" y="74"/>
                  </a:cxn>
                  <a:cxn ang="0">
                    <a:pos x="93" y="93"/>
                  </a:cxn>
                  <a:cxn ang="0">
                    <a:pos x="92" y="101"/>
                  </a:cxn>
                  <a:cxn ang="0">
                    <a:pos x="95" y="113"/>
                  </a:cxn>
                  <a:cxn ang="0">
                    <a:pos x="100" y="116"/>
                  </a:cxn>
                  <a:cxn ang="0">
                    <a:pos x="90" y="121"/>
                  </a:cxn>
                  <a:cxn ang="0">
                    <a:pos x="65" y="136"/>
                  </a:cxn>
                  <a:cxn ang="0">
                    <a:pos x="30" y="146"/>
                  </a:cxn>
                  <a:cxn ang="0">
                    <a:pos x="7" y="141"/>
                  </a:cxn>
                </a:cxnLst>
                <a:rect l="0" t="0" r="r" b="b"/>
                <a:pathLst>
                  <a:path w="103" h="146">
                    <a:moveTo>
                      <a:pt x="7" y="138"/>
                    </a:moveTo>
                    <a:lnTo>
                      <a:pt x="7" y="136"/>
                    </a:lnTo>
                    <a:lnTo>
                      <a:pt x="12" y="136"/>
                    </a:lnTo>
                    <a:lnTo>
                      <a:pt x="15" y="136"/>
                    </a:lnTo>
                    <a:lnTo>
                      <a:pt x="15" y="129"/>
                    </a:lnTo>
                    <a:lnTo>
                      <a:pt x="14" y="126"/>
                    </a:lnTo>
                    <a:lnTo>
                      <a:pt x="9" y="124"/>
                    </a:lnTo>
                    <a:lnTo>
                      <a:pt x="7" y="119"/>
                    </a:lnTo>
                    <a:lnTo>
                      <a:pt x="4" y="111"/>
                    </a:lnTo>
                    <a:lnTo>
                      <a:pt x="0" y="108"/>
                    </a:lnTo>
                    <a:lnTo>
                      <a:pt x="0" y="106"/>
                    </a:lnTo>
                    <a:lnTo>
                      <a:pt x="4" y="104"/>
                    </a:lnTo>
                    <a:lnTo>
                      <a:pt x="4" y="96"/>
                    </a:lnTo>
                    <a:lnTo>
                      <a:pt x="5" y="93"/>
                    </a:lnTo>
                    <a:lnTo>
                      <a:pt x="5" y="88"/>
                    </a:lnTo>
                    <a:lnTo>
                      <a:pt x="7" y="84"/>
                    </a:lnTo>
                    <a:lnTo>
                      <a:pt x="7" y="79"/>
                    </a:lnTo>
                    <a:lnTo>
                      <a:pt x="15" y="69"/>
                    </a:lnTo>
                    <a:lnTo>
                      <a:pt x="20" y="66"/>
                    </a:lnTo>
                    <a:lnTo>
                      <a:pt x="20" y="63"/>
                    </a:lnTo>
                    <a:lnTo>
                      <a:pt x="22" y="58"/>
                    </a:lnTo>
                    <a:lnTo>
                      <a:pt x="20" y="51"/>
                    </a:lnTo>
                    <a:lnTo>
                      <a:pt x="15" y="50"/>
                    </a:lnTo>
                    <a:lnTo>
                      <a:pt x="15" y="45"/>
                    </a:lnTo>
                    <a:lnTo>
                      <a:pt x="14" y="40"/>
                    </a:lnTo>
                    <a:lnTo>
                      <a:pt x="15" y="33"/>
                    </a:lnTo>
                    <a:lnTo>
                      <a:pt x="15" y="25"/>
                    </a:lnTo>
                    <a:lnTo>
                      <a:pt x="12" y="20"/>
                    </a:lnTo>
                    <a:lnTo>
                      <a:pt x="10" y="18"/>
                    </a:lnTo>
                    <a:lnTo>
                      <a:pt x="9" y="10"/>
                    </a:lnTo>
                    <a:lnTo>
                      <a:pt x="9" y="5"/>
                    </a:lnTo>
                    <a:lnTo>
                      <a:pt x="17" y="5"/>
                    </a:lnTo>
                    <a:lnTo>
                      <a:pt x="35" y="5"/>
                    </a:lnTo>
                    <a:lnTo>
                      <a:pt x="37" y="5"/>
                    </a:lnTo>
                    <a:lnTo>
                      <a:pt x="50" y="5"/>
                    </a:lnTo>
                    <a:lnTo>
                      <a:pt x="59" y="3"/>
                    </a:lnTo>
                    <a:lnTo>
                      <a:pt x="65" y="3"/>
                    </a:lnTo>
                    <a:lnTo>
                      <a:pt x="70" y="0"/>
                    </a:lnTo>
                    <a:lnTo>
                      <a:pt x="72" y="1"/>
                    </a:lnTo>
                    <a:lnTo>
                      <a:pt x="74" y="6"/>
                    </a:lnTo>
                    <a:lnTo>
                      <a:pt x="77" y="8"/>
                    </a:lnTo>
                    <a:lnTo>
                      <a:pt x="77" y="11"/>
                    </a:lnTo>
                    <a:lnTo>
                      <a:pt x="82" y="16"/>
                    </a:lnTo>
                    <a:lnTo>
                      <a:pt x="85" y="20"/>
                    </a:lnTo>
                    <a:lnTo>
                      <a:pt x="90" y="23"/>
                    </a:lnTo>
                    <a:lnTo>
                      <a:pt x="88" y="28"/>
                    </a:lnTo>
                    <a:lnTo>
                      <a:pt x="88" y="36"/>
                    </a:lnTo>
                    <a:lnTo>
                      <a:pt x="90" y="38"/>
                    </a:lnTo>
                    <a:lnTo>
                      <a:pt x="93" y="38"/>
                    </a:lnTo>
                    <a:lnTo>
                      <a:pt x="93" y="46"/>
                    </a:lnTo>
                    <a:lnTo>
                      <a:pt x="92" y="50"/>
                    </a:lnTo>
                    <a:lnTo>
                      <a:pt x="92" y="53"/>
                    </a:lnTo>
                    <a:lnTo>
                      <a:pt x="93" y="55"/>
                    </a:lnTo>
                    <a:lnTo>
                      <a:pt x="93" y="58"/>
                    </a:lnTo>
                    <a:lnTo>
                      <a:pt x="92" y="61"/>
                    </a:lnTo>
                    <a:lnTo>
                      <a:pt x="93" y="65"/>
                    </a:lnTo>
                    <a:lnTo>
                      <a:pt x="93" y="71"/>
                    </a:lnTo>
                    <a:lnTo>
                      <a:pt x="95" y="74"/>
                    </a:lnTo>
                    <a:lnTo>
                      <a:pt x="95" y="88"/>
                    </a:lnTo>
                    <a:lnTo>
                      <a:pt x="93" y="93"/>
                    </a:lnTo>
                    <a:lnTo>
                      <a:pt x="93" y="96"/>
                    </a:lnTo>
                    <a:lnTo>
                      <a:pt x="92" y="101"/>
                    </a:lnTo>
                    <a:lnTo>
                      <a:pt x="93" y="106"/>
                    </a:lnTo>
                    <a:lnTo>
                      <a:pt x="95" y="113"/>
                    </a:lnTo>
                    <a:lnTo>
                      <a:pt x="98" y="113"/>
                    </a:lnTo>
                    <a:lnTo>
                      <a:pt x="100" y="116"/>
                    </a:lnTo>
                    <a:lnTo>
                      <a:pt x="103" y="119"/>
                    </a:lnTo>
                    <a:lnTo>
                      <a:pt x="90" y="121"/>
                    </a:lnTo>
                    <a:lnTo>
                      <a:pt x="78" y="126"/>
                    </a:lnTo>
                    <a:lnTo>
                      <a:pt x="65" y="136"/>
                    </a:lnTo>
                    <a:lnTo>
                      <a:pt x="50" y="136"/>
                    </a:lnTo>
                    <a:lnTo>
                      <a:pt x="30" y="146"/>
                    </a:lnTo>
                    <a:lnTo>
                      <a:pt x="20" y="143"/>
                    </a:lnTo>
                    <a:lnTo>
                      <a:pt x="7" y="141"/>
                    </a:lnTo>
                    <a:lnTo>
                      <a:pt x="7" y="138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72" name="Freeform 116"/>
              <p:cNvSpPr>
                <a:spLocks/>
              </p:cNvSpPr>
              <p:nvPr/>
            </p:nvSpPr>
            <p:spPr bwMode="auto">
              <a:xfrm>
                <a:off x="6416084" y="3138978"/>
                <a:ext cx="26756" cy="62255"/>
              </a:xfrm>
              <a:custGeom>
                <a:avLst/>
                <a:gdLst/>
                <a:ahLst/>
                <a:cxnLst>
                  <a:cxn ang="0">
                    <a:pos x="28" y="6"/>
                  </a:cxn>
                  <a:cxn ang="0">
                    <a:pos x="2" y="0"/>
                  </a:cxn>
                  <a:cxn ang="0">
                    <a:pos x="0" y="1"/>
                  </a:cxn>
                  <a:cxn ang="0">
                    <a:pos x="2" y="6"/>
                  </a:cxn>
                  <a:cxn ang="0">
                    <a:pos x="5" y="8"/>
                  </a:cxn>
                  <a:cxn ang="0">
                    <a:pos x="5" y="11"/>
                  </a:cxn>
                  <a:cxn ang="0">
                    <a:pos x="10" y="16"/>
                  </a:cxn>
                  <a:cxn ang="0">
                    <a:pos x="13" y="20"/>
                  </a:cxn>
                  <a:cxn ang="0">
                    <a:pos x="18" y="23"/>
                  </a:cxn>
                  <a:cxn ang="0">
                    <a:pos x="16" y="28"/>
                  </a:cxn>
                  <a:cxn ang="0">
                    <a:pos x="16" y="36"/>
                  </a:cxn>
                  <a:cxn ang="0">
                    <a:pos x="18" y="38"/>
                  </a:cxn>
                  <a:cxn ang="0">
                    <a:pos x="21" y="38"/>
                  </a:cxn>
                  <a:cxn ang="0">
                    <a:pos x="21" y="46"/>
                  </a:cxn>
                  <a:cxn ang="0">
                    <a:pos x="20" y="50"/>
                  </a:cxn>
                  <a:cxn ang="0">
                    <a:pos x="20" y="53"/>
                  </a:cxn>
                  <a:cxn ang="0">
                    <a:pos x="21" y="55"/>
                  </a:cxn>
                  <a:cxn ang="0">
                    <a:pos x="21" y="58"/>
                  </a:cxn>
                  <a:cxn ang="0">
                    <a:pos x="20" y="61"/>
                  </a:cxn>
                  <a:cxn ang="0">
                    <a:pos x="21" y="65"/>
                  </a:cxn>
                  <a:cxn ang="0">
                    <a:pos x="21" y="71"/>
                  </a:cxn>
                  <a:cxn ang="0">
                    <a:pos x="23" y="74"/>
                  </a:cxn>
                  <a:cxn ang="0">
                    <a:pos x="23" y="88"/>
                  </a:cxn>
                  <a:cxn ang="0">
                    <a:pos x="21" y="93"/>
                  </a:cxn>
                  <a:cxn ang="0">
                    <a:pos x="21" y="96"/>
                  </a:cxn>
                  <a:cxn ang="0">
                    <a:pos x="20" y="101"/>
                  </a:cxn>
                  <a:cxn ang="0">
                    <a:pos x="21" y="106"/>
                  </a:cxn>
                  <a:cxn ang="0">
                    <a:pos x="23" y="113"/>
                  </a:cxn>
                  <a:cxn ang="0">
                    <a:pos x="26" y="113"/>
                  </a:cxn>
                  <a:cxn ang="0">
                    <a:pos x="28" y="116"/>
                  </a:cxn>
                  <a:cxn ang="0">
                    <a:pos x="31" y="119"/>
                  </a:cxn>
                  <a:cxn ang="0">
                    <a:pos x="33" y="119"/>
                  </a:cxn>
                  <a:cxn ang="0">
                    <a:pos x="46" y="111"/>
                  </a:cxn>
                  <a:cxn ang="0">
                    <a:pos x="48" y="113"/>
                  </a:cxn>
                  <a:cxn ang="0">
                    <a:pos x="50" y="108"/>
                  </a:cxn>
                  <a:cxn ang="0">
                    <a:pos x="46" y="103"/>
                  </a:cxn>
                  <a:cxn ang="0">
                    <a:pos x="46" y="96"/>
                  </a:cxn>
                  <a:cxn ang="0">
                    <a:pos x="45" y="91"/>
                  </a:cxn>
                  <a:cxn ang="0">
                    <a:pos x="45" y="65"/>
                  </a:cxn>
                  <a:cxn ang="0">
                    <a:pos x="45" y="61"/>
                  </a:cxn>
                  <a:cxn ang="0">
                    <a:pos x="48" y="58"/>
                  </a:cxn>
                  <a:cxn ang="0">
                    <a:pos x="48" y="53"/>
                  </a:cxn>
                  <a:cxn ang="0">
                    <a:pos x="46" y="50"/>
                  </a:cxn>
                  <a:cxn ang="0">
                    <a:pos x="46" y="43"/>
                  </a:cxn>
                  <a:cxn ang="0">
                    <a:pos x="45" y="35"/>
                  </a:cxn>
                  <a:cxn ang="0">
                    <a:pos x="40" y="23"/>
                  </a:cxn>
                  <a:cxn ang="0">
                    <a:pos x="36" y="21"/>
                  </a:cxn>
                  <a:cxn ang="0">
                    <a:pos x="33" y="18"/>
                  </a:cxn>
                  <a:cxn ang="0">
                    <a:pos x="28" y="16"/>
                  </a:cxn>
                  <a:cxn ang="0">
                    <a:pos x="26" y="10"/>
                  </a:cxn>
                  <a:cxn ang="0">
                    <a:pos x="28" y="6"/>
                  </a:cxn>
                </a:cxnLst>
                <a:rect l="0" t="0" r="r" b="b"/>
                <a:pathLst>
                  <a:path w="50" h="119">
                    <a:moveTo>
                      <a:pt x="28" y="6"/>
                    </a:moveTo>
                    <a:lnTo>
                      <a:pt x="2" y="0"/>
                    </a:lnTo>
                    <a:lnTo>
                      <a:pt x="0" y="1"/>
                    </a:lnTo>
                    <a:lnTo>
                      <a:pt x="2" y="6"/>
                    </a:lnTo>
                    <a:lnTo>
                      <a:pt x="5" y="8"/>
                    </a:lnTo>
                    <a:lnTo>
                      <a:pt x="5" y="11"/>
                    </a:lnTo>
                    <a:lnTo>
                      <a:pt x="10" y="16"/>
                    </a:lnTo>
                    <a:lnTo>
                      <a:pt x="13" y="20"/>
                    </a:lnTo>
                    <a:lnTo>
                      <a:pt x="18" y="23"/>
                    </a:lnTo>
                    <a:lnTo>
                      <a:pt x="16" y="28"/>
                    </a:lnTo>
                    <a:lnTo>
                      <a:pt x="16" y="36"/>
                    </a:lnTo>
                    <a:lnTo>
                      <a:pt x="18" y="38"/>
                    </a:lnTo>
                    <a:lnTo>
                      <a:pt x="21" y="38"/>
                    </a:lnTo>
                    <a:lnTo>
                      <a:pt x="21" y="46"/>
                    </a:lnTo>
                    <a:lnTo>
                      <a:pt x="20" y="50"/>
                    </a:lnTo>
                    <a:lnTo>
                      <a:pt x="20" y="53"/>
                    </a:lnTo>
                    <a:lnTo>
                      <a:pt x="21" y="55"/>
                    </a:lnTo>
                    <a:lnTo>
                      <a:pt x="21" y="58"/>
                    </a:lnTo>
                    <a:lnTo>
                      <a:pt x="20" y="61"/>
                    </a:lnTo>
                    <a:lnTo>
                      <a:pt x="21" y="65"/>
                    </a:lnTo>
                    <a:lnTo>
                      <a:pt x="21" y="71"/>
                    </a:lnTo>
                    <a:lnTo>
                      <a:pt x="23" y="74"/>
                    </a:lnTo>
                    <a:lnTo>
                      <a:pt x="23" y="88"/>
                    </a:lnTo>
                    <a:lnTo>
                      <a:pt x="21" y="93"/>
                    </a:lnTo>
                    <a:lnTo>
                      <a:pt x="21" y="96"/>
                    </a:lnTo>
                    <a:lnTo>
                      <a:pt x="20" y="101"/>
                    </a:lnTo>
                    <a:lnTo>
                      <a:pt x="21" y="106"/>
                    </a:lnTo>
                    <a:lnTo>
                      <a:pt x="23" y="113"/>
                    </a:lnTo>
                    <a:lnTo>
                      <a:pt x="26" y="113"/>
                    </a:lnTo>
                    <a:lnTo>
                      <a:pt x="28" y="116"/>
                    </a:lnTo>
                    <a:lnTo>
                      <a:pt x="31" y="119"/>
                    </a:lnTo>
                    <a:lnTo>
                      <a:pt x="33" y="119"/>
                    </a:lnTo>
                    <a:lnTo>
                      <a:pt x="46" y="111"/>
                    </a:lnTo>
                    <a:lnTo>
                      <a:pt x="48" y="113"/>
                    </a:lnTo>
                    <a:lnTo>
                      <a:pt x="50" y="108"/>
                    </a:lnTo>
                    <a:lnTo>
                      <a:pt x="46" y="103"/>
                    </a:lnTo>
                    <a:lnTo>
                      <a:pt x="46" y="96"/>
                    </a:lnTo>
                    <a:lnTo>
                      <a:pt x="45" y="91"/>
                    </a:lnTo>
                    <a:lnTo>
                      <a:pt x="45" y="65"/>
                    </a:lnTo>
                    <a:lnTo>
                      <a:pt x="45" y="61"/>
                    </a:lnTo>
                    <a:lnTo>
                      <a:pt x="48" y="58"/>
                    </a:lnTo>
                    <a:lnTo>
                      <a:pt x="48" y="53"/>
                    </a:lnTo>
                    <a:lnTo>
                      <a:pt x="46" y="50"/>
                    </a:lnTo>
                    <a:lnTo>
                      <a:pt x="46" y="43"/>
                    </a:lnTo>
                    <a:lnTo>
                      <a:pt x="45" y="35"/>
                    </a:lnTo>
                    <a:lnTo>
                      <a:pt x="40" y="23"/>
                    </a:lnTo>
                    <a:lnTo>
                      <a:pt x="36" y="21"/>
                    </a:lnTo>
                    <a:lnTo>
                      <a:pt x="33" y="18"/>
                    </a:lnTo>
                    <a:lnTo>
                      <a:pt x="28" y="16"/>
                    </a:lnTo>
                    <a:lnTo>
                      <a:pt x="26" y="10"/>
                    </a:lnTo>
                    <a:lnTo>
                      <a:pt x="28" y="6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73" name="Freeform 117"/>
              <p:cNvSpPr>
                <a:spLocks/>
              </p:cNvSpPr>
              <p:nvPr/>
            </p:nvSpPr>
            <p:spPr bwMode="auto">
              <a:xfrm>
                <a:off x="6429998" y="3123414"/>
                <a:ext cx="40669" cy="74706"/>
              </a:xfrm>
              <a:custGeom>
                <a:avLst/>
                <a:gdLst/>
                <a:ahLst/>
                <a:cxnLst>
                  <a:cxn ang="0">
                    <a:pos x="35" y="11"/>
                  </a:cxn>
                  <a:cxn ang="0">
                    <a:pos x="27" y="16"/>
                  </a:cxn>
                  <a:cxn ang="0">
                    <a:pos x="15" y="20"/>
                  </a:cxn>
                  <a:cxn ang="0">
                    <a:pos x="12" y="26"/>
                  </a:cxn>
                  <a:cxn ang="0">
                    <a:pos x="9" y="33"/>
                  </a:cxn>
                  <a:cxn ang="0">
                    <a:pos x="0" y="40"/>
                  </a:cxn>
                  <a:cxn ang="0">
                    <a:pos x="7" y="48"/>
                  </a:cxn>
                  <a:cxn ang="0">
                    <a:pos x="14" y="53"/>
                  </a:cxn>
                  <a:cxn ang="0">
                    <a:pos x="20" y="73"/>
                  </a:cxn>
                  <a:cxn ang="0">
                    <a:pos x="22" y="83"/>
                  </a:cxn>
                  <a:cxn ang="0">
                    <a:pos x="19" y="91"/>
                  </a:cxn>
                  <a:cxn ang="0">
                    <a:pos x="19" y="121"/>
                  </a:cxn>
                  <a:cxn ang="0">
                    <a:pos x="20" y="133"/>
                  </a:cxn>
                  <a:cxn ang="0">
                    <a:pos x="22" y="143"/>
                  </a:cxn>
                  <a:cxn ang="0">
                    <a:pos x="49" y="138"/>
                  </a:cxn>
                  <a:cxn ang="0">
                    <a:pos x="49" y="134"/>
                  </a:cxn>
                  <a:cxn ang="0">
                    <a:pos x="49" y="119"/>
                  </a:cxn>
                  <a:cxn ang="0">
                    <a:pos x="47" y="106"/>
                  </a:cxn>
                  <a:cxn ang="0">
                    <a:pos x="49" y="101"/>
                  </a:cxn>
                  <a:cxn ang="0">
                    <a:pos x="47" y="98"/>
                  </a:cxn>
                  <a:cxn ang="0">
                    <a:pos x="47" y="93"/>
                  </a:cxn>
                  <a:cxn ang="0">
                    <a:pos x="47" y="85"/>
                  </a:cxn>
                  <a:cxn ang="0">
                    <a:pos x="49" y="78"/>
                  </a:cxn>
                  <a:cxn ang="0">
                    <a:pos x="55" y="76"/>
                  </a:cxn>
                  <a:cxn ang="0">
                    <a:pos x="60" y="71"/>
                  </a:cxn>
                  <a:cxn ang="0">
                    <a:pos x="65" y="61"/>
                  </a:cxn>
                  <a:cxn ang="0">
                    <a:pos x="72" y="60"/>
                  </a:cxn>
                  <a:cxn ang="0">
                    <a:pos x="67" y="53"/>
                  </a:cxn>
                  <a:cxn ang="0">
                    <a:pos x="70" y="48"/>
                  </a:cxn>
                  <a:cxn ang="0">
                    <a:pos x="77" y="45"/>
                  </a:cxn>
                  <a:cxn ang="0">
                    <a:pos x="74" y="31"/>
                  </a:cxn>
                  <a:cxn ang="0">
                    <a:pos x="65" y="23"/>
                  </a:cxn>
                  <a:cxn ang="0">
                    <a:pos x="67" y="18"/>
                  </a:cxn>
                  <a:cxn ang="0">
                    <a:pos x="57" y="11"/>
                  </a:cxn>
                  <a:cxn ang="0">
                    <a:pos x="44" y="0"/>
                  </a:cxn>
                  <a:cxn ang="0">
                    <a:pos x="44" y="6"/>
                  </a:cxn>
                  <a:cxn ang="0">
                    <a:pos x="35" y="8"/>
                  </a:cxn>
                </a:cxnLst>
                <a:rect l="0" t="0" r="r" b="b"/>
                <a:pathLst>
                  <a:path w="77" h="143">
                    <a:moveTo>
                      <a:pt x="35" y="8"/>
                    </a:moveTo>
                    <a:lnTo>
                      <a:pt x="35" y="11"/>
                    </a:lnTo>
                    <a:lnTo>
                      <a:pt x="30" y="16"/>
                    </a:lnTo>
                    <a:lnTo>
                      <a:pt x="27" y="16"/>
                    </a:lnTo>
                    <a:lnTo>
                      <a:pt x="19" y="21"/>
                    </a:lnTo>
                    <a:lnTo>
                      <a:pt x="15" y="20"/>
                    </a:lnTo>
                    <a:lnTo>
                      <a:pt x="10" y="21"/>
                    </a:lnTo>
                    <a:lnTo>
                      <a:pt x="12" y="26"/>
                    </a:lnTo>
                    <a:lnTo>
                      <a:pt x="7" y="28"/>
                    </a:lnTo>
                    <a:lnTo>
                      <a:pt x="9" y="33"/>
                    </a:lnTo>
                    <a:lnTo>
                      <a:pt x="2" y="35"/>
                    </a:lnTo>
                    <a:lnTo>
                      <a:pt x="0" y="40"/>
                    </a:lnTo>
                    <a:lnTo>
                      <a:pt x="2" y="46"/>
                    </a:lnTo>
                    <a:lnTo>
                      <a:pt x="7" y="48"/>
                    </a:lnTo>
                    <a:lnTo>
                      <a:pt x="10" y="51"/>
                    </a:lnTo>
                    <a:lnTo>
                      <a:pt x="14" y="53"/>
                    </a:lnTo>
                    <a:lnTo>
                      <a:pt x="19" y="65"/>
                    </a:lnTo>
                    <a:lnTo>
                      <a:pt x="20" y="73"/>
                    </a:lnTo>
                    <a:lnTo>
                      <a:pt x="20" y="80"/>
                    </a:lnTo>
                    <a:lnTo>
                      <a:pt x="22" y="83"/>
                    </a:lnTo>
                    <a:lnTo>
                      <a:pt x="22" y="88"/>
                    </a:lnTo>
                    <a:lnTo>
                      <a:pt x="19" y="91"/>
                    </a:lnTo>
                    <a:lnTo>
                      <a:pt x="19" y="95"/>
                    </a:lnTo>
                    <a:lnTo>
                      <a:pt x="19" y="121"/>
                    </a:lnTo>
                    <a:lnTo>
                      <a:pt x="20" y="126"/>
                    </a:lnTo>
                    <a:lnTo>
                      <a:pt x="20" y="133"/>
                    </a:lnTo>
                    <a:lnTo>
                      <a:pt x="24" y="138"/>
                    </a:lnTo>
                    <a:lnTo>
                      <a:pt x="22" y="143"/>
                    </a:lnTo>
                    <a:lnTo>
                      <a:pt x="30" y="143"/>
                    </a:lnTo>
                    <a:lnTo>
                      <a:pt x="49" y="138"/>
                    </a:lnTo>
                    <a:lnTo>
                      <a:pt x="49" y="138"/>
                    </a:lnTo>
                    <a:lnTo>
                      <a:pt x="49" y="134"/>
                    </a:lnTo>
                    <a:lnTo>
                      <a:pt x="49" y="123"/>
                    </a:lnTo>
                    <a:lnTo>
                      <a:pt x="49" y="119"/>
                    </a:lnTo>
                    <a:lnTo>
                      <a:pt x="49" y="116"/>
                    </a:lnTo>
                    <a:lnTo>
                      <a:pt x="47" y="106"/>
                    </a:lnTo>
                    <a:lnTo>
                      <a:pt x="49" y="103"/>
                    </a:lnTo>
                    <a:lnTo>
                      <a:pt x="49" y="101"/>
                    </a:lnTo>
                    <a:lnTo>
                      <a:pt x="47" y="99"/>
                    </a:lnTo>
                    <a:lnTo>
                      <a:pt x="47" y="98"/>
                    </a:lnTo>
                    <a:lnTo>
                      <a:pt x="47" y="95"/>
                    </a:lnTo>
                    <a:lnTo>
                      <a:pt x="47" y="93"/>
                    </a:lnTo>
                    <a:lnTo>
                      <a:pt x="47" y="88"/>
                    </a:lnTo>
                    <a:lnTo>
                      <a:pt x="47" y="85"/>
                    </a:lnTo>
                    <a:lnTo>
                      <a:pt x="47" y="81"/>
                    </a:lnTo>
                    <a:lnTo>
                      <a:pt x="49" y="78"/>
                    </a:lnTo>
                    <a:lnTo>
                      <a:pt x="54" y="76"/>
                    </a:lnTo>
                    <a:lnTo>
                      <a:pt x="55" y="76"/>
                    </a:lnTo>
                    <a:lnTo>
                      <a:pt x="59" y="75"/>
                    </a:lnTo>
                    <a:lnTo>
                      <a:pt x="60" y="71"/>
                    </a:lnTo>
                    <a:lnTo>
                      <a:pt x="64" y="65"/>
                    </a:lnTo>
                    <a:lnTo>
                      <a:pt x="65" y="61"/>
                    </a:lnTo>
                    <a:lnTo>
                      <a:pt x="69" y="60"/>
                    </a:lnTo>
                    <a:lnTo>
                      <a:pt x="72" y="60"/>
                    </a:lnTo>
                    <a:lnTo>
                      <a:pt x="74" y="58"/>
                    </a:lnTo>
                    <a:lnTo>
                      <a:pt x="67" y="53"/>
                    </a:lnTo>
                    <a:lnTo>
                      <a:pt x="69" y="50"/>
                    </a:lnTo>
                    <a:lnTo>
                      <a:pt x="70" y="48"/>
                    </a:lnTo>
                    <a:lnTo>
                      <a:pt x="75" y="48"/>
                    </a:lnTo>
                    <a:lnTo>
                      <a:pt x="77" y="45"/>
                    </a:lnTo>
                    <a:lnTo>
                      <a:pt x="74" y="36"/>
                    </a:lnTo>
                    <a:lnTo>
                      <a:pt x="74" y="31"/>
                    </a:lnTo>
                    <a:lnTo>
                      <a:pt x="67" y="26"/>
                    </a:lnTo>
                    <a:lnTo>
                      <a:pt x="65" y="23"/>
                    </a:lnTo>
                    <a:lnTo>
                      <a:pt x="67" y="18"/>
                    </a:lnTo>
                    <a:lnTo>
                      <a:pt x="67" y="18"/>
                    </a:lnTo>
                    <a:lnTo>
                      <a:pt x="62" y="11"/>
                    </a:lnTo>
                    <a:lnTo>
                      <a:pt x="57" y="11"/>
                    </a:lnTo>
                    <a:lnTo>
                      <a:pt x="52" y="5"/>
                    </a:lnTo>
                    <a:lnTo>
                      <a:pt x="44" y="0"/>
                    </a:lnTo>
                    <a:lnTo>
                      <a:pt x="42" y="3"/>
                    </a:lnTo>
                    <a:lnTo>
                      <a:pt x="44" y="6"/>
                    </a:lnTo>
                    <a:lnTo>
                      <a:pt x="39" y="8"/>
                    </a:lnTo>
                    <a:lnTo>
                      <a:pt x="35" y="8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74" name="Freeform 118"/>
              <p:cNvSpPr>
                <a:spLocks noEditPoints="1"/>
              </p:cNvSpPr>
              <p:nvPr/>
            </p:nvSpPr>
            <p:spPr bwMode="auto">
              <a:xfrm>
                <a:off x="6572341" y="2995791"/>
                <a:ext cx="151975" cy="188841"/>
              </a:xfrm>
              <a:custGeom>
                <a:avLst/>
                <a:gdLst/>
                <a:ahLst/>
                <a:cxnLst>
                  <a:cxn ang="0">
                    <a:pos x="283" y="90"/>
                  </a:cxn>
                  <a:cxn ang="0">
                    <a:pos x="276" y="181"/>
                  </a:cxn>
                  <a:cxn ang="0">
                    <a:pos x="261" y="181"/>
                  </a:cxn>
                  <a:cxn ang="0">
                    <a:pos x="261" y="196"/>
                  </a:cxn>
                  <a:cxn ang="0">
                    <a:pos x="246" y="208"/>
                  </a:cxn>
                  <a:cxn ang="0">
                    <a:pos x="246" y="220"/>
                  </a:cxn>
                  <a:cxn ang="0">
                    <a:pos x="244" y="226"/>
                  </a:cxn>
                  <a:cxn ang="0">
                    <a:pos x="234" y="243"/>
                  </a:cxn>
                  <a:cxn ang="0">
                    <a:pos x="244" y="246"/>
                  </a:cxn>
                  <a:cxn ang="0">
                    <a:pos x="244" y="251"/>
                  </a:cxn>
                  <a:cxn ang="0">
                    <a:pos x="248" y="261"/>
                  </a:cxn>
                  <a:cxn ang="0">
                    <a:pos x="258" y="273"/>
                  </a:cxn>
                  <a:cxn ang="0">
                    <a:pos x="258" y="281"/>
                  </a:cxn>
                  <a:cxn ang="0">
                    <a:pos x="248" y="286"/>
                  </a:cxn>
                  <a:cxn ang="0">
                    <a:pos x="231" y="291"/>
                  </a:cxn>
                  <a:cxn ang="0">
                    <a:pos x="228" y="298"/>
                  </a:cxn>
                  <a:cxn ang="0">
                    <a:pos x="219" y="304"/>
                  </a:cxn>
                  <a:cxn ang="0">
                    <a:pos x="213" y="313"/>
                  </a:cxn>
                  <a:cxn ang="0">
                    <a:pos x="211" y="323"/>
                  </a:cxn>
                  <a:cxn ang="0">
                    <a:pos x="193" y="329"/>
                  </a:cxn>
                  <a:cxn ang="0">
                    <a:pos x="176" y="328"/>
                  </a:cxn>
                  <a:cxn ang="0">
                    <a:pos x="163" y="329"/>
                  </a:cxn>
                  <a:cxn ang="0">
                    <a:pos x="170" y="338"/>
                  </a:cxn>
                  <a:cxn ang="0">
                    <a:pos x="161" y="347"/>
                  </a:cxn>
                  <a:cxn ang="0">
                    <a:pos x="135" y="354"/>
                  </a:cxn>
                  <a:cxn ang="0">
                    <a:pos x="116" y="362"/>
                  </a:cxn>
                  <a:cxn ang="0">
                    <a:pos x="110" y="352"/>
                  </a:cxn>
                  <a:cxn ang="0">
                    <a:pos x="105" y="364"/>
                  </a:cxn>
                  <a:cxn ang="0">
                    <a:pos x="90" y="366"/>
                  </a:cxn>
                  <a:cxn ang="0">
                    <a:pos x="85" y="356"/>
                  </a:cxn>
                  <a:cxn ang="0">
                    <a:pos x="73" y="341"/>
                  </a:cxn>
                  <a:cxn ang="0">
                    <a:pos x="52" y="324"/>
                  </a:cxn>
                  <a:cxn ang="0">
                    <a:pos x="48" y="318"/>
                  </a:cxn>
                  <a:cxn ang="0">
                    <a:pos x="50" y="308"/>
                  </a:cxn>
                  <a:cxn ang="0">
                    <a:pos x="60" y="308"/>
                  </a:cxn>
                  <a:cxn ang="0">
                    <a:pos x="72" y="308"/>
                  </a:cxn>
                  <a:cxn ang="0">
                    <a:pos x="83" y="311"/>
                  </a:cxn>
                  <a:cxn ang="0">
                    <a:pos x="77" y="303"/>
                  </a:cxn>
                  <a:cxn ang="0">
                    <a:pos x="67" y="291"/>
                  </a:cxn>
                  <a:cxn ang="0">
                    <a:pos x="72" y="278"/>
                  </a:cxn>
                  <a:cxn ang="0">
                    <a:pos x="70" y="271"/>
                  </a:cxn>
                  <a:cxn ang="0">
                    <a:pos x="67" y="258"/>
                  </a:cxn>
                  <a:cxn ang="0">
                    <a:pos x="58" y="246"/>
                  </a:cxn>
                  <a:cxn ang="0">
                    <a:pos x="42" y="235"/>
                  </a:cxn>
                  <a:cxn ang="0">
                    <a:pos x="32" y="198"/>
                  </a:cxn>
                  <a:cxn ang="0">
                    <a:pos x="37" y="195"/>
                  </a:cxn>
                  <a:cxn ang="0">
                    <a:pos x="77" y="123"/>
                  </a:cxn>
                  <a:cxn ang="0">
                    <a:pos x="88" y="70"/>
                  </a:cxn>
                  <a:cxn ang="0">
                    <a:pos x="73" y="45"/>
                  </a:cxn>
                  <a:cxn ang="0">
                    <a:pos x="60" y="12"/>
                  </a:cxn>
                  <a:cxn ang="0">
                    <a:pos x="4" y="241"/>
                  </a:cxn>
                </a:cxnLst>
                <a:rect l="0" t="0" r="r" b="b"/>
                <a:pathLst>
                  <a:path w="284" h="366">
                    <a:moveTo>
                      <a:pt x="60" y="12"/>
                    </a:moveTo>
                    <a:lnTo>
                      <a:pt x="87" y="0"/>
                    </a:lnTo>
                    <a:lnTo>
                      <a:pt x="283" y="90"/>
                    </a:lnTo>
                    <a:lnTo>
                      <a:pt x="284" y="178"/>
                    </a:lnTo>
                    <a:lnTo>
                      <a:pt x="279" y="178"/>
                    </a:lnTo>
                    <a:lnTo>
                      <a:pt x="276" y="181"/>
                    </a:lnTo>
                    <a:lnTo>
                      <a:pt x="271" y="180"/>
                    </a:lnTo>
                    <a:lnTo>
                      <a:pt x="266" y="180"/>
                    </a:lnTo>
                    <a:lnTo>
                      <a:pt x="261" y="181"/>
                    </a:lnTo>
                    <a:lnTo>
                      <a:pt x="261" y="188"/>
                    </a:lnTo>
                    <a:lnTo>
                      <a:pt x="263" y="190"/>
                    </a:lnTo>
                    <a:lnTo>
                      <a:pt x="261" y="196"/>
                    </a:lnTo>
                    <a:lnTo>
                      <a:pt x="253" y="205"/>
                    </a:lnTo>
                    <a:lnTo>
                      <a:pt x="249" y="205"/>
                    </a:lnTo>
                    <a:lnTo>
                      <a:pt x="246" y="208"/>
                    </a:lnTo>
                    <a:lnTo>
                      <a:pt x="246" y="211"/>
                    </a:lnTo>
                    <a:lnTo>
                      <a:pt x="249" y="215"/>
                    </a:lnTo>
                    <a:lnTo>
                      <a:pt x="246" y="220"/>
                    </a:lnTo>
                    <a:lnTo>
                      <a:pt x="241" y="221"/>
                    </a:lnTo>
                    <a:lnTo>
                      <a:pt x="241" y="225"/>
                    </a:lnTo>
                    <a:lnTo>
                      <a:pt x="244" y="226"/>
                    </a:lnTo>
                    <a:lnTo>
                      <a:pt x="246" y="231"/>
                    </a:lnTo>
                    <a:lnTo>
                      <a:pt x="243" y="235"/>
                    </a:lnTo>
                    <a:lnTo>
                      <a:pt x="234" y="243"/>
                    </a:lnTo>
                    <a:lnTo>
                      <a:pt x="234" y="248"/>
                    </a:lnTo>
                    <a:lnTo>
                      <a:pt x="238" y="249"/>
                    </a:lnTo>
                    <a:lnTo>
                      <a:pt x="244" y="246"/>
                    </a:lnTo>
                    <a:lnTo>
                      <a:pt x="248" y="246"/>
                    </a:lnTo>
                    <a:lnTo>
                      <a:pt x="248" y="249"/>
                    </a:lnTo>
                    <a:lnTo>
                      <a:pt x="244" y="251"/>
                    </a:lnTo>
                    <a:lnTo>
                      <a:pt x="248" y="254"/>
                    </a:lnTo>
                    <a:lnTo>
                      <a:pt x="246" y="256"/>
                    </a:lnTo>
                    <a:lnTo>
                      <a:pt x="248" y="261"/>
                    </a:lnTo>
                    <a:lnTo>
                      <a:pt x="248" y="266"/>
                    </a:lnTo>
                    <a:lnTo>
                      <a:pt x="249" y="269"/>
                    </a:lnTo>
                    <a:lnTo>
                      <a:pt x="258" y="273"/>
                    </a:lnTo>
                    <a:lnTo>
                      <a:pt x="261" y="276"/>
                    </a:lnTo>
                    <a:lnTo>
                      <a:pt x="258" y="279"/>
                    </a:lnTo>
                    <a:lnTo>
                      <a:pt x="258" y="281"/>
                    </a:lnTo>
                    <a:lnTo>
                      <a:pt x="258" y="284"/>
                    </a:lnTo>
                    <a:lnTo>
                      <a:pt x="251" y="288"/>
                    </a:lnTo>
                    <a:lnTo>
                      <a:pt x="248" y="286"/>
                    </a:lnTo>
                    <a:lnTo>
                      <a:pt x="243" y="286"/>
                    </a:lnTo>
                    <a:lnTo>
                      <a:pt x="238" y="288"/>
                    </a:lnTo>
                    <a:lnTo>
                      <a:pt x="231" y="291"/>
                    </a:lnTo>
                    <a:lnTo>
                      <a:pt x="231" y="294"/>
                    </a:lnTo>
                    <a:lnTo>
                      <a:pt x="231" y="298"/>
                    </a:lnTo>
                    <a:lnTo>
                      <a:pt x="228" y="298"/>
                    </a:lnTo>
                    <a:lnTo>
                      <a:pt x="223" y="304"/>
                    </a:lnTo>
                    <a:lnTo>
                      <a:pt x="221" y="304"/>
                    </a:lnTo>
                    <a:lnTo>
                      <a:pt x="219" y="304"/>
                    </a:lnTo>
                    <a:lnTo>
                      <a:pt x="216" y="308"/>
                    </a:lnTo>
                    <a:lnTo>
                      <a:pt x="216" y="311"/>
                    </a:lnTo>
                    <a:lnTo>
                      <a:pt x="213" y="313"/>
                    </a:lnTo>
                    <a:lnTo>
                      <a:pt x="211" y="316"/>
                    </a:lnTo>
                    <a:lnTo>
                      <a:pt x="213" y="319"/>
                    </a:lnTo>
                    <a:lnTo>
                      <a:pt x="211" y="323"/>
                    </a:lnTo>
                    <a:lnTo>
                      <a:pt x="208" y="324"/>
                    </a:lnTo>
                    <a:lnTo>
                      <a:pt x="203" y="328"/>
                    </a:lnTo>
                    <a:lnTo>
                      <a:pt x="193" y="329"/>
                    </a:lnTo>
                    <a:lnTo>
                      <a:pt x="186" y="329"/>
                    </a:lnTo>
                    <a:lnTo>
                      <a:pt x="180" y="329"/>
                    </a:lnTo>
                    <a:lnTo>
                      <a:pt x="176" y="328"/>
                    </a:lnTo>
                    <a:lnTo>
                      <a:pt x="171" y="328"/>
                    </a:lnTo>
                    <a:lnTo>
                      <a:pt x="166" y="328"/>
                    </a:lnTo>
                    <a:lnTo>
                      <a:pt x="163" y="329"/>
                    </a:lnTo>
                    <a:lnTo>
                      <a:pt x="163" y="333"/>
                    </a:lnTo>
                    <a:lnTo>
                      <a:pt x="168" y="338"/>
                    </a:lnTo>
                    <a:lnTo>
                      <a:pt x="170" y="338"/>
                    </a:lnTo>
                    <a:lnTo>
                      <a:pt x="171" y="341"/>
                    </a:lnTo>
                    <a:lnTo>
                      <a:pt x="165" y="344"/>
                    </a:lnTo>
                    <a:lnTo>
                      <a:pt x="161" y="347"/>
                    </a:lnTo>
                    <a:lnTo>
                      <a:pt x="155" y="347"/>
                    </a:lnTo>
                    <a:lnTo>
                      <a:pt x="140" y="351"/>
                    </a:lnTo>
                    <a:lnTo>
                      <a:pt x="135" y="354"/>
                    </a:lnTo>
                    <a:lnTo>
                      <a:pt x="126" y="357"/>
                    </a:lnTo>
                    <a:lnTo>
                      <a:pt x="121" y="361"/>
                    </a:lnTo>
                    <a:lnTo>
                      <a:pt x="116" y="362"/>
                    </a:lnTo>
                    <a:lnTo>
                      <a:pt x="115" y="361"/>
                    </a:lnTo>
                    <a:lnTo>
                      <a:pt x="113" y="356"/>
                    </a:lnTo>
                    <a:lnTo>
                      <a:pt x="110" y="352"/>
                    </a:lnTo>
                    <a:lnTo>
                      <a:pt x="108" y="356"/>
                    </a:lnTo>
                    <a:lnTo>
                      <a:pt x="108" y="359"/>
                    </a:lnTo>
                    <a:lnTo>
                      <a:pt x="105" y="364"/>
                    </a:lnTo>
                    <a:lnTo>
                      <a:pt x="98" y="366"/>
                    </a:lnTo>
                    <a:lnTo>
                      <a:pt x="93" y="366"/>
                    </a:lnTo>
                    <a:lnTo>
                      <a:pt x="90" y="366"/>
                    </a:lnTo>
                    <a:lnTo>
                      <a:pt x="88" y="361"/>
                    </a:lnTo>
                    <a:lnTo>
                      <a:pt x="87" y="359"/>
                    </a:lnTo>
                    <a:lnTo>
                      <a:pt x="85" y="356"/>
                    </a:lnTo>
                    <a:lnTo>
                      <a:pt x="82" y="349"/>
                    </a:lnTo>
                    <a:lnTo>
                      <a:pt x="78" y="344"/>
                    </a:lnTo>
                    <a:lnTo>
                      <a:pt x="73" y="341"/>
                    </a:lnTo>
                    <a:lnTo>
                      <a:pt x="65" y="333"/>
                    </a:lnTo>
                    <a:lnTo>
                      <a:pt x="57" y="326"/>
                    </a:lnTo>
                    <a:lnTo>
                      <a:pt x="52" y="324"/>
                    </a:lnTo>
                    <a:lnTo>
                      <a:pt x="52" y="321"/>
                    </a:lnTo>
                    <a:lnTo>
                      <a:pt x="50" y="319"/>
                    </a:lnTo>
                    <a:lnTo>
                      <a:pt x="48" y="318"/>
                    </a:lnTo>
                    <a:lnTo>
                      <a:pt x="48" y="314"/>
                    </a:lnTo>
                    <a:lnTo>
                      <a:pt x="50" y="311"/>
                    </a:lnTo>
                    <a:lnTo>
                      <a:pt x="50" y="308"/>
                    </a:lnTo>
                    <a:lnTo>
                      <a:pt x="53" y="308"/>
                    </a:lnTo>
                    <a:lnTo>
                      <a:pt x="58" y="308"/>
                    </a:lnTo>
                    <a:lnTo>
                      <a:pt x="60" y="308"/>
                    </a:lnTo>
                    <a:lnTo>
                      <a:pt x="65" y="308"/>
                    </a:lnTo>
                    <a:lnTo>
                      <a:pt x="68" y="308"/>
                    </a:lnTo>
                    <a:lnTo>
                      <a:pt x="72" y="308"/>
                    </a:lnTo>
                    <a:lnTo>
                      <a:pt x="77" y="308"/>
                    </a:lnTo>
                    <a:lnTo>
                      <a:pt x="80" y="309"/>
                    </a:lnTo>
                    <a:lnTo>
                      <a:pt x="83" y="311"/>
                    </a:lnTo>
                    <a:lnTo>
                      <a:pt x="85" y="309"/>
                    </a:lnTo>
                    <a:lnTo>
                      <a:pt x="83" y="308"/>
                    </a:lnTo>
                    <a:lnTo>
                      <a:pt x="77" y="303"/>
                    </a:lnTo>
                    <a:lnTo>
                      <a:pt x="75" y="298"/>
                    </a:lnTo>
                    <a:lnTo>
                      <a:pt x="72" y="296"/>
                    </a:lnTo>
                    <a:lnTo>
                      <a:pt x="67" y="291"/>
                    </a:lnTo>
                    <a:lnTo>
                      <a:pt x="67" y="286"/>
                    </a:lnTo>
                    <a:lnTo>
                      <a:pt x="70" y="284"/>
                    </a:lnTo>
                    <a:lnTo>
                      <a:pt x="72" y="278"/>
                    </a:lnTo>
                    <a:lnTo>
                      <a:pt x="68" y="276"/>
                    </a:lnTo>
                    <a:lnTo>
                      <a:pt x="70" y="273"/>
                    </a:lnTo>
                    <a:lnTo>
                      <a:pt x="70" y="271"/>
                    </a:lnTo>
                    <a:lnTo>
                      <a:pt x="70" y="268"/>
                    </a:lnTo>
                    <a:lnTo>
                      <a:pt x="68" y="263"/>
                    </a:lnTo>
                    <a:lnTo>
                      <a:pt x="67" y="258"/>
                    </a:lnTo>
                    <a:lnTo>
                      <a:pt x="65" y="256"/>
                    </a:lnTo>
                    <a:lnTo>
                      <a:pt x="63" y="249"/>
                    </a:lnTo>
                    <a:lnTo>
                      <a:pt x="58" y="246"/>
                    </a:lnTo>
                    <a:lnTo>
                      <a:pt x="47" y="240"/>
                    </a:lnTo>
                    <a:lnTo>
                      <a:pt x="45" y="240"/>
                    </a:lnTo>
                    <a:lnTo>
                      <a:pt x="42" y="235"/>
                    </a:lnTo>
                    <a:lnTo>
                      <a:pt x="37" y="228"/>
                    </a:lnTo>
                    <a:lnTo>
                      <a:pt x="33" y="226"/>
                    </a:lnTo>
                    <a:lnTo>
                      <a:pt x="32" y="198"/>
                    </a:lnTo>
                    <a:lnTo>
                      <a:pt x="32" y="196"/>
                    </a:lnTo>
                    <a:lnTo>
                      <a:pt x="35" y="196"/>
                    </a:lnTo>
                    <a:lnTo>
                      <a:pt x="37" y="195"/>
                    </a:lnTo>
                    <a:lnTo>
                      <a:pt x="38" y="193"/>
                    </a:lnTo>
                    <a:lnTo>
                      <a:pt x="78" y="155"/>
                    </a:lnTo>
                    <a:lnTo>
                      <a:pt x="77" y="123"/>
                    </a:lnTo>
                    <a:lnTo>
                      <a:pt x="83" y="82"/>
                    </a:lnTo>
                    <a:lnTo>
                      <a:pt x="88" y="78"/>
                    </a:lnTo>
                    <a:lnTo>
                      <a:pt x="88" y="70"/>
                    </a:lnTo>
                    <a:lnTo>
                      <a:pt x="72" y="53"/>
                    </a:lnTo>
                    <a:lnTo>
                      <a:pt x="73" y="50"/>
                    </a:lnTo>
                    <a:lnTo>
                      <a:pt x="73" y="45"/>
                    </a:lnTo>
                    <a:lnTo>
                      <a:pt x="62" y="14"/>
                    </a:lnTo>
                    <a:lnTo>
                      <a:pt x="60" y="12"/>
                    </a:lnTo>
                    <a:lnTo>
                      <a:pt x="60" y="12"/>
                    </a:lnTo>
                    <a:close/>
                    <a:moveTo>
                      <a:pt x="9" y="236"/>
                    </a:moveTo>
                    <a:lnTo>
                      <a:pt x="7" y="240"/>
                    </a:lnTo>
                    <a:lnTo>
                      <a:pt x="4" y="241"/>
                    </a:lnTo>
                    <a:lnTo>
                      <a:pt x="0" y="240"/>
                    </a:lnTo>
                    <a:lnTo>
                      <a:pt x="9" y="236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75" name="Freeform 119"/>
              <p:cNvSpPr>
                <a:spLocks/>
              </p:cNvSpPr>
              <p:nvPr/>
            </p:nvSpPr>
            <p:spPr bwMode="auto">
              <a:xfrm>
                <a:off x="6421436" y="2997866"/>
                <a:ext cx="197996" cy="135924"/>
              </a:xfrm>
              <a:custGeom>
                <a:avLst/>
                <a:gdLst/>
                <a:ahLst/>
                <a:cxnLst>
                  <a:cxn ang="0">
                    <a:pos x="78" y="254"/>
                  </a:cxn>
                  <a:cxn ang="0">
                    <a:pos x="68" y="248"/>
                  </a:cxn>
                  <a:cxn ang="0">
                    <a:pos x="58" y="246"/>
                  </a:cxn>
                  <a:cxn ang="0">
                    <a:pos x="55" y="251"/>
                  </a:cxn>
                  <a:cxn ang="0">
                    <a:pos x="45" y="244"/>
                  </a:cxn>
                  <a:cxn ang="0">
                    <a:pos x="48" y="238"/>
                  </a:cxn>
                  <a:cxn ang="0">
                    <a:pos x="45" y="233"/>
                  </a:cxn>
                  <a:cxn ang="0">
                    <a:pos x="31" y="236"/>
                  </a:cxn>
                  <a:cxn ang="0">
                    <a:pos x="23" y="221"/>
                  </a:cxn>
                  <a:cxn ang="0">
                    <a:pos x="0" y="201"/>
                  </a:cxn>
                  <a:cxn ang="0">
                    <a:pos x="3" y="191"/>
                  </a:cxn>
                  <a:cxn ang="0">
                    <a:pos x="11" y="190"/>
                  </a:cxn>
                  <a:cxn ang="0">
                    <a:pos x="33" y="188"/>
                  </a:cxn>
                  <a:cxn ang="0">
                    <a:pos x="50" y="185"/>
                  </a:cxn>
                  <a:cxn ang="0">
                    <a:pos x="61" y="181"/>
                  </a:cxn>
                  <a:cxn ang="0">
                    <a:pos x="76" y="178"/>
                  </a:cxn>
                  <a:cxn ang="0">
                    <a:pos x="90" y="166"/>
                  </a:cxn>
                  <a:cxn ang="0">
                    <a:pos x="94" y="156"/>
                  </a:cxn>
                  <a:cxn ang="0">
                    <a:pos x="98" y="95"/>
                  </a:cxn>
                  <a:cxn ang="0">
                    <a:pos x="164" y="62"/>
                  </a:cxn>
                  <a:cxn ang="0">
                    <a:pos x="315" y="10"/>
                  </a:cxn>
                  <a:cxn ang="0">
                    <a:pos x="342" y="7"/>
                  </a:cxn>
                  <a:cxn ang="0">
                    <a:pos x="355" y="40"/>
                  </a:cxn>
                  <a:cxn ang="0">
                    <a:pos x="354" y="48"/>
                  </a:cxn>
                  <a:cxn ang="0">
                    <a:pos x="370" y="73"/>
                  </a:cxn>
                  <a:cxn ang="0">
                    <a:pos x="359" y="118"/>
                  </a:cxn>
                  <a:cxn ang="0">
                    <a:pos x="320" y="188"/>
                  </a:cxn>
                  <a:cxn ang="0">
                    <a:pos x="317" y="191"/>
                  </a:cxn>
                  <a:cxn ang="0">
                    <a:pos x="314" y="193"/>
                  </a:cxn>
                  <a:cxn ang="0">
                    <a:pos x="310" y="220"/>
                  </a:cxn>
                  <a:cxn ang="0">
                    <a:pos x="307" y="226"/>
                  </a:cxn>
                  <a:cxn ang="0">
                    <a:pos x="300" y="226"/>
                  </a:cxn>
                  <a:cxn ang="0">
                    <a:pos x="295" y="230"/>
                  </a:cxn>
                  <a:cxn ang="0">
                    <a:pos x="291" y="231"/>
                  </a:cxn>
                  <a:cxn ang="0">
                    <a:pos x="281" y="233"/>
                  </a:cxn>
                  <a:cxn ang="0">
                    <a:pos x="266" y="230"/>
                  </a:cxn>
                  <a:cxn ang="0">
                    <a:pos x="249" y="230"/>
                  </a:cxn>
                  <a:cxn ang="0">
                    <a:pos x="232" y="231"/>
                  </a:cxn>
                  <a:cxn ang="0">
                    <a:pos x="219" y="243"/>
                  </a:cxn>
                  <a:cxn ang="0">
                    <a:pos x="206" y="238"/>
                  </a:cxn>
                  <a:cxn ang="0">
                    <a:pos x="192" y="233"/>
                  </a:cxn>
                  <a:cxn ang="0">
                    <a:pos x="188" y="230"/>
                  </a:cxn>
                  <a:cxn ang="0">
                    <a:pos x="179" y="226"/>
                  </a:cxn>
                  <a:cxn ang="0">
                    <a:pos x="171" y="230"/>
                  </a:cxn>
                  <a:cxn ang="0">
                    <a:pos x="164" y="231"/>
                  </a:cxn>
                  <a:cxn ang="0">
                    <a:pos x="159" y="235"/>
                  </a:cxn>
                  <a:cxn ang="0">
                    <a:pos x="149" y="225"/>
                  </a:cxn>
                  <a:cxn ang="0">
                    <a:pos x="139" y="220"/>
                  </a:cxn>
                  <a:cxn ang="0">
                    <a:pos x="133" y="218"/>
                  </a:cxn>
                  <a:cxn ang="0">
                    <a:pos x="124" y="216"/>
                  </a:cxn>
                  <a:cxn ang="0">
                    <a:pos x="118" y="218"/>
                  </a:cxn>
                  <a:cxn ang="0">
                    <a:pos x="108" y="218"/>
                  </a:cxn>
                  <a:cxn ang="0">
                    <a:pos x="99" y="218"/>
                  </a:cxn>
                  <a:cxn ang="0">
                    <a:pos x="94" y="221"/>
                  </a:cxn>
                  <a:cxn ang="0">
                    <a:pos x="90" y="226"/>
                  </a:cxn>
                  <a:cxn ang="0">
                    <a:pos x="90" y="230"/>
                  </a:cxn>
                  <a:cxn ang="0">
                    <a:pos x="90" y="236"/>
                  </a:cxn>
                  <a:cxn ang="0">
                    <a:pos x="91" y="241"/>
                  </a:cxn>
                  <a:cxn ang="0">
                    <a:pos x="81" y="246"/>
                  </a:cxn>
                  <a:cxn ang="0">
                    <a:pos x="81" y="249"/>
                  </a:cxn>
                  <a:cxn ang="0">
                    <a:pos x="86" y="256"/>
                  </a:cxn>
                  <a:cxn ang="0">
                    <a:pos x="83" y="261"/>
                  </a:cxn>
                </a:cxnLst>
                <a:rect l="0" t="0" r="r" b="b"/>
                <a:pathLst>
                  <a:path w="370" h="261">
                    <a:moveTo>
                      <a:pt x="83" y="261"/>
                    </a:moveTo>
                    <a:lnTo>
                      <a:pt x="78" y="254"/>
                    </a:lnTo>
                    <a:lnTo>
                      <a:pt x="73" y="254"/>
                    </a:lnTo>
                    <a:lnTo>
                      <a:pt x="68" y="248"/>
                    </a:lnTo>
                    <a:lnTo>
                      <a:pt x="60" y="243"/>
                    </a:lnTo>
                    <a:lnTo>
                      <a:pt x="58" y="246"/>
                    </a:lnTo>
                    <a:lnTo>
                      <a:pt x="60" y="249"/>
                    </a:lnTo>
                    <a:lnTo>
                      <a:pt x="55" y="251"/>
                    </a:lnTo>
                    <a:lnTo>
                      <a:pt x="50" y="251"/>
                    </a:lnTo>
                    <a:lnTo>
                      <a:pt x="45" y="244"/>
                    </a:lnTo>
                    <a:lnTo>
                      <a:pt x="48" y="241"/>
                    </a:lnTo>
                    <a:lnTo>
                      <a:pt x="48" y="238"/>
                    </a:lnTo>
                    <a:lnTo>
                      <a:pt x="45" y="235"/>
                    </a:lnTo>
                    <a:lnTo>
                      <a:pt x="45" y="233"/>
                    </a:lnTo>
                    <a:lnTo>
                      <a:pt x="41" y="231"/>
                    </a:lnTo>
                    <a:lnTo>
                      <a:pt x="31" y="236"/>
                    </a:lnTo>
                    <a:lnTo>
                      <a:pt x="23" y="231"/>
                    </a:lnTo>
                    <a:lnTo>
                      <a:pt x="23" y="221"/>
                    </a:lnTo>
                    <a:lnTo>
                      <a:pt x="0" y="208"/>
                    </a:lnTo>
                    <a:lnTo>
                      <a:pt x="0" y="201"/>
                    </a:lnTo>
                    <a:lnTo>
                      <a:pt x="3" y="196"/>
                    </a:lnTo>
                    <a:lnTo>
                      <a:pt x="3" y="191"/>
                    </a:lnTo>
                    <a:lnTo>
                      <a:pt x="5" y="188"/>
                    </a:lnTo>
                    <a:lnTo>
                      <a:pt x="11" y="190"/>
                    </a:lnTo>
                    <a:lnTo>
                      <a:pt x="28" y="188"/>
                    </a:lnTo>
                    <a:lnTo>
                      <a:pt x="33" y="188"/>
                    </a:lnTo>
                    <a:lnTo>
                      <a:pt x="40" y="185"/>
                    </a:lnTo>
                    <a:lnTo>
                      <a:pt x="50" y="185"/>
                    </a:lnTo>
                    <a:lnTo>
                      <a:pt x="55" y="185"/>
                    </a:lnTo>
                    <a:lnTo>
                      <a:pt x="61" y="181"/>
                    </a:lnTo>
                    <a:lnTo>
                      <a:pt x="70" y="181"/>
                    </a:lnTo>
                    <a:lnTo>
                      <a:pt x="76" y="178"/>
                    </a:lnTo>
                    <a:lnTo>
                      <a:pt x="88" y="171"/>
                    </a:lnTo>
                    <a:lnTo>
                      <a:pt x="90" y="166"/>
                    </a:lnTo>
                    <a:lnTo>
                      <a:pt x="91" y="160"/>
                    </a:lnTo>
                    <a:lnTo>
                      <a:pt x="94" y="156"/>
                    </a:lnTo>
                    <a:lnTo>
                      <a:pt x="96" y="137"/>
                    </a:lnTo>
                    <a:lnTo>
                      <a:pt x="98" y="95"/>
                    </a:lnTo>
                    <a:lnTo>
                      <a:pt x="134" y="87"/>
                    </a:lnTo>
                    <a:lnTo>
                      <a:pt x="164" y="62"/>
                    </a:lnTo>
                    <a:lnTo>
                      <a:pt x="274" y="0"/>
                    </a:lnTo>
                    <a:lnTo>
                      <a:pt x="315" y="10"/>
                    </a:lnTo>
                    <a:lnTo>
                      <a:pt x="320" y="15"/>
                    </a:lnTo>
                    <a:lnTo>
                      <a:pt x="342" y="7"/>
                    </a:lnTo>
                    <a:lnTo>
                      <a:pt x="344" y="9"/>
                    </a:lnTo>
                    <a:lnTo>
                      <a:pt x="355" y="40"/>
                    </a:lnTo>
                    <a:lnTo>
                      <a:pt x="355" y="45"/>
                    </a:lnTo>
                    <a:lnTo>
                      <a:pt x="354" y="48"/>
                    </a:lnTo>
                    <a:lnTo>
                      <a:pt x="370" y="65"/>
                    </a:lnTo>
                    <a:lnTo>
                      <a:pt x="370" y="73"/>
                    </a:lnTo>
                    <a:lnTo>
                      <a:pt x="365" y="77"/>
                    </a:lnTo>
                    <a:lnTo>
                      <a:pt x="359" y="118"/>
                    </a:lnTo>
                    <a:lnTo>
                      <a:pt x="360" y="150"/>
                    </a:lnTo>
                    <a:lnTo>
                      <a:pt x="320" y="188"/>
                    </a:lnTo>
                    <a:lnTo>
                      <a:pt x="319" y="190"/>
                    </a:lnTo>
                    <a:lnTo>
                      <a:pt x="317" y="191"/>
                    </a:lnTo>
                    <a:lnTo>
                      <a:pt x="314" y="191"/>
                    </a:lnTo>
                    <a:lnTo>
                      <a:pt x="314" y="193"/>
                    </a:lnTo>
                    <a:lnTo>
                      <a:pt x="315" y="221"/>
                    </a:lnTo>
                    <a:lnTo>
                      <a:pt x="310" y="220"/>
                    </a:lnTo>
                    <a:lnTo>
                      <a:pt x="307" y="223"/>
                    </a:lnTo>
                    <a:lnTo>
                      <a:pt x="307" y="226"/>
                    </a:lnTo>
                    <a:lnTo>
                      <a:pt x="304" y="228"/>
                    </a:lnTo>
                    <a:lnTo>
                      <a:pt x="300" y="226"/>
                    </a:lnTo>
                    <a:lnTo>
                      <a:pt x="297" y="226"/>
                    </a:lnTo>
                    <a:lnTo>
                      <a:pt x="295" y="230"/>
                    </a:lnTo>
                    <a:lnTo>
                      <a:pt x="291" y="231"/>
                    </a:lnTo>
                    <a:lnTo>
                      <a:pt x="291" y="231"/>
                    </a:lnTo>
                    <a:lnTo>
                      <a:pt x="282" y="235"/>
                    </a:lnTo>
                    <a:lnTo>
                      <a:pt x="281" y="233"/>
                    </a:lnTo>
                    <a:lnTo>
                      <a:pt x="274" y="233"/>
                    </a:lnTo>
                    <a:lnTo>
                      <a:pt x="266" y="230"/>
                    </a:lnTo>
                    <a:lnTo>
                      <a:pt x="254" y="228"/>
                    </a:lnTo>
                    <a:lnTo>
                      <a:pt x="249" y="230"/>
                    </a:lnTo>
                    <a:lnTo>
                      <a:pt x="237" y="230"/>
                    </a:lnTo>
                    <a:lnTo>
                      <a:pt x="232" y="231"/>
                    </a:lnTo>
                    <a:lnTo>
                      <a:pt x="226" y="238"/>
                    </a:lnTo>
                    <a:lnTo>
                      <a:pt x="219" y="243"/>
                    </a:lnTo>
                    <a:lnTo>
                      <a:pt x="216" y="241"/>
                    </a:lnTo>
                    <a:lnTo>
                      <a:pt x="206" y="238"/>
                    </a:lnTo>
                    <a:lnTo>
                      <a:pt x="201" y="238"/>
                    </a:lnTo>
                    <a:lnTo>
                      <a:pt x="192" y="233"/>
                    </a:lnTo>
                    <a:lnTo>
                      <a:pt x="188" y="231"/>
                    </a:lnTo>
                    <a:lnTo>
                      <a:pt x="188" y="230"/>
                    </a:lnTo>
                    <a:lnTo>
                      <a:pt x="183" y="226"/>
                    </a:lnTo>
                    <a:lnTo>
                      <a:pt x="179" y="226"/>
                    </a:lnTo>
                    <a:lnTo>
                      <a:pt x="179" y="228"/>
                    </a:lnTo>
                    <a:lnTo>
                      <a:pt x="171" y="230"/>
                    </a:lnTo>
                    <a:lnTo>
                      <a:pt x="168" y="231"/>
                    </a:lnTo>
                    <a:lnTo>
                      <a:pt x="164" y="231"/>
                    </a:lnTo>
                    <a:lnTo>
                      <a:pt x="163" y="235"/>
                    </a:lnTo>
                    <a:lnTo>
                      <a:pt x="159" y="235"/>
                    </a:lnTo>
                    <a:lnTo>
                      <a:pt x="154" y="231"/>
                    </a:lnTo>
                    <a:lnTo>
                      <a:pt x="149" y="225"/>
                    </a:lnTo>
                    <a:lnTo>
                      <a:pt x="148" y="223"/>
                    </a:lnTo>
                    <a:lnTo>
                      <a:pt x="139" y="220"/>
                    </a:lnTo>
                    <a:lnTo>
                      <a:pt x="136" y="220"/>
                    </a:lnTo>
                    <a:lnTo>
                      <a:pt x="133" y="218"/>
                    </a:lnTo>
                    <a:lnTo>
                      <a:pt x="126" y="216"/>
                    </a:lnTo>
                    <a:lnTo>
                      <a:pt x="124" y="216"/>
                    </a:lnTo>
                    <a:lnTo>
                      <a:pt x="119" y="216"/>
                    </a:lnTo>
                    <a:lnTo>
                      <a:pt x="118" y="218"/>
                    </a:lnTo>
                    <a:lnTo>
                      <a:pt x="109" y="218"/>
                    </a:lnTo>
                    <a:lnTo>
                      <a:pt x="108" y="218"/>
                    </a:lnTo>
                    <a:lnTo>
                      <a:pt x="104" y="218"/>
                    </a:lnTo>
                    <a:lnTo>
                      <a:pt x="99" y="218"/>
                    </a:lnTo>
                    <a:lnTo>
                      <a:pt x="98" y="220"/>
                    </a:lnTo>
                    <a:lnTo>
                      <a:pt x="94" y="221"/>
                    </a:lnTo>
                    <a:lnTo>
                      <a:pt x="90" y="225"/>
                    </a:lnTo>
                    <a:lnTo>
                      <a:pt x="90" y="226"/>
                    </a:lnTo>
                    <a:lnTo>
                      <a:pt x="90" y="230"/>
                    </a:lnTo>
                    <a:lnTo>
                      <a:pt x="90" y="230"/>
                    </a:lnTo>
                    <a:lnTo>
                      <a:pt x="88" y="231"/>
                    </a:lnTo>
                    <a:lnTo>
                      <a:pt x="90" y="236"/>
                    </a:lnTo>
                    <a:lnTo>
                      <a:pt x="91" y="238"/>
                    </a:lnTo>
                    <a:lnTo>
                      <a:pt x="91" y="241"/>
                    </a:lnTo>
                    <a:lnTo>
                      <a:pt x="86" y="241"/>
                    </a:lnTo>
                    <a:lnTo>
                      <a:pt x="81" y="246"/>
                    </a:lnTo>
                    <a:lnTo>
                      <a:pt x="83" y="248"/>
                    </a:lnTo>
                    <a:lnTo>
                      <a:pt x="81" y="249"/>
                    </a:lnTo>
                    <a:lnTo>
                      <a:pt x="85" y="256"/>
                    </a:lnTo>
                    <a:lnTo>
                      <a:pt x="86" y="256"/>
                    </a:lnTo>
                    <a:lnTo>
                      <a:pt x="88" y="259"/>
                    </a:lnTo>
                    <a:lnTo>
                      <a:pt x="83" y="261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76" name="Freeform 120"/>
              <p:cNvSpPr>
                <a:spLocks/>
              </p:cNvSpPr>
              <p:nvPr/>
            </p:nvSpPr>
            <p:spPr bwMode="auto">
              <a:xfrm>
                <a:off x="6454613" y="3109926"/>
                <a:ext cx="148764" cy="111022"/>
              </a:xfrm>
              <a:custGeom>
                <a:avLst/>
                <a:gdLst/>
                <a:ahLst/>
                <a:cxnLst>
                  <a:cxn ang="0">
                    <a:pos x="261" y="14"/>
                  </a:cxn>
                  <a:cxn ang="0">
                    <a:pos x="244" y="7"/>
                  </a:cxn>
                  <a:cxn ang="0">
                    <a:pos x="237" y="10"/>
                  </a:cxn>
                  <a:cxn ang="0">
                    <a:pos x="228" y="15"/>
                  </a:cxn>
                  <a:cxn ang="0">
                    <a:pos x="218" y="17"/>
                  </a:cxn>
                  <a:cxn ang="0">
                    <a:pos x="191" y="12"/>
                  </a:cxn>
                  <a:cxn ang="0">
                    <a:pos x="169" y="15"/>
                  </a:cxn>
                  <a:cxn ang="0">
                    <a:pos x="153" y="25"/>
                  </a:cxn>
                  <a:cxn ang="0">
                    <a:pos x="129" y="17"/>
                  </a:cxn>
                  <a:cxn ang="0">
                    <a:pos x="120" y="10"/>
                  </a:cxn>
                  <a:cxn ang="0">
                    <a:pos x="108" y="14"/>
                  </a:cxn>
                  <a:cxn ang="0">
                    <a:pos x="100" y="19"/>
                  </a:cxn>
                  <a:cxn ang="0">
                    <a:pos x="86" y="9"/>
                  </a:cxn>
                  <a:cxn ang="0">
                    <a:pos x="73" y="4"/>
                  </a:cxn>
                  <a:cxn ang="0">
                    <a:pos x="61" y="0"/>
                  </a:cxn>
                  <a:cxn ang="0">
                    <a:pos x="46" y="2"/>
                  </a:cxn>
                  <a:cxn ang="0">
                    <a:pos x="36" y="2"/>
                  </a:cxn>
                  <a:cxn ang="0">
                    <a:pos x="27" y="9"/>
                  </a:cxn>
                  <a:cxn ang="0">
                    <a:pos x="27" y="14"/>
                  </a:cxn>
                  <a:cxn ang="0">
                    <a:pos x="28" y="22"/>
                  </a:cxn>
                  <a:cxn ang="0">
                    <a:pos x="18" y="30"/>
                  </a:cxn>
                  <a:cxn ang="0">
                    <a:pos x="22" y="40"/>
                  </a:cxn>
                  <a:cxn ang="0">
                    <a:pos x="20" y="45"/>
                  </a:cxn>
                  <a:cxn ang="0">
                    <a:pos x="27" y="58"/>
                  </a:cxn>
                  <a:cxn ang="0">
                    <a:pos x="28" y="75"/>
                  </a:cxn>
                  <a:cxn ang="0">
                    <a:pos x="20" y="80"/>
                  </a:cxn>
                  <a:cxn ang="0">
                    <a:pos x="22" y="87"/>
                  </a:cxn>
                  <a:cxn ang="0">
                    <a:pos x="13" y="98"/>
                  </a:cxn>
                  <a:cxn ang="0">
                    <a:pos x="7" y="103"/>
                  </a:cxn>
                  <a:cxn ang="0">
                    <a:pos x="0" y="112"/>
                  </a:cxn>
                  <a:cxn ang="0">
                    <a:pos x="0" y="122"/>
                  </a:cxn>
                  <a:cxn ang="0">
                    <a:pos x="2" y="128"/>
                  </a:cxn>
                  <a:cxn ang="0">
                    <a:pos x="2" y="143"/>
                  </a:cxn>
                  <a:cxn ang="0">
                    <a:pos x="2" y="161"/>
                  </a:cxn>
                  <a:cxn ang="0">
                    <a:pos x="18" y="165"/>
                  </a:cxn>
                  <a:cxn ang="0">
                    <a:pos x="53" y="191"/>
                  </a:cxn>
                  <a:cxn ang="0">
                    <a:pos x="58" y="208"/>
                  </a:cxn>
                  <a:cxn ang="0">
                    <a:pos x="96" y="215"/>
                  </a:cxn>
                  <a:cxn ang="0">
                    <a:pos x="116" y="210"/>
                  </a:cxn>
                  <a:cxn ang="0">
                    <a:pos x="128" y="203"/>
                  </a:cxn>
                  <a:cxn ang="0">
                    <a:pos x="134" y="206"/>
                  </a:cxn>
                  <a:cxn ang="0">
                    <a:pos x="144" y="191"/>
                  </a:cxn>
                  <a:cxn ang="0">
                    <a:pos x="146" y="180"/>
                  </a:cxn>
                  <a:cxn ang="0">
                    <a:pos x="154" y="171"/>
                  </a:cxn>
                  <a:cxn ang="0">
                    <a:pos x="163" y="160"/>
                  </a:cxn>
                  <a:cxn ang="0">
                    <a:pos x="171" y="155"/>
                  </a:cxn>
                  <a:cxn ang="0">
                    <a:pos x="181" y="156"/>
                  </a:cxn>
                  <a:cxn ang="0">
                    <a:pos x="193" y="166"/>
                  </a:cxn>
                  <a:cxn ang="0">
                    <a:pos x="204" y="160"/>
                  </a:cxn>
                  <a:cxn ang="0">
                    <a:pos x="209" y="155"/>
                  </a:cxn>
                  <a:cxn ang="0">
                    <a:pos x="214" y="141"/>
                  </a:cxn>
                  <a:cxn ang="0">
                    <a:pos x="221" y="128"/>
                  </a:cxn>
                  <a:cxn ang="0">
                    <a:pos x="236" y="117"/>
                  </a:cxn>
                  <a:cxn ang="0">
                    <a:pos x="236" y="102"/>
                  </a:cxn>
                  <a:cxn ang="0">
                    <a:pos x="251" y="92"/>
                  </a:cxn>
                  <a:cxn ang="0">
                    <a:pos x="251" y="78"/>
                  </a:cxn>
                  <a:cxn ang="0">
                    <a:pos x="261" y="65"/>
                  </a:cxn>
                  <a:cxn ang="0">
                    <a:pos x="269" y="60"/>
                  </a:cxn>
                  <a:cxn ang="0">
                    <a:pos x="277" y="52"/>
                  </a:cxn>
                  <a:cxn ang="0">
                    <a:pos x="274" y="40"/>
                  </a:cxn>
                  <a:cxn ang="0">
                    <a:pos x="267" y="28"/>
                  </a:cxn>
                  <a:cxn ang="0">
                    <a:pos x="266" y="19"/>
                  </a:cxn>
                </a:cxnLst>
                <a:rect l="0" t="0" r="r" b="b"/>
                <a:pathLst>
                  <a:path w="277" h="215">
                    <a:moveTo>
                      <a:pt x="266" y="19"/>
                    </a:moveTo>
                    <a:lnTo>
                      <a:pt x="264" y="19"/>
                    </a:lnTo>
                    <a:lnTo>
                      <a:pt x="261" y="14"/>
                    </a:lnTo>
                    <a:lnTo>
                      <a:pt x="256" y="7"/>
                    </a:lnTo>
                    <a:lnTo>
                      <a:pt x="247" y="4"/>
                    </a:lnTo>
                    <a:lnTo>
                      <a:pt x="244" y="7"/>
                    </a:lnTo>
                    <a:lnTo>
                      <a:pt x="244" y="10"/>
                    </a:lnTo>
                    <a:lnTo>
                      <a:pt x="241" y="12"/>
                    </a:lnTo>
                    <a:lnTo>
                      <a:pt x="237" y="10"/>
                    </a:lnTo>
                    <a:lnTo>
                      <a:pt x="234" y="10"/>
                    </a:lnTo>
                    <a:lnTo>
                      <a:pt x="232" y="14"/>
                    </a:lnTo>
                    <a:lnTo>
                      <a:pt x="228" y="15"/>
                    </a:lnTo>
                    <a:lnTo>
                      <a:pt x="226" y="19"/>
                    </a:lnTo>
                    <a:lnTo>
                      <a:pt x="223" y="20"/>
                    </a:lnTo>
                    <a:lnTo>
                      <a:pt x="218" y="17"/>
                    </a:lnTo>
                    <a:lnTo>
                      <a:pt x="211" y="17"/>
                    </a:lnTo>
                    <a:lnTo>
                      <a:pt x="203" y="14"/>
                    </a:lnTo>
                    <a:lnTo>
                      <a:pt x="191" y="12"/>
                    </a:lnTo>
                    <a:lnTo>
                      <a:pt x="186" y="14"/>
                    </a:lnTo>
                    <a:lnTo>
                      <a:pt x="174" y="14"/>
                    </a:lnTo>
                    <a:lnTo>
                      <a:pt x="169" y="15"/>
                    </a:lnTo>
                    <a:lnTo>
                      <a:pt x="163" y="22"/>
                    </a:lnTo>
                    <a:lnTo>
                      <a:pt x="156" y="27"/>
                    </a:lnTo>
                    <a:lnTo>
                      <a:pt x="153" y="25"/>
                    </a:lnTo>
                    <a:lnTo>
                      <a:pt x="143" y="22"/>
                    </a:lnTo>
                    <a:lnTo>
                      <a:pt x="138" y="22"/>
                    </a:lnTo>
                    <a:lnTo>
                      <a:pt x="129" y="17"/>
                    </a:lnTo>
                    <a:lnTo>
                      <a:pt x="125" y="15"/>
                    </a:lnTo>
                    <a:lnTo>
                      <a:pt x="125" y="14"/>
                    </a:lnTo>
                    <a:lnTo>
                      <a:pt x="120" y="10"/>
                    </a:lnTo>
                    <a:lnTo>
                      <a:pt x="116" y="10"/>
                    </a:lnTo>
                    <a:lnTo>
                      <a:pt x="116" y="12"/>
                    </a:lnTo>
                    <a:lnTo>
                      <a:pt x="108" y="14"/>
                    </a:lnTo>
                    <a:lnTo>
                      <a:pt x="105" y="15"/>
                    </a:lnTo>
                    <a:lnTo>
                      <a:pt x="101" y="15"/>
                    </a:lnTo>
                    <a:lnTo>
                      <a:pt x="100" y="19"/>
                    </a:lnTo>
                    <a:lnTo>
                      <a:pt x="96" y="19"/>
                    </a:lnTo>
                    <a:lnTo>
                      <a:pt x="91" y="15"/>
                    </a:lnTo>
                    <a:lnTo>
                      <a:pt x="86" y="9"/>
                    </a:lnTo>
                    <a:lnTo>
                      <a:pt x="85" y="7"/>
                    </a:lnTo>
                    <a:lnTo>
                      <a:pt x="76" y="4"/>
                    </a:lnTo>
                    <a:lnTo>
                      <a:pt x="73" y="4"/>
                    </a:lnTo>
                    <a:lnTo>
                      <a:pt x="70" y="2"/>
                    </a:lnTo>
                    <a:lnTo>
                      <a:pt x="63" y="0"/>
                    </a:lnTo>
                    <a:lnTo>
                      <a:pt x="61" y="0"/>
                    </a:lnTo>
                    <a:lnTo>
                      <a:pt x="56" y="0"/>
                    </a:lnTo>
                    <a:lnTo>
                      <a:pt x="55" y="2"/>
                    </a:lnTo>
                    <a:lnTo>
                      <a:pt x="46" y="2"/>
                    </a:lnTo>
                    <a:lnTo>
                      <a:pt x="45" y="2"/>
                    </a:lnTo>
                    <a:lnTo>
                      <a:pt x="41" y="2"/>
                    </a:lnTo>
                    <a:lnTo>
                      <a:pt x="36" y="2"/>
                    </a:lnTo>
                    <a:lnTo>
                      <a:pt x="35" y="4"/>
                    </a:lnTo>
                    <a:lnTo>
                      <a:pt x="31" y="5"/>
                    </a:lnTo>
                    <a:lnTo>
                      <a:pt x="27" y="9"/>
                    </a:lnTo>
                    <a:lnTo>
                      <a:pt x="27" y="10"/>
                    </a:lnTo>
                    <a:lnTo>
                      <a:pt x="27" y="14"/>
                    </a:lnTo>
                    <a:lnTo>
                      <a:pt x="27" y="14"/>
                    </a:lnTo>
                    <a:lnTo>
                      <a:pt x="25" y="15"/>
                    </a:lnTo>
                    <a:lnTo>
                      <a:pt x="27" y="20"/>
                    </a:lnTo>
                    <a:lnTo>
                      <a:pt x="28" y="22"/>
                    </a:lnTo>
                    <a:lnTo>
                      <a:pt x="28" y="25"/>
                    </a:lnTo>
                    <a:lnTo>
                      <a:pt x="23" y="25"/>
                    </a:lnTo>
                    <a:lnTo>
                      <a:pt x="18" y="30"/>
                    </a:lnTo>
                    <a:lnTo>
                      <a:pt x="20" y="32"/>
                    </a:lnTo>
                    <a:lnTo>
                      <a:pt x="18" y="33"/>
                    </a:lnTo>
                    <a:lnTo>
                      <a:pt x="22" y="40"/>
                    </a:lnTo>
                    <a:lnTo>
                      <a:pt x="23" y="40"/>
                    </a:lnTo>
                    <a:lnTo>
                      <a:pt x="25" y="43"/>
                    </a:lnTo>
                    <a:lnTo>
                      <a:pt x="20" y="45"/>
                    </a:lnTo>
                    <a:lnTo>
                      <a:pt x="18" y="50"/>
                    </a:lnTo>
                    <a:lnTo>
                      <a:pt x="20" y="53"/>
                    </a:lnTo>
                    <a:lnTo>
                      <a:pt x="27" y="58"/>
                    </a:lnTo>
                    <a:lnTo>
                      <a:pt x="27" y="63"/>
                    </a:lnTo>
                    <a:lnTo>
                      <a:pt x="30" y="72"/>
                    </a:lnTo>
                    <a:lnTo>
                      <a:pt x="28" y="75"/>
                    </a:lnTo>
                    <a:lnTo>
                      <a:pt x="23" y="75"/>
                    </a:lnTo>
                    <a:lnTo>
                      <a:pt x="22" y="77"/>
                    </a:lnTo>
                    <a:lnTo>
                      <a:pt x="20" y="80"/>
                    </a:lnTo>
                    <a:lnTo>
                      <a:pt x="27" y="85"/>
                    </a:lnTo>
                    <a:lnTo>
                      <a:pt x="25" y="87"/>
                    </a:lnTo>
                    <a:lnTo>
                      <a:pt x="22" y="87"/>
                    </a:lnTo>
                    <a:lnTo>
                      <a:pt x="18" y="88"/>
                    </a:lnTo>
                    <a:lnTo>
                      <a:pt x="17" y="92"/>
                    </a:lnTo>
                    <a:lnTo>
                      <a:pt x="13" y="98"/>
                    </a:lnTo>
                    <a:lnTo>
                      <a:pt x="12" y="102"/>
                    </a:lnTo>
                    <a:lnTo>
                      <a:pt x="8" y="103"/>
                    </a:lnTo>
                    <a:lnTo>
                      <a:pt x="7" y="103"/>
                    </a:lnTo>
                    <a:lnTo>
                      <a:pt x="2" y="105"/>
                    </a:lnTo>
                    <a:lnTo>
                      <a:pt x="0" y="108"/>
                    </a:lnTo>
                    <a:lnTo>
                      <a:pt x="0" y="112"/>
                    </a:lnTo>
                    <a:lnTo>
                      <a:pt x="0" y="115"/>
                    </a:lnTo>
                    <a:lnTo>
                      <a:pt x="0" y="120"/>
                    </a:lnTo>
                    <a:lnTo>
                      <a:pt x="0" y="122"/>
                    </a:lnTo>
                    <a:lnTo>
                      <a:pt x="0" y="125"/>
                    </a:lnTo>
                    <a:lnTo>
                      <a:pt x="0" y="126"/>
                    </a:lnTo>
                    <a:lnTo>
                      <a:pt x="2" y="128"/>
                    </a:lnTo>
                    <a:lnTo>
                      <a:pt x="2" y="130"/>
                    </a:lnTo>
                    <a:lnTo>
                      <a:pt x="0" y="133"/>
                    </a:lnTo>
                    <a:lnTo>
                      <a:pt x="2" y="143"/>
                    </a:lnTo>
                    <a:lnTo>
                      <a:pt x="2" y="146"/>
                    </a:lnTo>
                    <a:lnTo>
                      <a:pt x="2" y="150"/>
                    </a:lnTo>
                    <a:lnTo>
                      <a:pt x="2" y="161"/>
                    </a:lnTo>
                    <a:lnTo>
                      <a:pt x="2" y="165"/>
                    </a:lnTo>
                    <a:lnTo>
                      <a:pt x="12" y="166"/>
                    </a:lnTo>
                    <a:lnTo>
                      <a:pt x="18" y="165"/>
                    </a:lnTo>
                    <a:lnTo>
                      <a:pt x="36" y="173"/>
                    </a:lnTo>
                    <a:lnTo>
                      <a:pt x="46" y="181"/>
                    </a:lnTo>
                    <a:lnTo>
                      <a:pt x="53" y="191"/>
                    </a:lnTo>
                    <a:lnTo>
                      <a:pt x="53" y="200"/>
                    </a:lnTo>
                    <a:lnTo>
                      <a:pt x="56" y="200"/>
                    </a:lnTo>
                    <a:lnTo>
                      <a:pt x="58" y="208"/>
                    </a:lnTo>
                    <a:lnTo>
                      <a:pt x="65" y="213"/>
                    </a:lnTo>
                    <a:lnTo>
                      <a:pt x="73" y="215"/>
                    </a:lnTo>
                    <a:lnTo>
                      <a:pt x="96" y="215"/>
                    </a:lnTo>
                    <a:lnTo>
                      <a:pt x="101" y="211"/>
                    </a:lnTo>
                    <a:lnTo>
                      <a:pt x="105" y="213"/>
                    </a:lnTo>
                    <a:lnTo>
                      <a:pt x="116" y="210"/>
                    </a:lnTo>
                    <a:lnTo>
                      <a:pt x="120" y="211"/>
                    </a:lnTo>
                    <a:lnTo>
                      <a:pt x="126" y="210"/>
                    </a:lnTo>
                    <a:lnTo>
                      <a:pt x="128" y="203"/>
                    </a:lnTo>
                    <a:lnTo>
                      <a:pt x="133" y="208"/>
                    </a:lnTo>
                    <a:lnTo>
                      <a:pt x="134" y="206"/>
                    </a:lnTo>
                    <a:lnTo>
                      <a:pt x="134" y="206"/>
                    </a:lnTo>
                    <a:lnTo>
                      <a:pt x="134" y="205"/>
                    </a:lnTo>
                    <a:lnTo>
                      <a:pt x="141" y="198"/>
                    </a:lnTo>
                    <a:lnTo>
                      <a:pt x="144" y="191"/>
                    </a:lnTo>
                    <a:lnTo>
                      <a:pt x="143" y="186"/>
                    </a:lnTo>
                    <a:lnTo>
                      <a:pt x="143" y="181"/>
                    </a:lnTo>
                    <a:lnTo>
                      <a:pt x="146" y="180"/>
                    </a:lnTo>
                    <a:lnTo>
                      <a:pt x="146" y="176"/>
                    </a:lnTo>
                    <a:lnTo>
                      <a:pt x="149" y="173"/>
                    </a:lnTo>
                    <a:lnTo>
                      <a:pt x="154" y="171"/>
                    </a:lnTo>
                    <a:lnTo>
                      <a:pt x="156" y="170"/>
                    </a:lnTo>
                    <a:lnTo>
                      <a:pt x="163" y="165"/>
                    </a:lnTo>
                    <a:lnTo>
                      <a:pt x="163" y="160"/>
                    </a:lnTo>
                    <a:lnTo>
                      <a:pt x="164" y="158"/>
                    </a:lnTo>
                    <a:lnTo>
                      <a:pt x="169" y="156"/>
                    </a:lnTo>
                    <a:lnTo>
                      <a:pt x="171" y="155"/>
                    </a:lnTo>
                    <a:lnTo>
                      <a:pt x="173" y="155"/>
                    </a:lnTo>
                    <a:lnTo>
                      <a:pt x="179" y="158"/>
                    </a:lnTo>
                    <a:lnTo>
                      <a:pt x="181" y="156"/>
                    </a:lnTo>
                    <a:lnTo>
                      <a:pt x="186" y="160"/>
                    </a:lnTo>
                    <a:lnTo>
                      <a:pt x="189" y="163"/>
                    </a:lnTo>
                    <a:lnTo>
                      <a:pt x="193" y="166"/>
                    </a:lnTo>
                    <a:lnTo>
                      <a:pt x="196" y="168"/>
                    </a:lnTo>
                    <a:lnTo>
                      <a:pt x="201" y="165"/>
                    </a:lnTo>
                    <a:lnTo>
                      <a:pt x="204" y="160"/>
                    </a:lnTo>
                    <a:lnTo>
                      <a:pt x="204" y="158"/>
                    </a:lnTo>
                    <a:lnTo>
                      <a:pt x="206" y="155"/>
                    </a:lnTo>
                    <a:lnTo>
                      <a:pt x="209" y="155"/>
                    </a:lnTo>
                    <a:lnTo>
                      <a:pt x="213" y="150"/>
                    </a:lnTo>
                    <a:lnTo>
                      <a:pt x="213" y="146"/>
                    </a:lnTo>
                    <a:lnTo>
                      <a:pt x="214" y="141"/>
                    </a:lnTo>
                    <a:lnTo>
                      <a:pt x="223" y="135"/>
                    </a:lnTo>
                    <a:lnTo>
                      <a:pt x="223" y="131"/>
                    </a:lnTo>
                    <a:lnTo>
                      <a:pt x="221" y="128"/>
                    </a:lnTo>
                    <a:lnTo>
                      <a:pt x="224" y="125"/>
                    </a:lnTo>
                    <a:lnTo>
                      <a:pt x="231" y="120"/>
                    </a:lnTo>
                    <a:lnTo>
                      <a:pt x="236" y="117"/>
                    </a:lnTo>
                    <a:lnTo>
                      <a:pt x="236" y="112"/>
                    </a:lnTo>
                    <a:lnTo>
                      <a:pt x="237" y="108"/>
                    </a:lnTo>
                    <a:lnTo>
                      <a:pt x="236" y="102"/>
                    </a:lnTo>
                    <a:lnTo>
                      <a:pt x="239" y="98"/>
                    </a:lnTo>
                    <a:lnTo>
                      <a:pt x="246" y="97"/>
                    </a:lnTo>
                    <a:lnTo>
                      <a:pt x="251" y="92"/>
                    </a:lnTo>
                    <a:lnTo>
                      <a:pt x="251" y="87"/>
                    </a:lnTo>
                    <a:lnTo>
                      <a:pt x="251" y="82"/>
                    </a:lnTo>
                    <a:lnTo>
                      <a:pt x="251" y="78"/>
                    </a:lnTo>
                    <a:lnTo>
                      <a:pt x="254" y="73"/>
                    </a:lnTo>
                    <a:lnTo>
                      <a:pt x="257" y="67"/>
                    </a:lnTo>
                    <a:lnTo>
                      <a:pt x="261" y="65"/>
                    </a:lnTo>
                    <a:lnTo>
                      <a:pt x="261" y="63"/>
                    </a:lnTo>
                    <a:lnTo>
                      <a:pt x="266" y="60"/>
                    </a:lnTo>
                    <a:lnTo>
                      <a:pt x="269" y="60"/>
                    </a:lnTo>
                    <a:lnTo>
                      <a:pt x="271" y="57"/>
                    </a:lnTo>
                    <a:lnTo>
                      <a:pt x="277" y="53"/>
                    </a:lnTo>
                    <a:lnTo>
                      <a:pt x="277" y="52"/>
                    </a:lnTo>
                    <a:lnTo>
                      <a:pt x="276" y="45"/>
                    </a:lnTo>
                    <a:lnTo>
                      <a:pt x="276" y="43"/>
                    </a:lnTo>
                    <a:lnTo>
                      <a:pt x="274" y="40"/>
                    </a:lnTo>
                    <a:lnTo>
                      <a:pt x="269" y="38"/>
                    </a:lnTo>
                    <a:lnTo>
                      <a:pt x="267" y="35"/>
                    </a:lnTo>
                    <a:lnTo>
                      <a:pt x="267" y="28"/>
                    </a:lnTo>
                    <a:lnTo>
                      <a:pt x="267" y="25"/>
                    </a:lnTo>
                    <a:lnTo>
                      <a:pt x="266" y="19"/>
                    </a:lnTo>
                    <a:lnTo>
                      <a:pt x="266" y="19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77" name="Freeform 121"/>
              <p:cNvSpPr>
                <a:spLocks/>
              </p:cNvSpPr>
              <p:nvPr/>
            </p:nvSpPr>
            <p:spPr bwMode="auto">
              <a:xfrm>
                <a:off x="6498494" y="3265564"/>
                <a:ext cx="4281" cy="4150"/>
              </a:xfrm>
              <a:custGeom>
                <a:avLst/>
                <a:gdLst/>
                <a:ahLst/>
                <a:cxnLst>
                  <a:cxn ang="0">
                    <a:pos x="2" y="7"/>
                  </a:cxn>
                  <a:cxn ang="0">
                    <a:pos x="0" y="3"/>
                  </a:cxn>
                  <a:cxn ang="0">
                    <a:pos x="4" y="0"/>
                  </a:cxn>
                  <a:cxn ang="0">
                    <a:pos x="9" y="2"/>
                  </a:cxn>
                  <a:cxn ang="0">
                    <a:pos x="7" y="5"/>
                  </a:cxn>
                  <a:cxn ang="0">
                    <a:pos x="4" y="7"/>
                  </a:cxn>
                  <a:cxn ang="0">
                    <a:pos x="2" y="7"/>
                  </a:cxn>
                </a:cxnLst>
                <a:rect l="0" t="0" r="r" b="b"/>
                <a:pathLst>
                  <a:path w="9" h="7">
                    <a:moveTo>
                      <a:pt x="2" y="7"/>
                    </a:moveTo>
                    <a:lnTo>
                      <a:pt x="0" y="3"/>
                    </a:lnTo>
                    <a:lnTo>
                      <a:pt x="4" y="0"/>
                    </a:lnTo>
                    <a:lnTo>
                      <a:pt x="9" y="2"/>
                    </a:lnTo>
                    <a:lnTo>
                      <a:pt x="7" y="5"/>
                    </a:lnTo>
                    <a:lnTo>
                      <a:pt x="4" y="7"/>
                    </a:lnTo>
                    <a:lnTo>
                      <a:pt x="2" y="7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78" name="Freeform 122"/>
              <p:cNvSpPr>
                <a:spLocks/>
              </p:cNvSpPr>
              <p:nvPr/>
            </p:nvSpPr>
            <p:spPr bwMode="auto">
              <a:xfrm>
                <a:off x="6523109" y="3225098"/>
                <a:ext cx="7491" cy="9339"/>
              </a:xfrm>
              <a:custGeom>
                <a:avLst/>
                <a:gdLst/>
                <a:ahLst/>
                <a:cxnLst>
                  <a:cxn ang="0">
                    <a:pos x="0" y="13"/>
                  </a:cxn>
                  <a:cxn ang="0">
                    <a:pos x="0" y="10"/>
                  </a:cxn>
                  <a:cxn ang="0">
                    <a:pos x="3" y="10"/>
                  </a:cxn>
                  <a:cxn ang="0">
                    <a:pos x="5" y="5"/>
                  </a:cxn>
                  <a:cxn ang="0">
                    <a:pos x="10" y="0"/>
                  </a:cxn>
                  <a:cxn ang="0">
                    <a:pos x="11" y="1"/>
                  </a:cxn>
                  <a:cxn ang="0">
                    <a:pos x="13" y="8"/>
                  </a:cxn>
                  <a:cxn ang="0">
                    <a:pos x="10" y="16"/>
                  </a:cxn>
                  <a:cxn ang="0">
                    <a:pos x="5" y="16"/>
                  </a:cxn>
                  <a:cxn ang="0">
                    <a:pos x="0" y="13"/>
                  </a:cxn>
                </a:cxnLst>
                <a:rect l="0" t="0" r="r" b="b"/>
                <a:pathLst>
                  <a:path w="13" h="16">
                    <a:moveTo>
                      <a:pt x="0" y="13"/>
                    </a:moveTo>
                    <a:lnTo>
                      <a:pt x="0" y="10"/>
                    </a:lnTo>
                    <a:lnTo>
                      <a:pt x="3" y="10"/>
                    </a:lnTo>
                    <a:lnTo>
                      <a:pt x="5" y="5"/>
                    </a:lnTo>
                    <a:lnTo>
                      <a:pt x="10" y="0"/>
                    </a:lnTo>
                    <a:lnTo>
                      <a:pt x="11" y="1"/>
                    </a:lnTo>
                    <a:lnTo>
                      <a:pt x="13" y="8"/>
                    </a:lnTo>
                    <a:lnTo>
                      <a:pt x="10" y="16"/>
                    </a:lnTo>
                    <a:lnTo>
                      <a:pt x="5" y="16"/>
                    </a:lnTo>
                    <a:lnTo>
                      <a:pt x="0" y="13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79" name="Freeform 123"/>
              <p:cNvSpPr>
                <a:spLocks/>
              </p:cNvSpPr>
              <p:nvPr/>
            </p:nvSpPr>
            <p:spPr bwMode="auto">
              <a:xfrm>
                <a:off x="6527390" y="3119264"/>
                <a:ext cx="98463" cy="130736"/>
              </a:xfrm>
              <a:custGeom>
                <a:avLst/>
                <a:gdLst/>
                <a:ahLst/>
                <a:cxnLst>
                  <a:cxn ang="0">
                    <a:pos x="7" y="179"/>
                  </a:cxn>
                  <a:cxn ang="0">
                    <a:pos x="9" y="162"/>
                  </a:cxn>
                  <a:cxn ang="0">
                    <a:pos x="15" y="154"/>
                  </a:cxn>
                  <a:cxn ang="0">
                    <a:pos x="29" y="146"/>
                  </a:cxn>
                  <a:cxn ang="0">
                    <a:pos x="35" y="137"/>
                  </a:cxn>
                  <a:cxn ang="0">
                    <a:pos x="45" y="139"/>
                  </a:cxn>
                  <a:cxn ang="0">
                    <a:pos x="55" y="144"/>
                  </a:cxn>
                  <a:cxn ang="0">
                    <a:pos x="67" y="146"/>
                  </a:cxn>
                  <a:cxn ang="0">
                    <a:pos x="72" y="136"/>
                  </a:cxn>
                  <a:cxn ang="0">
                    <a:pos x="79" y="127"/>
                  </a:cxn>
                  <a:cxn ang="0">
                    <a:pos x="89" y="112"/>
                  </a:cxn>
                  <a:cxn ang="0">
                    <a:pos x="97" y="101"/>
                  </a:cxn>
                  <a:cxn ang="0">
                    <a:pos x="103" y="89"/>
                  </a:cxn>
                  <a:cxn ang="0">
                    <a:pos x="112" y="78"/>
                  </a:cxn>
                  <a:cxn ang="0">
                    <a:pos x="117" y="63"/>
                  </a:cxn>
                  <a:cxn ang="0">
                    <a:pos x="123" y="48"/>
                  </a:cxn>
                  <a:cxn ang="0">
                    <a:pos x="132" y="41"/>
                  </a:cxn>
                  <a:cxn ang="0">
                    <a:pos x="143" y="34"/>
                  </a:cxn>
                  <a:cxn ang="0">
                    <a:pos x="142" y="24"/>
                  </a:cxn>
                  <a:cxn ang="0">
                    <a:pos x="133" y="16"/>
                  </a:cxn>
                  <a:cxn ang="0">
                    <a:pos x="132" y="0"/>
                  </a:cxn>
                  <a:cxn ang="0">
                    <a:pos x="150" y="16"/>
                  </a:cxn>
                  <a:cxn ang="0">
                    <a:pos x="155" y="28"/>
                  </a:cxn>
                  <a:cxn ang="0">
                    <a:pos x="153" y="36"/>
                  </a:cxn>
                  <a:cxn ang="0">
                    <a:pos x="152" y="46"/>
                  </a:cxn>
                  <a:cxn ang="0">
                    <a:pos x="160" y="58"/>
                  </a:cxn>
                  <a:cxn ang="0">
                    <a:pos x="170" y="69"/>
                  </a:cxn>
                  <a:cxn ang="0">
                    <a:pos x="162" y="68"/>
                  </a:cxn>
                  <a:cxn ang="0">
                    <a:pos x="150" y="68"/>
                  </a:cxn>
                  <a:cxn ang="0">
                    <a:pos x="138" y="68"/>
                  </a:cxn>
                  <a:cxn ang="0">
                    <a:pos x="133" y="74"/>
                  </a:cxn>
                  <a:cxn ang="0">
                    <a:pos x="137" y="81"/>
                  </a:cxn>
                  <a:cxn ang="0">
                    <a:pos x="150" y="93"/>
                  </a:cxn>
                  <a:cxn ang="0">
                    <a:pos x="167" y="109"/>
                  </a:cxn>
                  <a:cxn ang="0">
                    <a:pos x="167" y="126"/>
                  </a:cxn>
                  <a:cxn ang="0">
                    <a:pos x="157" y="139"/>
                  </a:cxn>
                  <a:cxn ang="0">
                    <a:pos x="147" y="151"/>
                  </a:cxn>
                  <a:cxn ang="0">
                    <a:pos x="147" y="166"/>
                  </a:cxn>
                  <a:cxn ang="0">
                    <a:pos x="148" y="181"/>
                  </a:cxn>
                  <a:cxn ang="0">
                    <a:pos x="157" y="194"/>
                  </a:cxn>
                  <a:cxn ang="0">
                    <a:pos x="168" y="210"/>
                  </a:cxn>
                  <a:cxn ang="0">
                    <a:pos x="183" y="225"/>
                  </a:cxn>
                  <a:cxn ang="0">
                    <a:pos x="185" y="235"/>
                  </a:cxn>
                  <a:cxn ang="0">
                    <a:pos x="183" y="239"/>
                  </a:cxn>
                  <a:cxn ang="0">
                    <a:pos x="182" y="249"/>
                  </a:cxn>
                  <a:cxn ang="0">
                    <a:pos x="178" y="249"/>
                  </a:cxn>
                  <a:cxn ang="0">
                    <a:pos x="172" y="249"/>
                  </a:cxn>
                  <a:cxn ang="0">
                    <a:pos x="162" y="247"/>
                  </a:cxn>
                  <a:cxn ang="0">
                    <a:pos x="157" y="249"/>
                  </a:cxn>
                  <a:cxn ang="0">
                    <a:pos x="148" y="247"/>
                  </a:cxn>
                  <a:cxn ang="0">
                    <a:pos x="143" y="245"/>
                  </a:cxn>
                  <a:cxn ang="0">
                    <a:pos x="108" y="242"/>
                  </a:cxn>
                  <a:cxn ang="0">
                    <a:pos x="98" y="242"/>
                  </a:cxn>
                  <a:cxn ang="0">
                    <a:pos x="90" y="242"/>
                  </a:cxn>
                  <a:cxn ang="0">
                    <a:pos x="79" y="240"/>
                  </a:cxn>
                  <a:cxn ang="0">
                    <a:pos x="67" y="242"/>
                  </a:cxn>
                  <a:cxn ang="0">
                    <a:pos x="65" y="244"/>
                  </a:cxn>
                  <a:cxn ang="0">
                    <a:pos x="32" y="242"/>
                  </a:cxn>
                  <a:cxn ang="0">
                    <a:pos x="29" y="237"/>
                  </a:cxn>
                  <a:cxn ang="0">
                    <a:pos x="27" y="215"/>
                  </a:cxn>
                  <a:cxn ang="0">
                    <a:pos x="25" y="201"/>
                  </a:cxn>
                  <a:cxn ang="0">
                    <a:pos x="10" y="201"/>
                  </a:cxn>
                  <a:cxn ang="0">
                    <a:pos x="0" y="187"/>
                  </a:cxn>
                </a:cxnLst>
                <a:rect l="0" t="0" r="r" b="b"/>
                <a:pathLst>
                  <a:path w="185" h="250">
                    <a:moveTo>
                      <a:pt x="0" y="187"/>
                    </a:moveTo>
                    <a:lnTo>
                      <a:pt x="0" y="186"/>
                    </a:lnTo>
                    <a:lnTo>
                      <a:pt x="7" y="179"/>
                    </a:lnTo>
                    <a:lnTo>
                      <a:pt x="10" y="172"/>
                    </a:lnTo>
                    <a:lnTo>
                      <a:pt x="9" y="167"/>
                    </a:lnTo>
                    <a:lnTo>
                      <a:pt x="9" y="162"/>
                    </a:lnTo>
                    <a:lnTo>
                      <a:pt x="12" y="161"/>
                    </a:lnTo>
                    <a:lnTo>
                      <a:pt x="12" y="157"/>
                    </a:lnTo>
                    <a:lnTo>
                      <a:pt x="15" y="154"/>
                    </a:lnTo>
                    <a:lnTo>
                      <a:pt x="20" y="152"/>
                    </a:lnTo>
                    <a:lnTo>
                      <a:pt x="22" y="151"/>
                    </a:lnTo>
                    <a:lnTo>
                      <a:pt x="29" y="146"/>
                    </a:lnTo>
                    <a:lnTo>
                      <a:pt x="29" y="141"/>
                    </a:lnTo>
                    <a:lnTo>
                      <a:pt x="30" y="139"/>
                    </a:lnTo>
                    <a:lnTo>
                      <a:pt x="35" y="137"/>
                    </a:lnTo>
                    <a:lnTo>
                      <a:pt x="37" y="136"/>
                    </a:lnTo>
                    <a:lnTo>
                      <a:pt x="39" y="136"/>
                    </a:lnTo>
                    <a:lnTo>
                      <a:pt x="45" y="139"/>
                    </a:lnTo>
                    <a:lnTo>
                      <a:pt x="47" y="137"/>
                    </a:lnTo>
                    <a:lnTo>
                      <a:pt x="52" y="141"/>
                    </a:lnTo>
                    <a:lnTo>
                      <a:pt x="55" y="144"/>
                    </a:lnTo>
                    <a:lnTo>
                      <a:pt x="59" y="147"/>
                    </a:lnTo>
                    <a:lnTo>
                      <a:pt x="62" y="149"/>
                    </a:lnTo>
                    <a:lnTo>
                      <a:pt x="67" y="146"/>
                    </a:lnTo>
                    <a:lnTo>
                      <a:pt x="70" y="141"/>
                    </a:lnTo>
                    <a:lnTo>
                      <a:pt x="70" y="139"/>
                    </a:lnTo>
                    <a:lnTo>
                      <a:pt x="72" y="136"/>
                    </a:lnTo>
                    <a:lnTo>
                      <a:pt x="75" y="136"/>
                    </a:lnTo>
                    <a:lnTo>
                      <a:pt x="79" y="131"/>
                    </a:lnTo>
                    <a:lnTo>
                      <a:pt x="79" y="127"/>
                    </a:lnTo>
                    <a:lnTo>
                      <a:pt x="80" y="122"/>
                    </a:lnTo>
                    <a:lnTo>
                      <a:pt x="89" y="116"/>
                    </a:lnTo>
                    <a:lnTo>
                      <a:pt x="89" y="112"/>
                    </a:lnTo>
                    <a:lnTo>
                      <a:pt x="87" y="109"/>
                    </a:lnTo>
                    <a:lnTo>
                      <a:pt x="90" y="106"/>
                    </a:lnTo>
                    <a:lnTo>
                      <a:pt x="97" y="101"/>
                    </a:lnTo>
                    <a:lnTo>
                      <a:pt x="102" y="98"/>
                    </a:lnTo>
                    <a:lnTo>
                      <a:pt x="102" y="93"/>
                    </a:lnTo>
                    <a:lnTo>
                      <a:pt x="103" y="89"/>
                    </a:lnTo>
                    <a:lnTo>
                      <a:pt x="102" y="83"/>
                    </a:lnTo>
                    <a:lnTo>
                      <a:pt x="105" y="79"/>
                    </a:lnTo>
                    <a:lnTo>
                      <a:pt x="112" y="78"/>
                    </a:lnTo>
                    <a:lnTo>
                      <a:pt x="117" y="73"/>
                    </a:lnTo>
                    <a:lnTo>
                      <a:pt x="117" y="68"/>
                    </a:lnTo>
                    <a:lnTo>
                      <a:pt x="117" y="63"/>
                    </a:lnTo>
                    <a:lnTo>
                      <a:pt x="117" y="59"/>
                    </a:lnTo>
                    <a:lnTo>
                      <a:pt x="120" y="54"/>
                    </a:lnTo>
                    <a:lnTo>
                      <a:pt x="123" y="48"/>
                    </a:lnTo>
                    <a:lnTo>
                      <a:pt x="127" y="46"/>
                    </a:lnTo>
                    <a:lnTo>
                      <a:pt x="127" y="44"/>
                    </a:lnTo>
                    <a:lnTo>
                      <a:pt x="132" y="41"/>
                    </a:lnTo>
                    <a:lnTo>
                      <a:pt x="135" y="41"/>
                    </a:lnTo>
                    <a:lnTo>
                      <a:pt x="137" y="38"/>
                    </a:lnTo>
                    <a:lnTo>
                      <a:pt x="143" y="34"/>
                    </a:lnTo>
                    <a:lnTo>
                      <a:pt x="143" y="33"/>
                    </a:lnTo>
                    <a:lnTo>
                      <a:pt x="142" y="26"/>
                    </a:lnTo>
                    <a:lnTo>
                      <a:pt x="142" y="24"/>
                    </a:lnTo>
                    <a:lnTo>
                      <a:pt x="140" y="21"/>
                    </a:lnTo>
                    <a:lnTo>
                      <a:pt x="135" y="19"/>
                    </a:lnTo>
                    <a:lnTo>
                      <a:pt x="133" y="16"/>
                    </a:lnTo>
                    <a:lnTo>
                      <a:pt x="133" y="9"/>
                    </a:lnTo>
                    <a:lnTo>
                      <a:pt x="133" y="6"/>
                    </a:lnTo>
                    <a:lnTo>
                      <a:pt x="132" y="0"/>
                    </a:lnTo>
                    <a:lnTo>
                      <a:pt x="143" y="6"/>
                    </a:lnTo>
                    <a:lnTo>
                      <a:pt x="148" y="9"/>
                    </a:lnTo>
                    <a:lnTo>
                      <a:pt x="150" y="16"/>
                    </a:lnTo>
                    <a:lnTo>
                      <a:pt x="152" y="18"/>
                    </a:lnTo>
                    <a:lnTo>
                      <a:pt x="153" y="23"/>
                    </a:lnTo>
                    <a:lnTo>
                      <a:pt x="155" y="28"/>
                    </a:lnTo>
                    <a:lnTo>
                      <a:pt x="155" y="31"/>
                    </a:lnTo>
                    <a:lnTo>
                      <a:pt x="155" y="33"/>
                    </a:lnTo>
                    <a:lnTo>
                      <a:pt x="153" y="36"/>
                    </a:lnTo>
                    <a:lnTo>
                      <a:pt x="157" y="38"/>
                    </a:lnTo>
                    <a:lnTo>
                      <a:pt x="155" y="44"/>
                    </a:lnTo>
                    <a:lnTo>
                      <a:pt x="152" y="46"/>
                    </a:lnTo>
                    <a:lnTo>
                      <a:pt x="152" y="51"/>
                    </a:lnTo>
                    <a:lnTo>
                      <a:pt x="157" y="56"/>
                    </a:lnTo>
                    <a:lnTo>
                      <a:pt x="160" y="58"/>
                    </a:lnTo>
                    <a:lnTo>
                      <a:pt x="162" y="63"/>
                    </a:lnTo>
                    <a:lnTo>
                      <a:pt x="168" y="68"/>
                    </a:lnTo>
                    <a:lnTo>
                      <a:pt x="170" y="69"/>
                    </a:lnTo>
                    <a:lnTo>
                      <a:pt x="168" y="71"/>
                    </a:lnTo>
                    <a:lnTo>
                      <a:pt x="165" y="69"/>
                    </a:lnTo>
                    <a:lnTo>
                      <a:pt x="162" y="68"/>
                    </a:lnTo>
                    <a:lnTo>
                      <a:pt x="157" y="68"/>
                    </a:lnTo>
                    <a:lnTo>
                      <a:pt x="153" y="68"/>
                    </a:lnTo>
                    <a:lnTo>
                      <a:pt x="150" y="68"/>
                    </a:lnTo>
                    <a:lnTo>
                      <a:pt x="145" y="68"/>
                    </a:lnTo>
                    <a:lnTo>
                      <a:pt x="143" y="68"/>
                    </a:lnTo>
                    <a:lnTo>
                      <a:pt x="138" y="68"/>
                    </a:lnTo>
                    <a:lnTo>
                      <a:pt x="135" y="68"/>
                    </a:lnTo>
                    <a:lnTo>
                      <a:pt x="135" y="71"/>
                    </a:lnTo>
                    <a:lnTo>
                      <a:pt x="133" y="74"/>
                    </a:lnTo>
                    <a:lnTo>
                      <a:pt x="133" y="78"/>
                    </a:lnTo>
                    <a:lnTo>
                      <a:pt x="135" y="79"/>
                    </a:lnTo>
                    <a:lnTo>
                      <a:pt x="137" y="81"/>
                    </a:lnTo>
                    <a:lnTo>
                      <a:pt x="137" y="84"/>
                    </a:lnTo>
                    <a:lnTo>
                      <a:pt x="142" y="86"/>
                    </a:lnTo>
                    <a:lnTo>
                      <a:pt x="150" y="93"/>
                    </a:lnTo>
                    <a:lnTo>
                      <a:pt x="158" y="101"/>
                    </a:lnTo>
                    <a:lnTo>
                      <a:pt x="163" y="104"/>
                    </a:lnTo>
                    <a:lnTo>
                      <a:pt x="167" y="109"/>
                    </a:lnTo>
                    <a:lnTo>
                      <a:pt x="170" y="116"/>
                    </a:lnTo>
                    <a:lnTo>
                      <a:pt x="172" y="121"/>
                    </a:lnTo>
                    <a:lnTo>
                      <a:pt x="167" y="126"/>
                    </a:lnTo>
                    <a:lnTo>
                      <a:pt x="163" y="127"/>
                    </a:lnTo>
                    <a:lnTo>
                      <a:pt x="160" y="132"/>
                    </a:lnTo>
                    <a:lnTo>
                      <a:pt x="157" y="139"/>
                    </a:lnTo>
                    <a:lnTo>
                      <a:pt x="153" y="144"/>
                    </a:lnTo>
                    <a:lnTo>
                      <a:pt x="148" y="151"/>
                    </a:lnTo>
                    <a:lnTo>
                      <a:pt x="147" y="151"/>
                    </a:lnTo>
                    <a:lnTo>
                      <a:pt x="143" y="154"/>
                    </a:lnTo>
                    <a:lnTo>
                      <a:pt x="145" y="159"/>
                    </a:lnTo>
                    <a:lnTo>
                      <a:pt x="147" y="166"/>
                    </a:lnTo>
                    <a:lnTo>
                      <a:pt x="145" y="171"/>
                    </a:lnTo>
                    <a:lnTo>
                      <a:pt x="147" y="176"/>
                    </a:lnTo>
                    <a:lnTo>
                      <a:pt x="148" y="181"/>
                    </a:lnTo>
                    <a:lnTo>
                      <a:pt x="148" y="189"/>
                    </a:lnTo>
                    <a:lnTo>
                      <a:pt x="150" y="191"/>
                    </a:lnTo>
                    <a:lnTo>
                      <a:pt x="157" y="194"/>
                    </a:lnTo>
                    <a:lnTo>
                      <a:pt x="162" y="199"/>
                    </a:lnTo>
                    <a:lnTo>
                      <a:pt x="163" y="204"/>
                    </a:lnTo>
                    <a:lnTo>
                      <a:pt x="168" y="210"/>
                    </a:lnTo>
                    <a:lnTo>
                      <a:pt x="172" y="217"/>
                    </a:lnTo>
                    <a:lnTo>
                      <a:pt x="175" y="220"/>
                    </a:lnTo>
                    <a:lnTo>
                      <a:pt x="183" y="225"/>
                    </a:lnTo>
                    <a:lnTo>
                      <a:pt x="183" y="230"/>
                    </a:lnTo>
                    <a:lnTo>
                      <a:pt x="183" y="234"/>
                    </a:lnTo>
                    <a:lnTo>
                      <a:pt x="185" y="235"/>
                    </a:lnTo>
                    <a:lnTo>
                      <a:pt x="185" y="235"/>
                    </a:lnTo>
                    <a:lnTo>
                      <a:pt x="185" y="237"/>
                    </a:lnTo>
                    <a:lnTo>
                      <a:pt x="183" y="239"/>
                    </a:lnTo>
                    <a:lnTo>
                      <a:pt x="180" y="244"/>
                    </a:lnTo>
                    <a:lnTo>
                      <a:pt x="180" y="245"/>
                    </a:lnTo>
                    <a:lnTo>
                      <a:pt x="182" y="249"/>
                    </a:lnTo>
                    <a:lnTo>
                      <a:pt x="182" y="250"/>
                    </a:lnTo>
                    <a:lnTo>
                      <a:pt x="178" y="250"/>
                    </a:lnTo>
                    <a:lnTo>
                      <a:pt x="178" y="249"/>
                    </a:lnTo>
                    <a:lnTo>
                      <a:pt x="175" y="250"/>
                    </a:lnTo>
                    <a:lnTo>
                      <a:pt x="173" y="249"/>
                    </a:lnTo>
                    <a:lnTo>
                      <a:pt x="172" y="249"/>
                    </a:lnTo>
                    <a:lnTo>
                      <a:pt x="167" y="249"/>
                    </a:lnTo>
                    <a:lnTo>
                      <a:pt x="165" y="249"/>
                    </a:lnTo>
                    <a:lnTo>
                      <a:pt x="162" y="247"/>
                    </a:lnTo>
                    <a:lnTo>
                      <a:pt x="158" y="247"/>
                    </a:lnTo>
                    <a:lnTo>
                      <a:pt x="158" y="247"/>
                    </a:lnTo>
                    <a:lnTo>
                      <a:pt x="157" y="249"/>
                    </a:lnTo>
                    <a:lnTo>
                      <a:pt x="155" y="247"/>
                    </a:lnTo>
                    <a:lnTo>
                      <a:pt x="152" y="245"/>
                    </a:lnTo>
                    <a:lnTo>
                      <a:pt x="148" y="247"/>
                    </a:lnTo>
                    <a:lnTo>
                      <a:pt x="147" y="244"/>
                    </a:lnTo>
                    <a:lnTo>
                      <a:pt x="145" y="244"/>
                    </a:lnTo>
                    <a:lnTo>
                      <a:pt x="143" y="245"/>
                    </a:lnTo>
                    <a:lnTo>
                      <a:pt x="140" y="244"/>
                    </a:lnTo>
                    <a:lnTo>
                      <a:pt x="110" y="244"/>
                    </a:lnTo>
                    <a:lnTo>
                      <a:pt x="108" y="242"/>
                    </a:lnTo>
                    <a:lnTo>
                      <a:pt x="107" y="242"/>
                    </a:lnTo>
                    <a:lnTo>
                      <a:pt x="105" y="242"/>
                    </a:lnTo>
                    <a:lnTo>
                      <a:pt x="98" y="242"/>
                    </a:lnTo>
                    <a:lnTo>
                      <a:pt x="98" y="240"/>
                    </a:lnTo>
                    <a:lnTo>
                      <a:pt x="95" y="240"/>
                    </a:lnTo>
                    <a:lnTo>
                      <a:pt x="90" y="242"/>
                    </a:lnTo>
                    <a:lnTo>
                      <a:pt x="89" y="240"/>
                    </a:lnTo>
                    <a:lnTo>
                      <a:pt x="82" y="240"/>
                    </a:lnTo>
                    <a:lnTo>
                      <a:pt x="79" y="240"/>
                    </a:lnTo>
                    <a:lnTo>
                      <a:pt x="72" y="240"/>
                    </a:lnTo>
                    <a:lnTo>
                      <a:pt x="70" y="242"/>
                    </a:lnTo>
                    <a:lnTo>
                      <a:pt x="67" y="242"/>
                    </a:lnTo>
                    <a:lnTo>
                      <a:pt x="65" y="242"/>
                    </a:lnTo>
                    <a:lnTo>
                      <a:pt x="65" y="244"/>
                    </a:lnTo>
                    <a:lnTo>
                      <a:pt x="65" y="244"/>
                    </a:lnTo>
                    <a:lnTo>
                      <a:pt x="35" y="244"/>
                    </a:lnTo>
                    <a:lnTo>
                      <a:pt x="34" y="242"/>
                    </a:lnTo>
                    <a:lnTo>
                      <a:pt x="32" y="242"/>
                    </a:lnTo>
                    <a:lnTo>
                      <a:pt x="29" y="244"/>
                    </a:lnTo>
                    <a:lnTo>
                      <a:pt x="32" y="240"/>
                    </a:lnTo>
                    <a:lnTo>
                      <a:pt x="29" y="237"/>
                    </a:lnTo>
                    <a:lnTo>
                      <a:pt x="32" y="229"/>
                    </a:lnTo>
                    <a:lnTo>
                      <a:pt x="30" y="220"/>
                    </a:lnTo>
                    <a:lnTo>
                      <a:pt x="27" y="215"/>
                    </a:lnTo>
                    <a:lnTo>
                      <a:pt x="27" y="209"/>
                    </a:lnTo>
                    <a:lnTo>
                      <a:pt x="29" y="205"/>
                    </a:lnTo>
                    <a:lnTo>
                      <a:pt x="25" y="201"/>
                    </a:lnTo>
                    <a:lnTo>
                      <a:pt x="17" y="204"/>
                    </a:lnTo>
                    <a:lnTo>
                      <a:pt x="15" y="201"/>
                    </a:lnTo>
                    <a:lnTo>
                      <a:pt x="10" y="201"/>
                    </a:lnTo>
                    <a:lnTo>
                      <a:pt x="9" y="187"/>
                    </a:lnTo>
                    <a:lnTo>
                      <a:pt x="4" y="189"/>
                    </a:lnTo>
                    <a:lnTo>
                      <a:pt x="0" y="187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80" name="Freeform 124"/>
              <p:cNvSpPr>
                <a:spLocks/>
              </p:cNvSpPr>
              <p:nvPr/>
            </p:nvSpPr>
            <p:spPr bwMode="auto">
              <a:xfrm>
                <a:off x="6528461" y="3244812"/>
                <a:ext cx="73847" cy="70556"/>
              </a:xfrm>
              <a:custGeom>
                <a:avLst/>
                <a:gdLst/>
                <a:ahLst/>
                <a:cxnLst>
                  <a:cxn ang="0">
                    <a:pos x="63" y="2"/>
                  </a:cxn>
                  <a:cxn ang="0">
                    <a:pos x="68" y="2"/>
                  </a:cxn>
                  <a:cxn ang="0">
                    <a:pos x="77" y="0"/>
                  </a:cxn>
                  <a:cxn ang="0">
                    <a:pos x="87" y="0"/>
                  </a:cxn>
                  <a:cxn ang="0">
                    <a:pos x="93" y="0"/>
                  </a:cxn>
                  <a:cxn ang="0">
                    <a:pos x="96" y="2"/>
                  </a:cxn>
                  <a:cxn ang="0">
                    <a:pos x="105" y="2"/>
                  </a:cxn>
                  <a:cxn ang="0">
                    <a:pos x="108" y="4"/>
                  </a:cxn>
                  <a:cxn ang="0">
                    <a:pos x="106" y="7"/>
                  </a:cxn>
                  <a:cxn ang="0">
                    <a:pos x="108" y="17"/>
                  </a:cxn>
                  <a:cxn ang="0">
                    <a:pos x="108" y="24"/>
                  </a:cxn>
                  <a:cxn ang="0">
                    <a:pos x="115" y="24"/>
                  </a:cxn>
                  <a:cxn ang="0">
                    <a:pos x="123" y="22"/>
                  </a:cxn>
                  <a:cxn ang="0">
                    <a:pos x="136" y="20"/>
                  </a:cxn>
                  <a:cxn ang="0">
                    <a:pos x="138" y="29"/>
                  </a:cxn>
                  <a:cxn ang="0">
                    <a:pos x="138" y="34"/>
                  </a:cxn>
                  <a:cxn ang="0">
                    <a:pos x="133" y="39"/>
                  </a:cxn>
                  <a:cxn ang="0">
                    <a:pos x="128" y="45"/>
                  </a:cxn>
                  <a:cxn ang="0">
                    <a:pos x="130" y="49"/>
                  </a:cxn>
                  <a:cxn ang="0">
                    <a:pos x="128" y="50"/>
                  </a:cxn>
                  <a:cxn ang="0">
                    <a:pos x="125" y="54"/>
                  </a:cxn>
                  <a:cxn ang="0">
                    <a:pos x="128" y="57"/>
                  </a:cxn>
                  <a:cxn ang="0">
                    <a:pos x="131" y="60"/>
                  </a:cxn>
                  <a:cxn ang="0">
                    <a:pos x="136" y="65"/>
                  </a:cxn>
                  <a:cxn ang="0">
                    <a:pos x="138" y="72"/>
                  </a:cxn>
                  <a:cxn ang="0">
                    <a:pos x="130" y="97"/>
                  </a:cxn>
                  <a:cxn ang="0">
                    <a:pos x="131" y="105"/>
                  </a:cxn>
                  <a:cxn ang="0">
                    <a:pos x="126" y="102"/>
                  </a:cxn>
                  <a:cxn ang="0">
                    <a:pos x="116" y="100"/>
                  </a:cxn>
                  <a:cxn ang="0">
                    <a:pos x="111" y="102"/>
                  </a:cxn>
                  <a:cxn ang="0">
                    <a:pos x="101" y="98"/>
                  </a:cxn>
                  <a:cxn ang="0">
                    <a:pos x="93" y="90"/>
                  </a:cxn>
                  <a:cxn ang="0">
                    <a:pos x="92" y="98"/>
                  </a:cxn>
                  <a:cxn ang="0">
                    <a:pos x="83" y="102"/>
                  </a:cxn>
                  <a:cxn ang="0">
                    <a:pos x="78" y="103"/>
                  </a:cxn>
                  <a:cxn ang="0">
                    <a:pos x="70" y="103"/>
                  </a:cxn>
                  <a:cxn ang="0">
                    <a:pos x="63" y="107"/>
                  </a:cxn>
                  <a:cxn ang="0">
                    <a:pos x="65" y="113"/>
                  </a:cxn>
                  <a:cxn ang="0">
                    <a:pos x="72" y="112"/>
                  </a:cxn>
                  <a:cxn ang="0">
                    <a:pos x="78" y="117"/>
                  </a:cxn>
                  <a:cxn ang="0">
                    <a:pos x="78" y="130"/>
                  </a:cxn>
                  <a:cxn ang="0">
                    <a:pos x="70" y="125"/>
                  </a:cxn>
                  <a:cxn ang="0">
                    <a:pos x="63" y="128"/>
                  </a:cxn>
                  <a:cxn ang="0">
                    <a:pos x="62" y="132"/>
                  </a:cxn>
                  <a:cxn ang="0">
                    <a:pos x="57" y="137"/>
                  </a:cxn>
                  <a:cxn ang="0">
                    <a:pos x="52" y="130"/>
                  </a:cxn>
                  <a:cxn ang="0">
                    <a:pos x="40" y="122"/>
                  </a:cxn>
                  <a:cxn ang="0">
                    <a:pos x="23" y="108"/>
                  </a:cxn>
                  <a:cxn ang="0">
                    <a:pos x="18" y="102"/>
                  </a:cxn>
                  <a:cxn ang="0">
                    <a:pos x="13" y="93"/>
                  </a:cxn>
                  <a:cxn ang="0">
                    <a:pos x="8" y="82"/>
                  </a:cxn>
                  <a:cxn ang="0">
                    <a:pos x="5" y="77"/>
                  </a:cxn>
                  <a:cxn ang="0">
                    <a:pos x="0" y="65"/>
                  </a:cxn>
                  <a:cxn ang="0">
                    <a:pos x="12" y="63"/>
                  </a:cxn>
                  <a:cxn ang="0">
                    <a:pos x="13" y="45"/>
                  </a:cxn>
                  <a:cxn ang="0">
                    <a:pos x="27" y="45"/>
                  </a:cxn>
                  <a:cxn ang="0">
                    <a:pos x="13" y="37"/>
                  </a:cxn>
                  <a:cxn ang="0">
                    <a:pos x="20" y="30"/>
                  </a:cxn>
                  <a:cxn ang="0">
                    <a:pos x="25" y="29"/>
                  </a:cxn>
                  <a:cxn ang="0">
                    <a:pos x="30" y="29"/>
                  </a:cxn>
                  <a:cxn ang="0">
                    <a:pos x="63" y="4"/>
                  </a:cxn>
                </a:cxnLst>
                <a:rect l="0" t="0" r="r" b="b"/>
                <a:pathLst>
                  <a:path w="138" h="137">
                    <a:moveTo>
                      <a:pt x="63" y="4"/>
                    </a:moveTo>
                    <a:lnTo>
                      <a:pt x="63" y="2"/>
                    </a:lnTo>
                    <a:lnTo>
                      <a:pt x="65" y="2"/>
                    </a:lnTo>
                    <a:lnTo>
                      <a:pt x="68" y="2"/>
                    </a:lnTo>
                    <a:lnTo>
                      <a:pt x="70" y="0"/>
                    </a:lnTo>
                    <a:lnTo>
                      <a:pt x="77" y="0"/>
                    </a:lnTo>
                    <a:lnTo>
                      <a:pt x="80" y="0"/>
                    </a:lnTo>
                    <a:lnTo>
                      <a:pt x="87" y="0"/>
                    </a:lnTo>
                    <a:lnTo>
                      <a:pt x="88" y="2"/>
                    </a:lnTo>
                    <a:lnTo>
                      <a:pt x="93" y="0"/>
                    </a:lnTo>
                    <a:lnTo>
                      <a:pt x="96" y="0"/>
                    </a:lnTo>
                    <a:lnTo>
                      <a:pt x="96" y="2"/>
                    </a:lnTo>
                    <a:lnTo>
                      <a:pt x="103" y="2"/>
                    </a:lnTo>
                    <a:lnTo>
                      <a:pt x="105" y="2"/>
                    </a:lnTo>
                    <a:lnTo>
                      <a:pt x="106" y="2"/>
                    </a:lnTo>
                    <a:lnTo>
                      <a:pt x="108" y="4"/>
                    </a:lnTo>
                    <a:lnTo>
                      <a:pt x="108" y="4"/>
                    </a:lnTo>
                    <a:lnTo>
                      <a:pt x="106" y="7"/>
                    </a:lnTo>
                    <a:lnTo>
                      <a:pt x="108" y="12"/>
                    </a:lnTo>
                    <a:lnTo>
                      <a:pt x="108" y="17"/>
                    </a:lnTo>
                    <a:lnTo>
                      <a:pt x="108" y="20"/>
                    </a:lnTo>
                    <a:lnTo>
                      <a:pt x="108" y="24"/>
                    </a:lnTo>
                    <a:lnTo>
                      <a:pt x="110" y="25"/>
                    </a:lnTo>
                    <a:lnTo>
                      <a:pt x="115" y="24"/>
                    </a:lnTo>
                    <a:lnTo>
                      <a:pt x="118" y="24"/>
                    </a:lnTo>
                    <a:lnTo>
                      <a:pt x="123" y="22"/>
                    </a:lnTo>
                    <a:lnTo>
                      <a:pt x="128" y="20"/>
                    </a:lnTo>
                    <a:lnTo>
                      <a:pt x="136" y="20"/>
                    </a:lnTo>
                    <a:lnTo>
                      <a:pt x="138" y="22"/>
                    </a:lnTo>
                    <a:lnTo>
                      <a:pt x="138" y="29"/>
                    </a:lnTo>
                    <a:lnTo>
                      <a:pt x="136" y="32"/>
                    </a:lnTo>
                    <a:lnTo>
                      <a:pt x="138" y="34"/>
                    </a:lnTo>
                    <a:lnTo>
                      <a:pt x="138" y="39"/>
                    </a:lnTo>
                    <a:lnTo>
                      <a:pt x="133" y="39"/>
                    </a:lnTo>
                    <a:lnTo>
                      <a:pt x="128" y="42"/>
                    </a:lnTo>
                    <a:lnTo>
                      <a:pt x="128" y="45"/>
                    </a:lnTo>
                    <a:lnTo>
                      <a:pt x="130" y="45"/>
                    </a:lnTo>
                    <a:lnTo>
                      <a:pt x="130" y="49"/>
                    </a:lnTo>
                    <a:lnTo>
                      <a:pt x="130" y="49"/>
                    </a:lnTo>
                    <a:lnTo>
                      <a:pt x="128" y="50"/>
                    </a:lnTo>
                    <a:lnTo>
                      <a:pt x="125" y="52"/>
                    </a:lnTo>
                    <a:lnTo>
                      <a:pt x="125" y="54"/>
                    </a:lnTo>
                    <a:lnTo>
                      <a:pt x="126" y="55"/>
                    </a:lnTo>
                    <a:lnTo>
                      <a:pt x="128" y="57"/>
                    </a:lnTo>
                    <a:lnTo>
                      <a:pt x="130" y="59"/>
                    </a:lnTo>
                    <a:lnTo>
                      <a:pt x="131" y="60"/>
                    </a:lnTo>
                    <a:lnTo>
                      <a:pt x="135" y="63"/>
                    </a:lnTo>
                    <a:lnTo>
                      <a:pt x="136" y="65"/>
                    </a:lnTo>
                    <a:lnTo>
                      <a:pt x="138" y="67"/>
                    </a:lnTo>
                    <a:lnTo>
                      <a:pt x="138" y="72"/>
                    </a:lnTo>
                    <a:lnTo>
                      <a:pt x="136" y="80"/>
                    </a:lnTo>
                    <a:lnTo>
                      <a:pt x="130" y="97"/>
                    </a:lnTo>
                    <a:lnTo>
                      <a:pt x="131" y="100"/>
                    </a:lnTo>
                    <a:lnTo>
                      <a:pt x="131" y="105"/>
                    </a:lnTo>
                    <a:lnTo>
                      <a:pt x="128" y="105"/>
                    </a:lnTo>
                    <a:lnTo>
                      <a:pt x="126" y="102"/>
                    </a:lnTo>
                    <a:lnTo>
                      <a:pt x="123" y="100"/>
                    </a:lnTo>
                    <a:lnTo>
                      <a:pt x="116" y="100"/>
                    </a:lnTo>
                    <a:lnTo>
                      <a:pt x="115" y="102"/>
                    </a:lnTo>
                    <a:lnTo>
                      <a:pt x="111" y="102"/>
                    </a:lnTo>
                    <a:lnTo>
                      <a:pt x="105" y="103"/>
                    </a:lnTo>
                    <a:lnTo>
                      <a:pt x="101" y="98"/>
                    </a:lnTo>
                    <a:lnTo>
                      <a:pt x="98" y="90"/>
                    </a:lnTo>
                    <a:lnTo>
                      <a:pt x="93" y="90"/>
                    </a:lnTo>
                    <a:lnTo>
                      <a:pt x="92" y="92"/>
                    </a:lnTo>
                    <a:lnTo>
                      <a:pt x="92" y="98"/>
                    </a:lnTo>
                    <a:lnTo>
                      <a:pt x="92" y="102"/>
                    </a:lnTo>
                    <a:lnTo>
                      <a:pt x="83" y="102"/>
                    </a:lnTo>
                    <a:lnTo>
                      <a:pt x="78" y="102"/>
                    </a:lnTo>
                    <a:lnTo>
                      <a:pt x="78" y="103"/>
                    </a:lnTo>
                    <a:lnTo>
                      <a:pt x="75" y="105"/>
                    </a:lnTo>
                    <a:lnTo>
                      <a:pt x="70" y="103"/>
                    </a:lnTo>
                    <a:lnTo>
                      <a:pt x="65" y="103"/>
                    </a:lnTo>
                    <a:lnTo>
                      <a:pt x="63" y="107"/>
                    </a:lnTo>
                    <a:lnTo>
                      <a:pt x="65" y="108"/>
                    </a:lnTo>
                    <a:lnTo>
                      <a:pt x="65" y="113"/>
                    </a:lnTo>
                    <a:lnTo>
                      <a:pt x="68" y="112"/>
                    </a:lnTo>
                    <a:lnTo>
                      <a:pt x="72" y="112"/>
                    </a:lnTo>
                    <a:lnTo>
                      <a:pt x="75" y="113"/>
                    </a:lnTo>
                    <a:lnTo>
                      <a:pt x="78" y="117"/>
                    </a:lnTo>
                    <a:lnTo>
                      <a:pt x="78" y="127"/>
                    </a:lnTo>
                    <a:lnTo>
                      <a:pt x="78" y="130"/>
                    </a:lnTo>
                    <a:lnTo>
                      <a:pt x="72" y="125"/>
                    </a:lnTo>
                    <a:lnTo>
                      <a:pt x="70" y="125"/>
                    </a:lnTo>
                    <a:lnTo>
                      <a:pt x="68" y="128"/>
                    </a:lnTo>
                    <a:lnTo>
                      <a:pt x="63" y="128"/>
                    </a:lnTo>
                    <a:lnTo>
                      <a:pt x="62" y="130"/>
                    </a:lnTo>
                    <a:lnTo>
                      <a:pt x="62" y="132"/>
                    </a:lnTo>
                    <a:lnTo>
                      <a:pt x="58" y="137"/>
                    </a:lnTo>
                    <a:lnTo>
                      <a:pt x="57" y="137"/>
                    </a:lnTo>
                    <a:lnTo>
                      <a:pt x="53" y="135"/>
                    </a:lnTo>
                    <a:lnTo>
                      <a:pt x="52" y="130"/>
                    </a:lnTo>
                    <a:lnTo>
                      <a:pt x="43" y="127"/>
                    </a:lnTo>
                    <a:lnTo>
                      <a:pt x="40" y="122"/>
                    </a:lnTo>
                    <a:lnTo>
                      <a:pt x="30" y="113"/>
                    </a:lnTo>
                    <a:lnTo>
                      <a:pt x="23" y="108"/>
                    </a:lnTo>
                    <a:lnTo>
                      <a:pt x="25" y="107"/>
                    </a:lnTo>
                    <a:lnTo>
                      <a:pt x="18" y="102"/>
                    </a:lnTo>
                    <a:lnTo>
                      <a:pt x="17" y="97"/>
                    </a:lnTo>
                    <a:lnTo>
                      <a:pt x="13" y="93"/>
                    </a:lnTo>
                    <a:lnTo>
                      <a:pt x="13" y="87"/>
                    </a:lnTo>
                    <a:lnTo>
                      <a:pt x="8" y="82"/>
                    </a:lnTo>
                    <a:lnTo>
                      <a:pt x="8" y="78"/>
                    </a:lnTo>
                    <a:lnTo>
                      <a:pt x="5" y="77"/>
                    </a:lnTo>
                    <a:lnTo>
                      <a:pt x="0" y="67"/>
                    </a:lnTo>
                    <a:lnTo>
                      <a:pt x="0" y="65"/>
                    </a:lnTo>
                    <a:lnTo>
                      <a:pt x="7" y="67"/>
                    </a:lnTo>
                    <a:lnTo>
                      <a:pt x="12" y="63"/>
                    </a:lnTo>
                    <a:lnTo>
                      <a:pt x="12" y="50"/>
                    </a:lnTo>
                    <a:lnTo>
                      <a:pt x="13" y="45"/>
                    </a:lnTo>
                    <a:lnTo>
                      <a:pt x="15" y="47"/>
                    </a:lnTo>
                    <a:lnTo>
                      <a:pt x="27" y="45"/>
                    </a:lnTo>
                    <a:lnTo>
                      <a:pt x="18" y="44"/>
                    </a:lnTo>
                    <a:lnTo>
                      <a:pt x="13" y="37"/>
                    </a:lnTo>
                    <a:lnTo>
                      <a:pt x="18" y="35"/>
                    </a:lnTo>
                    <a:lnTo>
                      <a:pt x="20" y="30"/>
                    </a:lnTo>
                    <a:lnTo>
                      <a:pt x="22" y="30"/>
                    </a:lnTo>
                    <a:lnTo>
                      <a:pt x="25" y="29"/>
                    </a:lnTo>
                    <a:lnTo>
                      <a:pt x="28" y="29"/>
                    </a:lnTo>
                    <a:lnTo>
                      <a:pt x="30" y="29"/>
                    </a:lnTo>
                    <a:lnTo>
                      <a:pt x="63" y="30"/>
                    </a:lnTo>
                    <a:lnTo>
                      <a:pt x="63" y="4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81" name="Freeform 125"/>
              <p:cNvSpPr>
                <a:spLocks/>
              </p:cNvSpPr>
              <p:nvPr/>
            </p:nvSpPr>
            <p:spPr bwMode="auto">
              <a:xfrm>
                <a:off x="6534882" y="3245850"/>
                <a:ext cx="26756" cy="14526"/>
              </a:xfrm>
              <a:custGeom>
                <a:avLst/>
                <a:gdLst/>
                <a:ahLst/>
                <a:cxnLst>
                  <a:cxn ang="0">
                    <a:pos x="7" y="28"/>
                  </a:cxn>
                  <a:cxn ang="0">
                    <a:pos x="9" y="28"/>
                  </a:cxn>
                  <a:cxn ang="0">
                    <a:pos x="12" y="27"/>
                  </a:cxn>
                  <a:cxn ang="0">
                    <a:pos x="15" y="27"/>
                  </a:cxn>
                  <a:cxn ang="0">
                    <a:pos x="17" y="27"/>
                  </a:cxn>
                  <a:cxn ang="0">
                    <a:pos x="50" y="28"/>
                  </a:cxn>
                  <a:cxn ang="0">
                    <a:pos x="50" y="2"/>
                  </a:cxn>
                  <a:cxn ang="0">
                    <a:pos x="20" y="2"/>
                  </a:cxn>
                  <a:cxn ang="0">
                    <a:pos x="19" y="0"/>
                  </a:cxn>
                  <a:cxn ang="0">
                    <a:pos x="17" y="0"/>
                  </a:cxn>
                  <a:cxn ang="0">
                    <a:pos x="14" y="2"/>
                  </a:cxn>
                  <a:cxn ang="0">
                    <a:pos x="12" y="2"/>
                  </a:cxn>
                  <a:cxn ang="0">
                    <a:pos x="14" y="7"/>
                  </a:cxn>
                  <a:cxn ang="0">
                    <a:pos x="7" y="13"/>
                  </a:cxn>
                  <a:cxn ang="0">
                    <a:pos x="0" y="25"/>
                  </a:cxn>
                  <a:cxn ang="0">
                    <a:pos x="7" y="27"/>
                  </a:cxn>
                  <a:cxn ang="0">
                    <a:pos x="7" y="28"/>
                  </a:cxn>
                </a:cxnLst>
                <a:rect l="0" t="0" r="r" b="b"/>
                <a:pathLst>
                  <a:path w="50" h="28">
                    <a:moveTo>
                      <a:pt x="7" y="28"/>
                    </a:moveTo>
                    <a:lnTo>
                      <a:pt x="9" y="28"/>
                    </a:lnTo>
                    <a:lnTo>
                      <a:pt x="12" y="27"/>
                    </a:lnTo>
                    <a:lnTo>
                      <a:pt x="15" y="27"/>
                    </a:lnTo>
                    <a:lnTo>
                      <a:pt x="17" y="27"/>
                    </a:lnTo>
                    <a:lnTo>
                      <a:pt x="50" y="28"/>
                    </a:lnTo>
                    <a:lnTo>
                      <a:pt x="50" y="2"/>
                    </a:lnTo>
                    <a:lnTo>
                      <a:pt x="20" y="2"/>
                    </a:lnTo>
                    <a:lnTo>
                      <a:pt x="19" y="0"/>
                    </a:lnTo>
                    <a:lnTo>
                      <a:pt x="17" y="0"/>
                    </a:lnTo>
                    <a:lnTo>
                      <a:pt x="14" y="2"/>
                    </a:lnTo>
                    <a:lnTo>
                      <a:pt x="12" y="2"/>
                    </a:lnTo>
                    <a:lnTo>
                      <a:pt x="14" y="7"/>
                    </a:lnTo>
                    <a:lnTo>
                      <a:pt x="7" y="13"/>
                    </a:lnTo>
                    <a:lnTo>
                      <a:pt x="0" y="25"/>
                    </a:lnTo>
                    <a:lnTo>
                      <a:pt x="7" y="27"/>
                    </a:lnTo>
                    <a:lnTo>
                      <a:pt x="7" y="28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82" name="Freeform 126"/>
              <p:cNvSpPr>
                <a:spLocks/>
              </p:cNvSpPr>
              <p:nvPr/>
            </p:nvSpPr>
            <p:spPr bwMode="auto">
              <a:xfrm>
                <a:off x="6559498" y="3226136"/>
                <a:ext cx="99533" cy="102722"/>
              </a:xfrm>
              <a:custGeom>
                <a:avLst/>
                <a:gdLst/>
                <a:ahLst/>
                <a:cxnLst>
                  <a:cxn ang="0">
                    <a:pos x="4" y="165"/>
                  </a:cxn>
                  <a:cxn ang="0">
                    <a:pos x="12" y="160"/>
                  </a:cxn>
                  <a:cxn ang="0">
                    <a:pos x="20" y="162"/>
                  </a:cxn>
                  <a:cxn ang="0">
                    <a:pos x="14" y="147"/>
                  </a:cxn>
                  <a:cxn ang="0">
                    <a:pos x="7" y="143"/>
                  </a:cxn>
                  <a:cxn ang="0">
                    <a:pos x="12" y="138"/>
                  </a:cxn>
                  <a:cxn ang="0">
                    <a:pos x="20" y="137"/>
                  </a:cxn>
                  <a:cxn ang="0">
                    <a:pos x="34" y="133"/>
                  </a:cxn>
                  <a:cxn ang="0">
                    <a:pos x="40" y="125"/>
                  </a:cxn>
                  <a:cxn ang="0">
                    <a:pos x="53" y="137"/>
                  </a:cxn>
                  <a:cxn ang="0">
                    <a:pos x="65" y="135"/>
                  </a:cxn>
                  <a:cxn ang="0">
                    <a:pos x="73" y="140"/>
                  </a:cxn>
                  <a:cxn ang="0">
                    <a:pos x="78" y="115"/>
                  </a:cxn>
                  <a:cxn ang="0">
                    <a:pos x="78" y="100"/>
                  </a:cxn>
                  <a:cxn ang="0">
                    <a:pos x="72" y="94"/>
                  </a:cxn>
                  <a:cxn ang="0">
                    <a:pos x="67" y="89"/>
                  </a:cxn>
                  <a:cxn ang="0">
                    <a:pos x="72" y="84"/>
                  </a:cxn>
                  <a:cxn ang="0">
                    <a:pos x="70" y="80"/>
                  </a:cxn>
                  <a:cxn ang="0">
                    <a:pos x="80" y="74"/>
                  </a:cxn>
                  <a:cxn ang="0">
                    <a:pos x="80" y="64"/>
                  </a:cxn>
                  <a:cxn ang="0">
                    <a:pos x="70" y="55"/>
                  </a:cxn>
                  <a:cxn ang="0">
                    <a:pos x="57" y="59"/>
                  </a:cxn>
                  <a:cxn ang="0">
                    <a:pos x="50" y="55"/>
                  </a:cxn>
                  <a:cxn ang="0">
                    <a:pos x="48" y="42"/>
                  </a:cxn>
                  <a:cxn ang="0">
                    <a:pos x="83" y="40"/>
                  </a:cxn>
                  <a:cxn ang="0">
                    <a:pos x="88" y="42"/>
                  </a:cxn>
                  <a:cxn ang="0">
                    <a:pos x="97" y="44"/>
                  </a:cxn>
                  <a:cxn ang="0">
                    <a:pos x="102" y="42"/>
                  </a:cxn>
                  <a:cxn ang="0">
                    <a:pos x="112" y="44"/>
                  </a:cxn>
                  <a:cxn ang="0">
                    <a:pos x="118" y="44"/>
                  </a:cxn>
                  <a:cxn ang="0">
                    <a:pos x="122" y="44"/>
                  </a:cxn>
                  <a:cxn ang="0">
                    <a:pos x="123" y="34"/>
                  </a:cxn>
                  <a:cxn ang="0">
                    <a:pos x="141" y="9"/>
                  </a:cxn>
                  <a:cxn ang="0">
                    <a:pos x="158" y="2"/>
                  </a:cxn>
                  <a:cxn ang="0">
                    <a:pos x="170" y="0"/>
                  </a:cxn>
                  <a:cxn ang="0">
                    <a:pos x="178" y="4"/>
                  </a:cxn>
                  <a:cxn ang="0">
                    <a:pos x="183" y="4"/>
                  </a:cxn>
                  <a:cxn ang="0">
                    <a:pos x="181" y="20"/>
                  </a:cxn>
                  <a:cxn ang="0">
                    <a:pos x="171" y="44"/>
                  </a:cxn>
                  <a:cxn ang="0">
                    <a:pos x="166" y="57"/>
                  </a:cxn>
                  <a:cxn ang="0">
                    <a:pos x="165" y="74"/>
                  </a:cxn>
                  <a:cxn ang="0">
                    <a:pos x="161" y="82"/>
                  </a:cxn>
                  <a:cxn ang="0">
                    <a:pos x="151" y="108"/>
                  </a:cxn>
                  <a:cxn ang="0">
                    <a:pos x="140" y="112"/>
                  </a:cxn>
                  <a:cxn ang="0">
                    <a:pos x="130" y="125"/>
                  </a:cxn>
                  <a:cxn ang="0">
                    <a:pos x="120" y="142"/>
                  </a:cxn>
                  <a:cxn ang="0">
                    <a:pos x="120" y="162"/>
                  </a:cxn>
                  <a:cxn ang="0">
                    <a:pos x="112" y="173"/>
                  </a:cxn>
                  <a:cxn ang="0">
                    <a:pos x="97" y="187"/>
                  </a:cxn>
                  <a:cxn ang="0">
                    <a:pos x="82" y="192"/>
                  </a:cxn>
                  <a:cxn ang="0">
                    <a:pos x="82" y="182"/>
                  </a:cxn>
                  <a:cxn ang="0">
                    <a:pos x="68" y="185"/>
                  </a:cxn>
                  <a:cxn ang="0">
                    <a:pos x="62" y="190"/>
                  </a:cxn>
                  <a:cxn ang="0">
                    <a:pos x="55" y="190"/>
                  </a:cxn>
                  <a:cxn ang="0">
                    <a:pos x="47" y="190"/>
                  </a:cxn>
                  <a:cxn ang="0">
                    <a:pos x="43" y="183"/>
                  </a:cxn>
                  <a:cxn ang="0">
                    <a:pos x="35" y="185"/>
                  </a:cxn>
                  <a:cxn ang="0">
                    <a:pos x="27" y="192"/>
                  </a:cxn>
                  <a:cxn ang="0">
                    <a:pos x="20" y="198"/>
                  </a:cxn>
                  <a:cxn ang="0">
                    <a:pos x="14" y="187"/>
                  </a:cxn>
                  <a:cxn ang="0">
                    <a:pos x="5" y="177"/>
                  </a:cxn>
                </a:cxnLst>
                <a:rect l="0" t="0" r="r" b="b"/>
                <a:pathLst>
                  <a:path w="186" h="198">
                    <a:moveTo>
                      <a:pt x="0" y="172"/>
                    </a:moveTo>
                    <a:lnTo>
                      <a:pt x="4" y="167"/>
                    </a:lnTo>
                    <a:lnTo>
                      <a:pt x="4" y="165"/>
                    </a:lnTo>
                    <a:lnTo>
                      <a:pt x="5" y="163"/>
                    </a:lnTo>
                    <a:lnTo>
                      <a:pt x="10" y="163"/>
                    </a:lnTo>
                    <a:lnTo>
                      <a:pt x="12" y="160"/>
                    </a:lnTo>
                    <a:lnTo>
                      <a:pt x="14" y="160"/>
                    </a:lnTo>
                    <a:lnTo>
                      <a:pt x="20" y="165"/>
                    </a:lnTo>
                    <a:lnTo>
                      <a:pt x="20" y="162"/>
                    </a:lnTo>
                    <a:lnTo>
                      <a:pt x="20" y="152"/>
                    </a:lnTo>
                    <a:lnTo>
                      <a:pt x="17" y="148"/>
                    </a:lnTo>
                    <a:lnTo>
                      <a:pt x="14" y="147"/>
                    </a:lnTo>
                    <a:lnTo>
                      <a:pt x="10" y="147"/>
                    </a:lnTo>
                    <a:lnTo>
                      <a:pt x="7" y="148"/>
                    </a:lnTo>
                    <a:lnTo>
                      <a:pt x="7" y="143"/>
                    </a:lnTo>
                    <a:lnTo>
                      <a:pt x="5" y="142"/>
                    </a:lnTo>
                    <a:lnTo>
                      <a:pt x="7" y="138"/>
                    </a:lnTo>
                    <a:lnTo>
                      <a:pt x="12" y="138"/>
                    </a:lnTo>
                    <a:lnTo>
                      <a:pt x="17" y="140"/>
                    </a:lnTo>
                    <a:lnTo>
                      <a:pt x="20" y="138"/>
                    </a:lnTo>
                    <a:lnTo>
                      <a:pt x="20" y="137"/>
                    </a:lnTo>
                    <a:lnTo>
                      <a:pt x="25" y="137"/>
                    </a:lnTo>
                    <a:lnTo>
                      <a:pt x="34" y="137"/>
                    </a:lnTo>
                    <a:lnTo>
                      <a:pt x="34" y="133"/>
                    </a:lnTo>
                    <a:lnTo>
                      <a:pt x="34" y="127"/>
                    </a:lnTo>
                    <a:lnTo>
                      <a:pt x="35" y="125"/>
                    </a:lnTo>
                    <a:lnTo>
                      <a:pt x="40" y="125"/>
                    </a:lnTo>
                    <a:lnTo>
                      <a:pt x="43" y="133"/>
                    </a:lnTo>
                    <a:lnTo>
                      <a:pt x="47" y="138"/>
                    </a:lnTo>
                    <a:lnTo>
                      <a:pt x="53" y="137"/>
                    </a:lnTo>
                    <a:lnTo>
                      <a:pt x="57" y="137"/>
                    </a:lnTo>
                    <a:lnTo>
                      <a:pt x="58" y="135"/>
                    </a:lnTo>
                    <a:lnTo>
                      <a:pt x="65" y="135"/>
                    </a:lnTo>
                    <a:lnTo>
                      <a:pt x="68" y="137"/>
                    </a:lnTo>
                    <a:lnTo>
                      <a:pt x="70" y="140"/>
                    </a:lnTo>
                    <a:lnTo>
                      <a:pt x="73" y="140"/>
                    </a:lnTo>
                    <a:lnTo>
                      <a:pt x="73" y="135"/>
                    </a:lnTo>
                    <a:lnTo>
                      <a:pt x="72" y="132"/>
                    </a:lnTo>
                    <a:lnTo>
                      <a:pt x="78" y="115"/>
                    </a:lnTo>
                    <a:lnTo>
                      <a:pt x="80" y="107"/>
                    </a:lnTo>
                    <a:lnTo>
                      <a:pt x="80" y="102"/>
                    </a:lnTo>
                    <a:lnTo>
                      <a:pt x="78" y="100"/>
                    </a:lnTo>
                    <a:lnTo>
                      <a:pt x="77" y="98"/>
                    </a:lnTo>
                    <a:lnTo>
                      <a:pt x="73" y="95"/>
                    </a:lnTo>
                    <a:lnTo>
                      <a:pt x="72" y="94"/>
                    </a:lnTo>
                    <a:lnTo>
                      <a:pt x="70" y="92"/>
                    </a:lnTo>
                    <a:lnTo>
                      <a:pt x="68" y="90"/>
                    </a:lnTo>
                    <a:lnTo>
                      <a:pt x="67" y="89"/>
                    </a:lnTo>
                    <a:lnTo>
                      <a:pt x="67" y="87"/>
                    </a:lnTo>
                    <a:lnTo>
                      <a:pt x="70" y="85"/>
                    </a:lnTo>
                    <a:lnTo>
                      <a:pt x="72" y="84"/>
                    </a:lnTo>
                    <a:lnTo>
                      <a:pt x="72" y="84"/>
                    </a:lnTo>
                    <a:lnTo>
                      <a:pt x="72" y="80"/>
                    </a:lnTo>
                    <a:lnTo>
                      <a:pt x="70" y="80"/>
                    </a:lnTo>
                    <a:lnTo>
                      <a:pt x="70" y="77"/>
                    </a:lnTo>
                    <a:lnTo>
                      <a:pt x="75" y="74"/>
                    </a:lnTo>
                    <a:lnTo>
                      <a:pt x="80" y="74"/>
                    </a:lnTo>
                    <a:lnTo>
                      <a:pt x="80" y="69"/>
                    </a:lnTo>
                    <a:lnTo>
                      <a:pt x="78" y="67"/>
                    </a:lnTo>
                    <a:lnTo>
                      <a:pt x="80" y="64"/>
                    </a:lnTo>
                    <a:lnTo>
                      <a:pt x="80" y="57"/>
                    </a:lnTo>
                    <a:lnTo>
                      <a:pt x="78" y="55"/>
                    </a:lnTo>
                    <a:lnTo>
                      <a:pt x="70" y="55"/>
                    </a:lnTo>
                    <a:lnTo>
                      <a:pt x="65" y="57"/>
                    </a:lnTo>
                    <a:lnTo>
                      <a:pt x="60" y="59"/>
                    </a:lnTo>
                    <a:lnTo>
                      <a:pt x="57" y="59"/>
                    </a:lnTo>
                    <a:lnTo>
                      <a:pt x="52" y="60"/>
                    </a:lnTo>
                    <a:lnTo>
                      <a:pt x="50" y="59"/>
                    </a:lnTo>
                    <a:lnTo>
                      <a:pt x="50" y="55"/>
                    </a:lnTo>
                    <a:lnTo>
                      <a:pt x="50" y="52"/>
                    </a:lnTo>
                    <a:lnTo>
                      <a:pt x="50" y="47"/>
                    </a:lnTo>
                    <a:lnTo>
                      <a:pt x="48" y="42"/>
                    </a:lnTo>
                    <a:lnTo>
                      <a:pt x="50" y="39"/>
                    </a:lnTo>
                    <a:lnTo>
                      <a:pt x="80" y="39"/>
                    </a:lnTo>
                    <a:lnTo>
                      <a:pt x="83" y="40"/>
                    </a:lnTo>
                    <a:lnTo>
                      <a:pt x="85" y="39"/>
                    </a:lnTo>
                    <a:lnTo>
                      <a:pt x="87" y="39"/>
                    </a:lnTo>
                    <a:lnTo>
                      <a:pt x="88" y="42"/>
                    </a:lnTo>
                    <a:lnTo>
                      <a:pt x="92" y="40"/>
                    </a:lnTo>
                    <a:lnTo>
                      <a:pt x="95" y="42"/>
                    </a:lnTo>
                    <a:lnTo>
                      <a:pt x="97" y="44"/>
                    </a:lnTo>
                    <a:lnTo>
                      <a:pt x="98" y="42"/>
                    </a:lnTo>
                    <a:lnTo>
                      <a:pt x="98" y="42"/>
                    </a:lnTo>
                    <a:lnTo>
                      <a:pt x="102" y="42"/>
                    </a:lnTo>
                    <a:lnTo>
                      <a:pt x="105" y="44"/>
                    </a:lnTo>
                    <a:lnTo>
                      <a:pt x="107" y="44"/>
                    </a:lnTo>
                    <a:lnTo>
                      <a:pt x="112" y="44"/>
                    </a:lnTo>
                    <a:lnTo>
                      <a:pt x="113" y="44"/>
                    </a:lnTo>
                    <a:lnTo>
                      <a:pt x="115" y="45"/>
                    </a:lnTo>
                    <a:lnTo>
                      <a:pt x="118" y="44"/>
                    </a:lnTo>
                    <a:lnTo>
                      <a:pt x="118" y="45"/>
                    </a:lnTo>
                    <a:lnTo>
                      <a:pt x="122" y="45"/>
                    </a:lnTo>
                    <a:lnTo>
                      <a:pt x="122" y="44"/>
                    </a:lnTo>
                    <a:lnTo>
                      <a:pt x="120" y="40"/>
                    </a:lnTo>
                    <a:lnTo>
                      <a:pt x="120" y="39"/>
                    </a:lnTo>
                    <a:lnTo>
                      <a:pt x="123" y="34"/>
                    </a:lnTo>
                    <a:lnTo>
                      <a:pt x="125" y="32"/>
                    </a:lnTo>
                    <a:lnTo>
                      <a:pt x="136" y="14"/>
                    </a:lnTo>
                    <a:lnTo>
                      <a:pt x="141" y="9"/>
                    </a:lnTo>
                    <a:lnTo>
                      <a:pt x="146" y="9"/>
                    </a:lnTo>
                    <a:lnTo>
                      <a:pt x="148" y="5"/>
                    </a:lnTo>
                    <a:lnTo>
                      <a:pt x="158" y="2"/>
                    </a:lnTo>
                    <a:lnTo>
                      <a:pt x="163" y="2"/>
                    </a:lnTo>
                    <a:lnTo>
                      <a:pt x="165" y="0"/>
                    </a:lnTo>
                    <a:lnTo>
                      <a:pt x="170" y="0"/>
                    </a:lnTo>
                    <a:lnTo>
                      <a:pt x="173" y="0"/>
                    </a:lnTo>
                    <a:lnTo>
                      <a:pt x="175" y="2"/>
                    </a:lnTo>
                    <a:lnTo>
                      <a:pt x="178" y="4"/>
                    </a:lnTo>
                    <a:lnTo>
                      <a:pt x="181" y="4"/>
                    </a:lnTo>
                    <a:lnTo>
                      <a:pt x="183" y="4"/>
                    </a:lnTo>
                    <a:lnTo>
                      <a:pt x="183" y="4"/>
                    </a:lnTo>
                    <a:lnTo>
                      <a:pt x="186" y="9"/>
                    </a:lnTo>
                    <a:lnTo>
                      <a:pt x="186" y="17"/>
                    </a:lnTo>
                    <a:lnTo>
                      <a:pt x="181" y="20"/>
                    </a:lnTo>
                    <a:lnTo>
                      <a:pt x="180" y="24"/>
                    </a:lnTo>
                    <a:lnTo>
                      <a:pt x="170" y="35"/>
                    </a:lnTo>
                    <a:lnTo>
                      <a:pt x="171" y="44"/>
                    </a:lnTo>
                    <a:lnTo>
                      <a:pt x="170" y="49"/>
                    </a:lnTo>
                    <a:lnTo>
                      <a:pt x="170" y="54"/>
                    </a:lnTo>
                    <a:lnTo>
                      <a:pt x="166" y="57"/>
                    </a:lnTo>
                    <a:lnTo>
                      <a:pt x="166" y="64"/>
                    </a:lnTo>
                    <a:lnTo>
                      <a:pt x="166" y="67"/>
                    </a:lnTo>
                    <a:lnTo>
                      <a:pt x="165" y="74"/>
                    </a:lnTo>
                    <a:lnTo>
                      <a:pt x="166" y="74"/>
                    </a:lnTo>
                    <a:lnTo>
                      <a:pt x="165" y="80"/>
                    </a:lnTo>
                    <a:lnTo>
                      <a:pt x="161" y="82"/>
                    </a:lnTo>
                    <a:lnTo>
                      <a:pt x="160" y="89"/>
                    </a:lnTo>
                    <a:lnTo>
                      <a:pt x="160" y="97"/>
                    </a:lnTo>
                    <a:lnTo>
                      <a:pt x="151" y="108"/>
                    </a:lnTo>
                    <a:lnTo>
                      <a:pt x="146" y="108"/>
                    </a:lnTo>
                    <a:lnTo>
                      <a:pt x="143" y="112"/>
                    </a:lnTo>
                    <a:lnTo>
                      <a:pt x="140" y="112"/>
                    </a:lnTo>
                    <a:lnTo>
                      <a:pt x="135" y="115"/>
                    </a:lnTo>
                    <a:lnTo>
                      <a:pt x="130" y="120"/>
                    </a:lnTo>
                    <a:lnTo>
                      <a:pt x="130" y="125"/>
                    </a:lnTo>
                    <a:lnTo>
                      <a:pt x="122" y="132"/>
                    </a:lnTo>
                    <a:lnTo>
                      <a:pt x="120" y="137"/>
                    </a:lnTo>
                    <a:lnTo>
                      <a:pt x="120" y="142"/>
                    </a:lnTo>
                    <a:lnTo>
                      <a:pt x="122" y="143"/>
                    </a:lnTo>
                    <a:lnTo>
                      <a:pt x="122" y="157"/>
                    </a:lnTo>
                    <a:lnTo>
                      <a:pt x="120" y="162"/>
                    </a:lnTo>
                    <a:lnTo>
                      <a:pt x="120" y="167"/>
                    </a:lnTo>
                    <a:lnTo>
                      <a:pt x="115" y="172"/>
                    </a:lnTo>
                    <a:lnTo>
                      <a:pt x="112" y="173"/>
                    </a:lnTo>
                    <a:lnTo>
                      <a:pt x="108" y="175"/>
                    </a:lnTo>
                    <a:lnTo>
                      <a:pt x="107" y="178"/>
                    </a:lnTo>
                    <a:lnTo>
                      <a:pt x="97" y="187"/>
                    </a:lnTo>
                    <a:lnTo>
                      <a:pt x="92" y="192"/>
                    </a:lnTo>
                    <a:lnTo>
                      <a:pt x="87" y="195"/>
                    </a:lnTo>
                    <a:lnTo>
                      <a:pt x="82" y="192"/>
                    </a:lnTo>
                    <a:lnTo>
                      <a:pt x="80" y="188"/>
                    </a:lnTo>
                    <a:lnTo>
                      <a:pt x="78" y="187"/>
                    </a:lnTo>
                    <a:lnTo>
                      <a:pt x="82" y="182"/>
                    </a:lnTo>
                    <a:lnTo>
                      <a:pt x="82" y="180"/>
                    </a:lnTo>
                    <a:lnTo>
                      <a:pt x="73" y="182"/>
                    </a:lnTo>
                    <a:lnTo>
                      <a:pt x="68" y="185"/>
                    </a:lnTo>
                    <a:lnTo>
                      <a:pt x="65" y="185"/>
                    </a:lnTo>
                    <a:lnTo>
                      <a:pt x="62" y="185"/>
                    </a:lnTo>
                    <a:lnTo>
                      <a:pt x="62" y="190"/>
                    </a:lnTo>
                    <a:lnTo>
                      <a:pt x="60" y="193"/>
                    </a:lnTo>
                    <a:lnTo>
                      <a:pt x="55" y="193"/>
                    </a:lnTo>
                    <a:lnTo>
                      <a:pt x="55" y="190"/>
                    </a:lnTo>
                    <a:lnTo>
                      <a:pt x="53" y="188"/>
                    </a:lnTo>
                    <a:lnTo>
                      <a:pt x="50" y="190"/>
                    </a:lnTo>
                    <a:lnTo>
                      <a:pt x="47" y="190"/>
                    </a:lnTo>
                    <a:lnTo>
                      <a:pt x="47" y="190"/>
                    </a:lnTo>
                    <a:lnTo>
                      <a:pt x="47" y="187"/>
                    </a:lnTo>
                    <a:lnTo>
                      <a:pt x="43" y="183"/>
                    </a:lnTo>
                    <a:lnTo>
                      <a:pt x="42" y="182"/>
                    </a:lnTo>
                    <a:lnTo>
                      <a:pt x="40" y="182"/>
                    </a:lnTo>
                    <a:lnTo>
                      <a:pt x="35" y="185"/>
                    </a:lnTo>
                    <a:lnTo>
                      <a:pt x="32" y="185"/>
                    </a:lnTo>
                    <a:lnTo>
                      <a:pt x="30" y="190"/>
                    </a:lnTo>
                    <a:lnTo>
                      <a:pt x="27" y="192"/>
                    </a:lnTo>
                    <a:lnTo>
                      <a:pt x="25" y="192"/>
                    </a:lnTo>
                    <a:lnTo>
                      <a:pt x="22" y="196"/>
                    </a:lnTo>
                    <a:lnTo>
                      <a:pt x="20" y="198"/>
                    </a:lnTo>
                    <a:lnTo>
                      <a:pt x="17" y="195"/>
                    </a:lnTo>
                    <a:lnTo>
                      <a:pt x="17" y="192"/>
                    </a:lnTo>
                    <a:lnTo>
                      <a:pt x="14" y="187"/>
                    </a:lnTo>
                    <a:lnTo>
                      <a:pt x="14" y="183"/>
                    </a:lnTo>
                    <a:lnTo>
                      <a:pt x="7" y="178"/>
                    </a:lnTo>
                    <a:lnTo>
                      <a:pt x="5" y="177"/>
                    </a:lnTo>
                    <a:lnTo>
                      <a:pt x="0" y="172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83" name="Freeform 127"/>
              <p:cNvSpPr>
                <a:spLocks/>
              </p:cNvSpPr>
              <p:nvPr/>
            </p:nvSpPr>
            <p:spPr bwMode="auto">
              <a:xfrm>
                <a:off x="6570200" y="3320556"/>
                <a:ext cx="13913" cy="16601"/>
              </a:xfrm>
              <a:custGeom>
                <a:avLst/>
                <a:gdLst/>
                <a:ahLst/>
                <a:cxnLst>
                  <a:cxn ang="0">
                    <a:pos x="27" y="8"/>
                  </a:cxn>
                  <a:cxn ang="0">
                    <a:pos x="27" y="5"/>
                  </a:cxn>
                  <a:cxn ang="0">
                    <a:pos x="23" y="1"/>
                  </a:cxn>
                  <a:cxn ang="0">
                    <a:pos x="22" y="0"/>
                  </a:cxn>
                  <a:cxn ang="0">
                    <a:pos x="20" y="0"/>
                  </a:cxn>
                  <a:cxn ang="0">
                    <a:pos x="15" y="3"/>
                  </a:cxn>
                  <a:cxn ang="0">
                    <a:pos x="12" y="3"/>
                  </a:cxn>
                  <a:cxn ang="0">
                    <a:pos x="10" y="8"/>
                  </a:cxn>
                  <a:cxn ang="0">
                    <a:pos x="7" y="10"/>
                  </a:cxn>
                  <a:cxn ang="0">
                    <a:pos x="5" y="10"/>
                  </a:cxn>
                  <a:cxn ang="0">
                    <a:pos x="2" y="14"/>
                  </a:cxn>
                  <a:cxn ang="0">
                    <a:pos x="0" y="16"/>
                  </a:cxn>
                  <a:cxn ang="0">
                    <a:pos x="4" y="19"/>
                  </a:cxn>
                  <a:cxn ang="0">
                    <a:pos x="5" y="24"/>
                  </a:cxn>
                  <a:cxn ang="0">
                    <a:pos x="2" y="29"/>
                  </a:cxn>
                  <a:cxn ang="0">
                    <a:pos x="4" y="33"/>
                  </a:cxn>
                  <a:cxn ang="0">
                    <a:pos x="9" y="29"/>
                  </a:cxn>
                  <a:cxn ang="0">
                    <a:pos x="12" y="29"/>
                  </a:cxn>
                  <a:cxn ang="0">
                    <a:pos x="15" y="26"/>
                  </a:cxn>
                  <a:cxn ang="0">
                    <a:pos x="15" y="18"/>
                  </a:cxn>
                  <a:cxn ang="0">
                    <a:pos x="17" y="16"/>
                  </a:cxn>
                  <a:cxn ang="0">
                    <a:pos x="22" y="13"/>
                  </a:cxn>
                  <a:cxn ang="0">
                    <a:pos x="27" y="8"/>
                  </a:cxn>
                </a:cxnLst>
                <a:rect l="0" t="0" r="r" b="b"/>
                <a:pathLst>
                  <a:path w="27" h="33">
                    <a:moveTo>
                      <a:pt x="27" y="8"/>
                    </a:moveTo>
                    <a:lnTo>
                      <a:pt x="27" y="5"/>
                    </a:lnTo>
                    <a:lnTo>
                      <a:pt x="23" y="1"/>
                    </a:lnTo>
                    <a:lnTo>
                      <a:pt x="22" y="0"/>
                    </a:lnTo>
                    <a:lnTo>
                      <a:pt x="20" y="0"/>
                    </a:lnTo>
                    <a:lnTo>
                      <a:pt x="15" y="3"/>
                    </a:lnTo>
                    <a:lnTo>
                      <a:pt x="12" y="3"/>
                    </a:lnTo>
                    <a:lnTo>
                      <a:pt x="10" y="8"/>
                    </a:lnTo>
                    <a:lnTo>
                      <a:pt x="7" y="10"/>
                    </a:lnTo>
                    <a:lnTo>
                      <a:pt x="5" y="10"/>
                    </a:lnTo>
                    <a:lnTo>
                      <a:pt x="2" y="14"/>
                    </a:lnTo>
                    <a:lnTo>
                      <a:pt x="0" y="16"/>
                    </a:lnTo>
                    <a:lnTo>
                      <a:pt x="4" y="19"/>
                    </a:lnTo>
                    <a:lnTo>
                      <a:pt x="5" y="24"/>
                    </a:lnTo>
                    <a:lnTo>
                      <a:pt x="2" y="29"/>
                    </a:lnTo>
                    <a:lnTo>
                      <a:pt x="4" y="33"/>
                    </a:lnTo>
                    <a:lnTo>
                      <a:pt x="9" y="29"/>
                    </a:lnTo>
                    <a:lnTo>
                      <a:pt x="12" y="29"/>
                    </a:lnTo>
                    <a:lnTo>
                      <a:pt x="15" y="26"/>
                    </a:lnTo>
                    <a:lnTo>
                      <a:pt x="15" y="18"/>
                    </a:lnTo>
                    <a:lnTo>
                      <a:pt x="17" y="16"/>
                    </a:lnTo>
                    <a:lnTo>
                      <a:pt x="22" y="13"/>
                    </a:lnTo>
                    <a:lnTo>
                      <a:pt x="27" y="8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84" name="Freeform 128"/>
              <p:cNvSpPr>
                <a:spLocks/>
              </p:cNvSpPr>
              <p:nvPr/>
            </p:nvSpPr>
            <p:spPr bwMode="auto">
              <a:xfrm>
                <a:off x="6796023" y="3281128"/>
                <a:ext cx="144483" cy="129699"/>
              </a:xfrm>
              <a:custGeom>
                <a:avLst/>
                <a:gdLst/>
                <a:ahLst/>
                <a:cxnLst>
                  <a:cxn ang="0">
                    <a:pos x="33" y="3"/>
                  </a:cxn>
                  <a:cxn ang="0">
                    <a:pos x="115" y="0"/>
                  </a:cxn>
                  <a:cxn ang="0">
                    <a:pos x="208" y="57"/>
                  </a:cxn>
                  <a:cxn ang="0">
                    <a:pos x="241" y="80"/>
                  </a:cxn>
                  <a:cxn ang="0">
                    <a:pos x="241" y="85"/>
                  </a:cxn>
                  <a:cxn ang="0">
                    <a:pos x="231" y="111"/>
                  </a:cxn>
                  <a:cxn ang="0">
                    <a:pos x="243" y="126"/>
                  </a:cxn>
                  <a:cxn ang="0">
                    <a:pos x="248" y="136"/>
                  </a:cxn>
                  <a:cxn ang="0">
                    <a:pos x="241" y="143"/>
                  </a:cxn>
                  <a:cxn ang="0">
                    <a:pos x="244" y="160"/>
                  </a:cxn>
                  <a:cxn ang="0">
                    <a:pos x="244" y="173"/>
                  </a:cxn>
                  <a:cxn ang="0">
                    <a:pos x="246" y="180"/>
                  </a:cxn>
                  <a:cxn ang="0">
                    <a:pos x="249" y="188"/>
                  </a:cxn>
                  <a:cxn ang="0">
                    <a:pos x="259" y="206"/>
                  </a:cxn>
                  <a:cxn ang="0">
                    <a:pos x="271" y="213"/>
                  </a:cxn>
                  <a:cxn ang="0">
                    <a:pos x="268" y="216"/>
                  </a:cxn>
                  <a:cxn ang="0">
                    <a:pos x="258" y="221"/>
                  </a:cxn>
                  <a:cxn ang="0">
                    <a:pos x="243" y="224"/>
                  </a:cxn>
                  <a:cxn ang="0">
                    <a:pos x="234" y="226"/>
                  </a:cxn>
                  <a:cxn ang="0">
                    <a:pos x="218" y="231"/>
                  </a:cxn>
                  <a:cxn ang="0">
                    <a:pos x="208" y="229"/>
                  </a:cxn>
                  <a:cxn ang="0">
                    <a:pos x="204" y="236"/>
                  </a:cxn>
                  <a:cxn ang="0">
                    <a:pos x="191" y="236"/>
                  </a:cxn>
                  <a:cxn ang="0">
                    <a:pos x="185" y="234"/>
                  </a:cxn>
                  <a:cxn ang="0">
                    <a:pos x="175" y="239"/>
                  </a:cxn>
                  <a:cxn ang="0">
                    <a:pos x="166" y="236"/>
                  </a:cxn>
                  <a:cxn ang="0">
                    <a:pos x="156" y="234"/>
                  </a:cxn>
                  <a:cxn ang="0">
                    <a:pos x="151" y="234"/>
                  </a:cxn>
                  <a:cxn ang="0">
                    <a:pos x="120" y="251"/>
                  </a:cxn>
                  <a:cxn ang="0">
                    <a:pos x="111" y="198"/>
                  </a:cxn>
                  <a:cxn ang="0">
                    <a:pos x="105" y="193"/>
                  </a:cxn>
                  <a:cxn ang="0">
                    <a:pos x="98" y="189"/>
                  </a:cxn>
                  <a:cxn ang="0">
                    <a:pos x="93" y="189"/>
                  </a:cxn>
                  <a:cxn ang="0">
                    <a:pos x="88" y="188"/>
                  </a:cxn>
                  <a:cxn ang="0">
                    <a:pos x="82" y="183"/>
                  </a:cxn>
                  <a:cxn ang="0">
                    <a:pos x="75" y="176"/>
                  </a:cxn>
                  <a:cxn ang="0">
                    <a:pos x="57" y="173"/>
                  </a:cxn>
                  <a:cxn ang="0">
                    <a:pos x="50" y="166"/>
                  </a:cxn>
                  <a:cxn ang="0">
                    <a:pos x="40" y="166"/>
                  </a:cxn>
                  <a:cxn ang="0">
                    <a:pos x="8" y="123"/>
                  </a:cxn>
                  <a:cxn ang="0">
                    <a:pos x="12" y="80"/>
                  </a:cxn>
                  <a:cxn ang="0">
                    <a:pos x="30" y="65"/>
                  </a:cxn>
                  <a:cxn ang="0">
                    <a:pos x="40" y="57"/>
                  </a:cxn>
                  <a:cxn ang="0">
                    <a:pos x="37" y="47"/>
                  </a:cxn>
                  <a:cxn ang="0">
                    <a:pos x="32" y="40"/>
                  </a:cxn>
                  <a:cxn ang="0">
                    <a:pos x="32" y="37"/>
                  </a:cxn>
                  <a:cxn ang="0">
                    <a:pos x="38" y="33"/>
                  </a:cxn>
                  <a:cxn ang="0">
                    <a:pos x="40" y="23"/>
                  </a:cxn>
                  <a:cxn ang="0">
                    <a:pos x="37" y="12"/>
                  </a:cxn>
                </a:cxnLst>
                <a:rect l="0" t="0" r="r" b="b"/>
                <a:pathLst>
                  <a:path w="271" h="251">
                    <a:moveTo>
                      <a:pt x="30" y="5"/>
                    </a:moveTo>
                    <a:lnTo>
                      <a:pt x="32" y="3"/>
                    </a:lnTo>
                    <a:lnTo>
                      <a:pt x="33" y="3"/>
                    </a:lnTo>
                    <a:lnTo>
                      <a:pt x="35" y="2"/>
                    </a:lnTo>
                    <a:lnTo>
                      <a:pt x="65" y="2"/>
                    </a:lnTo>
                    <a:lnTo>
                      <a:pt x="115" y="0"/>
                    </a:lnTo>
                    <a:lnTo>
                      <a:pt x="204" y="47"/>
                    </a:lnTo>
                    <a:lnTo>
                      <a:pt x="209" y="53"/>
                    </a:lnTo>
                    <a:lnTo>
                      <a:pt x="208" y="57"/>
                    </a:lnTo>
                    <a:lnTo>
                      <a:pt x="208" y="58"/>
                    </a:lnTo>
                    <a:lnTo>
                      <a:pt x="211" y="62"/>
                    </a:lnTo>
                    <a:lnTo>
                      <a:pt x="241" y="80"/>
                    </a:lnTo>
                    <a:lnTo>
                      <a:pt x="239" y="80"/>
                    </a:lnTo>
                    <a:lnTo>
                      <a:pt x="241" y="82"/>
                    </a:lnTo>
                    <a:lnTo>
                      <a:pt x="241" y="85"/>
                    </a:lnTo>
                    <a:lnTo>
                      <a:pt x="239" y="87"/>
                    </a:lnTo>
                    <a:lnTo>
                      <a:pt x="234" y="101"/>
                    </a:lnTo>
                    <a:lnTo>
                      <a:pt x="231" y="111"/>
                    </a:lnTo>
                    <a:lnTo>
                      <a:pt x="231" y="116"/>
                    </a:lnTo>
                    <a:lnTo>
                      <a:pt x="238" y="121"/>
                    </a:lnTo>
                    <a:lnTo>
                      <a:pt x="243" y="126"/>
                    </a:lnTo>
                    <a:lnTo>
                      <a:pt x="246" y="126"/>
                    </a:lnTo>
                    <a:lnTo>
                      <a:pt x="249" y="135"/>
                    </a:lnTo>
                    <a:lnTo>
                      <a:pt x="248" y="136"/>
                    </a:lnTo>
                    <a:lnTo>
                      <a:pt x="246" y="136"/>
                    </a:lnTo>
                    <a:lnTo>
                      <a:pt x="243" y="138"/>
                    </a:lnTo>
                    <a:lnTo>
                      <a:pt x="241" y="143"/>
                    </a:lnTo>
                    <a:lnTo>
                      <a:pt x="241" y="151"/>
                    </a:lnTo>
                    <a:lnTo>
                      <a:pt x="246" y="155"/>
                    </a:lnTo>
                    <a:lnTo>
                      <a:pt x="244" y="160"/>
                    </a:lnTo>
                    <a:lnTo>
                      <a:pt x="241" y="161"/>
                    </a:lnTo>
                    <a:lnTo>
                      <a:pt x="243" y="166"/>
                    </a:lnTo>
                    <a:lnTo>
                      <a:pt x="244" y="173"/>
                    </a:lnTo>
                    <a:lnTo>
                      <a:pt x="244" y="173"/>
                    </a:lnTo>
                    <a:lnTo>
                      <a:pt x="244" y="176"/>
                    </a:lnTo>
                    <a:lnTo>
                      <a:pt x="246" y="180"/>
                    </a:lnTo>
                    <a:lnTo>
                      <a:pt x="249" y="183"/>
                    </a:lnTo>
                    <a:lnTo>
                      <a:pt x="246" y="186"/>
                    </a:lnTo>
                    <a:lnTo>
                      <a:pt x="249" y="188"/>
                    </a:lnTo>
                    <a:lnTo>
                      <a:pt x="251" y="194"/>
                    </a:lnTo>
                    <a:lnTo>
                      <a:pt x="251" y="198"/>
                    </a:lnTo>
                    <a:lnTo>
                      <a:pt x="259" y="206"/>
                    </a:lnTo>
                    <a:lnTo>
                      <a:pt x="266" y="206"/>
                    </a:lnTo>
                    <a:lnTo>
                      <a:pt x="271" y="211"/>
                    </a:lnTo>
                    <a:lnTo>
                      <a:pt x="271" y="213"/>
                    </a:lnTo>
                    <a:lnTo>
                      <a:pt x="271" y="213"/>
                    </a:lnTo>
                    <a:lnTo>
                      <a:pt x="271" y="213"/>
                    </a:lnTo>
                    <a:lnTo>
                      <a:pt x="268" y="216"/>
                    </a:lnTo>
                    <a:lnTo>
                      <a:pt x="264" y="214"/>
                    </a:lnTo>
                    <a:lnTo>
                      <a:pt x="261" y="218"/>
                    </a:lnTo>
                    <a:lnTo>
                      <a:pt x="258" y="221"/>
                    </a:lnTo>
                    <a:lnTo>
                      <a:pt x="253" y="221"/>
                    </a:lnTo>
                    <a:lnTo>
                      <a:pt x="249" y="224"/>
                    </a:lnTo>
                    <a:lnTo>
                      <a:pt x="243" y="224"/>
                    </a:lnTo>
                    <a:lnTo>
                      <a:pt x="241" y="226"/>
                    </a:lnTo>
                    <a:lnTo>
                      <a:pt x="238" y="228"/>
                    </a:lnTo>
                    <a:lnTo>
                      <a:pt x="234" y="226"/>
                    </a:lnTo>
                    <a:lnTo>
                      <a:pt x="224" y="229"/>
                    </a:lnTo>
                    <a:lnTo>
                      <a:pt x="223" y="231"/>
                    </a:lnTo>
                    <a:lnTo>
                      <a:pt x="218" y="231"/>
                    </a:lnTo>
                    <a:lnTo>
                      <a:pt x="216" y="229"/>
                    </a:lnTo>
                    <a:lnTo>
                      <a:pt x="211" y="229"/>
                    </a:lnTo>
                    <a:lnTo>
                      <a:pt x="208" y="229"/>
                    </a:lnTo>
                    <a:lnTo>
                      <a:pt x="206" y="229"/>
                    </a:lnTo>
                    <a:lnTo>
                      <a:pt x="208" y="233"/>
                    </a:lnTo>
                    <a:lnTo>
                      <a:pt x="204" y="236"/>
                    </a:lnTo>
                    <a:lnTo>
                      <a:pt x="198" y="236"/>
                    </a:lnTo>
                    <a:lnTo>
                      <a:pt x="193" y="238"/>
                    </a:lnTo>
                    <a:lnTo>
                      <a:pt x="191" y="236"/>
                    </a:lnTo>
                    <a:lnTo>
                      <a:pt x="188" y="236"/>
                    </a:lnTo>
                    <a:lnTo>
                      <a:pt x="186" y="234"/>
                    </a:lnTo>
                    <a:lnTo>
                      <a:pt x="185" y="234"/>
                    </a:lnTo>
                    <a:lnTo>
                      <a:pt x="183" y="234"/>
                    </a:lnTo>
                    <a:lnTo>
                      <a:pt x="180" y="236"/>
                    </a:lnTo>
                    <a:lnTo>
                      <a:pt x="175" y="239"/>
                    </a:lnTo>
                    <a:lnTo>
                      <a:pt x="168" y="241"/>
                    </a:lnTo>
                    <a:lnTo>
                      <a:pt x="168" y="239"/>
                    </a:lnTo>
                    <a:lnTo>
                      <a:pt x="166" y="236"/>
                    </a:lnTo>
                    <a:lnTo>
                      <a:pt x="163" y="236"/>
                    </a:lnTo>
                    <a:lnTo>
                      <a:pt x="160" y="234"/>
                    </a:lnTo>
                    <a:lnTo>
                      <a:pt x="156" y="234"/>
                    </a:lnTo>
                    <a:lnTo>
                      <a:pt x="156" y="231"/>
                    </a:lnTo>
                    <a:lnTo>
                      <a:pt x="153" y="233"/>
                    </a:lnTo>
                    <a:lnTo>
                      <a:pt x="151" y="234"/>
                    </a:lnTo>
                    <a:lnTo>
                      <a:pt x="148" y="234"/>
                    </a:lnTo>
                    <a:lnTo>
                      <a:pt x="125" y="234"/>
                    </a:lnTo>
                    <a:lnTo>
                      <a:pt x="120" y="251"/>
                    </a:lnTo>
                    <a:lnTo>
                      <a:pt x="120" y="214"/>
                    </a:lnTo>
                    <a:lnTo>
                      <a:pt x="118" y="206"/>
                    </a:lnTo>
                    <a:lnTo>
                      <a:pt x="111" y="198"/>
                    </a:lnTo>
                    <a:lnTo>
                      <a:pt x="108" y="194"/>
                    </a:lnTo>
                    <a:lnTo>
                      <a:pt x="105" y="193"/>
                    </a:lnTo>
                    <a:lnTo>
                      <a:pt x="105" y="193"/>
                    </a:lnTo>
                    <a:lnTo>
                      <a:pt x="103" y="191"/>
                    </a:lnTo>
                    <a:lnTo>
                      <a:pt x="101" y="191"/>
                    </a:lnTo>
                    <a:lnTo>
                      <a:pt x="98" y="189"/>
                    </a:lnTo>
                    <a:lnTo>
                      <a:pt x="96" y="191"/>
                    </a:lnTo>
                    <a:lnTo>
                      <a:pt x="95" y="189"/>
                    </a:lnTo>
                    <a:lnTo>
                      <a:pt x="93" y="189"/>
                    </a:lnTo>
                    <a:lnTo>
                      <a:pt x="91" y="186"/>
                    </a:lnTo>
                    <a:lnTo>
                      <a:pt x="88" y="186"/>
                    </a:lnTo>
                    <a:lnTo>
                      <a:pt x="88" y="188"/>
                    </a:lnTo>
                    <a:lnTo>
                      <a:pt x="88" y="188"/>
                    </a:lnTo>
                    <a:lnTo>
                      <a:pt x="85" y="188"/>
                    </a:lnTo>
                    <a:lnTo>
                      <a:pt x="82" y="183"/>
                    </a:lnTo>
                    <a:lnTo>
                      <a:pt x="80" y="180"/>
                    </a:lnTo>
                    <a:lnTo>
                      <a:pt x="77" y="180"/>
                    </a:lnTo>
                    <a:lnTo>
                      <a:pt x="75" y="176"/>
                    </a:lnTo>
                    <a:lnTo>
                      <a:pt x="72" y="176"/>
                    </a:lnTo>
                    <a:lnTo>
                      <a:pt x="62" y="173"/>
                    </a:lnTo>
                    <a:lnTo>
                      <a:pt x="57" y="173"/>
                    </a:lnTo>
                    <a:lnTo>
                      <a:pt x="53" y="171"/>
                    </a:lnTo>
                    <a:lnTo>
                      <a:pt x="53" y="170"/>
                    </a:lnTo>
                    <a:lnTo>
                      <a:pt x="50" y="166"/>
                    </a:lnTo>
                    <a:lnTo>
                      <a:pt x="47" y="166"/>
                    </a:lnTo>
                    <a:lnTo>
                      <a:pt x="43" y="166"/>
                    </a:lnTo>
                    <a:lnTo>
                      <a:pt x="40" y="166"/>
                    </a:lnTo>
                    <a:lnTo>
                      <a:pt x="32" y="163"/>
                    </a:lnTo>
                    <a:lnTo>
                      <a:pt x="25" y="145"/>
                    </a:lnTo>
                    <a:lnTo>
                      <a:pt x="8" y="123"/>
                    </a:lnTo>
                    <a:lnTo>
                      <a:pt x="3" y="98"/>
                    </a:lnTo>
                    <a:lnTo>
                      <a:pt x="0" y="80"/>
                    </a:lnTo>
                    <a:lnTo>
                      <a:pt x="12" y="80"/>
                    </a:lnTo>
                    <a:lnTo>
                      <a:pt x="20" y="78"/>
                    </a:lnTo>
                    <a:lnTo>
                      <a:pt x="25" y="72"/>
                    </a:lnTo>
                    <a:lnTo>
                      <a:pt x="30" y="65"/>
                    </a:lnTo>
                    <a:lnTo>
                      <a:pt x="33" y="63"/>
                    </a:lnTo>
                    <a:lnTo>
                      <a:pt x="37" y="60"/>
                    </a:lnTo>
                    <a:lnTo>
                      <a:pt x="40" y="57"/>
                    </a:lnTo>
                    <a:lnTo>
                      <a:pt x="42" y="53"/>
                    </a:lnTo>
                    <a:lnTo>
                      <a:pt x="40" y="47"/>
                    </a:lnTo>
                    <a:lnTo>
                      <a:pt x="37" y="47"/>
                    </a:lnTo>
                    <a:lnTo>
                      <a:pt x="35" y="43"/>
                    </a:lnTo>
                    <a:lnTo>
                      <a:pt x="32" y="42"/>
                    </a:lnTo>
                    <a:lnTo>
                      <a:pt x="32" y="40"/>
                    </a:lnTo>
                    <a:lnTo>
                      <a:pt x="32" y="37"/>
                    </a:lnTo>
                    <a:lnTo>
                      <a:pt x="32" y="35"/>
                    </a:lnTo>
                    <a:lnTo>
                      <a:pt x="32" y="37"/>
                    </a:lnTo>
                    <a:lnTo>
                      <a:pt x="35" y="37"/>
                    </a:lnTo>
                    <a:lnTo>
                      <a:pt x="37" y="35"/>
                    </a:lnTo>
                    <a:lnTo>
                      <a:pt x="38" y="33"/>
                    </a:lnTo>
                    <a:lnTo>
                      <a:pt x="40" y="30"/>
                    </a:lnTo>
                    <a:lnTo>
                      <a:pt x="42" y="28"/>
                    </a:lnTo>
                    <a:lnTo>
                      <a:pt x="40" y="23"/>
                    </a:lnTo>
                    <a:lnTo>
                      <a:pt x="38" y="17"/>
                    </a:lnTo>
                    <a:lnTo>
                      <a:pt x="37" y="13"/>
                    </a:lnTo>
                    <a:lnTo>
                      <a:pt x="37" y="12"/>
                    </a:lnTo>
                    <a:lnTo>
                      <a:pt x="33" y="10"/>
                    </a:lnTo>
                    <a:lnTo>
                      <a:pt x="30" y="5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85" name="Freeform 129"/>
              <p:cNvSpPr>
                <a:spLocks/>
              </p:cNvSpPr>
              <p:nvPr/>
            </p:nvSpPr>
            <p:spPr bwMode="auto">
              <a:xfrm>
                <a:off x="6790671" y="3283203"/>
                <a:ext cx="26756" cy="18677"/>
              </a:xfrm>
              <a:custGeom>
                <a:avLst/>
                <a:gdLst/>
                <a:ahLst/>
                <a:cxnLst>
                  <a:cxn ang="0">
                    <a:pos x="15" y="5"/>
                  </a:cxn>
                  <a:cxn ang="0">
                    <a:pos x="15" y="5"/>
                  </a:cxn>
                  <a:cxn ang="0">
                    <a:pos x="20" y="5"/>
                  </a:cxn>
                  <a:cxn ang="0">
                    <a:pos x="23" y="2"/>
                  </a:cxn>
                  <a:cxn ang="0">
                    <a:pos x="26" y="3"/>
                  </a:cxn>
                  <a:cxn ang="0">
                    <a:pos x="28" y="5"/>
                  </a:cxn>
                  <a:cxn ang="0">
                    <a:pos x="31" y="5"/>
                  </a:cxn>
                  <a:cxn ang="0">
                    <a:pos x="33" y="3"/>
                  </a:cxn>
                  <a:cxn ang="0">
                    <a:pos x="33" y="0"/>
                  </a:cxn>
                  <a:cxn ang="0">
                    <a:pos x="38" y="0"/>
                  </a:cxn>
                  <a:cxn ang="0">
                    <a:pos x="41" y="5"/>
                  </a:cxn>
                  <a:cxn ang="0">
                    <a:pos x="45" y="7"/>
                  </a:cxn>
                  <a:cxn ang="0">
                    <a:pos x="45" y="8"/>
                  </a:cxn>
                  <a:cxn ang="0">
                    <a:pos x="46" y="12"/>
                  </a:cxn>
                  <a:cxn ang="0">
                    <a:pos x="48" y="18"/>
                  </a:cxn>
                  <a:cxn ang="0">
                    <a:pos x="50" y="23"/>
                  </a:cxn>
                  <a:cxn ang="0">
                    <a:pos x="48" y="25"/>
                  </a:cxn>
                  <a:cxn ang="0">
                    <a:pos x="46" y="28"/>
                  </a:cxn>
                  <a:cxn ang="0">
                    <a:pos x="45" y="30"/>
                  </a:cxn>
                  <a:cxn ang="0">
                    <a:pos x="43" y="32"/>
                  </a:cxn>
                  <a:cxn ang="0">
                    <a:pos x="40" y="32"/>
                  </a:cxn>
                  <a:cxn ang="0">
                    <a:pos x="40" y="30"/>
                  </a:cxn>
                  <a:cxn ang="0">
                    <a:pos x="40" y="28"/>
                  </a:cxn>
                  <a:cxn ang="0">
                    <a:pos x="36" y="28"/>
                  </a:cxn>
                  <a:cxn ang="0">
                    <a:pos x="35" y="25"/>
                  </a:cxn>
                  <a:cxn ang="0">
                    <a:pos x="31" y="23"/>
                  </a:cxn>
                  <a:cxn ang="0">
                    <a:pos x="30" y="22"/>
                  </a:cxn>
                  <a:cxn ang="0">
                    <a:pos x="28" y="22"/>
                  </a:cxn>
                  <a:cxn ang="0">
                    <a:pos x="28" y="27"/>
                  </a:cxn>
                  <a:cxn ang="0">
                    <a:pos x="25" y="33"/>
                  </a:cxn>
                  <a:cxn ang="0">
                    <a:pos x="25" y="35"/>
                  </a:cxn>
                  <a:cxn ang="0">
                    <a:pos x="20" y="37"/>
                  </a:cxn>
                  <a:cxn ang="0">
                    <a:pos x="18" y="35"/>
                  </a:cxn>
                  <a:cxn ang="0">
                    <a:pos x="16" y="35"/>
                  </a:cxn>
                  <a:cxn ang="0">
                    <a:pos x="15" y="37"/>
                  </a:cxn>
                  <a:cxn ang="0">
                    <a:pos x="11" y="35"/>
                  </a:cxn>
                  <a:cxn ang="0">
                    <a:pos x="10" y="32"/>
                  </a:cxn>
                  <a:cxn ang="0">
                    <a:pos x="6" y="30"/>
                  </a:cxn>
                  <a:cxn ang="0">
                    <a:pos x="3" y="30"/>
                  </a:cxn>
                  <a:cxn ang="0">
                    <a:pos x="0" y="32"/>
                  </a:cxn>
                  <a:cxn ang="0">
                    <a:pos x="1" y="27"/>
                  </a:cxn>
                  <a:cxn ang="0">
                    <a:pos x="5" y="13"/>
                  </a:cxn>
                  <a:cxn ang="0">
                    <a:pos x="8" y="10"/>
                  </a:cxn>
                  <a:cxn ang="0">
                    <a:pos x="15" y="5"/>
                  </a:cxn>
                </a:cxnLst>
                <a:rect l="0" t="0" r="r" b="b"/>
                <a:pathLst>
                  <a:path w="50" h="37">
                    <a:moveTo>
                      <a:pt x="15" y="5"/>
                    </a:moveTo>
                    <a:lnTo>
                      <a:pt x="15" y="5"/>
                    </a:lnTo>
                    <a:lnTo>
                      <a:pt x="20" y="5"/>
                    </a:lnTo>
                    <a:lnTo>
                      <a:pt x="23" y="2"/>
                    </a:lnTo>
                    <a:lnTo>
                      <a:pt x="26" y="3"/>
                    </a:lnTo>
                    <a:lnTo>
                      <a:pt x="28" y="5"/>
                    </a:lnTo>
                    <a:lnTo>
                      <a:pt x="31" y="5"/>
                    </a:lnTo>
                    <a:lnTo>
                      <a:pt x="33" y="3"/>
                    </a:lnTo>
                    <a:lnTo>
                      <a:pt x="33" y="0"/>
                    </a:lnTo>
                    <a:lnTo>
                      <a:pt x="38" y="0"/>
                    </a:lnTo>
                    <a:lnTo>
                      <a:pt x="41" y="5"/>
                    </a:lnTo>
                    <a:lnTo>
                      <a:pt x="45" y="7"/>
                    </a:lnTo>
                    <a:lnTo>
                      <a:pt x="45" y="8"/>
                    </a:lnTo>
                    <a:lnTo>
                      <a:pt x="46" y="12"/>
                    </a:lnTo>
                    <a:lnTo>
                      <a:pt x="48" y="18"/>
                    </a:lnTo>
                    <a:lnTo>
                      <a:pt x="50" y="23"/>
                    </a:lnTo>
                    <a:lnTo>
                      <a:pt x="48" y="25"/>
                    </a:lnTo>
                    <a:lnTo>
                      <a:pt x="46" y="28"/>
                    </a:lnTo>
                    <a:lnTo>
                      <a:pt x="45" y="30"/>
                    </a:lnTo>
                    <a:lnTo>
                      <a:pt x="43" y="32"/>
                    </a:lnTo>
                    <a:lnTo>
                      <a:pt x="40" y="32"/>
                    </a:lnTo>
                    <a:lnTo>
                      <a:pt x="40" y="30"/>
                    </a:lnTo>
                    <a:lnTo>
                      <a:pt x="40" y="28"/>
                    </a:lnTo>
                    <a:lnTo>
                      <a:pt x="36" y="28"/>
                    </a:lnTo>
                    <a:lnTo>
                      <a:pt x="35" y="25"/>
                    </a:lnTo>
                    <a:lnTo>
                      <a:pt x="31" y="23"/>
                    </a:lnTo>
                    <a:lnTo>
                      <a:pt x="30" y="22"/>
                    </a:lnTo>
                    <a:lnTo>
                      <a:pt x="28" y="22"/>
                    </a:lnTo>
                    <a:lnTo>
                      <a:pt x="28" y="27"/>
                    </a:lnTo>
                    <a:lnTo>
                      <a:pt x="25" y="33"/>
                    </a:lnTo>
                    <a:lnTo>
                      <a:pt x="25" y="35"/>
                    </a:lnTo>
                    <a:lnTo>
                      <a:pt x="20" y="37"/>
                    </a:lnTo>
                    <a:lnTo>
                      <a:pt x="18" y="35"/>
                    </a:lnTo>
                    <a:lnTo>
                      <a:pt x="16" y="35"/>
                    </a:lnTo>
                    <a:lnTo>
                      <a:pt x="15" y="37"/>
                    </a:lnTo>
                    <a:lnTo>
                      <a:pt x="11" y="35"/>
                    </a:lnTo>
                    <a:lnTo>
                      <a:pt x="10" y="32"/>
                    </a:lnTo>
                    <a:lnTo>
                      <a:pt x="6" y="30"/>
                    </a:lnTo>
                    <a:lnTo>
                      <a:pt x="3" y="30"/>
                    </a:lnTo>
                    <a:lnTo>
                      <a:pt x="0" y="32"/>
                    </a:lnTo>
                    <a:lnTo>
                      <a:pt x="1" y="27"/>
                    </a:lnTo>
                    <a:lnTo>
                      <a:pt x="5" y="13"/>
                    </a:lnTo>
                    <a:lnTo>
                      <a:pt x="8" y="10"/>
                    </a:lnTo>
                    <a:lnTo>
                      <a:pt x="15" y="5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86" name="Freeform 130"/>
              <p:cNvSpPr>
                <a:spLocks/>
              </p:cNvSpPr>
              <p:nvPr/>
            </p:nvSpPr>
            <p:spPr bwMode="auto">
              <a:xfrm>
                <a:off x="6790671" y="3294617"/>
                <a:ext cx="26756" cy="26977"/>
              </a:xfrm>
              <a:custGeom>
                <a:avLst/>
                <a:gdLst/>
                <a:ahLst/>
                <a:cxnLst>
                  <a:cxn ang="0">
                    <a:pos x="8" y="53"/>
                  </a:cxn>
                  <a:cxn ang="0">
                    <a:pos x="20" y="53"/>
                  </a:cxn>
                  <a:cxn ang="0">
                    <a:pos x="28" y="51"/>
                  </a:cxn>
                  <a:cxn ang="0">
                    <a:pos x="33" y="45"/>
                  </a:cxn>
                  <a:cxn ang="0">
                    <a:pos x="38" y="38"/>
                  </a:cxn>
                  <a:cxn ang="0">
                    <a:pos x="41" y="36"/>
                  </a:cxn>
                  <a:cxn ang="0">
                    <a:pos x="45" y="33"/>
                  </a:cxn>
                  <a:cxn ang="0">
                    <a:pos x="48" y="30"/>
                  </a:cxn>
                  <a:cxn ang="0">
                    <a:pos x="50" y="26"/>
                  </a:cxn>
                  <a:cxn ang="0">
                    <a:pos x="48" y="20"/>
                  </a:cxn>
                  <a:cxn ang="0">
                    <a:pos x="45" y="20"/>
                  </a:cxn>
                  <a:cxn ang="0">
                    <a:pos x="43" y="16"/>
                  </a:cxn>
                  <a:cxn ang="0">
                    <a:pos x="40" y="15"/>
                  </a:cxn>
                  <a:cxn ang="0">
                    <a:pos x="40" y="13"/>
                  </a:cxn>
                  <a:cxn ang="0">
                    <a:pos x="40" y="10"/>
                  </a:cxn>
                  <a:cxn ang="0">
                    <a:pos x="40" y="6"/>
                  </a:cxn>
                  <a:cxn ang="0">
                    <a:pos x="36" y="6"/>
                  </a:cxn>
                  <a:cxn ang="0">
                    <a:pos x="35" y="3"/>
                  </a:cxn>
                  <a:cxn ang="0">
                    <a:pos x="31" y="1"/>
                  </a:cxn>
                  <a:cxn ang="0">
                    <a:pos x="30" y="0"/>
                  </a:cxn>
                  <a:cxn ang="0">
                    <a:pos x="28" y="0"/>
                  </a:cxn>
                  <a:cxn ang="0">
                    <a:pos x="28" y="5"/>
                  </a:cxn>
                  <a:cxn ang="0">
                    <a:pos x="25" y="11"/>
                  </a:cxn>
                  <a:cxn ang="0">
                    <a:pos x="25" y="13"/>
                  </a:cxn>
                  <a:cxn ang="0">
                    <a:pos x="20" y="15"/>
                  </a:cxn>
                  <a:cxn ang="0">
                    <a:pos x="18" y="13"/>
                  </a:cxn>
                  <a:cxn ang="0">
                    <a:pos x="16" y="13"/>
                  </a:cxn>
                  <a:cxn ang="0">
                    <a:pos x="15" y="15"/>
                  </a:cxn>
                  <a:cxn ang="0">
                    <a:pos x="11" y="13"/>
                  </a:cxn>
                  <a:cxn ang="0">
                    <a:pos x="10" y="10"/>
                  </a:cxn>
                  <a:cxn ang="0">
                    <a:pos x="6" y="8"/>
                  </a:cxn>
                  <a:cxn ang="0">
                    <a:pos x="3" y="8"/>
                  </a:cxn>
                  <a:cxn ang="0">
                    <a:pos x="0" y="10"/>
                  </a:cxn>
                  <a:cxn ang="0">
                    <a:pos x="0" y="11"/>
                  </a:cxn>
                  <a:cxn ang="0">
                    <a:pos x="3" y="16"/>
                  </a:cxn>
                  <a:cxn ang="0">
                    <a:pos x="3" y="21"/>
                  </a:cxn>
                  <a:cxn ang="0">
                    <a:pos x="3" y="26"/>
                  </a:cxn>
                  <a:cxn ang="0">
                    <a:pos x="8" y="53"/>
                  </a:cxn>
                </a:cxnLst>
                <a:rect l="0" t="0" r="r" b="b"/>
                <a:pathLst>
                  <a:path w="50" h="53">
                    <a:moveTo>
                      <a:pt x="8" y="53"/>
                    </a:moveTo>
                    <a:lnTo>
                      <a:pt x="20" y="53"/>
                    </a:lnTo>
                    <a:lnTo>
                      <a:pt x="28" y="51"/>
                    </a:lnTo>
                    <a:lnTo>
                      <a:pt x="33" y="45"/>
                    </a:lnTo>
                    <a:lnTo>
                      <a:pt x="38" y="38"/>
                    </a:lnTo>
                    <a:lnTo>
                      <a:pt x="41" y="36"/>
                    </a:lnTo>
                    <a:lnTo>
                      <a:pt x="45" y="33"/>
                    </a:lnTo>
                    <a:lnTo>
                      <a:pt x="48" y="30"/>
                    </a:lnTo>
                    <a:lnTo>
                      <a:pt x="50" y="26"/>
                    </a:lnTo>
                    <a:lnTo>
                      <a:pt x="48" y="20"/>
                    </a:lnTo>
                    <a:lnTo>
                      <a:pt x="45" y="20"/>
                    </a:lnTo>
                    <a:lnTo>
                      <a:pt x="43" y="16"/>
                    </a:lnTo>
                    <a:lnTo>
                      <a:pt x="40" y="15"/>
                    </a:lnTo>
                    <a:lnTo>
                      <a:pt x="40" y="13"/>
                    </a:lnTo>
                    <a:lnTo>
                      <a:pt x="40" y="10"/>
                    </a:lnTo>
                    <a:lnTo>
                      <a:pt x="40" y="6"/>
                    </a:lnTo>
                    <a:lnTo>
                      <a:pt x="36" y="6"/>
                    </a:lnTo>
                    <a:lnTo>
                      <a:pt x="35" y="3"/>
                    </a:lnTo>
                    <a:lnTo>
                      <a:pt x="31" y="1"/>
                    </a:lnTo>
                    <a:lnTo>
                      <a:pt x="30" y="0"/>
                    </a:lnTo>
                    <a:lnTo>
                      <a:pt x="28" y="0"/>
                    </a:lnTo>
                    <a:lnTo>
                      <a:pt x="28" y="5"/>
                    </a:lnTo>
                    <a:lnTo>
                      <a:pt x="25" y="11"/>
                    </a:lnTo>
                    <a:lnTo>
                      <a:pt x="25" y="13"/>
                    </a:lnTo>
                    <a:lnTo>
                      <a:pt x="20" y="15"/>
                    </a:lnTo>
                    <a:lnTo>
                      <a:pt x="18" y="13"/>
                    </a:lnTo>
                    <a:lnTo>
                      <a:pt x="16" y="13"/>
                    </a:lnTo>
                    <a:lnTo>
                      <a:pt x="15" y="15"/>
                    </a:lnTo>
                    <a:lnTo>
                      <a:pt x="11" y="13"/>
                    </a:lnTo>
                    <a:lnTo>
                      <a:pt x="10" y="10"/>
                    </a:lnTo>
                    <a:lnTo>
                      <a:pt x="6" y="8"/>
                    </a:lnTo>
                    <a:lnTo>
                      <a:pt x="3" y="8"/>
                    </a:lnTo>
                    <a:lnTo>
                      <a:pt x="0" y="10"/>
                    </a:lnTo>
                    <a:lnTo>
                      <a:pt x="0" y="11"/>
                    </a:lnTo>
                    <a:lnTo>
                      <a:pt x="3" y="16"/>
                    </a:lnTo>
                    <a:lnTo>
                      <a:pt x="3" y="21"/>
                    </a:lnTo>
                    <a:lnTo>
                      <a:pt x="3" y="26"/>
                    </a:lnTo>
                    <a:lnTo>
                      <a:pt x="8" y="53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87" name="Freeform 131"/>
              <p:cNvSpPr>
                <a:spLocks/>
              </p:cNvSpPr>
              <p:nvPr/>
            </p:nvSpPr>
            <p:spPr bwMode="auto">
              <a:xfrm>
                <a:off x="6571271" y="3208496"/>
                <a:ext cx="248298" cy="215818"/>
              </a:xfrm>
              <a:custGeom>
                <a:avLst/>
                <a:gdLst/>
                <a:ahLst/>
                <a:cxnLst>
                  <a:cxn ang="0">
                    <a:pos x="13" y="232"/>
                  </a:cxn>
                  <a:cxn ang="0">
                    <a:pos x="31" y="227"/>
                  </a:cxn>
                  <a:cxn ang="0">
                    <a:pos x="49" y="216"/>
                  </a:cxn>
                  <a:cxn ang="0">
                    <a:pos x="63" y="229"/>
                  </a:cxn>
                  <a:cxn ang="0">
                    <a:pos x="91" y="206"/>
                  </a:cxn>
                  <a:cxn ang="0">
                    <a:pos x="96" y="171"/>
                  </a:cxn>
                  <a:cxn ang="0">
                    <a:pos x="119" y="146"/>
                  </a:cxn>
                  <a:cxn ang="0">
                    <a:pos x="141" y="114"/>
                  </a:cxn>
                  <a:cxn ang="0">
                    <a:pos x="146" y="88"/>
                  </a:cxn>
                  <a:cxn ang="0">
                    <a:pos x="162" y="51"/>
                  </a:cxn>
                  <a:cxn ang="0">
                    <a:pos x="159" y="25"/>
                  </a:cxn>
                  <a:cxn ang="0">
                    <a:pos x="167" y="11"/>
                  </a:cxn>
                  <a:cxn ang="0">
                    <a:pos x="182" y="6"/>
                  </a:cxn>
                  <a:cxn ang="0">
                    <a:pos x="207" y="21"/>
                  </a:cxn>
                  <a:cxn ang="0">
                    <a:pos x="234" y="23"/>
                  </a:cxn>
                  <a:cxn ang="0">
                    <a:pos x="249" y="23"/>
                  </a:cxn>
                  <a:cxn ang="0">
                    <a:pos x="269" y="16"/>
                  </a:cxn>
                  <a:cxn ang="0">
                    <a:pos x="300" y="6"/>
                  </a:cxn>
                  <a:cxn ang="0">
                    <a:pos x="315" y="10"/>
                  </a:cxn>
                  <a:cxn ang="0">
                    <a:pos x="327" y="0"/>
                  </a:cxn>
                  <a:cxn ang="0">
                    <a:pos x="347" y="6"/>
                  </a:cxn>
                  <a:cxn ang="0">
                    <a:pos x="377" y="8"/>
                  </a:cxn>
                  <a:cxn ang="0">
                    <a:pos x="395" y="23"/>
                  </a:cxn>
                  <a:cxn ang="0">
                    <a:pos x="411" y="20"/>
                  </a:cxn>
                  <a:cxn ang="0">
                    <a:pos x="431" y="15"/>
                  </a:cxn>
                  <a:cxn ang="0">
                    <a:pos x="450" y="33"/>
                  </a:cxn>
                  <a:cxn ang="0">
                    <a:pos x="461" y="41"/>
                  </a:cxn>
                  <a:cxn ang="0">
                    <a:pos x="458" y="68"/>
                  </a:cxn>
                  <a:cxn ang="0">
                    <a:pos x="440" y="103"/>
                  </a:cxn>
                  <a:cxn ang="0">
                    <a:pos x="425" y="147"/>
                  </a:cxn>
                  <a:cxn ang="0">
                    <a:pos x="413" y="187"/>
                  </a:cxn>
                  <a:cxn ang="0">
                    <a:pos x="446" y="300"/>
                  </a:cxn>
                  <a:cxn ang="0">
                    <a:pos x="403" y="337"/>
                  </a:cxn>
                  <a:cxn ang="0">
                    <a:pos x="400" y="352"/>
                  </a:cxn>
                  <a:cxn ang="0">
                    <a:pos x="395" y="380"/>
                  </a:cxn>
                  <a:cxn ang="0">
                    <a:pos x="418" y="395"/>
                  </a:cxn>
                  <a:cxn ang="0">
                    <a:pos x="425" y="417"/>
                  </a:cxn>
                  <a:cxn ang="0">
                    <a:pos x="408" y="417"/>
                  </a:cxn>
                  <a:cxn ang="0">
                    <a:pos x="375" y="392"/>
                  </a:cxn>
                  <a:cxn ang="0">
                    <a:pos x="360" y="377"/>
                  </a:cxn>
                  <a:cxn ang="0">
                    <a:pos x="343" y="385"/>
                  </a:cxn>
                  <a:cxn ang="0">
                    <a:pos x="318" y="378"/>
                  </a:cxn>
                  <a:cxn ang="0">
                    <a:pos x="308" y="368"/>
                  </a:cxn>
                  <a:cxn ang="0">
                    <a:pos x="295" y="372"/>
                  </a:cxn>
                  <a:cxn ang="0">
                    <a:pos x="285" y="363"/>
                  </a:cxn>
                  <a:cxn ang="0">
                    <a:pos x="265" y="368"/>
                  </a:cxn>
                  <a:cxn ang="0">
                    <a:pos x="247" y="367"/>
                  </a:cxn>
                  <a:cxn ang="0">
                    <a:pos x="244" y="360"/>
                  </a:cxn>
                  <a:cxn ang="0">
                    <a:pos x="240" y="343"/>
                  </a:cxn>
                  <a:cxn ang="0">
                    <a:pos x="235" y="332"/>
                  </a:cxn>
                  <a:cxn ang="0">
                    <a:pos x="234" y="310"/>
                  </a:cxn>
                  <a:cxn ang="0">
                    <a:pos x="232" y="294"/>
                  </a:cxn>
                  <a:cxn ang="0">
                    <a:pos x="206" y="277"/>
                  </a:cxn>
                  <a:cxn ang="0">
                    <a:pos x="174" y="280"/>
                  </a:cxn>
                  <a:cxn ang="0">
                    <a:pos x="151" y="297"/>
                  </a:cxn>
                  <a:cxn ang="0">
                    <a:pos x="124" y="289"/>
                  </a:cxn>
                  <a:cxn ang="0">
                    <a:pos x="114" y="270"/>
                  </a:cxn>
                  <a:cxn ang="0">
                    <a:pos x="109" y="254"/>
                  </a:cxn>
                  <a:cxn ang="0">
                    <a:pos x="53" y="249"/>
                  </a:cxn>
                  <a:cxn ang="0">
                    <a:pos x="24" y="249"/>
                  </a:cxn>
                  <a:cxn ang="0">
                    <a:pos x="11" y="252"/>
                  </a:cxn>
                </a:cxnLst>
                <a:rect l="0" t="0" r="r" b="b"/>
                <a:pathLst>
                  <a:path w="463" h="417">
                    <a:moveTo>
                      <a:pt x="0" y="249"/>
                    </a:moveTo>
                    <a:lnTo>
                      <a:pt x="5" y="245"/>
                    </a:lnTo>
                    <a:lnTo>
                      <a:pt x="8" y="245"/>
                    </a:lnTo>
                    <a:lnTo>
                      <a:pt x="11" y="242"/>
                    </a:lnTo>
                    <a:lnTo>
                      <a:pt x="11" y="234"/>
                    </a:lnTo>
                    <a:lnTo>
                      <a:pt x="13" y="232"/>
                    </a:lnTo>
                    <a:lnTo>
                      <a:pt x="18" y="229"/>
                    </a:lnTo>
                    <a:lnTo>
                      <a:pt x="23" y="224"/>
                    </a:lnTo>
                    <a:lnTo>
                      <a:pt x="26" y="224"/>
                    </a:lnTo>
                    <a:lnTo>
                      <a:pt x="29" y="222"/>
                    </a:lnTo>
                    <a:lnTo>
                      <a:pt x="31" y="224"/>
                    </a:lnTo>
                    <a:lnTo>
                      <a:pt x="31" y="227"/>
                    </a:lnTo>
                    <a:lnTo>
                      <a:pt x="36" y="227"/>
                    </a:lnTo>
                    <a:lnTo>
                      <a:pt x="38" y="224"/>
                    </a:lnTo>
                    <a:lnTo>
                      <a:pt x="38" y="219"/>
                    </a:lnTo>
                    <a:lnTo>
                      <a:pt x="41" y="219"/>
                    </a:lnTo>
                    <a:lnTo>
                      <a:pt x="44" y="219"/>
                    </a:lnTo>
                    <a:lnTo>
                      <a:pt x="49" y="216"/>
                    </a:lnTo>
                    <a:lnTo>
                      <a:pt x="58" y="214"/>
                    </a:lnTo>
                    <a:lnTo>
                      <a:pt x="58" y="216"/>
                    </a:lnTo>
                    <a:lnTo>
                      <a:pt x="54" y="221"/>
                    </a:lnTo>
                    <a:lnTo>
                      <a:pt x="56" y="222"/>
                    </a:lnTo>
                    <a:lnTo>
                      <a:pt x="58" y="226"/>
                    </a:lnTo>
                    <a:lnTo>
                      <a:pt x="63" y="229"/>
                    </a:lnTo>
                    <a:lnTo>
                      <a:pt x="68" y="226"/>
                    </a:lnTo>
                    <a:lnTo>
                      <a:pt x="73" y="221"/>
                    </a:lnTo>
                    <a:lnTo>
                      <a:pt x="83" y="212"/>
                    </a:lnTo>
                    <a:lnTo>
                      <a:pt x="84" y="209"/>
                    </a:lnTo>
                    <a:lnTo>
                      <a:pt x="88" y="207"/>
                    </a:lnTo>
                    <a:lnTo>
                      <a:pt x="91" y="206"/>
                    </a:lnTo>
                    <a:lnTo>
                      <a:pt x="96" y="201"/>
                    </a:lnTo>
                    <a:lnTo>
                      <a:pt x="96" y="196"/>
                    </a:lnTo>
                    <a:lnTo>
                      <a:pt x="98" y="191"/>
                    </a:lnTo>
                    <a:lnTo>
                      <a:pt x="98" y="177"/>
                    </a:lnTo>
                    <a:lnTo>
                      <a:pt x="96" y="176"/>
                    </a:lnTo>
                    <a:lnTo>
                      <a:pt x="96" y="171"/>
                    </a:lnTo>
                    <a:lnTo>
                      <a:pt x="98" y="166"/>
                    </a:lnTo>
                    <a:lnTo>
                      <a:pt x="106" y="159"/>
                    </a:lnTo>
                    <a:lnTo>
                      <a:pt x="106" y="154"/>
                    </a:lnTo>
                    <a:lnTo>
                      <a:pt x="111" y="149"/>
                    </a:lnTo>
                    <a:lnTo>
                      <a:pt x="116" y="146"/>
                    </a:lnTo>
                    <a:lnTo>
                      <a:pt x="119" y="146"/>
                    </a:lnTo>
                    <a:lnTo>
                      <a:pt x="122" y="142"/>
                    </a:lnTo>
                    <a:lnTo>
                      <a:pt x="127" y="142"/>
                    </a:lnTo>
                    <a:lnTo>
                      <a:pt x="136" y="131"/>
                    </a:lnTo>
                    <a:lnTo>
                      <a:pt x="136" y="123"/>
                    </a:lnTo>
                    <a:lnTo>
                      <a:pt x="137" y="116"/>
                    </a:lnTo>
                    <a:lnTo>
                      <a:pt x="141" y="114"/>
                    </a:lnTo>
                    <a:lnTo>
                      <a:pt x="142" y="108"/>
                    </a:lnTo>
                    <a:lnTo>
                      <a:pt x="141" y="108"/>
                    </a:lnTo>
                    <a:lnTo>
                      <a:pt x="142" y="101"/>
                    </a:lnTo>
                    <a:lnTo>
                      <a:pt x="142" y="98"/>
                    </a:lnTo>
                    <a:lnTo>
                      <a:pt x="142" y="91"/>
                    </a:lnTo>
                    <a:lnTo>
                      <a:pt x="146" y="88"/>
                    </a:lnTo>
                    <a:lnTo>
                      <a:pt x="146" y="83"/>
                    </a:lnTo>
                    <a:lnTo>
                      <a:pt x="147" y="78"/>
                    </a:lnTo>
                    <a:lnTo>
                      <a:pt x="146" y="69"/>
                    </a:lnTo>
                    <a:lnTo>
                      <a:pt x="156" y="58"/>
                    </a:lnTo>
                    <a:lnTo>
                      <a:pt x="157" y="54"/>
                    </a:lnTo>
                    <a:lnTo>
                      <a:pt x="162" y="51"/>
                    </a:lnTo>
                    <a:lnTo>
                      <a:pt x="162" y="43"/>
                    </a:lnTo>
                    <a:lnTo>
                      <a:pt x="159" y="38"/>
                    </a:lnTo>
                    <a:lnTo>
                      <a:pt x="159" y="33"/>
                    </a:lnTo>
                    <a:lnTo>
                      <a:pt x="161" y="31"/>
                    </a:lnTo>
                    <a:lnTo>
                      <a:pt x="162" y="28"/>
                    </a:lnTo>
                    <a:lnTo>
                      <a:pt x="159" y="25"/>
                    </a:lnTo>
                    <a:lnTo>
                      <a:pt x="159" y="21"/>
                    </a:lnTo>
                    <a:lnTo>
                      <a:pt x="162" y="21"/>
                    </a:lnTo>
                    <a:lnTo>
                      <a:pt x="164" y="20"/>
                    </a:lnTo>
                    <a:lnTo>
                      <a:pt x="164" y="18"/>
                    </a:lnTo>
                    <a:lnTo>
                      <a:pt x="166" y="15"/>
                    </a:lnTo>
                    <a:lnTo>
                      <a:pt x="167" y="11"/>
                    </a:lnTo>
                    <a:lnTo>
                      <a:pt x="169" y="10"/>
                    </a:lnTo>
                    <a:lnTo>
                      <a:pt x="171" y="10"/>
                    </a:lnTo>
                    <a:lnTo>
                      <a:pt x="176" y="8"/>
                    </a:lnTo>
                    <a:lnTo>
                      <a:pt x="179" y="8"/>
                    </a:lnTo>
                    <a:lnTo>
                      <a:pt x="181" y="6"/>
                    </a:lnTo>
                    <a:lnTo>
                      <a:pt x="182" y="6"/>
                    </a:lnTo>
                    <a:lnTo>
                      <a:pt x="186" y="8"/>
                    </a:lnTo>
                    <a:lnTo>
                      <a:pt x="189" y="8"/>
                    </a:lnTo>
                    <a:lnTo>
                      <a:pt x="196" y="15"/>
                    </a:lnTo>
                    <a:lnTo>
                      <a:pt x="199" y="15"/>
                    </a:lnTo>
                    <a:lnTo>
                      <a:pt x="206" y="20"/>
                    </a:lnTo>
                    <a:lnTo>
                      <a:pt x="207" y="21"/>
                    </a:lnTo>
                    <a:lnTo>
                      <a:pt x="212" y="21"/>
                    </a:lnTo>
                    <a:lnTo>
                      <a:pt x="217" y="23"/>
                    </a:lnTo>
                    <a:lnTo>
                      <a:pt x="224" y="25"/>
                    </a:lnTo>
                    <a:lnTo>
                      <a:pt x="227" y="25"/>
                    </a:lnTo>
                    <a:lnTo>
                      <a:pt x="230" y="23"/>
                    </a:lnTo>
                    <a:lnTo>
                      <a:pt x="234" y="23"/>
                    </a:lnTo>
                    <a:lnTo>
                      <a:pt x="237" y="25"/>
                    </a:lnTo>
                    <a:lnTo>
                      <a:pt x="244" y="26"/>
                    </a:lnTo>
                    <a:lnTo>
                      <a:pt x="245" y="26"/>
                    </a:lnTo>
                    <a:lnTo>
                      <a:pt x="250" y="26"/>
                    </a:lnTo>
                    <a:lnTo>
                      <a:pt x="252" y="25"/>
                    </a:lnTo>
                    <a:lnTo>
                      <a:pt x="249" y="23"/>
                    </a:lnTo>
                    <a:lnTo>
                      <a:pt x="249" y="20"/>
                    </a:lnTo>
                    <a:lnTo>
                      <a:pt x="252" y="16"/>
                    </a:lnTo>
                    <a:lnTo>
                      <a:pt x="257" y="13"/>
                    </a:lnTo>
                    <a:lnTo>
                      <a:pt x="260" y="13"/>
                    </a:lnTo>
                    <a:lnTo>
                      <a:pt x="265" y="13"/>
                    </a:lnTo>
                    <a:lnTo>
                      <a:pt x="269" y="16"/>
                    </a:lnTo>
                    <a:lnTo>
                      <a:pt x="272" y="15"/>
                    </a:lnTo>
                    <a:lnTo>
                      <a:pt x="282" y="13"/>
                    </a:lnTo>
                    <a:lnTo>
                      <a:pt x="284" y="11"/>
                    </a:lnTo>
                    <a:lnTo>
                      <a:pt x="287" y="10"/>
                    </a:lnTo>
                    <a:lnTo>
                      <a:pt x="297" y="6"/>
                    </a:lnTo>
                    <a:lnTo>
                      <a:pt x="300" y="6"/>
                    </a:lnTo>
                    <a:lnTo>
                      <a:pt x="302" y="8"/>
                    </a:lnTo>
                    <a:lnTo>
                      <a:pt x="304" y="8"/>
                    </a:lnTo>
                    <a:lnTo>
                      <a:pt x="304" y="11"/>
                    </a:lnTo>
                    <a:lnTo>
                      <a:pt x="307" y="11"/>
                    </a:lnTo>
                    <a:lnTo>
                      <a:pt x="308" y="10"/>
                    </a:lnTo>
                    <a:lnTo>
                      <a:pt x="315" y="10"/>
                    </a:lnTo>
                    <a:lnTo>
                      <a:pt x="318" y="8"/>
                    </a:lnTo>
                    <a:lnTo>
                      <a:pt x="322" y="8"/>
                    </a:lnTo>
                    <a:lnTo>
                      <a:pt x="325" y="5"/>
                    </a:lnTo>
                    <a:lnTo>
                      <a:pt x="323" y="3"/>
                    </a:lnTo>
                    <a:lnTo>
                      <a:pt x="323" y="1"/>
                    </a:lnTo>
                    <a:lnTo>
                      <a:pt x="327" y="0"/>
                    </a:lnTo>
                    <a:lnTo>
                      <a:pt x="330" y="3"/>
                    </a:lnTo>
                    <a:lnTo>
                      <a:pt x="335" y="3"/>
                    </a:lnTo>
                    <a:lnTo>
                      <a:pt x="337" y="3"/>
                    </a:lnTo>
                    <a:lnTo>
                      <a:pt x="340" y="5"/>
                    </a:lnTo>
                    <a:lnTo>
                      <a:pt x="343" y="5"/>
                    </a:lnTo>
                    <a:lnTo>
                      <a:pt x="347" y="6"/>
                    </a:lnTo>
                    <a:lnTo>
                      <a:pt x="357" y="6"/>
                    </a:lnTo>
                    <a:lnTo>
                      <a:pt x="357" y="8"/>
                    </a:lnTo>
                    <a:lnTo>
                      <a:pt x="365" y="5"/>
                    </a:lnTo>
                    <a:lnTo>
                      <a:pt x="370" y="5"/>
                    </a:lnTo>
                    <a:lnTo>
                      <a:pt x="375" y="8"/>
                    </a:lnTo>
                    <a:lnTo>
                      <a:pt x="377" y="8"/>
                    </a:lnTo>
                    <a:lnTo>
                      <a:pt x="377" y="11"/>
                    </a:lnTo>
                    <a:lnTo>
                      <a:pt x="380" y="15"/>
                    </a:lnTo>
                    <a:lnTo>
                      <a:pt x="383" y="15"/>
                    </a:lnTo>
                    <a:lnTo>
                      <a:pt x="385" y="18"/>
                    </a:lnTo>
                    <a:lnTo>
                      <a:pt x="390" y="21"/>
                    </a:lnTo>
                    <a:lnTo>
                      <a:pt x="395" y="23"/>
                    </a:lnTo>
                    <a:lnTo>
                      <a:pt x="398" y="23"/>
                    </a:lnTo>
                    <a:lnTo>
                      <a:pt x="400" y="20"/>
                    </a:lnTo>
                    <a:lnTo>
                      <a:pt x="403" y="18"/>
                    </a:lnTo>
                    <a:lnTo>
                      <a:pt x="408" y="18"/>
                    </a:lnTo>
                    <a:lnTo>
                      <a:pt x="411" y="18"/>
                    </a:lnTo>
                    <a:lnTo>
                      <a:pt x="411" y="20"/>
                    </a:lnTo>
                    <a:lnTo>
                      <a:pt x="415" y="20"/>
                    </a:lnTo>
                    <a:lnTo>
                      <a:pt x="420" y="18"/>
                    </a:lnTo>
                    <a:lnTo>
                      <a:pt x="421" y="16"/>
                    </a:lnTo>
                    <a:lnTo>
                      <a:pt x="425" y="13"/>
                    </a:lnTo>
                    <a:lnTo>
                      <a:pt x="430" y="13"/>
                    </a:lnTo>
                    <a:lnTo>
                      <a:pt x="431" y="15"/>
                    </a:lnTo>
                    <a:lnTo>
                      <a:pt x="435" y="20"/>
                    </a:lnTo>
                    <a:lnTo>
                      <a:pt x="436" y="23"/>
                    </a:lnTo>
                    <a:lnTo>
                      <a:pt x="438" y="25"/>
                    </a:lnTo>
                    <a:lnTo>
                      <a:pt x="445" y="26"/>
                    </a:lnTo>
                    <a:lnTo>
                      <a:pt x="448" y="28"/>
                    </a:lnTo>
                    <a:lnTo>
                      <a:pt x="450" y="33"/>
                    </a:lnTo>
                    <a:lnTo>
                      <a:pt x="451" y="34"/>
                    </a:lnTo>
                    <a:lnTo>
                      <a:pt x="451" y="38"/>
                    </a:lnTo>
                    <a:lnTo>
                      <a:pt x="453" y="39"/>
                    </a:lnTo>
                    <a:lnTo>
                      <a:pt x="453" y="39"/>
                    </a:lnTo>
                    <a:lnTo>
                      <a:pt x="460" y="39"/>
                    </a:lnTo>
                    <a:lnTo>
                      <a:pt x="461" y="41"/>
                    </a:lnTo>
                    <a:lnTo>
                      <a:pt x="460" y="44"/>
                    </a:lnTo>
                    <a:lnTo>
                      <a:pt x="458" y="48"/>
                    </a:lnTo>
                    <a:lnTo>
                      <a:pt x="458" y="53"/>
                    </a:lnTo>
                    <a:lnTo>
                      <a:pt x="456" y="61"/>
                    </a:lnTo>
                    <a:lnTo>
                      <a:pt x="456" y="66"/>
                    </a:lnTo>
                    <a:lnTo>
                      <a:pt x="458" y="68"/>
                    </a:lnTo>
                    <a:lnTo>
                      <a:pt x="461" y="71"/>
                    </a:lnTo>
                    <a:lnTo>
                      <a:pt x="463" y="74"/>
                    </a:lnTo>
                    <a:lnTo>
                      <a:pt x="461" y="78"/>
                    </a:lnTo>
                    <a:lnTo>
                      <a:pt x="450" y="93"/>
                    </a:lnTo>
                    <a:lnTo>
                      <a:pt x="441" y="99"/>
                    </a:lnTo>
                    <a:lnTo>
                      <a:pt x="440" y="103"/>
                    </a:lnTo>
                    <a:lnTo>
                      <a:pt x="430" y="119"/>
                    </a:lnTo>
                    <a:lnTo>
                      <a:pt x="428" y="121"/>
                    </a:lnTo>
                    <a:lnTo>
                      <a:pt x="428" y="128"/>
                    </a:lnTo>
                    <a:lnTo>
                      <a:pt x="428" y="136"/>
                    </a:lnTo>
                    <a:lnTo>
                      <a:pt x="425" y="142"/>
                    </a:lnTo>
                    <a:lnTo>
                      <a:pt x="425" y="147"/>
                    </a:lnTo>
                    <a:lnTo>
                      <a:pt x="418" y="154"/>
                    </a:lnTo>
                    <a:lnTo>
                      <a:pt x="415" y="157"/>
                    </a:lnTo>
                    <a:lnTo>
                      <a:pt x="411" y="171"/>
                    </a:lnTo>
                    <a:lnTo>
                      <a:pt x="410" y="177"/>
                    </a:lnTo>
                    <a:lnTo>
                      <a:pt x="413" y="182"/>
                    </a:lnTo>
                    <a:lnTo>
                      <a:pt x="413" y="187"/>
                    </a:lnTo>
                    <a:lnTo>
                      <a:pt x="413" y="192"/>
                    </a:lnTo>
                    <a:lnTo>
                      <a:pt x="421" y="237"/>
                    </a:lnTo>
                    <a:lnTo>
                      <a:pt x="426" y="262"/>
                    </a:lnTo>
                    <a:lnTo>
                      <a:pt x="443" y="284"/>
                    </a:lnTo>
                    <a:lnTo>
                      <a:pt x="450" y="302"/>
                    </a:lnTo>
                    <a:lnTo>
                      <a:pt x="446" y="300"/>
                    </a:lnTo>
                    <a:lnTo>
                      <a:pt x="407" y="309"/>
                    </a:lnTo>
                    <a:lnTo>
                      <a:pt x="397" y="325"/>
                    </a:lnTo>
                    <a:lnTo>
                      <a:pt x="398" y="330"/>
                    </a:lnTo>
                    <a:lnTo>
                      <a:pt x="402" y="332"/>
                    </a:lnTo>
                    <a:lnTo>
                      <a:pt x="403" y="333"/>
                    </a:lnTo>
                    <a:lnTo>
                      <a:pt x="403" y="337"/>
                    </a:lnTo>
                    <a:lnTo>
                      <a:pt x="402" y="337"/>
                    </a:lnTo>
                    <a:lnTo>
                      <a:pt x="402" y="340"/>
                    </a:lnTo>
                    <a:lnTo>
                      <a:pt x="402" y="343"/>
                    </a:lnTo>
                    <a:lnTo>
                      <a:pt x="402" y="347"/>
                    </a:lnTo>
                    <a:lnTo>
                      <a:pt x="402" y="352"/>
                    </a:lnTo>
                    <a:lnTo>
                      <a:pt x="400" y="352"/>
                    </a:lnTo>
                    <a:lnTo>
                      <a:pt x="400" y="353"/>
                    </a:lnTo>
                    <a:lnTo>
                      <a:pt x="398" y="357"/>
                    </a:lnTo>
                    <a:lnTo>
                      <a:pt x="393" y="360"/>
                    </a:lnTo>
                    <a:lnTo>
                      <a:pt x="393" y="363"/>
                    </a:lnTo>
                    <a:lnTo>
                      <a:pt x="393" y="375"/>
                    </a:lnTo>
                    <a:lnTo>
                      <a:pt x="395" y="380"/>
                    </a:lnTo>
                    <a:lnTo>
                      <a:pt x="397" y="383"/>
                    </a:lnTo>
                    <a:lnTo>
                      <a:pt x="403" y="390"/>
                    </a:lnTo>
                    <a:lnTo>
                      <a:pt x="405" y="393"/>
                    </a:lnTo>
                    <a:lnTo>
                      <a:pt x="408" y="395"/>
                    </a:lnTo>
                    <a:lnTo>
                      <a:pt x="418" y="395"/>
                    </a:lnTo>
                    <a:lnTo>
                      <a:pt x="418" y="395"/>
                    </a:lnTo>
                    <a:lnTo>
                      <a:pt x="416" y="393"/>
                    </a:lnTo>
                    <a:lnTo>
                      <a:pt x="416" y="390"/>
                    </a:lnTo>
                    <a:lnTo>
                      <a:pt x="421" y="390"/>
                    </a:lnTo>
                    <a:lnTo>
                      <a:pt x="425" y="390"/>
                    </a:lnTo>
                    <a:lnTo>
                      <a:pt x="426" y="413"/>
                    </a:lnTo>
                    <a:lnTo>
                      <a:pt x="425" y="417"/>
                    </a:lnTo>
                    <a:lnTo>
                      <a:pt x="421" y="415"/>
                    </a:lnTo>
                    <a:lnTo>
                      <a:pt x="421" y="413"/>
                    </a:lnTo>
                    <a:lnTo>
                      <a:pt x="418" y="413"/>
                    </a:lnTo>
                    <a:lnTo>
                      <a:pt x="415" y="415"/>
                    </a:lnTo>
                    <a:lnTo>
                      <a:pt x="411" y="417"/>
                    </a:lnTo>
                    <a:lnTo>
                      <a:pt x="408" y="417"/>
                    </a:lnTo>
                    <a:lnTo>
                      <a:pt x="403" y="412"/>
                    </a:lnTo>
                    <a:lnTo>
                      <a:pt x="398" y="407"/>
                    </a:lnTo>
                    <a:lnTo>
                      <a:pt x="393" y="403"/>
                    </a:lnTo>
                    <a:lnTo>
                      <a:pt x="388" y="397"/>
                    </a:lnTo>
                    <a:lnTo>
                      <a:pt x="383" y="393"/>
                    </a:lnTo>
                    <a:lnTo>
                      <a:pt x="375" y="392"/>
                    </a:lnTo>
                    <a:lnTo>
                      <a:pt x="368" y="388"/>
                    </a:lnTo>
                    <a:lnTo>
                      <a:pt x="368" y="385"/>
                    </a:lnTo>
                    <a:lnTo>
                      <a:pt x="365" y="382"/>
                    </a:lnTo>
                    <a:lnTo>
                      <a:pt x="365" y="375"/>
                    </a:lnTo>
                    <a:lnTo>
                      <a:pt x="363" y="375"/>
                    </a:lnTo>
                    <a:lnTo>
                      <a:pt x="360" y="377"/>
                    </a:lnTo>
                    <a:lnTo>
                      <a:pt x="357" y="377"/>
                    </a:lnTo>
                    <a:lnTo>
                      <a:pt x="355" y="382"/>
                    </a:lnTo>
                    <a:lnTo>
                      <a:pt x="355" y="385"/>
                    </a:lnTo>
                    <a:lnTo>
                      <a:pt x="347" y="387"/>
                    </a:lnTo>
                    <a:lnTo>
                      <a:pt x="343" y="387"/>
                    </a:lnTo>
                    <a:lnTo>
                      <a:pt x="343" y="385"/>
                    </a:lnTo>
                    <a:lnTo>
                      <a:pt x="337" y="385"/>
                    </a:lnTo>
                    <a:lnTo>
                      <a:pt x="333" y="383"/>
                    </a:lnTo>
                    <a:lnTo>
                      <a:pt x="327" y="380"/>
                    </a:lnTo>
                    <a:lnTo>
                      <a:pt x="325" y="380"/>
                    </a:lnTo>
                    <a:lnTo>
                      <a:pt x="320" y="378"/>
                    </a:lnTo>
                    <a:lnTo>
                      <a:pt x="318" y="378"/>
                    </a:lnTo>
                    <a:lnTo>
                      <a:pt x="318" y="377"/>
                    </a:lnTo>
                    <a:lnTo>
                      <a:pt x="318" y="373"/>
                    </a:lnTo>
                    <a:lnTo>
                      <a:pt x="317" y="372"/>
                    </a:lnTo>
                    <a:lnTo>
                      <a:pt x="317" y="367"/>
                    </a:lnTo>
                    <a:lnTo>
                      <a:pt x="315" y="367"/>
                    </a:lnTo>
                    <a:lnTo>
                      <a:pt x="308" y="368"/>
                    </a:lnTo>
                    <a:lnTo>
                      <a:pt x="307" y="370"/>
                    </a:lnTo>
                    <a:lnTo>
                      <a:pt x="304" y="370"/>
                    </a:lnTo>
                    <a:lnTo>
                      <a:pt x="300" y="372"/>
                    </a:lnTo>
                    <a:lnTo>
                      <a:pt x="297" y="373"/>
                    </a:lnTo>
                    <a:lnTo>
                      <a:pt x="295" y="373"/>
                    </a:lnTo>
                    <a:lnTo>
                      <a:pt x="295" y="372"/>
                    </a:lnTo>
                    <a:lnTo>
                      <a:pt x="295" y="367"/>
                    </a:lnTo>
                    <a:lnTo>
                      <a:pt x="294" y="367"/>
                    </a:lnTo>
                    <a:lnTo>
                      <a:pt x="290" y="365"/>
                    </a:lnTo>
                    <a:lnTo>
                      <a:pt x="287" y="365"/>
                    </a:lnTo>
                    <a:lnTo>
                      <a:pt x="285" y="363"/>
                    </a:lnTo>
                    <a:lnTo>
                      <a:pt x="285" y="363"/>
                    </a:lnTo>
                    <a:lnTo>
                      <a:pt x="280" y="363"/>
                    </a:lnTo>
                    <a:lnTo>
                      <a:pt x="277" y="365"/>
                    </a:lnTo>
                    <a:lnTo>
                      <a:pt x="272" y="367"/>
                    </a:lnTo>
                    <a:lnTo>
                      <a:pt x="270" y="368"/>
                    </a:lnTo>
                    <a:lnTo>
                      <a:pt x="267" y="368"/>
                    </a:lnTo>
                    <a:lnTo>
                      <a:pt x="265" y="368"/>
                    </a:lnTo>
                    <a:lnTo>
                      <a:pt x="259" y="368"/>
                    </a:lnTo>
                    <a:lnTo>
                      <a:pt x="257" y="367"/>
                    </a:lnTo>
                    <a:lnTo>
                      <a:pt x="254" y="365"/>
                    </a:lnTo>
                    <a:lnTo>
                      <a:pt x="250" y="365"/>
                    </a:lnTo>
                    <a:lnTo>
                      <a:pt x="249" y="365"/>
                    </a:lnTo>
                    <a:lnTo>
                      <a:pt x="247" y="367"/>
                    </a:lnTo>
                    <a:lnTo>
                      <a:pt x="245" y="368"/>
                    </a:lnTo>
                    <a:lnTo>
                      <a:pt x="244" y="368"/>
                    </a:lnTo>
                    <a:lnTo>
                      <a:pt x="242" y="367"/>
                    </a:lnTo>
                    <a:lnTo>
                      <a:pt x="242" y="362"/>
                    </a:lnTo>
                    <a:lnTo>
                      <a:pt x="244" y="360"/>
                    </a:lnTo>
                    <a:lnTo>
                      <a:pt x="244" y="360"/>
                    </a:lnTo>
                    <a:lnTo>
                      <a:pt x="245" y="357"/>
                    </a:lnTo>
                    <a:lnTo>
                      <a:pt x="242" y="353"/>
                    </a:lnTo>
                    <a:lnTo>
                      <a:pt x="242" y="350"/>
                    </a:lnTo>
                    <a:lnTo>
                      <a:pt x="242" y="348"/>
                    </a:lnTo>
                    <a:lnTo>
                      <a:pt x="242" y="347"/>
                    </a:lnTo>
                    <a:lnTo>
                      <a:pt x="240" y="343"/>
                    </a:lnTo>
                    <a:lnTo>
                      <a:pt x="240" y="340"/>
                    </a:lnTo>
                    <a:lnTo>
                      <a:pt x="240" y="338"/>
                    </a:lnTo>
                    <a:lnTo>
                      <a:pt x="240" y="335"/>
                    </a:lnTo>
                    <a:lnTo>
                      <a:pt x="239" y="335"/>
                    </a:lnTo>
                    <a:lnTo>
                      <a:pt x="237" y="332"/>
                    </a:lnTo>
                    <a:lnTo>
                      <a:pt x="235" y="332"/>
                    </a:lnTo>
                    <a:lnTo>
                      <a:pt x="235" y="328"/>
                    </a:lnTo>
                    <a:lnTo>
                      <a:pt x="234" y="327"/>
                    </a:lnTo>
                    <a:lnTo>
                      <a:pt x="234" y="324"/>
                    </a:lnTo>
                    <a:lnTo>
                      <a:pt x="232" y="322"/>
                    </a:lnTo>
                    <a:lnTo>
                      <a:pt x="234" y="319"/>
                    </a:lnTo>
                    <a:lnTo>
                      <a:pt x="234" y="310"/>
                    </a:lnTo>
                    <a:lnTo>
                      <a:pt x="232" y="307"/>
                    </a:lnTo>
                    <a:lnTo>
                      <a:pt x="232" y="305"/>
                    </a:lnTo>
                    <a:lnTo>
                      <a:pt x="234" y="304"/>
                    </a:lnTo>
                    <a:lnTo>
                      <a:pt x="234" y="300"/>
                    </a:lnTo>
                    <a:lnTo>
                      <a:pt x="230" y="297"/>
                    </a:lnTo>
                    <a:lnTo>
                      <a:pt x="232" y="294"/>
                    </a:lnTo>
                    <a:lnTo>
                      <a:pt x="234" y="290"/>
                    </a:lnTo>
                    <a:lnTo>
                      <a:pt x="234" y="287"/>
                    </a:lnTo>
                    <a:lnTo>
                      <a:pt x="234" y="284"/>
                    </a:lnTo>
                    <a:lnTo>
                      <a:pt x="234" y="280"/>
                    </a:lnTo>
                    <a:lnTo>
                      <a:pt x="206" y="279"/>
                    </a:lnTo>
                    <a:lnTo>
                      <a:pt x="206" y="277"/>
                    </a:lnTo>
                    <a:lnTo>
                      <a:pt x="206" y="275"/>
                    </a:lnTo>
                    <a:lnTo>
                      <a:pt x="207" y="272"/>
                    </a:lnTo>
                    <a:lnTo>
                      <a:pt x="199" y="272"/>
                    </a:lnTo>
                    <a:lnTo>
                      <a:pt x="199" y="274"/>
                    </a:lnTo>
                    <a:lnTo>
                      <a:pt x="176" y="274"/>
                    </a:lnTo>
                    <a:lnTo>
                      <a:pt x="174" y="280"/>
                    </a:lnTo>
                    <a:lnTo>
                      <a:pt x="172" y="284"/>
                    </a:lnTo>
                    <a:lnTo>
                      <a:pt x="171" y="285"/>
                    </a:lnTo>
                    <a:lnTo>
                      <a:pt x="172" y="289"/>
                    </a:lnTo>
                    <a:lnTo>
                      <a:pt x="172" y="295"/>
                    </a:lnTo>
                    <a:lnTo>
                      <a:pt x="154" y="295"/>
                    </a:lnTo>
                    <a:lnTo>
                      <a:pt x="151" y="297"/>
                    </a:lnTo>
                    <a:lnTo>
                      <a:pt x="142" y="297"/>
                    </a:lnTo>
                    <a:lnTo>
                      <a:pt x="139" y="297"/>
                    </a:lnTo>
                    <a:lnTo>
                      <a:pt x="134" y="297"/>
                    </a:lnTo>
                    <a:lnTo>
                      <a:pt x="129" y="297"/>
                    </a:lnTo>
                    <a:lnTo>
                      <a:pt x="126" y="295"/>
                    </a:lnTo>
                    <a:lnTo>
                      <a:pt x="124" y="289"/>
                    </a:lnTo>
                    <a:lnTo>
                      <a:pt x="121" y="284"/>
                    </a:lnTo>
                    <a:lnTo>
                      <a:pt x="119" y="282"/>
                    </a:lnTo>
                    <a:lnTo>
                      <a:pt x="117" y="280"/>
                    </a:lnTo>
                    <a:lnTo>
                      <a:pt x="117" y="277"/>
                    </a:lnTo>
                    <a:lnTo>
                      <a:pt x="116" y="275"/>
                    </a:lnTo>
                    <a:lnTo>
                      <a:pt x="114" y="270"/>
                    </a:lnTo>
                    <a:lnTo>
                      <a:pt x="112" y="267"/>
                    </a:lnTo>
                    <a:lnTo>
                      <a:pt x="112" y="264"/>
                    </a:lnTo>
                    <a:lnTo>
                      <a:pt x="112" y="260"/>
                    </a:lnTo>
                    <a:lnTo>
                      <a:pt x="112" y="259"/>
                    </a:lnTo>
                    <a:lnTo>
                      <a:pt x="111" y="255"/>
                    </a:lnTo>
                    <a:lnTo>
                      <a:pt x="109" y="254"/>
                    </a:lnTo>
                    <a:lnTo>
                      <a:pt x="111" y="252"/>
                    </a:lnTo>
                    <a:lnTo>
                      <a:pt x="111" y="249"/>
                    </a:lnTo>
                    <a:lnTo>
                      <a:pt x="86" y="249"/>
                    </a:lnTo>
                    <a:lnTo>
                      <a:pt x="68" y="249"/>
                    </a:lnTo>
                    <a:lnTo>
                      <a:pt x="59" y="250"/>
                    </a:lnTo>
                    <a:lnTo>
                      <a:pt x="53" y="249"/>
                    </a:lnTo>
                    <a:lnTo>
                      <a:pt x="48" y="249"/>
                    </a:lnTo>
                    <a:lnTo>
                      <a:pt x="41" y="249"/>
                    </a:lnTo>
                    <a:lnTo>
                      <a:pt x="36" y="250"/>
                    </a:lnTo>
                    <a:lnTo>
                      <a:pt x="31" y="250"/>
                    </a:lnTo>
                    <a:lnTo>
                      <a:pt x="28" y="249"/>
                    </a:lnTo>
                    <a:lnTo>
                      <a:pt x="24" y="249"/>
                    </a:lnTo>
                    <a:lnTo>
                      <a:pt x="19" y="250"/>
                    </a:lnTo>
                    <a:lnTo>
                      <a:pt x="16" y="250"/>
                    </a:lnTo>
                    <a:lnTo>
                      <a:pt x="14" y="252"/>
                    </a:lnTo>
                    <a:lnTo>
                      <a:pt x="13" y="252"/>
                    </a:lnTo>
                    <a:lnTo>
                      <a:pt x="11" y="252"/>
                    </a:lnTo>
                    <a:lnTo>
                      <a:pt x="11" y="252"/>
                    </a:lnTo>
                    <a:lnTo>
                      <a:pt x="11" y="252"/>
                    </a:lnTo>
                    <a:lnTo>
                      <a:pt x="11" y="252"/>
                    </a:lnTo>
                    <a:lnTo>
                      <a:pt x="8" y="250"/>
                    </a:lnTo>
                    <a:lnTo>
                      <a:pt x="1" y="250"/>
                    </a:lnTo>
                    <a:lnTo>
                      <a:pt x="0" y="249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88" name="Freeform 132"/>
              <p:cNvSpPr>
                <a:spLocks/>
              </p:cNvSpPr>
              <p:nvPr/>
            </p:nvSpPr>
            <p:spPr bwMode="auto">
              <a:xfrm>
                <a:off x="6837762" y="3377624"/>
                <a:ext cx="41739" cy="91308"/>
              </a:xfrm>
              <a:custGeom>
                <a:avLst/>
                <a:gdLst/>
                <a:ahLst/>
                <a:cxnLst>
                  <a:cxn ang="0">
                    <a:pos x="8" y="0"/>
                  </a:cxn>
                  <a:cxn ang="0">
                    <a:pos x="13" y="3"/>
                  </a:cxn>
                  <a:cxn ang="0">
                    <a:pos x="16" y="5"/>
                  </a:cxn>
                  <a:cxn ang="0">
                    <a:pos x="21" y="5"/>
                  </a:cxn>
                  <a:cxn ang="0">
                    <a:pos x="25" y="7"/>
                  </a:cxn>
                  <a:cxn ang="0">
                    <a:pos x="28" y="8"/>
                  </a:cxn>
                  <a:cxn ang="0">
                    <a:pos x="38" y="20"/>
                  </a:cxn>
                  <a:cxn ang="0">
                    <a:pos x="40" y="65"/>
                  </a:cxn>
                  <a:cxn ang="0">
                    <a:pos x="43" y="88"/>
                  </a:cxn>
                  <a:cxn ang="0">
                    <a:pos x="53" y="95"/>
                  </a:cxn>
                  <a:cxn ang="0">
                    <a:pos x="58" y="98"/>
                  </a:cxn>
                  <a:cxn ang="0">
                    <a:pos x="68" y="110"/>
                  </a:cxn>
                  <a:cxn ang="0">
                    <a:pos x="75" y="121"/>
                  </a:cxn>
                  <a:cxn ang="0">
                    <a:pos x="76" y="126"/>
                  </a:cxn>
                  <a:cxn ang="0">
                    <a:pos x="73" y="130"/>
                  </a:cxn>
                  <a:cxn ang="0">
                    <a:pos x="70" y="131"/>
                  </a:cxn>
                  <a:cxn ang="0">
                    <a:pos x="70" y="135"/>
                  </a:cxn>
                  <a:cxn ang="0">
                    <a:pos x="73" y="146"/>
                  </a:cxn>
                  <a:cxn ang="0">
                    <a:pos x="68" y="151"/>
                  </a:cxn>
                  <a:cxn ang="0">
                    <a:pos x="60" y="160"/>
                  </a:cxn>
                  <a:cxn ang="0">
                    <a:pos x="56" y="166"/>
                  </a:cxn>
                  <a:cxn ang="0">
                    <a:pos x="58" y="176"/>
                  </a:cxn>
                  <a:cxn ang="0">
                    <a:pos x="51" y="175"/>
                  </a:cxn>
                  <a:cxn ang="0">
                    <a:pos x="50" y="168"/>
                  </a:cxn>
                  <a:cxn ang="0">
                    <a:pos x="45" y="165"/>
                  </a:cxn>
                  <a:cxn ang="0">
                    <a:pos x="36" y="156"/>
                  </a:cxn>
                  <a:cxn ang="0">
                    <a:pos x="33" y="148"/>
                  </a:cxn>
                  <a:cxn ang="0">
                    <a:pos x="36" y="140"/>
                  </a:cxn>
                  <a:cxn ang="0">
                    <a:pos x="41" y="130"/>
                  </a:cxn>
                  <a:cxn ang="0">
                    <a:pos x="43" y="118"/>
                  </a:cxn>
                  <a:cxn ang="0">
                    <a:pos x="35" y="115"/>
                  </a:cxn>
                  <a:cxn ang="0">
                    <a:pos x="26" y="116"/>
                  </a:cxn>
                  <a:cxn ang="0">
                    <a:pos x="21" y="116"/>
                  </a:cxn>
                  <a:cxn ang="0">
                    <a:pos x="18" y="113"/>
                  </a:cxn>
                  <a:cxn ang="0">
                    <a:pos x="15" y="108"/>
                  </a:cxn>
                  <a:cxn ang="0">
                    <a:pos x="7" y="106"/>
                  </a:cxn>
                  <a:cxn ang="0">
                    <a:pos x="5" y="101"/>
                  </a:cxn>
                  <a:cxn ang="0">
                    <a:pos x="0" y="95"/>
                  </a:cxn>
                  <a:cxn ang="0">
                    <a:pos x="7" y="90"/>
                  </a:cxn>
                  <a:cxn ang="0">
                    <a:pos x="7" y="85"/>
                  </a:cxn>
                  <a:cxn ang="0">
                    <a:pos x="7" y="80"/>
                  </a:cxn>
                  <a:cxn ang="0">
                    <a:pos x="13" y="75"/>
                  </a:cxn>
                  <a:cxn ang="0">
                    <a:pos x="16" y="70"/>
                  </a:cxn>
                  <a:cxn ang="0">
                    <a:pos x="20" y="68"/>
                  </a:cxn>
                  <a:cxn ang="0">
                    <a:pos x="16" y="65"/>
                  </a:cxn>
                  <a:cxn ang="0">
                    <a:pos x="16" y="62"/>
                  </a:cxn>
                  <a:cxn ang="0">
                    <a:pos x="15" y="55"/>
                  </a:cxn>
                  <a:cxn ang="0">
                    <a:pos x="16" y="50"/>
                  </a:cxn>
                  <a:cxn ang="0">
                    <a:pos x="15" y="43"/>
                  </a:cxn>
                  <a:cxn ang="0">
                    <a:pos x="20" y="33"/>
                  </a:cxn>
                  <a:cxn ang="0">
                    <a:pos x="21" y="32"/>
                  </a:cxn>
                  <a:cxn ang="0">
                    <a:pos x="20" y="23"/>
                  </a:cxn>
                  <a:cxn ang="0">
                    <a:pos x="15" y="18"/>
                  </a:cxn>
                  <a:cxn ang="0">
                    <a:pos x="18" y="12"/>
                  </a:cxn>
                  <a:cxn ang="0">
                    <a:pos x="11" y="8"/>
                  </a:cxn>
                  <a:cxn ang="0">
                    <a:pos x="8" y="5"/>
                  </a:cxn>
                </a:cxnLst>
                <a:rect l="0" t="0" r="r" b="b"/>
                <a:pathLst>
                  <a:path w="76" h="178">
                    <a:moveTo>
                      <a:pt x="8" y="2"/>
                    </a:moveTo>
                    <a:lnTo>
                      <a:pt x="8" y="0"/>
                    </a:lnTo>
                    <a:lnTo>
                      <a:pt x="11" y="0"/>
                    </a:lnTo>
                    <a:lnTo>
                      <a:pt x="13" y="3"/>
                    </a:lnTo>
                    <a:lnTo>
                      <a:pt x="15" y="3"/>
                    </a:lnTo>
                    <a:lnTo>
                      <a:pt x="16" y="5"/>
                    </a:lnTo>
                    <a:lnTo>
                      <a:pt x="18" y="3"/>
                    </a:lnTo>
                    <a:lnTo>
                      <a:pt x="21" y="5"/>
                    </a:lnTo>
                    <a:lnTo>
                      <a:pt x="23" y="5"/>
                    </a:lnTo>
                    <a:lnTo>
                      <a:pt x="25" y="7"/>
                    </a:lnTo>
                    <a:lnTo>
                      <a:pt x="25" y="7"/>
                    </a:lnTo>
                    <a:lnTo>
                      <a:pt x="28" y="8"/>
                    </a:lnTo>
                    <a:lnTo>
                      <a:pt x="31" y="12"/>
                    </a:lnTo>
                    <a:lnTo>
                      <a:pt x="38" y="20"/>
                    </a:lnTo>
                    <a:lnTo>
                      <a:pt x="40" y="28"/>
                    </a:lnTo>
                    <a:lnTo>
                      <a:pt x="40" y="65"/>
                    </a:lnTo>
                    <a:lnTo>
                      <a:pt x="38" y="68"/>
                    </a:lnTo>
                    <a:lnTo>
                      <a:pt x="43" y="88"/>
                    </a:lnTo>
                    <a:lnTo>
                      <a:pt x="50" y="93"/>
                    </a:lnTo>
                    <a:lnTo>
                      <a:pt x="53" y="95"/>
                    </a:lnTo>
                    <a:lnTo>
                      <a:pt x="55" y="98"/>
                    </a:lnTo>
                    <a:lnTo>
                      <a:pt x="58" y="98"/>
                    </a:lnTo>
                    <a:lnTo>
                      <a:pt x="66" y="105"/>
                    </a:lnTo>
                    <a:lnTo>
                      <a:pt x="68" y="110"/>
                    </a:lnTo>
                    <a:lnTo>
                      <a:pt x="73" y="116"/>
                    </a:lnTo>
                    <a:lnTo>
                      <a:pt x="75" y="121"/>
                    </a:lnTo>
                    <a:lnTo>
                      <a:pt x="76" y="125"/>
                    </a:lnTo>
                    <a:lnTo>
                      <a:pt x="76" y="126"/>
                    </a:lnTo>
                    <a:lnTo>
                      <a:pt x="75" y="128"/>
                    </a:lnTo>
                    <a:lnTo>
                      <a:pt x="73" y="130"/>
                    </a:lnTo>
                    <a:lnTo>
                      <a:pt x="70" y="130"/>
                    </a:lnTo>
                    <a:lnTo>
                      <a:pt x="70" y="131"/>
                    </a:lnTo>
                    <a:lnTo>
                      <a:pt x="71" y="133"/>
                    </a:lnTo>
                    <a:lnTo>
                      <a:pt x="70" y="135"/>
                    </a:lnTo>
                    <a:lnTo>
                      <a:pt x="73" y="138"/>
                    </a:lnTo>
                    <a:lnTo>
                      <a:pt x="73" y="146"/>
                    </a:lnTo>
                    <a:lnTo>
                      <a:pt x="71" y="150"/>
                    </a:lnTo>
                    <a:lnTo>
                      <a:pt x="68" y="151"/>
                    </a:lnTo>
                    <a:lnTo>
                      <a:pt x="63" y="153"/>
                    </a:lnTo>
                    <a:lnTo>
                      <a:pt x="60" y="160"/>
                    </a:lnTo>
                    <a:lnTo>
                      <a:pt x="60" y="163"/>
                    </a:lnTo>
                    <a:lnTo>
                      <a:pt x="56" y="166"/>
                    </a:lnTo>
                    <a:lnTo>
                      <a:pt x="58" y="173"/>
                    </a:lnTo>
                    <a:lnTo>
                      <a:pt x="58" y="176"/>
                    </a:lnTo>
                    <a:lnTo>
                      <a:pt x="53" y="178"/>
                    </a:lnTo>
                    <a:lnTo>
                      <a:pt x="51" y="175"/>
                    </a:lnTo>
                    <a:lnTo>
                      <a:pt x="53" y="171"/>
                    </a:lnTo>
                    <a:lnTo>
                      <a:pt x="50" y="168"/>
                    </a:lnTo>
                    <a:lnTo>
                      <a:pt x="48" y="166"/>
                    </a:lnTo>
                    <a:lnTo>
                      <a:pt x="45" y="165"/>
                    </a:lnTo>
                    <a:lnTo>
                      <a:pt x="40" y="160"/>
                    </a:lnTo>
                    <a:lnTo>
                      <a:pt x="36" y="156"/>
                    </a:lnTo>
                    <a:lnTo>
                      <a:pt x="35" y="153"/>
                    </a:lnTo>
                    <a:lnTo>
                      <a:pt x="33" y="148"/>
                    </a:lnTo>
                    <a:lnTo>
                      <a:pt x="33" y="145"/>
                    </a:lnTo>
                    <a:lnTo>
                      <a:pt x="36" y="140"/>
                    </a:lnTo>
                    <a:lnTo>
                      <a:pt x="36" y="135"/>
                    </a:lnTo>
                    <a:lnTo>
                      <a:pt x="41" y="130"/>
                    </a:lnTo>
                    <a:lnTo>
                      <a:pt x="43" y="125"/>
                    </a:lnTo>
                    <a:lnTo>
                      <a:pt x="43" y="118"/>
                    </a:lnTo>
                    <a:lnTo>
                      <a:pt x="40" y="115"/>
                    </a:lnTo>
                    <a:lnTo>
                      <a:pt x="35" y="115"/>
                    </a:lnTo>
                    <a:lnTo>
                      <a:pt x="30" y="115"/>
                    </a:lnTo>
                    <a:lnTo>
                      <a:pt x="26" y="116"/>
                    </a:lnTo>
                    <a:lnTo>
                      <a:pt x="23" y="116"/>
                    </a:lnTo>
                    <a:lnTo>
                      <a:pt x="21" y="116"/>
                    </a:lnTo>
                    <a:lnTo>
                      <a:pt x="18" y="115"/>
                    </a:lnTo>
                    <a:lnTo>
                      <a:pt x="18" y="113"/>
                    </a:lnTo>
                    <a:lnTo>
                      <a:pt x="15" y="110"/>
                    </a:lnTo>
                    <a:lnTo>
                      <a:pt x="15" y="108"/>
                    </a:lnTo>
                    <a:lnTo>
                      <a:pt x="13" y="106"/>
                    </a:lnTo>
                    <a:lnTo>
                      <a:pt x="7" y="106"/>
                    </a:lnTo>
                    <a:lnTo>
                      <a:pt x="7" y="105"/>
                    </a:lnTo>
                    <a:lnTo>
                      <a:pt x="5" y="101"/>
                    </a:lnTo>
                    <a:lnTo>
                      <a:pt x="0" y="97"/>
                    </a:lnTo>
                    <a:lnTo>
                      <a:pt x="0" y="95"/>
                    </a:lnTo>
                    <a:lnTo>
                      <a:pt x="3" y="93"/>
                    </a:lnTo>
                    <a:lnTo>
                      <a:pt x="7" y="90"/>
                    </a:lnTo>
                    <a:lnTo>
                      <a:pt x="7" y="87"/>
                    </a:lnTo>
                    <a:lnTo>
                      <a:pt x="7" y="85"/>
                    </a:lnTo>
                    <a:lnTo>
                      <a:pt x="7" y="83"/>
                    </a:lnTo>
                    <a:lnTo>
                      <a:pt x="7" y="80"/>
                    </a:lnTo>
                    <a:lnTo>
                      <a:pt x="7" y="78"/>
                    </a:lnTo>
                    <a:lnTo>
                      <a:pt x="13" y="75"/>
                    </a:lnTo>
                    <a:lnTo>
                      <a:pt x="16" y="73"/>
                    </a:lnTo>
                    <a:lnTo>
                      <a:pt x="16" y="70"/>
                    </a:lnTo>
                    <a:lnTo>
                      <a:pt x="20" y="70"/>
                    </a:lnTo>
                    <a:lnTo>
                      <a:pt x="20" y="68"/>
                    </a:lnTo>
                    <a:lnTo>
                      <a:pt x="16" y="67"/>
                    </a:lnTo>
                    <a:lnTo>
                      <a:pt x="16" y="65"/>
                    </a:lnTo>
                    <a:lnTo>
                      <a:pt x="15" y="62"/>
                    </a:lnTo>
                    <a:lnTo>
                      <a:pt x="16" y="62"/>
                    </a:lnTo>
                    <a:lnTo>
                      <a:pt x="16" y="58"/>
                    </a:lnTo>
                    <a:lnTo>
                      <a:pt x="15" y="55"/>
                    </a:lnTo>
                    <a:lnTo>
                      <a:pt x="16" y="53"/>
                    </a:lnTo>
                    <a:lnTo>
                      <a:pt x="16" y="50"/>
                    </a:lnTo>
                    <a:lnTo>
                      <a:pt x="16" y="47"/>
                    </a:lnTo>
                    <a:lnTo>
                      <a:pt x="15" y="43"/>
                    </a:lnTo>
                    <a:lnTo>
                      <a:pt x="15" y="38"/>
                    </a:lnTo>
                    <a:lnTo>
                      <a:pt x="20" y="33"/>
                    </a:lnTo>
                    <a:lnTo>
                      <a:pt x="20" y="33"/>
                    </a:lnTo>
                    <a:lnTo>
                      <a:pt x="21" y="32"/>
                    </a:lnTo>
                    <a:lnTo>
                      <a:pt x="21" y="27"/>
                    </a:lnTo>
                    <a:lnTo>
                      <a:pt x="20" y="23"/>
                    </a:lnTo>
                    <a:lnTo>
                      <a:pt x="16" y="20"/>
                    </a:lnTo>
                    <a:lnTo>
                      <a:pt x="15" y="18"/>
                    </a:lnTo>
                    <a:lnTo>
                      <a:pt x="18" y="13"/>
                    </a:lnTo>
                    <a:lnTo>
                      <a:pt x="18" y="12"/>
                    </a:lnTo>
                    <a:lnTo>
                      <a:pt x="15" y="10"/>
                    </a:lnTo>
                    <a:lnTo>
                      <a:pt x="11" y="8"/>
                    </a:lnTo>
                    <a:lnTo>
                      <a:pt x="10" y="5"/>
                    </a:lnTo>
                    <a:lnTo>
                      <a:pt x="8" y="5"/>
                    </a:lnTo>
                    <a:lnTo>
                      <a:pt x="8" y="2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89" name="Freeform 133"/>
              <p:cNvSpPr>
                <a:spLocks/>
              </p:cNvSpPr>
              <p:nvPr/>
            </p:nvSpPr>
            <p:spPr bwMode="auto">
              <a:xfrm>
                <a:off x="6696489" y="3364135"/>
                <a:ext cx="153045" cy="114135"/>
              </a:xfrm>
              <a:custGeom>
                <a:avLst/>
                <a:gdLst/>
                <a:ahLst/>
                <a:cxnLst>
                  <a:cxn ang="0">
                    <a:pos x="62" y="67"/>
                  </a:cxn>
                  <a:cxn ang="0">
                    <a:pos x="65" y="73"/>
                  </a:cxn>
                  <a:cxn ang="0">
                    <a:pos x="76" y="68"/>
                  </a:cxn>
                  <a:cxn ang="0">
                    <a:pos x="86" y="73"/>
                  </a:cxn>
                  <a:cxn ang="0">
                    <a:pos x="93" y="80"/>
                  </a:cxn>
                  <a:cxn ang="0">
                    <a:pos x="111" y="85"/>
                  </a:cxn>
                  <a:cxn ang="0">
                    <a:pos x="123" y="82"/>
                  </a:cxn>
                  <a:cxn ang="0">
                    <a:pos x="133" y="75"/>
                  </a:cxn>
                  <a:cxn ang="0">
                    <a:pos x="143" y="92"/>
                  </a:cxn>
                  <a:cxn ang="0">
                    <a:pos x="166" y="107"/>
                  </a:cxn>
                  <a:cxn ang="0">
                    <a:pos x="183" y="115"/>
                  </a:cxn>
                  <a:cxn ang="0">
                    <a:pos x="193" y="117"/>
                  </a:cxn>
                  <a:cxn ang="0">
                    <a:pos x="184" y="90"/>
                  </a:cxn>
                  <a:cxn ang="0">
                    <a:pos x="176" y="95"/>
                  </a:cxn>
                  <a:cxn ang="0">
                    <a:pos x="163" y="80"/>
                  </a:cxn>
                  <a:cxn ang="0">
                    <a:pos x="166" y="57"/>
                  </a:cxn>
                  <a:cxn ang="0">
                    <a:pos x="170" y="47"/>
                  </a:cxn>
                  <a:cxn ang="0">
                    <a:pos x="171" y="37"/>
                  </a:cxn>
                  <a:cxn ang="0">
                    <a:pos x="165" y="25"/>
                  </a:cxn>
                  <a:cxn ang="0">
                    <a:pos x="229" y="5"/>
                  </a:cxn>
                  <a:cxn ang="0">
                    <a:pos x="239" y="10"/>
                  </a:cxn>
                  <a:cxn ang="0">
                    <a:pos x="261" y="15"/>
                  </a:cxn>
                  <a:cxn ang="0">
                    <a:pos x="271" y="27"/>
                  </a:cxn>
                  <a:cxn ang="0">
                    <a:pos x="277" y="33"/>
                  </a:cxn>
                  <a:cxn ang="0">
                    <a:pos x="281" y="43"/>
                  </a:cxn>
                  <a:cxn ang="0">
                    <a:pos x="287" y="57"/>
                  </a:cxn>
                  <a:cxn ang="0">
                    <a:pos x="281" y="68"/>
                  </a:cxn>
                  <a:cxn ang="0">
                    <a:pos x="281" y="80"/>
                  </a:cxn>
                  <a:cxn ang="0">
                    <a:pos x="282" y="90"/>
                  </a:cxn>
                  <a:cxn ang="0">
                    <a:pos x="282" y="95"/>
                  </a:cxn>
                  <a:cxn ang="0">
                    <a:pos x="273" y="105"/>
                  </a:cxn>
                  <a:cxn ang="0">
                    <a:pos x="273" y="115"/>
                  </a:cxn>
                  <a:cxn ang="0">
                    <a:pos x="271" y="126"/>
                  </a:cxn>
                  <a:cxn ang="0">
                    <a:pos x="266" y="135"/>
                  </a:cxn>
                  <a:cxn ang="0">
                    <a:pos x="216" y="150"/>
                  </a:cxn>
                  <a:cxn ang="0">
                    <a:pos x="208" y="166"/>
                  </a:cxn>
                  <a:cxn ang="0">
                    <a:pos x="196" y="166"/>
                  </a:cxn>
                  <a:cxn ang="0">
                    <a:pos x="181" y="168"/>
                  </a:cxn>
                  <a:cxn ang="0">
                    <a:pos x="170" y="178"/>
                  </a:cxn>
                  <a:cxn ang="0">
                    <a:pos x="166" y="185"/>
                  </a:cxn>
                  <a:cxn ang="0">
                    <a:pos x="125" y="218"/>
                  </a:cxn>
                  <a:cxn ang="0">
                    <a:pos x="110" y="216"/>
                  </a:cxn>
                  <a:cxn ang="0">
                    <a:pos x="100" y="216"/>
                  </a:cxn>
                  <a:cxn ang="0">
                    <a:pos x="85" y="215"/>
                  </a:cxn>
                  <a:cxn ang="0">
                    <a:pos x="73" y="210"/>
                  </a:cxn>
                  <a:cxn ang="0">
                    <a:pos x="67" y="208"/>
                  </a:cxn>
                  <a:cxn ang="0">
                    <a:pos x="33" y="213"/>
                  </a:cxn>
                  <a:cxn ang="0">
                    <a:pos x="25" y="203"/>
                  </a:cxn>
                  <a:cxn ang="0">
                    <a:pos x="10" y="191"/>
                  </a:cxn>
                  <a:cxn ang="0">
                    <a:pos x="0" y="180"/>
                  </a:cxn>
                  <a:cxn ang="0">
                    <a:pos x="53" y="98"/>
                  </a:cxn>
                  <a:cxn ang="0">
                    <a:pos x="53" y="85"/>
                  </a:cxn>
                  <a:cxn ang="0">
                    <a:pos x="53" y="65"/>
                  </a:cxn>
                </a:cxnLst>
                <a:rect l="0" t="0" r="r" b="b"/>
                <a:pathLst>
                  <a:path w="287" h="220">
                    <a:moveTo>
                      <a:pt x="53" y="63"/>
                    </a:moveTo>
                    <a:lnTo>
                      <a:pt x="55" y="65"/>
                    </a:lnTo>
                    <a:lnTo>
                      <a:pt x="58" y="65"/>
                    </a:lnTo>
                    <a:lnTo>
                      <a:pt x="62" y="67"/>
                    </a:lnTo>
                    <a:lnTo>
                      <a:pt x="63" y="67"/>
                    </a:lnTo>
                    <a:lnTo>
                      <a:pt x="63" y="72"/>
                    </a:lnTo>
                    <a:lnTo>
                      <a:pt x="63" y="73"/>
                    </a:lnTo>
                    <a:lnTo>
                      <a:pt x="65" y="73"/>
                    </a:lnTo>
                    <a:lnTo>
                      <a:pt x="68" y="72"/>
                    </a:lnTo>
                    <a:lnTo>
                      <a:pt x="72" y="70"/>
                    </a:lnTo>
                    <a:lnTo>
                      <a:pt x="75" y="70"/>
                    </a:lnTo>
                    <a:lnTo>
                      <a:pt x="76" y="68"/>
                    </a:lnTo>
                    <a:lnTo>
                      <a:pt x="83" y="67"/>
                    </a:lnTo>
                    <a:lnTo>
                      <a:pt x="85" y="67"/>
                    </a:lnTo>
                    <a:lnTo>
                      <a:pt x="85" y="72"/>
                    </a:lnTo>
                    <a:lnTo>
                      <a:pt x="86" y="73"/>
                    </a:lnTo>
                    <a:lnTo>
                      <a:pt x="86" y="77"/>
                    </a:lnTo>
                    <a:lnTo>
                      <a:pt x="86" y="78"/>
                    </a:lnTo>
                    <a:lnTo>
                      <a:pt x="88" y="78"/>
                    </a:lnTo>
                    <a:lnTo>
                      <a:pt x="93" y="80"/>
                    </a:lnTo>
                    <a:lnTo>
                      <a:pt x="95" y="80"/>
                    </a:lnTo>
                    <a:lnTo>
                      <a:pt x="101" y="83"/>
                    </a:lnTo>
                    <a:lnTo>
                      <a:pt x="105" y="85"/>
                    </a:lnTo>
                    <a:lnTo>
                      <a:pt x="111" y="85"/>
                    </a:lnTo>
                    <a:lnTo>
                      <a:pt x="111" y="87"/>
                    </a:lnTo>
                    <a:lnTo>
                      <a:pt x="115" y="87"/>
                    </a:lnTo>
                    <a:lnTo>
                      <a:pt x="123" y="85"/>
                    </a:lnTo>
                    <a:lnTo>
                      <a:pt x="123" y="82"/>
                    </a:lnTo>
                    <a:lnTo>
                      <a:pt x="125" y="77"/>
                    </a:lnTo>
                    <a:lnTo>
                      <a:pt x="128" y="77"/>
                    </a:lnTo>
                    <a:lnTo>
                      <a:pt x="131" y="75"/>
                    </a:lnTo>
                    <a:lnTo>
                      <a:pt x="133" y="75"/>
                    </a:lnTo>
                    <a:lnTo>
                      <a:pt x="133" y="82"/>
                    </a:lnTo>
                    <a:lnTo>
                      <a:pt x="136" y="85"/>
                    </a:lnTo>
                    <a:lnTo>
                      <a:pt x="136" y="88"/>
                    </a:lnTo>
                    <a:lnTo>
                      <a:pt x="143" y="92"/>
                    </a:lnTo>
                    <a:lnTo>
                      <a:pt x="151" y="93"/>
                    </a:lnTo>
                    <a:lnTo>
                      <a:pt x="156" y="97"/>
                    </a:lnTo>
                    <a:lnTo>
                      <a:pt x="161" y="103"/>
                    </a:lnTo>
                    <a:lnTo>
                      <a:pt x="166" y="107"/>
                    </a:lnTo>
                    <a:lnTo>
                      <a:pt x="171" y="112"/>
                    </a:lnTo>
                    <a:lnTo>
                      <a:pt x="176" y="117"/>
                    </a:lnTo>
                    <a:lnTo>
                      <a:pt x="179" y="117"/>
                    </a:lnTo>
                    <a:lnTo>
                      <a:pt x="183" y="115"/>
                    </a:lnTo>
                    <a:lnTo>
                      <a:pt x="186" y="113"/>
                    </a:lnTo>
                    <a:lnTo>
                      <a:pt x="189" y="113"/>
                    </a:lnTo>
                    <a:lnTo>
                      <a:pt x="189" y="115"/>
                    </a:lnTo>
                    <a:lnTo>
                      <a:pt x="193" y="117"/>
                    </a:lnTo>
                    <a:lnTo>
                      <a:pt x="194" y="113"/>
                    </a:lnTo>
                    <a:lnTo>
                      <a:pt x="193" y="90"/>
                    </a:lnTo>
                    <a:lnTo>
                      <a:pt x="189" y="90"/>
                    </a:lnTo>
                    <a:lnTo>
                      <a:pt x="184" y="90"/>
                    </a:lnTo>
                    <a:lnTo>
                      <a:pt x="184" y="93"/>
                    </a:lnTo>
                    <a:lnTo>
                      <a:pt x="186" y="95"/>
                    </a:lnTo>
                    <a:lnTo>
                      <a:pt x="186" y="95"/>
                    </a:lnTo>
                    <a:lnTo>
                      <a:pt x="176" y="95"/>
                    </a:lnTo>
                    <a:lnTo>
                      <a:pt x="173" y="93"/>
                    </a:lnTo>
                    <a:lnTo>
                      <a:pt x="171" y="90"/>
                    </a:lnTo>
                    <a:lnTo>
                      <a:pt x="165" y="83"/>
                    </a:lnTo>
                    <a:lnTo>
                      <a:pt x="163" y="80"/>
                    </a:lnTo>
                    <a:lnTo>
                      <a:pt x="161" y="75"/>
                    </a:lnTo>
                    <a:lnTo>
                      <a:pt x="161" y="63"/>
                    </a:lnTo>
                    <a:lnTo>
                      <a:pt x="161" y="60"/>
                    </a:lnTo>
                    <a:lnTo>
                      <a:pt x="166" y="57"/>
                    </a:lnTo>
                    <a:lnTo>
                      <a:pt x="168" y="53"/>
                    </a:lnTo>
                    <a:lnTo>
                      <a:pt x="168" y="52"/>
                    </a:lnTo>
                    <a:lnTo>
                      <a:pt x="170" y="52"/>
                    </a:lnTo>
                    <a:lnTo>
                      <a:pt x="170" y="47"/>
                    </a:lnTo>
                    <a:lnTo>
                      <a:pt x="170" y="43"/>
                    </a:lnTo>
                    <a:lnTo>
                      <a:pt x="170" y="40"/>
                    </a:lnTo>
                    <a:lnTo>
                      <a:pt x="170" y="37"/>
                    </a:lnTo>
                    <a:lnTo>
                      <a:pt x="171" y="37"/>
                    </a:lnTo>
                    <a:lnTo>
                      <a:pt x="171" y="33"/>
                    </a:lnTo>
                    <a:lnTo>
                      <a:pt x="170" y="32"/>
                    </a:lnTo>
                    <a:lnTo>
                      <a:pt x="166" y="30"/>
                    </a:lnTo>
                    <a:lnTo>
                      <a:pt x="165" y="25"/>
                    </a:lnTo>
                    <a:lnTo>
                      <a:pt x="175" y="9"/>
                    </a:lnTo>
                    <a:lnTo>
                      <a:pt x="214" y="0"/>
                    </a:lnTo>
                    <a:lnTo>
                      <a:pt x="226" y="5"/>
                    </a:lnTo>
                    <a:lnTo>
                      <a:pt x="229" y="5"/>
                    </a:lnTo>
                    <a:lnTo>
                      <a:pt x="233" y="5"/>
                    </a:lnTo>
                    <a:lnTo>
                      <a:pt x="236" y="5"/>
                    </a:lnTo>
                    <a:lnTo>
                      <a:pt x="239" y="9"/>
                    </a:lnTo>
                    <a:lnTo>
                      <a:pt x="239" y="10"/>
                    </a:lnTo>
                    <a:lnTo>
                      <a:pt x="243" y="12"/>
                    </a:lnTo>
                    <a:lnTo>
                      <a:pt x="248" y="12"/>
                    </a:lnTo>
                    <a:lnTo>
                      <a:pt x="258" y="15"/>
                    </a:lnTo>
                    <a:lnTo>
                      <a:pt x="261" y="15"/>
                    </a:lnTo>
                    <a:lnTo>
                      <a:pt x="263" y="19"/>
                    </a:lnTo>
                    <a:lnTo>
                      <a:pt x="266" y="19"/>
                    </a:lnTo>
                    <a:lnTo>
                      <a:pt x="268" y="22"/>
                    </a:lnTo>
                    <a:lnTo>
                      <a:pt x="271" y="27"/>
                    </a:lnTo>
                    <a:lnTo>
                      <a:pt x="274" y="27"/>
                    </a:lnTo>
                    <a:lnTo>
                      <a:pt x="274" y="30"/>
                    </a:lnTo>
                    <a:lnTo>
                      <a:pt x="276" y="30"/>
                    </a:lnTo>
                    <a:lnTo>
                      <a:pt x="277" y="33"/>
                    </a:lnTo>
                    <a:lnTo>
                      <a:pt x="281" y="35"/>
                    </a:lnTo>
                    <a:lnTo>
                      <a:pt x="284" y="37"/>
                    </a:lnTo>
                    <a:lnTo>
                      <a:pt x="284" y="38"/>
                    </a:lnTo>
                    <a:lnTo>
                      <a:pt x="281" y="43"/>
                    </a:lnTo>
                    <a:lnTo>
                      <a:pt x="282" y="45"/>
                    </a:lnTo>
                    <a:lnTo>
                      <a:pt x="286" y="48"/>
                    </a:lnTo>
                    <a:lnTo>
                      <a:pt x="287" y="52"/>
                    </a:lnTo>
                    <a:lnTo>
                      <a:pt x="287" y="57"/>
                    </a:lnTo>
                    <a:lnTo>
                      <a:pt x="286" y="58"/>
                    </a:lnTo>
                    <a:lnTo>
                      <a:pt x="286" y="58"/>
                    </a:lnTo>
                    <a:lnTo>
                      <a:pt x="281" y="63"/>
                    </a:lnTo>
                    <a:lnTo>
                      <a:pt x="281" y="68"/>
                    </a:lnTo>
                    <a:lnTo>
                      <a:pt x="282" y="72"/>
                    </a:lnTo>
                    <a:lnTo>
                      <a:pt x="282" y="75"/>
                    </a:lnTo>
                    <a:lnTo>
                      <a:pt x="282" y="78"/>
                    </a:lnTo>
                    <a:lnTo>
                      <a:pt x="281" y="80"/>
                    </a:lnTo>
                    <a:lnTo>
                      <a:pt x="282" y="83"/>
                    </a:lnTo>
                    <a:lnTo>
                      <a:pt x="282" y="87"/>
                    </a:lnTo>
                    <a:lnTo>
                      <a:pt x="281" y="87"/>
                    </a:lnTo>
                    <a:lnTo>
                      <a:pt x="282" y="90"/>
                    </a:lnTo>
                    <a:lnTo>
                      <a:pt x="282" y="92"/>
                    </a:lnTo>
                    <a:lnTo>
                      <a:pt x="286" y="93"/>
                    </a:lnTo>
                    <a:lnTo>
                      <a:pt x="286" y="95"/>
                    </a:lnTo>
                    <a:lnTo>
                      <a:pt x="282" y="95"/>
                    </a:lnTo>
                    <a:lnTo>
                      <a:pt x="282" y="98"/>
                    </a:lnTo>
                    <a:lnTo>
                      <a:pt x="279" y="100"/>
                    </a:lnTo>
                    <a:lnTo>
                      <a:pt x="273" y="103"/>
                    </a:lnTo>
                    <a:lnTo>
                      <a:pt x="273" y="105"/>
                    </a:lnTo>
                    <a:lnTo>
                      <a:pt x="273" y="108"/>
                    </a:lnTo>
                    <a:lnTo>
                      <a:pt x="273" y="110"/>
                    </a:lnTo>
                    <a:lnTo>
                      <a:pt x="273" y="112"/>
                    </a:lnTo>
                    <a:lnTo>
                      <a:pt x="273" y="115"/>
                    </a:lnTo>
                    <a:lnTo>
                      <a:pt x="269" y="118"/>
                    </a:lnTo>
                    <a:lnTo>
                      <a:pt x="266" y="120"/>
                    </a:lnTo>
                    <a:lnTo>
                      <a:pt x="266" y="122"/>
                    </a:lnTo>
                    <a:lnTo>
                      <a:pt x="271" y="126"/>
                    </a:lnTo>
                    <a:lnTo>
                      <a:pt x="273" y="130"/>
                    </a:lnTo>
                    <a:lnTo>
                      <a:pt x="273" y="131"/>
                    </a:lnTo>
                    <a:lnTo>
                      <a:pt x="273" y="131"/>
                    </a:lnTo>
                    <a:lnTo>
                      <a:pt x="266" y="135"/>
                    </a:lnTo>
                    <a:lnTo>
                      <a:pt x="251" y="140"/>
                    </a:lnTo>
                    <a:lnTo>
                      <a:pt x="246" y="140"/>
                    </a:lnTo>
                    <a:lnTo>
                      <a:pt x="221" y="150"/>
                    </a:lnTo>
                    <a:lnTo>
                      <a:pt x="216" y="150"/>
                    </a:lnTo>
                    <a:lnTo>
                      <a:pt x="208" y="155"/>
                    </a:lnTo>
                    <a:lnTo>
                      <a:pt x="206" y="158"/>
                    </a:lnTo>
                    <a:lnTo>
                      <a:pt x="208" y="165"/>
                    </a:lnTo>
                    <a:lnTo>
                      <a:pt x="208" y="166"/>
                    </a:lnTo>
                    <a:lnTo>
                      <a:pt x="206" y="166"/>
                    </a:lnTo>
                    <a:lnTo>
                      <a:pt x="204" y="166"/>
                    </a:lnTo>
                    <a:lnTo>
                      <a:pt x="199" y="166"/>
                    </a:lnTo>
                    <a:lnTo>
                      <a:pt x="196" y="166"/>
                    </a:lnTo>
                    <a:lnTo>
                      <a:pt x="196" y="165"/>
                    </a:lnTo>
                    <a:lnTo>
                      <a:pt x="189" y="165"/>
                    </a:lnTo>
                    <a:lnTo>
                      <a:pt x="184" y="166"/>
                    </a:lnTo>
                    <a:lnTo>
                      <a:pt x="181" y="168"/>
                    </a:lnTo>
                    <a:lnTo>
                      <a:pt x="178" y="170"/>
                    </a:lnTo>
                    <a:lnTo>
                      <a:pt x="170" y="173"/>
                    </a:lnTo>
                    <a:lnTo>
                      <a:pt x="168" y="176"/>
                    </a:lnTo>
                    <a:lnTo>
                      <a:pt x="170" y="178"/>
                    </a:lnTo>
                    <a:lnTo>
                      <a:pt x="168" y="180"/>
                    </a:lnTo>
                    <a:lnTo>
                      <a:pt x="168" y="181"/>
                    </a:lnTo>
                    <a:lnTo>
                      <a:pt x="168" y="183"/>
                    </a:lnTo>
                    <a:lnTo>
                      <a:pt x="166" y="185"/>
                    </a:lnTo>
                    <a:lnTo>
                      <a:pt x="158" y="188"/>
                    </a:lnTo>
                    <a:lnTo>
                      <a:pt x="143" y="196"/>
                    </a:lnTo>
                    <a:lnTo>
                      <a:pt x="131" y="210"/>
                    </a:lnTo>
                    <a:lnTo>
                      <a:pt x="125" y="218"/>
                    </a:lnTo>
                    <a:lnTo>
                      <a:pt x="118" y="220"/>
                    </a:lnTo>
                    <a:lnTo>
                      <a:pt x="113" y="220"/>
                    </a:lnTo>
                    <a:lnTo>
                      <a:pt x="110" y="216"/>
                    </a:lnTo>
                    <a:lnTo>
                      <a:pt x="110" y="216"/>
                    </a:lnTo>
                    <a:lnTo>
                      <a:pt x="108" y="216"/>
                    </a:lnTo>
                    <a:lnTo>
                      <a:pt x="106" y="216"/>
                    </a:lnTo>
                    <a:lnTo>
                      <a:pt x="105" y="215"/>
                    </a:lnTo>
                    <a:lnTo>
                      <a:pt x="100" y="216"/>
                    </a:lnTo>
                    <a:lnTo>
                      <a:pt x="95" y="218"/>
                    </a:lnTo>
                    <a:lnTo>
                      <a:pt x="93" y="218"/>
                    </a:lnTo>
                    <a:lnTo>
                      <a:pt x="90" y="216"/>
                    </a:lnTo>
                    <a:lnTo>
                      <a:pt x="85" y="215"/>
                    </a:lnTo>
                    <a:lnTo>
                      <a:pt x="80" y="215"/>
                    </a:lnTo>
                    <a:lnTo>
                      <a:pt x="78" y="213"/>
                    </a:lnTo>
                    <a:lnTo>
                      <a:pt x="73" y="210"/>
                    </a:lnTo>
                    <a:lnTo>
                      <a:pt x="73" y="210"/>
                    </a:lnTo>
                    <a:lnTo>
                      <a:pt x="72" y="208"/>
                    </a:lnTo>
                    <a:lnTo>
                      <a:pt x="68" y="210"/>
                    </a:lnTo>
                    <a:lnTo>
                      <a:pt x="67" y="208"/>
                    </a:lnTo>
                    <a:lnTo>
                      <a:pt x="67" y="208"/>
                    </a:lnTo>
                    <a:lnTo>
                      <a:pt x="65" y="206"/>
                    </a:lnTo>
                    <a:lnTo>
                      <a:pt x="60" y="208"/>
                    </a:lnTo>
                    <a:lnTo>
                      <a:pt x="57" y="208"/>
                    </a:lnTo>
                    <a:lnTo>
                      <a:pt x="33" y="213"/>
                    </a:lnTo>
                    <a:lnTo>
                      <a:pt x="32" y="210"/>
                    </a:lnTo>
                    <a:lnTo>
                      <a:pt x="30" y="208"/>
                    </a:lnTo>
                    <a:lnTo>
                      <a:pt x="27" y="205"/>
                    </a:lnTo>
                    <a:lnTo>
                      <a:pt x="25" y="203"/>
                    </a:lnTo>
                    <a:lnTo>
                      <a:pt x="22" y="201"/>
                    </a:lnTo>
                    <a:lnTo>
                      <a:pt x="18" y="198"/>
                    </a:lnTo>
                    <a:lnTo>
                      <a:pt x="13" y="193"/>
                    </a:lnTo>
                    <a:lnTo>
                      <a:pt x="10" y="191"/>
                    </a:lnTo>
                    <a:lnTo>
                      <a:pt x="8" y="190"/>
                    </a:lnTo>
                    <a:lnTo>
                      <a:pt x="5" y="186"/>
                    </a:lnTo>
                    <a:lnTo>
                      <a:pt x="2" y="183"/>
                    </a:lnTo>
                    <a:lnTo>
                      <a:pt x="0" y="180"/>
                    </a:lnTo>
                    <a:lnTo>
                      <a:pt x="2" y="108"/>
                    </a:lnTo>
                    <a:lnTo>
                      <a:pt x="55" y="108"/>
                    </a:lnTo>
                    <a:lnTo>
                      <a:pt x="53" y="105"/>
                    </a:lnTo>
                    <a:lnTo>
                      <a:pt x="53" y="98"/>
                    </a:lnTo>
                    <a:lnTo>
                      <a:pt x="55" y="97"/>
                    </a:lnTo>
                    <a:lnTo>
                      <a:pt x="55" y="93"/>
                    </a:lnTo>
                    <a:lnTo>
                      <a:pt x="53" y="90"/>
                    </a:lnTo>
                    <a:lnTo>
                      <a:pt x="53" y="85"/>
                    </a:lnTo>
                    <a:lnTo>
                      <a:pt x="53" y="77"/>
                    </a:lnTo>
                    <a:lnTo>
                      <a:pt x="52" y="68"/>
                    </a:lnTo>
                    <a:lnTo>
                      <a:pt x="53" y="67"/>
                    </a:lnTo>
                    <a:lnTo>
                      <a:pt x="53" y="65"/>
                    </a:lnTo>
                    <a:lnTo>
                      <a:pt x="53" y="63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90" name="Freeform 134"/>
              <p:cNvSpPr>
                <a:spLocks/>
              </p:cNvSpPr>
              <p:nvPr/>
            </p:nvSpPr>
            <p:spPr bwMode="auto">
              <a:xfrm>
                <a:off x="6562709" y="3337157"/>
                <a:ext cx="162678" cy="142150"/>
              </a:xfrm>
              <a:custGeom>
                <a:avLst/>
                <a:gdLst/>
                <a:ahLst/>
                <a:cxnLst>
                  <a:cxn ang="0">
                    <a:pos x="276" y="256"/>
                  </a:cxn>
                  <a:cxn ang="0">
                    <a:pos x="262" y="244"/>
                  </a:cxn>
                  <a:cxn ang="0">
                    <a:pos x="251" y="234"/>
                  </a:cxn>
                  <a:cxn ang="0">
                    <a:pos x="302" y="156"/>
                  </a:cxn>
                  <a:cxn ang="0">
                    <a:pos x="302" y="141"/>
                  </a:cxn>
                  <a:cxn ang="0">
                    <a:pos x="302" y="118"/>
                  </a:cxn>
                  <a:cxn ang="0">
                    <a:pos x="294" y="116"/>
                  </a:cxn>
                  <a:cxn ang="0">
                    <a:pos x="282" y="119"/>
                  </a:cxn>
                  <a:cxn ang="0">
                    <a:pos x="267" y="116"/>
                  </a:cxn>
                  <a:cxn ang="0">
                    <a:pos x="261" y="119"/>
                  </a:cxn>
                  <a:cxn ang="0">
                    <a:pos x="261" y="111"/>
                  </a:cxn>
                  <a:cxn ang="0">
                    <a:pos x="259" y="99"/>
                  </a:cxn>
                  <a:cxn ang="0">
                    <a:pos x="257" y="89"/>
                  </a:cxn>
                  <a:cxn ang="0">
                    <a:pos x="252" y="83"/>
                  </a:cxn>
                  <a:cxn ang="0">
                    <a:pos x="249" y="73"/>
                  </a:cxn>
                  <a:cxn ang="0">
                    <a:pos x="249" y="56"/>
                  </a:cxn>
                  <a:cxn ang="0">
                    <a:pos x="249" y="45"/>
                  </a:cxn>
                  <a:cxn ang="0">
                    <a:pos x="251" y="31"/>
                  </a:cxn>
                  <a:cxn ang="0">
                    <a:pos x="224" y="23"/>
                  </a:cxn>
                  <a:cxn ang="0">
                    <a:pos x="191" y="31"/>
                  </a:cxn>
                  <a:cxn ang="0">
                    <a:pos x="189" y="46"/>
                  </a:cxn>
                  <a:cxn ang="0">
                    <a:pos x="156" y="48"/>
                  </a:cxn>
                  <a:cxn ang="0">
                    <a:pos x="141" y="40"/>
                  </a:cxn>
                  <a:cxn ang="0">
                    <a:pos x="134" y="28"/>
                  </a:cxn>
                  <a:cxn ang="0">
                    <a:pos x="129" y="15"/>
                  </a:cxn>
                  <a:cxn ang="0">
                    <a:pos x="126" y="5"/>
                  </a:cxn>
                  <a:cxn ang="0">
                    <a:pos x="85" y="0"/>
                  </a:cxn>
                  <a:cxn ang="0">
                    <a:pos x="58" y="0"/>
                  </a:cxn>
                  <a:cxn ang="0">
                    <a:pos x="41" y="0"/>
                  </a:cxn>
                  <a:cxn ang="0">
                    <a:pos x="30" y="3"/>
                  </a:cxn>
                  <a:cxn ang="0">
                    <a:pos x="20" y="8"/>
                  </a:cxn>
                  <a:cxn ang="0">
                    <a:pos x="36" y="45"/>
                  </a:cxn>
                  <a:cxn ang="0">
                    <a:pos x="40" y="73"/>
                  </a:cxn>
                  <a:cxn ang="0">
                    <a:pos x="53" y="106"/>
                  </a:cxn>
                  <a:cxn ang="0">
                    <a:pos x="46" y="148"/>
                  </a:cxn>
                  <a:cxn ang="0">
                    <a:pos x="18" y="171"/>
                  </a:cxn>
                  <a:cxn ang="0">
                    <a:pos x="10" y="204"/>
                  </a:cxn>
                  <a:cxn ang="0">
                    <a:pos x="2" y="236"/>
                  </a:cxn>
                  <a:cxn ang="0">
                    <a:pos x="0" y="256"/>
                  </a:cxn>
                  <a:cxn ang="0">
                    <a:pos x="8" y="252"/>
                  </a:cxn>
                  <a:cxn ang="0">
                    <a:pos x="22" y="254"/>
                  </a:cxn>
                  <a:cxn ang="0">
                    <a:pos x="36" y="247"/>
                  </a:cxn>
                  <a:cxn ang="0">
                    <a:pos x="43" y="247"/>
                  </a:cxn>
                  <a:cxn ang="0">
                    <a:pos x="48" y="252"/>
                  </a:cxn>
                  <a:cxn ang="0">
                    <a:pos x="63" y="257"/>
                  </a:cxn>
                  <a:cxn ang="0">
                    <a:pos x="161" y="256"/>
                  </a:cxn>
                  <a:cxn ang="0">
                    <a:pos x="171" y="264"/>
                  </a:cxn>
                  <a:cxn ang="0">
                    <a:pos x="184" y="267"/>
                  </a:cxn>
                  <a:cxn ang="0">
                    <a:pos x="201" y="267"/>
                  </a:cxn>
                  <a:cxn ang="0">
                    <a:pos x="209" y="264"/>
                  </a:cxn>
                  <a:cxn ang="0">
                    <a:pos x="226" y="271"/>
                  </a:cxn>
                  <a:cxn ang="0">
                    <a:pos x="232" y="269"/>
                  </a:cxn>
                  <a:cxn ang="0">
                    <a:pos x="239" y="271"/>
                  </a:cxn>
                  <a:cxn ang="0">
                    <a:pos x="282" y="264"/>
                  </a:cxn>
                </a:cxnLst>
                <a:rect l="0" t="0" r="r" b="b"/>
                <a:pathLst>
                  <a:path w="304" h="272">
                    <a:moveTo>
                      <a:pt x="282" y="264"/>
                    </a:moveTo>
                    <a:lnTo>
                      <a:pt x="281" y="261"/>
                    </a:lnTo>
                    <a:lnTo>
                      <a:pt x="279" y="259"/>
                    </a:lnTo>
                    <a:lnTo>
                      <a:pt x="276" y="256"/>
                    </a:lnTo>
                    <a:lnTo>
                      <a:pt x="274" y="254"/>
                    </a:lnTo>
                    <a:lnTo>
                      <a:pt x="271" y="252"/>
                    </a:lnTo>
                    <a:lnTo>
                      <a:pt x="267" y="249"/>
                    </a:lnTo>
                    <a:lnTo>
                      <a:pt x="262" y="244"/>
                    </a:lnTo>
                    <a:lnTo>
                      <a:pt x="259" y="242"/>
                    </a:lnTo>
                    <a:lnTo>
                      <a:pt x="257" y="241"/>
                    </a:lnTo>
                    <a:lnTo>
                      <a:pt x="254" y="237"/>
                    </a:lnTo>
                    <a:lnTo>
                      <a:pt x="251" y="234"/>
                    </a:lnTo>
                    <a:lnTo>
                      <a:pt x="249" y="231"/>
                    </a:lnTo>
                    <a:lnTo>
                      <a:pt x="251" y="159"/>
                    </a:lnTo>
                    <a:lnTo>
                      <a:pt x="304" y="159"/>
                    </a:lnTo>
                    <a:lnTo>
                      <a:pt x="302" y="156"/>
                    </a:lnTo>
                    <a:lnTo>
                      <a:pt x="302" y="149"/>
                    </a:lnTo>
                    <a:lnTo>
                      <a:pt x="304" y="148"/>
                    </a:lnTo>
                    <a:lnTo>
                      <a:pt x="304" y="144"/>
                    </a:lnTo>
                    <a:lnTo>
                      <a:pt x="302" y="141"/>
                    </a:lnTo>
                    <a:lnTo>
                      <a:pt x="302" y="136"/>
                    </a:lnTo>
                    <a:lnTo>
                      <a:pt x="302" y="128"/>
                    </a:lnTo>
                    <a:lnTo>
                      <a:pt x="301" y="119"/>
                    </a:lnTo>
                    <a:lnTo>
                      <a:pt x="302" y="118"/>
                    </a:lnTo>
                    <a:lnTo>
                      <a:pt x="302" y="116"/>
                    </a:lnTo>
                    <a:lnTo>
                      <a:pt x="302" y="114"/>
                    </a:lnTo>
                    <a:lnTo>
                      <a:pt x="297" y="114"/>
                    </a:lnTo>
                    <a:lnTo>
                      <a:pt x="294" y="116"/>
                    </a:lnTo>
                    <a:lnTo>
                      <a:pt x="289" y="118"/>
                    </a:lnTo>
                    <a:lnTo>
                      <a:pt x="287" y="119"/>
                    </a:lnTo>
                    <a:lnTo>
                      <a:pt x="284" y="119"/>
                    </a:lnTo>
                    <a:lnTo>
                      <a:pt x="282" y="119"/>
                    </a:lnTo>
                    <a:lnTo>
                      <a:pt x="276" y="119"/>
                    </a:lnTo>
                    <a:lnTo>
                      <a:pt x="274" y="118"/>
                    </a:lnTo>
                    <a:lnTo>
                      <a:pt x="271" y="116"/>
                    </a:lnTo>
                    <a:lnTo>
                      <a:pt x="267" y="116"/>
                    </a:lnTo>
                    <a:lnTo>
                      <a:pt x="266" y="116"/>
                    </a:lnTo>
                    <a:lnTo>
                      <a:pt x="264" y="118"/>
                    </a:lnTo>
                    <a:lnTo>
                      <a:pt x="262" y="119"/>
                    </a:lnTo>
                    <a:lnTo>
                      <a:pt x="261" y="119"/>
                    </a:lnTo>
                    <a:lnTo>
                      <a:pt x="259" y="118"/>
                    </a:lnTo>
                    <a:lnTo>
                      <a:pt x="259" y="113"/>
                    </a:lnTo>
                    <a:lnTo>
                      <a:pt x="261" y="111"/>
                    </a:lnTo>
                    <a:lnTo>
                      <a:pt x="261" y="111"/>
                    </a:lnTo>
                    <a:lnTo>
                      <a:pt x="262" y="108"/>
                    </a:lnTo>
                    <a:lnTo>
                      <a:pt x="259" y="104"/>
                    </a:lnTo>
                    <a:lnTo>
                      <a:pt x="259" y="101"/>
                    </a:lnTo>
                    <a:lnTo>
                      <a:pt x="259" y="99"/>
                    </a:lnTo>
                    <a:lnTo>
                      <a:pt x="259" y="98"/>
                    </a:lnTo>
                    <a:lnTo>
                      <a:pt x="257" y="94"/>
                    </a:lnTo>
                    <a:lnTo>
                      <a:pt x="257" y="91"/>
                    </a:lnTo>
                    <a:lnTo>
                      <a:pt x="257" y="89"/>
                    </a:lnTo>
                    <a:lnTo>
                      <a:pt x="257" y="86"/>
                    </a:lnTo>
                    <a:lnTo>
                      <a:pt x="256" y="86"/>
                    </a:lnTo>
                    <a:lnTo>
                      <a:pt x="254" y="83"/>
                    </a:lnTo>
                    <a:lnTo>
                      <a:pt x="252" y="83"/>
                    </a:lnTo>
                    <a:lnTo>
                      <a:pt x="252" y="79"/>
                    </a:lnTo>
                    <a:lnTo>
                      <a:pt x="251" y="78"/>
                    </a:lnTo>
                    <a:lnTo>
                      <a:pt x="251" y="75"/>
                    </a:lnTo>
                    <a:lnTo>
                      <a:pt x="249" y="73"/>
                    </a:lnTo>
                    <a:lnTo>
                      <a:pt x="251" y="70"/>
                    </a:lnTo>
                    <a:lnTo>
                      <a:pt x="251" y="61"/>
                    </a:lnTo>
                    <a:lnTo>
                      <a:pt x="249" y="58"/>
                    </a:lnTo>
                    <a:lnTo>
                      <a:pt x="249" y="56"/>
                    </a:lnTo>
                    <a:lnTo>
                      <a:pt x="251" y="55"/>
                    </a:lnTo>
                    <a:lnTo>
                      <a:pt x="251" y="51"/>
                    </a:lnTo>
                    <a:lnTo>
                      <a:pt x="247" y="48"/>
                    </a:lnTo>
                    <a:lnTo>
                      <a:pt x="249" y="45"/>
                    </a:lnTo>
                    <a:lnTo>
                      <a:pt x="251" y="41"/>
                    </a:lnTo>
                    <a:lnTo>
                      <a:pt x="251" y="38"/>
                    </a:lnTo>
                    <a:lnTo>
                      <a:pt x="251" y="35"/>
                    </a:lnTo>
                    <a:lnTo>
                      <a:pt x="251" y="31"/>
                    </a:lnTo>
                    <a:lnTo>
                      <a:pt x="223" y="30"/>
                    </a:lnTo>
                    <a:lnTo>
                      <a:pt x="223" y="28"/>
                    </a:lnTo>
                    <a:lnTo>
                      <a:pt x="223" y="26"/>
                    </a:lnTo>
                    <a:lnTo>
                      <a:pt x="224" y="23"/>
                    </a:lnTo>
                    <a:lnTo>
                      <a:pt x="216" y="23"/>
                    </a:lnTo>
                    <a:lnTo>
                      <a:pt x="216" y="25"/>
                    </a:lnTo>
                    <a:lnTo>
                      <a:pt x="193" y="25"/>
                    </a:lnTo>
                    <a:lnTo>
                      <a:pt x="191" y="31"/>
                    </a:lnTo>
                    <a:lnTo>
                      <a:pt x="189" y="35"/>
                    </a:lnTo>
                    <a:lnTo>
                      <a:pt x="188" y="36"/>
                    </a:lnTo>
                    <a:lnTo>
                      <a:pt x="189" y="40"/>
                    </a:lnTo>
                    <a:lnTo>
                      <a:pt x="189" y="46"/>
                    </a:lnTo>
                    <a:lnTo>
                      <a:pt x="171" y="46"/>
                    </a:lnTo>
                    <a:lnTo>
                      <a:pt x="168" y="48"/>
                    </a:lnTo>
                    <a:lnTo>
                      <a:pt x="159" y="48"/>
                    </a:lnTo>
                    <a:lnTo>
                      <a:pt x="156" y="48"/>
                    </a:lnTo>
                    <a:lnTo>
                      <a:pt x="151" y="48"/>
                    </a:lnTo>
                    <a:lnTo>
                      <a:pt x="146" y="48"/>
                    </a:lnTo>
                    <a:lnTo>
                      <a:pt x="143" y="46"/>
                    </a:lnTo>
                    <a:lnTo>
                      <a:pt x="141" y="40"/>
                    </a:lnTo>
                    <a:lnTo>
                      <a:pt x="138" y="35"/>
                    </a:lnTo>
                    <a:lnTo>
                      <a:pt x="136" y="33"/>
                    </a:lnTo>
                    <a:lnTo>
                      <a:pt x="134" y="31"/>
                    </a:lnTo>
                    <a:lnTo>
                      <a:pt x="134" y="28"/>
                    </a:lnTo>
                    <a:lnTo>
                      <a:pt x="133" y="26"/>
                    </a:lnTo>
                    <a:lnTo>
                      <a:pt x="131" y="21"/>
                    </a:lnTo>
                    <a:lnTo>
                      <a:pt x="129" y="18"/>
                    </a:lnTo>
                    <a:lnTo>
                      <a:pt x="129" y="15"/>
                    </a:lnTo>
                    <a:lnTo>
                      <a:pt x="129" y="11"/>
                    </a:lnTo>
                    <a:lnTo>
                      <a:pt x="129" y="10"/>
                    </a:lnTo>
                    <a:lnTo>
                      <a:pt x="128" y="6"/>
                    </a:lnTo>
                    <a:lnTo>
                      <a:pt x="126" y="5"/>
                    </a:lnTo>
                    <a:lnTo>
                      <a:pt x="128" y="3"/>
                    </a:lnTo>
                    <a:lnTo>
                      <a:pt x="128" y="0"/>
                    </a:lnTo>
                    <a:lnTo>
                      <a:pt x="103" y="0"/>
                    </a:lnTo>
                    <a:lnTo>
                      <a:pt x="85" y="0"/>
                    </a:lnTo>
                    <a:lnTo>
                      <a:pt x="76" y="1"/>
                    </a:lnTo>
                    <a:lnTo>
                      <a:pt x="70" y="0"/>
                    </a:lnTo>
                    <a:lnTo>
                      <a:pt x="65" y="0"/>
                    </a:lnTo>
                    <a:lnTo>
                      <a:pt x="58" y="0"/>
                    </a:lnTo>
                    <a:lnTo>
                      <a:pt x="53" y="1"/>
                    </a:lnTo>
                    <a:lnTo>
                      <a:pt x="48" y="1"/>
                    </a:lnTo>
                    <a:lnTo>
                      <a:pt x="45" y="0"/>
                    </a:lnTo>
                    <a:lnTo>
                      <a:pt x="41" y="0"/>
                    </a:lnTo>
                    <a:lnTo>
                      <a:pt x="36" y="1"/>
                    </a:lnTo>
                    <a:lnTo>
                      <a:pt x="33" y="1"/>
                    </a:lnTo>
                    <a:lnTo>
                      <a:pt x="31" y="3"/>
                    </a:lnTo>
                    <a:lnTo>
                      <a:pt x="30" y="3"/>
                    </a:lnTo>
                    <a:lnTo>
                      <a:pt x="28" y="3"/>
                    </a:lnTo>
                    <a:lnTo>
                      <a:pt x="28" y="3"/>
                    </a:lnTo>
                    <a:lnTo>
                      <a:pt x="28" y="3"/>
                    </a:lnTo>
                    <a:lnTo>
                      <a:pt x="20" y="8"/>
                    </a:lnTo>
                    <a:lnTo>
                      <a:pt x="23" y="10"/>
                    </a:lnTo>
                    <a:lnTo>
                      <a:pt x="23" y="13"/>
                    </a:lnTo>
                    <a:lnTo>
                      <a:pt x="36" y="26"/>
                    </a:lnTo>
                    <a:lnTo>
                      <a:pt x="36" y="45"/>
                    </a:lnTo>
                    <a:lnTo>
                      <a:pt x="45" y="53"/>
                    </a:lnTo>
                    <a:lnTo>
                      <a:pt x="43" y="61"/>
                    </a:lnTo>
                    <a:lnTo>
                      <a:pt x="35" y="71"/>
                    </a:lnTo>
                    <a:lnTo>
                      <a:pt x="40" y="73"/>
                    </a:lnTo>
                    <a:lnTo>
                      <a:pt x="40" y="81"/>
                    </a:lnTo>
                    <a:lnTo>
                      <a:pt x="43" y="86"/>
                    </a:lnTo>
                    <a:lnTo>
                      <a:pt x="43" y="91"/>
                    </a:lnTo>
                    <a:lnTo>
                      <a:pt x="53" y="106"/>
                    </a:lnTo>
                    <a:lnTo>
                      <a:pt x="53" y="109"/>
                    </a:lnTo>
                    <a:lnTo>
                      <a:pt x="55" y="113"/>
                    </a:lnTo>
                    <a:lnTo>
                      <a:pt x="55" y="131"/>
                    </a:lnTo>
                    <a:lnTo>
                      <a:pt x="46" y="148"/>
                    </a:lnTo>
                    <a:lnTo>
                      <a:pt x="43" y="148"/>
                    </a:lnTo>
                    <a:lnTo>
                      <a:pt x="31" y="154"/>
                    </a:lnTo>
                    <a:lnTo>
                      <a:pt x="31" y="161"/>
                    </a:lnTo>
                    <a:lnTo>
                      <a:pt x="18" y="171"/>
                    </a:lnTo>
                    <a:lnTo>
                      <a:pt x="18" y="177"/>
                    </a:lnTo>
                    <a:lnTo>
                      <a:pt x="17" y="179"/>
                    </a:lnTo>
                    <a:lnTo>
                      <a:pt x="17" y="197"/>
                    </a:lnTo>
                    <a:lnTo>
                      <a:pt x="10" y="204"/>
                    </a:lnTo>
                    <a:lnTo>
                      <a:pt x="8" y="212"/>
                    </a:lnTo>
                    <a:lnTo>
                      <a:pt x="2" y="221"/>
                    </a:lnTo>
                    <a:lnTo>
                      <a:pt x="2" y="227"/>
                    </a:lnTo>
                    <a:lnTo>
                      <a:pt x="2" y="236"/>
                    </a:lnTo>
                    <a:lnTo>
                      <a:pt x="2" y="246"/>
                    </a:lnTo>
                    <a:lnTo>
                      <a:pt x="0" y="252"/>
                    </a:lnTo>
                    <a:lnTo>
                      <a:pt x="0" y="256"/>
                    </a:lnTo>
                    <a:lnTo>
                      <a:pt x="0" y="256"/>
                    </a:lnTo>
                    <a:lnTo>
                      <a:pt x="5" y="256"/>
                    </a:lnTo>
                    <a:lnTo>
                      <a:pt x="5" y="257"/>
                    </a:lnTo>
                    <a:lnTo>
                      <a:pt x="8" y="256"/>
                    </a:lnTo>
                    <a:lnTo>
                      <a:pt x="8" y="252"/>
                    </a:lnTo>
                    <a:lnTo>
                      <a:pt x="10" y="252"/>
                    </a:lnTo>
                    <a:lnTo>
                      <a:pt x="17" y="254"/>
                    </a:lnTo>
                    <a:lnTo>
                      <a:pt x="20" y="256"/>
                    </a:lnTo>
                    <a:lnTo>
                      <a:pt x="22" y="254"/>
                    </a:lnTo>
                    <a:lnTo>
                      <a:pt x="22" y="251"/>
                    </a:lnTo>
                    <a:lnTo>
                      <a:pt x="28" y="246"/>
                    </a:lnTo>
                    <a:lnTo>
                      <a:pt x="31" y="246"/>
                    </a:lnTo>
                    <a:lnTo>
                      <a:pt x="36" y="247"/>
                    </a:lnTo>
                    <a:lnTo>
                      <a:pt x="36" y="247"/>
                    </a:lnTo>
                    <a:lnTo>
                      <a:pt x="38" y="247"/>
                    </a:lnTo>
                    <a:lnTo>
                      <a:pt x="40" y="246"/>
                    </a:lnTo>
                    <a:lnTo>
                      <a:pt x="43" y="247"/>
                    </a:lnTo>
                    <a:lnTo>
                      <a:pt x="43" y="249"/>
                    </a:lnTo>
                    <a:lnTo>
                      <a:pt x="46" y="251"/>
                    </a:lnTo>
                    <a:lnTo>
                      <a:pt x="46" y="252"/>
                    </a:lnTo>
                    <a:lnTo>
                      <a:pt x="48" y="252"/>
                    </a:lnTo>
                    <a:lnTo>
                      <a:pt x="53" y="257"/>
                    </a:lnTo>
                    <a:lnTo>
                      <a:pt x="58" y="259"/>
                    </a:lnTo>
                    <a:lnTo>
                      <a:pt x="61" y="257"/>
                    </a:lnTo>
                    <a:lnTo>
                      <a:pt x="63" y="257"/>
                    </a:lnTo>
                    <a:lnTo>
                      <a:pt x="66" y="256"/>
                    </a:lnTo>
                    <a:lnTo>
                      <a:pt x="70" y="256"/>
                    </a:lnTo>
                    <a:lnTo>
                      <a:pt x="70" y="256"/>
                    </a:lnTo>
                    <a:lnTo>
                      <a:pt x="161" y="256"/>
                    </a:lnTo>
                    <a:lnTo>
                      <a:pt x="163" y="257"/>
                    </a:lnTo>
                    <a:lnTo>
                      <a:pt x="164" y="261"/>
                    </a:lnTo>
                    <a:lnTo>
                      <a:pt x="168" y="262"/>
                    </a:lnTo>
                    <a:lnTo>
                      <a:pt x="171" y="264"/>
                    </a:lnTo>
                    <a:lnTo>
                      <a:pt x="178" y="266"/>
                    </a:lnTo>
                    <a:lnTo>
                      <a:pt x="181" y="266"/>
                    </a:lnTo>
                    <a:lnTo>
                      <a:pt x="183" y="266"/>
                    </a:lnTo>
                    <a:lnTo>
                      <a:pt x="184" y="267"/>
                    </a:lnTo>
                    <a:lnTo>
                      <a:pt x="188" y="269"/>
                    </a:lnTo>
                    <a:lnTo>
                      <a:pt x="191" y="267"/>
                    </a:lnTo>
                    <a:lnTo>
                      <a:pt x="194" y="266"/>
                    </a:lnTo>
                    <a:lnTo>
                      <a:pt x="201" y="267"/>
                    </a:lnTo>
                    <a:lnTo>
                      <a:pt x="204" y="267"/>
                    </a:lnTo>
                    <a:lnTo>
                      <a:pt x="204" y="264"/>
                    </a:lnTo>
                    <a:lnTo>
                      <a:pt x="206" y="264"/>
                    </a:lnTo>
                    <a:lnTo>
                      <a:pt x="209" y="264"/>
                    </a:lnTo>
                    <a:lnTo>
                      <a:pt x="214" y="269"/>
                    </a:lnTo>
                    <a:lnTo>
                      <a:pt x="219" y="271"/>
                    </a:lnTo>
                    <a:lnTo>
                      <a:pt x="224" y="271"/>
                    </a:lnTo>
                    <a:lnTo>
                      <a:pt x="226" y="271"/>
                    </a:lnTo>
                    <a:lnTo>
                      <a:pt x="226" y="269"/>
                    </a:lnTo>
                    <a:lnTo>
                      <a:pt x="227" y="267"/>
                    </a:lnTo>
                    <a:lnTo>
                      <a:pt x="231" y="269"/>
                    </a:lnTo>
                    <a:lnTo>
                      <a:pt x="232" y="269"/>
                    </a:lnTo>
                    <a:lnTo>
                      <a:pt x="234" y="269"/>
                    </a:lnTo>
                    <a:lnTo>
                      <a:pt x="236" y="271"/>
                    </a:lnTo>
                    <a:lnTo>
                      <a:pt x="237" y="271"/>
                    </a:lnTo>
                    <a:lnTo>
                      <a:pt x="239" y="271"/>
                    </a:lnTo>
                    <a:lnTo>
                      <a:pt x="241" y="272"/>
                    </a:lnTo>
                    <a:lnTo>
                      <a:pt x="242" y="271"/>
                    </a:lnTo>
                    <a:lnTo>
                      <a:pt x="244" y="271"/>
                    </a:lnTo>
                    <a:lnTo>
                      <a:pt x="282" y="264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91" name="Freeform 135"/>
              <p:cNvSpPr>
                <a:spLocks/>
              </p:cNvSpPr>
              <p:nvPr/>
            </p:nvSpPr>
            <p:spPr bwMode="auto">
              <a:xfrm>
                <a:off x="6738229" y="3449217"/>
                <a:ext cx="100603" cy="80932"/>
              </a:xfrm>
              <a:custGeom>
                <a:avLst/>
                <a:gdLst/>
                <a:ahLst/>
                <a:cxnLst>
                  <a:cxn ang="0">
                    <a:pos x="7" y="50"/>
                  </a:cxn>
                  <a:cxn ang="0">
                    <a:pos x="17" y="53"/>
                  </a:cxn>
                  <a:cxn ang="0">
                    <a:pos x="28" y="51"/>
                  </a:cxn>
                  <a:cxn ang="0">
                    <a:pos x="32" y="51"/>
                  </a:cxn>
                  <a:cxn ang="0">
                    <a:pos x="47" y="53"/>
                  </a:cxn>
                  <a:cxn ang="0">
                    <a:pos x="80" y="23"/>
                  </a:cxn>
                  <a:cxn ang="0">
                    <a:pos x="90" y="16"/>
                  </a:cxn>
                  <a:cxn ang="0">
                    <a:pos x="90" y="11"/>
                  </a:cxn>
                  <a:cxn ang="0">
                    <a:pos x="103" y="3"/>
                  </a:cxn>
                  <a:cxn ang="0">
                    <a:pos x="118" y="0"/>
                  </a:cxn>
                  <a:cxn ang="0">
                    <a:pos x="126" y="1"/>
                  </a:cxn>
                  <a:cxn ang="0">
                    <a:pos x="130" y="10"/>
                  </a:cxn>
                  <a:cxn ang="0">
                    <a:pos x="143" y="13"/>
                  </a:cxn>
                  <a:cxn ang="0">
                    <a:pos x="155" y="11"/>
                  </a:cxn>
                  <a:cxn ang="0">
                    <a:pos x="170" y="20"/>
                  </a:cxn>
                  <a:cxn ang="0">
                    <a:pos x="185" y="26"/>
                  </a:cxn>
                  <a:cxn ang="0">
                    <a:pos x="188" y="35"/>
                  </a:cxn>
                  <a:cxn ang="0">
                    <a:pos x="188" y="43"/>
                  </a:cxn>
                  <a:cxn ang="0">
                    <a:pos x="185" y="56"/>
                  </a:cxn>
                  <a:cxn ang="0">
                    <a:pos x="188" y="61"/>
                  </a:cxn>
                  <a:cxn ang="0">
                    <a:pos x="183" y="71"/>
                  </a:cxn>
                  <a:cxn ang="0">
                    <a:pos x="180" y="79"/>
                  </a:cxn>
                  <a:cxn ang="0">
                    <a:pos x="183" y="88"/>
                  </a:cxn>
                  <a:cxn ang="0">
                    <a:pos x="186" y="96"/>
                  </a:cxn>
                  <a:cxn ang="0">
                    <a:pos x="176" y="106"/>
                  </a:cxn>
                  <a:cxn ang="0">
                    <a:pos x="175" y="113"/>
                  </a:cxn>
                  <a:cxn ang="0">
                    <a:pos x="171" y="124"/>
                  </a:cxn>
                  <a:cxn ang="0">
                    <a:pos x="140" y="154"/>
                  </a:cxn>
                  <a:cxn ang="0">
                    <a:pos x="121" y="154"/>
                  </a:cxn>
                  <a:cxn ang="0">
                    <a:pos x="111" y="151"/>
                  </a:cxn>
                  <a:cxn ang="0">
                    <a:pos x="97" y="148"/>
                  </a:cxn>
                  <a:cxn ang="0">
                    <a:pos x="92" y="141"/>
                  </a:cxn>
                  <a:cxn ang="0">
                    <a:pos x="82" y="138"/>
                  </a:cxn>
                  <a:cxn ang="0">
                    <a:pos x="70" y="136"/>
                  </a:cxn>
                  <a:cxn ang="0">
                    <a:pos x="57" y="128"/>
                  </a:cxn>
                  <a:cxn ang="0">
                    <a:pos x="55" y="116"/>
                  </a:cxn>
                  <a:cxn ang="0">
                    <a:pos x="47" y="109"/>
                  </a:cxn>
                  <a:cxn ang="0">
                    <a:pos x="47" y="104"/>
                  </a:cxn>
                  <a:cxn ang="0">
                    <a:pos x="37" y="98"/>
                  </a:cxn>
                  <a:cxn ang="0">
                    <a:pos x="23" y="83"/>
                  </a:cxn>
                  <a:cxn ang="0">
                    <a:pos x="18" y="78"/>
                  </a:cxn>
                  <a:cxn ang="0">
                    <a:pos x="13" y="68"/>
                  </a:cxn>
                  <a:cxn ang="0">
                    <a:pos x="8" y="63"/>
                  </a:cxn>
                  <a:cxn ang="0">
                    <a:pos x="0" y="56"/>
                  </a:cxn>
                  <a:cxn ang="0">
                    <a:pos x="0" y="51"/>
                  </a:cxn>
                  <a:cxn ang="0">
                    <a:pos x="0" y="48"/>
                  </a:cxn>
                </a:cxnLst>
                <a:rect l="0" t="0" r="r" b="b"/>
                <a:pathLst>
                  <a:path w="190" h="156">
                    <a:moveTo>
                      <a:pt x="0" y="48"/>
                    </a:moveTo>
                    <a:lnTo>
                      <a:pt x="2" y="50"/>
                    </a:lnTo>
                    <a:lnTo>
                      <a:pt x="7" y="50"/>
                    </a:lnTo>
                    <a:lnTo>
                      <a:pt x="12" y="51"/>
                    </a:lnTo>
                    <a:lnTo>
                      <a:pt x="15" y="53"/>
                    </a:lnTo>
                    <a:lnTo>
                      <a:pt x="17" y="53"/>
                    </a:lnTo>
                    <a:lnTo>
                      <a:pt x="22" y="51"/>
                    </a:lnTo>
                    <a:lnTo>
                      <a:pt x="27" y="50"/>
                    </a:lnTo>
                    <a:lnTo>
                      <a:pt x="28" y="51"/>
                    </a:lnTo>
                    <a:lnTo>
                      <a:pt x="30" y="51"/>
                    </a:lnTo>
                    <a:lnTo>
                      <a:pt x="32" y="51"/>
                    </a:lnTo>
                    <a:lnTo>
                      <a:pt x="32" y="51"/>
                    </a:lnTo>
                    <a:lnTo>
                      <a:pt x="35" y="55"/>
                    </a:lnTo>
                    <a:lnTo>
                      <a:pt x="40" y="55"/>
                    </a:lnTo>
                    <a:lnTo>
                      <a:pt x="47" y="53"/>
                    </a:lnTo>
                    <a:lnTo>
                      <a:pt x="53" y="45"/>
                    </a:lnTo>
                    <a:lnTo>
                      <a:pt x="65" y="31"/>
                    </a:lnTo>
                    <a:lnTo>
                      <a:pt x="80" y="23"/>
                    </a:lnTo>
                    <a:lnTo>
                      <a:pt x="88" y="20"/>
                    </a:lnTo>
                    <a:lnTo>
                      <a:pt x="90" y="18"/>
                    </a:lnTo>
                    <a:lnTo>
                      <a:pt x="90" y="16"/>
                    </a:lnTo>
                    <a:lnTo>
                      <a:pt x="90" y="15"/>
                    </a:lnTo>
                    <a:lnTo>
                      <a:pt x="92" y="13"/>
                    </a:lnTo>
                    <a:lnTo>
                      <a:pt x="90" y="11"/>
                    </a:lnTo>
                    <a:lnTo>
                      <a:pt x="92" y="8"/>
                    </a:lnTo>
                    <a:lnTo>
                      <a:pt x="100" y="5"/>
                    </a:lnTo>
                    <a:lnTo>
                      <a:pt x="103" y="3"/>
                    </a:lnTo>
                    <a:lnTo>
                      <a:pt x="106" y="1"/>
                    </a:lnTo>
                    <a:lnTo>
                      <a:pt x="111" y="0"/>
                    </a:lnTo>
                    <a:lnTo>
                      <a:pt x="118" y="0"/>
                    </a:lnTo>
                    <a:lnTo>
                      <a:pt x="118" y="1"/>
                    </a:lnTo>
                    <a:lnTo>
                      <a:pt x="121" y="1"/>
                    </a:lnTo>
                    <a:lnTo>
                      <a:pt x="126" y="1"/>
                    </a:lnTo>
                    <a:lnTo>
                      <a:pt x="128" y="1"/>
                    </a:lnTo>
                    <a:lnTo>
                      <a:pt x="130" y="1"/>
                    </a:lnTo>
                    <a:lnTo>
                      <a:pt x="130" y="10"/>
                    </a:lnTo>
                    <a:lnTo>
                      <a:pt x="138" y="10"/>
                    </a:lnTo>
                    <a:lnTo>
                      <a:pt x="141" y="10"/>
                    </a:lnTo>
                    <a:lnTo>
                      <a:pt x="143" y="13"/>
                    </a:lnTo>
                    <a:lnTo>
                      <a:pt x="146" y="11"/>
                    </a:lnTo>
                    <a:lnTo>
                      <a:pt x="148" y="10"/>
                    </a:lnTo>
                    <a:lnTo>
                      <a:pt x="155" y="11"/>
                    </a:lnTo>
                    <a:lnTo>
                      <a:pt x="161" y="15"/>
                    </a:lnTo>
                    <a:lnTo>
                      <a:pt x="165" y="20"/>
                    </a:lnTo>
                    <a:lnTo>
                      <a:pt x="170" y="20"/>
                    </a:lnTo>
                    <a:lnTo>
                      <a:pt x="176" y="21"/>
                    </a:lnTo>
                    <a:lnTo>
                      <a:pt x="181" y="25"/>
                    </a:lnTo>
                    <a:lnTo>
                      <a:pt x="185" y="26"/>
                    </a:lnTo>
                    <a:lnTo>
                      <a:pt x="190" y="28"/>
                    </a:lnTo>
                    <a:lnTo>
                      <a:pt x="190" y="31"/>
                    </a:lnTo>
                    <a:lnTo>
                      <a:pt x="188" y="35"/>
                    </a:lnTo>
                    <a:lnTo>
                      <a:pt x="188" y="38"/>
                    </a:lnTo>
                    <a:lnTo>
                      <a:pt x="188" y="41"/>
                    </a:lnTo>
                    <a:lnTo>
                      <a:pt x="188" y="43"/>
                    </a:lnTo>
                    <a:lnTo>
                      <a:pt x="188" y="46"/>
                    </a:lnTo>
                    <a:lnTo>
                      <a:pt x="186" y="50"/>
                    </a:lnTo>
                    <a:lnTo>
                      <a:pt x="185" y="56"/>
                    </a:lnTo>
                    <a:lnTo>
                      <a:pt x="183" y="60"/>
                    </a:lnTo>
                    <a:lnTo>
                      <a:pt x="185" y="61"/>
                    </a:lnTo>
                    <a:lnTo>
                      <a:pt x="188" y="61"/>
                    </a:lnTo>
                    <a:lnTo>
                      <a:pt x="186" y="64"/>
                    </a:lnTo>
                    <a:lnTo>
                      <a:pt x="183" y="66"/>
                    </a:lnTo>
                    <a:lnTo>
                      <a:pt x="183" y="71"/>
                    </a:lnTo>
                    <a:lnTo>
                      <a:pt x="183" y="74"/>
                    </a:lnTo>
                    <a:lnTo>
                      <a:pt x="180" y="76"/>
                    </a:lnTo>
                    <a:lnTo>
                      <a:pt x="180" y="79"/>
                    </a:lnTo>
                    <a:lnTo>
                      <a:pt x="185" y="81"/>
                    </a:lnTo>
                    <a:lnTo>
                      <a:pt x="185" y="86"/>
                    </a:lnTo>
                    <a:lnTo>
                      <a:pt x="183" y="88"/>
                    </a:lnTo>
                    <a:lnTo>
                      <a:pt x="183" y="91"/>
                    </a:lnTo>
                    <a:lnTo>
                      <a:pt x="185" y="93"/>
                    </a:lnTo>
                    <a:lnTo>
                      <a:pt x="186" y="96"/>
                    </a:lnTo>
                    <a:lnTo>
                      <a:pt x="183" y="101"/>
                    </a:lnTo>
                    <a:lnTo>
                      <a:pt x="178" y="104"/>
                    </a:lnTo>
                    <a:lnTo>
                      <a:pt x="176" y="106"/>
                    </a:lnTo>
                    <a:lnTo>
                      <a:pt x="173" y="106"/>
                    </a:lnTo>
                    <a:lnTo>
                      <a:pt x="173" y="109"/>
                    </a:lnTo>
                    <a:lnTo>
                      <a:pt x="175" y="113"/>
                    </a:lnTo>
                    <a:lnTo>
                      <a:pt x="173" y="116"/>
                    </a:lnTo>
                    <a:lnTo>
                      <a:pt x="173" y="123"/>
                    </a:lnTo>
                    <a:lnTo>
                      <a:pt x="171" y="124"/>
                    </a:lnTo>
                    <a:lnTo>
                      <a:pt x="171" y="133"/>
                    </a:lnTo>
                    <a:lnTo>
                      <a:pt x="145" y="156"/>
                    </a:lnTo>
                    <a:lnTo>
                      <a:pt x="140" y="154"/>
                    </a:lnTo>
                    <a:lnTo>
                      <a:pt x="131" y="153"/>
                    </a:lnTo>
                    <a:lnTo>
                      <a:pt x="125" y="153"/>
                    </a:lnTo>
                    <a:lnTo>
                      <a:pt x="121" y="154"/>
                    </a:lnTo>
                    <a:lnTo>
                      <a:pt x="120" y="153"/>
                    </a:lnTo>
                    <a:lnTo>
                      <a:pt x="115" y="151"/>
                    </a:lnTo>
                    <a:lnTo>
                      <a:pt x="111" y="151"/>
                    </a:lnTo>
                    <a:lnTo>
                      <a:pt x="110" y="148"/>
                    </a:lnTo>
                    <a:lnTo>
                      <a:pt x="103" y="148"/>
                    </a:lnTo>
                    <a:lnTo>
                      <a:pt x="97" y="148"/>
                    </a:lnTo>
                    <a:lnTo>
                      <a:pt x="93" y="146"/>
                    </a:lnTo>
                    <a:lnTo>
                      <a:pt x="92" y="144"/>
                    </a:lnTo>
                    <a:lnTo>
                      <a:pt x="92" y="141"/>
                    </a:lnTo>
                    <a:lnTo>
                      <a:pt x="90" y="139"/>
                    </a:lnTo>
                    <a:lnTo>
                      <a:pt x="87" y="139"/>
                    </a:lnTo>
                    <a:lnTo>
                      <a:pt x="82" y="138"/>
                    </a:lnTo>
                    <a:lnTo>
                      <a:pt x="78" y="138"/>
                    </a:lnTo>
                    <a:lnTo>
                      <a:pt x="73" y="134"/>
                    </a:lnTo>
                    <a:lnTo>
                      <a:pt x="70" y="136"/>
                    </a:lnTo>
                    <a:lnTo>
                      <a:pt x="65" y="134"/>
                    </a:lnTo>
                    <a:lnTo>
                      <a:pt x="62" y="131"/>
                    </a:lnTo>
                    <a:lnTo>
                      <a:pt x="57" y="128"/>
                    </a:lnTo>
                    <a:lnTo>
                      <a:pt x="55" y="124"/>
                    </a:lnTo>
                    <a:lnTo>
                      <a:pt x="55" y="121"/>
                    </a:lnTo>
                    <a:lnTo>
                      <a:pt x="55" y="116"/>
                    </a:lnTo>
                    <a:lnTo>
                      <a:pt x="55" y="113"/>
                    </a:lnTo>
                    <a:lnTo>
                      <a:pt x="52" y="111"/>
                    </a:lnTo>
                    <a:lnTo>
                      <a:pt x="47" y="109"/>
                    </a:lnTo>
                    <a:lnTo>
                      <a:pt x="47" y="108"/>
                    </a:lnTo>
                    <a:lnTo>
                      <a:pt x="47" y="106"/>
                    </a:lnTo>
                    <a:lnTo>
                      <a:pt x="47" y="104"/>
                    </a:lnTo>
                    <a:lnTo>
                      <a:pt x="43" y="103"/>
                    </a:lnTo>
                    <a:lnTo>
                      <a:pt x="42" y="101"/>
                    </a:lnTo>
                    <a:lnTo>
                      <a:pt x="37" y="98"/>
                    </a:lnTo>
                    <a:lnTo>
                      <a:pt x="32" y="94"/>
                    </a:lnTo>
                    <a:lnTo>
                      <a:pt x="25" y="86"/>
                    </a:lnTo>
                    <a:lnTo>
                      <a:pt x="23" y="83"/>
                    </a:lnTo>
                    <a:lnTo>
                      <a:pt x="22" y="83"/>
                    </a:lnTo>
                    <a:lnTo>
                      <a:pt x="20" y="81"/>
                    </a:lnTo>
                    <a:lnTo>
                      <a:pt x="18" y="78"/>
                    </a:lnTo>
                    <a:lnTo>
                      <a:pt x="17" y="76"/>
                    </a:lnTo>
                    <a:lnTo>
                      <a:pt x="15" y="71"/>
                    </a:lnTo>
                    <a:lnTo>
                      <a:pt x="13" y="68"/>
                    </a:lnTo>
                    <a:lnTo>
                      <a:pt x="12" y="68"/>
                    </a:lnTo>
                    <a:lnTo>
                      <a:pt x="10" y="64"/>
                    </a:lnTo>
                    <a:lnTo>
                      <a:pt x="8" y="63"/>
                    </a:lnTo>
                    <a:lnTo>
                      <a:pt x="5" y="61"/>
                    </a:lnTo>
                    <a:lnTo>
                      <a:pt x="3" y="60"/>
                    </a:lnTo>
                    <a:lnTo>
                      <a:pt x="0" y="56"/>
                    </a:lnTo>
                    <a:lnTo>
                      <a:pt x="0" y="55"/>
                    </a:lnTo>
                    <a:lnTo>
                      <a:pt x="0" y="53"/>
                    </a:lnTo>
                    <a:lnTo>
                      <a:pt x="0" y="51"/>
                    </a:lnTo>
                    <a:lnTo>
                      <a:pt x="0" y="48"/>
                    </a:lnTo>
                    <a:lnTo>
                      <a:pt x="0" y="48"/>
                    </a:lnTo>
                    <a:lnTo>
                      <a:pt x="0" y="48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92" name="Freeform 136"/>
              <p:cNvSpPr>
                <a:spLocks/>
              </p:cNvSpPr>
              <p:nvPr/>
            </p:nvSpPr>
            <p:spPr bwMode="auto">
              <a:xfrm>
                <a:off x="6667593" y="3474119"/>
                <a:ext cx="122008" cy="106872"/>
              </a:xfrm>
              <a:custGeom>
                <a:avLst/>
                <a:gdLst/>
                <a:ahLst/>
                <a:cxnLst>
                  <a:cxn ang="0">
                    <a:pos x="131" y="5"/>
                  </a:cxn>
                  <a:cxn ang="0">
                    <a:pos x="134" y="12"/>
                  </a:cxn>
                  <a:cxn ang="0">
                    <a:pos x="141" y="16"/>
                  </a:cxn>
                  <a:cxn ang="0">
                    <a:pos x="146" y="23"/>
                  </a:cxn>
                  <a:cxn ang="0">
                    <a:pos x="151" y="33"/>
                  </a:cxn>
                  <a:cxn ang="0">
                    <a:pos x="156" y="38"/>
                  </a:cxn>
                  <a:cxn ang="0">
                    <a:pos x="173" y="53"/>
                  </a:cxn>
                  <a:cxn ang="0">
                    <a:pos x="178" y="58"/>
                  </a:cxn>
                  <a:cxn ang="0">
                    <a:pos x="183" y="63"/>
                  </a:cxn>
                  <a:cxn ang="0">
                    <a:pos x="186" y="73"/>
                  </a:cxn>
                  <a:cxn ang="0">
                    <a:pos x="193" y="83"/>
                  </a:cxn>
                  <a:cxn ang="0">
                    <a:pos x="204" y="86"/>
                  </a:cxn>
                  <a:cxn ang="0">
                    <a:pos x="218" y="91"/>
                  </a:cxn>
                  <a:cxn ang="0">
                    <a:pos x="223" y="96"/>
                  </a:cxn>
                  <a:cxn ang="0">
                    <a:pos x="224" y="101"/>
                  </a:cxn>
                  <a:cxn ang="0">
                    <a:pos x="214" y="105"/>
                  </a:cxn>
                  <a:cxn ang="0">
                    <a:pos x="211" y="111"/>
                  </a:cxn>
                  <a:cxn ang="0">
                    <a:pos x="201" y="114"/>
                  </a:cxn>
                  <a:cxn ang="0">
                    <a:pos x="189" y="118"/>
                  </a:cxn>
                  <a:cxn ang="0">
                    <a:pos x="183" y="123"/>
                  </a:cxn>
                  <a:cxn ang="0">
                    <a:pos x="174" y="128"/>
                  </a:cxn>
                  <a:cxn ang="0">
                    <a:pos x="164" y="141"/>
                  </a:cxn>
                  <a:cxn ang="0">
                    <a:pos x="163" y="148"/>
                  </a:cxn>
                  <a:cxn ang="0">
                    <a:pos x="154" y="153"/>
                  </a:cxn>
                  <a:cxn ang="0">
                    <a:pos x="149" y="159"/>
                  </a:cxn>
                  <a:cxn ang="0">
                    <a:pos x="138" y="161"/>
                  </a:cxn>
                  <a:cxn ang="0">
                    <a:pos x="134" y="173"/>
                  </a:cxn>
                  <a:cxn ang="0">
                    <a:pos x="134" y="183"/>
                  </a:cxn>
                  <a:cxn ang="0">
                    <a:pos x="125" y="181"/>
                  </a:cxn>
                  <a:cxn ang="0">
                    <a:pos x="110" y="183"/>
                  </a:cxn>
                  <a:cxn ang="0">
                    <a:pos x="93" y="178"/>
                  </a:cxn>
                  <a:cxn ang="0">
                    <a:pos x="80" y="174"/>
                  </a:cxn>
                  <a:cxn ang="0">
                    <a:pos x="63" y="189"/>
                  </a:cxn>
                  <a:cxn ang="0">
                    <a:pos x="48" y="198"/>
                  </a:cxn>
                  <a:cxn ang="0">
                    <a:pos x="35" y="204"/>
                  </a:cxn>
                  <a:cxn ang="0">
                    <a:pos x="20" y="204"/>
                  </a:cxn>
                  <a:cxn ang="0">
                    <a:pos x="17" y="194"/>
                  </a:cxn>
                  <a:cxn ang="0">
                    <a:pos x="8" y="169"/>
                  </a:cxn>
                  <a:cxn ang="0">
                    <a:pos x="0" y="164"/>
                  </a:cxn>
                  <a:cxn ang="0">
                    <a:pos x="25" y="95"/>
                  </a:cxn>
                  <a:cxn ang="0">
                    <a:pos x="71" y="12"/>
                  </a:cxn>
                  <a:cxn ang="0">
                    <a:pos x="83" y="10"/>
                  </a:cxn>
                  <a:cxn ang="0">
                    <a:pos x="88" y="15"/>
                  </a:cxn>
                  <a:cxn ang="0">
                    <a:pos x="88" y="20"/>
                  </a:cxn>
                  <a:cxn ang="0">
                    <a:pos x="105" y="5"/>
                  </a:cxn>
                  <a:cxn ang="0">
                    <a:pos x="115" y="7"/>
                  </a:cxn>
                  <a:cxn ang="0">
                    <a:pos x="131" y="0"/>
                  </a:cxn>
                </a:cxnLst>
                <a:rect l="0" t="0" r="r" b="b"/>
                <a:pathLst>
                  <a:path w="228" h="206">
                    <a:moveTo>
                      <a:pt x="131" y="0"/>
                    </a:moveTo>
                    <a:lnTo>
                      <a:pt x="131" y="3"/>
                    </a:lnTo>
                    <a:lnTo>
                      <a:pt x="131" y="5"/>
                    </a:lnTo>
                    <a:lnTo>
                      <a:pt x="131" y="7"/>
                    </a:lnTo>
                    <a:lnTo>
                      <a:pt x="131" y="8"/>
                    </a:lnTo>
                    <a:lnTo>
                      <a:pt x="134" y="12"/>
                    </a:lnTo>
                    <a:lnTo>
                      <a:pt x="136" y="13"/>
                    </a:lnTo>
                    <a:lnTo>
                      <a:pt x="139" y="15"/>
                    </a:lnTo>
                    <a:lnTo>
                      <a:pt x="141" y="16"/>
                    </a:lnTo>
                    <a:lnTo>
                      <a:pt x="143" y="20"/>
                    </a:lnTo>
                    <a:lnTo>
                      <a:pt x="144" y="20"/>
                    </a:lnTo>
                    <a:lnTo>
                      <a:pt x="146" y="23"/>
                    </a:lnTo>
                    <a:lnTo>
                      <a:pt x="148" y="28"/>
                    </a:lnTo>
                    <a:lnTo>
                      <a:pt x="149" y="30"/>
                    </a:lnTo>
                    <a:lnTo>
                      <a:pt x="151" y="33"/>
                    </a:lnTo>
                    <a:lnTo>
                      <a:pt x="153" y="35"/>
                    </a:lnTo>
                    <a:lnTo>
                      <a:pt x="154" y="35"/>
                    </a:lnTo>
                    <a:lnTo>
                      <a:pt x="156" y="38"/>
                    </a:lnTo>
                    <a:lnTo>
                      <a:pt x="163" y="46"/>
                    </a:lnTo>
                    <a:lnTo>
                      <a:pt x="168" y="50"/>
                    </a:lnTo>
                    <a:lnTo>
                      <a:pt x="173" y="53"/>
                    </a:lnTo>
                    <a:lnTo>
                      <a:pt x="174" y="55"/>
                    </a:lnTo>
                    <a:lnTo>
                      <a:pt x="178" y="56"/>
                    </a:lnTo>
                    <a:lnTo>
                      <a:pt x="178" y="58"/>
                    </a:lnTo>
                    <a:lnTo>
                      <a:pt x="178" y="60"/>
                    </a:lnTo>
                    <a:lnTo>
                      <a:pt x="178" y="61"/>
                    </a:lnTo>
                    <a:lnTo>
                      <a:pt x="183" y="63"/>
                    </a:lnTo>
                    <a:lnTo>
                      <a:pt x="186" y="65"/>
                    </a:lnTo>
                    <a:lnTo>
                      <a:pt x="186" y="68"/>
                    </a:lnTo>
                    <a:lnTo>
                      <a:pt x="186" y="73"/>
                    </a:lnTo>
                    <a:lnTo>
                      <a:pt x="186" y="76"/>
                    </a:lnTo>
                    <a:lnTo>
                      <a:pt x="188" y="80"/>
                    </a:lnTo>
                    <a:lnTo>
                      <a:pt x="193" y="83"/>
                    </a:lnTo>
                    <a:lnTo>
                      <a:pt x="196" y="86"/>
                    </a:lnTo>
                    <a:lnTo>
                      <a:pt x="201" y="88"/>
                    </a:lnTo>
                    <a:lnTo>
                      <a:pt x="204" y="86"/>
                    </a:lnTo>
                    <a:lnTo>
                      <a:pt x="209" y="90"/>
                    </a:lnTo>
                    <a:lnTo>
                      <a:pt x="213" y="90"/>
                    </a:lnTo>
                    <a:lnTo>
                      <a:pt x="218" y="91"/>
                    </a:lnTo>
                    <a:lnTo>
                      <a:pt x="221" y="91"/>
                    </a:lnTo>
                    <a:lnTo>
                      <a:pt x="223" y="93"/>
                    </a:lnTo>
                    <a:lnTo>
                      <a:pt x="223" y="96"/>
                    </a:lnTo>
                    <a:lnTo>
                      <a:pt x="224" y="98"/>
                    </a:lnTo>
                    <a:lnTo>
                      <a:pt x="228" y="100"/>
                    </a:lnTo>
                    <a:lnTo>
                      <a:pt x="224" y="101"/>
                    </a:lnTo>
                    <a:lnTo>
                      <a:pt x="221" y="101"/>
                    </a:lnTo>
                    <a:lnTo>
                      <a:pt x="218" y="103"/>
                    </a:lnTo>
                    <a:lnTo>
                      <a:pt x="214" y="105"/>
                    </a:lnTo>
                    <a:lnTo>
                      <a:pt x="216" y="106"/>
                    </a:lnTo>
                    <a:lnTo>
                      <a:pt x="214" y="110"/>
                    </a:lnTo>
                    <a:lnTo>
                      <a:pt x="211" y="111"/>
                    </a:lnTo>
                    <a:lnTo>
                      <a:pt x="208" y="113"/>
                    </a:lnTo>
                    <a:lnTo>
                      <a:pt x="203" y="113"/>
                    </a:lnTo>
                    <a:lnTo>
                      <a:pt x="201" y="114"/>
                    </a:lnTo>
                    <a:lnTo>
                      <a:pt x="199" y="113"/>
                    </a:lnTo>
                    <a:lnTo>
                      <a:pt x="194" y="113"/>
                    </a:lnTo>
                    <a:lnTo>
                      <a:pt x="189" y="118"/>
                    </a:lnTo>
                    <a:lnTo>
                      <a:pt x="186" y="119"/>
                    </a:lnTo>
                    <a:lnTo>
                      <a:pt x="184" y="121"/>
                    </a:lnTo>
                    <a:lnTo>
                      <a:pt x="183" y="123"/>
                    </a:lnTo>
                    <a:lnTo>
                      <a:pt x="179" y="124"/>
                    </a:lnTo>
                    <a:lnTo>
                      <a:pt x="178" y="126"/>
                    </a:lnTo>
                    <a:lnTo>
                      <a:pt x="174" y="128"/>
                    </a:lnTo>
                    <a:lnTo>
                      <a:pt x="171" y="129"/>
                    </a:lnTo>
                    <a:lnTo>
                      <a:pt x="164" y="136"/>
                    </a:lnTo>
                    <a:lnTo>
                      <a:pt x="164" y="141"/>
                    </a:lnTo>
                    <a:lnTo>
                      <a:pt x="166" y="144"/>
                    </a:lnTo>
                    <a:lnTo>
                      <a:pt x="166" y="148"/>
                    </a:lnTo>
                    <a:lnTo>
                      <a:pt x="163" y="148"/>
                    </a:lnTo>
                    <a:lnTo>
                      <a:pt x="161" y="149"/>
                    </a:lnTo>
                    <a:lnTo>
                      <a:pt x="158" y="149"/>
                    </a:lnTo>
                    <a:lnTo>
                      <a:pt x="154" y="153"/>
                    </a:lnTo>
                    <a:lnTo>
                      <a:pt x="153" y="156"/>
                    </a:lnTo>
                    <a:lnTo>
                      <a:pt x="151" y="156"/>
                    </a:lnTo>
                    <a:lnTo>
                      <a:pt x="149" y="159"/>
                    </a:lnTo>
                    <a:lnTo>
                      <a:pt x="146" y="159"/>
                    </a:lnTo>
                    <a:lnTo>
                      <a:pt x="143" y="161"/>
                    </a:lnTo>
                    <a:lnTo>
                      <a:pt x="138" y="161"/>
                    </a:lnTo>
                    <a:lnTo>
                      <a:pt x="136" y="166"/>
                    </a:lnTo>
                    <a:lnTo>
                      <a:pt x="136" y="171"/>
                    </a:lnTo>
                    <a:lnTo>
                      <a:pt x="134" y="173"/>
                    </a:lnTo>
                    <a:lnTo>
                      <a:pt x="134" y="176"/>
                    </a:lnTo>
                    <a:lnTo>
                      <a:pt x="133" y="179"/>
                    </a:lnTo>
                    <a:lnTo>
                      <a:pt x="134" y="183"/>
                    </a:lnTo>
                    <a:lnTo>
                      <a:pt x="129" y="184"/>
                    </a:lnTo>
                    <a:lnTo>
                      <a:pt x="126" y="184"/>
                    </a:lnTo>
                    <a:lnTo>
                      <a:pt x="125" y="181"/>
                    </a:lnTo>
                    <a:lnTo>
                      <a:pt x="121" y="183"/>
                    </a:lnTo>
                    <a:lnTo>
                      <a:pt x="115" y="183"/>
                    </a:lnTo>
                    <a:lnTo>
                      <a:pt x="110" y="183"/>
                    </a:lnTo>
                    <a:lnTo>
                      <a:pt x="105" y="183"/>
                    </a:lnTo>
                    <a:lnTo>
                      <a:pt x="101" y="183"/>
                    </a:lnTo>
                    <a:lnTo>
                      <a:pt x="93" y="178"/>
                    </a:lnTo>
                    <a:lnTo>
                      <a:pt x="90" y="178"/>
                    </a:lnTo>
                    <a:lnTo>
                      <a:pt x="88" y="174"/>
                    </a:lnTo>
                    <a:lnTo>
                      <a:pt x="80" y="174"/>
                    </a:lnTo>
                    <a:lnTo>
                      <a:pt x="73" y="174"/>
                    </a:lnTo>
                    <a:lnTo>
                      <a:pt x="66" y="179"/>
                    </a:lnTo>
                    <a:lnTo>
                      <a:pt x="63" y="189"/>
                    </a:lnTo>
                    <a:lnTo>
                      <a:pt x="58" y="193"/>
                    </a:lnTo>
                    <a:lnTo>
                      <a:pt x="50" y="196"/>
                    </a:lnTo>
                    <a:lnTo>
                      <a:pt x="48" y="198"/>
                    </a:lnTo>
                    <a:lnTo>
                      <a:pt x="45" y="201"/>
                    </a:lnTo>
                    <a:lnTo>
                      <a:pt x="40" y="203"/>
                    </a:lnTo>
                    <a:lnTo>
                      <a:pt x="35" y="204"/>
                    </a:lnTo>
                    <a:lnTo>
                      <a:pt x="30" y="204"/>
                    </a:lnTo>
                    <a:lnTo>
                      <a:pt x="25" y="206"/>
                    </a:lnTo>
                    <a:lnTo>
                      <a:pt x="20" y="204"/>
                    </a:lnTo>
                    <a:lnTo>
                      <a:pt x="13" y="206"/>
                    </a:lnTo>
                    <a:lnTo>
                      <a:pt x="13" y="201"/>
                    </a:lnTo>
                    <a:lnTo>
                      <a:pt x="17" y="194"/>
                    </a:lnTo>
                    <a:lnTo>
                      <a:pt x="17" y="188"/>
                    </a:lnTo>
                    <a:lnTo>
                      <a:pt x="10" y="176"/>
                    </a:lnTo>
                    <a:lnTo>
                      <a:pt x="8" y="169"/>
                    </a:lnTo>
                    <a:lnTo>
                      <a:pt x="0" y="164"/>
                    </a:lnTo>
                    <a:lnTo>
                      <a:pt x="0" y="164"/>
                    </a:lnTo>
                    <a:lnTo>
                      <a:pt x="0" y="164"/>
                    </a:lnTo>
                    <a:lnTo>
                      <a:pt x="0" y="164"/>
                    </a:lnTo>
                    <a:lnTo>
                      <a:pt x="3" y="95"/>
                    </a:lnTo>
                    <a:lnTo>
                      <a:pt x="25" y="95"/>
                    </a:lnTo>
                    <a:lnTo>
                      <a:pt x="30" y="16"/>
                    </a:lnTo>
                    <a:lnTo>
                      <a:pt x="48" y="16"/>
                    </a:lnTo>
                    <a:lnTo>
                      <a:pt x="71" y="12"/>
                    </a:lnTo>
                    <a:lnTo>
                      <a:pt x="78" y="10"/>
                    </a:lnTo>
                    <a:lnTo>
                      <a:pt x="81" y="10"/>
                    </a:lnTo>
                    <a:lnTo>
                      <a:pt x="83" y="10"/>
                    </a:lnTo>
                    <a:lnTo>
                      <a:pt x="85" y="10"/>
                    </a:lnTo>
                    <a:lnTo>
                      <a:pt x="86" y="13"/>
                    </a:lnTo>
                    <a:lnTo>
                      <a:pt x="88" y="15"/>
                    </a:lnTo>
                    <a:lnTo>
                      <a:pt x="86" y="16"/>
                    </a:lnTo>
                    <a:lnTo>
                      <a:pt x="86" y="20"/>
                    </a:lnTo>
                    <a:lnTo>
                      <a:pt x="88" y="20"/>
                    </a:lnTo>
                    <a:lnTo>
                      <a:pt x="96" y="15"/>
                    </a:lnTo>
                    <a:lnTo>
                      <a:pt x="100" y="10"/>
                    </a:lnTo>
                    <a:lnTo>
                      <a:pt x="105" y="5"/>
                    </a:lnTo>
                    <a:lnTo>
                      <a:pt x="110" y="5"/>
                    </a:lnTo>
                    <a:lnTo>
                      <a:pt x="111" y="7"/>
                    </a:lnTo>
                    <a:lnTo>
                      <a:pt x="115" y="7"/>
                    </a:lnTo>
                    <a:lnTo>
                      <a:pt x="118" y="5"/>
                    </a:lnTo>
                    <a:lnTo>
                      <a:pt x="126" y="2"/>
                    </a:lnTo>
                    <a:lnTo>
                      <a:pt x="131" y="0"/>
                    </a:lnTo>
                    <a:lnTo>
                      <a:pt x="131" y="0"/>
                    </a:lnTo>
                    <a:lnTo>
                      <a:pt x="131" y="0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93" name="Freeform 137"/>
              <p:cNvSpPr>
                <a:spLocks/>
              </p:cNvSpPr>
              <p:nvPr/>
            </p:nvSpPr>
            <p:spPr bwMode="auto">
              <a:xfrm>
                <a:off x="6562709" y="3464781"/>
                <a:ext cx="175521" cy="144225"/>
              </a:xfrm>
              <a:custGeom>
                <a:avLst/>
                <a:gdLst/>
                <a:ahLst/>
                <a:cxnLst>
                  <a:cxn ang="0">
                    <a:pos x="199" y="113"/>
                  </a:cxn>
                  <a:cxn ang="0">
                    <a:pos x="244" y="34"/>
                  </a:cxn>
                  <a:cxn ang="0">
                    <a:pos x="277" y="28"/>
                  </a:cxn>
                  <a:cxn ang="0">
                    <a:pos x="282" y="31"/>
                  </a:cxn>
                  <a:cxn ang="0">
                    <a:pos x="282" y="38"/>
                  </a:cxn>
                  <a:cxn ang="0">
                    <a:pos x="296" y="28"/>
                  </a:cxn>
                  <a:cxn ang="0">
                    <a:pos x="307" y="25"/>
                  </a:cxn>
                  <a:cxn ang="0">
                    <a:pos x="322" y="20"/>
                  </a:cxn>
                  <a:cxn ang="0">
                    <a:pos x="322" y="15"/>
                  </a:cxn>
                  <a:cxn ang="0">
                    <a:pos x="316" y="13"/>
                  </a:cxn>
                  <a:cxn ang="0">
                    <a:pos x="309" y="13"/>
                  </a:cxn>
                  <a:cxn ang="0">
                    <a:pos x="242" y="25"/>
                  </a:cxn>
                  <a:cxn ang="0">
                    <a:pos x="237" y="25"/>
                  </a:cxn>
                  <a:cxn ang="0">
                    <a:pos x="232" y="23"/>
                  </a:cxn>
                  <a:cxn ang="0">
                    <a:pos x="226" y="23"/>
                  </a:cxn>
                  <a:cxn ang="0">
                    <a:pos x="219" y="25"/>
                  </a:cxn>
                  <a:cxn ang="0">
                    <a:pos x="206" y="18"/>
                  </a:cxn>
                  <a:cxn ang="0">
                    <a:pos x="201" y="21"/>
                  </a:cxn>
                  <a:cxn ang="0">
                    <a:pos x="188" y="23"/>
                  </a:cxn>
                  <a:cxn ang="0">
                    <a:pos x="181" y="20"/>
                  </a:cxn>
                  <a:cxn ang="0">
                    <a:pos x="168" y="16"/>
                  </a:cxn>
                  <a:cxn ang="0">
                    <a:pos x="161" y="10"/>
                  </a:cxn>
                  <a:cxn ang="0">
                    <a:pos x="66" y="10"/>
                  </a:cxn>
                  <a:cxn ang="0">
                    <a:pos x="58" y="13"/>
                  </a:cxn>
                  <a:cxn ang="0">
                    <a:pos x="46" y="6"/>
                  </a:cxn>
                  <a:cxn ang="0">
                    <a:pos x="43" y="1"/>
                  </a:cxn>
                  <a:cxn ang="0">
                    <a:pos x="36" y="1"/>
                  </a:cxn>
                  <a:cxn ang="0">
                    <a:pos x="28" y="0"/>
                  </a:cxn>
                  <a:cxn ang="0">
                    <a:pos x="20" y="10"/>
                  </a:cxn>
                  <a:cxn ang="0">
                    <a:pos x="8" y="6"/>
                  </a:cxn>
                  <a:cxn ang="0">
                    <a:pos x="5" y="10"/>
                  </a:cxn>
                  <a:cxn ang="0">
                    <a:pos x="2" y="28"/>
                  </a:cxn>
                  <a:cxn ang="0">
                    <a:pos x="36" y="78"/>
                  </a:cxn>
                  <a:cxn ang="0">
                    <a:pos x="50" y="109"/>
                  </a:cxn>
                  <a:cxn ang="0">
                    <a:pos x="60" y="136"/>
                  </a:cxn>
                  <a:cxn ang="0">
                    <a:pos x="71" y="181"/>
                  </a:cxn>
                  <a:cxn ang="0">
                    <a:pos x="68" y="199"/>
                  </a:cxn>
                  <a:cxn ang="0">
                    <a:pos x="76" y="216"/>
                  </a:cxn>
                  <a:cxn ang="0">
                    <a:pos x="76" y="226"/>
                  </a:cxn>
                  <a:cxn ang="0">
                    <a:pos x="85" y="242"/>
                  </a:cxn>
                  <a:cxn ang="0">
                    <a:pos x="98" y="262"/>
                  </a:cxn>
                  <a:cxn ang="0">
                    <a:pos x="115" y="264"/>
                  </a:cxn>
                  <a:cxn ang="0">
                    <a:pos x="116" y="255"/>
                  </a:cxn>
                  <a:cxn ang="0">
                    <a:pos x="129" y="259"/>
                  </a:cxn>
                  <a:cxn ang="0">
                    <a:pos x="139" y="272"/>
                  </a:cxn>
                  <a:cxn ang="0">
                    <a:pos x="151" y="274"/>
                  </a:cxn>
                  <a:cxn ang="0">
                    <a:pos x="159" y="274"/>
                  </a:cxn>
                  <a:cxn ang="0">
                    <a:pos x="168" y="277"/>
                  </a:cxn>
                  <a:cxn ang="0">
                    <a:pos x="174" y="269"/>
                  </a:cxn>
                  <a:cxn ang="0">
                    <a:pos x="189" y="262"/>
                  </a:cxn>
                  <a:cxn ang="0">
                    <a:pos x="196" y="182"/>
                  </a:cxn>
                </a:cxnLst>
                <a:rect l="0" t="0" r="r" b="b"/>
                <a:pathLst>
                  <a:path w="327" h="277">
                    <a:moveTo>
                      <a:pt x="196" y="182"/>
                    </a:moveTo>
                    <a:lnTo>
                      <a:pt x="196" y="182"/>
                    </a:lnTo>
                    <a:lnTo>
                      <a:pt x="199" y="113"/>
                    </a:lnTo>
                    <a:lnTo>
                      <a:pt x="221" y="113"/>
                    </a:lnTo>
                    <a:lnTo>
                      <a:pt x="226" y="34"/>
                    </a:lnTo>
                    <a:lnTo>
                      <a:pt x="244" y="34"/>
                    </a:lnTo>
                    <a:lnTo>
                      <a:pt x="267" y="30"/>
                    </a:lnTo>
                    <a:lnTo>
                      <a:pt x="274" y="28"/>
                    </a:lnTo>
                    <a:lnTo>
                      <a:pt x="277" y="28"/>
                    </a:lnTo>
                    <a:lnTo>
                      <a:pt x="279" y="28"/>
                    </a:lnTo>
                    <a:lnTo>
                      <a:pt x="281" y="28"/>
                    </a:lnTo>
                    <a:lnTo>
                      <a:pt x="282" y="31"/>
                    </a:lnTo>
                    <a:lnTo>
                      <a:pt x="284" y="33"/>
                    </a:lnTo>
                    <a:lnTo>
                      <a:pt x="282" y="34"/>
                    </a:lnTo>
                    <a:lnTo>
                      <a:pt x="282" y="38"/>
                    </a:lnTo>
                    <a:lnTo>
                      <a:pt x="284" y="38"/>
                    </a:lnTo>
                    <a:lnTo>
                      <a:pt x="292" y="33"/>
                    </a:lnTo>
                    <a:lnTo>
                      <a:pt x="296" y="28"/>
                    </a:lnTo>
                    <a:lnTo>
                      <a:pt x="301" y="23"/>
                    </a:lnTo>
                    <a:lnTo>
                      <a:pt x="306" y="23"/>
                    </a:lnTo>
                    <a:lnTo>
                      <a:pt x="307" y="25"/>
                    </a:lnTo>
                    <a:lnTo>
                      <a:pt x="311" y="25"/>
                    </a:lnTo>
                    <a:lnTo>
                      <a:pt x="314" y="23"/>
                    </a:lnTo>
                    <a:lnTo>
                      <a:pt x="322" y="20"/>
                    </a:lnTo>
                    <a:lnTo>
                      <a:pt x="327" y="18"/>
                    </a:lnTo>
                    <a:lnTo>
                      <a:pt x="322" y="15"/>
                    </a:lnTo>
                    <a:lnTo>
                      <a:pt x="322" y="15"/>
                    </a:lnTo>
                    <a:lnTo>
                      <a:pt x="321" y="13"/>
                    </a:lnTo>
                    <a:lnTo>
                      <a:pt x="317" y="15"/>
                    </a:lnTo>
                    <a:lnTo>
                      <a:pt x="316" y="13"/>
                    </a:lnTo>
                    <a:lnTo>
                      <a:pt x="316" y="13"/>
                    </a:lnTo>
                    <a:lnTo>
                      <a:pt x="314" y="11"/>
                    </a:lnTo>
                    <a:lnTo>
                      <a:pt x="309" y="13"/>
                    </a:lnTo>
                    <a:lnTo>
                      <a:pt x="306" y="13"/>
                    </a:lnTo>
                    <a:lnTo>
                      <a:pt x="244" y="25"/>
                    </a:lnTo>
                    <a:lnTo>
                      <a:pt x="242" y="25"/>
                    </a:lnTo>
                    <a:lnTo>
                      <a:pt x="241" y="26"/>
                    </a:lnTo>
                    <a:lnTo>
                      <a:pt x="239" y="25"/>
                    </a:lnTo>
                    <a:lnTo>
                      <a:pt x="237" y="25"/>
                    </a:lnTo>
                    <a:lnTo>
                      <a:pt x="236" y="25"/>
                    </a:lnTo>
                    <a:lnTo>
                      <a:pt x="234" y="23"/>
                    </a:lnTo>
                    <a:lnTo>
                      <a:pt x="232" y="23"/>
                    </a:lnTo>
                    <a:lnTo>
                      <a:pt x="231" y="23"/>
                    </a:lnTo>
                    <a:lnTo>
                      <a:pt x="227" y="21"/>
                    </a:lnTo>
                    <a:lnTo>
                      <a:pt x="226" y="23"/>
                    </a:lnTo>
                    <a:lnTo>
                      <a:pt x="226" y="25"/>
                    </a:lnTo>
                    <a:lnTo>
                      <a:pt x="224" y="25"/>
                    </a:lnTo>
                    <a:lnTo>
                      <a:pt x="219" y="25"/>
                    </a:lnTo>
                    <a:lnTo>
                      <a:pt x="214" y="23"/>
                    </a:lnTo>
                    <a:lnTo>
                      <a:pt x="209" y="18"/>
                    </a:lnTo>
                    <a:lnTo>
                      <a:pt x="206" y="18"/>
                    </a:lnTo>
                    <a:lnTo>
                      <a:pt x="204" y="18"/>
                    </a:lnTo>
                    <a:lnTo>
                      <a:pt x="204" y="21"/>
                    </a:lnTo>
                    <a:lnTo>
                      <a:pt x="201" y="21"/>
                    </a:lnTo>
                    <a:lnTo>
                      <a:pt x="194" y="20"/>
                    </a:lnTo>
                    <a:lnTo>
                      <a:pt x="191" y="21"/>
                    </a:lnTo>
                    <a:lnTo>
                      <a:pt x="188" y="23"/>
                    </a:lnTo>
                    <a:lnTo>
                      <a:pt x="184" y="21"/>
                    </a:lnTo>
                    <a:lnTo>
                      <a:pt x="183" y="20"/>
                    </a:lnTo>
                    <a:lnTo>
                      <a:pt x="181" y="20"/>
                    </a:lnTo>
                    <a:lnTo>
                      <a:pt x="178" y="20"/>
                    </a:lnTo>
                    <a:lnTo>
                      <a:pt x="171" y="18"/>
                    </a:lnTo>
                    <a:lnTo>
                      <a:pt x="168" y="16"/>
                    </a:lnTo>
                    <a:lnTo>
                      <a:pt x="164" y="15"/>
                    </a:lnTo>
                    <a:lnTo>
                      <a:pt x="163" y="11"/>
                    </a:lnTo>
                    <a:lnTo>
                      <a:pt x="161" y="10"/>
                    </a:lnTo>
                    <a:lnTo>
                      <a:pt x="70" y="10"/>
                    </a:lnTo>
                    <a:lnTo>
                      <a:pt x="70" y="10"/>
                    </a:lnTo>
                    <a:lnTo>
                      <a:pt x="66" y="10"/>
                    </a:lnTo>
                    <a:lnTo>
                      <a:pt x="63" y="11"/>
                    </a:lnTo>
                    <a:lnTo>
                      <a:pt x="61" y="11"/>
                    </a:lnTo>
                    <a:lnTo>
                      <a:pt x="58" y="13"/>
                    </a:lnTo>
                    <a:lnTo>
                      <a:pt x="53" y="11"/>
                    </a:lnTo>
                    <a:lnTo>
                      <a:pt x="48" y="6"/>
                    </a:lnTo>
                    <a:lnTo>
                      <a:pt x="46" y="6"/>
                    </a:lnTo>
                    <a:lnTo>
                      <a:pt x="46" y="5"/>
                    </a:lnTo>
                    <a:lnTo>
                      <a:pt x="43" y="3"/>
                    </a:lnTo>
                    <a:lnTo>
                      <a:pt x="43" y="1"/>
                    </a:lnTo>
                    <a:lnTo>
                      <a:pt x="40" y="0"/>
                    </a:lnTo>
                    <a:lnTo>
                      <a:pt x="38" y="1"/>
                    </a:lnTo>
                    <a:lnTo>
                      <a:pt x="36" y="1"/>
                    </a:lnTo>
                    <a:lnTo>
                      <a:pt x="36" y="1"/>
                    </a:lnTo>
                    <a:lnTo>
                      <a:pt x="31" y="0"/>
                    </a:lnTo>
                    <a:lnTo>
                      <a:pt x="28" y="0"/>
                    </a:lnTo>
                    <a:lnTo>
                      <a:pt x="22" y="5"/>
                    </a:lnTo>
                    <a:lnTo>
                      <a:pt x="22" y="8"/>
                    </a:lnTo>
                    <a:lnTo>
                      <a:pt x="20" y="10"/>
                    </a:lnTo>
                    <a:lnTo>
                      <a:pt x="17" y="8"/>
                    </a:lnTo>
                    <a:lnTo>
                      <a:pt x="10" y="6"/>
                    </a:lnTo>
                    <a:lnTo>
                      <a:pt x="8" y="6"/>
                    </a:lnTo>
                    <a:lnTo>
                      <a:pt x="8" y="10"/>
                    </a:lnTo>
                    <a:lnTo>
                      <a:pt x="5" y="11"/>
                    </a:lnTo>
                    <a:lnTo>
                      <a:pt x="5" y="10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2" y="28"/>
                    </a:lnTo>
                    <a:lnTo>
                      <a:pt x="17" y="41"/>
                    </a:lnTo>
                    <a:lnTo>
                      <a:pt x="23" y="53"/>
                    </a:lnTo>
                    <a:lnTo>
                      <a:pt x="36" y="78"/>
                    </a:lnTo>
                    <a:lnTo>
                      <a:pt x="38" y="86"/>
                    </a:lnTo>
                    <a:lnTo>
                      <a:pt x="50" y="103"/>
                    </a:lnTo>
                    <a:lnTo>
                      <a:pt x="50" y="109"/>
                    </a:lnTo>
                    <a:lnTo>
                      <a:pt x="63" y="126"/>
                    </a:lnTo>
                    <a:lnTo>
                      <a:pt x="63" y="134"/>
                    </a:lnTo>
                    <a:lnTo>
                      <a:pt x="60" y="136"/>
                    </a:lnTo>
                    <a:lnTo>
                      <a:pt x="63" y="147"/>
                    </a:lnTo>
                    <a:lnTo>
                      <a:pt x="63" y="164"/>
                    </a:lnTo>
                    <a:lnTo>
                      <a:pt x="71" y="181"/>
                    </a:lnTo>
                    <a:lnTo>
                      <a:pt x="70" y="191"/>
                    </a:lnTo>
                    <a:lnTo>
                      <a:pt x="71" y="196"/>
                    </a:lnTo>
                    <a:lnTo>
                      <a:pt x="68" y="199"/>
                    </a:lnTo>
                    <a:lnTo>
                      <a:pt x="71" y="202"/>
                    </a:lnTo>
                    <a:lnTo>
                      <a:pt x="73" y="214"/>
                    </a:lnTo>
                    <a:lnTo>
                      <a:pt x="76" y="216"/>
                    </a:lnTo>
                    <a:lnTo>
                      <a:pt x="80" y="219"/>
                    </a:lnTo>
                    <a:lnTo>
                      <a:pt x="76" y="221"/>
                    </a:lnTo>
                    <a:lnTo>
                      <a:pt x="76" y="226"/>
                    </a:lnTo>
                    <a:lnTo>
                      <a:pt x="80" y="229"/>
                    </a:lnTo>
                    <a:lnTo>
                      <a:pt x="81" y="237"/>
                    </a:lnTo>
                    <a:lnTo>
                      <a:pt x="85" y="242"/>
                    </a:lnTo>
                    <a:lnTo>
                      <a:pt x="91" y="254"/>
                    </a:lnTo>
                    <a:lnTo>
                      <a:pt x="96" y="259"/>
                    </a:lnTo>
                    <a:lnTo>
                      <a:pt x="98" y="262"/>
                    </a:lnTo>
                    <a:lnTo>
                      <a:pt x="106" y="267"/>
                    </a:lnTo>
                    <a:lnTo>
                      <a:pt x="110" y="265"/>
                    </a:lnTo>
                    <a:lnTo>
                      <a:pt x="115" y="264"/>
                    </a:lnTo>
                    <a:lnTo>
                      <a:pt x="115" y="260"/>
                    </a:lnTo>
                    <a:lnTo>
                      <a:pt x="113" y="260"/>
                    </a:lnTo>
                    <a:lnTo>
                      <a:pt x="116" y="255"/>
                    </a:lnTo>
                    <a:lnTo>
                      <a:pt x="121" y="254"/>
                    </a:lnTo>
                    <a:lnTo>
                      <a:pt x="125" y="259"/>
                    </a:lnTo>
                    <a:lnTo>
                      <a:pt x="129" y="259"/>
                    </a:lnTo>
                    <a:lnTo>
                      <a:pt x="128" y="264"/>
                    </a:lnTo>
                    <a:lnTo>
                      <a:pt x="131" y="270"/>
                    </a:lnTo>
                    <a:lnTo>
                      <a:pt x="139" y="272"/>
                    </a:lnTo>
                    <a:lnTo>
                      <a:pt x="144" y="274"/>
                    </a:lnTo>
                    <a:lnTo>
                      <a:pt x="148" y="274"/>
                    </a:lnTo>
                    <a:lnTo>
                      <a:pt x="151" y="274"/>
                    </a:lnTo>
                    <a:lnTo>
                      <a:pt x="154" y="275"/>
                    </a:lnTo>
                    <a:lnTo>
                      <a:pt x="156" y="274"/>
                    </a:lnTo>
                    <a:lnTo>
                      <a:pt x="159" y="274"/>
                    </a:lnTo>
                    <a:lnTo>
                      <a:pt x="163" y="275"/>
                    </a:lnTo>
                    <a:lnTo>
                      <a:pt x="166" y="275"/>
                    </a:lnTo>
                    <a:lnTo>
                      <a:pt x="168" y="277"/>
                    </a:lnTo>
                    <a:lnTo>
                      <a:pt x="169" y="272"/>
                    </a:lnTo>
                    <a:lnTo>
                      <a:pt x="171" y="270"/>
                    </a:lnTo>
                    <a:lnTo>
                      <a:pt x="174" y="269"/>
                    </a:lnTo>
                    <a:lnTo>
                      <a:pt x="176" y="264"/>
                    </a:lnTo>
                    <a:lnTo>
                      <a:pt x="183" y="262"/>
                    </a:lnTo>
                    <a:lnTo>
                      <a:pt x="189" y="262"/>
                    </a:lnTo>
                    <a:lnTo>
                      <a:pt x="193" y="262"/>
                    </a:lnTo>
                    <a:lnTo>
                      <a:pt x="196" y="182"/>
                    </a:lnTo>
                    <a:lnTo>
                      <a:pt x="196" y="182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94" name="Freeform 138"/>
              <p:cNvSpPr>
                <a:spLocks noEditPoints="1"/>
              </p:cNvSpPr>
              <p:nvPr/>
            </p:nvSpPr>
            <p:spPr bwMode="auto">
              <a:xfrm>
                <a:off x="6966192" y="3407713"/>
                <a:ext cx="98463" cy="161864"/>
              </a:xfrm>
              <a:custGeom>
                <a:avLst/>
                <a:gdLst/>
                <a:ahLst/>
                <a:cxnLst>
                  <a:cxn ang="0">
                    <a:pos x="53" y="306"/>
                  </a:cxn>
                  <a:cxn ang="0">
                    <a:pos x="85" y="299"/>
                  </a:cxn>
                  <a:cxn ang="0">
                    <a:pos x="98" y="282"/>
                  </a:cxn>
                  <a:cxn ang="0">
                    <a:pos x="101" y="267"/>
                  </a:cxn>
                  <a:cxn ang="0">
                    <a:pos x="108" y="257"/>
                  </a:cxn>
                  <a:cxn ang="0">
                    <a:pos x="121" y="224"/>
                  </a:cxn>
                  <a:cxn ang="0">
                    <a:pos x="141" y="181"/>
                  </a:cxn>
                  <a:cxn ang="0">
                    <a:pos x="153" y="154"/>
                  </a:cxn>
                  <a:cxn ang="0">
                    <a:pos x="161" y="125"/>
                  </a:cxn>
                  <a:cxn ang="0">
                    <a:pos x="165" y="106"/>
                  </a:cxn>
                  <a:cxn ang="0">
                    <a:pos x="168" y="91"/>
                  </a:cxn>
                  <a:cxn ang="0">
                    <a:pos x="168" y="78"/>
                  </a:cxn>
                  <a:cxn ang="0">
                    <a:pos x="178" y="90"/>
                  </a:cxn>
                  <a:cxn ang="0">
                    <a:pos x="183" y="78"/>
                  </a:cxn>
                  <a:cxn ang="0">
                    <a:pos x="178" y="63"/>
                  </a:cxn>
                  <a:cxn ang="0">
                    <a:pos x="179" y="48"/>
                  </a:cxn>
                  <a:cxn ang="0">
                    <a:pos x="173" y="18"/>
                  </a:cxn>
                  <a:cxn ang="0">
                    <a:pos x="163" y="8"/>
                  </a:cxn>
                  <a:cxn ang="0">
                    <a:pos x="158" y="8"/>
                  </a:cxn>
                  <a:cxn ang="0">
                    <a:pos x="151" y="13"/>
                  </a:cxn>
                  <a:cxn ang="0">
                    <a:pos x="150" y="23"/>
                  </a:cxn>
                  <a:cxn ang="0">
                    <a:pos x="140" y="38"/>
                  </a:cxn>
                  <a:cxn ang="0">
                    <a:pos x="133" y="37"/>
                  </a:cxn>
                  <a:cxn ang="0">
                    <a:pos x="131" y="48"/>
                  </a:cxn>
                  <a:cxn ang="0">
                    <a:pos x="123" y="51"/>
                  </a:cxn>
                  <a:cxn ang="0">
                    <a:pos x="128" y="63"/>
                  </a:cxn>
                  <a:cxn ang="0">
                    <a:pos x="115" y="70"/>
                  </a:cxn>
                  <a:cxn ang="0">
                    <a:pos x="110" y="65"/>
                  </a:cxn>
                  <a:cxn ang="0">
                    <a:pos x="108" y="75"/>
                  </a:cxn>
                  <a:cxn ang="0">
                    <a:pos x="103" y="81"/>
                  </a:cxn>
                  <a:cxn ang="0">
                    <a:pos x="101" y="73"/>
                  </a:cxn>
                  <a:cxn ang="0">
                    <a:pos x="90" y="91"/>
                  </a:cxn>
                  <a:cxn ang="0">
                    <a:pos x="83" y="83"/>
                  </a:cxn>
                  <a:cxn ang="0">
                    <a:pos x="68" y="86"/>
                  </a:cxn>
                  <a:cxn ang="0">
                    <a:pos x="65" y="90"/>
                  </a:cxn>
                  <a:cxn ang="0">
                    <a:pos x="48" y="96"/>
                  </a:cxn>
                  <a:cxn ang="0">
                    <a:pos x="37" y="98"/>
                  </a:cxn>
                  <a:cxn ang="0">
                    <a:pos x="23" y="123"/>
                  </a:cxn>
                  <a:cxn ang="0">
                    <a:pos x="27" y="140"/>
                  </a:cxn>
                  <a:cxn ang="0">
                    <a:pos x="37" y="164"/>
                  </a:cxn>
                  <a:cxn ang="0">
                    <a:pos x="32" y="181"/>
                  </a:cxn>
                  <a:cxn ang="0">
                    <a:pos x="22" y="194"/>
                  </a:cxn>
                  <a:cxn ang="0">
                    <a:pos x="7" y="211"/>
                  </a:cxn>
                  <a:cxn ang="0">
                    <a:pos x="2" y="231"/>
                  </a:cxn>
                  <a:cxn ang="0">
                    <a:pos x="7" y="251"/>
                  </a:cxn>
                  <a:cxn ang="0">
                    <a:pos x="12" y="259"/>
                  </a:cxn>
                  <a:cxn ang="0">
                    <a:pos x="7" y="274"/>
                  </a:cxn>
                  <a:cxn ang="0">
                    <a:pos x="10" y="289"/>
                  </a:cxn>
                  <a:cxn ang="0">
                    <a:pos x="22" y="301"/>
                  </a:cxn>
                  <a:cxn ang="0">
                    <a:pos x="35" y="307"/>
                  </a:cxn>
                  <a:cxn ang="0">
                    <a:pos x="38" y="311"/>
                  </a:cxn>
                  <a:cxn ang="0">
                    <a:pos x="146" y="18"/>
                  </a:cxn>
                  <a:cxn ang="0">
                    <a:pos x="143" y="28"/>
                  </a:cxn>
                  <a:cxn ang="0">
                    <a:pos x="143" y="30"/>
                  </a:cxn>
                  <a:cxn ang="0">
                    <a:pos x="140" y="30"/>
                  </a:cxn>
                  <a:cxn ang="0">
                    <a:pos x="135" y="28"/>
                  </a:cxn>
                  <a:cxn ang="0">
                    <a:pos x="168" y="110"/>
                  </a:cxn>
                  <a:cxn ang="0">
                    <a:pos x="171" y="110"/>
                  </a:cxn>
                </a:cxnLst>
                <a:rect l="0" t="0" r="r" b="b"/>
                <a:pathLst>
                  <a:path w="184" h="311">
                    <a:moveTo>
                      <a:pt x="38" y="311"/>
                    </a:moveTo>
                    <a:lnTo>
                      <a:pt x="42" y="309"/>
                    </a:lnTo>
                    <a:lnTo>
                      <a:pt x="47" y="309"/>
                    </a:lnTo>
                    <a:lnTo>
                      <a:pt x="53" y="306"/>
                    </a:lnTo>
                    <a:lnTo>
                      <a:pt x="57" y="302"/>
                    </a:lnTo>
                    <a:lnTo>
                      <a:pt x="71" y="301"/>
                    </a:lnTo>
                    <a:lnTo>
                      <a:pt x="76" y="301"/>
                    </a:lnTo>
                    <a:lnTo>
                      <a:pt x="85" y="299"/>
                    </a:lnTo>
                    <a:lnTo>
                      <a:pt x="86" y="294"/>
                    </a:lnTo>
                    <a:lnTo>
                      <a:pt x="91" y="294"/>
                    </a:lnTo>
                    <a:lnTo>
                      <a:pt x="93" y="287"/>
                    </a:lnTo>
                    <a:lnTo>
                      <a:pt x="98" y="282"/>
                    </a:lnTo>
                    <a:lnTo>
                      <a:pt x="98" y="277"/>
                    </a:lnTo>
                    <a:lnTo>
                      <a:pt x="103" y="276"/>
                    </a:lnTo>
                    <a:lnTo>
                      <a:pt x="101" y="269"/>
                    </a:lnTo>
                    <a:lnTo>
                      <a:pt x="101" y="267"/>
                    </a:lnTo>
                    <a:lnTo>
                      <a:pt x="105" y="266"/>
                    </a:lnTo>
                    <a:lnTo>
                      <a:pt x="106" y="257"/>
                    </a:lnTo>
                    <a:lnTo>
                      <a:pt x="106" y="257"/>
                    </a:lnTo>
                    <a:lnTo>
                      <a:pt x="108" y="257"/>
                    </a:lnTo>
                    <a:lnTo>
                      <a:pt x="111" y="251"/>
                    </a:lnTo>
                    <a:lnTo>
                      <a:pt x="115" y="236"/>
                    </a:lnTo>
                    <a:lnTo>
                      <a:pt x="118" y="228"/>
                    </a:lnTo>
                    <a:lnTo>
                      <a:pt x="121" y="224"/>
                    </a:lnTo>
                    <a:lnTo>
                      <a:pt x="123" y="216"/>
                    </a:lnTo>
                    <a:lnTo>
                      <a:pt x="130" y="204"/>
                    </a:lnTo>
                    <a:lnTo>
                      <a:pt x="136" y="188"/>
                    </a:lnTo>
                    <a:lnTo>
                      <a:pt x="141" y="181"/>
                    </a:lnTo>
                    <a:lnTo>
                      <a:pt x="141" y="173"/>
                    </a:lnTo>
                    <a:lnTo>
                      <a:pt x="146" y="164"/>
                    </a:lnTo>
                    <a:lnTo>
                      <a:pt x="146" y="161"/>
                    </a:lnTo>
                    <a:lnTo>
                      <a:pt x="153" y="154"/>
                    </a:lnTo>
                    <a:lnTo>
                      <a:pt x="155" y="141"/>
                    </a:lnTo>
                    <a:lnTo>
                      <a:pt x="158" y="133"/>
                    </a:lnTo>
                    <a:lnTo>
                      <a:pt x="160" y="131"/>
                    </a:lnTo>
                    <a:lnTo>
                      <a:pt x="161" y="125"/>
                    </a:lnTo>
                    <a:lnTo>
                      <a:pt x="158" y="121"/>
                    </a:lnTo>
                    <a:lnTo>
                      <a:pt x="160" y="115"/>
                    </a:lnTo>
                    <a:lnTo>
                      <a:pt x="165" y="110"/>
                    </a:lnTo>
                    <a:lnTo>
                      <a:pt x="165" y="106"/>
                    </a:lnTo>
                    <a:lnTo>
                      <a:pt x="168" y="103"/>
                    </a:lnTo>
                    <a:lnTo>
                      <a:pt x="166" y="96"/>
                    </a:lnTo>
                    <a:lnTo>
                      <a:pt x="165" y="95"/>
                    </a:lnTo>
                    <a:lnTo>
                      <a:pt x="168" y="91"/>
                    </a:lnTo>
                    <a:lnTo>
                      <a:pt x="166" y="86"/>
                    </a:lnTo>
                    <a:lnTo>
                      <a:pt x="165" y="85"/>
                    </a:lnTo>
                    <a:lnTo>
                      <a:pt x="165" y="80"/>
                    </a:lnTo>
                    <a:lnTo>
                      <a:pt x="168" y="78"/>
                    </a:lnTo>
                    <a:lnTo>
                      <a:pt x="171" y="80"/>
                    </a:lnTo>
                    <a:lnTo>
                      <a:pt x="171" y="85"/>
                    </a:lnTo>
                    <a:lnTo>
                      <a:pt x="176" y="90"/>
                    </a:lnTo>
                    <a:lnTo>
                      <a:pt x="178" y="90"/>
                    </a:lnTo>
                    <a:lnTo>
                      <a:pt x="179" y="88"/>
                    </a:lnTo>
                    <a:lnTo>
                      <a:pt x="181" y="83"/>
                    </a:lnTo>
                    <a:lnTo>
                      <a:pt x="181" y="81"/>
                    </a:lnTo>
                    <a:lnTo>
                      <a:pt x="183" y="78"/>
                    </a:lnTo>
                    <a:lnTo>
                      <a:pt x="184" y="76"/>
                    </a:lnTo>
                    <a:lnTo>
                      <a:pt x="184" y="73"/>
                    </a:lnTo>
                    <a:lnTo>
                      <a:pt x="179" y="66"/>
                    </a:lnTo>
                    <a:lnTo>
                      <a:pt x="178" y="63"/>
                    </a:lnTo>
                    <a:lnTo>
                      <a:pt x="179" y="60"/>
                    </a:lnTo>
                    <a:lnTo>
                      <a:pt x="179" y="56"/>
                    </a:lnTo>
                    <a:lnTo>
                      <a:pt x="178" y="50"/>
                    </a:lnTo>
                    <a:lnTo>
                      <a:pt x="179" y="48"/>
                    </a:lnTo>
                    <a:lnTo>
                      <a:pt x="179" y="37"/>
                    </a:lnTo>
                    <a:lnTo>
                      <a:pt x="176" y="32"/>
                    </a:lnTo>
                    <a:lnTo>
                      <a:pt x="174" y="22"/>
                    </a:lnTo>
                    <a:lnTo>
                      <a:pt x="173" y="18"/>
                    </a:lnTo>
                    <a:lnTo>
                      <a:pt x="171" y="20"/>
                    </a:lnTo>
                    <a:lnTo>
                      <a:pt x="168" y="15"/>
                    </a:lnTo>
                    <a:lnTo>
                      <a:pt x="166" y="10"/>
                    </a:lnTo>
                    <a:lnTo>
                      <a:pt x="163" y="8"/>
                    </a:lnTo>
                    <a:lnTo>
                      <a:pt x="165" y="5"/>
                    </a:lnTo>
                    <a:lnTo>
                      <a:pt x="163" y="0"/>
                    </a:lnTo>
                    <a:lnTo>
                      <a:pt x="158" y="5"/>
                    </a:lnTo>
                    <a:lnTo>
                      <a:pt x="158" y="8"/>
                    </a:lnTo>
                    <a:lnTo>
                      <a:pt x="155" y="10"/>
                    </a:lnTo>
                    <a:lnTo>
                      <a:pt x="150" y="8"/>
                    </a:lnTo>
                    <a:lnTo>
                      <a:pt x="148" y="8"/>
                    </a:lnTo>
                    <a:lnTo>
                      <a:pt x="151" y="13"/>
                    </a:lnTo>
                    <a:lnTo>
                      <a:pt x="151" y="15"/>
                    </a:lnTo>
                    <a:lnTo>
                      <a:pt x="155" y="18"/>
                    </a:lnTo>
                    <a:lnTo>
                      <a:pt x="155" y="20"/>
                    </a:lnTo>
                    <a:lnTo>
                      <a:pt x="150" y="23"/>
                    </a:lnTo>
                    <a:lnTo>
                      <a:pt x="150" y="30"/>
                    </a:lnTo>
                    <a:lnTo>
                      <a:pt x="146" y="35"/>
                    </a:lnTo>
                    <a:lnTo>
                      <a:pt x="143" y="33"/>
                    </a:lnTo>
                    <a:lnTo>
                      <a:pt x="140" y="38"/>
                    </a:lnTo>
                    <a:lnTo>
                      <a:pt x="140" y="41"/>
                    </a:lnTo>
                    <a:lnTo>
                      <a:pt x="136" y="43"/>
                    </a:lnTo>
                    <a:lnTo>
                      <a:pt x="133" y="41"/>
                    </a:lnTo>
                    <a:lnTo>
                      <a:pt x="133" y="37"/>
                    </a:lnTo>
                    <a:lnTo>
                      <a:pt x="131" y="37"/>
                    </a:lnTo>
                    <a:lnTo>
                      <a:pt x="128" y="38"/>
                    </a:lnTo>
                    <a:lnTo>
                      <a:pt x="126" y="45"/>
                    </a:lnTo>
                    <a:lnTo>
                      <a:pt x="131" y="48"/>
                    </a:lnTo>
                    <a:lnTo>
                      <a:pt x="133" y="50"/>
                    </a:lnTo>
                    <a:lnTo>
                      <a:pt x="131" y="51"/>
                    </a:lnTo>
                    <a:lnTo>
                      <a:pt x="128" y="51"/>
                    </a:lnTo>
                    <a:lnTo>
                      <a:pt x="123" y="51"/>
                    </a:lnTo>
                    <a:lnTo>
                      <a:pt x="125" y="56"/>
                    </a:lnTo>
                    <a:lnTo>
                      <a:pt x="130" y="58"/>
                    </a:lnTo>
                    <a:lnTo>
                      <a:pt x="130" y="60"/>
                    </a:lnTo>
                    <a:lnTo>
                      <a:pt x="128" y="63"/>
                    </a:lnTo>
                    <a:lnTo>
                      <a:pt x="126" y="60"/>
                    </a:lnTo>
                    <a:lnTo>
                      <a:pt x="121" y="61"/>
                    </a:lnTo>
                    <a:lnTo>
                      <a:pt x="121" y="65"/>
                    </a:lnTo>
                    <a:lnTo>
                      <a:pt x="115" y="70"/>
                    </a:lnTo>
                    <a:lnTo>
                      <a:pt x="115" y="65"/>
                    </a:lnTo>
                    <a:lnTo>
                      <a:pt x="115" y="63"/>
                    </a:lnTo>
                    <a:lnTo>
                      <a:pt x="113" y="60"/>
                    </a:lnTo>
                    <a:lnTo>
                      <a:pt x="110" y="65"/>
                    </a:lnTo>
                    <a:lnTo>
                      <a:pt x="111" y="66"/>
                    </a:lnTo>
                    <a:lnTo>
                      <a:pt x="111" y="68"/>
                    </a:lnTo>
                    <a:lnTo>
                      <a:pt x="105" y="70"/>
                    </a:lnTo>
                    <a:lnTo>
                      <a:pt x="108" y="75"/>
                    </a:lnTo>
                    <a:lnTo>
                      <a:pt x="111" y="76"/>
                    </a:lnTo>
                    <a:lnTo>
                      <a:pt x="110" y="78"/>
                    </a:lnTo>
                    <a:lnTo>
                      <a:pt x="108" y="78"/>
                    </a:lnTo>
                    <a:lnTo>
                      <a:pt x="103" y="81"/>
                    </a:lnTo>
                    <a:lnTo>
                      <a:pt x="103" y="78"/>
                    </a:lnTo>
                    <a:lnTo>
                      <a:pt x="101" y="78"/>
                    </a:lnTo>
                    <a:lnTo>
                      <a:pt x="103" y="75"/>
                    </a:lnTo>
                    <a:lnTo>
                      <a:pt x="101" y="73"/>
                    </a:lnTo>
                    <a:lnTo>
                      <a:pt x="91" y="80"/>
                    </a:lnTo>
                    <a:lnTo>
                      <a:pt x="91" y="86"/>
                    </a:lnTo>
                    <a:lnTo>
                      <a:pt x="91" y="88"/>
                    </a:lnTo>
                    <a:lnTo>
                      <a:pt x="90" y="91"/>
                    </a:lnTo>
                    <a:lnTo>
                      <a:pt x="88" y="90"/>
                    </a:lnTo>
                    <a:lnTo>
                      <a:pt x="85" y="88"/>
                    </a:lnTo>
                    <a:lnTo>
                      <a:pt x="85" y="83"/>
                    </a:lnTo>
                    <a:lnTo>
                      <a:pt x="83" y="83"/>
                    </a:lnTo>
                    <a:lnTo>
                      <a:pt x="78" y="88"/>
                    </a:lnTo>
                    <a:lnTo>
                      <a:pt x="71" y="85"/>
                    </a:lnTo>
                    <a:lnTo>
                      <a:pt x="70" y="86"/>
                    </a:lnTo>
                    <a:lnTo>
                      <a:pt x="68" y="86"/>
                    </a:lnTo>
                    <a:lnTo>
                      <a:pt x="68" y="93"/>
                    </a:lnTo>
                    <a:lnTo>
                      <a:pt x="67" y="91"/>
                    </a:lnTo>
                    <a:lnTo>
                      <a:pt x="65" y="93"/>
                    </a:lnTo>
                    <a:lnTo>
                      <a:pt x="65" y="90"/>
                    </a:lnTo>
                    <a:lnTo>
                      <a:pt x="63" y="88"/>
                    </a:lnTo>
                    <a:lnTo>
                      <a:pt x="60" y="91"/>
                    </a:lnTo>
                    <a:lnTo>
                      <a:pt x="58" y="88"/>
                    </a:lnTo>
                    <a:lnTo>
                      <a:pt x="48" y="96"/>
                    </a:lnTo>
                    <a:lnTo>
                      <a:pt x="45" y="96"/>
                    </a:lnTo>
                    <a:lnTo>
                      <a:pt x="43" y="95"/>
                    </a:lnTo>
                    <a:lnTo>
                      <a:pt x="38" y="95"/>
                    </a:lnTo>
                    <a:lnTo>
                      <a:pt x="37" y="98"/>
                    </a:lnTo>
                    <a:lnTo>
                      <a:pt x="37" y="105"/>
                    </a:lnTo>
                    <a:lnTo>
                      <a:pt x="30" y="115"/>
                    </a:lnTo>
                    <a:lnTo>
                      <a:pt x="30" y="116"/>
                    </a:lnTo>
                    <a:lnTo>
                      <a:pt x="23" y="123"/>
                    </a:lnTo>
                    <a:lnTo>
                      <a:pt x="23" y="126"/>
                    </a:lnTo>
                    <a:lnTo>
                      <a:pt x="27" y="130"/>
                    </a:lnTo>
                    <a:lnTo>
                      <a:pt x="23" y="133"/>
                    </a:lnTo>
                    <a:lnTo>
                      <a:pt x="27" y="140"/>
                    </a:lnTo>
                    <a:lnTo>
                      <a:pt x="27" y="144"/>
                    </a:lnTo>
                    <a:lnTo>
                      <a:pt x="33" y="156"/>
                    </a:lnTo>
                    <a:lnTo>
                      <a:pt x="32" y="159"/>
                    </a:lnTo>
                    <a:lnTo>
                      <a:pt x="37" y="164"/>
                    </a:lnTo>
                    <a:lnTo>
                      <a:pt x="37" y="166"/>
                    </a:lnTo>
                    <a:lnTo>
                      <a:pt x="33" y="169"/>
                    </a:lnTo>
                    <a:lnTo>
                      <a:pt x="35" y="171"/>
                    </a:lnTo>
                    <a:lnTo>
                      <a:pt x="32" y="181"/>
                    </a:lnTo>
                    <a:lnTo>
                      <a:pt x="27" y="184"/>
                    </a:lnTo>
                    <a:lnTo>
                      <a:pt x="27" y="191"/>
                    </a:lnTo>
                    <a:lnTo>
                      <a:pt x="23" y="191"/>
                    </a:lnTo>
                    <a:lnTo>
                      <a:pt x="22" y="194"/>
                    </a:lnTo>
                    <a:lnTo>
                      <a:pt x="17" y="198"/>
                    </a:lnTo>
                    <a:lnTo>
                      <a:pt x="17" y="206"/>
                    </a:lnTo>
                    <a:lnTo>
                      <a:pt x="13" y="209"/>
                    </a:lnTo>
                    <a:lnTo>
                      <a:pt x="7" y="211"/>
                    </a:lnTo>
                    <a:lnTo>
                      <a:pt x="5" y="213"/>
                    </a:lnTo>
                    <a:lnTo>
                      <a:pt x="5" y="219"/>
                    </a:lnTo>
                    <a:lnTo>
                      <a:pt x="0" y="224"/>
                    </a:lnTo>
                    <a:lnTo>
                      <a:pt x="2" y="231"/>
                    </a:lnTo>
                    <a:lnTo>
                      <a:pt x="0" y="234"/>
                    </a:lnTo>
                    <a:lnTo>
                      <a:pt x="0" y="236"/>
                    </a:lnTo>
                    <a:lnTo>
                      <a:pt x="0" y="242"/>
                    </a:lnTo>
                    <a:lnTo>
                      <a:pt x="7" y="251"/>
                    </a:lnTo>
                    <a:lnTo>
                      <a:pt x="7" y="256"/>
                    </a:lnTo>
                    <a:lnTo>
                      <a:pt x="7" y="257"/>
                    </a:lnTo>
                    <a:lnTo>
                      <a:pt x="10" y="259"/>
                    </a:lnTo>
                    <a:lnTo>
                      <a:pt x="12" y="259"/>
                    </a:lnTo>
                    <a:lnTo>
                      <a:pt x="10" y="261"/>
                    </a:lnTo>
                    <a:lnTo>
                      <a:pt x="5" y="262"/>
                    </a:lnTo>
                    <a:lnTo>
                      <a:pt x="5" y="266"/>
                    </a:lnTo>
                    <a:lnTo>
                      <a:pt x="7" y="274"/>
                    </a:lnTo>
                    <a:lnTo>
                      <a:pt x="5" y="282"/>
                    </a:lnTo>
                    <a:lnTo>
                      <a:pt x="7" y="284"/>
                    </a:lnTo>
                    <a:lnTo>
                      <a:pt x="8" y="287"/>
                    </a:lnTo>
                    <a:lnTo>
                      <a:pt x="10" y="289"/>
                    </a:lnTo>
                    <a:lnTo>
                      <a:pt x="13" y="294"/>
                    </a:lnTo>
                    <a:lnTo>
                      <a:pt x="17" y="296"/>
                    </a:lnTo>
                    <a:lnTo>
                      <a:pt x="18" y="297"/>
                    </a:lnTo>
                    <a:lnTo>
                      <a:pt x="22" y="301"/>
                    </a:lnTo>
                    <a:lnTo>
                      <a:pt x="25" y="301"/>
                    </a:lnTo>
                    <a:lnTo>
                      <a:pt x="27" y="302"/>
                    </a:lnTo>
                    <a:lnTo>
                      <a:pt x="30" y="302"/>
                    </a:lnTo>
                    <a:lnTo>
                      <a:pt x="35" y="307"/>
                    </a:lnTo>
                    <a:lnTo>
                      <a:pt x="37" y="307"/>
                    </a:lnTo>
                    <a:lnTo>
                      <a:pt x="37" y="311"/>
                    </a:lnTo>
                    <a:lnTo>
                      <a:pt x="38" y="311"/>
                    </a:lnTo>
                    <a:lnTo>
                      <a:pt x="38" y="311"/>
                    </a:lnTo>
                    <a:close/>
                    <a:moveTo>
                      <a:pt x="145" y="22"/>
                    </a:moveTo>
                    <a:lnTo>
                      <a:pt x="143" y="20"/>
                    </a:lnTo>
                    <a:lnTo>
                      <a:pt x="146" y="17"/>
                    </a:lnTo>
                    <a:lnTo>
                      <a:pt x="146" y="18"/>
                    </a:lnTo>
                    <a:lnTo>
                      <a:pt x="145" y="22"/>
                    </a:lnTo>
                    <a:lnTo>
                      <a:pt x="145" y="22"/>
                    </a:lnTo>
                    <a:close/>
                    <a:moveTo>
                      <a:pt x="143" y="30"/>
                    </a:moveTo>
                    <a:lnTo>
                      <a:pt x="143" y="28"/>
                    </a:lnTo>
                    <a:lnTo>
                      <a:pt x="145" y="30"/>
                    </a:lnTo>
                    <a:lnTo>
                      <a:pt x="143" y="32"/>
                    </a:lnTo>
                    <a:lnTo>
                      <a:pt x="143" y="30"/>
                    </a:lnTo>
                    <a:lnTo>
                      <a:pt x="143" y="30"/>
                    </a:lnTo>
                    <a:close/>
                    <a:moveTo>
                      <a:pt x="135" y="28"/>
                    </a:moveTo>
                    <a:lnTo>
                      <a:pt x="136" y="27"/>
                    </a:lnTo>
                    <a:lnTo>
                      <a:pt x="136" y="28"/>
                    </a:lnTo>
                    <a:lnTo>
                      <a:pt x="140" y="30"/>
                    </a:lnTo>
                    <a:lnTo>
                      <a:pt x="138" y="33"/>
                    </a:lnTo>
                    <a:lnTo>
                      <a:pt x="136" y="32"/>
                    </a:lnTo>
                    <a:lnTo>
                      <a:pt x="133" y="32"/>
                    </a:lnTo>
                    <a:lnTo>
                      <a:pt x="135" y="28"/>
                    </a:lnTo>
                    <a:lnTo>
                      <a:pt x="135" y="28"/>
                    </a:lnTo>
                    <a:close/>
                    <a:moveTo>
                      <a:pt x="168" y="116"/>
                    </a:moveTo>
                    <a:lnTo>
                      <a:pt x="168" y="113"/>
                    </a:lnTo>
                    <a:lnTo>
                      <a:pt x="168" y="110"/>
                    </a:lnTo>
                    <a:lnTo>
                      <a:pt x="169" y="108"/>
                    </a:lnTo>
                    <a:lnTo>
                      <a:pt x="171" y="108"/>
                    </a:lnTo>
                    <a:lnTo>
                      <a:pt x="173" y="105"/>
                    </a:lnTo>
                    <a:lnTo>
                      <a:pt x="171" y="110"/>
                    </a:lnTo>
                    <a:lnTo>
                      <a:pt x="169" y="111"/>
                    </a:lnTo>
                    <a:lnTo>
                      <a:pt x="168" y="116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95" name="Freeform 139"/>
              <p:cNvSpPr>
                <a:spLocks/>
              </p:cNvSpPr>
              <p:nvPr/>
            </p:nvSpPr>
            <p:spPr bwMode="auto">
              <a:xfrm>
                <a:off x="6806725" y="3391112"/>
                <a:ext cx="134851" cy="190916"/>
              </a:xfrm>
              <a:custGeom>
                <a:avLst/>
                <a:gdLst/>
                <a:ahLst/>
                <a:cxnLst>
                  <a:cxn ang="0">
                    <a:pos x="45" y="229"/>
                  </a:cxn>
                  <a:cxn ang="0">
                    <a:pos x="50" y="217"/>
                  </a:cxn>
                  <a:cxn ang="0">
                    <a:pos x="55" y="201"/>
                  </a:cxn>
                  <a:cxn ang="0">
                    <a:pos x="55" y="187"/>
                  </a:cxn>
                  <a:cxn ang="0">
                    <a:pos x="57" y="174"/>
                  </a:cxn>
                  <a:cxn ang="0">
                    <a:pos x="60" y="156"/>
                  </a:cxn>
                  <a:cxn ang="0">
                    <a:pos x="62" y="141"/>
                  </a:cxn>
                  <a:cxn ang="0">
                    <a:pos x="37" y="133"/>
                  </a:cxn>
                  <a:cxn ang="0">
                    <a:pos x="15" y="126"/>
                  </a:cxn>
                  <a:cxn ang="0">
                    <a:pos x="0" y="106"/>
                  </a:cxn>
                  <a:cxn ang="0">
                    <a:pos x="45" y="88"/>
                  </a:cxn>
                  <a:cxn ang="0">
                    <a:pos x="75" y="83"/>
                  </a:cxn>
                  <a:cxn ang="0">
                    <a:pos x="86" y="89"/>
                  </a:cxn>
                  <a:cxn ang="0">
                    <a:pos x="103" y="98"/>
                  </a:cxn>
                  <a:cxn ang="0">
                    <a:pos x="93" y="121"/>
                  </a:cxn>
                  <a:cxn ang="0">
                    <a:pos x="108" y="139"/>
                  </a:cxn>
                  <a:cxn ang="0">
                    <a:pos x="118" y="149"/>
                  </a:cxn>
                  <a:cxn ang="0">
                    <a:pos x="123" y="126"/>
                  </a:cxn>
                  <a:cxn ang="0">
                    <a:pos x="130" y="108"/>
                  </a:cxn>
                  <a:cxn ang="0">
                    <a:pos x="135" y="101"/>
                  </a:cxn>
                  <a:cxn ang="0">
                    <a:pos x="128" y="83"/>
                  </a:cxn>
                  <a:cxn ang="0">
                    <a:pos x="110" y="66"/>
                  </a:cxn>
                  <a:cxn ang="0">
                    <a:pos x="131" y="21"/>
                  </a:cxn>
                  <a:cxn ang="0">
                    <a:pos x="143" y="23"/>
                  </a:cxn>
                  <a:cxn ang="0">
                    <a:pos x="160" y="23"/>
                  </a:cxn>
                  <a:cxn ang="0">
                    <a:pos x="171" y="23"/>
                  </a:cxn>
                  <a:cxn ang="0">
                    <a:pos x="186" y="16"/>
                  </a:cxn>
                  <a:cxn ang="0">
                    <a:pos x="203" y="18"/>
                  </a:cxn>
                  <a:cxn ang="0">
                    <a:pos x="223" y="11"/>
                  </a:cxn>
                  <a:cxn ang="0">
                    <a:pos x="244" y="1"/>
                  </a:cxn>
                  <a:cxn ang="0">
                    <a:pos x="253" y="6"/>
                  </a:cxn>
                  <a:cxn ang="0">
                    <a:pos x="248" y="20"/>
                  </a:cxn>
                  <a:cxn ang="0">
                    <a:pos x="248" y="36"/>
                  </a:cxn>
                  <a:cxn ang="0">
                    <a:pos x="248" y="58"/>
                  </a:cxn>
                  <a:cxn ang="0">
                    <a:pos x="243" y="81"/>
                  </a:cxn>
                  <a:cxn ang="0">
                    <a:pos x="251" y="93"/>
                  </a:cxn>
                  <a:cxn ang="0">
                    <a:pos x="244" y="101"/>
                  </a:cxn>
                  <a:cxn ang="0">
                    <a:pos x="244" y="108"/>
                  </a:cxn>
                  <a:cxn ang="0">
                    <a:pos x="229" y="128"/>
                  </a:cxn>
                  <a:cxn ang="0">
                    <a:pos x="206" y="144"/>
                  </a:cxn>
                  <a:cxn ang="0">
                    <a:pos x="168" y="161"/>
                  </a:cxn>
                  <a:cxn ang="0">
                    <a:pos x="155" y="166"/>
                  </a:cxn>
                  <a:cxn ang="0">
                    <a:pos x="141" y="182"/>
                  </a:cxn>
                  <a:cxn ang="0">
                    <a:pos x="118" y="196"/>
                  </a:cxn>
                  <a:cxn ang="0">
                    <a:pos x="101" y="204"/>
                  </a:cxn>
                  <a:cxn ang="0">
                    <a:pos x="98" y="214"/>
                  </a:cxn>
                  <a:cxn ang="0">
                    <a:pos x="101" y="236"/>
                  </a:cxn>
                  <a:cxn ang="0">
                    <a:pos x="108" y="264"/>
                  </a:cxn>
                  <a:cxn ang="0">
                    <a:pos x="115" y="264"/>
                  </a:cxn>
                  <a:cxn ang="0">
                    <a:pos x="113" y="279"/>
                  </a:cxn>
                  <a:cxn ang="0">
                    <a:pos x="106" y="295"/>
                  </a:cxn>
                  <a:cxn ang="0">
                    <a:pos x="108" y="310"/>
                  </a:cxn>
                  <a:cxn ang="0">
                    <a:pos x="48" y="337"/>
                  </a:cxn>
                  <a:cxn ang="0">
                    <a:pos x="37" y="349"/>
                  </a:cxn>
                  <a:cxn ang="0">
                    <a:pos x="45" y="357"/>
                  </a:cxn>
                  <a:cxn ang="0">
                    <a:pos x="45" y="365"/>
                  </a:cxn>
                  <a:cxn ang="0">
                    <a:pos x="28" y="365"/>
                  </a:cxn>
                  <a:cxn ang="0">
                    <a:pos x="25" y="352"/>
                  </a:cxn>
                  <a:cxn ang="0">
                    <a:pos x="25" y="329"/>
                  </a:cxn>
                  <a:cxn ang="0">
                    <a:pos x="22" y="297"/>
                  </a:cxn>
                  <a:cxn ang="0">
                    <a:pos x="17" y="269"/>
                  </a:cxn>
                </a:cxnLst>
                <a:rect l="0" t="0" r="r" b="b"/>
                <a:pathLst>
                  <a:path w="253" h="369">
                    <a:moveTo>
                      <a:pt x="17" y="269"/>
                    </a:moveTo>
                    <a:lnTo>
                      <a:pt x="43" y="246"/>
                    </a:lnTo>
                    <a:lnTo>
                      <a:pt x="43" y="237"/>
                    </a:lnTo>
                    <a:lnTo>
                      <a:pt x="45" y="236"/>
                    </a:lnTo>
                    <a:lnTo>
                      <a:pt x="45" y="229"/>
                    </a:lnTo>
                    <a:lnTo>
                      <a:pt x="47" y="226"/>
                    </a:lnTo>
                    <a:lnTo>
                      <a:pt x="45" y="222"/>
                    </a:lnTo>
                    <a:lnTo>
                      <a:pt x="45" y="219"/>
                    </a:lnTo>
                    <a:lnTo>
                      <a:pt x="48" y="219"/>
                    </a:lnTo>
                    <a:lnTo>
                      <a:pt x="50" y="217"/>
                    </a:lnTo>
                    <a:lnTo>
                      <a:pt x="55" y="214"/>
                    </a:lnTo>
                    <a:lnTo>
                      <a:pt x="58" y="209"/>
                    </a:lnTo>
                    <a:lnTo>
                      <a:pt x="57" y="206"/>
                    </a:lnTo>
                    <a:lnTo>
                      <a:pt x="55" y="204"/>
                    </a:lnTo>
                    <a:lnTo>
                      <a:pt x="55" y="201"/>
                    </a:lnTo>
                    <a:lnTo>
                      <a:pt x="57" y="199"/>
                    </a:lnTo>
                    <a:lnTo>
                      <a:pt x="57" y="194"/>
                    </a:lnTo>
                    <a:lnTo>
                      <a:pt x="52" y="192"/>
                    </a:lnTo>
                    <a:lnTo>
                      <a:pt x="52" y="189"/>
                    </a:lnTo>
                    <a:lnTo>
                      <a:pt x="55" y="187"/>
                    </a:lnTo>
                    <a:lnTo>
                      <a:pt x="55" y="184"/>
                    </a:lnTo>
                    <a:lnTo>
                      <a:pt x="55" y="179"/>
                    </a:lnTo>
                    <a:lnTo>
                      <a:pt x="58" y="177"/>
                    </a:lnTo>
                    <a:lnTo>
                      <a:pt x="60" y="174"/>
                    </a:lnTo>
                    <a:lnTo>
                      <a:pt x="57" y="174"/>
                    </a:lnTo>
                    <a:lnTo>
                      <a:pt x="55" y="173"/>
                    </a:lnTo>
                    <a:lnTo>
                      <a:pt x="57" y="169"/>
                    </a:lnTo>
                    <a:lnTo>
                      <a:pt x="58" y="163"/>
                    </a:lnTo>
                    <a:lnTo>
                      <a:pt x="60" y="159"/>
                    </a:lnTo>
                    <a:lnTo>
                      <a:pt x="60" y="156"/>
                    </a:lnTo>
                    <a:lnTo>
                      <a:pt x="60" y="154"/>
                    </a:lnTo>
                    <a:lnTo>
                      <a:pt x="60" y="151"/>
                    </a:lnTo>
                    <a:lnTo>
                      <a:pt x="60" y="148"/>
                    </a:lnTo>
                    <a:lnTo>
                      <a:pt x="62" y="144"/>
                    </a:lnTo>
                    <a:lnTo>
                      <a:pt x="62" y="141"/>
                    </a:lnTo>
                    <a:lnTo>
                      <a:pt x="57" y="139"/>
                    </a:lnTo>
                    <a:lnTo>
                      <a:pt x="53" y="138"/>
                    </a:lnTo>
                    <a:lnTo>
                      <a:pt x="48" y="134"/>
                    </a:lnTo>
                    <a:lnTo>
                      <a:pt x="42" y="133"/>
                    </a:lnTo>
                    <a:lnTo>
                      <a:pt x="37" y="133"/>
                    </a:lnTo>
                    <a:lnTo>
                      <a:pt x="33" y="128"/>
                    </a:lnTo>
                    <a:lnTo>
                      <a:pt x="27" y="124"/>
                    </a:lnTo>
                    <a:lnTo>
                      <a:pt x="20" y="123"/>
                    </a:lnTo>
                    <a:lnTo>
                      <a:pt x="18" y="124"/>
                    </a:lnTo>
                    <a:lnTo>
                      <a:pt x="15" y="126"/>
                    </a:lnTo>
                    <a:lnTo>
                      <a:pt x="13" y="123"/>
                    </a:lnTo>
                    <a:lnTo>
                      <a:pt x="10" y="123"/>
                    </a:lnTo>
                    <a:lnTo>
                      <a:pt x="2" y="123"/>
                    </a:lnTo>
                    <a:lnTo>
                      <a:pt x="2" y="113"/>
                    </a:lnTo>
                    <a:lnTo>
                      <a:pt x="0" y="106"/>
                    </a:lnTo>
                    <a:lnTo>
                      <a:pt x="2" y="103"/>
                    </a:lnTo>
                    <a:lnTo>
                      <a:pt x="10" y="98"/>
                    </a:lnTo>
                    <a:lnTo>
                      <a:pt x="15" y="98"/>
                    </a:lnTo>
                    <a:lnTo>
                      <a:pt x="40" y="88"/>
                    </a:lnTo>
                    <a:lnTo>
                      <a:pt x="45" y="88"/>
                    </a:lnTo>
                    <a:lnTo>
                      <a:pt x="60" y="83"/>
                    </a:lnTo>
                    <a:lnTo>
                      <a:pt x="67" y="79"/>
                    </a:lnTo>
                    <a:lnTo>
                      <a:pt x="73" y="79"/>
                    </a:lnTo>
                    <a:lnTo>
                      <a:pt x="75" y="81"/>
                    </a:lnTo>
                    <a:lnTo>
                      <a:pt x="75" y="83"/>
                    </a:lnTo>
                    <a:lnTo>
                      <a:pt x="78" y="86"/>
                    </a:lnTo>
                    <a:lnTo>
                      <a:pt x="78" y="88"/>
                    </a:lnTo>
                    <a:lnTo>
                      <a:pt x="81" y="89"/>
                    </a:lnTo>
                    <a:lnTo>
                      <a:pt x="83" y="89"/>
                    </a:lnTo>
                    <a:lnTo>
                      <a:pt x="86" y="89"/>
                    </a:lnTo>
                    <a:lnTo>
                      <a:pt x="90" y="88"/>
                    </a:lnTo>
                    <a:lnTo>
                      <a:pt x="95" y="88"/>
                    </a:lnTo>
                    <a:lnTo>
                      <a:pt x="100" y="88"/>
                    </a:lnTo>
                    <a:lnTo>
                      <a:pt x="103" y="91"/>
                    </a:lnTo>
                    <a:lnTo>
                      <a:pt x="103" y="98"/>
                    </a:lnTo>
                    <a:lnTo>
                      <a:pt x="101" y="103"/>
                    </a:lnTo>
                    <a:lnTo>
                      <a:pt x="96" y="108"/>
                    </a:lnTo>
                    <a:lnTo>
                      <a:pt x="96" y="113"/>
                    </a:lnTo>
                    <a:lnTo>
                      <a:pt x="93" y="118"/>
                    </a:lnTo>
                    <a:lnTo>
                      <a:pt x="93" y="121"/>
                    </a:lnTo>
                    <a:lnTo>
                      <a:pt x="95" y="126"/>
                    </a:lnTo>
                    <a:lnTo>
                      <a:pt x="96" y="129"/>
                    </a:lnTo>
                    <a:lnTo>
                      <a:pt x="100" y="133"/>
                    </a:lnTo>
                    <a:lnTo>
                      <a:pt x="105" y="138"/>
                    </a:lnTo>
                    <a:lnTo>
                      <a:pt x="108" y="139"/>
                    </a:lnTo>
                    <a:lnTo>
                      <a:pt x="110" y="141"/>
                    </a:lnTo>
                    <a:lnTo>
                      <a:pt x="113" y="144"/>
                    </a:lnTo>
                    <a:lnTo>
                      <a:pt x="111" y="148"/>
                    </a:lnTo>
                    <a:lnTo>
                      <a:pt x="113" y="151"/>
                    </a:lnTo>
                    <a:lnTo>
                      <a:pt x="118" y="149"/>
                    </a:lnTo>
                    <a:lnTo>
                      <a:pt x="118" y="146"/>
                    </a:lnTo>
                    <a:lnTo>
                      <a:pt x="116" y="139"/>
                    </a:lnTo>
                    <a:lnTo>
                      <a:pt x="120" y="136"/>
                    </a:lnTo>
                    <a:lnTo>
                      <a:pt x="120" y="133"/>
                    </a:lnTo>
                    <a:lnTo>
                      <a:pt x="123" y="126"/>
                    </a:lnTo>
                    <a:lnTo>
                      <a:pt x="128" y="124"/>
                    </a:lnTo>
                    <a:lnTo>
                      <a:pt x="131" y="123"/>
                    </a:lnTo>
                    <a:lnTo>
                      <a:pt x="133" y="119"/>
                    </a:lnTo>
                    <a:lnTo>
                      <a:pt x="133" y="111"/>
                    </a:lnTo>
                    <a:lnTo>
                      <a:pt x="130" y="108"/>
                    </a:lnTo>
                    <a:lnTo>
                      <a:pt x="131" y="106"/>
                    </a:lnTo>
                    <a:lnTo>
                      <a:pt x="130" y="104"/>
                    </a:lnTo>
                    <a:lnTo>
                      <a:pt x="130" y="103"/>
                    </a:lnTo>
                    <a:lnTo>
                      <a:pt x="133" y="103"/>
                    </a:lnTo>
                    <a:lnTo>
                      <a:pt x="135" y="101"/>
                    </a:lnTo>
                    <a:lnTo>
                      <a:pt x="136" y="99"/>
                    </a:lnTo>
                    <a:lnTo>
                      <a:pt x="136" y="98"/>
                    </a:lnTo>
                    <a:lnTo>
                      <a:pt x="135" y="94"/>
                    </a:lnTo>
                    <a:lnTo>
                      <a:pt x="133" y="89"/>
                    </a:lnTo>
                    <a:lnTo>
                      <a:pt x="128" y="83"/>
                    </a:lnTo>
                    <a:lnTo>
                      <a:pt x="126" y="78"/>
                    </a:lnTo>
                    <a:lnTo>
                      <a:pt x="118" y="71"/>
                    </a:lnTo>
                    <a:lnTo>
                      <a:pt x="115" y="71"/>
                    </a:lnTo>
                    <a:lnTo>
                      <a:pt x="113" y="68"/>
                    </a:lnTo>
                    <a:lnTo>
                      <a:pt x="110" y="66"/>
                    </a:lnTo>
                    <a:lnTo>
                      <a:pt x="103" y="61"/>
                    </a:lnTo>
                    <a:lnTo>
                      <a:pt x="98" y="41"/>
                    </a:lnTo>
                    <a:lnTo>
                      <a:pt x="105" y="21"/>
                    </a:lnTo>
                    <a:lnTo>
                      <a:pt x="128" y="21"/>
                    </a:lnTo>
                    <a:lnTo>
                      <a:pt x="131" y="21"/>
                    </a:lnTo>
                    <a:lnTo>
                      <a:pt x="133" y="20"/>
                    </a:lnTo>
                    <a:lnTo>
                      <a:pt x="136" y="18"/>
                    </a:lnTo>
                    <a:lnTo>
                      <a:pt x="136" y="21"/>
                    </a:lnTo>
                    <a:lnTo>
                      <a:pt x="140" y="21"/>
                    </a:lnTo>
                    <a:lnTo>
                      <a:pt x="143" y="23"/>
                    </a:lnTo>
                    <a:lnTo>
                      <a:pt x="146" y="23"/>
                    </a:lnTo>
                    <a:lnTo>
                      <a:pt x="148" y="26"/>
                    </a:lnTo>
                    <a:lnTo>
                      <a:pt x="148" y="28"/>
                    </a:lnTo>
                    <a:lnTo>
                      <a:pt x="155" y="26"/>
                    </a:lnTo>
                    <a:lnTo>
                      <a:pt x="160" y="23"/>
                    </a:lnTo>
                    <a:lnTo>
                      <a:pt x="163" y="21"/>
                    </a:lnTo>
                    <a:lnTo>
                      <a:pt x="165" y="21"/>
                    </a:lnTo>
                    <a:lnTo>
                      <a:pt x="166" y="21"/>
                    </a:lnTo>
                    <a:lnTo>
                      <a:pt x="168" y="23"/>
                    </a:lnTo>
                    <a:lnTo>
                      <a:pt x="171" y="23"/>
                    </a:lnTo>
                    <a:lnTo>
                      <a:pt x="173" y="25"/>
                    </a:lnTo>
                    <a:lnTo>
                      <a:pt x="178" y="23"/>
                    </a:lnTo>
                    <a:lnTo>
                      <a:pt x="184" y="23"/>
                    </a:lnTo>
                    <a:lnTo>
                      <a:pt x="188" y="20"/>
                    </a:lnTo>
                    <a:lnTo>
                      <a:pt x="186" y="16"/>
                    </a:lnTo>
                    <a:lnTo>
                      <a:pt x="188" y="16"/>
                    </a:lnTo>
                    <a:lnTo>
                      <a:pt x="191" y="16"/>
                    </a:lnTo>
                    <a:lnTo>
                      <a:pt x="196" y="16"/>
                    </a:lnTo>
                    <a:lnTo>
                      <a:pt x="198" y="18"/>
                    </a:lnTo>
                    <a:lnTo>
                      <a:pt x="203" y="18"/>
                    </a:lnTo>
                    <a:lnTo>
                      <a:pt x="204" y="16"/>
                    </a:lnTo>
                    <a:lnTo>
                      <a:pt x="214" y="13"/>
                    </a:lnTo>
                    <a:lnTo>
                      <a:pt x="218" y="15"/>
                    </a:lnTo>
                    <a:lnTo>
                      <a:pt x="221" y="13"/>
                    </a:lnTo>
                    <a:lnTo>
                      <a:pt x="223" y="11"/>
                    </a:lnTo>
                    <a:lnTo>
                      <a:pt x="229" y="11"/>
                    </a:lnTo>
                    <a:lnTo>
                      <a:pt x="233" y="8"/>
                    </a:lnTo>
                    <a:lnTo>
                      <a:pt x="238" y="8"/>
                    </a:lnTo>
                    <a:lnTo>
                      <a:pt x="241" y="5"/>
                    </a:lnTo>
                    <a:lnTo>
                      <a:pt x="244" y="1"/>
                    </a:lnTo>
                    <a:lnTo>
                      <a:pt x="248" y="3"/>
                    </a:lnTo>
                    <a:lnTo>
                      <a:pt x="251" y="0"/>
                    </a:lnTo>
                    <a:lnTo>
                      <a:pt x="251" y="0"/>
                    </a:lnTo>
                    <a:lnTo>
                      <a:pt x="253" y="1"/>
                    </a:lnTo>
                    <a:lnTo>
                      <a:pt x="253" y="6"/>
                    </a:lnTo>
                    <a:lnTo>
                      <a:pt x="251" y="8"/>
                    </a:lnTo>
                    <a:lnTo>
                      <a:pt x="253" y="10"/>
                    </a:lnTo>
                    <a:lnTo>
                      <a:pt x="248" y="16"/>
                    </a:lnTo>
                    <a:lnTo>
                      <a:pt x="246" y="18"/>
                    </a:lnTo>
                    <a:lnTo>
                      <a:pt x="248" y="20"/>
                    </a:lnTo>
                    <a:lnTo>
                      <a:pt x="248" y="21"/>
                    </a:lnTo>
                    <a:lnTo>
                      <a:pt x="246" y="23"/>
                    </a:lnTo>
                    <a:lnTo>
                      <a:pt x="248" y="31"/>
                    </a:lnTo>
                    <a:lnTo>
                      <a:pt x="249" y="36"/>
                    </a:lnTo>
                    <a:lnTo>
                      <a:pt x="248" y="36"/>
                    </a:lnTo>
                    <a:lnTo>
                      <a:pt x="248" y="43"/>
                    </a:lnTo>
                    <a:lnTo>
                      <a:pt x="249" y="45"/>
                    </a:lnTo>
                    <a:lnTo>
                      <a:pt x="249" y="50"/>
                    </a:lnTo>
                    <a:lnTo>
                      <a:pt x="248" y="51"/>
                    </a:lnTo>
                    <a:lnTo>
                      <a:pt x="248" y="58"/>
                    </a:lnTo>
                    <a:lnTo>
                      <a:pt x="246" y="68"/>
                    </a:lnTo>
                    <a:lnTo>
                      <a:pt x="246" y="68"/>
                    </a:lnTo>
                    <a:lnTo>
                      <a:pt x="248" y="70"/>
                    </a:lnTo>
                    <a:lnTo>
                      <a:pt x="248" y="79"/>
                    </a:lnTo>
                    <a:lnTo>
                      <a:pt x="243" y="81"/>
                    </a:lnTo>
                    <a:lnTo>
                      <a:pt x="243" y="81"/>
                    </a:lnTo>
                    <a:lnTo>
                      <a:pt x="244" y="83"/>
                    </a:lnTo>
                    <a:lnTo>
                      <a:pt x="249" y="83"/>
                    </a:lnTo>
                    <a:lnTo>
                      <a:pt x="251" y="84"/>
                    </a:lnTo>
                    <a:lnTo>
                      <a:pt x="251" y="93"/>
                    </a:lnTo>
                    <a:lnTo>
                      <a:pt x="249" y="96"/>
                    </a:lnTo>
                    <a:lnTo>
                      <a:pt x="246" y="98"/>
                    </a:lnTo>
                    <a:lnTo>
                      <a:pt x="248" y="99"/>
                    </a:lnTo>
                    <a:lnTo>
                      <a:pt x="248" y="101"/>
                    </a:lnTo>
                    <a:lnTo>
                      <a:pt x="244" y="101"/>
                    </a:lnTo>
                    <a:lnTo>
                      <a:pt x="241" y="104"/>
                    </a:lnTo>
                    <a:lnTo>
                      <a:pt x="243" y="106"/>
                    </a:lnTo>
                    <a:lnTo>
                      <a:pt x="243" y="104"/>
                    </a:lnTo>
                    <a:lnTo>
                      <a:pt x="246" y="104"/>
                    </a:lnTo>
                    <a:lnTo>
                      <a:pt x="244" y="108"/>
                    </a:lnTo>
                    <a:lnTo>
                      <a:pt x="243" y="113"/>
                    </a:lnTo>
                    <a:lnTo>
                      <a:pt x="241" y="113"/>
                    </a:lnTo>
                    <a:lnTo>
                      <a:pt x="234" y="119"/>
                    </a:lnTo>
                    <a:lnTo>
                      <a:pt x="234" y="121"/>
                    </a:lnTo>
                    <a:lnTo>
                      <a:pt x="229" y="128"/>
                    </a:lnTo>
                    <a:lnTo>
                      <a:pt x="226" y="128"/>
                    </a:lnTo>
                    <a:lnTo>
                      <a:pt x="226" y="133"/>
                    </a:lnTo>
                    <a:lnTo>
                      <a:pt x="211" y="141"/>
                    </a:lnTo>
                    <a:lnTo>
                      <a:pt x="208" y="141"/>
                    </a:lnTo>
                    <a:lnTo>
                      <a:pt x="206" y="144"/>
                    </a:lnTo>
                    <a:lnTo>
                      <a:pt x="191" y="151"/>
                    </a:lnTo>
                    <a:lnTo>
                      <a:pt x="184" y="151"/>
                    </a:lnTo>
                    <a:lnTo>
                      <a:pt x="184" y="151"/>
                    </a:lnTo>
                    <a:lnTo>
                      <a:pt x="178" y="154"/>
                    </a:lnTo>
                    <a:lnTo>
                      <a:pt x="168" y="161"/>
                    </a:lnTo>
                    <a:lnTo>
                      <a:pt x="166" y="159"/>
                    </a:lnTo>
                    <a:lnTo>
                      <a:pt x="166" y="161"/>
                    </a:lnTo>
                    <a:lnTo>
                      <a:pt x="160" y="168"/>
                    </a:lnTo>
                    <a:lnTo>
                      <a:pt x="156" y="169"/>
                    </a:lnTo>
                    <a:lnTo>
                      <a:pt x="155" y="166"/>
                    </a:lnTo>
                    <a:lnTo>
                      <a:pt x="155" y="171"/>
                    </a:lnTo>
                    <a:lnTo>
                      <a:pt x="151" y="173"/>
                    </a:lnTo>
                    <a:lnTo>
                      <a:pt x="151" y="176"/>
                    </a:lnTo>
                    <a:lnTo>
                      <a:pt x="141" y="181"/>
                    </a:lnTo>
                    <a:lnTo>
                      <a:pt x="141" y="182"/>
                    </a:lnTo>
                    <a:lnTo>
                      <a:pt x="138" y="184"/>
                    </a:lnTo>
                    <a:lnTo>
                      <a:pt x="136" y="186"/>
                    </a:lnTo>
                    <a:lnTo>
                      <a:pt x="136" y="189"/>
                    </a:lnTo>
                    <a:lnTo>
                      <a:pt x="130" y="189"/>
                    </a:lnTo>
                    <a:lnTo>
                      <a:pt x="118" y="196"/>
                    </a:lnTo>
                    <a:lnTo>
                      <a:pt x="118" y="201"/>
                    </a:lnTo>
                    <a:lnTo>
                      <a:pt x="113" y="204"/>
                    </a:lnTo>
                    <a:lnTo>
                      <a:pt x="108" y="204"/>
                    </a:lnTo>
                    <a:lnTo>
                      <a:pt x="105" y="207"/>
                    </a:lnTo>
                    <a:lnTo>
                      <a:pt x="101" y="204"/>
                    </a:lnTo>
                    <a:lnTo>
                      <a:pt x="98" y="204"/>
                    </a:lnTo>
                    <a:lnTo>
                      <a:pt x="98" y="207"/>
                    </a:lnTo>
                    <a:lnTo>
                      <a:pt x="101" y="209"/>
                    </a:lnTo>
                    <a:lnTo>
                      <a:pt x="101" y="212"/>
                    </a:lnTo>
                    <a:lnTo>
                      <a:pt x="98" y="214"/>
                    </a:lnTo>
                    <a:lnTo>
                      <a:pt x="100" y="217"/>
                    </a:lnTo>
                    <a:lnTo>
                      <a:pt x="96" y="221"/>
                    </a:lnTo>
                    <a:lnTo>
                      <a:pt x="103" y="231"/>
                    </a:lnTo>
                    <a:lnTo>
                      <a:pt x="105" y="232"/>
                    </a:lnTo>
                    <a:lnTo>
                      <a:pt x="101" y="236"/>
                    </a:lnTo>
                    <a:lnTo>
                      <a:pt x="103" y="236"/>
                    </a:lnTo>
                    <a:lnTo>
                      <a:pt x="106" y="241"/>
                    </a:lnTo>
                    <a:lnTo>
                      <a:pt x="106" y="246"/>
                    </a:lnTo>
                    <a:lnTo>
                      <a:pt x="110" y="251"/>
                    </a:lnTo>
                    <a:lnTo>
                      <a:pt x="108" y="264"/>
                    </a:lnTo>
                    <a:lnTo>
                      <a:pt x="110" y="269"/>
                    </a:lnTo>
                    <a:lnTo>
                      <a:pt x="111" y="269"/>
                    </a:lnTo>
                    <a:lnTo>
                      <a:pt x="111" y="264"/>
                    </a:lnTo>
                    <a:lnTo>
                      <a:pt x="113" y="259"/>
                    </a:lnTo>
                    <a:lnTo>
                      <a:pt x="115" y="264"/>
                    </a:lnTo>
                    <a:lnTo>
                      <a:pt x="115" y="264"/>
                    </a:lnTo>
                    <a:lnTo>
                      <a:pt x="115" y="269"/>
                    </a:lnTo>
                    <a:lnTo>
                      <a:pt x="113" y="272"/>
                    </a:lnTo>
                    <a:lnTo>
                      <a:pt x="113" y="277"/>
                    </a:lnTo>
                    <a:lnTo>
                      <a:pt x="113" y="279"/>
                    </a:lnTo>
                    <a:lnTo>
                      <a:pt x="111" y="285"/>
                    </a:lnTo>
                    <a:lnTo>
                      <a:pt x="111" y="289"/>
                    </a:lnTo>
                    <a:lnTo>
                      <a:pt x="108" y="292"/>
                    </a:lnTo>
                    <a:lnTo>
                      <a:pt x="108" y="295"/>
                    </a:lnTo>
                    <a:lnTo>
                      <a:pt x="106" y="295"/>
                    </a:lnTo>
                    <a:lnTo>
                      <a:pt x="108" y="300"/>
                    </a:lnTo>
                    <a:lnTo>
                      <a:pt x="111" y="299"/>
                    </a:lnTo>
                    <a:lnTo>
                      <a:pt x="113" y="300"/>
                    </a:lnTo>
                    <a:lnTo>
                      <a:pt x="110" y="305"/>
                    </a:lnTo>
                    <a:lnTo>
                      <a:pt x="108" y="310"/>
                    </a:lnTo>
                    <a:lnTo>
                      <a:pt x="98" y="319"/>
                    </a:lnTo>
                    <a:lnTo>
                      <a:pt x="83" y="325"/>
                    </a:lnTo>
                    <a:lnTo>
                      <a:pt x="62" y="329"/>
                    </a:lnTo>
                    <a:lnTo>
                      <a:pt x="53" y="335"/>
                    </a:lnTo>
                    <a:lnTo>
                      <a:pt x="48" y="337"/>
                    </a:lnTo>
                    <a:lnTo>
                      <a:pt x="45" y="340"/>
                    </a:lnTo>
                    <a:lnTo>
                      <a:pt x="43" y="342"/>
                    </a:lnTo>
                    <a:lnTo>
                      <a:pt x="42" y="347"/>
                    </a:lnTo>
                    <a:lnTo>
                      <a:pt x="38" y="347"/>
                    </a:lnTo>
                    <a:lnTo>
                      <a:pt x="37" y="349"/>
                    </a:lnTo>
                    <a:lnTo>
                      <a:pt x="37" y="350"/>
                    </a:lnTo>
                    <a:lnTo>
                      <a:pt x="40" y="354"/>
                    </a:lnTo>
                    <a:lnTo>
                      <a:pt x="40" y="359"/>
                    </a:lnTo>
                    <a:lnTo>
                      <a:pt x="42" y="355"/>
                    </a:lnTo>
                    <a:lnTo>
                      <a:pt x="45" y="357"/>
                    </a:lnTo>
                    <a:lnTo>
                      <a:pt x="47" y="354"/>
                    </a:lnTo>
                    <a:lnTo>
                      <a:pt x="48" y="352"/>
                    </a:lnTo>
                    <a:lnTo>
                      <a:pt x="48" y="355"/>
                    </a:lnTo>
                    <a:lnTo>
                      <a:pt x="47" y="360"/>
                    </a:lnTo>
                    <a:lnTo>
                      <a:pt x="45" y="365"/>
                    </a:lnTo>
                    <a:lnTo>
                      <a:pt x="45" y="369"/>
                    </a:lnTo>
                    <a:lnTo>
                      <a:pt x="40" y="369"/>
                    </a:lnTo>
                    <a:lnTo>
                      <a:pt x="32" y="367"/>
                    </a:lnTo>
                    <a:lnTo>
                      <a:pt x="28" y="367"/>
                    </a:lnTo>
                    <a:lnTo>
                      <a:pt x="28" y="365"/>
                    </a:lnTo>
                    <a:lnTo>
                      <a:pt x="30" y="362"/>
                    </a:lnTo>
                    <a:lnTo>
                      <a:pt x="30" y="359"/>
                    </a:lnTo>
                    <a:lnTo>
                      <a:pt x="30" y="357"/>
                    </a:lnTo>
                    <a:lnTo>
                      <a:pt x="28" y="354"/>
                    </a:lnTo>
                    <a:lnTo>
                      <a:pt x="25" y="352"/>
                    </a:lnTo>
                    <a:lnTo>
                      <a:pt x="23" y="350"/>
                    </a:lnTo>
                    <a:lnTo>
                      <a:pt x="23" y="350"/>
                    </a:lnTo>
                    <a:lnTo>
                      <a:pt x="23" y="342"/>
                    </a:lnTo>
                    <a:lnTo>
                      <a:pt x="23" y="335"/>
                    </a:lnTo>
                    <a:lnTo>
                      <a:pt x="25" y="329"/>
                    </a:lnTo>
                    <a:lnTo>
                      <a:pt x="25" y="312"/>
                    </a:lnTo>
                    <a:lnTo>
                      <a:pt x="23" y="307"/>
                    </a:lnTo>
                    <a:lnTo>
                      <a:pt x="22" y="302"/>
                    </a:lnTo>
                    <a:lnTo>
                      <a:pt x="22" y="299"/>
                    </a:lnTo>
                    <a:lnTo>
                      <a:pt x="22" y="297"/>
                    </a:lnTo>
                    <a:lnTo>
                      <a:pt x="22" y="287"/>
                    </a:lnTo>
                    <a:lnTo>
                      <a:pt x="20" y="282"/>
                    </a:lnTo>
                    <a:lnTo>
                      <a:pt x="18" y="275"/>
                    </a:lnTo>
                    <a:lnTo>
                      <a:pt x="17" y="271"/>
                    </a:lnTo>
                    <a:lnTo>
                      <a:pt x="17" y="269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96" name="Freeform 140"/>
              <p:cNvSpPr>
                <a:spLocks/>
              </p:cNvSpPr>
              <p:nvPr/>
            </p:nvSpPr>
            <p:spPr bwMode="auto">
              <a:xfrm>
                <a:off x="6803514" y="3568540"/>
                <a:ext cx="18194" cy="17639"/>
              </a:xfrm>
              <a:custGeom>
                <a:avLst/>
                <a:gdLst/>
                <a:ahLst/>
                <a:cxnLst>
                  <a:cxn ang="0">
                    <a:pos x="28" y="8"/>
                  </a:cxn>
                  <a:cxn ang="0">
                    <a:pos x="28" y="8"/>
                  </a:cxn>
                  <a:cxn ang="0">
                    <a:pos x="30" y="10"/>
                  </a:cxn>
                  <a:cxn ang="0">
                    <a:pos x="33" y="12"/>
                  </a:cxn>
                  <a:cxn ang="0">
                    <a:pos x="35" y="15"/>
                  </a:cxn>
                  <a:cxn ang="0">
                    <a:pos x="35" y="17"/>
                  </a:cxn>
                  <a:cxn ang="0">
                    <a:pos x="35" y="20"/>
                  </a:cxn>
                  <a:cxn ang="0">
                    <a:pos x="33" y="23"/>
                  </a:cxn>
                  <a:cxn ang="0">
                    <a:pos x="33" y="25"/>
                  </a:cxn>
                  <a:cxn ang="0">
                    <a:pos x="32" y="25"/>
                  </a:cxn>
                  <a:cxn ang="0">
                    <a:pos x="30" y="27"/>
                  </a:cxn>
                  <a:cxn ang="0">
                    <a:pos x="30" y="30"/>
                  </a:cxn>
                  <a:cxn ang="0">
                    <a:pos x="28" y="33"/>
                  </a:cxn>
                  <a:cxn ang="0">
                    <a:pos x="25" y="35"/>
                  </a:cxn>
                  <a:cxn ang="0">
                    <a:pos x="15" y="35"/>
                  </a:cxn>
                  <a:cxn ang="0">
                    <a:pos x="7" y="30"/>
                  </a:cxn>
                  <a:cxn ang="0">
                    <a:pos x="5" y="27"/>
                  </a:cxn>
                  <a:cxn ang="0">
                    <a:pos x="2" y="23"/>
                  </a:cxn>
                  <a:cxn ang="0">
                    <a:pos x="0" y="22"/>
                  </a:cxn>
                  <a:cxn ang="0">
                    <a:pos x="3" y="17"/>
                  </a:cxn>
                  <a:cxn ang="0">
                    <a:pos x="8" y="7"/>
                  </a:cxn>
                  <a:cxn ang="0">
                    <a:pos x="10" y="2"/>
                  </a:cxn>
                  <a:cxn ang="0">
                    <a:pos x="13" y="0"/>
                  </a:cxn>
                  <a:cxn ang="0">
                    <a:pos x="20" y="3"/>
                  </a:cxn>
                  <a:cxn ang="0">
                    <a:pos x="23" y="7"/>
                  </a:cxn>
                  <a:cxn ang="0">
                    <a:pos x="28" y="8"/>
                  </a:cxn>
                  <a:cxn ang="0">
                    <a:pos x="28" y="8"/>
                  </a:cxn>
                </a:cxnLst>
                <a:rect l="0" t="0" r="r" b="b"/>
                <a:pathLst>
                  <a:path w="35" h="35">
                    <a:moveTo>
                      <a:pt x="28" y="8"/>
                    </a:moveTo>
                    <a:lnTo>
                      <a:pt x="28" y="8"/>
                    </a:lnTo>
                    <a:lnTo>
                      <a:pt x="30" y="10"/>
                    </a:lnTo>
                    <a:lnTo>
                      <a:pt x="33" y="12"/>
                    </a:lnTo>
                    <a:lnTo>
                      <a:pt x="35" y="15"/>
                    </a:lnTo>
                    <a:lnTo>
                      <a:pt x="35" y="17"/>
                    </a:lnTo>
                    <a:lnTo>
                      <a:pt x="35" y="20"/>
                    </a:lnTo>
                    <a:lnTo>
                      <a:pt x="33" y="23"/>
                    </a:lnTo>
                    <a:lnTo>
                      <a:pt x="33" y="25"/>
                    </a:lnTo>
                    <a:lnTo>
                      <a:pt x="32" y="25"/>
                    </a:lnTo>
                    <a:lnTo>
                      <a:pt x="30" y="27"/>
                    </a:lnTo>
                    <a:lnTo>
                      <a:pt x="30" y="30"/>
                    </a:lnTo>
                    <a:lnTo>
                      <a:pt x="28" y="33"/>
                    </a:lnTo>
                    <a:lnTo>
                      <a:pt x="25" y="35"/>
                    </a:lnTo>
                    <a:lnTo>
                      <a:pt x="15" y="35"/>
                    </a:lnTo>
                    <a:lnTo>
                      <a:pt x="7" y="30"/>
                    </a:lnTo>
                    <a:lnTo>
                      <a:pt x="5" y="27"/>
                    </a:lnTo>
                    <a:lnTo>
                      <a:pt x="2" y="23"/>
                    </a:lnTo>
                    <a:lnTo>
                      <a:pt x="0" y="22"/>
                    </a:lnTo>
                    <a:lnTo>
                      <a:pt x="3" y="17"/>
                    </a:lnTo>
                    <a:lnTo>
                      <a:pt x="8" y="7"/>
                    </a:lnTo>
                    <a:lnTo>
                      <a:pt x="10" y="2"/>
                    </a:lnTo>
                    <a:lnTo>
                      <a:pt x="13" y="0"/>
                    </a:lnTo>
                    <a:lnTo>
                      <a:pt x="20" y="3"/>
                    </a:lnTo>
                    <a:lnTo>
                      <a:pt x="23" y="7"/>
                    </a:lnTo>
                    <a:lnTo>
                      <a:pt x="28" y="8"/>
                    </a:lnTo>
                    <a:lnTo>
                      <a:pt x="28" y="8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97" name="Freeform 141"/>
              <p:cNvSpPr>
                <a:spLocks noEditPoints="1"/>
              </p:cNvSpPr>
              <p:nvPr/>
            </p:nvSpPr>
            <p:spPr bwMode="auto">
              <a:xfrm>
                <a:off x="6619431" y="3525998"/>
                <a:ext cx="210839" cy="156676"/>
              </a:xfrm>
              <a:custGeom>
                <a:avLst/>
                <a:gdLst/>
                <a:ahLst/>
                <a:cxnLst>
                  <a:cxn ang="0">
                    <a:pos x="7" y="142"/>
                  </a:cxn>
                  <a:cxn ang="0">
                    <a:pos x="22" y="146"/>
                  </a:cxn>
                  <a:cxn ang="0">
                    <a:pos x="45" y="156"/>
                  </a:cxn>
                  <a:cxn ang="0">
                    <a:pos x="60" y="157"/>
                  </a:cxn>
                  <a:cxn ang="0">
                    <a:pos x="70" y="146"/>
                  </a:cxn>
                  <a:cxn ang="0">
                    <a:pos x="98" y="69"/>
                  </a:cxn>
                  <a:cxn ang="0">
                    <a:pos x="103" y="106"/>
                  </a:cxn>
                  <a:cxn ang="0">
                    <a:pos x="130" y="103"/>
                  </a:cxn>
                  <a:cxn ang="0">
                    <a:pos x="153" y="89"/>
                  </a:cxn>
                  <a:cxn ang="0">
                    <a:pos x="180" y="78"/>
                  </a:cxn>
                  <a:cxn ang="0">
                    <a:pos x="205" y="83"/>
                  </a:cxn>
                  <a:cxn ang="0">
                    <a:pos x="224" y="83"/>
                  </a:cxn>
                  <a:cxn ang="0">
                    <a:pos x="226" y="66"/>
                  </a:cxn>
                  <a:cxn ang="0">
                    <a:pos x="241" y="56"/>
                  </a:cxn>
                  <a:cxn ang="0">
                    <a:pos x="253" y="48"/>
                  </a:cxn>
                  <a:cxn ang="0">
                    <a:pos x="261" y="29"/>
                  </a:cxn>
                  <a:cxn ang="0">
                    <a:pos x="274" y="21"/>
                  </a:cxn>
                  <a:cxn ang="0">
                    <a:pos x="291" y="14"/>
                  </a:cxn>
                  <a:cxn ang="0">
                    <a:pos x="306" y="6"/>
                  </a:cxn>
                  <a:cxn ang="0">
                    <a:pos x="324" y="0"/>
                  </a:cxn>
                  <a:cxn ang="0">
                    <a:pos x="342" y="6"/>
                  </a:cxn>
                  <a:cxn ang="0">
                    <a:pos x="367" y="14"/>
                  </a:cxn>
                  <a:cxn ang="0">
                    <a:pos x="371" y="41"/>
                  </a:cxn>
                  <a:cxn ang="0">
                    <a:pos x="372" y="81"/>
                  </a:cxn>
                  <a:cxn ang="0">
                    <a:pos x="354" y="83"/>
                  </a:cxn>
                  <a:cxn ang="0">
                    <a:pos x="349" y="108"/>
                  </a:cxn>
                  <a:cxn ang="0">
                    <a:pos x="374" y="111"/>
                  </a:cxn>
                  <a:cxn ang="0">
                    <a:pos x="394" y="108"/>
                  </a:cxn>
                  <a:cxn ang="0">
                    <a:pos x="387" y="126"/>
                  </a:cxn>
                  <a:cxn ang="0">
                    <a:pos x="371" y="156"/>
                  </a:cxn>
                  <a:cxn ang="0">
                    <a:pos x="354" y="166"/>
                  </a:cxn>
                  <a:cxn ang="0">
                    <a:pos x="339" y="184"/>
                  </a:cxn>
                  <a:cxn ang="0">
                    <a:pos x="313" y="219"/>
                  </a:cxn>
                  <a:cxn ang="0">
                    <a:pos x="276" y="249"/>
                  </a:cxn>
                  <a:cxn ang="0">
                    <a:pos x="246" y="269"/>
                  </a:cxn>
                  <a:cxn ang="0">
                    <a:pos x="223" y="274"/>
                  </a:cxn>
                  <a:cxn ang="0">
                    <a:pos x="210" y="284"/>
                  </a:cxn>
                  <a:cxn ang="0">
                    <a:pos x="191" y="287"/>
                  </a:cxn>
                  <a:cxn ang="0">
                    <a:pos x="156" y="284"/>
                  </a:cxn>
                  <a:cxn ang="0">
                    <a:pos x="130" y="285"/>
                  </a:cxn>
                  <a:cxn ang="0">
                    <a:pos x="118" y="292"/>
                  </a:cxn>
                  <a:cxn ang="0">
                    <a:pos x="95" y="294"/>
                  </a:cxn>
                  <a:cxn ang="0">
                    <a:pos x="75" y="300"/>
                  </a:cxn>
                  <a:cxn ang="0">
                    <a:pos x="53" y="290"/>
                  </a:cxn>
                  <a:cxn ang="0">
                    <a:pos x="43" y="284"/>
                  </a:cxn>
                  <a:cxn ang="0">
                    <a:pos x="37" y="280"/>
                  </a:cxn>
                  <a:cxn ang="0">
                    <a:pos x="27" y="254"/>
                  </a:cxn>
                  <a:cxn ang="0">
                    <a:pos x="37" y="245"/>
                  </a:cxn>
                  <a:cxn ang="0">
                    <a:pos x="30" y="214"/>
                  </a:cxn>
                  <a:cxn ang="0">
                    <a:pos x="10" y="161"/>
                  </a:cxn>
                  <a:cxn ang="0">
                    <a:pos x="259" y="191"/>
                  </a:cxn>
                  <a:cxn ang="0">
                    <a:pos x="276" y="197"/>
                  </a:cxn>
                  <a:cxn ang="0">
                    <a:pos x="291" y="186"/>
                  </a:cxn>
                  <a:cxn ang="0">
                    <a:pos x="298" y="176"/>
                  </a:cxn>
                  <a:cxn ang="0">
                    <a:pos x="298" y="154"/>
                  </a:cxn>
                  <a:cxn ang="0">
                    <a:pos x="283" y="151"/>
                  </a:cxn>
                  <a:cxn ang="0">
                    <a:pos x="263" y="162"/>
                  </a:cxn>
                  <a:cxn ang="0">
                    <a:pos x="254" y="182"/>
                  </a:cxn>
                </a:cxnLst>
                <a:rect l="0" t="0" r="r" b="b"/>
                <a:pathLst>
                  <a:path w="394" h="302">
                    <a:moveTo>
                      <a:pt x="0" y="149"/>
                    </a:moveTo>
                    <a:lnTo>
                      <a:pt x="4" y="147"/>
                    </a:lnTo>
                    <a:lnTo>
                      <a:pt x="9" y="146"/>
                    </a:lnTo>
                    <a:lnTo>
                      <a:pt x="9" y="142"/>
                    </a:lnTo>
                    <a:lnTo>
                      <a:pt x="7" y="142"/>
                    </a:lnTo>
                    <a:lnTo>
                      <a:pt x="10" y="137"/>
                    </a:lnTo>
                    <a:lnTo>
                      <a:pt x="15" y="136"/>
                    </a:lnTo>
                    <a:lnTo>
                      <a:pt x="19" y="141"/>
                    </a:lnTo>
                    <a:lnTo>
                      <a:pt x="23" y="141"/>
                    </a:lnTo>
                    <a:lnTo>
                      <a:pt x="22" y="146"/>
                    </a:lnTo>
                    <a:lnTo>
                      <a:pt x="25" y="152"/>
                    </a:lnTo>
                    <a:lnTo>
                      <a:pt x="33" y="154"/>
                    </a:lnTo>
                    <a:lnTo>
                      <a:pt x="38" y="156"/>
                    </a:lnTo>
                    <a:lnTo>
                      <a:pt x="42" y="156"/>
                    </a:lnTo>
                    <a:lnTo>
                      <a:pt x="45" y="156"/>
                    </a:lnTo>
                    <a:lnTo>
                      <a:pt x="48" y="157"/>
                    </a:lnTo>
                    <a:lnTo>
                      <a:pt x="50" y="156"/>
                    </a:lnTo>
                    <a:lnTo>
                      <a:pt x="53" y="156"/>
                    </a:lnTo>
                    <a:lnTo>
                      <a:pt x="57" y="157"/>
                    </a:lnTo>
                    <a:lnTo>
                      <a:pt x="60" y="157"/>
                    </a:lnTo>
                    <a:lnTo>
                      <a:pt x="62" y="159"/>
                    </a:lnTo>
                    <a:lnTo>
                      <a:pt x="63" y="154"/>
                    </a:lnTo>
                    <a:lnTo>
                      <a:pt x="65" y="152"/>
                    </a:lnTo>
                    <a:lnTo>
                      <a:pt x="68" y="151"/>
                    </a:lnTo>
                    <a:lnTo>
                      <a:pt x="70" y="146"/>
                    </a:lnTo>
                    <a:lnTo>
                      <a:pt x="77" y="144"/>
                    </a:lnTo>
                    <a:lnTo>
                      <a:pt x="83" y="144"/>
                    </a:lnTo>
                    <a:lnTo>
                      <a:pt x="87" y="144"/>
                    </a:lnTo>
                    <a:lnTo>
                      <a:pt x="90" y="64"/>
                    </a:lnTo>
                    <a:lnTo>
                      <a:pt x="98" y="69"/>
                    </a:lnTo>
                    <a:lnTo>
                      <a:pt x="100" y="76"/>
                    </a:lnTo>
                    <a:lnTo>
                      <a:pt x="107" y="88"/>
                    </a:lnTo>
                    <a:lnTo>
                      <a:pt x="107" y="94"/>
                    </a:lnTo>
                    <a:lnTo>
                      <a:pt x="103" y="101"/>
                    </a:lnTo>
                    <a:lnTo>
                      <a:pt x="103" y="106"/>
                    </a:lnTo>
                    <a:lnTo>
                      <a:pt x="110" y="104"/>
                    </a:lnTo>
                    <a:lnTo>
                      <a:pt x="115" y="106"/>
                    </a:lnTo>
                    <a:lnTo>
                      <a:pt x="120" y="104"/>
                    </a:lnTo>
                    <a:lnTo>
                      <a:pt x="125" y="104"/>
                    </a:lnTo>
                    <a:lnTo>
                      <a:pt x="130" y="103"/>
                    </a:lnTo>
                    <a:lnTo>
                      <a:pt x="135" y="101"/>
                    </a:lnTo>
                    <a:lnTo>
                      <a:pt x="138" y="98"/>
                    </a:lnTo>
                    <a:lnTo>
                      <a:pt x="140" y="96"/>
                    </a:lnTo>
                    <a:lnTo>
                      <a:pt x="148" y="93"/>
                    </a:lnTo>
                    <a:lnTo>
                      <a:pt x="153" y="89"/>
                    </a:lnTo>
                    <a:lnTo>
                      <a:pt x="156" y="79"/>
                    </a:lnTo>
                    <a:lnTo>
                      <a:pt x="163" y="74"/>
                    </a:lnTo>
                    <a:lnTo>
                      <a:pt x="170" y="74"/>
                    </a:lnTo>
                    <a:lnTo>
                      <a:pt x="178" y="74"/>
                    </a:lnTo>
                    <a:lnTo>
                      <a:pt x="180" y="78"/>
                    </a:lnTo>
                    <a:lnTo>
                      <a:pt x="183" y="78"/>
                    </a:lnTo>
                    <a:lnTo>
                      <a:pt x="191" y="83"/>
                    </a:lnTo>
                    <a:lnTo>
                      <a:pt x="195" y="83"/>
                    </a:lnTo>
                    <a:lnTo>
                      <a:pt x="200" y="83"/>
                    </a:lnTo>
                    <a:lnTo>
                      <a:pt x="205" y="83"/>
                    </a:lnTo>
                    <a:lnTo>
                      <a:pt x="211" y="83"/>
                    </a:lnTo>
                    <a:lnTo>
                      <a:pt x="215" y="81"/>
                    </a:lnTo>
                    <a:lnTo>
                      <a:pt x="216" y="84"/>
                    </a:lnTo>
                    <a:lnTo>
                      <a:pt x="219" y="84"/>
                    </a:lnTo>
                    <a:lnTo>
                      <a:pt x="224" y="83"/>
                    </a:lnTo>
                    <a:lnTo>
                      <a:pt x="223" y="79"/>
                    </a:lnTo>
                    <a:lnTo>
                      <a:pt x="224" y="76"/>
                    </a:lnTo>
                    <a:lnTo>
                      <a:pt x="224" y="73"/>
                    </a:lnTo>
                    <a:lnTo>
                      <a:pt x="226" y="71"/>
                    </a:lnTo>
                    <a:lnTo>
                      <a:pt x="226" y="66"/>
                    </a:lnTo>
                    <a:lnTo>
                      <a:pt x="228" y="61"/>
                    </a:lnTo>
                    <a:lnTo>
                      <a:pt x="233" y="61"/>
                    </a:lnTo>
                    <a:lnTo>
                      <a:pt x="236" y="59"/>
                    </a:lnTo>
                    <a:lnTo>
                      <a:pt x="239" y="59"/>
                    </a:lnTo>
                    <a:lnTo>
                      <a:pt x="241" y="56"/>
                    </a:lnTo>
                    <a:lnTo>
                      <a:pt x="243" y="56"/>
                    </a:lnTo>
                    <a:lnTo>
                      <a:pt x="244" y="53"/>
                    </a:lnTo>
                    <a:lnTo>
                      <a:pt x="248" y="49"/>
                    </a:lnTo>
                    <a:lnTo>
                      <a:pt x="251" y="49"/>
                    </a:lnTo>
                    <a:lnTo>
                      <a:pt x="253" y="48"/>
                    </a:lnTo>
                    <a:lnTo>
                      <a:pt x="256" y="48"/>
                    </a:lnTo>
                    <a:lnTo>
                      <a:pt x="256" y="44"/>
                    </a:lnTo>
                    <a:lnTo>
                      <a:pt x="254" y="41"/>
                    </a:lnTo>
                    <a:lnTo>
                      <a:pt x="254" y="36"/>
                    </a:lnTo>
                    <a:lnTo>
                      <a:pt x="261" y="29"/>
                    </a:lnTo>
                    <a:lnTo>
                      <a:pt x="264" y="28"/>
                    </a:lnTo>
                    <a:lnTo>
                      <a:pt x="268" y="26"/>
                    </a:lnTo>
                    <a:lnTo>
                      <a:pt x="269" y="24"/>
                    </a:lnTo>
                    <a:lnTo>
                      <a:pt x="273" y="23"/>
                    </a:lnTo>
                    <a:lnTo>
                      <a:pt x="274" y="21"/>
                    </a:lnTo>
                    <a:lnTo>
                      <a:pt x="276" y="19"/>
                    </a:lnTo>
                    <a:lnTo>
                      <a:pt x="279" y="18"/>
                    </a:lnTo>
                    <a:lnTo>
                      <a:pt x="284" y="13"/>
                    </a:lnTo>
                    <a:lnTo>
                      <a:pt x="289" y="13"/>
                    </a:lnTo>
                    <a:lnTo>
                      <a:pt x="291" y="14"/>
                    </a:lnTo>
                    <a:lnTo>
                      <a:pt x="293" y="13"/>
                    </a:lnTo>
                    <a:lnTo>
                      <a:pt x="298" y="13"/>
                    </a:lnTo>
                    <a:lnTo>
                      <a:pt x="301" y="11"/>
                    </a:lnTo>
                    <a:lnTo>
                      <a:pt x="304" y="10"/>
                    </a:lnTo>
                    <a:lnTo>
                      <a:pt x="306" y="6"/>
                    </a:lnTo>
                    <a:lnTo>
                      <a:pt x="304" y="5"/>
                    </a:lnTo>
                    <a:lnTo>
                      <a:pt x="308" y="3"/>
                    </a:lnTo>
                    <a:lnTo>
                      <a:pt x="311" y="1"/>
                    </a:lnTo>
                    <a:lnTo>
                      <a:pt x="314" y="1"/>
                    </a:lnTo>
                    <a:lnTo>
                      <a:pt x="324" y="0"/>
                    </a:lnTo>
                    <a:lnTo>
                      <a:pt x="331" y="0"/>
                    </a:lnTo>
                    <a:lnTo>
                      <a:pt x="332" y="3"/>
                    </a:lnTo>
                    <a:lnTo>
                      <a:pt x="336" y="3"/>
                    </a:lnTo>
                    <a:lnTo>
                      <a:pt x="341" y="5"/>
                    </a:lnTo>
                    <a:lnTo>
                      <a:pt x="342" y="6"/>
                    </a:lnTo>
                    <a:lnTo>
                      <a:pt x="346" y="5"/>
                    </a:lnTo>
                    <a:lnTo>
                      <a:pt x="352" y="5"/>
                    </a:lnTo>
                    <a:lnTo>
                      <a:pt x="361" y="6"/>
                    </a:lnTo>
                    <a:lnTo>
                      <a:pt x="366" y="10"/>
                    </a:lnTo>
                    <a:lnTo>
                      <a:pt x="367" y="14"/>
                    </a:lnTo>
                    <a:lnTo>
                      <a:pt x="369" y="21"/>
                    </a:lnTo>
                    <a:lnTo>
                      <a:pt x="371" y="26"/>
                    </a:lnTo>
                    <a:lnTo>
                      <a:pt x="371" y="36"/>
                    </a:lnTo>
                    <a:lnTo>
                      <a:pt x="371" y="38"/>
                    </a:lnTo>
                    <a:lnTo>
                      <a:pt x="371" y="41"/>
                    </a:lnTo>
                    <a:lnTo>
                      <a:pt x="372" y="46"/>
                    </a:lnTo>
                    <a:lnTo>
                      <a:pt x="374" y="51"/>
                    </a:lnTo>
                    <a:lnTo>
                      <a:pt x="374" y="68"/>
                    </a:lnTo>
                    <a:lnTo>
                      <a:pt x="372" y="74"/>
                    </a:lnTo>
                    <a:lnTo>
                      <a:pt x="372" y="81"/>
                    </a:lnTo>
                    <a:lnTo>
                      <a:pt x="372" y="89"/>
                    </a:lnTo>
                    <a:lnTo>
                      <a:pt x="367" y="88"/>
                    </a:lnTo>
                    <a:lnTo>
                      <a:pt x="364" y="84"/>
                    </a:lnTo>
                    <a:lnTo>
                      <a:pt x="357" y="81"/>
                    </a:lnTo>
                    <a:lnTo>
                      <a:pt x="354" y="83"/>
                    </a:lnTo>
                    <a:lnTo>
                      <a:pt x="352" y="88"/>
                    </a:lnTo>
                    <a:lnTo>
                      <a:pt x="347" y="98"/>
                    </a:lnTo>
                    <a:lnTo>
                      <a:pt x="344" y="103"/>
                    </a:lnTo>
                    <a:lnTo>
                      <a:pt x="346" y="104"/>
                    </a:lnTo>
                    <a:lnTo>
                      <a:pt x="349" y="108"/>
                    </a:lnTo>
                    <a:lnTo>
                      <a:pt x="351" y="111"/>
                    </a:lnTo>
                    <a:lnTo>
                      <a:pt x="359" y="116"/>
                    </a:lnTo>
                    <a:lnTo>
                      <a:pt x="369" y="116"/>
                    </a:lnTo>
                    <a:lnTo>
                      <a:pt x="372" y="114"/>
                    </a:lnTo>
                    <a:lnTo>
                      <a:pt x="374" y="111"/>
                    </a:lnTo>
                    <a:lnTo>
                      <a:pt x="374" y="108"/>
                    </a:lnTo>
                    <a:lnTo>
                      <a:pt x="376" y="106"/>
                    </a:lnTo>
                    <a:lnTo>
                      <a:pt x="381" y="106"/>
                    </a:lnTo>
                    <a:lnTo>
                      <a:pt x="389" y="108"/>
                    </a:lnTo>
                    <a:lnTo>
                      <a:pt x="394" y="108"/>
                    </a:lnTo>
                    <a:lnTo>
                      <a:pt x="394" y="108"/>
                    </a:lnTo>
                    <a:lnTo>
                      <a:pt x="391" y="111"/>
                    </a:lnTo>
                    <a:lnTo>
                      <a:pt x="392" y="112"/>
                    </a:lnTo>
                    <a:lnTo>
                      <a:pt x="389" y="119"/>
                    </a:lnTo>
                    <a:lnTo>
                      <a:pt x="387" y="126"/>
                    </a:lnTo>
                    <a:lnTo>
                      <a:pt x="384" y="132"/>
                    </a:lnTo>
                    <a:lnTo>
                      <a:pt x="382" y="141"/>
                    </a:lnTo>
                    <a:lnTo>
                      <a:pt x="379" y="146"/>
                    </a:lnTo>
                    <a:lnTo>
                      <a:pt x="377" y="149"/>
                    </a:lnTo>
                    <a:lnTo>
                      <a:pt x="371" y="156"/>
                    </a:lnTo>
                    <a:lnTo>
                      <a:pt x="369" y="156"/>
                    </a:lnTo>
                    <a:lnTo>
                      <a:pt x="367" y="159"/>
                    </a:lnTo>
                    <a:lnTo>
                      <a:pt x="362" y="161"/>
                    </a:lnTo>
                    <a:lnTo>
                      <a:pt x="361" y="162"/>
                    </a:lnTo>
                    <a:lnTo>
                      <a:pt x="354" y="166"/>
                    </a:lnTo>
                    <a:lnTo>
                      <a:pt x="351" y="171"/>
                    </a:lnTo>
                    <a:lnTo>
                      <a:pt x="346" y="176"/>
                    </a:lnTo>
                    <a:lnTo>
                      <a:pt x="346" y="179"/>
                    </a:lnTo>
                    <a:lnTo>
                      <a:pt x="344" y="184"/>
                    </a:lnTo>
                    <a:lnTo>
                      <a:pt x="339" y="184"/>
                    </a:lnTo>
                    <a:lnTo>
                      <a:pt x="336" y="191"/>
                    </a:lnTo>
                    <a:lnTo>
                      <a:pt x="326" y="206"/>
                    </a:lnTo>
                    <a:lnTo>
                      <a:pt x="318" y="212"/>
                    </a:lnTo>
                    <a:lnTo>
                      <a:pt x="316" y="217"/>
                    </a:lnTo>
                    <a:lnTo>
                      <a:pt x="313" y="219"/>
                    </a:lnTo>
                    <a:lnTo>
                      <a:pt x="308" y="224"/>
                    </a:lnTo>
                    <a:lnTo>
                      <a:pt x="306" y="224"/>
                    </a:lnTo>
                    <a:lnTo>
                      <a:pt x="304" y="225"/>
                    </a:lnTo>
                    <a:lnTo>
                      <a:pt x="279" y="249"/>
                    </a:lnTo>
                    <a:lnTo>
                      <a:pt x="276" y="249"/>
                    </a:lnTo>
                    <a:lnTo>
                      <a:pt x="276" y="250"/>
                    </a:lnTo>
                    <a:lnTo>
                      <a:pt x="271" y="254"/>
                    </a:lnTo>
                    <a:lnTo>
                      <a:pt x="254" y="264"/>
                    </a:lnTo>
                    <a:lnTo>
                      <a:pt x="251" y="267"/>
                    </a:lnTo>
                    <a:lnTo>
                      <a:pt x="246" y="269"/>
                    </a:lnTo>
                    <a:lnTo>
                      <a:pt x="246" y="270"/>
                    </a:lnTo>
                    <a:lnTo>
                      <a:pt x="236" y="272"/>
                    </a:lnTo>
                    <a:lnTo>
                      <a:pt x="231" y="275"/>
                    </a:lnTo>
                    <a:lnTo>
                      <a:pt x="226" y="277"/>
                    </a:lnTo>
                    <a:lnTo>
                      <a:pt x="223" y="274"/>
                    </a:lnTo>
                    <a:lnTo>
                      <a:pt x="216" y="275"/>
                    </a:lnTo>
                    <a:lnTo>
                      <a:pt x="210" y="277"/>
                    </a:lnTo>
                    <a:lnTo>
                      <a:pt x="206" y="280"/>
                    </a:lnTo>
                    <a:lnTo>
                      <a:pt x="211" y="284"/>
                    </a:lnTo>
                    <a:lnTo>
                      <a:pt x="210" y="284"/>
                    </a:lnTo>
                    <a:lnTo>
                      <a:pt x="201" y="284"/>
                    </a:lnTo>
                    <a:lnTo>
                      <a:pt x="196" y="282"/>
                    </a:lnTo>
                    <a:lnTo>
                      <a:pt x="193" y="282"/>
                    </a:lnTo>
                    <a:lnTo>
                      <a:pt x="190" y="285"/>
                    </a:lnTo>
                    <a:lnTo>
                      <a:pt x="191" y="287"/>
                    </a:lnTo>
                    <a:lnTo>
                      <a:pt x="190" y="289"/>
                    </a:lnTo>
                    <a:lnTo>
                      <a:pt x="178" y="287"/>
                    </a:lnTo>
                    <a:lnTo>
                      <a:pt x="175" y="285"/>
                    </a:lnTo>
                    <a:lnTo>
                      <a:pt x="163" y="282"/>
                    </a:lnTo>
                    <a:lnTo>
                      <a:pt x="156" y="284"/>
                    </a:lnTo>
                    <a:lnTo>
                      <a:pt x="156" y="285"/>
                    </a:lnTo>
                    <a:lnTo>
                      <a:pt x="151" y="285"/>
                    </a:lnTo>
                    <a:lnTo>
                      <a:pt x="146" y="284"/>
                    </a:lnTo>
                    <a:lnTo>
                      <a:pt x="133" y="284"/>
                    </a:lnTo>
                    <a:lnTo>
                      <a:pt x="130" y="285"/>
                    </a:lnTo>
                    <a:lnTo>
                      <a:pt x="128" y="289"/>
                    </a:lnTo>
                    <a:lnTo>
                      <a:pt x="126" y="287"/>
                    </a:lnTo>
                    <a:lnTo>
                      <a:pt x="123" y="289"/>
                    </a:lnTo>
                    <a:lnTo>
                      <a:pt x="120" y="290"/>
                    </a:lnTo>
                    <a:lnTo>
                      <a:pt x="118" y="292"/>
                    </a:lnTo>
                    <a:lnTo>
                      <a:pt x="113" y="292"/>
                    </a:lnTo>
                    <a:lnTo>
                      <a:pt x="110" y="294"/>
                    </a:lnTo>
                    <a:lnTo>
                      <a:pt x="102" y="292"/>
                    </a:lnTo>
                    <a:lnTo>
                      <a:pt x="97" y="292"/>
                    </a:lnTo>
                    <a:lnTo>
                      <a:pt x="95" y="294"/>
                    </a:lnTo>
                    <a:lnTo>
                      <a:pt x="88" y="292"/>
                    </a:lnTo>
                    <a:lnTo>
                      <a:pt x="83" y="297"/>
                    </a:lnTo>
                    <a:lnTo>
                      <a:pt x="80" y="299"/>
                    </a:lnTo>
                    <a:lnTo>
                      <a:pt x="78" y="302"/>
                    </a:lnTo>
                    <a:lnTo>
                      <a:pt x="75" y="300"/>
                    </a:lnTo>
                    <a:lnTo>
                      <a:pt x="73" y="302"/>
                    </a:lnTo>
                    <a:lnTo>
                      <a:pt x="62" y="297"/>
                    </a:lnTo>
                    <a:lnTo>
                      <a:pt x="58" y="297"/>
                    </a:lnTo>
                    <a:lnTo>
                      <a:pt x="58" y="292"/>
                    </a:lnTo>
                    <a:lnTo>
                      <a:pt x="53" y="290"/>
                    </a:lnTo>
                    <a:lnTo>
                      <a:pt x="50" y="292"/>
                    </a:lnTo>
                    <a:lnTo>
                      <a:pt x="48" y="290"/>
                    </a:lnTo>
                    <a:lnTo>
                      <a:pt x="50" y="289"/>
                    </a:lnTo>
                    <a:lnTo>
                      <a:pt x="48" y="285"/>
                    </a:lnTo>
                    <a:lnTo>
                      <a:pt x="43" y="284"/>
                    </a:lnTo>
                    <a:lnTo>
                      <a:pt x="38" y="287"/>
                    </a:lnTo>
                    <a:lnTo>
                      <a:pt x="38" y="292"/>
                    </a:lnTo>
                    <a:lnTo>
                      <a:pt x="37" y="289"/>
                    </a:lnTo>
                    <a:lnTo>
                      <a:pt x="35" y="285"/>
                    </a:lnTo>
                    <a:lnTo>
                      <a:pt x="37" y="280"/>
                    </a:lnTo>
                    <a:lnTo>
                      <a:pt x="37" y="275"/>
                    </a:lnTo>
                    <a:lnTo>
                      <a:pt x="40" y="270"/>
                    </a:lnTo>
                    <a:lnTo>
                      <a:pt x="35" y="264"/>
                    </a:lnTo>
                    <a:lnTo>
                      <a:pt x="32" y="260"/>
                    </a:lnTo>
                    <a:lnTo>
                      <a:pt x="27" y="254"/>
                    </a:lnTo>
                    <a:lnTo>
                      <a:pt x="27" y="249"/>
                    </a:lnTo>
                    <a:lnTo>
                      <a:pt x="30" y="247"/>
                    </a:lnTo>
                    <a:lnTo>
                      <a:pt x="32" y="249"/>
                    </a:lnTo>
                    <a:lnTo>
                      <a:pt x="35" y="249"/>
                    </a:lnTo>
                    <a:lnTo>
                      <a:pt x="37" y="245"/>
                    </a:lnTo>
                    <a:lnTo>
                      <a:pt x="38" y="239"/>
                    </a:lnTo>
                    <a:lnTo>
                      <a:pt x="37" y="232"/>
                    </a:lnTo>
                    <a:lnTo>
                      <a:pt x="37" y="229"/>
                    </a:lnTo>
                    <a:lnTo>
                      <a:pt x="30" y="219"/>
                    </a:lnTo>
                    <a:lnTo>
                      <a:pt x="30" y="214"/>
                    </a:lnTo>
                    <a:lnTo>
                      <a:pt x="23" y="206"/>
                    </a:lnTo>
                    <a:lnTo>
                      <a:pt x="20" y="192"/>
                    </a:lnTo>
                    <a:lnTo>
                      <a:pt x="15" y="181"/>
                    </a:lnTo>
                    <a:lnTo>
                      <a:pt x="15" y="174"/>
                    </a:lnTo>
                    <a:lnTo>
                      <a:pt x="10" y="161"/>
                    </a:lnTo>
                    <a:lnTo>
                      <a:pt x="2" y="156"/>
                    </a:lnTo>
                    <a:lnTo>
                      <a:pt x="0" y="149"/>
                    </a:lnTo>
                    <a:lnTo>
                      <a:pt x="0" y="149"/>
                    </a:lnTo>
                    <a:lnTo>
                      <a:pt x="0" y="149"/>
                    </a:lnTo>
                    <a:close/>
                    <a:moveTo>
                      <a:pt x="259" y="191"/>
                    </a:moveTo>
                    <a:lnTo>
                      <a:pt x="263" y="194"/>
                    </a:lnTo>
                    <a:lnTo>
                      <a:pt x="264" y="197"/>
                    </a:lnTo>
                    <a:lnTo>
                      <a:pt x="271" y="199"/>
                    </a:lnTo>
                    <a:lnTo>
                      <a:pt x="274" y="199"/>
                    </a:lnTo>
                    <a:lnTo>
                      <a:pt x="276" y="197"/>
                    </a:lnTo>
                    <a:lnTo>
                      <a:pt x="278" y="196"/>
                    </a:lnTo>
                    <a:lnTo>
                      <a:pt x="279" y="189"/>
                    </a:lnTo>
                    <a:lnTo>
                      <a:pt x="284" y="189"/>
                    </a:lnTo>
                    <a:lnTo>
                      <a:pt x="288" y="187"/>
                    </a:lnTo>
                    <a:lnTo>
                      <a:pt x="291" y="186"/>
                    </a:lnTo>
                    <a:lnTo>
                      <a:pt x="294" y="187"/>
                    </a:lnTo>
                    <a:lnTo>
                      <a:pt x="299" y="184"/>
                    </a:lnTo>
                    <a:lnTo>
                      <a:pt x="299" y="181"/>
                    </a:lnTo>
                    <a:lnTo>
                      <a:pt x="298" y="179"/>
                    </a:lnTo>
                    <a:lnTo>
                      <a:pt x="298" y="176"/>
                    </a:lnTo>
                    <a:lnTo>
                      <a:pt x="303" y="174"/>
                    </a:lnTo>
                    <a:lnTo>
                      <a:pt x="306" y="171"/>
                    </a:lnTo>
                    <a:lnTo>
                      <a:pt x="306" y="166"/>
                    </a:lnTo>
                    <a:lnTo>
                      <a:pt x="303" y="157"/>
                    </a:lnTo>
                    <a:lnTo>
                      <a:pt x="298" y="154"/>
                    </a:lnTo>
                    <a:lnTo>
                      <a:pt x="293" y="154"/>
                    </a:lnTo>
                    <a:lnTo>
                      <a:pt x="289" y="152"/>
                    </a:lnTo>
                    <a:lnTo>
                      <a:pt x="288" y="152"/>
                    </a:lnTo>
                    <a:lnTo>
                      <a:pt x="286" y="152"/>
                    </a:lnTo>
                    <a:lnTo>
                      <a:pt x="283" y="151"/>
                    </a:lnTo>
                    <a:lnTo>
                      <a:pt x="281" y="152"/>
                    </a:lnTo>
                    <a:lnTo>
                      <a:pt x="279" y="154"/>
                    </a:lnTo>
                    <a:lnTo>
                      <a:pt x="276" y="157"/>
                    </a:lnTo>
                    <a:lnTo>
                      <a:pt x="268" y="159"/>
                    </a:lnTo>
                    <a:lnTo>
                      <a:pt x="263" y="162"/>
                    </a:lnTo>
                    <a:lnTo>
                      <a:pt x="259" y="169"/>
                    </a:lnTo>
                    <a:lnTo>
                      <a:pt x="253" y="172"/>
                    </a:lnTo>
                    <a:lnTo>
                      <a:pt x="251" y="176"/>
                    </a:lnTo>
                    <a:lnTo>
                      <a:pt x="253" y="179"/>
                    </a:lnTo>
                    <a:lnTo>
                      <a:pt x="254" y="182"/>
                    </a:lnTo>
                    <a:lnTo>
                      <a:pt x="256" y="184"/>
                    </a:lnTo>
                    <a:lnTo>
                      <a:pt x="259" y="187"/>
                    </a:lnTo>
                    <a:lnTo>
                      <a:pt x="259" y="191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98" name="Freeform 142"/>
              <p:cNvSpPr>
                <a:spLocks/>
              </p:cNvSpPr>
              <p:nvPr/>
            </p:nvSpPr>
            <p:spPr bwMode="auto">
              <a:xfrm>
                <a:off x="6754283" y="3604855"/>
                <a:ext cx="28896" cy="24902"/>
              </a:xfrm>
              <a:custGeom>
                <a:avLst/>
                <a:gdLst/>
                <a:ahLst/>
                <a:cxnLst>
                  <a:cxn ang="0">
                    <a:pos x="8" y="40"/>
                  </a:cxn>
                  <a:cxn ang="0">
                    <a:pos x="8" y="36"/>
                  </a:cxn>
                  <a:cxn ang="0">
                    <a:pos x="5" y="33"/>
                  </a:cxn>
                  <a:cxn ang="0">
                    <a:pos x="3" y="31"/>
                  </a:cxn>
                  <a:cxn ang="0">
                    <a:pos x="2" y="28"/>
                  </a:cxn>
                  <a:cxn ang="0">
                    <a:pos x="0" y="25"/>
                  </a:cxn>
                  <a:cxn ang="0">
                    <a:pos x="2" y="21"/>
                  </a:cxn>
                  <a:cxn ang="0">
                    <a:pos x="8" y="18"/>
                  </a:cxn>
                  <a:cxn ang="0">
                    <a:pos x="12" y="11"/>
                  </a:cxn>
                  <a:cxn ang="0">
                    <a:pos x="17" y="8"/>
                  </a:cxn>
                  <a:cxn ang="0">
                    <a:pos x="25" y="6"/>
                  </a:cxn>
                  <a:cxn ang="0">
                    <a:pos x="28" y="3"/>
                  </a:cxn>
                  <a:cxn ang="0">
                    <a:pos x="30" y="1"/>
                  </a:cxn>
                  <a:cxn ang="0">
                    <a:pos x="32" y="0"/>
                  </a:cxn>
                  <a:cxn ang="0">
                    <a:pos x="35" y="1"/>
                  </a:cxn>
                  <a:cxn ang="0">
                    <a:pos x="37" y="1"/>
                  </a:cxn>
                  <a:cxn ang="0">
                    <a:pos x="38" y="1"/>
                  </a:cxn>
                  <a:cxn ang="0">
                    <a:pos x="42" y="3"/>
                  </a:cxn>
                  <a:cxn ang="0">
                    <a:pos x="47" y="3"/>
                  </a:cxn>
                  <a:cxn ang="0">
                    <a:pos x="52" y="6"/>
                  </a:cxn>
                  <a:cxn ang="0">
                    <a:pos x="55" y="15"/>
                  </a:cxn>
                  <a:cxn ang="0">
                    <a:pos x="55" y="20"/>
                  </a:cxn>
                  <a:cxn ang="0">
                    <a:pos x="52" y="23"/>
                  </a:cxn>
                  <a:cxn ang="0">
                    <a:pos x="47" y="25"/>
                  </a:cxn>
                  <a:cxn ang="0">
                    <a:pos x="47" y="28"/>
                  </a:cxn>
                  <a:cxn ang="0">
                    <a:pos x="48" y="30"/>
                  </a:cxn>
                  <a:cxn ang="0">
                    <a:pos x="48" y="33"/>
                  </a:cxn>
                  <a:cxn ang="0">
                    <a:pos x="43" y="36"/>
                  </a:cxn>
                  <a:cxn ang="0">
                    <a:pos x="40" y="35"/>
                  </a:cxn>
                  <a:cxn ang="0">
                    <a:pos x="37" y="36"/>
                  </a:cxn>
                  <a:cxn ang="0">
                    <a:pos x="33" y="38"/>
                  </a:cxn>
                  <a:cxn ang="0">
                    <a:pos x="28" y="38"/>
                  </a:cxn>
                  <a:cxn ang="0">
                    <a:pos x="27" y="45"/>
                  </a:cxn>
                  <a:cxn ang="0">
                    <a:pos x="25" y="46"/>
                  </a:cxn>
                  <a:cxn ang="0">
                    <a:pos x="23" y="48"/>
                  </a:cxn>
                  <a:cxn ang="0">
                    <a:pos x="20" y="48"/>
                  </a:cxn>
                  <a:cxn ang="0">
                    <a:pos x="13" y="46"/>
                  </a:cxn>
                  <a:cxn ang="0">
                    <a:pos x="12" y="43"/>
                  </a:cxn>
                  <a:cxn ang="0">
                    <a:pos x="8" y="40"/>
                  </a:cxn>
                </a:cxnLst>
                <a:rect l="0" t="0" r="r" b="b"/>
                <a:pathLst>
                  <a:path w="55" h="48">
                    <a:moveTo>
                      <a:pt x="8" y="40"/>
                    </a:moveTo>
                    <a:lnTo>
                      <a:pt x="8" y="36"/>
                    </a:lnTo>
                    <a:lnTo>
                      <a:pt x="5" y="33"/>
                    </a:lnTo>
                    <a:lnTo>
                      <a:pt x="3" y="31"/>
                    </a:lnTo>
                    <a:lnTo>
                      <a:pt x="2" y="28"/>
                    </a:lnTo>
                    <a:lnTo>
                      <a:pt x="0" y="25"/>
                    </a:lnTo>
                    <a:lnTo>
                      <a:pt x="2" y="21"/>
                    </a:lnTo>
                    <a:lnTo>
                      <a:pt x="8" y="18"/>
                    </a:lnTo>
                    <a:lnTo>
                      <a:pt x="12" y="11"/>
                    </a:lnTo>
                    <a:lnTo>
                      <a:pt x="17" y="8"/>
                    </a:lnTo>
                    <a:lnTo>
                      <a:pt x="25" y="6"/>
                    </a:lnTo>
                    <a:lnTo>
                      <a:pt x="28" y="3"/>
                    </a:lnTo>
                    <a:lnTo>
                      <a:pt x="30" y="1"/>
                    </a:lnTo>
                    <a:lnTo>
                      <a:pt x="32" y="0"/>
                    </a:lnTo>
                    <a:lnTo>
                      <a:pt x="35" y="1"/>
                    </a:lnTo>
                    <a:lnTo>
                      <a:pt x="37" y="1"/>
                    </a:lnTo>
                    <a:lnTo>
                      <a:pt x="38" y="1"/>
                    </a:lnTo>
                    <a:lnTo>
                      <a:pt x="42" y="3"/>
                    </a:lnTo>
                    <a:lnTo>
                      <a:pt x="47" y="3"/>
                    </a:lnTo>
                    <a:lnTo>
                      <a:pt x="52" y="6"/>
                    </a:lnTo>
                    <a:lnTo>
                      <a:pt x="55" y="15"/>
                    </a:lnTo>
                    <a:lnTo>
                      <a:pt x="55" y="20"/>
                    </a:lnTo>
                    <a:lnTo>
                      <a:pt x="52" y="23"/>
                    </a:lnTo>
                    <a:lnTo>
                      <a:pt x="47" y="25"/>
                    </a:lnTo>
                    <a:lnTo>
                      <a:pt x="47" y="28"/>
                    </a:lnTo>
                    <a:lnTo>
                      <a:pt x="48" y="30"/>
                    </a:lnTo>
                    <a:lnTo>
                      <a:pt x="48" y="33"/>
                    </a:lnTo>
                    <a:lnTo>
                      <a:pt x="43" y="36"/>
                    </a:lnTo>
                    <a:lnTo>
                      <a:pt x="40" y="35"/>
                    </a:lnTo>
                    <a:lnTo>
                      <a:pt x="37" y="36"/>
                    </a:lnTo>
                    <a:lnTo>
                      <a:pt x="33" y="38"/>
                    </a:lnTo>
                    <a:lnTo>
                      <a:pt x="28" y="38"/>
                    </a:lnTo>
                    <a:lnTo>
                      <a:pt x="27" y="45"/>
                    </a:lnTo>
                    <a:lnTo>
                      <a:pt x="25" y="46"/>
                    </a:lnTo>
                    <a:lnTo>
                      <a:pt x="23" y="48"/>
                    </a:lnTo>
                    <a:lnTo>
                      <a:pt x="20" y="48"/>
                    </a:lnTo>
                    <a:lnTo>
                      <a:pt x="13" y="46"/>
                    </a:lnTo>
                    <a:lnTo>
                      <a:pt x="12" y="43"/>
                    </a:lnTo>
                    <a:lnTo>
                      <a:pt x="8" y="40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</p:grpSp>
        <p:sp>
          <p:nvSpPr>
            <p:cNvPr id="6" name="Freeform 143"/>
            <p:cNvSpPr>
              <a:spLocks noEditPoints="1"/>
            </p:cNvSpPr>
            <p:nvPr/>
          </p:nvSpPr>
          <p:spPr bwMode="auto">
            <a:xfrm>
              <a:off x="7859175" y="3393665"/>
              <a:ext cx="526445" cy="494999"/>
            </a:xfrm>
            <a:custGeom>
              <a:avLst/>
              <a:gdLst/>
              <a:ahLst/>
              <a:cxnLst>
                <a:cxn ang="0">
                  <a:pos x="975" y="400"/>
                </a:cxn>
                <a:cxn ang="0">
                  <a:pos x="839" y="199"/>
                </a:cxn>
                <a:cxn ang="0">
                  <a:pos x="679" y="170"/>
                </a:cxn>
                <a:cxn ang="0">
                  <a:pos x="621" y="138"/>
                </a:cxn>
                <a:cxn ang="0">
                  <a:pos x="616" y="90"/>
                </a:cxn>
                <a:cxn ang="0">
                  <a:pos x="610" y="33"/>
                </a:cxn>
                <a:cxn ang="0">
                  <a:pos x="583" y="47"/>
                </a:cxn>
                <a:cxn ang="0">
                  <a:pos x="493" y="33"/>
                </a:cxn>
                <a:cxn ang="0">
                  <a:pos x="465" y="38"/>
                </a:cxn>
                <a:cxn ang="0">
                  <a:pos x="309" y="130"/>
                </a:cxn>
                <a:cxn ang="0">
                  <a:pos x="3" y="369"/>
                </a:cxn>
                <a:cxn ang="0">
                  <a:pos x="535" y="683"/>
                </a:cxn>
                <a:cxn ang="0">
                  <a:pos x="723" y="789"/>
                </a:cxn>
                <a:cxn ang="0">
                  <a:pos x="661" y="839"/>
                </a:cxn>
                <a:cxn ang="0">
                  <a:pos x="744" y="839"/>
                </a:cxn>
                <a:cxn ang="0">
                  <a:pos x="741" y="852"/>
                </a:cxn>
                <a:cxn ang="0">
                  <a:pos x="661" y="942"/>
                </a:cxn>
                <a:cxn ang="0">
                  <a:pos x="655" y="856"/>
                </a:cxn>
                <a:cxn ang="0">
                  <a:pos x="728" y="862"/>
                </a:cxn>
                <a:cxn ang="0">
                  <a:pos x="718" y="920"/>
                </a:cxn>
                <a:cxn ang="0">
                  <a:pos x="686" y="937"/>
                </a:cxn>
                <a:cxn ang="0">
                  <a:pos x="38" y="626"/>
                </a:cxn>
                <a:cxn ang="0">
                  <a:pos x="113" y="615"/>
                </a:cxn>
                <a:cxn ang="0">
                  <a:pos x="203" y="606"/>
                </a:cxn>
                <a:cxn ang="0">
                  <a:pos x="317" y="560"/>
                </a:cxn>
                <a:cxn ang="0">
                  <a:pos x="457" y="565"/>
                </a:cxn>
                <a:cxn ang="0">
                  <a:pos x="490" y="635"/>
                </a:cxn>
                <a:cxn ang="0">
                  <a:pos x="548" y="601"/>
                </a:cxn>
                <a:cxn ang="0">
                  <a:pos x="523" y="658"/>
                </a:cxn>
                <a:cxn ang="0">
                  <a:pos x="578" y="666"/>
                </a:cxn>
                <a:cxn ang="0">
                  <a:pos x="606" y="759"/>
                </a:cxn>
                <a:cxn ang="0">
                  <a:pos x="686" y="766"/>
                </a:cxn>
                <a:cxn ang="0">
                  <a:pos x="718" y="801"/>
                </a:cxn>
                <a:cxn ang="0">
                  <a:pos x="802" y="762"/>
                </a:cxn>
                <a:cxn ang="0">
                  <a:pos x="876" y="640"/>
                </a:cxn>
                <a:cxn ang="0">
                  <a:pos x="942" y="562"/>
                </a:cxn>
                <a:cxn ang="0">
                  <a:pos x="969" y="434"/>
                </a:cxn>
                <a:cxn ang="0">
                  <a:pos x="942" y="347"/>
                </a:cxn>
                <a:cxn ang="0">
                  <a:pos x="914" y="312"/>
                </a:cxn>
                <a:cxn ang="0">
                  <a:pos x="879" y="243"/>
                </a:cxn>
                <a:cxn ang="0">
                  <a:pos x="836" y="196"/>
                </a:cxn>
                <a:cxn ang="0">
                  <a:pos x="806" y="98"/>
                </a:cxn>
                <a:cxn ang="0">
                  <a:pos x="769" y="42"/>
                </a:cxn>
                <a:cxn ang="0">
                  <a:pos x="739" y="73"/>
                </a:cxn>
                <a:cxn ang="0">
                  <a:pos x="693" y="188"/>
                </a:cxn>
                <a:cxn ang="0">
                  <a:pos x="608" y="138"/>
                </a:cxn>
                <a:cxn ang="0">
                  <a:pos x="608" y="76"/>
                </a:cxn>
                <a:cxn ang="0">
                  <a:pos x="600" y="50"/>
                </a:cxn>
                <a:cxn ang="0">
                  <a:pos x="557" y="42"/>
                </a:cxn>
                <a:cxn ang="0">
                  <a:pos x="513" y="32"/>
                </a:cxn>
                <a:cxn ang="0">
                  <a:pos x="470" y="63"/>
                </a:cxn>
                <a:cxn ang="0">
                  <a:pos x="440" y="110"/>
                </a:cxn>
                <a:cxn ang="0">
                  <a:pos x="405" y="115"/>
                </a:cxn>
                <a:cxn ang="0">
                  <a:pos x="376" y="90"/>
                </a:cxn>
                <a:cxn ang="0">
                  <a:pos x="341" y="103"/>
                </a:cxn>
                <a:cxn ang="0">
                  <a:pos x="316" y="143"/>
                </a:cxn>
                <a:cxn ang="0">
                  <a:pos x="294" y="166"/>
                </a:cxn>
                <a:cxn ang="0">
                  <a:pos x="254" y="191"/>
                </a:cxn>
                <a:cxn ang="0">
                  <a:pos x="140" y="248"/>
                </a:cxn>
                <a:cxn ang="0">
                  <a:pos x="47" y="279"/>
                </a:cxn>
                <a:cxn ang="0">
                  <a:pos x="22" y="390"/>
                </a:cxn>
                <a:cxn ang="0">
                  <a:pos x="33" y="482"/>
                </a:cxn>
              </a:cxnLst>
              <a:rect l="0" t="0" r="r" b="b"/>
              <a:pathLst>
                <a:path w="985" h="955">
                  <a:moveTo>
                    <a:pt x="974" y="455"/>
                  </a:moveTo>
                  <a:lnTo>
                    <a:pt x="975" y="449"/>
                  </a:lnTo>
                  <a:lnTo>
                    <a:pt x="977" y="452"/>
                  </a:lnTo>
                  <a:lnTo>
                    <a:pt x="974" y="455"/>
                  </a:lnTo>
                  <a:lnTo>
                    <a:pt x="974" y="455"/>
                  </a:lnTo>
                  <a:close/>
                  <a:moveTo>
                    <a:pt x="975" y="400"/>
                  </a:moveTo>
                  <a:lnTo>
                    <a:pt x="974" y="394"/>
                  </a:lnTo>
                  <a:lnTo>
                    <a:pt x="974" y="390"/>
                  </a:lnTo>
                  <a:lnTo>
                    <a:pt x="975" y="385"/>
                  </a:lnTo>
                  <a:lnTo>
                    <a:pt x="978" y="382"/>
                  </a:lnTo>
                  <a:lnTo>
                    <a:pt x="982" y="377"/>
                  </a:lnTo>
                  <a:lnTo>
                    <a:pt x="980" y="374"/>
                  </a:lnTo>
                  <a:lnTo>
                    <a:pt x="982" y="370"/>
                  </a:lnTo>
                  <a:lnTo>
                    <a:pt x="983" y="370"/>
                  </a:lnTo>
                  <a:lnTo>
                    <a:pt x="985" y="375"/>
                  </a:lnTo>
                  <a:lnTo>
                    <a:pt x="983" y="382"/>
                  </a:lnTo>
                  <a:lnTo>
                    <a:pt x="978" y="389"/>
                  </a:lnTo>
                  <a:lnTo>
                    <a:pt x="977" y="397"/>
                  </a:lnTo>
                  <a:lnTo>
                    <a:pt x="978" y="402"/>
                  </a:lnTo>
                  <a:lnTo>
                    <a:pt x="975" y="400"/>
                  </a:lnTo>
                  <a:lnTo>
                    <a:pt x="975" y="400"/>
                  </a:lnTo>
                  <a:close/>
                  <a:moveTo>
                    <a:pt x="935" y="336"/>
                  </a:moveTo>
                  <a:lnTo>
                    <a:pt x="939" y="342"/>
                  </a:lnTo>
                  <a:lnTo>
                    <a:pt x="942" y="346"/>
                  </a:lnTo>
                  <a:lnTo>
                    <a:pt x="944" y="342"/>
                  </a:lnTo>
                  <a:lnTo>
                    <a:pt x="940" y="339"/>
                  </a:lnTo>
                  <a:lnTo>
                    <a:pt x="942" y="337"/>
                  </a:lnTo>
                  <a:lnTo>
                    <a:pt x="939" y="336"/>
                  </a:lnTo>
                  <a:lnTo>
                    <a:pt x="935" y="336"/>
                  </a:lnTo>
                  <a:lnTo>
                    <a:pt x="935" y="336"/>
                  </a:lnTo>
                  <a:lnTo>
                    <a:pt x="935" y="336"/>
                  </a:lnTo>
                  <a:close/>
                  <a:moveTo>
                    <a:pt x="929" y="306"/>
                  </a:moveTo>
                  <a:lnTo>
                    <a:pt x="929" y="302"/>
                  </a:lnTo>
                  <a:lnTo>
                    <a:pt x="927" y="304"/>
                  </a:lnTo>
                  <a:lnTo>
                    <a:pt x="929" y="306"/>
                  </a:lnTo>
                  <a:lnTo>
                    <a:pt x="929" y="306"/>
                  </a:lnTo>
                  <a:close/>
                  <a:moveTo>
                    <a:pt x="837" y="208"/>
                  </a:moveTo>
                  <a:lnTo>
                    <a:pt x="839" y="204"/>
                  </a:lnTo>
                  <a:lnTo>
                    <a:pt x="834" y="201"/>
                  </a:lnTo>
                  <a:lnTo>
                    <a:pt x="839" y="199"/>
                  </a:lnTo>
                  <a:lnTo>
                    <a:pt x="841" y="199"/>
                  </a:lnTo>
                  <a:lnTo>
                    <a:pt x="841" y="206"/>
                  </a:lnTo>
                  <a:lnTo>
                    <a:pt x="839" y="211"/>
                  </a:lnTo>
                  <a:lnTo>
                    <a:pt x="837" y="208"/>
                  </a:lnTo>
                  <a:lnTo>
                    <a:pt x="837" y="208"/>
                  </a:lnTo>
                  <a:close/>
                  <a:moveTo>
                    <a:pt x="758" y="0"/>
                  </a:moveTo>
                  <a:lnTo>
                    <a:pt x="759" y="3"/>
                  </a:lnTo>
                  <a:lnTo>
                    <a:pt x="761" y="0"/>
                  </a:lnTo>
                  <a:lnTo>
                    <a:pt x="758" y="0"/>
                  </a:lnTo>
                  <a:lnTo>
                    <a:pt x="758" y="0"/>
                  </a:lnTo>
                  <a:close/>
                  <a:moveTo>
                    <a:pt x="754" y="12"/>
                  </a:moveTo>
                  <a:lnTo>
                    <a:pt x="754" y="17"/>
                  </a:lnTo>
                  <a:lnTo>
                    <a:pt x="756" y="15"/>
                  </a:lnTo>
                  <a:lnTo>
                    <a:pt x="759" y="15"/>
                  </a:lnTo>
                  <a:lnTo>
                    <a:pt x="758" y="12"/>
                  </a:lnTo>
                  <a:lnTo>
                    <a:pt x="754" y="12"/>
                  </a:lnTo>
                  <a:lnTo>
                    <a:pt x="754" y="12"/>
                  </a:lnTo>
                  <a:close/>
                  <a:moveTo>
                    <a:pt x="676" y="170"/>
                  </a:moveTo>
                  <a:lnTo>
                    <a:pt x="678" y="171"/>
                  </a:lnTo>
                  <a:lnTo>
                    <a:pt x="679" y="170"/>
                  </a:lnTo>
                  <a:lnTo>
                    <a:pt x="679" y="168"/>
                  </a:lnTo>
                  <a:lnTo>
                    <a:pt x="676" y="170"/>
                  </a:lnTo>
                  <a:lnTo>
                    <a:pt x="676" y="170"/>
                  </a:lnTo>
                  <a:close/>
                  <a:moveTo>
                    <a:pt x="670" y="160"/>
                  </a:moveTo>
                  <a:lnTo>
                    <a:pt x="673" y="161"/>
                  </a:lnTo>
                  <a:lnTo>
                    <a:pt x="675" y="161"/>
                  </a:lnTo>
                  <a:lnTo>
                    <a:pt x="678" y="158"/>
                  </a:lnTo>
                  <a:lnTo>
                    <a:pt x="683" y="156"/>
                  </a:lnTo>
                  <a:lnTo>
                    <a:pt x="683" y="155"/>
                  </a:lnTo>
                  <a:lnTo>
                    <a:pt x="678" y="155"/>
                  </a:lnTo>
                  <a:lnTo>
                    <a:pt x="671" y="156"/>
                  </a:lnTo>
                  <a:lnTo>
                    <a:pt x="671" y="156"/>
                  </a:lnTo>
                  <a:lnTo>
                    <a:pt x="670" y="160"/>
                  </a:lnTo>
                  <a:lnTo>
                    <a:pt x="670" y="160"/>
                  </a:lnTo>
                  <a:close/>
                  <a:moveTo>
                    <a:pt x="621" y="138"/>
                  </a:moveTo>
                  <a:lnTo>
                    <a:pt x="620" y="136"/>
                  </a:lnTo>
                  <a:lnTo>
                    <a:pt x="620" y="133"/>
                  </a:lnTo>
                  <a:lnTo>
                    <a:pt x="623" y="136"/>
                  </a:lnTo>
                  <a:lnTo>
                    <a:pt x="621" y="138"/>
                  </a:lnTo>
                  <a:lnTo>
                    <a:pt x="621" y="138"/>
                  </a:lnTo>
                  <a:close/>
                  <a:moveTo>
                    <a:pt x="605" y="91"/>
                  </a:moveTo>
                  <a:lnTo>
                    <a:pt x="605" y="90"/>
                  </a:lnTo>
                  <a:lnTo>
                    <a:pt x="603" y="90"/>
                  </a:lnTo>
                  <a:lnTo>
                    <a:pt x="603" y="88"/>
                  </a:lnTo>
                  <a:lnTo>
                    <a:pt x="605" y="86"/>
                  </a:lnTo>
                  <a:lnTo>
                    <a:pt x="608" y="88"/>
                  </a:lnTo>
                  <a:lnTo>
                    <a:pt x="605" y="91"/>
                  </a:lnTo>
                  <a:lnTo>
                    <a:pt x="605" y="91"/>
                  </a:lnTo>
                  <a:close/>
                  <a:moveTo>
                    <a:pt x="611" y="96"/>
                  </a:moveTo>
                  <a:lnTo>
                    <a:pt x="608" y="98"/>
                  </a:lnTo>
                  <a:lnTo>
                    <a:pt x="610" y="100"/>
                  </a:lnTo>
                  <a:lnTo>
                    <a:pt x="615" y="98"/>
                  </a:lnTo>
                  <a:lnTo>
                    <a:pt x="621" y="98"/>
                  </a:lnTo>
                  <a:lnTo>
                    <a:pt x="621" y="95"/>
                  </a:lnTo>
                  <a:lnTo>
                    <a:pt x="620" y="95"/>
                  </a:lnTo>
                  <a:lnTo>
                    <a:pt x="618" y="95"/>
                  </a:lnTo>
                  <a:lnTo>
                    <a:pt x="618" y="93"/>
                  </a:lnTo>
                  <a:lnTo>
                    <a:pt x="621" y="90"/>
                  </a:lnTo>
                  <a:lnTo>
                    <a:pt x="621" y="90"/>
                  </a:lnTo>
                  <a:lnTo>
                    <a:pt x="616" y="90"/>
                  </a:lnTo>
                  <a:lnTo>
                    <a:pt x="616" y="86"/>
                  </a:lnTo>
                  <a:lnTo>
                    <a:pt x="613" y="88"/>
                  </a:lnTo>
                  <a:lnTo>
                    <a:pt x="613" y="90"/>
                  </a:lnTo>
                  <a:lnTo>
                    <a:pt x="610" y="90"/>
                  </a:lnTo>
                  <a:lnTo>
                    <a:pt x="610" y="91"/>
                  </a:lnTo>
                  <a:lnTo>
                    <a:pt x="610" y="91"/>
                  </a:lnTo>
                  <a:lnTo>
                    <a:pt x="611" y="96"/>
                  </a:lnTo>
                  <a:lnTo>
                    <a:pt x="611" y="96"/>
                  </a:lnTo>
                  <a:close/>
                  <a:moveTo>
                    <a:pt x="615" y="30"/>
                  </a:moveTo>
                  <a:lnTo>
                    <a:pt x="618" y="32"/>
                  </a:lnTo>
                  <a:lnTo>
                    <a:pt x="618" y="28"/>
                  </a:lnTo>
                  <a:lnTo>
                    <a:pt x="623" y="25"/>
                  </a:lnTo>
                  <a:lnTo>
                    <a:pt x="621" y="22"/>
                  </a:lnTo>
                  <a:lnTo>
                    <a:pt x="616" y="27"/>
                  </a:lnTo>
                  <a:lnTo>
                    <a:pt x="615" y="30"/>
                  </a:lnTo>
                  <a:lnTo>
                    <a:pt x="615" y="30"/>
                  </a:lnTo>
                  <a:close/>
                  <a:moveTo>
                    <a:pt x="610" y="33"/>
                  </a:moveTo>
                  <a:lnTo>
                    <a:pt x="611" y="35"/>
                  </a:lnTo>
                  <a:lnTo>
                    <a:pt x="611" y="32"/>
                  </a:lnTo>
                  <a:lnTo>
                    <a:pt x="610" y="33"/>
                  </a:lnTo>
                  <a:lnTo>
                    <a:pt x="610" y="33"/>
                  </a:lnTo>
                  <a:close/>
                  <a:moveTo>
                    <a:pt x="605" y="35"/>
                  </a:moveTo>
                  <a:lnTo>
                    <a:pt x="606" y="37"/>
                  </a:lnTo>
                  <a:lnTo>
                    <a:pt x="608" y="35"/>
                  </a:lnTo>
                  <a:lnTo>
                    <a:pt x="605" y="35"/>
                  </a:lnTo>
                  <a:lnTo>
                    <a:pt x="605" y="35"/>
                  </a:lnTo>
                  <a:close/>
                  <a:moveTo>
                    <a:pt x="596" y="38"/>
                  </a:moveTo>
                  <a:lnTo>
                    <a:pt x="600" y="40"/>
                  </a:lnTo>
                  <a:lnTo>
                    <a:pt x="600" y="37"/>
                  </a:lnTo>
                  <a:lnTo>
                    <a:pt x="596" y="38"/>
                  </a:lnTo>
                  <a:lnTo>
                    <a:pt x="596" y="38"/>
                  </a:lnTo>
                  <a:close/>
                  <a:moveTo>
                    <a:pt x="591" y="45"/>
                  </a:moveTo>
                  <a:lnTo>
                    <a:pt x="590" y="43"/>
                  </a:lnTo>
                  <a:lnTo>
                    <a:pt x="595" y="40"/>
                  </a:lnTo>
                  <a:lnTo>
                    <a:pt x="598" y="40"/>
                  </a:lnTo>
                  <a:lnTo>
                    <a:pt x="598" y="43"/>
                  </a:lnTo>
                  <a:lnTo>
                    <a:pt x="593" y="43"/>
                  </a:lnTo>
                  <a:lnTo>
                    <a:pt x="591" y="45"/>
                  </a:lnTo>
                  <a:lnTo>
                    <a:pt x="591" y="45"/>
                  </a:lnTo>
                  <a:close/>
                  <a:moveTo>
                    <a:pt x="583" y="47"/>
                  </a:moveTo>
                  <a:lnTo>
                    <a:pt x="585" y="48"/>
                  </a:lnTo>
                  <a:lnTo>
                    <a:pt x="590" y="47"/>
                  </a:lnTo>
                  <a:lnTo>
                    <a:pt x="588" y="45"/>
                  </a:lnTo>
                  <a:lnTo>
                    <a:pt x="583" y="47"/>
                  </a:lnTo>
                  <a:lnTo>
                    <a:pt x="583" y="47"/>
                  </a:lnTo>
                  <a:close/>
                  <a:moveTo>
                    <a:pt x="522" y="30"/>
                  </a:moveTo>
                  <a:lnTo>
                    <a:pt x="518" y="25"/>
                  </a:lnTo>
                  <a:lnTo>
                    <a:pt x="520" y="22"/>
                  </a:lnTo>
                  <a:lnTo>
                    <a:pt x="523" y="22"/>
                  </a:lnTo>
                  <a:lnTo>
                    <a:pt x="522" y="25"/>
                  </a:lnTo>
                  <a:lnTo>
                    <a:pt x="522" y="30"/>
                  </a:lnTo>
                  <a:lnTo>
                    <a:pt x="522" y="30"/>
                  </a:lnTo>
                  <a:close/>
                  <a:moveTo>
                    <a:pt x="469" y="27"/>
                  </a:moveTo>
                  <a:lnTo>
                    <a:pt x="469" y="32"/>
                  </a:lnTo>
                  <a:lnTo>
                    <a:pt x="472" y="37"/>
                  </a:lnTo>
                  <a:lnTo>
                    <a:pt x="475" y="40"/>
                  </a:lnTo>
                  <a:lnTo>
                    <a:pt x="482" y="43"/>
                  </a:lnTo>
                  <a:lnTo>
                    <a:pt x="490" y="35"/>
                  </a:lnTo>
                  <a:lnTo>
                    <a:pt x="493" y="35"/>
                  </a:lnTo>
                  <a:lnTo>
                    <a:pt x="493" y="33"/>
                  </a:lnTo>
                  <a:lnTo>
                    <a:pt x="495" y="32"/>
                  </a:lnTo>
                  <a:lnTo>
                    <a:pt x="493" y="30"/>
                  </a:lnTo>
                  <a:lnTo>
                    <a:pt x="492" y="27"/>
                  </a:lnTo>
                  <a:lnTo>
                    <a:pt x="490" y="27"/>
                  </a:lnTo>
                  <a:lnTo>
                    <a:pt x="487" y="28"/>
                  </a:lnTo>
                  <a:lnTo>
                    <a:pt x="480" y="28"/>
                  </a:lnTo>
                  <a:lnTo>
                    <a:pt x="479" y="32"/>
                  </a:lnTo>
                  <a:lnTo>
                    <a:pt x="475" y="30"/>
                  </a:lnTo>
                  <a:lnTo>
                    <a:pt x="474" y="28"/>
                  </a:lnTo>
                  <a:lnTo>
                    <a:pt x="472" y="28"/>
                  </a:lnTo>
                  <a:lnTo>
                    <a:pt x="469" y="25"/>
                  </a:lnTo>
                  <a:lnTo>
                    <a:pt x="467" y="25"/>
                  </a:lnTo>
                  <a:lnTo>
                    <a:pt x="469" y="27"/>
                  </a:lnTo>
                  <a:lnTo>
                    <a:pt x="469" y="27"/>
                  </a:lnTo>
                  <a:close/>
                  <a:moveTo>
                    <a:pt x="465" y="28"/>
                  </a:moveTo>
                  <a:lnTo>
                    <a:pt x="469" y="37"/>
                  </a:lnTo>
                  <a:lnTo>
                    <a:pt x="472" y="37"/>
                  </a:lnTo>
                  <a:lnTo>
                    <a:pt x="474" y="38"/>
                  </a:lnTo>
                  <a:lnTo>
                    <a:pt x="467" y="38"/>
                  </a:lnTo>
                  <a:lnTo>
                    <a:pt x="465" y="38"/>
                  </a:lnTo>
                  <a:lnTo>
                    <a:pt x="460" y="37"/>
                  </a:lnTo>
                  <a:lnTo>
                    <a:pt x="460" y="33"/>
                  </a:lnTo>
                  <a:lnTo>
                    <a:pt x="462" y="33"/>
                  </a:lnTo>
                  <a:lnTo>
                    <a:pt x="464" y="35"/>
                  </a:lnTo>
                  <a:lnTo>
                    <a:pt x="464" y="33"/>
                  </a:lnTo>
                  <a:lnTo>
                    <a:pt x="464" y="33"/>
                  </a:lnTo>
                  <a:lnTo>
                    <a:pt x="464" y="30"/>
                  </a:lnTo>
                  <a:lnTo>
                    <a:pt x="462" y="30"/>
                  </a:lnTo>
                  <a:lnTo>
                    <a:pt x="465" y="28"/>
                  </a:lnTo>
                  <a:lnTo>
                    <a:pt x="465" y="28"/>
                  </a:lnTo>
                  <a:close/>
                  <a:moveTo>
                    <a:pt x="311" y="123"/>
                  </a:moveTo>
                  <a:lnTo>
                    <a:pt x="312" y="125"/>
                  </a:lnTo>
                  <a:lnTo>
                    <a:pt x="317" y="125"/>
                  </a:lnTo>
                  <a:lnTo>
                    <a:pt x="314" y="120"/>
                  </a:lnTo>
                  <a:lnTo>
                    <a:pt x="314" y="120"/>
                  </a:lnTo>
                  <a:lnTo>
                    <a:pt x="311" y="123"/>
                  </a:lnTo>
                  <a:lnTo>
                    <a:pt x="311" y="123"/>
                  </a:lnTo>
                  <a:close/>
                  <a:moveTo>
                    <a:pt x="312" y="138"/>
                  </a:moveTo>
                  <a:lnTo>
                    <a:pt x="312" y="133"/>
                  </a:lnTo>
                  <a:lnTo>
                    <a:pt x="309" y="130"/>
                  </a:lnTo>
                  <a:lnTo>
                    <a:pt x="311" y="136"/>
                  </a:lnTo>
                  <a:lnTo>
                    <a:pt x="312" y="138"/>
                  </a:lnTo>
                  <a:lnTo>
                    <a:pt x="312" y="138"/>
                  </a:lnTo>
                  <a:close/>
                  <a:moveTo>
                    <a:pt x="332" y="105"/>
                  </a:moveTo>
                  <a:lnTo>
                    <a:pt x="331" y="105"/>
                  </a:lnTo>
                  <a:lnTo>
                    <a:pt x="331" y="103"/>
                  </a:lnTo>
                  <a:lnTo>
                    <a:pt x="334" y="103"/>
                  </a:lnTo>
                  <a:lnTo>
                    <a:pt x="332" y="105"/>
                  </a:lnTo>
                  <a:lnTo>
                    <a:pt x="332" y="105"/>
                  </a:lnTo>
                  <a:close/>
                  <a:moveTo>
                    <a:pt x="77" y="256"/>
                  </a:moveTo>
                  <a:lnTo>
                    <a:pt x="75" y="254"/>
                  </a:lnTo>
                  <a:lnTo>
                    <a:pt x="80" y="248"/>
                  </a:lnTo>
                  <a:lnTo>
                    <a:pt x="78" y="253"/>
                  </a:lnTo>
                  <a:lnTo>
                    <a:pt x="77" y="256"/>
                  </a:lnTo>
                  <a:lnTo>
                    <a:pt x="77" y="256"/>
                  </a:lnTo>
                  <a:close/>
                  <a:moveTo>
                    <a:pt x="3" y="369"/>
                  </a:moveTo>
                  <a:lnTo>
                    <a:pt x="5" y="361"/>
                  </a:lnTo>
                  <a:lnTo>
                    <a:pt x="7" y="366"/>
                  </a:lnTo>
                  <a:lnTo>
                    <a:pt x="7" y="366"/>
                  </a:lnTo>
                  <a:lnTo>
                    <a:pt x="3" y="369"/>
                  </a:lnTo>
                  <a:lnTo>
                    <a:pt x="3" y="369"/>
                  </a:lnTo>
                  <a:close/>
                  <a:moveTo>
                    <a:pt x="3" y="387"/>
                  </a:moveTo>
                  <a:lnTo>
                    <a:pt x="0" y="377"/>
                  </a:lnTo>
                  <a:lnTo>
                    <a:pt x="3" y="372"/>
                  </a:lnTo>
                  <a:lnTo>
                    <a:pt x="5" y="380"/>
                  </a:lnTo>
                  <a:lnTo>
                    <a:pt x="3" y="387"/>
                  </a:lnTo>
                  <a:lnTo>
                    <a:pt x="3" y="387"/>
                  </a:lnTo>
                  <a:close/>
                  <a:moveTo>
                    <a:pt x="540" y="671"/>
                  </a:moveTo>
                  <a:lnTo>
                    <a:pt x="540" y="674"/>
                  </a:lnTo>
                  <a:lnTo>
                    <a:pt x="540" y="676"/>
                  </a:lnTo>
                  <a:lnTo>
                    <a:pt x="543" y="676"/>
                  </a:lnTo>
                  <a:lnTo>
                    <a:pt x="542" y="678"/>
                  </a:lnTo>
                  <a:lnTo>
                    <a:pt x="547" y="678"/>
                  </a:lnTo>
                  <a:lnTo>
                    <a:pt x="548" y="676"/>
                  </a:lnTo>
                  <a:lnTo>
                    <a:pt x="552" y="678"/>
                  </a:lnTo>
                  <a:lnTo>
                    <a:pt x="548" y="681"/>
                  </a:lnTo>
                  <a:lnTo>
                    <a:pt x="540" y="679"/>
                  </a:lnTo>
                  <a:lnTo>
                    <a:pt x="538" y="681"/>
                  </a:lnTo>
                  <a:lnTo>
                    <a:pt x="537" y="683"/>
                  </a:lnTo>
                  <a:lnTo>
                    <a:pt x="535" y="683"/>
                  </a:lnTo>
                  <a:lnTo>
                    <a:pt x="533" y="683"/>
                  </a:lnTo>
                  <a:lnTo>
                    <a:pt x="532" y="681"/>
                  </a:lnTo>
                  <a:lnTo>
                    <a:pt x="528" y="683"/>
                  </a:lnTo>
                  <a:lnTo>
                    <a:pt x="523" y="681"/>
                  </a:lnTo>
                  <a:lnTo>
                    <a:pt x="522" y="681"/>
                  </a:lnTo>
                  <a:lnTo>
                    <a:pt x="517" y="681"/>
                  </a:lnTo>
                  <a:lnTo>
                    <a:pt x="513" y="679"/>
                  </a:lnTo>
                  <a:lnTo>
                    <a:pt x="513" y="678"/>
                  </a:lnTo>
                  <a:lnTo>
                    <a:pt x="520" y="674"/>
                  </a:lnTo>
                  <a:lnTo>
                    <a:pt x="532" y="671"/>
                  </a:lnTo>
                  <a:lnTo>
                    <a:pt x="537" y="671"/>
                  </a:lnTo>
                  <a:lnTo>
                    <a:pt x="540" y="671"/>
                  </a:lnTo>
                  <a:lnTo>
                    <a:pt x="540" y="671"/>
                  </a:lnTo>
                  <a:close/>
                  <a:moveTo>
                    <a:pt x="698" y="774"/>
                  </a:moveTo>
                  <a:lnTo>
                    <a:pt x="701" y="774"/>
                  </a:lnTo>
                  <a:lnTo>
                    <a:pt x="703" y="776"/>
                  </a:lnTo>
                  <a:lnTo>
                    <a:pt x="701" y="777"/>
                  </a:lnTo>
                  <a:lnTo>
                    <a:pt x="698" y="774"/>
                  </a:lnTo>
                  <a:lnTo>
                    <a:pt x="698" y="774"/>
                  </a:lnTo>
                  <a:close/>
                  <a:moveTo>
                    <a:pt x="723" y="789"/>
                  </a:moveTo>
                  <a:lnTo>
                    <a:pt x="726" y="791"/>
                  </a:lnTo>
                  <a:lnTo>
                    <a:pt x="728" y="789"/>
                  </a:lnTo>
                  <a:lnTo>
                    <a:pt x="723" y="789"/>
                  </a:lnTo>
                  <a:lnTo>
                    <a:pt x="723" y="789"/>
                  </a:lnTo>
                  <a:close/>
                  <a:moveTo>
                    <a:pt x="665" y="847"/>
                  </a:moveTo>
                  <a:lnTo>
                    <a:pt x="666" y="851"/>
                  </a:lnTo>
                  <a:lnTo>
                    <a:pt x="670" y="852"/>
                  </a:lnTo>
                  <a:lnTo>
                    <a:pt x="671" y="849"/>
                  </a:lnTo>
                  <a:lnTo>
                    <a:pt x="668" y="847"/>
                  </a:lnTo>
                  <a:lnTo>
                    <a:pt x="665" y="847"/>
                  </a:lnTo>
                  <a:lnTo>
                    <a:pt x="665" y="847"/>
                  </a:lnTo>
                  <a:close/>
                  <a:moveTo>
                    <a:pt x="666" y="839"/>
                  </a:moveTo>
                  <a:lnTo>
                    <a:pt x="668" y="842"/>
                  </a:lnTo>
                  <a:lnTo>
                    <a:pt x="670" y="842"/>
                  </a:lnTo>
                  <a:lnTo>
                    <a:pt x="670" y="839"/>
                  </a:lnTo>
                  <a:lnTo>
                    <a:pt x="666" y="839"/>
                  </a:lnTo>
                  <a:lnTo>
                    <a:pt x="666" y="839"/>
                  </a:lnTo>
                  <a:close/>
                  <a:moveTo>
                    <a:pt x="663" y="844"/>
                  </a:moveTo>
                  <a:lnTo>
                    <a:pt x="660" y="842"/>
                  </a:lnTo>
                  <a:lnTo>
                    <a:pt x="661" y="839"/>
                  </a:lnTo>
                  <a:lnTo>
                    <a:pt x="665" y="837"/>
                  </a:lnTo>
                  <a:lnTo>
                    <a:pt x="665" y="842"/>
                  </a:lnTo>
                  <a:lnTo>
                    <a:pt x="663" y="844"/>
                  </a:lnTo>
                  <a:lnTo>
                    <a:pt x="663" y="844"/>
                  </a:lnTo>
                  <a:close/>
                  <a:moveTo>
                    <a:pt x="648" y="829"/>
                  </a:moveTo>
                  <a:lnTo>
                    <a:pt x="648" y="826"/>
                  </a:lnTo>
                  <a:lnTo>
                    <a:pt x="646" y="822"/>
                  </a:lnTo>
                  <a:lnTo>
                    <a:pt x="650" y="817"/>
                  </a:lnTo>
                  <a:lnTo>
                    <a:pt x="650" y="814"/>
                  </a:lnTo>
                  <a:lnTo>
                    <a:pt x="653" y="811"/>
                  </a:lnTo>
                  <a:lnTo>
                    <a:pt x="656" y="809"/>
                  </a:lnTo>
                  <a:lnTo>
                    <a:pt x="658" y="811"/>
                  </a:lnTo>
                  <a:lnTo>
                    <a:pt x="658" y="817"/>
                  </a:lnTo>
                  <a:lnTo>
                    <a:pt x="660" y="821"/>
                  </a:lnTo>
                  <a:lnTo>
                    <a:pt x="656" y="826"/>
                  </a:lnTo>
                  <a:lnTo>
                    <a:pt x="655" y="827"/>
                  </a:lnTo>
                  <a:lnTo>
                    <a:pt x="651" y="831"/>
                  </a:lnTo>
                  <a:lnTo>
                    <a:pt x="648" y="829"/>
                  </a:lnTo>
                  <a:lnTo>
                    <a:pt x="648" y="829"/>
                  </a:lnTo>
                  <a:close/>
                  <a:moveTo>
                    <a:pt x="744" y="839"/>
                  </a:moveTo>
                  <a:lnTo>
                    <a:pt x="753" y="836"/>
                  </a:lnTo>
                  <a:lnTo>
                    <a:pt x="753" y="832"/>
                  </a:lnTo>
                  <a:lnTo>
                    <a:pt x="744" y="826"/>
                  </a:lnTo>
                  <a:lnTo>
                    <a:pt x="741" y="826"/>
                  </a:lnTo>
                  <a:lnTo>
                    <a:pt x="743" y="831"/>
                  </a:lnTo>
                  <a:lnTo>
                    <a:pt x="741" y="834"/>
                  </a:lnTo>
                  <a:lnTo>
                    <a:pt x="743" y="836"/>
                  </a:lnTo>
                  <a:lnTo>
                    <a:pt x="744" y="839"/>
                  </a:lnTo>
                  <a:lnTo>
                    <a:pt x="744" y="839"/>
                  </a:lnTo>
                  <a:close/>
                  <a:moveTo>
                    <a:pt x="739" y="844"/>
                  </a:moveTo>
                  <a:lnTo>
                    <a:pt x="741" y="847"/>
                  </a:lnTo>
                  <a:lnTo>
                    <a:pt x="748" y="847"/>
                  </a:lnTo>
                  <a:lnTo>
                    <a:pt x="753" y="849"/>
                  </a:lnTo>
                  <a:lnTo>
                    <a:pt x="753" y="846"/>
                  </a:lnTo>
                  <a:lnTo>
                    <a:pt x="748" y="842"/>
                  </a:lnTo>
                  <a:lnTo>
                    <a:pt x="743" y="842"/>
                  </a:lnTo>
                  <a:lnTo>
                    <a:pt x="739" y="844"/>
                  </a:lnTo>
                  <a:lnTo>
                    <a:pt x="739" y="844"/>
                  </a:lnTo>
                  <a:close/>
                  <a:moveTo>
                    <a:pt x="744" y="856"/>
                  </a:moveTo>
                  <a:lnTo>
                    <a:pt x="741" y="852"/>
                  </a:lnTo>
                  <a:lnTo>
                    <a:pt x="744" y="851"/>
                  </a:lnTo>
                  <a:lnTo>
                    <a:pt x="744" y="856"/>
                  </a:lnTo>
                  <a:lnTo>
                    <a:pt x="744" y="856"/>
                  </a:lnTo>
                  <a:close/>
                  <a:moveTo>
                    <a:pt x="718" y="925"/>
                  </a:moveTo>
                  <a:lnTo>
                    <a:pt x="718" y="922"/>
                  </a:lnTo>
                  <a:lnTo>
                    <a:pt x="721" y="924"/>
                  </a:lnTo>
                  <a:lnTo>
                    <a:pt x="718" y="925"/>
                  </a:lnTo>
                  <a:lnTo>
                    <a:pt x="718" y="925"/>
                  </a:lnTo>
                  <a:close/>
                  <a:moveTo>
                    <a:pt x="689" y="952"/>
                  </a:moveTo>
                  <a:lnTo>
                    <a:pt x="686" y="950"/>
                  </a:lnTo>
                  <a:lnTo>
                    <a:pt x="691" y="945"/>
                  </a:lnTo>
                  <a:lnTo>
                    <a:pt x="691" y="940"/>
                  </a:lnTo>
                  <a:lnTo>
                    <a:pt x="693" y="940"/>
                  </a:lnTo>
                  <a:lnTo>
                    <a:pt x="694" y="942"/>
                  </a:lnTo>
                  <a:lnTo>
                    <a:pt x="691" y="945"/>
                  </a:lnTo>
                  <a:lnTo>
                    <a:pt x="689" y="952"/>
                  </a:lnTo>
                  <a:lnTo>
                    <a:pt x="689" y="952"/>
                  </a:lnTo>
                  <a:close/>
                  <a:moveTo>
                    <a:pt x="658" y="949"/>
                  </a:moveTo>
                  <a:lnTo>
                    <a:pt x="658" y="944"/>
                  </a:lnTo>
                  <a:lnTo>
                    <a:pt x="661" y="942"/>
                  </a:lnTo>
                  <a:lnTo>
                    <a:pt x="656" y="940"/>
                  </a:lnTo>
                  <a:lnTo>
                    <a:pt x="655" y="935"/>
                  </a:lnTo>
                  <a:lnTo>
                    <a:pt x="656" y="932"/>
                  </a:lnTo>
                  <a:lnTo>
                    <a:pt x="655" y="930"/>
                  </a:lnTo>
                  <a:lnTo>
                    <a:pt x="653" y="919"/>
                  </a:lnTo>
                  <a:lnTo>
                    <a:pt x="655" y="917"/>
                  </a:lnTo>
                  <a:lnTo>
                    <a:pt x="651" y="914"/>
                  </a:lnTo>
                  <a:lnTo>
                    <a:pt x="651" y="905"/>
                  </a:lnTo>
                  <a:lnTo>
                    <a:pt x="653" y="902"/>
                  </a:lnTo>
                  <a:lnTo>
                    <a:pt x="658" y="905"/>
                  </a:lnTo>
                  <a:lnTo>
                    <a:pt x="663" y="907"/>
                  </a:lnTo>
                  <a:lnTo>
                    <a:pt x="658" y="902"/>
                  </a:lnTo>
                  <a:lnTo>
                    <a:pt x="658" y="899"/>
                  </a:lnTo>
                  <a:lnTo>
                    <a:pt x="656" y="899"/>
                  </a:lnTo>
                  <a:lnTo>
                    <a:pt x="656" y="892"/>
                  </a:lnTo>
                  <a:lnTo>
                    <a:pt x="656" y="884"/>
                  </a:lnTo>
                  <a:lnTo>
                    <a:pt x="655" y="875"/>
                  </a:lnTo>
                  <a:lnTo>
                    <a:pt x="656" y="869"/>
                  </a:lnTo>
                  <a:lnTo>
                    <a:pt x="655" y="860"/>
                  </a:lnTo>
                  <a:lnTo>
                    <a:pt x="655" y="856"/>
                  </a:lnTo>
                  <a:lnTo>
                    <a:pt x="656" y="856"/>
                  </a:lnTo>
                  <a:lnTo>
                    <a:pt x="656" y="851"/>
                  </a:lnTo>
                  <a:lnTo>
                    <a:pt x="658" y="847"/>
                  </a:lnTo>
                  <a:lnTo>
                    <a:pt x="663" y="851"/>
                  </a:lnTo>
                  <a:lnTo>
                    <a:pt x="668" y="852"/>
                  </a:lnTo>
                  <a:lnTo>
                    <a:pt x="671" y="856"/>
                  </a:lnTo>
                  <a:lnTo>
                    <a:pt x="673" y="854"/>
                  </a:lnTo>
                  <a:lnTo>
                    <a:pt x="675" y="851"/>
                  </a:lnTo>
                  <a:lnTo>
                    <a:pt x="675" y="857"/>
                  </a:lnTo>
                  <a:lnTo>
                    <a:pt x="683" y="862"/>
                  </a:lnTo>
                  <a:lnTo>
                    <a:pt x="689" y="867"/>
                  </a:lnTo>
                  <a:lnTo>
                    <a:pt x="693" y="870"/>
                  </a:lnTo>
                  <a:lnTo>
                    <a:pt x="696" y="869"/>
                  </a:lnTo>
                  <a:lnTo>
                    <a:pt x="701" y="867"/>
                  </a:lnTo>
                  <a:lnTo>
                    <a:pt x="704" y="870"/>
                  </a:lnTo>
                  <a:lnTo>
                    <a:pt x="704" y="867"/>
                  </a:lnTo>
                  <a:lnTo>
                    <a:pt x="708" y="865"/>
                  </a:lnTo>
                  <a:lnTo>
                    <a:pt x="723" y="865"/>
                  </a:lnTo>
                  <a:lnTo>
                    <a:pt x="724" y="864"/>
                  </a:lnTo>
                  <a:lnTo>
                    <a:pt x="728" y="862"/>
                  </a:lnTo>
                  <a:lnTo>
                    <a:pt x="731" y="862"/>
                  </a:lnTo>
                  <a:lnTo>
                    <a:pt x="733" y="864"/>
                  </a:lnTo>
                  <a:lnTo>
                    <a:pt x="736" y="859"/>
                  </a:lnTo>
                  <a:lnTo>
                    <a:pt x="738" y="859"/>
                  </a:lnTo>
                  <a:lnTo>
                    <a:pt x="743" y="862"/>
                  </a:lnTo>
                  <a:lnTo>
                    <a:pt x="741" y="867"/>
                  </a:lnTo>
                  <a:lnTo>
                    <a:pt x="739" y="879"/>
                  </a:lnTo>
                  <a:lnTo>
                    <a:pt x="734" y="882"/>
                  </a:lnTo>
                  <a:lnTo>
                    <a:pt x="734" y="890"/>
                  </a:lnTo>
                  <a:lnTo>
                    <a:pt x="731" y="895"/>
                  </a:lnTo>
                  <a:lnTo>
                    <a:pt x="733" y="900"/>
                  </a:lnTo>
                  <a:lnTo>
                    <a:pt x="731" y="902"/>
                  </a:lnTo>
                  <a:lnTo>
                    <a:pt x="731" y="907"/>
                  </a:lnTo>
                  <a:lnTo>
                    <a:pt x="729" y="912"/>
                  </a:lnTo>
                  <a:lnTo>
                    <a:pt x="728" y="909"/>
                  </a:lnTo>
                  <a:lnTo>
                    <a:pt x="726" y="902"/>
                  </a:lnTo>
                  <a:lnTo>
                    <a:pt x="724" y="907"/>
                  </a:lnTo>
                  <a:lnTo>
                    <a:pt x="721" y="909"/>
                  </a:lnTo>
                  <a:lnTo>
                    <a:pt x="721" y="917"/>
                  </a:lnTo>
                  <a:lnTo>
                    <a:pt x="718" y="920"/>
                  </a:lnTo>
                  <a:lnTo>
                    <a:pt x="714" y="920"/>
                  </a:lnTo>
                  <a:lnTo>
                    <a:pt x="714" y="925"/>
                  </a:lnTo>
                  <a:lnTo>
                    <a:pt x="711" y="929"/>
                  </a:lnTo>
                  <a:lnTo>
                    <a:pt x="714" y="930"/>
                  </a:lnTo>
                  <a:lnTo>
                    <a:pt x="714" y="934"/>
                  </a:lnTo>
                  <a:lnTo>
                    <a:pt x="709" y="940"/>
                  </a:lnTo>
                  <a:lnTo>
                    <a:pt x="708" y="940"/>
                  </a:lnTo>
                  <a:lnTo>
                    <a:pt x="703" y="942"/>
                  </a:lnTo>
                  <a:lnTo>
                    <a:pt x="703" y="935"/>
                  </a:lnTo>
                  <a:lnTo>
                    <a:pt x="708" y="937"/>
                  </a:lnTo>
                  <a:lnTo>
                    <a:pt x="709" y="934"/>
                  </a:lnTo>
                  <a:lnTo>
                    <a:pt x="706" y="932"/>
                  </a:lnTo>
                  <a:lnTo>
                    <a:pt x="701" y="932"/>
                  </a:lnTo>
                  <a:lnTo>
                    <a:pt x="699" y="935"/>
                  </a:lnTo>
                  <a:lnTo>
                    <a:pt x="696" y="935"/>
                  </a:lnTo>
                  <a:lnTo>
                    <a:pt x="696" y="930"/>
                  </a:lnTo>
                  <a:lnTo>
                    <a:pt x="694" y="935"/>
                  </a:lnTo>
                  <a:lnTo>
                    <a:pt x="689" y="939"/>
                  </a:lnTo>
                  <a:lnTo>
                    <a:pt x="689" y="940"/>
                  </a:lnTo>
                  <a:lnTo>
                    <a:pt x="686" y="937"/>
                  </a:lnTo>
                  <a:lnTo>
                    <a:pt x="683" y="945"/>
                  </a:lnTo>
                  <a:lnTo>
                    <a:pt x="683" y="949"/>
                  </a:lnTo>
                  <a:lnTo>
                    <a:pt x="678" y="955"/>
                  </a:lnTo>
                  <a:lnTo>
                    <a:pt x="675" y="955"/>
                  </a:lnTo>
                  <a:lnTo>
                    <a:pt x="671" y="950"/>
                  </a:lnTo>
                  <a:lnTo>
                    <a:pt x="671" y="947"/>
                  </a:lnTo>
                  <a:lnTo>
                    <a:pt x="668" y="952"/>
                  </a:lnTo>
                  <a:lnTo>
                    <a:pt x="665" y="949"/>
                  </a:lnTo>
                  <a:lnTo>
                    <a:pt x="660" y="950"/>
                  </a:lnTo>
                  <a:lnTo>
                    <a:pt x="660" y="950"/>
                  </a:lnTo>
                  <a:lnTo>
                    <a:pt x="658" y="949"/>
                  </a:lnTo>
                  <a:lnTo>
                    <a:pt x="658" y="949"/>
                  </a:lnTo>
                  <a:close/>
                  <a:moveTo>
                    <a:pt x="12" y="606"/>
                  </a:moveTo>
                  <a:lnTo>
                    <a:pt x="15" y="608"/>
                  </a:lnTo>
                  <a:lnTo>
                    <a:pt x="18" y="608"/>
                  </a:lnTo>
                  <a:lnTo>
                    <a:pt x="28" y="618"/>
                  </a:lnTo>
                  <a:lnTo>
                    <a:pt x="28" y="621"/>
                  </a:lnTo>
                  <a:lnTo>
                    <a:pt x="30" y="623"/>
                  </a:lnTo>
                  <a:lnTo>
                    <a:pt x="35" y="625"/>
                  </a:lnTo>
                  <a:lnTo>
                    <a:pt x="38" y="626"/>
                  </a:lnTo>
                  <a:lnTo>
                    <a:pt x="45" y="628"/>
                  </a:lnTo>
                  <a:lnTo>
                    <a:pt x="48" y="628"/>
                  </a:lnTo>
                  <a:lnTo>
                    <a:pt x="50" y="630"/>
                  </a:lnTo>
                  <a:lnTo>
                    <a:pt x="55" y="630"/>
                  </a:lnTo>
                  <a:lnTo>
                    <a:pt x="62" y="628"/>
                  </a:lnTo>
                  <a:lnTo>
                    <a:pt x="63" y="631"/>
                  </a:lnTo>
                  <a:lnTo>
                    <a:pt x="65" y="630"/>
                  </a:lnTo>
                  <a:lnTo>
                    <a:pt x="67" y="631"/>
                  </a:lnTo>
                  <a:lnTo>
                    <a:pt x="73" y="630"/>
                  </a:lnTo>
                  <a:lnTo>
                    <a:pt x="80" y="630"/>
                  </a:lnTo>
                  <a:lnTo>
                    <a:pt x="80" y="626"/>
                  </a:lnTo>
                  <a:lnTo>
                    <a:pt x="85" y="626"/>
                  </a:lnTo>
                  <a:lnTo>
                    <a:pt x="88" y="620"/>
                  </a:lnTo>
                  <a:lnTo>
                    <a:pt x="95" y="621"/>
                  </a:lnTo>
                  <a:lnTo>
                    <a:pt x="95" y="618"/>
                  </a:lnTo>
                  <a:lnTo>
                    <a:pt x="100" y="615"/>
                  </a:lnTo>
                  <a:lnTo>
                    <a:pt x="103" y="615"/>
                  </a:lnTo>
                  <a:lnTo>
                    <a:pt x="108" y="618"/>
                  </a:lnTo>
                  <a:lnTo>
                    <a:pt x="111" y="613"/>
                  </a:lnTo>
                  <a:lnTo>
                    <a:pt x="113" y="615"/>
                  </a:lnTo>
                  <a:lnTo>
                    <a:pt x="115" y="613"/>
                  </a:lnTo>
                  <a:lnTo>
                    <a:pt x="116" y="608"/>
                  </a:lnTo>
                  <a:lnTo>
                    <a:pt x="130" y="601"/>
                  </a:lnTo>
                  <a:lnTo>
                    <a:pt x="135" y="601"/>
                  </a:lnTo>
                  <a:lnTo>
                    <a:pt x="138" y="603"/>
                  </a:lnTo>
                  <a:lnTo>
                    <a:pt x="143" y="601"/>
                  </a:lnTo>
                  <a:lnTo>
                    <a:pt x="156" y="598"/>
                  </a:lnTo>
                  <a:lnTo>
                    <a:pt x="158" y="600"/>
                  </a:lnTo>
                  <a:lnTo>
                    <a:pt x="166" y="598"/>
                  </a:lnTo>
                  <a:lnTo>
                    <a:pt x="168" y="600"/>
                  </a:lnTo>
                  <a:lnTo>
                    <a:pt x="171" y="601"/>
                  </a:lnTo>
                  <a:lnTo>
                    <a:pt x="176" y="600"/>
                  </a:lnTo>
                  <a:lnTo>
                    <a:pt x="178" y="603"/>
                  </a:lnTo>
                  <a:lnTo>
                    <a:pt x="181" y="603"/>
                  </a:lnTo>
                  <a:lnTo>
                    <a:pt x="186" y="601"/>
                  </a:lnTo>
                  <a:lnTo>
                    <a:pt x="188" y="605"/>
                  </a:lnTo>
                  <a:lnTo>
                    <a:pt x="191" y="601"/>
                  </a:lnTo>
                  <a:lnTo>
                    <a:pt x="201" y="601"/>
                  </a:lnTo>
                  <a:lnTo>
                    <a:pt x="201" y="605"/>
                  </a:lnTo>
                  <a:lnTo>
                    <a:pt x="203" y="606"/>
                  </a:lnTo>
                  <a:lnTo>
                    <a:pt x="208" y="601"/>
                  </a:lnTo>
                  <a:lnTo>
                    <a:pt x="213" y="603"/>
                  </a:lnTo>
                  <a:lnTo>
                    <a:pt x="219" y="598"/>
                  </a:lnTo>
                  <a:lnTo>
                    <a:pt x="221" y="593"/>
                  </a:lnTo>
                  <a:lnTo>
                    <a:pt x="224" y="593"/>
                  </a:lnTo>
                  <a:lnTo>
                    <a:pt x="229" y="588"/>
                  </a:lnTo>
                  <a:lnTo>
                    <a:pt x="233" y="580"/>
                  </a:lnTo>
                  <a:lnTo>
                    <a:pt x="238" y="576"/>
                  </a:lnTo>
                  <a:lnTo>
                    <a:pt x="244" y="575"/>
                  </a:lnTo>
                  <a:lnTo>
                    <a:pt x="248" y="576"/>
                  </a:lnTo>
                  <a:lnTo>
                    <a:pt x="258" y="573"/>
                  </a:lnTo>
                  <a:lnTo>
                    <a:pt x="271" y="565"/>
                  </a:lnTo>
                  <a:lnTo>
                    <a:pt x="278" y="560"/>
                  </a:lnTo>
                  <a:lnTo>
                    <a:pt x="282" y="558"/>
                  </a:lnTo>
                  <a:lnTo>
                    <a:pt x="286" y="558"/>
                  </a:lnTo>
                  <a:lnTo>
                    <a:pt x="289" y="558"/>
                  </a:lnTo>
                  <a:lnTo>
                    <a:pt x="297" y="560"/>
                  </a:lnTo>
                  <a:lnTo>
                    <a:pt x="304" y="562"/>
                  </a:lnTo>
                  <a:lnTo>
                    <a:pt x="307" y="560"/>
                  </a:lnTo>
                  <a:lnTo>
                    <a:pt x="317" y="560"/>
                  </a:lnTo>
                  <a:lnTo>
                    <a:pt x="331" y="555"/>
                  </a:lnTo>
                  <a:lnTo>
                    <a:pt x="339" y="553"/>
                  </a:lnTo>
                  <a:lnTo>
                    <a:pt x="344" y="550"/>
                  </a:lnTo>
                  <a:lnTo>
                    <a:pt x="349" y="550"/>
                  </a:lnTo>
                  <a:lnTo>
                    <a:pt x="356" y="545"/>
                  </a:lnTo>
                  <a:lnTo>
                    <a:pt x="366" y="545"/>
                  </a:lnTo>
                  <a:lnTo>
                    <a:pt x="392" y="543"/>
                  </a:lnTo>
                  <a:lnTo>
                    <a:pt x="400" y="545"/>
                  </a:lnTo>
                  <a:lnTo>
                    <a:pt x="405" y="545"/>
                  </a:lnTo>
                  <a:lnTo>
                    <a:pt x="414" y="543"/>
                  </a:lnTo>
                  <a:lnTo>
                    <a:pt x="419" y="543"/>
                  </a:lnTo>
                  <a:lnTo>
                    <a:pt x="427" y="550"/>
                  </a:lnTo>
                  <a:lnTo>
                    <a:pt x="432" y="558"/>
                  </a:lnTo>
                  <a:lnTo>
                    <a:pt x="437" y="560"/>
                  </a:lnTo>
                  <a:lnTo>
                    <a:pt x="440" y="558"/>
                  </a:lnTo>
                  <a:lnTo>
                    <a:pt x="444" y="557"/>
                  </a:lnTo>
                  <a:lnTo>
                    <a:pt x="445" y="560"/>
                  </a:lnTo>
                  <a:lnTo>
                    <a:pt x="449" y="558"/>
                  </a:lnTo>
                  <a:lnTo>
                    <a:pt x="454" y="560"/>
                  </a:lnTo>
                  <a:lnTo>
                    <a:pt x="457" y="565"/>
                  </a:lnTo>
                  <a:lnTo>
                    <a:pt x="464" y="565"/>
                  </a:lnTo>
                  <a:lnTo>
                    <a:pt x="467" y="565"/>
                  </a:lnTo>
                  <a:lnTo>
                    <a:pt x="477" y="571"/>
                  </a:lnTo>
                  <a:lnTo>
                    <a:pt x="475" y="575"/>
                  </a:lnTo>
                  <a:lnTo>
                    <a:pt x="479" y="575"/>
                  </a:lnTo>
                  <a:lnTo>
                    <a:pt x="483" y="578"/>
                  </a:lnTo>
                  <a:lnTo>
                    <a:pt x="482" y="581"/>
                  </a:lnTo>
                  <a:lnTo>
                    <a:pt x="477" y="581"/>
                  </a:lnTo>
                  <a:lnTo>
                    <a:pt x="477" y="585"/>
                  </a:lnTo>
                  <a:lnTo>
                    <a:pt x="480" y="593"/>
                  </a:lnTo>
                  <a:lnTo>
                    <a:pt x="485" y="593"/>
                  </a:lnTo>
                  <a:lnTo>
                    <a:pt x="490" y="598"/>
                  </a:lnTo>
                  <a:lnTo>
                    <a:pt x="492" y="605"/>
                  </a:lnTo>
                  <a:lnTo>
                    <a:pt x="490" y="610"/>
                  </a:lnTo>
                  <a:lnTo>
                    <a:pt x="497" y="620"/>
                  </a:lnTo>
                  <a:lnTo>
                    <a:pt x="495" y="625"/>
                  </a:lnTo>
                  <a:lnTo>
                    <a:pt x="497" y="626"/>
                  </a:lnTo>
                  <a:lnTo>
                    <a:pt x="495" y="633"/>
                  </a:lnTo>
                  <a:lnTo>
                    <a:pt x="493" y="636"/>
                  </a:lnTo>
                  <a:lnTo>
                    <a:pt x="490" y="635"/>
                  </a:lnTo>
                  <a:lnTo>
                    <a:pt x="488" y="636"/>
                  </a:lnTo>
                  <a:lnTo>
                    <a:pt x="493" y="640"/>
                  </a:lnTo>
                  <a:lnTo>
                    <a:pt x="497" y="641"/>
                  </a:lnTo>
                  <a:lnTo>
                    <a:pt x="498" y="646"/>
                  </a:lnTo>
                  <a:lnTo>
                    <a:pt x="502" y="645"/>
                  </a:lnTo>
                  <a:lnTo>
                    <a:pt x="507" y="648"/>
                  </a:lnTo>
                  <a:lnTo>
                    <a:pt x="507" y="645"/>
                  </a:lnTo>
                  <a:lnTo>
                    <a:pt x="505" y="641"/>
                  </a:lnTo>
                  <a:lnTo>
                    <a:pt x="507" y="638"/>
                  </a:lnTo>
                  <a:lnTo>
                    <a:pt x="510" y="635"/>
                  </a:lnTo>
                  <a:lnTo>
                    <a:pt x="513" y="633"/>
                  </a:lnTo>
                  <a:lnTo>
                    <a:pt x="515" y="630"/>
                  </a:lnTo>
                  <a:lnTo>
                    <a:pt x="520" y="628"/>
                  </a:lnTo>
                  <a:lnTo>
                    <a:pt x="522" y="625"/>
                  </a:lnTo>
                  <a:lnTo>
                    <a:pt x="525" y="620"/>
                  </a:lnTo>
                  <a:lnTo>
                    <a:pt x="537" y="615"/>
                  </a:lnTo>
                  <a:lnTo>
                    <a:pt x="537" y="611"/>
                  </a:lnTo>
                  <a:lnTo>
                    <a:pt x="538" y="611"/>
                  </a:lnTo>
                  <a:lnTo>
                    <a:pt x="547" y="608"/>
                  </a:lnTo>
                  <a:lnTo>
                    <a:pt x="548" y="601"/>
                  </a:lnTo>
                  <a:lnTo>
                    <a:pt x="555" y="593"/>
                  </a:lnTo>
                  <a:lnTo>
                    <a:pt x="563" y="591"/>
                  </a:lnTo>
                  <a:lnTo>
                    <a:pt x="565" y="588"/>
                  </a:lnTo>
                  <a:lnTo>
                    <a:pt x="563" y="583"/>
                  </a:lnTo>
                  <a:lnTo>
                    <a:pt x="565" y="578"/>
                  </a:lnTo>
                  <a:lnTo>
                    <a:pt x="568" y="585"/>
                  </a:lnTo>
                  <a:lnTo>
                    <a:pt x="568" y="590"/>
                  </a:lnTo>
                  <a:lnTo>
                    <a:pt x="568" y="595"/>
                  </a:lnTo>
                  <a:lnTo>
                    <a:pt x="565" y="598"/>
                  </a:lnTo>
                  <a:lnTo>
                    <a:pt x="563" y="610"/>
                  </a:lnTo>
                  <a:lnTo>
                    <a:pt x="553" y="616"/>
                  </a:lnTo>
                  <a:lnTo>
                    <a:pt x="552" y="621"/>
                  </a:lnTo>
                  <a:lnTo>
                    <a:pt x="548" y="625"/>
                  </a:lnTo>
                  <a:lnTo>
                    <a:pt x="548" y="630"/>
                  </a:lnTo>
                  <a:lnTo>
                    <a:pt x="543" y="636"/>
                  </a:lnTo>
                  <a:lnTo>
                    <a:pt x="545" y="638"/>
                  </a:lnTo>
                  <a:lnTo>
                    <a:pt x="542" y="650"/>
                  </a:lnTo>
                  <a:lnTo>
                    <a:pt x="530" y="648"/>
                  </a:lnTo>
                  <a:lnTo>
                    <a:pt x="527" y="655"/>
                  </a:lnTo>
                  <a:lnTo>
                    <a:pt x="523" y="658"/>
                  </a:lnTo>
                  <a:lnTo>
                    <a:pt x="523" y="660"/>
                  </a:lnTo>
                  <a:lnTo>
                    <a:pt x="532" y="658"/>
                  </a:lnTo>
                  <a:lnTo>
                    <a:pt x="538" y="656"/>
                  </a:lnTo>
                  <a:lnTo>
                    <a:pt x="547" y="658"/>
                  </a:lnTo>
                  <a:lnTo>
                    <a:pt x="555" y="646"/>
                  </a:lnTo>
                  <a:lnTo>
                    <a:pt x="557" y="635"/>
                  </a:lnTo>
                  <a:lnTo>
                    <a:pt x="563" y="628"/>
                  </a:lnTo>
                  <a:lnTo>
                    <a:pt x="565" y="631"/>
                  </a:lnTo>
                  <a:lnTo>
                    <a:pt x="565" y="641"/>
                  </a:lnTo>
                  <a:lnTo>
                    <a:pt x="568" y="648"/>
                  </a:lnTo>
                  <a:lnTo>
                    <a:pt x="567" y="648"/>
                  </a:lnTo>
                  <a:lnTo>
                    <a:pt x="567" y="658"/>
                  </a:lnTo>
                  <a:lnTo>
                    <a:pt x="562" y="668"/>
                  </a:lnTo>
                  <a:lnTo>
                    <a:pt x="552" y="671"/>
                  </a:lnTo>
                  <a:lnTo>
                    <a:pt x="553" y="673"/>
                  </a:lnTo>
                  <a:lnTo>
                    <a:pt x="560" y="673"/>
                  </a:lnTo>
                  <a:lnTo>
                    <a:pt x="565" y="673"/>
                  </a:lnTo>
                  <a:lnTo>
                    <a:pt x="568" y="671"/>
                  </a:lnTo>
                  <a:lnTo>
                    <a:pt x="573" y="669"/>
                  </a:lnTo>
                  <a:lnTo>
                    <a:pt x="578" y="666"/>
                  </a:lnTo>
                  <a:lnTo>
                    <a:pt x="581" y="666"/>
                  </a:lnTo>
                  <a:lnTo>
                    <a:pt x="585" y="666"/>
                  </a:lnTo>
                  <a:lnTo>
                    <a:pt x="583" y="669"/>
                  </a:lnTo>
                  <a:lnTo>
                    <a:pt x="580" y="674"/>
                  </a:lnTo>
                  <a:lnTo>
                    <a:pt x="575" y="673"/>
                  </a:lnTo>
                  <a:lnTo>
                    <a:pt x="575" y="676"/>
                  </a:lnTo>
                  <a:lnTo>
                    <a:pt x="578" y="681"/>
                  </a:lnTo>
                  <a:lnTo>
                    <a:pt x="580" y="686"/>
                  </a:lnTo>
                  <a:lnTo>
                    <a:pt x="583" y="693"/>
                  </a:lnTo>
                  <a:lnTo>
                    <a:pt x="585" y="701"/>
                  </a:lnTo>
                  <a:lnTo>
                    <a:pt x="583" y="711"/>
                  </a:lnTo>
                  <a:lnTo>
                    <a:pt x="577" y="718"/>
                  </a:lnTo>
                  <a:lnTo>
                    <a:pt x="578" y="719"/>
                  </a:lnTo>
                  <a:lnTo>
                    <a:pt x="577" y="728"/>
                  </a:lnTo>
                  <a:lnTo>
                    <a:pt x="581" y="731"/>
                  </a:lnTo>
                  <a:lnTo>
                    <a:pt x="585" y="736"/>
                  </a:lnTo>
                  <a:lnTo>
                    <a:pt x="586" y="744"/>
                  </a:lnTo>
                  <a:lnTo>
                    <a:pt x="595" y="754"/>
                  </a:lnTo>
                  <a:lnTo>
                    <a:pt x="601" y="756"/>
                  </a:lnTo>
                  <a:lnTo>
                    <a:pt x="606" y="759"/>
                  </a:lnTo>
                  <a:lnTo>
                    <a:pt x="608" y="764"/>
                  </a:lnTo>
                  <a:lnTo>
                    <a:pt x="613" y="764"/>
                  </a:lnTo>
                  <a:lnTo>
                    <a:pt x="615" y="762"/>
                  </a:lnTo>
                  <a:lnTo>
                    <a:pt x="618" y="761"/>
                  </a:lnTo>
                  <a:lnTo>
                    <a:pt x="623" y="762"/>
                  </a:lnTo>
                  <a:lnTo>
                    <a:pt x="628" y="769"/>
                  </a:lnTo>
                  <a:lnTo>
                    <a:pt x="635" y="769"/>
                  </a:lnTo>
                  <a:lnTo>
                    <a:pt x="640" y="774"/>
                  </a:lnTo>
                  <a:lnTo>
                    <a:pt x="641" y="779"/>
                  </a:lnTo>
                  <a:lnTo>
                    <a:pt x="646" y="781"/>
                  </a:lnTo>
                  <a:lnTo>
                    <a:pt x="651" y="786"/>
                  </a:lnTo>
                  <a:lnTo>
                    <a:pt x="655" y="786"/>
                  </a:lnTo>
                  <a:lnTo>
                    <a:pt x="656" y="782"/>
                  </a:lnTo>
                  <a:lnTo>
                    <a:pt x="666" y="779"/>
                  </a:lnTo>
                  <a:lnTo>
                    <a:pt x="668" y="776"/>
                  </a:lnTo>
                  <a:lnTo>
                    <a:pt x="675" y="774"/>
                  </a:lnTo>
                  <a:lnTo>
                    <a:pt x="681" y="769"/>
                  </a:lnTo>
                  <a:lnTo>
                    <a:pt x="684" y="771"/>
                  </a:lnTo>
                  <a:lnTo>
                    <a:pt x="686" y="767"/>
                  </a:lnTo>
                  <a:lnTo>
                    <a:pt x="686" y="766"/>
                  </a:lnTo>
                  <a:lnTo>
                    <a:pt x="681" y="764"/>
                  </a:lnTo>
                  <a:lnTo>
                    <a:pt x="683" y="761"/>
                  </a:lnTo>
                  <a:lnTo>
                    <a:pt x="691" y="756"/>
                  </a:lnTo>
                  <a:lnTo>
                    <a:pt x="699" y="761"/>
                  </a:lnTo>
                  <a:lnTo>
                    <a:pt x="699" y="766"/>
                  </a:lnTo>
                  <a:lnTo>
                    <a:pt x="689" y="771"/>
                  </a:lnTo>
                  <a:lnTo>
                    <a:pt x="691" y="774"/>
                  </a:lnTo>
                  <a:lnTo>
                    <a:pt x="694" y="776"/>
                  </a:lnTo>
                  <a:lnTo>
                    <a:pt x="698" y="772"/>
                  </a:lnTo>
                  <a:lnTo>
                    <a:pt x="703" y="769"/>
                  </a:lnTo>
                  <a:lnTo>
                    <a:pt x="708" y="771"/>
                  </a:lnTo>
                  <a:lnTo>
                    <a:pt x="706" y="776"/>
                  </a:lnTo>
                  <a:lnTo>
                    <a:pt x="704" y="776"/>
                  </a:lnTo>
                  <a:lnTo>
                    <a:pt x="699" y="779"/>
                  </a:lnTo>
                  <a:lnTo>
                    <a:pt x="706" y="786"/>
                  </a:lnTo>
                  <a:lnTo>
                    <a:pt x="708" y="794"/>
                  </a:lnTo>
                  <a:lnTo>
                    <a:pt x="709" y="792"/>
                  </a:lnTo>
                  <a:lnTo>
                    <a:pt x="713" y="792"/>
                  </a:lnTo>
                  <a:lnTo>
                    <a:pt x="714" y="797"/>
                  </a:lnTo>
                  <a:lnTo>
                    <a:pt x="718" y="801"/>
                  </a:lnTo>
                  <a:lnTo>
                    <a:pt x="721" y="796"/>
                  </a:lnTo>
                  <a:lnTo>
                    <a:pt x="721" y="791"/>
                  </a:lnTo>
                  <a:lnTo>
                    <a:pt x="716" y="792"/>
                  </a:lnTo>
                  <a:lnTo>
                    <a:pt x="716" y="791"/>
                  </a:lnTo>
                  <a:lnTo>
                    <a:pt x="718" y="787"/>
                  </a:lnTo>
                  <a:lnTo>
                    <a:pt x="731" y="787"/>
                  </a:lnTo>
                  <a:lnTo>
                    <a:pt x="733" y="789"/>
                  </a:lnTo>
                  <a:lnTo>
                    <a:pt x="734" y="787"/>
                  </a:lnTo>
                  <a:lnTo>
                    <a:pt x="739" y="779"/>
                  </a:lnTo>
                  <a:lnTo>
                    <a:pt x="753" y="772"/>
                  </a:lnTo>
                  <a:lnTo>
                    <a:pt x="759" y="767"/>
                  </a:lnTo>
                  <a:lnTo>
                    <a:pt x="756" y="767"/>
                  </a:lnTo>
                  <a:lnTo>
                    <a:pt x="753" y="769"/>
                  </a:lnTo>
                  <a:lnTo>
                    <a:pt x="754" y="767"/>
                  </a:lnTo>
                  <a:lnTo>
                    <a:pt x="749" y="766"/>
                  </a:lnTo>
                  <a:lnTo>
                    <a:pt x="754" y="766"/>
                  </a:lnTo>
                  <a:lnTo>
                    <a:pt x="761" y="766"/>
                  </a:lnTo>
                  <a:lnTo>
                    <a:pt x="769" y="764"/>
                  </a:lnTo>
                  <a:lnTo>
                    <a:pt x="787" y="761"/>
                  </a:lnTo>
                  <a:lnTo>
                    <a:pt x="802" y="762"/>
                  </a:lnTo>
                  <a:lnTo>
                    <a:pt x="809" y="759"/>
                  </a:lnTo>
                  <a:lnTo>
                    <a:pt x="809" y="756"/>
                  </a:lnTo>
                  <a:lnTo>
                    <a:pt x="814" y="756"/>
                  </a:lnTo>
                  <a:lnTo>
                    <a:pt x="819" y="753"/>
                  </a:lnTo>
                  <a:lnTo>
                    <a:pt x="822" y="746"/>
                  </a:lnTo>
                  <a:lnTo>
                    <a:pt x="821" y="736"/>
                  </a:lnTo>
                  <a:lnTo>
                    <a:pt x="821" y="733"/>
                  </a:lnTo>
                  <a:lnTo>
                    <a:pt x="829" y="724"/>
                  </a:lnTo>
                  <a:lnTo>
                    <a:pt x="829" y="711"/>
                  </a:lnTo>
                  <a:lnTo>
                    <a:pt x="832" y="706"/>
                  </a:lnTo>
                  <a:lnTo>
                    <a:pt x="834" y="698"/>
                  </a:lnTo>
                  <a:lnTo>
                    <a:pt x="839" y="696"/>
                  </a:lnTo>
                  <a:lnTo>
                    <a:pt x="839" y="691"/>
                  </a:lnTo>
                  <a:lnTo>
                    <a:pt x="854" y="674"/>
                  </a:lnTo>
                  <a:lnTo>
                    <a:pt x="857" y="674"/>
                  </a:lnTo>
                  <a:lnTo>
                    <a:pt x="861" y="666"/>
                  </a:lnTo>
                  <a:lnTo>
                    <a:pt x="866" y="658"/>
                  </a:lnTo>
                  <a:lnTo>
                    <a:pt x="869" y="650"/>
                  </a:lnTo>
                  <a:lnTo>
                    <a:pt x="876" y="645"/>
                  </a:lnTo>
                  <a:lnTo>
                    <a:pt x="876" y="640"/>
                  </a:lnTo>
                  <a:lnTo>
                    <a:pt x="879" y="636"/>
                  </a:lnTo>
                  <a:lnTo>
                    <a:pt x="882" y="628"/>
                  </a:lnTo>
                  <a:lnTo>
                    <a:pt x="880" y="626"/>
                  </a:lnTo>
                  <a:lnTo>
                    <a:pt x="887" y="623"/>
                  </a:lnTo>
                  <a:lnTo>
                    <a:pt x="892" y="616"/>
                  </a:lnTo>
                  <a:lnTo>
                    <a:pt x="895" y="613"/>
                  </a:lnTo>
                  <a:lnTo>
                    <a:pt x="899" y="606"/>
                  </a:lnTo>
                  <a:lnTo>
                    <a:pt x="907" y="605"/>
                  </a:lnTo>
                  <a:lnTo>
                    <a:pt x="910" y="601"/>
                  </a:lnTo>
                  <a:lnTo>
                    <a:pt x="904" y="601"/>
                  </a:lnTo>
                  <a:lnTo>
                    <a:pt x="905" y="600"/>
                  </a:lnTo>
                  <a:lnTo>
                    <a:pt x="914" y="600"/>
                  </a:lnTo>
                  <a:lnTo>
                    <a:pt x="922" y="595"/>
                  </a:lnTo>
                  <a:lnTo>
                    <a:pt x="924" y="590"/>
                  </a:lnTo>
                  <a:lnTo>
                    <a:pt x="922" y="586"/>
                  </a:lnTo>
                  <a:lnTo>
                    <a:pt x="924" y="581"/>
                  </a:lnTo>
                  <a:lnTo>
                    <a:pt x="930" y="576"/>
                  </a:lnTo>
                  <a:lnTo>
                    <a:pt x="932" y="571"/>
                  </a:lnTo>
                  <a:lnTo>
                    <a:pt x="937" y="570"/>
                  </a:lnTo>
                  <a:lnTo>
                    <a:pt x="942" y="562"/>
                  </a:lnTo>
                  <a:lnTo>
                    <a:pt x="942" y="558"/>
                  </a:lnTo>
                  <a:lnTo>
                    <a:pt x="944" y="552"/>
                  </a:lnTo>
                  <a:lnTo>
                    <a:pt x="942" y="548"/>
                  </a:lnTo>
                  <a:lnTo>
                    <a:pt x="942" y="545"/>
                  </a:lnTo>
                  <a:lnTo>
                    <a:pt x="950" y="532"/>
                  </a:lnTo>
                  <a:lnTo>
                    <a:pt x="952" y="523"/>
                  </a:lnTo>
                  <a:lnTo>
                    <a:pt x="960" y="510"/>
                  </a:lnTo>
                  <a:lnTo>
                    <a:pt x="960" y="503"/>
                  </a:lnTo>
                  <a:lnTo>
                    <a:pt x="964" y="493"/>
                  </a:lnTo>
                  <a:lnTo>
                    <a:pt x="970" y="488"/>
                  </a:lnTo>
                  <a:lnTo>
                    <a:pt x="974" y="483"/>
                  </a:lnTo>
                  <a:lnTo>
                    <a:pt x="972" y="477"/>
                  </a:lnTo>
                  <a:lnTo>
                    <a:pt x="975" y="472"/>
                  </a:lnTo>
                  <a:lnTo>
                    <a:pt x="972" y="462"/>
                  </a:lnTo>
                  <a:lnTo>
                    <a:pt x="972" y="457"/>
                  </a:lnTo>
                  <a:lnTo>
                    <a:pt x="969" y="449"/>
                  </a:lnTo>
                  <a:lnTo>
                    <a:pt x="967" y="445"/>
                  </a:lnTo>
                  <a:lnTo>
                    <a:pt x="967" y="442"/>
                  </a:lnTo>
                  <a:lnTo>
                    <a:pt x="969" y="439"/>
                  </a:lnTo>
                  <a:lnTo>
                    <a:pt x="969" y="434"/>
                  </a:lnTo>
                  <a:lnTo>
                    <a:pt x="974" y="427"/>
                  </a:lnTo>
                  <a:lnTo>
                    <a:pt x="974" y="425"/>
                  </a:lnTo>
                  <a:lnTo>
                    <a:pt x="972" y="412"/>
                  </a:lnTo>
                  <a:lnTo>
                    <a:pt x="975" y="409"/>
                  </a:lnTo>
                  <a:lnTo>
                    <a:pt x="974" y="405"/>
                  </a:lnTo>
                  <a:lnTo>
                    <a:pt x="972" y="402"/>
                  </a:lnTo>
                  <a:lnTo>
                    <a:pt x="972" y="394"/>
                  </a:lnTo>
                  <a:lnTo>
                    <a:pt x="970" y="392"/>
                  </a:lnTo>
                  <a:lnTo>
                    <a:pt x="972" y="387"/>
                  </a:lnTo>
                  <a:lnTo>
                    <a:pt x="969" y="385"/>
                  </a:lnTo>
                  <a:lnTo>
                    <a:pt x="965" y="382"/>
                  </a:lnTo>
                  <a:lnTo>
                    <a:pt x="965" y="377"/>
                  </a:lnTo>
                  <a:lnTo>
                    <a:pt x="960" y="372"/>
                  </a:lnTo>
                  <a:lnTo>
                    <a:pt x="957" y="366"/>
                  </a:lnTo>
                  <a:lnTo>
                    <a:pt x="955" y="359"/>
                  </a:lnTo>
                  <a:lnTo>
                    <a:pt x="952" y="354"/>
                  </a:lnTo>
                  <a:lnTo>
                    <a:pt x="949" y="354"/>
                  </a:lnTo>
                  <a:lnTo>
                    <a:pt x="945" y="356"/>
                  </a:lnTo>
                  <a:lnTo>
                    <a:pt x="942" y="352"/>
                  </a:lnTo>
                  <a:lnTo>
                    <a:pt x="942" y="347"/>
                  </a:lnTo>
                  <a:lnTo>
                    <a:pt x="939" y="346"/>
                  </a:lnTo>
                  <a:lnTo>
                    <a:pt x="939" y="342"/>
                  </a:lnTo>
                  <a:lnTo>
                    <a:pt x="932" y="339"/>
                  </a:lnTo>
                  <a:lnTo>
                    <a:pt x="930" y="336"/>
                  </a:lnTo>
                  <a:lnTo>
                    <a:pt x="930" y="332"/>
                  </a:lnTo>
                  <a:lnTo>
                    <a:pt x="927" y="327"/>
                  </a:lnTo>
                  <a:lnTo>
                    <a:pt x="932" y="322"/>
                  </a:lnTo>
                  <a:lnTo>
                    <a:pt x="934" y="316"/>
                  </a:lnTo>
                  <a:lnTo>
                    <a:pt x="932" y="312"/>
                  </a:lnTo>
                  <a:lnTo>
                    <a:pt x="932" y="307"/>
                  </a:lnTo>
                  <a:lnTo>
                    <a:pt x="929" y="306"/>
                  </a:lnTo>
                  <a:lnTo>
                    <a:pt x="929" y="309"/>
                  </a:lnTo>
                  <a:lnTo>
                    <a:pt x="930" y="311"/>
                  </a:lnTo>
                  <a:lnTo>
                    <a:pt x="929" y="312"/>
                  </a:lnTo>
                  <a:lnTo>
                    <a:pt x="917" y="304"/>
                  </a:lnTo>
                  <a:lnTo>
                    <a:pt x="915" y="299"/>
                  </a:lnTo>
                  <a:lnTo>
                    <a:pt x="914" y="301"/>
                  </a:lnTo>
                  <a:lnTo>
                    <a:pt x="914" y="302"/>
                  </a:lnTo>
                  <a:lnTo>
                    <a:pt x="912" y="306"/>
                  </a:lnTo>
                  <a:lnTo>
                    <a:pt x="914" y="312"/>
                  </a:lnTo>
                  <a:lnTo>
                    <a:pt x="909" y="307"/>
                  </a:lnTo>
                  <a:lnTo>
                    <a:pt x="907" y="311"/>
                  </a:lnTo>
                  <a:lnTo>
                    <a:pt x="907" y="306"/>
                  </a:lnTo>
                  <a:lnTo>
                    <a:pt x="904" y="302"/>
                  </a:lnTo>
                  <a:lnTo>
                    <a:pt x="904" y="291"/>
                  </a:lnTo>
                  <a:lnTo>
                    <a:pt x="905" y="289"/>
                  </a:lnTo>
                  <a:lnTo>
                    <a:pt x="905" y="286"/>
                  </a:lnTo>
                  <a:lnTo>
                    <a:pt x="900" y="282"/>
                  </a:lnTo>
                  <a:lnTo>
                    <a:pt x="902" y="279"/>
                  </a:lnTo>
                  <a:lnTo>
                    <a:pt x="899" y="277"/>
                  </a:lnTo>
                  <a:lnTo>
                    <a:pt x="900" y="272"/>
                  </a:lnTo>
                  <a:lnTo>
                    <a:pt x="892" y="268"/>
                  </a:lnTo>
                  <a:lnTo>
                    <a:pt x="890" y="263"/>
                  </a:lnTo>
                  <a:lnTo>
                    <a:pt x="889" y="258"/>
                  </a:lnTo>
                  <a:lnTo>
                    <a:pt x="894" y="259"/>
                  </a:lnTo>
                  <a:lnTo>
                    <a:pt x="894" y="254"/>
                  </a:lnTo>
                  <a:lnTo>
                    <a:pt x="890" y="248"/>
                  </a:lnTo>
                  <a:lnTo>
                    <a:pt x="887" y="249"/>
                  </a:lnTo>
                  <a:lnTo>
                    <a:pt x="884" y="249"/>
                  </a:lnTo>
                  <a:lnTo>
                    <a:pt x="879" y="243"/>
                  </a:lnTo>
                  <a:lnTo>
                    <a:pt x="876" y="243"/>
                  </a:lnTo>
                  <a:lnTo>
                    <a:pt x="871" y="239"/>
                  </a:lnTo>
                  <a:lnTo>
                    <a:pt x="869" y="241"/>
                  </a:lnTo>
                  <a:lnTo>
                    <a:pt x="866" y="239"/>
                  </a:lnTo>
                  <a:lnTo>
                    <a:pt x="861" y="238"/>
                  </a:lnTo>
                  <a:lnTo>
                    <a:pt x="857" y="239"/>
                  </a:lnTo>
                  <a:lnTo>
                    <a:pt x="861" y="236"/>
                  </a:lnTo>
                  <a:lnTo>
                    <a:pt x="866" y="234"/>
                  </a:lnTo>
                  <a:lnTo>
                    <a:pt x="866" y="231"/>
                  </a:lnTo>
                  <a:lnTo>
                    <a:pt x="864" y="229"/>
                  </a:lnTo>
                  <a:lnTo>
                    <a:pt x="859" y="229"/>
                  </a:lnTo>
                  <a:lnTo>
                    <a:pt x="854" y="229"/>
                  </a:lnTo>
                  <a:lnTo>
                    <a:pt x="852" y="226"/>
                  </a:lnTo>
                  <a:lnTo>
                    <a:pt x="851" y="226"/>
                  </a:lnTo>
                  <a:lnTo>
                    <a:pt x="841" y="221"/>
                  </a:lnTo>
                  <a:lnTo>
                    <a:pt x="836" y="214"/>
                  </a:lnTo>
                  <a:lnTo>
                    <a:pt x="836" y="206"/>
                  </a:lnTo>
                  <a:lnTo>
                    <a:pt x="832" y="201"/>
                  </a:lnTo>
                  <a:lnTo>
                    <a:pt x="832" y="196"/>
                  </a:lnTo>
                  <a:lnTo>
                    <a:pt x="836" y="196"/>
                  </a:lnTo>
                  <a:lnTo>
                    <a:pt x="837" y="186"/>
                  </a:lnTo>
                  <a:lnTo>
                    <a:pt x="834" y="174"/>
                  </a:lnTo>
                  <a:lnTo>
                    <a:pt x="831" y="170"/>
                  </a:lnTo>
                  <a:lnTo>
                    <a:pt x="834" y="170"/>
                  </a:lnTo>
                  <a:lnTo>
                    <a:pt x="831" y="166"/>
                  </a:lnTo>
                  <a:lnTo>
                    <a:pt x="827" y="166"/>
                  </a:lnTo>
                  <a:lnTo>
                    <a:pt x="822" y="158"/>
                  </a:lnTo>
                  <a:lnTo>
                    <a:pt x="822" y="146"/>
                  </a:lnTo>
                  <a:lnTo>
                    <a:pt x="824" y="145"/>
                  </a:lnTo>
                  <a:lnTo>
                    <a:pt x="824" y="143"/>
                  </a:lnTo>
                  <a:lnTo>
                    <a:pt x="822" y="141"/>
                  </a:lnTo>
                  <a:lnTo>
                    <a:pt x="821" y="126"/>
                  </a:lnTo>
                  <a:lnTo>
                    <a:pt x="822" y="123"/>
                  </a:lnTo>
                  <a:lnTo>
                    <a:pt x="821" y="120"/>
                  </a:lnTo>
                  <a:lnTo>
                    <a:pt x="822" y="118"/>
                  </a:lnTo>
                  <a:lnTo>
                    <a:pt x="822" y="115"/>
                  </a:lnTo>
                  <a:lnTo>
                    <a:pt x="814" y="108"/>
                  </a:lnTo>
                  <a:lnTo>
                    <a:pt x="809" y="105"/>
                  </a:lnTo>
                  <a:lnTo>
                    <a:pt x="811" y="103"/>
                  </a:lnTo>
                  <a:lnTo>
                    <a:pt x="806" y="98"/>
                  </a:lnTo>
                  <a:lnTo>
                    <a:pt x="801" y="100"/>
                  </a:lnTo>
                  <a:lnTo>
                    <a:pt x="797" y="100"/>
                  </a:lnTo>
                  <a:lnTo>
                    <a:pt x="796" y="103"/>
                  </a:lnTo>
                  <a:lnTo>
                    <a:pt x="791" y="105"/>
                  </a:lnTo>
                  <a:lnTo>
                    <a:pt x="786" y="96"/>
                  </a:lnTo>
                  <a:lnTo>
                    <a:pt x="787" y="93"/>
                  </a:lnTo>
                  <a:lnTo>
                    <a:pt x="784" y="88"/>
                  </a:lnTo>
                  <a:lnTo>
                    <a:pt x="786" y="80"/>
                  </a:lnTo>
                  <a:lnTo>
                    <a:pt x="784" y="70"/>
                  </a:lnTo>
                  <a:lnTo>
                    <a:pt x="782" y="70"/>
                  </a:lnTo>
                  <a:lnTo>
                    <a:pt x="781" y="67"/>
                  </a:lnTo>
                  <a:lnTo>
                    <a:pt x="782" y="63"/>
                  </a:lnTo>
                  <a:lnTo>
                    <a:pt x="779" y="58"/>
                  </a:lnTo>
                  <a:lnTo>
                    <a:pt x="779" y="55"/>
                  </a:lnTo>
                  <a:lnTo>
                    <a:pt x="776" y="53"/>
                  </a:lnTo>
                  <a:lnTo>
                    <a:pt x="777" y="47"/>
                  </a:lnTo>
                  <a:lnTo>
                    <a:pt x="779" y="45"/>
                  </a:lnTo>
                  <a:lnTo>
                    <a:pt x="776" y="43"/>
                  </a:lnTo>
                  <a:lnTo>
                    <a:pt x="773" y="43"/>
                  </a:lnTo>
                  <a:lnTo>
                    <a:pt x="769" y="42"/>
                  </a:lnTo>
                  <a:lnTo>
                    <a:pt x="771" y="30"/>
                  </a:lnTo>
                  <a:lnTo>
                    <a:pt x="769" y="28"/>
                  </a:lnTo>
                  <a:lnTo>
                    <a:pt x="768" y="22"/>
                  </a:lnTo>
                  <a:lnTo>
                    <a:pt x="763" y="22"/>
                  </a:lnTo>
                  <a:lnTo>
                    <a:pt x="763" y="18"/>
                  </a:lnTo>
                  <a:lnTo>
                    <a:pt x="758" y="20"/>
                  </a:lnTo>
                  <a:lnTo>
                    <a:pt x="754" y="23"/>
                  </a:lnTo>
                  <a:lnTo>
                    <a:pt x="754" y="32"/>
                  </a:lnTo>
                  <a:lnTo>
                    <a:pt x="753" y="38"/>
                  </a:lnTo>
                  <a:lnTo>
                    <a:pt x="753" y="40"/>
                  </a:lnTo>
                  <a:lnTo>
                    <a:pt x="751" y="45"/>
                  </a:lnTo>
                  <a:lnTo>
                    <a:pt x="748" y="45"/>
                  </a:lnTo>
                  <a:lnTo>
                    <a:pt x="746" y="52"/>
                  </a:lnTo>
                  <a:lnTo>
                    <a:pt x="741" y="57"/>
                  </a:lnTo>
                  <a:lnTo>
                    <a:pt x="744" y="60"/>
                  </a:lnTo>
                  <a:lnTo>
                    <a:pt x="749" y="63"/>
                  </a:lnTo>
                  <a:lnTo>
                    <a:pt x="746" y="65"/>
                  </a:lnTo>
                  <a:lnTo>
                    <a:pt x="743" y="65"/>
                  </a:lnTo>
                  <a:lnTo>
                    <a:pt x="741" y="68"/>
                  </a:lnTo>
                  <a:lnTo>
                    <a:pt x="739" y="73"/>
                  </a:lnTo>
                  <a:lnTo>
                    <a:pt x="743" y="78"/>
                  </a:lnTo>
                  <a:lnTo>
                    <a:pt x="743" y="81"/>
                  </a:lnTo>
                  <a:lnTo>
                    <a:pt x="739" y="80"/>
                  </a:lnTo>
                  <a:lnTo>
                    <a:pt x="736" y="83"/>
                  </a:lnTo>
                  <a:lnTo>
                    <a:pt x="734" y="93"/>
                  </a:lnTo>
                  <a:lnTo>
                    <a:pt x="736" y="100"/>
                  </a:lnTo>
                  <a:lnTo>
                    <a:pt x="734" y="108"/>
                  </a:lnTo>
                  <a:lnTo>
                    <a:pt x="738" y="115"/>
                  </a:lnTo>
                  <a:lnTo>
                    <a:pt x="736" y="121"/>
                  </a:lnTo>
                  <a:lnTo>
                    <a:pt x="733" y="125"/>
                  </a:lnTo>
                  <a:lnTo>
                    <a:pt x="733" y="128"/>
                  </a:lnTo>
                  <a:lnTo>
                    <a:pt x="728" y="136"/>
                  </a:lnTo>
                  <a:lnTo>
                    <a:pt x="726" y="150"/>
                  </a:lnTo>
                  <a:lnTo>
                    <a:pt x="721" y="153"/>
                  </a:lnTo>
                  <a:lnTo>
                    <a:pt x="723" y="158"/>
                  </a:lnTo>
                  <a:lnTo>
                    <a:pt x="721" y="165"/>
                  </a:lnTo>
                  <a:lnTo>
                    <a:pt x="716" y="168"/>
                  </a:lnTo>
                  <a:lnTo>
                    <a:pt x="716" y="176"/>
                  </a:lnTo>
                  <a:lnTo>
                    <a:pt x="708" y="181"/>
                  </a:lnTo>
                  <a:lnTo>
                    <a:pt x="693" y="188"/>
                  </a:lnTo>
                  <a:lnTo>
                    <a:pt x="686" y="183"/>
                  </a:lnTo>
                  <a:lnTo>
                    <a:pt x="679" y="183"/>
                  </a:lnTo>
                  <a:lnTo>
                    <a:pt x="676" y="179"/>
                  </a:lnTo>
                  <a:lnTo>
                    <a:pt x="671" y="174"/>
                  </a:lnTo>
                  <a:lnTo>
                    <a:pt x="671" y="171"/>
                  </a:lnTo>
                  <a:lnTo>
                    <a:pt x="670" y="170"/>
                  </a:lnTo>
                  <a:lnTo>
                    <a:pt x="668" y="165"/>
                  </a:lnTo>
                  <a:lnTo>
                    <a:pt x="661" y="165"/>
                  </a:lnTo>
                  <a:lnTo>
                    <a:pt x="658" y="163"/>
                  </a:lnTo>
                  <a:lnTo>
                    <a:pt x="650" y="163"/>
                  </a:lnTo>
                  <a:lnTo>
                    <a:pt x="643" y="158"/>
                  </a:lnTo>
                  <a:lnTo>
                    <a:pt x="641" y="155"/>
                  </a:lnTo>
                  <a:lnTo>
                    <a:pt x="636" y="148"/>
                  </a:lnTo>
                  <a:lnTo>
                    <a:pt x="630" y="148"/>
                  </a:lnTo>
                  <a:lnTo>
                    <a:pt x="625" y="145"/>
                  </a:lnTo>
                  <a:lnTo>
                    <a:pt x="623" y="141"/>
                  </a:lnTo>
                  <a:lnTo>
                    <a:pt x="620" y="141"/>
                  </a:lnTo>
                  <a:lnTo>
                    <a:pt x="618" y="140"/>
                  </a:lnTo>
                  <a:lnTo>
                    <a:pt x="613" y="140"/>
                  </a:lnTo>
                  <a:lnTo>
                    <a:pt x="608" y="138"/>
                  </a:lnTo>
                  <a:lnTo>
                    <a:pt x="610" y="136"/>
                  </a:lnTo>
                  <a:lnTo>
                    <a:pt x="603" y="133"/>
                  </a:lnTo>
                  <a:lnTo>
                    <a:pt x="601" y="128"/>
                  </a:lnTo>
                  <a:lnTo>
                    <a:pt x="596" y="121"/>
                  </a:lnTo>
                  <a:lnTo>
                    <a:pt x="591" y="121"/>
                  </a:lnTo>
                  <a:lnTo>
                    <a:pt x="586" y="116"/>
                  </a:lnTo>
                  <a:lnTo>
                    <a:pt x="586" y="111"/>
                  </a:lnTo>
                  <a:lnTo>
                    <a:pt x="591" y="105"/>
                  </a:lnTo>
                  <a:lnTo>
                    <a:pt x="591" y="98"/>
                  </a:lnTo>
                  <a:lnTo>
                    <a:pt x="596" y="96"/>
                  </a:lnTo>
                  <a:lnTo>
                    <a:pt x="598" y="90"/>
                  </a:lnTo>
                  <a:lnTo>
                    <a:pt x="600" y="85"/>
                  </a:lnTo>
                  <a:lnTo>
                    <a:pt x="596" y="88"/>
                  </a:lnTo>
                  <a:lnTo>
                    <a:pt x="593" y="83"/>
                  </a:lnTo>
                  <a:lnTo>
                    <a:pt x="598" y="80"/>
                  </a:lnTo>
                  <a:lnTo>
                    <a:pt x="596" y="75"/>
                  </a:lnTo>
                  <a:lnTo>
                    <a:pt x="600" y="75"/>
                  </a:lnTo>
                  <a:lnTo>
                    <a:pt x="601" y="73"/>
                  </a:lnTo>
                  <a:lnTo>
                    <a:pt x="603" y="75"/>
                  </a:lnTo>
                  <a:lnTo>
                    <a:pt x="608" y="76"/>
                  </a:lnTo>
                  <a:lnTo>
                    <a:pt x="615" y="73"/>
                  </a:lnTo>
                  <a:lnTo>
                    <a:pt x="616" y="68"/>
                  </a:lnTo>
                  <a:lnTo>
                    <a:pt x="611" y="67"/>
                  </a:lnTo>
                  <a:lnTo>
                    <a:pt x="615" y="63"/>
                  </a:lnTo>
                  <a:lnTo>
                    <a:pt x="618" y="65"/>
                  </a:lnTo>
                  <a:lnTo>
                    <a:pt x="621" y="57"/>
                  </a:lnTo>
                  <a:lnTo>
                    <a:pt x="625" y="55"/>
                  </a:lnTo>
                  <a:lnTo>
                    <a:pt x="628" y="52"/>
                  </a:lnTo>
                  <a:lnTo>
                    <a:pt x="628" y="50"/>
                  </a:lnTo>
                  <a:lnTo>
                    <a:pt x="623" y="47"/>
                  </a:lnTo>
                  <a:lnTo>
                    <a:pt x="620" y="50"/>
                  </a:lnTo>
                  <a:lnTo>
                    <a:pt x="616" y="50"/>
                  </a:lnTo>
                  <a:lnTo>
                    <a:pt x="616" y="42"/>
                  </a:lnTo>
                  <a:lnTo>
                    <a:pt x="611" y="43"/>
                  </a:lnTo>
                  <a:lnTo>
                    <a:pt x="606" y="50"/>
                  </a:lnTo>
                  <a:lnTo>
                    <a:pt x="608" y="50"/>
                  </a:lnTo>
                  <a:lnTo>
                    <a:pt x="608" y="53"/>
                  </a:lnTo>
                  <a:lnTo>
                    <a:pt x="605" y="55"/>
                  </a:lnTo>
                  <a:lnTo>
                    <a:pt x="601" y="53"/>
                  </a:lnTo>
                  <a:lnTo>
                    <a:pt x="600" y="50"/>
                  </a:lnTo>
                  <a:lnTo>
                    <a:pt x="598" y="48"/>
                  </a:lnTo>
                  <a:lnTo>
                    <a:pt x="596" y="52"/>
                  </a:lnTo>
                  <a:lnTo>
                    <a:pt x="593" y="52"/>
                  </a:lnTo>
                  <a:lnTo>
                    <a:pt x="593" y="48"/>
                  </a:lnTo>
                  <a:lnTo>
                    <a:pt x="596" y="47"/>
                  </a:lnTo>
                  <a:lnTo>
                    <a:pt x="596" y="45"/>
                  </a:lnTo>
                  <a:lnTo>
                    <a:pt x="593" y="45"/>
                  </a:lnTo>
                  <a:lnTo>
                    <a:pt x="591" y="48"/>
                  </a:lnTo>
                  <a:lnTo>
                    <a:pt x="585" y="50"/>
                  </a:lnTo>
                  <a:lnTo>
                    <a:pt x="585" y="52"/>
                  </a:lnTo>
                  <a:lnTo>
                    <a:pt x="581" y="52"/>
                  </a:lnTo>
                  <a:lnTo>
                    <a:pt x="580" y="50"/>
                  </a:lnTo>
                  <a:lnTo>
                    <a:pt x="577" y="50"/>
                  </a:lnTo>
                  <a:lnTo>
                    <a:pt x="575" y="48"/>
                  </a:lnTo>
                  <a:lnTo>
                    <a:pt x="572" y="43"/>
                  </a:lnTo>
                  <a:lnTo>
                    <a:pt x="570" y="43"/>
                  </a:lnTo>
                  <a:lnTo>
                    <a:pt x="565" y="45"/>
                  </a:lnTo>
                  <a:lnTo>
                    <a:pt x="560" y="45"/>
                  </a:lnTo>
                  <a:lnTo>
                    <a:pt x="558" y="45"/>
                  </a:lnTo>
                  <a:lnTo>
                    <a:pt x="557" y="42"/>
                  </a:lnTo>
                  <a:lnTo>
                    <a:pt x="553" y="42"/>
                  </a:lnTo>
                  <a:lnTo>
                    <a:pt x="552" y="37"/>
                  </a:lnTo>
                  <a:lnTo>
                    <a:pt x="545" y="40"/>
                  </a:lnTo>
                  <a:lnTo>
                    <a:pt x="540" y="38"/>
                  </a:lnTo>
                  <a:lnTo>
                    <a:pt x="535" y="37"/>
                  </a:lnTo>
                  <a:lnTo>
                    <a:pt x="535" y="33"/>
                  </a:lnTo>
                  <a:lnTo>
                    <a:pt x="532" y="30"/>
                  </a:lnTo>
                  <a:lnTo>
                    <a:pt x="528" y="30"/>
                  </a:lnTo>
                  <a:lnTo>
                    <a:pt x="530" y="32"/>
                  </a:lnTo>
                  <a:lnTo>
                    <a:pt x="522" y="33"/>
                  </a:lnTo>
                  <a:lnTo>
                    <a:pt x="520" y="30"/>
                  </a:lnTo>
                  <a:lnTo>
                    <a:pt x="517" y="28"/>
                  </a:lnTo>
                  <a:lnTo>
                    <a:pt x="510" y="25"/>
                  </a:lnTo>
                  <a:lnTo>
                    <a:pt x="508" y="27"/>
                  </a:lnTo>
                  <a:lnTo>
                    <a:pt x="505" y="25"/>
                  </a:lnTo>
                  <a:lnTo>
                    <a:pt x="502" y="27"/>
                  </a:lnTo>
                  <a:lnTo>
                    <a:pt x="507" y="30"/>
                  </a:lnTo>
                  <a:lnTo>
                    <a:pt x="505" y="32"/>
                  </a:lnTo>
                  <a:lnTo>
                    <a:pt x="510" y="33"/>
                  </a:lnTo>
                  <a:lnTo>
                    <a:pt x="513" y="32"/>
                  </a:lnTo>
                  <a:lnTo>
                    <a:pt x="520" y="37"/>
                  </a:lnTo>
                  <a:lnTo>
                    <a:pt x="520" y="40"/>
                  </a:lnTo>
                  <a:lnTo>
                    <a:pt x="522" y="47"/>
                  </a:lnTo>
                  <a:lnTo>
                    <a:pt x="517" y="47"/>
                  </a:lnTo>
                  <a:lnTo>
                    <a:pt x="515" y="52"/>
                  </a:lnTo>
                  <a:lnTo>
                    <a:pt x="513" y="48"/>
                  </a:lnTo>
                  <a:lnTo>
                    <a:pt x="510" y="48"/>
                  </a:lnTo>
                  <a:lnTo>
                    <a:pt x="505" y="50"/>
                  </a:lnTo>
                  <a:lnTo>
                    <a:pt x="492" y="50"/>
                  </a:lnTo>
                  <a:lnTo>
                    <a:pt x="487" y="47"/>
                  </a:lnTo>
                  <a:lnTo>
                    <a:pt x="485" y="48"/>
                  </a:lnTo>
                  <a:lnTo>
                    <a:pt x="480" y="50"/>
                  </a:lnTo>
                  <a:lnTo>
                    <a:pt x="480" y="55"/>
                  </a:lnTo>
                  <a:lnTo>
                    <a:pt x="475" y="53"/>
                  </a:lnTo>
                  <a:lnTo>
                    <a:pt x="477" y="60"/>
                  </a:lnTo>
                  <a:lnTo>
                    <a:pt x="475" y="57"/>
                  </a:lnTo>
                  <a:lnTo>
                    <a:pt x="470" y="55"/>
                  </a:lnTo>
                  <a:lnTo>
                    <a:pt x="469" y="58"/>
                  </a:lnTo>
                  <a:lnTo>
                    <a:pt x="470" y="62"/>
                  </a:lnTo>
                  <a:lnTo>
                    <a:pt x="470" y="63"/>
                  </a:lnTo>
                  <a:lnTo>
                    <a:pt x="464" y="62"/>
                  </a:lnTo>
                  <a:lnTo>
                    <a:pt x="460" y="65"/>
                  </a:lnTo>
                  <a:lnTo>
                    <a:pt x="464" y="67"/>
                  </a:lnTo>
                  <a:lnTo>
                    <a:pt x="460" y="68"/>
                  </a:lnTo>
                  <a:lnTo>
                    <a:pt x="457" y="70"/>
                  </a:lnTo>
                  <a:lnTo>
                    <a:pt x="457" y="73"/>
                  </a:lnTo>
                  <a:lnTo>
                    <a:pt x="460" y="76"/>
                  </a:lnTo>
                  <a:lnTo>
                    <a:pt x="462" y="78"/>
                  </a:lnTo>
                  <a:lnTo>
                    <a:pt x="457" y="76"/>
                  </a:lnTo>
                  <a:lnTo>
                    <a:pt x="454" y="78"/>
                  </a:lnTo>
                  <a:lnTo>
                    <a:pt x="449" y="78"/>
                  </a:lnTo>
                  <a:lnTo>
                    <a:pt x="445" y="85"/>
                  </a:lnTo>
                  <a:lnTo>
                    <a:pt x="442" y="91"/>
                  </a:lnTo>
                  <a:lnTo>
                    <a:pt x="439" y="93"/>
                  </a:lnTo>
                  <a:lnTo>
                    <a:pt x="437" y="98"/>
                  </a:lnTo>
                  <a:lnTo>
                    <a:pt x="434" y="101"/>
                  </a:lnTo>
                  <a:lnTo>
                    <a:pt x="437" y="103"/>
                  </a:lnTo>
                  <a:lnTo>
                    <a:pt x="445" y="105"/>
                  </a:lnTo>
                  <a:lnTo>
                    <a:pt x="442" y="106"/>
                  </a:lnTo>
                  <a:lnTo>
                    <a:pt x="440" y="110"/>
                  </a:lnTo>
                  <a:lnTo>
                    <a:pt x="449" y="111"/>
                  </a:lnTo>
                  <a:lnTo>
                    <a:pt x="445" y="113"/>
                  </a:lnTo>
                  <a:lnTo>
                    <a:pt x="439" y="113"/>
                  </a:lnTo>
                  <a:lnTo>
                    <a:pt x="437" y="110"/>
                  </a:lnTo>
                  <a:lnTo>
                    <a:pt x="437" y="113"/>
                  </a:lnTo>
                  <a:lnTo>
                    <a:pt x="442" y="116"/>
                  </a:lnTo>
                  <a:lnTo>
                    <a:pt x="442" y="121"/>
                  </a:lnTo>
                  <a:lnTo>
                    <a:pt x="445" y="126"/>
                  </a:lnTo>
                  <a:lnTo>
                    <a:pt x="439" y="121"/>
                  </a:lnTo>
                  <a:lnTo>
                    <a:pt x="435" y="115"/>
                  </a:lnTo>
                  <a:lnTo>
                    <a:pt x="430" y="115"/>
                  </a:lnTo>
                  <a:lnTo>
                    <a:pt x="430" y="116"/>
                  </a:lnTo>
                  <a:lnTo>
                    <a:pt x="429" y="120"/>
                  </a:lnTo>
                  <a:lnTo>
                    <a:pt x="429" y="116"/>
                  </a:lnTo>
                  <a:lnTo>
                    <a:pt x="419" y="110"/>
                  </a:lnTo>
                  <a:lnTo>
                    <a:pt x="410" y="111"/>
                  </a:lnTo>
                  <a:lnTo>
                    <a:pt x="414" y="115"/>
                  </a:lnTo>
                  <a:lnTo>
                    <a:pt x="410" y="116"/>
                  </a:lnTo>
                  <a:lnTo>
                    <a:pt x="407" y="115"/>
                  </a:lnTo>
                  <a:lnTo>
                    <a:pt x="405" y="115"/>
                  </a:lnTo>
                  <a:lnTo>
                    <a:pt x="404" y="116"/>
                  </a:lnTo>
                  <a:lnTo>
                    <a:pt x="407" y="121"/>
                  </a:lnTo>
                  <a:lnTo>
                    <a:pt x="405" y="123"/>
                  </a:lnTo>
                  <a:lnTo>
                    <a:pt x="405" y="121"/>
                  </a:lnTo>
                  <a:lnTo>
                    <a:pt x="404" y="123"/>
                  </a:lnTo>
                  <a:lnTo>
                    <a:pt x="404" y="125"/>
                  </a:lnTo>
                  <a:lnTo>
                    <a:pt x="399" y="126"/>
                  </a:lnTo>
                  <a:lnTo>
                    <a:pt x="392" y="128"/>
                  </a:lnTo>
                  <a:lnTo>
                    <a:pt x="397" y="126"/>
                  </a:lnTo>
                  <a:lnTo>
                    <a:pt x="400" y="121"/>
                  </a:lnTo>
                  <a:lnTo>
                    <a:pt x="400" y="115"/>
                  </a:lnTo>
                  <a:lnTo>
                    <a:pt x="404" y="110"/>
                  </a:lnTo>
                  <a:lnTo>
                    <a:pt x="402" y="108"/>
                  </a:lnTo>
                  <a:lnTo>
                    <a:pt x="397" y="106"/>
                  </a:lnTo>
                  <a:lnTo>
                    <a:pt x="390" y="96"/>
                  </a:lnTo>
                  <a:lnTo>
                    <a:pt x="387" y="91"/>
                  </a:lnTo>
                  <a:lnTo>
                    <a:pt x="380" y="90"/>
                  </a:lnTo>
                  <a:lnTo>
                    <a:pt x="376" y="86"/>
                  </a:lnTo>
                  <a:lnTo>
                    <a:pt x="372" y="88"/>
                  </a:lnTo>
                  <a:lnTo>
                    <a:pt x="376" y="90"/>
                  </a:lnTo>
                  <a:lnTo>
                    <a:pt x="372" y="91"/>
                  </a:lnTo>
                  <a:lnTo>
                    <a:pt x="369" y="96"/>
                  </a:lnTo>
                  <a:lnTo>
                    <a:pt x="366" y="95"/>
                  </a:lnTo>
                  <a:lnTo>
                    <a:pt x="367" y="93"/>
                  </a:lnTo>
                  <a:lnTo>
                    <a:pt x="362" y="93"/>
                  </a:lnTo>
                  <a:lnTo>
                    <a:pt x="361" y="96"/>
                  </a:lnTo>
                  <a:lnTo>
                    <a:pt x="357" y="90"/>
                  </a:lnTo>
                  <a:lnTo>
                    <a:pt x="356" y="90"/>
                  </a:lnTo>
                  <a:lnTo>
                    <a:pt x="354" y="93"/>
                  </a:lnTo>
                  <a:lnTo>
                    <a:pt x="357" y="95"/>
                  </a:lnTo>
                  <a:lnTo>
                    <a:pt x="354" y="98"/>
                  </a:lnTo>
                  <a:lnTo>
                    <a:pt x="352" y="103"/>
                  </a:lnTo>
                  <a:lnTo>
                    <a:pt x="354" y="105"/>
                  </a:lnTo>
                  <a:lnTo>
                    <a:pt x="349" y="108"/>
                  </a:lnTo>
                  <a:lnTo>
                    <a:pt x="346" y="105"/>
                  </a:lnTo>
                  <a:lnTo>
                    <a:pt x="344" y="105"/>
                  </a:lnTo>
                  <a:lnTo>
                    <a:pt x="342" y="103"/>
                  </a:lnTo>
                  <a:lnTo>
                    <a:pt x="346" y="98"/>
                  </a:lnTo>
                  <a:lnTo>
                    <a:pt x="342" y="98"/>
                  </a:lnTo>
                  <a:lnTo>
                    <a:pt x="341" y="103"/>
                  </a:lnTo>
                  <a:lnTo>
                    <a:pt x="336" y="105"/>
                  </a:lnTo>
                  <a:lnTo>
                    <a:pt x="334" y="108"/>
                  </a:lnTo>
                  <a:lnTo>
                    <a:pt x="332" y="111"/>
                  </a:lnTo>
                  <a:lnTo>
                    <a:pt x="339" y="115"/>
                  </a:lnTo>
                  <a:lnTo>
                    <a:pt x="334" y="118"/>
                  </a:lnTo>
                  <a:lnTo>
                    <a:pt x="329" y="116"/>
                  </a:lnTo>
                  <a:lnTo>
                    <a:pt x="322" y="120"/>
                  </a:lnTo>
                  <a:lnTo>
                    <a:pt x="324" y="123"/>
                  </a:lnTo>
                  <a:lnTo>
                    <a:pt x="331" y="123"/>
                  </a:lnTo>
                  <a:lnTo>
                    <a:pt x="329" y="128"/>
                  </a:lnTo>
                  <a:lnTo>
                    <a:pt x="326" y="128"/>
                  </a:lnTo>
                  <a:lnTo>
                    <a:pt x="321" y="123"/>
                  </a:lnTo>
                  <a:lnTo>
                    <a:pt x="316" y="126"/>
                  </a:lnTo>
                  <a:lnTo>
                    <a:pt x="312" y="128"/>
                  </a:lnTo>
                  <a:lnTo>
                    <a:pt x="312" y="131"/>
                  </a:lnTo>
                  <a:lnTo>
                    <a:pt x="314" y="135"/>
                  </a:lnTo>
                  <a:lnTo>
                    <a:pt x="314" y="136"/>
                  </a:lnTo>
                  <a:lnTo>
                    <a:pt x="317" y="136"/>
                  </a:lnTo>
                  <a:lnTo>
                    <a:pt x="314" y="140"/>
                  </a:lnTo>
                  <a:lnTo>
                    <a:pt x="316" y="143"/>
                  </a:lnTo>
                  <a:lnTo>
                    <a:pt x="312" y="145"/>
                  </a:lnTo>
                  <a:lnTo>
                    <a:pt x="309" y="148"/>
                  </a:lnTo>
                  <a:lnTo>
                    <a:pt x="317" y="150"/>
                  </a:lnTo>
                  <a:lnTo>
                    <a:pt x="312" y="151"/>
                  </a:lnTo>
                  <a:lnTo>
                    <a:pt x="311" y="155"/>
                  </a:lnTo>
                  <a:lnTo>
                    <a:pt x="306" y="153"/>
                  </a:lnTo>
                  <a:lnTo>
                    <a:pt x="304" y="150"/>
                  </a:lnTo>
                  <a:lnTo>
                    <a:pt x="301" y="148"/>
                  </a:lnTo>
                  <a:lnTo>
                    <a:pt x="296" y="150"/>
                  </a:lnTo>
                  <a:lnTo>
                    <a:pt x="294" y="146"/>
                  </a:lnTo>
                  <a:lnTo>
                    <a:pt x="291" y="145"/>
                  </a:lnTo>
                  <a:lnTo>
                    <a:pt x="287" y="146"/>
                  </a:lnTo>
                  <a:lnTo>
                    <a:pt x="292" y="151"/>
                  </a:lnTo>
                  <a:lnTo>
                    <a:pt x="291" y="151"/>
                  </a:lnTo>
                  <a:lnTo>
                    <a:pt x="287" y="156"/>
                  </a:lnTo>
                  <a:lnTo>
                    <a:pt x="292" y="160"/>
                  </a:lnTo>
                  <a:lnTo>
                    <a:pt x="297" y="160"/>
                  </a:lnTo>
                  <a:lnTo>
                    <a:pt x="296" y="163"/>
                  </a:lnTo>
                  <a:lnTo>
                    <a:pt x="296" y="168"/>
                  </a:lnTo>
                  <a:lnTo>
                    <a:pt x="294" y="166"/>
                  </a:lnTo>
                  <a:lnTo>
                    <a:pt x="291" y="166"/>
                  </a:lnTo>
                  <a:lnTo>
                    <a:pt x="292" y="171"/>
                  </a:lnTo>
                  <a:lnTo>
                    <a:pt x="291" y="174"/>
                  </a:lnTo>
                  <a:lnTo>
                    <a:pt x="289" y="181"/>
                  </a:lnTo>
                  <a:lnTo>
                    <a:pt x="281" y="166"/>
                  </a:lnTo>
                  <a:lnTo>
                    <a:pt x="276" y="156"/>
                  </a:lnTo>
                  <a:lnTo>
                    <a:pt x="274" y="153"/>
                  </a:lnTo>
                  <a:lnTo>
                    <a:pt x="276" y="148"/>
                  </a:lnTo>
                  <a:lnTo>
                    <a:pt x="273" y="151"/>
                  </a:lnTo>
                  <a:lnTo>
                    <a:pt x="268" y="155"/>
                  </a:lnTo>
                  <a:lnTo>
                    <a:pt x="268" y="160"/>
                  </a:lnTo>
                  <a:lnTo>
                    <a:pt x="263" y="161"/>
                  </a:lnTo>
                  <a:lnTo>
                    <a:pt x="263" y="163"/>
                  </a:lnTo>
                  <a:lnTo>
                    <a:pt x="258" y="163"/>
                  </a:lnTo>
                  <a:lnTo>
                    <a:pt x="254" y="166"/>
                  </a:lnTo>
                  <a:lnTo>
                    <a:pt x="251" y="170"/>
                  </a:lnTo>
                  <a:lnTo>
                    <a:pt x="253" y="174"/>
                  </a:lnTo>
                  <a:lnTo>
                    <a:pt x="253" y="186"/>
                  </a:lnTo>
                  <a:lnTo>
                    <a:pt x="254" y="188"/>
                  </a:lnTo>
                  <a:lnTo>
                    <a:pt x="254" y="191"/>
                  </a:lnTo>
                  <a:lnTo>
                    <a:pt x="249" y="193"/>
                  </a:lnTo>
                  <a:lnTo>
                    <a:pt x="248" y="198"/>
                  </a:lnTo>
                  <a:lnTo>
                    <a:pt x="241" y="199"/>
                  </a:lnTo>
                  <a:lnTo>
                    <a:pt x="241" y="203"/>
                  </a:lnTo>
                  <a:lnTo>
                    <a:pt x="236" y="206"/>
                  </a:lnTo>
                  <a:lnTo>
                    <a:pt x="236" y="211"/>
                  </a:lnTo>
                  <a:lnTo>
                    <a:pt x="233" y="214"/>
                  </a:lnTo>
                  <a:lnTo>
                    <a:pt x="224" y="223"/>
                  </a:lnTo>
                  <a:lnTo>
                    <a:pt x="211" y="231"/>
                  </a:lnTo>
                  <a:lnTo>
                    <a:pt x="198" y="231"/>
                  </a:lnTo>
                  <a:lnTo>
                    <a:pt x="193" y="233"/>
                  </a:lnTo>
                  <a:lnTo>
                    <a:pt x="186" y="234"/>
                  </a:lnTo>
                  <a:lnTo>
                    <a:pt x="180" y="236"/>
                  </a:lnTo>
                  <a:lnTo>
                    <a:pt x="175" y="234"/>
                  </a:lnTo>
                  <a:lnTo>
                    <a:pt x="166" y="236"/>
                  </a:lnTo>
                  <a:lnTo>
                    <a:pt x="166" y="241"/>
                  </a:lnTo>
                  <a:lnTo>
                    <a:pt x="161" y="243"/>
                  </a:lnTo>
                  <a:lnTo>
                    <a:pt x="145" y="243"/>
                  </a:lnTo>
                  <a:lnTo>
                    <a:pt x="141" y="244"/>
                  </a:lnTo>
                  <a:lnTo>
                    <a:pt x="140" y="248"/>
                  </a:lnTo>
                  <a:lnTo>
                    <a:pt x="130" y="253"/>
                  </a:lnTo>
                  <a:lnTo>
                    <a:pt x="121" y="253"/>
                  </a:lnTo>
                  <a:lnTo>
                    <a:pt x="118" y="251"/>
                  </a:lnTo>
                  <a:lnTo>
                    <a:pt x="115" y="251"/>
                  </a:lnTo>
                  <a:lnTo>
                    <a:pt x="113" y="248"/>
                  </a:lnTo>
                  <a:lnTo>
                    <a:pt x="108" y="249"/>
                  </a:lnTo>
                  <a:lnTo>
                    <a:pt x="105" y="256"/>
                  </a:lnTo>
                  <a:lnTo>
                    <a:pt x="95" y="258"/>
                  </a:lnTo>
                  <a:lnTo>
                    <a:pt x="93" y="259"/>
                  </a:lnTo>
                  <a:lnTo>
                    <a:pt x="91" y="259"/>
                  </a:lnTo>
                  <a:lnTo>
                    <a:pt x="83" y="266"/>
                  </a:lnTo>
                  <a:lnTo>
                    <a:pt x="73" y="269"/>
                  </a:lnTo>
                  <a:lnTo>
                    <a:pt x="58" y="274"/>
                  </a:lnTo>
                  <a:lnTo>
                    <a:pt x="53" y="281"/>
                  </a:lnTo>
                  <a:lnTo>
                    <a:pt x="53" y="287"/>
                  </a:lnTo>
                  <a:lnTo>
                    <a:pt x="47" y="292"/>
                  </a:lnTo>
                  <a:lnTo>
                    <a:pt x="43" y="291"/>
                  </a:lnTo>
                  <a:lnTo>
                    <a:pt x="45" y="287"/>
                  </a:lnTo>
                  <a:lnTo>
                    <a:pt x="45" y="284"/>
                  </a:lnTo>
                  <a:lnTo>
                    <a:pt x="47" y="279"/>
                  </a:lnTo>
                  <a:lnTo>
                    <a:pt x="47" y="274"/>
                  </a:lnTo>
                  <a:lnTo>
                    <a:pt x="38" y="281"/>
                  </a:lnTo>
                  <a:lnTo>
                    <a:pt x="37" y="286"/>
                  </a:lnTo>
                  <a:lnTo>
                    <a:pt x="32" y="296"/>
                  </a:lnTo>
                  <a:lnTo>
                    <a:pt x="35" y="302"/>
                  </a:lnTo>
                  <a:lnTo>
                    <a:pt x="33" y="307"/>
                  </a:lnTo>
                  <a:lnTo>
                    <a:pt x="33" y="319"/>
                  </a:lnTo>
                  <a:lnTo>
                    <a:pt x="23" y="329"/>
                  </a:lnTo>
                  <a:lnTo>
                    <a:pt x="20" y="344"/>
                  </a:lnTo>
                  <a:lnTo>
                    <a:pt x="23" y="351"/>
                  </a:lnTo>
                  <a:lnTo>
                    <a:pt x="22" y="361"/>
                  </a:lnTo>
                  <a:lnTo>
                    <a:pt x="30" y="374"/>
                  </a:lnTo>
                  <a:lnTo>
                    <a:pt x="30" y="379"/>
                  </a:lnTo>
                  <a:lnTo>
                    <a:pt x="33" y="382"/>
                  </a:lnTo>
                  <a:lnTo>
                    <a:pt x="30" y="389"/>
                  </a:lnTo>
                  <a:lnTo>
                    <a:pt x="32" y="395"/>
                  </a:lnTo>
                  <a:lnTo>
                    <a:pt x="27" y="397"/>
                  </a:lnTo>
                  <a:lnTo>
                    <a:pt x="25" y="394"/>
                  </a:lnTo>
                  <a:lnTo>
                    <a:pt x="25" y="385"/>
                  </a:lnTo>
                  <a:lnTo>
                    <a:pt x="22" y="390"/>
                  </a:lnTo>
                  <a:lnTo>
                    <a:pt x="20" y="389"/>
                  </a:lnTo>
                  <a:lnTo>
                    <a:pt x="20" y="382"/>
                  </a:lnTo>
                  <a:lnTo>
                    <a:pt x="15" y="372"/>
                  </a:lnTo>
                  <a:lnTo>
                    <a:pt x="12" y="377"/>
                  </a:lnTo>
                  <a:lnTo>
                    <a:pt x="13" y="385"/>
                  </a:lnTo>
                  <a:lnTo>
                    <a:pt x="20" y="392"/>
                  </a:lnTo>
                  <a:lnTo>
                    <a:pt x="25" y="400"/>
                  </a:lnTo>
                  <a:lnTo>
                    <a:pt x="18" y="402"/>
                  </a:lnTo>
                  <a:lnTo>
                    <a:pt x="12" y="395"/>
                  </a:lnTo>
                  <a:lnTo>
                    <a:pt x="12" y="387"/>
                  </a:lnTo>
                  <a:lnTo>
                    <a:pt x="8" y="390"/>
                  </a:lnTo>
                  <a:lnTo>
                    <a:pt x="7" y="392"/>
                  </a:lnTo>
                  <a:lnTo>
                    <a:pt x="10" y="399"/>
                  </a:lnTo>
                  <a:lnTo>
                    <a:pt x="18" y="409"/>
                  </a:lnTo>
                  <a:lnTo>
                    <a:pt x="23" y="420"/>
                  </a:lnTo>
                  <a:lnTo>
                    <a:pt x="23" y="444"/>
                  </a:lnTo>
                  <a:lnTo>
                    <a:pt x="27" y="447"/>
                  </a:lnTo>
                  <a:lnTo>
                    <a:pt x="28" y="460"/>
                  </a:lnTo>
                  <a:lnTo>
                    <a:pt x="37" y="475"/>
                  </a:lnTo>
                  <a:lnTo>
                    <a:pt x="33" y="482"/>
                  </a:lnTo>
                  <a:lnTo>
                    <a:pt x="35" y="507"/>
                  </a:lnTo>
                  <a:lnTo>
                    <a:pt x="33" y="510"/>
                  </a:lnTo>
                  <a:lnTo>
                    <a:pt x="35" y="517"/>
                  </a:lnTo>
                  <a:lnTo>
                    <a:pt x="35" y="523"/>
                  </a:lnTo>
                  <a:lnTo>
                    <a:pt x="40" y="535"/>
                  </a:lnTo>
                  <a:lnTo>
                    <a:pt x="42" y="540"/>
                  </a:lnTo>
                  <a:lnTo>
                    <a:pt x="37" y="543"/>
                  </a:lnTo>
                  <a:lnTo>
                    <a:pt x="38" y="545"/>
                  </a:lnTo>
                  <a:lnTo>
                    <a:pt x="37" y="552"/>
                  </a:lnTo>
                  <a:lnTo>
                    <a:pt x="37" y="560"/>
                  </a:lnTo>
                  <a:lnTo>
                    <a:pt x="32" y="565"/>
                  </a:lnTo>
                  <a:lnTo>
                    <a:pt x="33" y="566"/>
                  </a:lnTo>
                  <a:lnTo>
                    <a:pt x="32" y="573"/>
                  </a:lnTo>
                  <a:lnTo>
                    <a:pt x="28" y="575"/>
                  </a:lnTo>
                  <a:lnTo>
                    <a:pt x="28" y="581"/>
                  </a:lnTo>
                  <a:lnTo>
                    <a:pt x="20" y="586"/>
                  </a:lnTo>
                  <a:lnTo>
                    <a:pt x="17" y="583"/>
                  </a:lnTo>
                  <a:lnTo>
                    <a:pt x="12" y="591"/>
                  </a:lnTo>
                  <a:lnTo>
                    <a:pt x="12" y="606"/>
                  </a:lnTo>
                  <a:close/>
                </a:path>
              </a:pathLst>
            </a:custGeom>
            <a:grpFill/>
            <a:ln w="3175">
              <a:solidFill>
                <a:schemeClr val="accent5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grpSp>
          <p:nvGrpSpPr>
            <p:cNvPr id="7" name="Group 6"/>
            <p:cNvGrpSpPr/>
            <p:nvPr/>
          </p:nvGrpSpPr>
          <p:grpSpPr>
            <a:xfrm>
              <a:off x="6154647" y="1963667"/>
              <a:ext cx="2252373" cy="885187"/>
              <a:chOff x="6156014" y="1963391"/>
              <a:chExt cx="2252873" cy="885062"/>
            </a:xfrm>
            <a:grpFill/>
          </p:grpSpPr>
          <p:sp>
            <p:nvSpPr>
              <p:cNvPr id="106" name="Freeform 6"/>
              <p:cNvSpPr>
                <a:spLocks noEditPoints="1"/>
              </p:cNvSpPr>
              <p:nvPr/>
            </p:nvSpPr>
            <p:spPr bwMode="auto">
              <a:xfrm>
                <a:off x="6700770" y="1963391"/>
                <a:ext cx="1708117" cy="804131"/>
              </a:xfrm>
              <a:custGeom>
                <a:avLst/>
                <a:gdLst/>
                <a:ahLst/>
                <a:cxnLst>
                  <a:cxn ang="0">
                    <a:pos x="2490" y="1201"/>
                  </a:cxn>
                  <a:cxn ang="0">
                    <a:pos x="2291" y="1125"/>
                  </a:cxn>
                  <a:cxn ang="0">
                    <a:pos x="2137" y="1103"/>
                  </a:cxn>
                  <a:cxn ang="0">
                    <a:pos x="1789" y="1206"/>
                  </a:cxn>
                  <a:cxn ang="0">
                    <a:pos x="1494" y="1221"/>
                  </a:cxn>
                  <a:cxn ang="0">
                    <a:pos x="1110" y="1140"/>
                  </a:cxn>
                  <a:cxn ang="0">
                    <a:pos x="828" y="1160"/>
                  </a:cxn>
                  <a:cxn ang="0">
                    <a:pos x="668" y="1274"/>
                  </a:cxn>
                  <a:cxn ang="0">
                    <a:pos x="550" y="1411"/>
                  </a:cxn>
                  <a:cxn ang="0">
                    <a:pos x="376" y="1489"/>
                  </a:cxn>
                  <a:cxn ang="0">
                    <a:pos x="228" y="1264"/>
                  </a:cxn>
                  <a:cxn ang="0">
                    <a:pos x="60" y="987"/>
                  </a:cxn>
                  <a:cxn ang="0">
                    <a:pos x="67" y="618"/>
                  </a:cxn>
                  <a:cxn ang="0">
                    <a:pos x="246" y="756"/>
                  </a:cxn>
                  <a:cxn ang="0">
                    <a:pos x="203" y="851"/>
                  </a:cxn>
                  <a:cxn ang="0">
                    <a:pos x="311" y="658"/>
                  </a:cxn>
                  <a:cxn ang="0">
                    <a:pos x="485" y="652"/>
                  </a:cxn>
                  <a:cxn ang="0">
                    <a:pos x="723" y="595"/>
                  </a:cxn>
                  <a:cxn ang="0">
                    <a:pos x="788" y="439"/>
                  </a:cxn>
                  <a:cxn ang="0">
                    <a:pos x="901" y="670"/>
                  </a:cxn>
                  <a:cxn ang="0">
                    <a:pos x="823" y="434"/>
                  </a:cxn>
                  <a:cxn ang="0">
                    <a:pos x="999" y="467"/>
                  </a:cxn>
                  <a:cxn ang="0">
                    <a:pos x="951" y="319"/>
                  </a:cxn>
                  <a:cxn ang="0">
                    <a:pos x="1027" y="178"/>
                  </a:cxn>
                  <a:cxn ang="0">
                    <a:pos x="1142" y="78"/>
                  </a:cxn>
                  <a:cxn ang="0">
                    <a:pos x="1351" y="47"/>
                  </a:cxn>
                  <a:cxn ang="0">
                    <a:pos x="1366" y="255"/>
                  </a:cxn>
                  <a:cxn ang="0">
                    <a:pos x="1578" y="183"/>
                  </a:cxn>
                  <a:cxn ang="0">
                    <a:pos x="1798" y="173"/>
                  </a:cxn>
                  <a:cxn ang="0">
                    <a:pos x="2019" y="205"/>
                  </a:cxn>
                  <a:cxn ang="0">
                    <a:pos x="2120" y="137"/>
                  </a:cxn>
                  <a:cxn ang="0">
                    <a:pos x="2500" y="155"/>
                  </a:cxn>
                  <a:cxn ang="0">
                    <a:pos x="2710" y="59"/>
                  </a:cxn>
                  <a:cxn ang="0">
                    <a:pos x="3053" y="105"/>
                  </a:cxn>
                  <a:cxn ang="0">
                    <a:pos x="3142" y="138"/>
                  </a:cxn>
                  <a:cxn ang="0">
                    <a:pos x="3035" y="198"/>
                  </a:cxn>
                  <a:cxn ang="0">
                    <a:pos x="3087" y="349"/>
                  </a:cxn>
                  <a:cxn ang="0">
                    <a:pos x="3053" y="595"/>
                  </a:cxn>
                  <a:cxn ang="0">
                    <a:pos x="2969" y="735"/>
                  </a:cxn>
                  <a:cxn ang="0">
                    <a:pos x="2974" y="1022"/>
                  </a:cxn>
                  <a:cxn ang="0">
                    <a:pos x="2879" y="567"/>
                  </a:cxn>
                  <a:cxn ang="0">
                    <a:pos x="2796" y="562"/>
                  </a:cxn>
                  <a:cxn ang="0">
                    <a:pos x="2681" y="735"/>
                  </a:cxn>
                  <a:cxn ang="0">
                    <a:pos x="2452" y="858"/>
                  </a:cxn>
                  <a:cxn ang="0">
                    <a:pos x="2588" y="1027"/>
                  </a:cxn>
                  <a:cxn ang="0">
                    <a:pos x="2529" y="1392"/>
                  </a:cxn>
                  <a:cxn ang="0">
                    <a:pos x="469" y="416"/>
                  </a:cxn>
                  <a:cxn ang="0">
                    <a:pos x="607" y="196"/>
                  </a:cxn>
                  <a:cxn ang="0">
                    <a:pos x="421" y="318"/>
                  </a:cxn>
                  <a:cxn ang="0">
                    <a:pos x="449" y="525"/>
                  </a:cxn>
                  <a:cxn ang="0">
                    <a:pos x="404" y="497"/>
                  </a:cxn>
                  <a:cxn ang="0">
                    <a:pos x="163" y="804"/>
                  </a:cxn>
                  <a:cxn ang="0">
                    <a:pos x="514" y="622"/>
                  </a:cxn>
                  <a:cxn ang="0">
                    <a:pos x="731" y="394"/>
                  </a:cxn>
                  <a:cxn ang="0">
                    <a:pos x="884" y="397"/>
                  </a:cxn>
                  <a:cxn ang="0">
                    <a:pos x="962" y="271"/>
                  </a:cxn>
                  <a:cxn ang="0">
                    <a:pos x="1446" y="175"/>
                  </a:cxn>
                  <a:cxn ang="0">
                    <a:pos x="2625" y="88"/>
                  </a:cxn>
                  <a:cxn ang="0">
                    <a:pos x="2653" y="1063"/>
                  </a:cxn>
                  <a:cxn ang="0">
                    <a:pos x="2666" y="1176"/>
                  </a:cxn>
                  <a:cxn ang="0">
                    <a:pos x="2663" y="723"/>
                  </a:cxn>
                  <a:cxn ang="0">
                    <a:pos x="2941" y="1117"/>
                  </a:cxn>
                  <a:cxn ang="0">
                    <a:pos x="2847" y="1274"/>
                  </a:cxn>
                </a:cxnLst>
                <a:rect l="0" t="0" r="r" b="b"/>
                <a:pathLst>
                  <a:path w="3193" h="1550">
                    <a:moveTo>
                      <a:pt x="2477" y="1409"/>
                    </a:moveTo>
                    <a:lnTo>
                      <a:pt x="2477" y="1407"/>
                    </a:lnTo>
                    <a:lnTo>
                      <a:pt x="2472" y="1404"/>
                    </a:lnTo>
                    <a:lnTo>
                      <a:pt x="2472" y="1404"/>
                    </a:lnTo>
                    <a:lnTo>
                      <a:pt x="2474" y="1402"/>
                    </a:lnTo>
                    <a:lnTo>
                      <a:pt x="2474" y="1399"/>
                    </a:lnTo>
                    <a:lnTo>
                      <a:pt x="2472" y="1399"/>
                    </a:lnTo>
                    <a:lnTo>
                      <a:pt x="2470" y="1394"/>
                    </a:lnTo>
                    <a:lnTo>
                      <a:pt x="2470" y="1392"/>
                    </a:lnTo>
                    <a:lnTo>
                      <a:pt x="2474" y="1391"/>
                    </a:lnTo>
                    <a:lnTo>
                      <a:pt x="2480" y="1392"/>
                    </a:lnTo>
                    <a:lnTo>
                      <a:pt x="2480" y="1391"/>
                    </a:lnTo>
                    <a:lnTo>
                      <a:pt x="2482" y="1387"/>
                    </a:lnTo>
                    <a:lnTo>
                      <a:pt x="2480" y="1386"/>
                    </a:lnTo>
                    <a:lnTo>
                      <a:pt x="2480" y="1382"/>
                    </a:lnTo>
                    <a:lnTo>
                      <a:pt x="2482" y="1381"/>
                    </a:lnTo>
                    <a:lnTo>
                      <a:pt x="2482" y="1376"/>
                    </a:lnTo>
                    <a:lnTo>
                      <a:pt x="2482" y="1372"/>
                    </a:lnTo>
                    <a:lnTo>
                      <a:pt x="2479" y="1371"/>
                    </a:lnTo>
                    <a:lnTo>
                      <a:pt x="2479" y="1362"/>
                    </a:lnTo>
                    <a:lnTo>
                      <a:pt x="2479" y="1359"/>
                    </a:lnTo>
                    <a:lnTo>
                      <a:pt x="2477" y="1354"/>
                    </a:lnTo>
                    <a:lnTo>
                      <a:pt x="2477" y="1351"/>
                    </a:lnTo>
                    <a:lnTo>
                      <a:pt x="2475" y="1346"/>
                    </a:lnTo>
                    <a:lnTo>
                      <a:pt x="2474" y="1344"/>
                    </a:lnTo>
                    <a:lnTo>
                      <a:pt x="2472" y="1341"/>
                    </a:lnTo>
                    <a:lnTo>
                      <a:pt x="2465" y="1333"/>
                    </a:lnTo>
                    <a:lnTo>
                      <a:pt x="2464" y="1329"/>
                    </a:lnTo>
                    <a:lnTo>
                      <a:pt x="2465" y="1328"/>
                    </a:lnTo>
                    <a:lnTo>
                      <a:pt x="2469" y="1326"/>
                    </a:lnTo>
                    <a:lnTo>
                      <a:pt x="2472" y="1324"/>
                    </a:lnTo>
                    <a:lnTo>
                      <a:pt x="2474" y="1323"/>
                    </a:lnTo>
                    <a:lnTo>
                      <a:pt x="2475" y="1319"/>
                    </a:lnTo>
                    <a:lnTo>
                      <a:pt x="2479" y="1313"/>
                    </a:lnTo>
                    <a:lnTo>
                      <a:pt x="2480" y="1313"/>
                    </a:lnTo>
                    <a:lnTo>
                      <a:pt x="2485" y="1314"/>
                    </a:lnTo>
                    <a:lnTo>
                      <a:pt x="2489" y="1314"/>
                    </a:lnTo>
                    <a:lnTo>
                      <a:pt x="2504" y="1318"/>
                    </a:lnTo>
                    <a:lnTo>
                      <a:pt x="2505" y="1318"/>
                    </a:lnTo>
                    <a:lnTo>
                      <a:pt x="2509" y="1318"/>
                    </a:lnTo>
                    <a:lnTo>
                      <a:pt x="2510" y="1316"/>
                    </a:lnTo>
                    <a:lnTo>
                      <a:pt x="2510" y="1313"/>
                    </a:lnTo>
                    <a:lnTo>
                      <a:pt x="2509" y="1309"/>
                    </a:lnTo>
                    <a:lnTo>
                      <a:pt x="2509" y="1308"/>
                    </a:lnTo>
                    <a:lnTo>
                      <a:pt x="2509" y="1306"/>
                    </a:lnTo>
                    <a:lnTo>
                      <a:pt x="2509" y="1304"/>
                    </a:lnTo>
                    <a:lnTo>
                      <a:pt x="2507" y="1301"/>
                    </a:lnTo>
                    <a:lnTo>
                      <a:pt x="2509" y="1298"/>
                    </a:lnTo>
                    <a:lnTo>
                      <a:pt x="2510" y="1296"/>
                    </a:lnTo>
                    <a:lnTo>
                      <a:pt x="2510" y="1293"/>
                    </a:lnTo>
                    <a:lnTo>
                      <a:pt x="2509" y="1289"/>
                    </a:lnTo>
                    <a:lnTo>
                      <a:pt x="2510" y="1288"/>
                    </a:lnTo>
                    <a:lnTo>
                      <a:pt x="2512" y="1288"/>
                    </a:lnTo>
                    <a:lnTo>
                      <a:pt x="2512" y="1284"/>
                    </a:lnTo>
                    <a:lnTo>
                      <a:pt x="2512" y="1283"/>
                    </a:lnTo>
                    <a:lnTo>
                      <a:pt x="2510" y="1279"/>
                    </a:lnTo>
                    <a:lnTo>
                      <a:pt x="2510" y="1278"/>
                    </a:lnTo>
                    <a:lnTo>
                      <a:pt x="2514" y="1276"/>
                    </a:lnTo>
                    <a:lnTo>
                      <a:pt x="2514" y="1274"/>
                    </a:lnTo>
                    <a:lnTo>
                      <a:pt x="2512" y="1271"/>
                    </a:lnTo>
                    <a:lnTo>
                      <a:pt x="2510" y="1268"/>
                    </a:lnTo>
                    <a:lnTo>
                      <a:pt x="2510" y="1263"/>
                    </a:lnTo>
                    <a:lnTo>
                      <a:pt x="2512" y="1261"/>
                    </a:lnTo>
                    <a:lnTo>
                      <a:pt x="2512" y="1261"/>
                    </a:lnTo>
                    <a:lnTo>
                      <a:pt x="2512" y="1259"/>
                    </a:lnTo>
                    <a:lnTo>
                      <a:pt x="2512" y="1258"/>
                    </a:lnTo>
                    <a:lnTo>
                      <a:pt x="2512" y="1255"/>
                    </a:lnTo>
                    <a:lnTo>
                      <a:pt x="2509" y="1253"/>
                    </a:lnTo>
                    <a:lnTo>
                      <a:pt x="2509" y="1251"/>
                    </a:lnTo>
                    <a:lnTo>
                      <a:pt x="2509" y="1248"/>
                    </a:lnTo>
                    <a:lnTo>
                      <a:pt x="2510" y="1245"/>
                    </a:lnTo>
                    <a:lnTo>
                      <a:pt x="2509" y="1243"/>
                    </a:lnTo>
                    <a:lnTo>
                      <a:pt x="2507" y="1241"/>
                    </a:lnTo>
                    <a:lnTo>
                      <a:pt x="2507" y="1240"/>
                    </a:lnTo>
                    <a:lnTo>
                      <a:pt x="2510" y="1235"/>
                    </a:lnTo>
                    <a:lnTo>
                      <a:pt x="2514" y="1235"/>
                    </a:lnTo>
                    <a:lnTo>
                      <a:pt x="2514" y="1233"/>
                    </a:lnTo>
                    <a:lnTo>
                      <a:pt x="2515" y="1230"/>
                    </a:lnTo>
                    <a:lnTo>
                      <a:pt x="2515" y="1225"/>
                    </a:lnTo>
                    <a:lnTo>
                      <a:pt x="2512" y="1223"/>
                    </a:lnTo>
                    <a:lnTo>
                      <a:pt x="2510" y="1221"/>
                    </a:lnTo>
                    <a:lnTo>
                      <a:pt x="2510" y="1218"/>
                    </a:lnTo>
                    <a:lnTo>
                      <a:pt x="2505" y="1213"/>
                    </a:lnTo>
                    <a:lnTo>
                      <a:pt x="2505" y="1211"/>
                    </a:lnTo>
                    <a:lnTo>
                      <a:pt x="2507" y="1210"/>
                    </a:lnTo>
                    <a:lnTo>
                      <a:pt x="2505" y="1206"/>
                    </a:lnTo>
                    <a:lnTo>
                      <a:pt x="2504" y="1203"/>
                    </a:lnTo>
                    <a:lnTo>
                      <a:pt x="2499" y="1203"/>
                    </a:lnTo>
                    <a:lnTo>
                      <a:pt x="2497" y="1201"/>
                    </a:lnTo>
                    <a:lnTo>
                      <a:pt x="2492" y="1200"/>
                    </a:lnTo>
                    <a:lnTo>
                      <a:pt x="2490" y="1201"/>
                    </a:lnTo>
                    <a:lnTo>
                      <a:pt x="2485" y="1203"/>
                    </a:lnTo>
                    <a:lnTo>
                      <a:pt x="2484" y="1205"/>
                    </a:lnTo>
                    <a:lnTo>
                      <a:pt x="2482" y="1208"/>
                    </a:lnTo>
                    <a:lnTo>
                      <a:pt x="2480" y="1208"/>
                    </a:lnTo>
                    <a:lnTo>
                      <a:pt x="2477" y="1210"/>
                    </a:lnTo>
                    <a:lnTo>
                      <a:pt x="2477" y="1213"/>
                    </a:lnTo>
                    <a:lnTo>
                      <a:pt x="2472" y="1213"/>
                    </a:lnTo>
                    <a:lnTo>
                      <a:pt x="2469" y="1213"/>
                    </a:lnTo>
                    <a:lnTo>
                      <a:pt x="2467" y="1216"/>
                    </a:lnTo>
                    <a:lnTo>
                      <a:pt x="2467" y="1220"/>
                    </a:lnTo>
                    <a:lnTo>
                      <a:pt x="2464" y="1221"/>
                    </a:lnTo>
                    <a:lnTo>
                      <a:pt x="2462" y="1226"/>
                    </a:lnTo>
                    <a:lnTo>
                      <a:pt x="2462" y="1228"/>
                    </a:lnTo>
                    <a:lnTo>
                      <a:pt x="2460" y="1230"/>
                    </a:lnTo>
                    <a:lnTo>
                      <a:pt x="2457" y="1231"/>
                    </a:lnTo>
                    <a:lnTo>
                      <a:pt x="2450" y="1233"/>
                    </a:lnTo>
                    <a:lnTo>
                      <a:pt x="2449" y="1233"/>
                    </a:lnTo>
                    <a:lnTo>
                      <a:pt x="2444" y="1233"/>
                    </a:lnTo>
                    <a:lnTo>
                      <a:pt x="2442" y="1235"/>
                    </a:lnTo>
                    <a:lnTo>
                      <a:pt x="2441" y="1236"/>
                    </a:lnTo>
                    <a:lnTo>
                      <a:pt x="2439" y="1233"/>
                    </a:lnTo>
                    <a:lnTo>
                      <a:pt x="2436" y="1230"/>
                    </a:lnTo>
                    <a:lnTo>
                      <a:pt x="2432" y="1230"/>
                    </a:lnTo>
                    <a:lnTo>
                      <a:pt x="2429" y="1231"/>
                    </a:lnTo>
                    <a:lnTo>
                      <a:pt x="2426" y="1233"/>
                    </a:lnTo>
                    <a:lnTo>
                      <a:pt x="2424" y="1231"/>
                    </a:lnTo>
                    <a:lnTo>
                      <a:pt x="2421" y="1226"/>
                    </a:lnTo>
                    <a:lnTo>
                      <a:pt x="2419" y="1225"/>
                    </a:lnTo>
                    <a:lnTo>
                      <a:pt x="2414" y="1220"/>
                    </a:lnTo>
                    <a:lnTo>
                      <a:pt x="2414" y="1216"/>
                    </a:lnTo>
                    <a:lnTo>
                      <a:pt x="2416" y="1216"/>
                    </a:lnTo>
                    <a:lnTo>
                      <a:pt x="2416" y="1211"/>
                    </a:lnTo>
                    <a:lnTo>
                      <a:pt x="2414" y="1208"/>
                    </a:lnTo>
                    <a:lnTo>
                      <a:pt x="2414" y="1205"/>
                    </a:lnTo>
                    <a:lnTo>
                      <a:pt x="2409" y="1205"/>
                    </a:lnTo>
                    <a:lnTo>
                      <a:pt x="2409" y="1201"/>
                    </a:lnTo>
                    <a:lnTo>
                      <a:pt x="2409" y="1198"/>
                    </a:lnTo>
                    <a:lnTo>
                      <a:pt x="2411" y="1196"/>
                    </a:lnTo>
                    <a:lnTo>
                      <a:pt x="2412" y="1193"/>
                    </a:lnTo>
                    <a:lnTo>
                      <a:pt x="2409" y="1193"/>
                    </a:lnTo>
                    <a:lnTo>
                      <a:pt x="2407" y="1193"/>
                    </a:lnTo>
                    <a:lnTo>
                      <a:pt x="2406" y="1195"/>
                    </a:lnTo>
                    <a:lnTo>
                      <a:pt x="2402" y="1195"/>
                    </a:lnTo>
                    <a:lnTo>
                      <a:pt x="2399" y="1195"/>
                    </a:lnTo>
                    <a:lnTo>
                      <a:pt x="2396" y="1195"/>
                    </a:lnTo>
                    <a:lnTo>
                      <a:pt x="2394" y="1193"/>
                    </a:lnTo>
                    <a:lnTo>
                      <a:pt x="2392" y="1193"/>
                    </a:lnTo>
                    <a:lnTo>
                      <a:pt x="2391" y="1191"/>
                    </a:lnTo>
                    <a:lnTo>
                      <a:pt x="2386" y="1190"/>
                    </a:lnTo>
                    <a:lnTo>
                      <a:pt x="2384" y="1188"/>
                    </a:lnTo>
                    <a:lnTo>
                      <a:pt x="2382" y="1185"/>
                    </a:lnTo>
                    <a:lnTo>
                      <a:pt x="2381" y="1186"/>
                    </a:lnTo>
                    <a:lnTo>
                      <a:pt x="2379" y="1183"/>
                    </a:lnTo>
                    <a:lnTo>
                      <a:pt x="2377" y="1181"/>
                    </a:lnTo>
                    <a:lnTo>
                      <a:pt x="2376" y="1181"/>
                    </a:lnTo>
                    <a:lnTo>
                      <a:pt x="2372" y="1178"/>
                    </a:lnTo>
                    <a:lnTo>
                      <a:pt x="2372" y="1176"/>
                    </a:lnTo>
                    <a:lnTo>
                      <a:pt x="2371" y="1175"/>
                    </a:lnTo>
                    <a:lnTo>
                      <a:pt x="2367" y="1175"/>
                    </a:lnTo>
                    <a:lnTo>
                      <a:pt x="2366" y="1178"/>
                    </a:lnTo>
                    <a:lnTo>
                      <a:pt x="2364" y="1176"/>
                    </a:lnTo>
                    <a:lnTo>
                      <a:pt x="2361" y="1178"/>
                    </a:lnTo>
                    <a:lnTo>
                      <a:pt x="2361" y="1180"/>
                    </a:lnTo>
                    <a:lnTo>
                      <a:pt x="2357" y="1178"/>
                    </a:lnTo>
                    <a:lnTo>
                      <a:pt x="2356" y="1176"/>
                    </a:lnTo>
                    <a:lnTo>
                      <a:pt x="2354" y="1175"/>
                    </a:lnTo>
                    <a:lnTo>
                      <a:pt x="2349" y="1175"/>
                    </a:lnTo>
                    <a:lnTo>
                      <a:pt x="2348" y="1173"/>
                    </a:lnTo>
                    <a:lnTo>
                      <a:pt x="2349" y="1171"/>
                    </a:lnTo>
                    <a:lnTo>
                      <a:pt x="2349" y="1170"/>
                    </a:lnTo>
                    <a:lnTo>
                      <a:pt x="2346" y="1170"/>
                    </a:lnTo>
                    <a:lnTo>
                      <a:pt x="2343" y="1171"/>
                    </a:lnTo>
                    <a:lnTo>
                      <a:pt x="2338" y="1171"/>
                    </a:lnTo>
                    <a:lnTo>
                      <a:pt x="2336" y="1173"/>
                    </a:lnTo>
                    <a:lnTo>
                      <a:pt x="2334" y="1171"/>
                    </a:lnTo>
                    <a:lnTo>
                      <a:pt x="2331" y="1171"/>
                    </a:lnTo>
                    <a:lnTo>
                      <a:pt x="2328" y="1171"/>
                    </a:lnTo>
                    <a:lnTo>
                      <a:pt x="2326" y="1168"/>
                    </a:lnTo>
                    <a:lnTo>
                      <a:pt x="2323" y="1168"/>
                    </a:lnTo>
                    <a:lnTo>
                      <a:pt x="2316" y="1161"/>
                    </a:lnTo>
                    <a:lnTo>
                      <a:pt x="2314" y="1158"/>
                    </a:lnTo>
                    <a:lnTo>
                      <a:pt x="2314" y="1155"/>
                    </a:lnTo>
                    <a:lnTo>
                      <a:pt x="2314" y="1152"/>
                    </a:lnTo>
                    <a:lnTo>
                      <a:pt x="2311" y="1152"/>
                    </a:lnTo>
                    <a:lnTo>
                      <a:pt x="2308" y="1150"/>
                    </a:lnTo>
                    <a:lnTo>
                      <a:pt x="2308" y="1145"/>
                    </a:lnTo>
                    <a:lnTo>
                      <a:pt x="2306" y="1143"/>
                    </a:lnTo>
                    <a:lnTo>
                      <a:pt x="2306" y="1140"/>
                    </a:lnTo>
                    <a:lnTo>
                      <a:pt x="2304" y="1135"/>
                    </a:lnTo>
                    <a:lnTo>
                      <a:pt x="2294" y="1130"/>
                    </a:lnTo>
                    <a:lnTo>
                      <a:pt x="2291" y="1125"/>
                    </a:lnTo>
                    <a:lnTo>
                      <a:pt x="2289" y="1122"/>
                    </a:lnTo>
                    <a:lnTo>
                      <a:pt x="2288" y="1118"/>
                    </a:lnTo>
                    <a:lnTo>
                      <a:pt x="2284" y="1120"/>
                    </a:lnTo>
                    <a:lnTo>
                      <a:pt x="2284" y="1118"/>
                    </a:lnTo>
                    <a:lnTo>
                      <a:pt x="2284" y="1117"/>
                    </a:lnTo>
                    <a:lnTo>
                      <a:pt x="2284" y="1115"/>
                    </a:lnTo>
                    <a:lnTo>
                      <a:pt x="2281" y="1112"/>
                    </a:lnTo>
                    <a:lnTo>
                      <a:pt x="2279" y="1108"/>
                    </a:lnTo>
                    <a:lnTo>
                      <a:pt x="2278" y="1107"/>
                    </a:lnTo>
                    <a:lnTo>
                      <a:pt x="2276" y="1105"/>
                    </a:lnTo>
                    <a:lnTo>
                      <a:pt x="2273" y="1100"/>
                    </a:lnTo>
                    <a:lnTo>
                      <a:pt x="2271" y="1097"/>
                    </a:lnTo>
                    <a:lnTo>
                      <a:pt x="2266" y="1093"/>
                    </a:lnTo>
                    <a:lnTo>
                      <a:pt x="2266" y="1092"/>
                    </a:lnTo>
                    <a:lnTo>
                      <a:pt x="2268" y="1088"/>
                    </a:lnTo>
                    <a:lnTo>
                      <a:pt x="2266" y="1087"/>
                    </a:lnTo>
                    <a:lnTo>
                      <a:pt x="2259" y="1087"/>
                    </a:lnTo>
                    <a:lnTo>
                      <a:pt x="2259" y="1085"/>
                    </a:lnTo>
                    <a:lnTo>
                      <a:pt x="2259" y="1082"/>
                    </a:lnTo>
                    <a:lnTo>
                      <a:pt x="2258" y="1080"/>
                    </a:lnTo>
                    <a:lnTo>
                      <a:pt x="2258" y="1077"/>
                    </a:lnTo>
                    <a:lnTo>
                      <a:pt x="2256" y="1075"/>
                    </a:lnTo>
                    <a:lnTo>
                      <a:pt x="2253" y="1073"/>
                    </a:lnTo>
                    <a:lnTo>
                      <a:pt x="2253" y="1072"/>
                    </a:lnTo>
                    <a:lnTo>
                      <a:pt x="2251" y="1070"/>
                    </a:lnTo>
                    <a:lnTo>
                      <a:pt x="2250" y="1070"/>
                    </a:lnTo>
                    <a:lnTo>
                      <a:pt x="2246" y="1068"/>
                    </a:lnTo>
                    <a:lnTo>
                      <a:pt x="2245" y="1067"/>
                    </a:lnTo>
                    <a:lnTo>
                      <a:pt x="2246" y="1065"/>
                    </a:lnTo>
                    <a:lnTo>
                      <a:pt x="2245" y="1063"/>
                    </a:lnTo>
                    <a:lnTo>
                      <a:pt x="2241" y="1062"/>
                    </a:lnTo>
                    <a:lnTo>
                      <a:pt x="2240" y="1063"/>
                    </a:lnTo>
                    <a:lnTo>
                      <a:pt x="2238" y="1062"/>
                    </a:lnTo>
                    <a:lnTo>
                      <a:pt x="2235" y="1062"/>
                    </a:lnTo>
                    <a:lnTo>
                      <a:pt x="2235" y="1060"/>
                    </a:lnTo>
                    <a:lnTo>
                      <a:pt x="2235" y="1059"/>
                    </a:lnTo>
                    <a:lnTo>
                      <a:pt x="2233" y="1055"/>
                    </a:lnTo>
                    <a:lnTo>
                      <a:pt x="2230" y="1055"/>
                    </a:lnTo>
                    <a:lnTo>
                      <a:pt x="2228" y="1055"/>
                    </a:lnTo>
                    <a:lnTo>
                      <a:pt x="2226" y="1052"/>
                    </a:lnTo>
                    <a:lnTo>
                      <a:pt x="2223" y="1054"/>
                    </a:lnTo>
                    <a:lnTo>
                      <a:pt x="2220" y="1054"/>
                    </a:lnTo>
                    <a:lnTo>
                      <a:pt x="2218" y="1052"/>
                    </a:lnTo>
                    <a:lnTo>
                      <a:pt x="2216" y="1054"/>
                    </a:lnTo>
                    <a:lnTo>
                      <a:pt x="2216" y="1057"/>
                    </a:lnTo>
                    <a:lnTo>
                      <a:pt x="2215" y="1057"/>
                    </a:lnTo>
                    <a:lnTo>
                      <a:pt x="2210" y="1055"/>
                    </a:lnTo>
                    <a:lnTo>
                      <a:pt x="2208" y="1054"/>
                    </a:lnTo>
                    <a:lnTo>
                      <a:pt x="2205" y="1055"/>
                    </a:lnTo>
                    <a:lnTo>
                      <a:pt x="2200" y="1055"/>
                    </a:lnTo>
                    <a:lnTo>
                      <a:pt x="2198" y="1054"/>
                    </a:lnTo>
                    <a:lnTo>
                      <a:pt x="2196" y="1050"/>
                    </a:lnTo>
                    <a:lnTo>
                      <a:pt x="2188" y="1050"/>
                    </a:lnTo>
                    <a:lnTo>
                      <a:pt x="2185" y="1049"/>
                    </a:lnTo>
                    <a:lnTo>
                      <a:pt x="2181" y="1047"/>
                    </a:lnTo>
                    <a:lnTo>
                      <a:pt x="2178" y="1047"/>
                    </a:lnTo>
                    <a:lnTo>
                      <a:pt x="2176" y="1047"/>
                    </a:lnTo>
                    <a:lnTo>
                      <a:pt x="2170" y="1049"/>
                    </a:lnTo>
                    <a:lnTo>
                      <a:pt x="2168" y="1052"/>
                    </a:lnTo>
                    <a:lnTo>
                      <a:pt x="2166" y="1052"/>
                    </a:lnTo>
                    <a:lnTo>
                      <a:pt x="2165" y="1054"/>
                    </a:lnTo>
                    <a:lnTo>
                      <a:pt x="2160" y="1054"/>
                    </a:lnTo>
                    <a:lnTo>
                      <a:pt x="2156" y="1054"/>
                    </a:lnTo>
                    <a:lnTo>
                      <a:pt x="2151" y="1054"/>
                    </a:lnTo>
                    <a:lnTo>
                      <a:pt x="2148" y="1055"/>
                    </a:lnTo>
                    <a:lnTo>
                      <a:pt x="2145" y="1055"/>
                    </a:lnTo>
                    <a:lnTo>
                      <a:pt x="2142" y="1059"/>
                    </a:lnTo>
                    <a:lnTo>
                      <a:pt x="2138" y="1060"/>
                    </a:lnTo>
                    <a:lnTo>
                      <a:pt x="2135" y="1060"/>
                    </a:lnTo>
                    <a:lnTo>
                      <a:pt x="2135" y="1060"/>
                    </a:lnTo>
                    <a:lnTo>
                      <a:pt x="2132" y="1062"/>
                    </a:lnTo>
                    <a:lnTo>
                      <a:pt x="2128" y="1062"/>
                    </a:lnTo>
                    <a:lnTo>
                      <a:pt x="2122" y="1062"/>
                    </a:lnTo>
                    <a:lnTo>
                      <a:pt x="2120" y="1065"/>
                    </a:lnTo>
                    <a:lnTo>
                      <a:pt x="2120" y="1067"/>
                    </a:lnTo>
                    <a:lnTo>
                      <a:pt x="2115" y="1072"/>
                    </a:lnTo>
                    <a:lnTo>
                      <a:pt x="2115" y="1075"/>
                    </a:lnTo>
                    <a:lnTo>
                      <a:pt x="2112" y="1077"/>
                    </a:lnTo>
                    <a:lnTo>
                      <a:pt x="2112" y="1080"/>
                    </a:lnTo>
                    <a:lnTo>
                      <a:pt x="2110" y="1082"/>
                    </a:lnTo>
                    <a:lnTo>
                      <a:pt x="2110" y="1087"/>
                    </a:lnTo>
                    <a:lnTo>
                      <a:pt x="2112" y="1088"/>
                    </a:lnTo>
                    <a:lnTo>
                      <a:pt x="2115" y="1088"/>
                    </a:lnTo>
                    <a:lnTo>
                      <a:pt x="2120" y="1087"/>
                    </a:lnTo>
                    <a:lnTo>
                      <a:pt x="2123" y="1085"/>
                    </a:lnTo>
                    <a:lnTo>
                      <a:pt x="2127" y="1085"/>
                    </a:lnTo>
                    <a:lnTo>
                      <a:pt x="2130" y="1090"/>
                    </a:lnTo>
                    <a:lnTo>
                      <a:pt x="2132" y="1095"/>
                    </a:lnTo>
                    <a:lnTo>
                      <a:pt x="2135" y="1097"/>
                    </a:lnTo>
                    <a:lnTo>
                      <a:pt x="2135" y="1100"/>
                    </a:lnTo>
                    <a:lnTo>
                      <a:pt x="2137" y="1103"/>
                    </a:lnTo>
                    <a:lnTo>
                      <a:pt x="2137" y="1108"/>
                    </a:lnTo>
                    <a:lnTo>
                      <a:pt x="2133" y="1110"/>
                    </a:lnTo>
                    <a:lnTo>
                      <a:pt x="2130" y="1115"/>
                    </a:lnTo>
                    <a:lnTo>
                      <a:pt x="2128" y="1120"/>
                    </a:lnTo>
                    <a:lnTo>
                      <a:pt x="2127" y="1122"/>
                    </a:lnTo>
                    <a:lnTo>
                      <a:pt x="2123" y="1127"/>
                    </a:lnTo>
                    <a:lnTo>
                      <a:pt x="2123" y="1130"/>
                    </a:lnTo>
                    <a:lnTo>
                      <a:pt x="2125" y="1133"/>
                    </a:lnTo>
                    <a:lnTo>
                      <a:pt x="2125" y="1137"/>
                    </a:lnTo>
                    <a:lnTo>
                      <a:pt x="2125" y="1140"/>
                    </a:lnTo>
                    <a:lnTo>
                      <a:pt x="2128" y="1143"/>
                    </a:lnTo>
                    <a:lnTo>
                      <a:pt x="2128" y="1147"/>
                    </a:lnTo>
                    <a:lnTo>
                      <a:pt x="2125" y="1148"/>
                    </a:lnTo>
                    <a:lnTo>
                      <a:pt x="2123" y="1152"/>
                    </a:lnTo>
                    <a:lnTo>
                      <a:pt x="2125" y="1155"/>
                    </a:lnTo>
                    <a:lnTo>
                      <a:pt x="2125" y="1161"/>
                    </a:lnTo>
                    <a:lnTo>
                      <a:pt x="2125" y="1163"/>
                    </a:lnTo>
                    <a:lnTo>
                      <a:pt x="2125" y="1170"/>
                    </a:lnTo>
                    <a:lnTo>
                      <a:pt x="2127" y="1170"/>
                    </a:lnTo>
                    <a:lnTo>
                      <a:pt x="2128" y="1171"/>
                    </a:lnTo>
                    <a:lnTo>
                      <a:pt x="2132" y="1170"/>
                    </a:lnTo>
                    <a:lnTo>
                      <a:pt x="2133" y="1171"/>
                    </a:lnTo>
                    <a:lnTo>
                      <a:pt x="2133" y="1175"/>
                    </a:lnTo>
                    <a:lnTo>
                      <a:pt x="2132" y="1180"/>
                    </a:lnTo>
                    <a:lnTo>
                      <a:pt x="2128" y="1183"/>
                    </a:lnTo>
                    <a:lnTo>
                      <a:pt x="2120" y="1185"/>
                    </a:lnTo>
                    <a:lnTo>
                      <a:pt x="2115" y="1188"/>
                    </a:lnTo>
                    <a:lnTo>
                      <a:pt x="2103" y="1198"/>
                    </a:lnTo>
                    <a:lnTo>
                      <a:pt x="2100" y="1198"/>
                    </a:lnTo>
                    <a:lnTo>
                      <a:pt x="2097" y="1195"/>
                    </a:lnTo>
                    <a:lnTo>
                      <a:pt x="2090" y="1195"/>
                    </a:lnTo>
                    <a:lnTo>
                      <a:pt x="2085" y="1195"/>
                    </a:lnTo>
                    <a:lnTo>
                      <a:pt x="2085" y="1193"/>
                    </a:lnTo>
                    <a:lnTo>
                      <a:pt x="2080" y="1193"/>
                    </a:lnTo>
                    <a:lnTo>
                      <a:pt x="2078" y="1195"/>
                    </a:lnTo>
                    <a:lnTo>
                      <a:pt x="2075" y="1191"/>
                    </a:lnTo>
                    <a:lnTo>
                      <a:pt x="2067" y="1190"/>
                    </a:lnTo>
                    <a:lnTo>
                      <a:pt x="2058" y="1190"/>
                    </a:lnTo>
                    <a:lnTo>
                      <a:pt x="2058" y="1193"/>
                    </a:lnTo>
                    <a:lnTo>
                      <a:pt x="2053" y="1196"/>
                    </a:lnTo>
                    <a:lnTo>
                      <a:pt x="2049" y="1196"/>
                    </a:lnTo>
                    <a:lnTo>
                      <a:pt x="2047" y="1195"/>
                    </a:lnTo>
                    <a:lnTo>
                      <a:pt x="2042" y="1196"/>
                    </a:lnTo>
                    <a:lnTo>
                      <a:pt x="2039" y="1195"/>
                    </a:lnTo>
                    <a:lnTo>
                      <a:pt x="2035" y="1191"/>
                    </a:lnTo>
                    <a:lnTo>
                      <a:pt x="2030" y="1188"/>
                    </a:lnTo>
                    <a:lnTo>
                      <a:pt x="2025" y="1188"/>
                    </a:lnTo>
                    <a:lnTo>
                      <a:pt x="2019" y="1190"/>
                    </a:lnTo>
                    <a:lnTo>
                      <a:pt x="2017" y="1188"/>
                    </a:lnTo>
                    <a:lnTo>
                      <a:pt x="2012" y="1188"/>
                    </a:lnTo>
                    <a:lnTo>
                      <a:pt x="2009" y="1191"/>
                    </a:lnTo>
                    <a:lnTo>
                      <a:pt x="2007" y="1196"/>
                    </a:lnTo>
                    <a:lnTo>
                      <a:pt x="2004" y="1200"/>
                    </a:lnTo>
                    <a:lnTo>
                      <a:pt x="1999" y="1201"/>
                    </a:lnTo>
                    <a:lnTo>
                      <a:pt x="1995" y="1205"/>
                    </a:lnTo>
                    <a:lnTo>
                      <a:pt x="1995" y="1208"/>
                    </a:lnTo>
                    <a:lnTo>
                      <a:pt x="1994" y="1211"/>
                    </a:lnTo>
                    <a:lnTo>
                      <a:pt x="1989" y="1215"/>
                    </a:lnTo>
                    <a:lnTo>
                      <a:pt x="1977" y="1215"/>
                    </a:lnTo>
                    <a:lnTo>
                      <a:pt x="1974" y="1216"/>
                    </a:lnTo>
                    <a:lnTo>
                      <a:pt x="1970" y="1220"/>
                    </a:lnTo>
                    <a:lnTo>
                      <a:pt x="1964" y="1220"/>
                    </a:lnTo>
                    <a:lnTo>
                      <a:pt x="1955" y="1225"/>
                    </a:lnTo>
                    <a:lnTo>
                      <a:pt x="1951" y="1230"/>
                    </a:lnTo>
                    <a:lnTo>
                      <a:pt x="1949" y="1230"/>
                    </a:lnTo>
                    <a:lnTo>
                      <a:pt x="1944" y="1228"/>
                    </a:lnTo>
                    <a:lnTo>
                      <a:pt x="1939" y="1228"/>
                    </a:lnTo>
                    <a:lnTo>
                      <a:pt x="1936" y="1230"/>
                    </a:lnTo>
                    <a:lnTo>
                      <a:pt x="1931" y="1231"/>
                    </a:lnTo>
                    <a:lnTo>
                      <a:pt x="1916" y="1231"/>
                    </a:lnTo>
                    <a:lnTo>
                      <a:pt x="1906" y="1228"/>
                    </a:lnTo>
                    <a:lnTo>
                      <a:pt x="1896" y="1230"/>
                    </a:lnTo>
                    <a:lnTo>
                      <a:pt x="1891" y="1230"/>
                    </a:lnTo>
                    <a:lnTo>
                      <a:pt x="1887" y="1225"/>
                    </a:lnTo>
                    <a:lnTo>
                      <a:pt x="1884" y="1225"/>
                    </a:lnTo>
                    <a:lnTo>
                      <a:pt x="1881" y="1223"/>
                    </a:lnTo>
                    <a:lnTo>
                      <a:pt x="1876" y="1220"/>
                    </a:lnTo>
                    <a:lnTo>
                      <a:pt x="1874" y="1213"/>
                    </a:lnTo>
                    <a:lnTo>
                      <a:pt x="1871" y="1211"/>
                    </a:lnTo>
                    <a:lnTo>
                      <a:pt x="1866" y="1211"/>
                    </a:lnTo>
                    <a:lnTo>
                      <a:pt x="1859" y="1211"/>
                    </a:lnTo>
                    <a:lnTo>
                      <a:pt x="1851" y="1210"/>
                    </a:lnTo>
                    <a:lnTo>
                      <a:pt x="1846" y="1203"/>
                    </a:lnTo>
                    <a:lnTo>
                      <a:pt x="1836" y="1203"/>
                    </a:lnTo>
                    <a:lnTo>
                      <a:pt x="1829" y="1201"/>
                    </a:lnTo>
                    <a:lnTo>
                      <a:pt x="1824" y="1200"/>
                    </a:lnTo>
                    <a:lnTo>
                      <a:pt x="1818" y="1201"/>
                    </a:lnTo>
                    <a:lnTo>
                      <a:pt x="1811" y="1201"/>
                    </a:lnTo>
                    <a:lnTo>
                      <a:pt x="1806" y="1203"/>
                    </a:lnTo>
                    <a:lnTo>
                      <a:pt x="1796" y="1205"/>
                    </a:lnTo>
                    <a:lnTo>
                      <a:pt x="1789" y="1206"/>
                    </a:lnTo>
                    <a:lnTo>
                      <a:pt x="1786" y="1211"/>
                    </a:lnTo>
                    <a:lnTo>
                      <a:pt x="1783" y="1211"/>
                    </a:lnTo>
                    <a:lnTo>
                      <a:pt x="1779" y="1210"/>
                    </a:lnTo>
                    <a:lnTo>
                      <a:pt x="1776" y="1210"/>
                    </a:lnTo>
                    <a:lnTo>
                      <a:pt x="1773" y="1213"/>
                    </a:lnTo>
                    <a:lnTo>
                      <a:pt x="1764" y="1211"/>
                    </a:lnTo>
                    <a:lnTo>
                      <a:pt x="1763" y="1213"/>
                    </a:lnTo>
                    <a:lnTo>
                      <a:pt x="1759" y="1213"/>
                    </a:lnTo>
                    <a:lnTo>
                      <a:pt x="1753" y="1210"/>
                    </a:lnTo>
                    <a:lnTo>
                      <a:pt x="1745" y="1208"/>
                    </a:lnTo>
                    <a:lnTo>
                      <a:pt x="1745" y="1206"/>
                    </a:lnTo>
                    <a:lnTo>
                      <a:pt x="1740" y="1201"/>
                    </a:lnTo>
                    <a:lnTo>
                      <a:pt x="1736" y="1201"/>
                    </a:lnTo>
                    <a:lnTo>
                      <a:pt x="1733" y="1200"/>
                    </a:lnTo>
                    <a:lnTo>
                      <a:pt x="1733" y="1195"/>
                    </a:lnTo>
                    <a:lnTo>
                      <a:pt x="1731" y="1190"/>
                    </a:lnTo>
                    <a:lnTo>
                      <a:pt x="1728" y="1188"/>
                    </a:lnTo>
                    <a:lnTo>
                      <a:pt x="1728" y="1185"/>
                    </a:lnTo>
                    <a:lnTo>
                      <a:pt x="1726" y="1181"/>
                    </a:lnTo>
                    <a:lnTo>
                      <a:pt x="1726" y="1180"/>
                    </a:lnTo>
                    <a:lnTo>
                      <a:pt x="1725" y="1176"/>
                    </a:lnTo>
                    <a:lnTo>
                      <a:pt x="1721" y="1175"/>
                    </a:lnTo>
                    <a:lnTo>
                      <a:pt x="1710" y="1175"/>
                    </a:lnTo>
                    <a:lnTo>
                      <a:pt x="1706" y="1175"/>
                    </a:lnTo>
                    <a:lnTo>
                      <a:pt x="1703" y="1173"/>
                    </a:lnTo>
                    <a:lnTo>
                      <a:pt x="1696" y="1171"/>
                    </a:lnTo>
                    <a:lnTo>
                      <a:pt x="1695" y="1170"/>
                    </a:lnTo>
                    <a:lnTo>
                      <a:pt x="1691" y="1168"/>
                    </a:lnTo>
                    <a:lnTo>
                      <a:pt x="1681" y="1168"/>
                    </a:lnTo>
                    <a:lnTo>
                      <a:pt x="1676" y="1168"/>
                    </a:lnTo>
                    <a:lnTo>
                      <a:pt x="1670" y="1166"/>
                    </a:lnTo>
                    <a:lnTo>
                      <a:pt x="1670" y="1165"/>
                    </a:lnTo>
                    <a:lnTo>
                      <a:pt x="1663" y="1161"/>
                    </a:lnTo>
                    <a:lnTo>
                      <a:pt x="1656" y="1160"/>
                    </a:lnTo>
                    <a:lnTo>
                      <a:pt x="1653" y="1158"/>
                    </a:lnTo>
                    <a:lnTo>
                      <a:pt x="1648" y="1158"/>
                    </a:lnTo>
                    <a:lnTo>
                      <a:pt x="1647" y="1160"/>
                    </a:lnTo>
                    <a:lnTo>
                      <a:pt x="1645" y="1163"/>
                    </a:lnTo>
                    <a:lnTo>
                      <a:pt x="1647" y="1168"/>
                    </a:lnTo>
                    <a:lnTo>
                      <a:pt x="1645" y="1171"/>
                    </a:lnTo>
                    <a:lnTo>
                      <a:pt x="1643" y="1170"/>
                    </a:lnTo>
                    <a:lnTo>
                      <a:pt x="1638" y="1171"/>
                    </a:lnTo>
                    <a:lnTo>
                      <a:pt x="1637" y="1175"/>
                    </a:lnTo>
                    <a:lnTo>
                      <a:pt x="1637" y="1178"/>
                    </a:lnTo>
                    <a:lnTo>
                      <a:pt x="1632" y="1183"/>
                    </a:lnTo>
                    <a:lnTo>
                      <a:pt x="1632" y="1195"/>
                    </a:lnTo>
                    <a:lnTo>
                      <a:pt x="1633" y="1200"/>
                    </a:lnTo>
                    <a:lnTo>
                      <a:pt x="1640" y="1201"/>
                    </a:lnTo>
                    <a:lnTo>
                      <a:pt x="1642" y="1205"/>
                    </a:lnTo>
                    <a:lnTo>
                      <a:pt x="1647" y="1206"/>
                    </a:lnTo>
                    <a:lnTo>
                      <a:pt x="1648" y="1208"/>
                    </a:lnTo>
                    <a:lnTo>
                      <a:pt x="1647" y="1216"/>
                    </a:lnTo>
                    <a:lnTo>
                      <a:pt x="1647" y="1223"/>
                    </a:lnTo>
                    <a:lnTo>
                      <a:pt x="1652" y="1225"/>
                    </a:lnTo>
                    <a:lnTo>
                      <a:pt x="1653" y="1228"/>
                    </a:lnTo>
                    <a:lnTo>
                      <a:pt x="1648" y="1235"/>
                    </a:lnTo>
                    <a:lnTo>
                      <a:pt x="1642" y="1236"/>
                    </a:lnTo>
                    <a:lnTo>
                      <a:pt x="1637" y="1235"/>
                    </a:lnTo>
                    <a:lnTo>
                      <a:pt x="1635" y="1236"/>
                    </a:lnTo>
                    <a:lnTo>
                      <a:pt x="1630" y="1236"/>
                    </a:lnTo>
                    <a:lnTo>
                      <a:pt x="1627" y="1235"/>
                    </a:lnTo>
                    <a:lnTo>
                      <a:pt x="1617" y="1235"/>
                    </a:lnTo>
                    <a:lnTo>
                      <a:pt x="1612" y="1236"/>
                    </a:lnTo>
                    <a:lnTo>
                      <a:pt x="1608" y="1233"/>
                    </a:lnTo>
                    <a:lnTo>
                      <a:pt x="1605" y="1231"/>
                    </a:lnTo>
                    <a:lnTo>
                      <a:pt x="1600" y="1233"/>
                    </a:lnTo>
                    <a:lnTo>
                      <a:pt x="1595" y="1236"/>
                    </a:lnTo>
                    <a:lnTo>
                      <a:pt x="1590" y="1238"/>
                    </a:lnTo>
                    <a:lnTo>
                      <a:pt x="1587" y="1240"/>
                    </a:lnTo>
                    <a:lnTo>
                      <a:pt x="1578" y="1236"/>
                    </a:lnTo>
                    <a:lnTo>
                      <a:pt x="1573" y="1233"/>
                    </a:lnTo>
                    <a:lnTo>
                      <a:pt x="1562" y="1226"/>
                    </a:lnTo>
                    <a:lnTo>
                      <a:pt x="1560" y="1223"/>
                    </a:lnTo>
                    <a:lnTo>
                      <a:pt x="1558" y="1220"/>
                    </a:lnTo>
                    <a:lnTo>
                      <a:pt x="1558" y="1216"/>
                    </a:lnTo>
                    <a:lnTo>
                      <a:pt x="1550" y="1216"/>
                    </a:lnTo>
                    <a:lnTo>
                      <a:pt x="1547" y="1218"/>
                    </a:lnTo>
                    <a:lnTo>
                      <a:pt x="1542" y="1218"/>
                    </a:lnTo>
                    <a:lnTo>
                      <a:pt x="1540" y="1220"/>
                    </a:lnTo>
                    <a:lnTo>
                      <a:pt x="1534" y="1220"/>
                    </a:lnTo>
                    <a:lnTo>
                      <a:pt x="1532" y="1216"/>
                    </a:lnTo>
                    <a:lnTo>
                      <a:pt x="1530" y="1215"/>
                    </a:lnTo>
                    <a:lnTo>
                      <a:pt x="1529" y="1211"/>
                    </a:lnTo>
                    <a:lnTo>
                      <a:pt x="1527" y="1211"/>
                    </a:lnTo>
                    <a:lnTo>
                      <a:pt x="1524" y="1213"/>
                    </a:lnTo>
                    <a:lnTo>
                      <a:pt x="1517" y="1213"/>
                    </a:lnTo>
                    <a:lnTo>
                      <a:pt x="1514" y="1213"/>
                    </a:lnTo>
                    <a:lnTo>
                      <a:pt x="1509" y="1213"/>
                    </a:lnTo>
                    <a:lnTo>
                      <a:pt x="1500" y="1215"/>
                    </a:lnTo>
                    <a:lnTo>
                      <a:pt x="1497" y="1216"/>
                    </a:lnTo>
                    <a:lnTo>
                      <a:pt x="1494" y="1221"/>
                    </a:lnTo>
                    <a:lnTo>
                      <a:pt x="1490" y="1223"/>
                    </a:lnTo>
                    <a:lnTo>
                      <a:pt x="1482" y="1221"/>
                    </a:lnTo>
                    <a:lnTo>
                      <a:pt x="1480" y="1223"/>
                    </a:lnTo>
                    <a:lnTo>
                      <a:pt x="1482" y="1226"/>
                    </a:lnTo>
                    <a:lnTo>
                      <a:pt x="1484" y="1228"/>
                    </a:lnTo>
                    <a:lnTo>
                      <a:pt x="1482" y="1230"/>
                    </a:lnTo>
                    <a:lnTo>
                      <a:pt x="1479" y="1235"/>
                    </a:lnTo>
                    <a:lnTo>
                      <a:pt x="1474" y="1235"/>
                    </a:lnTo>
                    <a:lnTo>
                      <a:pt x="1470" y="1238"/>
                    </a:lnTo>
                    <a:lnTo>
                      <a:pt x="1470" y="1241"/>
                    </a:lnTo>
                    <a:lnTo>
                      <a:pt x="1464" y="1245"/>
                    </a:lnTo>
                    <a:lnTo>
                      <a:pt x="1462" y="1248"/>
                    </a:lnTo>
                    <a:lnTo>
                      <a:pt x="1462" y="1253"/>
                    </a:lnTo>
                    <a:lnTo>
                      <a:pt x="1454" y="1256"/>
                    </a:lnTo>
                    <a:lnTo>
                      <a:pt x="1451" y="1259"/>
                    </a:lnTo>
                    <a:lnTo>
                      <a:pt x="1449" y="1261"/>
                    </a:lnTo>
                    <a:lnTo>
                      <a:pt x="1437" y="1261"/>
                    </a:lnTo>
                    <a:lnTo>
                      <a:pt x="1432" y="1263"/>
                    </a:lnTo>
                    <a:lnTo>
                      <a:pt x="1429" y="1271"/>
                    </a:lnTo>
                    <a:lnTo>
                      <a:pt x="1429" y="1271"/>
                    </a:lnTo>
                    <a:lnTo>
                      <a:pt x="1427" y="1271"/>
                    </a:lnTo>
                    <a:lnTo>
                      <a:pt x="1422" y="1269"/>
                    </a:lnTo>
                    <a:lnTo>
                      <a:pt x="1419" y="1269"/>
                    </a:lnTo>
                    <a:lnTo>
                      <a:pt x="1417" y="1269"/>
                    </a:lnTo>
                    <a:lnTo>
                      <a:pt x="1411" y="1266"/>
                    </a:lnTo>
                    <a:lnTo>
                      <a:pt x="1406" y="1263"/>
                    </a:lnTo>
                    <a:lnTo>
                      <a:pt x="1402" y="1261"/>
                    </a:lnTo>
                    <a:lnTo>
                      <a:pt x="1401" y="1258"/>
                    </a:lnTo>
                    <a:lnTo>
                      <a:pt x="1402" y="1253"/>
                    </a:lnTo>
                    <a:lnTo>
                      <a:pt x="1401" y="1251"/>
                    </a:lnTo>
                    <a:lnTo>
                      <a:pt x="1396" y="1255"/>
                    </a:lnTo>
                    <a:lnTo>
                      <a:pt x="1392" y="1258"/>
                    </a:lnTo>
                    <a:lnTo>
                      <a:pt x="1387" y="1259"/>
                    </a:lnTo>
                    <a:lnTo>
                      <a:pt x="1376" y="1259"/>
                    </a:lnTo>
                    <a:lnTo>
                      <a:pt x="1372" y="1261"/>
                    </a:lnTo>
                    <a:lnTo>
                      <a:pt x="1371" y="1264"/>
                    </a:lnTo>
                    <a:lnTo>
                      <a:pt x="1367" y="1263"/>
                    </a:lnTo>
                    <a:lnTo>
                      <a:pt x="1362" y="1261"/>
                    </a:lnTo>
                    <a:lnTo>
                      <a:pt x="1361" y="1261"/>
                    </a:lnTo>
                    <a:lnTo>
                      <a:pt x="1359" y="1259"/>
                    </a:lnTo>
                    <a:lnTo>
                      <a:pt x="1358" y="1258"/>
                    </a:lnTo>
                    <a:lnTo>
                      <a:pt x="1356" y="1255"/>
                    </a:lnTo>
                    <a:lnTo>
                      <a:pt x="1356" y="1251"/>
                    </a:lnTo>
                    <a:lnTo>
                      <a:pt x="1356" y="1250"/>
                    </a:lnTo>
                    <a:lnTo>
                      <a:pt x="1356" y="1246"/>
                    </a:lnTo>
                    <a:lnTo>
                      <a:pt x="1353" y="1245"/>
                    </a:lnTo>
                    <a:lnTo>
                      <a:pt x="1351" y="1245"/>
                    </a:lnTo>
                    <a:lnTo>
                      <a:pt x="1346" y="1241"/>
                    </a:lnTo>
                    <a:lnTo>
                      <a:pt x="1341" y="1240"/>
                    </a:lnTo>
                    <a:lnTo>
                      <a:pt x="1338" y="1240"/>
                    </a:lnTo>
                    <a:lnTo>
                      <a:pt x="1336" y="1235"/>
                    </a:lnTo>
                    <a:lnTo>
                      <a:pt x="1331" y="1228"/>
                    </a:lnTo>
                    <a:lnTo>
                      <a:pt x="1324" y="1225"/>
                    </a:lnTo>
                    <a:lnTo>
                      <a:pt x="1318" y="1221"/>
                    </a:lnTo>
                    <a:lnTo>
                      <a:pt x="1308" y="1221"/>
                    </a:lnTo>
                    <a:lnTo>
                      <a:pt x="1301" y="1223"/>
                    </a:lnTo>
                    <a:lnTo>
                      <a:pt x="1299" y="1225"/>
                    </a:lnTo>
                    <a:lnTo>
                      <a:pt x="1301" y="1228"/>
                    </a:lnTo>
                    <a:lnTo>
                      <a:pt x="1299" y="1230"/>
                    </a:lnTo>
                    <a:lnTo>
                      <a:pt x="1294" y="1231"/>
                    </a:lnTo>
                    <a:lnTo>
                      <a:pt x="1291" y="1231"/>
                    </a:lnTo>
                    <a:lnTo>
                      <a:pt x="1286" y="1233"/>
                    </a:lnTo>
                    <a:lnTo>
                      <a:pt x="1279" y="1230"/>
                    </a:lnTo>
                    <a:lnTo>
                      <a:pt x="1276" y="1230"/>
                    </a:lnTo>
                    <a:lnTo>
                      <a:pt x="1273" y="1233"/>
                    </a:lnTo>
                    <a:lnTo>
                      <a:pt x="1268" y="1233"/>
                    </a:lnTo>
                    <a:lnTo>
                      <a:pt x="1264" y="1230"/>
                    </a:lnTo>
                    <a:lnTo>
                      <a:pt x="1259" y="1228"/>
                    </a:lnTo>
                    <a:lnTo>
                      <a:pt x="1258" y="1225"/>
                    </a:lnTo>
                    <a:lnTo>
                      <a:pt x="1259" y="1221"/>
                    </a:lnTo>
                    <a:lnTo>
                      <a:pt x="1253" y="1218"/>
                    </a:lnTo>
                    <a:lnTo>
                      <a:pt x="1248" y="1220"/>
                    </a:lnTo>
                    <a:lnTo>
                      <a:pt x="1248" y="1225"/>
                    </a:lnTo>
                    <a:lnTo>
                      <a:pt x="1250" y="1226"/>
                    </a:lnTo>
                    <a:lnTo>
                      <a:pt x="1250" y="1228"/>
                    </a:lnTo>
                    <a:lnTo>
                      <a:pt x="1245" y="1231"/>
                    </a:lnTo>
                    <a:lnTo>
                      <a:pt x="1240" y="1231"/>
                    </a:lnTo>
                    <a:lnTo>
                      <a:pt x="1180" y="1165"/>
                    </a:lnTo>
                    <a:lnTo>
                      <a:pt x="1137" y="1135"/>
                    </a:lnTo>
                    <a:lnTo>
                      <a:pt x="1133" y="1132"/>
                    </a:lnTo>
                    <a:lnTo>
                      <a:pt x="1138" y="1132"/>
                    </a:lnTo>
                    <a:lnTo>
                      <a:pt x="1142" y="1127"/>
                    </a:lnTo>
                    <a:lnTo>
                      <a:pt x="1142" y="1123"/>
                    </a:lnTo>
                    <a:lnTo>
                      <a:pt x="1140" y="1122"/>
                    </a:lnTo>
                    <a:lnTo>
                      <a:pt x="1133" y="1123"/>
                    </a:lnTo>
                    <a:lnTo>
                      <a:pt x="1128" y="1125"/>
                    </a:lnTo>
                    <a:lnTo>
                      <a:pt x="1123" y="1128"/>
                    </a:lnTo>
                    <a:lnTo>
                      <a:pt x="1120" y="1130"/>
                    </a:lnTo>
                    <a:lnTo>
                      <a:pt x="1115" y="1133"/>
                    </a:lnTo>
                    <a:lnTo>
                      <a:pt x="1115" y="1137"/>
                    </a:lnTo>
                    <a:lnTo>
                      <a:pt x="1110" y="1140"/>
                    </a:lnTo>
                    <a:lnTo>
                      <a:pt x="1108" y="1143"/>
                    </a:lnTo>
                    <a:lnTo>
                      <a:pt x="1105" y="1147"/>
                    </a:lnTo>
                    <a:lnTo>
                      <a:pt x="1097" y="1147"/>
                    </a:lnTo>
                    <a:lnTo>
                      <a:pt x="1093" y="1148"/>
                    </a:lnTo>
                    <a:lnTo>
                      <a:pt x="1093" y="1153"/>
                    </a:lnTo>
                    <a:lnTo>
                      <a:pt x="1090" y="1157"/>
                    </a:lnTo>
                    <a:lnTo>
                      <a:pt x="1088" y="1155"/>
                    </a:lnTo>
                    <a:lnTo>
                      <a:pt x="1078" y="1152"/>
                    </a:lnTo>
                    <a:lnTo>
                      <a:pt x="1073" y="1153"/>
                    </a:lnTo>
                    <a:lnTo>
                      <a:pt x="1070" y="1157"/>
                    </a:lnTo>
                    <a:lnTo>
                      <a:pt x="1067" y="1157"/>
                    </a:lnTo>
                    <a:lnTo>
                      <a:pt x="1063" y="1153"/>
                    </a:lnTo>
                    <a:lnTo>
                      <a:pt x="1063" y="1147"/>
                    </a:lnTo>
                    <a:lnTo>
                      <a:pt x="1067" y="1145"/>
                    </a:lnTo>
                    <a:lnTo>
                      <a:pt x="1068" y="1140"/>
                    </a:lnTo>
                    <a:lnTo>
                      <a:pt x="1065" y="1140"/>
                    </a:lnTo>
                    <a:lnTo>
                      <a:pt x="1062" y="1142"/>
                    </a:lnTo>
                    <a:lnTo>
                      <a:pt x="1059" y="1142"/>
                    </a:lnTo>
                    <a:lnTo>
                      <a:pt x="1050" y="1138"/>
                    </a:lnTo>
                    <a:lnTo>
                      <a:pt x="1045" y="1138"/>
                    </a:lnTo>
                    <a:lnTo>
                      <a:pt x="1047" y="1142"/>
                    </a:lnTo>
                    <a:lnTo>
                      <a:pt x="1049" y="1143"/>
                    </a:lnTo>
                    <a:lnTo>
                      <a:pt x="1045" y="1147"/>
                    </a:lnTo>
                    <a:lnTo>
                      <a:pt x="1042" y="1147"/>
                    </a:lnTo>
                    <a:lnTo>
                      <a:pt x="1039" y="1142"/>
                    </a:lnTo>
                    <a:lnTo>
                      <a:pt x="1039" y="1133"/>
                    </a:lnTo>
                    <a:lnTo>
                      <a:pt x="1030" y="1128"/>
                    </a:lnTo>
                    <a:lnTo>
                      <a:pt x="1029" y="1130"/>
                    </a:lnTo>
                    <a:lnTo>
                      <a:pt x="1030" y="1133"/>
                    </a:lnTo>
                    <a:lnTo>
                      <a:pt x="1030" y="1137"/>
                    </a:lnTo>
                    <a:lnTo>
                      <a:pt x="1027" y="1137"/>
                    </a:lnTo>
                    <a:lnTo>
                      <a:pt x="1025" y="1133"/>
                    </a:lnTo>
                    <a:lnTo>
                      <a:pt x="1022" y="1133"/>
                    </a:lnTo>
                    <a:lnTo>
                      <a:pt x="1022" y="1138"/>
                    </a:lnTo>
                    <a:lnTo>
                      <a:pt x="1019" y="1138"/>
                    </a:lnTo>
                    <a:lnTo>
                      <a:pt x="1015" y="1137"/>
                    </a:lnTo>
                    <a:lnTo>
                      <a:pt x="1009" y="1138"/>
                    </a:lnTo>
                    <a:lnTo>
                      <a:pt x="1007" y="1137"/>
                    </a:lnTo>
                    <a:lnTo>
                      <a:pt x="1004" y="1133"/>
                    </a:lnTo>
                    <a:lnTo>
                      <a:pt x="1009" y="1132"/>
                    </a:lnTo>
                    <a:lnTo>
                      <a:pt x="1009" y="1130"/>
                    </a:lnTo>
                    <a:lnTo>
                      <a:pt x="1007" y="1127"/>
                    </a:lnTo>
                    <a:lnTo>
                      <a:pt x="1009" y="1122"/>
                    </a:lnTo>
                    <a:lnTo>
                      <a:pt x="1009" y="1120"/>
                    </a:lnTo>
                    <a:lnTo>
                      <a:pt x="1005" y="1118"/>
                    </a:lnTo>
                    <a:lnTo>
                      <a:pt x="1002" y="1115"/>
                    </a:lnTo>
                    <a:lnTo>
                      <a:pt x="1000" y="1110"/>
                    </a:lnTo>
                    <a:lnTo>
                      <a:pt x="999" y="1108"/>
                    </a:lnTo>
                    <a:lnTo>
                      <a:pt x="995" y="1103"/>
                    </a:lnTo>
                    <a:lnTo>
                      <a:pt x="990" y="1103"/>
                    </a:lnTo>
                    <a:lnTo>
                      <a:pt x="985" y="1105"/>
                    </a:lnTo>
                    <a:lnTo>
                      <a:pt x="980" y="1105"/>
                    </a:lnTo>
                    <a:lnTo>
                      <a:pt x="974" y="1102"/>
                    </a:lnTo>
                    <a:lnTo>
                      <a:pt x="967" y="1102"/>
                    </a:lnTo>
                    <a:lnTo>
                      <a:pt x="962" y="1100"/>
                    </a:lnTo>
                    <a:lnTo>
                      <a:pt x="957" y="1102"/>
                    </a:lnTo>
                    <a:lnTo>
                      <a:pt x="956" y="1100"/>
                    </a:lnTo>
                    <a:lnTo>
                      <a:pt x="951" y="1103"/>
                    </a:lnTo>
                    <a:lnTo>
                      <a:pt x="949" y="1107"/>
                    </a:lnTo>
                    <a:lnTo>
                      <a:pt x="942" y="1107"/>
                    </a:lnTo>
                    <a:lnTo>
                      <a:pt x="941" y="1108"/>
                    </a:lnTo>
                    <a:lnTo>
                      <a:pt x="942" y="1112"/>
                    </a:lnTo>
                    <a:lnTo>
                      <a:pt x="942" y="1115"/>
                    </a:lnTo>
                    <a:lnTo>
                      <a:pt x="936" y="1117"/>
                    </a:lnTo>
                    <a:lnTo>
                      <a:pt x="932" y="1115"/>
                    </a:lnTo>
                    <a:lnTo>
                      <a:pt x="929" y="1120"/>
                    </a:lnTo>
                    <a:lnTo>
                      <a:pt x="924" y="1120"/>
                    </a:lnTo>
                    <a:lnTo>
                      <a:pt x="922" y="1122"/>
                    </a:lnTo>
                    <a:lnTo>
                      <a:pt x="919" y="1122"/>
                    </a:lnTo>
                    <a:lnTo>
                      <a:pt x="909" y="1128"/>
                    </a:lnTo>
                    <a:lnTo>
                      <a:pt x="904" y="1130"/>
                    </a:lnTo>
                    <a:lnTo>
                      <a:pt x="899" y="1132"/>
                    </a:lnTo>
                    <a:lnTo>
                      <a:pt x="896" y="1132"/>
                    </a:lnTo>
                    <a:lnTo>
                      <a:pt x="892" y="1130"/>
                    </a:lnTo>
                    <a:lnTo>
                      <a:pt x="889" y="1132"/>
                    </a:lnTo>
                    <a:lnTo>
                      <a:pt x="889" y="1135"/>
                    </a:lnTo>
                    <a:lnTo>
                      <a:pt x="884" y="1135"/>
                    </a:lnTo>
                    <a:lnTo>
                      <a:pt x="881" y="1137"/>
                    </a:lnTo>
                    <a:lnTo>
                      <a:pt x="881" y="1142"/>
                    </a:lnTo>
                    <a:lnTo>
                      <a:pt x="879" y="1143"/>
                    </a:lnTo>
                    <a:lnTo>
                      <a:pt x="876" y="1142"/>
                    </a:lnTo>
                    <a:lnTo>
                      <a:pt x="872" y="1142"/>
                    </a:lnTo>
                    <a:lnTo>
                      <a:pt x="869" y="1145"/>
                    </a:lnTo>
                    <a:lnTo>
                      <a:pt x="862" y="1145"/>
                    </a:lnTo>
                    <a:lnTo>
                      <a:pt x="856" y="1148"/>
                    </a:lnTo>
                    <a:lnTo>
                      <a:pt x="854" y="1150"/>
                    </a:lnTo>
                    <a:lnTo>
                      <a:pt x="849" y="1150"/>
                    </a:lnTo>
                    <a:lnTo>
                      <a:pt x="843" y="1153"/>
                    </a:lnTo>
                    <a:lnTo>
                      <a:pt x="838" y="1153"/>
                    </a:lnTo>
                    <a:lnTo>
                      <a:pt x="829" y="1157"/>
                    </a:lnTo>
                    <a:lnTo>
                      <a:pt x="828" y="1160"/>
                    </a:lnTo>
                    <a:lnTo>
                      <a:pt x="826" y="1161"/>
                    </a:lnTo>
                    <a:lnTo>
                      <a:pt x="823" y="1158"/>
                    </a:lnTo>
                    <a:lnTo>
                      <a:pt x="819" y="1158"/>
                    </a:lnTo>
                    <a:lnTo>
                      <a:pt x="814" y="1160"/>
                    </a:lnTo>
                    <a:lnTo>
                      <a:pt x="814" y="1163"/>
                    </a:lnTo>
                    <a:lnTo>
                      <a:pt x="813" y="1165"/>
                    </a:lnTo>
                    <a:lnTo>
                      <a:pt x="808" y="1161"/>
                    </a:lnTo>
                    <a:lnTo>
                      <a:pt x="803" y="1163"/>
                    </a:lnTo>
                    <a:lnTo>
                      <a:pt x="801" y="1160"/>
                    </a:lnTo>
                    <a:lnTo>
                      <a:pt x="798" y="1160"/>
                    </a:lnTo>
                    <a:lnTo>
                      <a:pt x="794" y="1163"/>
                    </a:lnTo>
                    <a:lnTo>
                      <a:pt x="789" y="1163"/>
                    </a:lnTo>
                    <a:lnTo>
                      <a:pt x="788" y="1165"/>
                    </a:lnTo>
                    <a:lnTo>
                      <a:pt x="791" y="1170"/>
                    </a:lnTo>
                    <a:lnTo>
                      <a:pt x="788" y="1171"/>
                    </a:lnTo>
                    <a:lnTo>
                      <a:pt x="793" y="1173"/>
                    </a:lnTo>
                    <a:lnTo>
                      <a:pt x="799" y="1173"/>
                    </a:lnTo>
                    <a:lnTo>
                      <a:pt x="801" y="1178"/>
                    </a:lnTo>
                    <a:lnTo>
                      <a:pt x="794" y="1178"/>
                    </a:lnTo>
                    <a:lnTo>
                      <a:pt x="793" y="1180"/>
                    </a:lnTo>
                    <a:lnTo>
                      <a:pt x="793" y="1181"/>
                    </a:lnTo>
                    <a:lnTo>
                      <a:pt x="799" y="1181"/>
                    </a:lnTo>
                    <a:lnTo>
                      <a:pt x="804" y="1185"/>
                    </a:lnTo>
                    <a:lnTo>
                      <a:pt x="806" y="1181"/>
                    </a:lnTo>
                    <a:lnTo>
                      <a:pt x="811" y="1181"/>
                    </a:lnTo>
                    <a:lnTo>
                      <a:pt x="814" y="1185"/>
                    </a:lnTo>
                    <a:lnTo>
                      <a:pt x="819" y="1186"/>
                    </a:lnTo>
                    <a:lnTo>
                      <a:pt x="819" y="1191"/>
                    </a:lnTo>
                    <a:lnTo>
                      <a:pt x="816" y="1193"/>
                    </a:lnTo>
                    <a:lnTo>
                      <a:pt x="813" y="1191"/>
                    </a:lnTo>
                    <a:lnTo>
                      <a:pt x="803" y="1193"/>
                    </a:lnTo>
                    <a:lnTo>
                      <a:pt x="796" y="1196"/>
                    </a:lnTo>
                    <a:lnTo>
                      <a:pt x="791" y="1205"/>
                    </a:lnTo>
                    <a:lnTo>
                      <a:pt x="791" y="1210"/>
                    </a:lnTo>
                    <a:lnTo>
                      <a:pt x="794" y="1210"/>
                    </a:lnTo>
                    <a:lnTo>
                      <a:pt x="796" y="1215"/>
                    </a:lnTo>
                    <a:lnTo>
                      <a:pt x="793" y="1218"/>
                    </a:lnTo>
                    <a:lnTo>
                      <a:pt x="791" y="1223"/>
                    </a:lnTo>
                    <a:lnTo>
                      <a:pt x="788" y="1223"/>
                    </a:lnTo>
                    <a:lnTo>
                      <a:pt x="786" y="1226"/>
                    </a:lnTo>
                    <a:lnTo>
                      <a:pt x="788" y="1228"/>
                    </a:lnTo>
                    <a:lnTo>
                      <a:pt x="788" y="1231"/>
                    </a:lnTo>
                    <a:lnTo>
                      <a:pt x="794" y="1231"/>
                    </a:lnTo>
                    <a:lnTo>
                      <a:pt x="798" y="1235"/>
                    </a:lnTo>
                    <a:lnTo>
                      <a:pt x="803" y="1235"/>
                    </a:lnTo>
                    <a:lnTo>
                      <a:pt x="804" y="1238"/>
                    </a:lnTo>
                    <a:lnTo>
                      <a:pt x="808" y="1241"/>
                    </a:lnTo>
                    <a:lnTo>
                      <a:pt x="816" y="1241"/>
                    </a:lnTo>
                    <a:lnTo>
                      <a:pt x="818" y="1243"/>
                    </a:lnTo>
                    <a:lnTo>
                      <a:pt x="819" y="1259"/>
                    </a:lnTo>
                    <a:lnTo>
                      <a:pt x="816" y="1263"/>
                    </a:lnTo>
                    <a:lnTo>
                      <a:pt x="809" y="1266"/>
                    </a:lnTo>
                    <a:lnTo>
                      <a:pt x="801" y="1264"/>
                    </a:lnTo>
                    <a:lnTo>
                      <a:pt x="794" y="1261"/>
                    </a:lnTo>
                    <a:lnTo>
                      <a:pt x="791" y="1263"/>
                    </a:lnTo>
                    <a:lnTo>
                      <a:pt x="791" y="1268"/>
                    </a:lnTo>
                    <a:lnTo>
                      <a:pt x="789" y="1273"/>
                    </a:lnTo>
                    <a:lnTo>
                      <a:pt x="783" y="1273"/>
                    </a:lnTo>
                    <a:lnTo>
                      <a:pt x="774" y="1268"/>
                    </a:lnTo>
                    <a:lnTo>
                      <a:pt x="768" y="1269"/>
                    </a:lnTo>
                    <a:lnTo>
                      <a:pt x="764" y="1268"/>
                    </a:lnTo>
                    <a:lnTo>
                      <a:pt x="763" y="1268"/>
                    </a:lnTo>
                    <a:lnTo>
                      <a:pt x="758" y="1268"/>
                    </a:lnTo>
                    <a:lnTo>
                      <a:pt x="753" y="1263"/>
                    </a:lnTo>
                    <a:lnTo>
                      <a:pt x="756" y="1261"/>
                    </a:lnTo>
                    <a:lnTo>
                      <a:pt x="758" y="1258"/>
                    </a:lnTo>
                    <a:lnTo>
                      <a:pt x="755" y="1256"/>
                    </a:lnTo>
                    <a:lnTo>
                      <a:pt x="750" y="1253"/>
                    </a:lnTo>
                    <a:lnTo>
                      <a:pt x="746" y="1256"/>
                    </a:lnTo>
                    <a:lnTo>
                      <a:pt x="741" y="1256"/>
                    </a:lnTo>
                    <a:lnTo>
                      <a:pt x="738" y="1256"/>
                    </a:lnTo>
                    <a:lnTo>
                      <a:pt x="738" y="1263"/>
                    </a:lnTo>
                    <a:lnTo>
                      <a:pt x="731" y="1263"/>
                    </a:lnTo>
                    <a:lnTo>
                      <a:pt x="730" y="1259"/>
                    </a:lnTo>
                    <a:lnTo>
                      <a:pt x="723" y="1255"/>
                    </a:lnTo>
                    <a:lnTo>
                      <a:pt x="718" y="1255"/>
                    </a:lnTo>
                    <a:lnTo>
                      <a:pt x="715" y="1259"/>
                    </a:lnTo>
                    <a:lnTo>
                      <a:pt x="713" y="1256"/>
                    </a:lnTo>
                    <a:lnTo>
                      <a:pt x="708" y="1256"/>
                    </a:lnTo>
                    <a:lnTo>
                      <a:pt x="708" y="1261"/>
                    </a:lnTo>
                    <a:lnTo>
                      <a:pt x="703" y="1261"/>
                    </a:lnTo>
                    <a:lnTo>
                      <a:pt x="703" y="1269"/>
                    </a:lnTo>
                    <a:lnTo>
                      <a:pt x="696" y="1273"/>
                    </a:lnTo>
                    <a:lnTo>
                      <a:pt x="693" y="1273"/>
                    </a:lnTo>
                    <a:lnTo>
                      <a:pt x="690" y="1268"/>
                    </a:lnTo>
                    <a:lnTo>
                      <a:pt x="681" y="1266"/>
                    </a:lnTo>
                    <a:lnTo>
                      <a:pt x="678" y="1263"/>
                    </a:lnTo>
                    <a:lnTo>
                      <a:pt x="673" y="1264"/>
                    </a:lnTo>
                    <a:lnTo>
                      <a:pt x="673" y="1271"/>
                    </a:lnTo>
                    <a:lnTo>
                      <a:pt x="670" y="1274"/>
                    </a:lnTo>
                    <a:lnTo>
                      <a:pt x="668" y="1274"/>
                    </a:lnTo>
                    <a:lnTo>
                      <a:pt x="666" y="1269"/>
                    </a:lnTo>
                    <a:lnTo>
                      <a:pt x="665" y="1266"/>
                    </a:lnTo>
                    <a:lnTo>
                      <a:pt x="662" y="1266"/>
                    </a:lnTo>
                    <a:lnTo>
                      <a:pt x="655" y="1261"/>
                    </a:lnTo>
                    <a:lnTo>
                      <a:pt x="652" y="1256"/>
                    </a:lnTo>
                    <a:lnTo>
                      <a:pt x="645" y="1256"/>
                    </a:lnTo>
                    <a:lnTo>
                      <a:pt x="640" y="1251"/>
                    </a:lnTo>
                    <a:lnTo>
                      <a:pt x="638" y="1251"/>
                    </a:lnTo>
                    <a:lnTo>
                      <a:pt x="635" y="1248"/>
                    </a:lnTo>
                    <a:lnTo>
                      <a:pt x="632" y="1248"/>
                    </a:lnTo>
                    <a:lnTo>
                      <a:pt x="623" y="1250"/>
                    </a:lnTo>
                    <a:lnTo>
                      <a:pt x="617" y="1246"/>
                    </a:lnTo>
                    <a:lnTo>
                      <a:pt x="615" y="1241"/>
                    </a:lnTo>
                    <a:lnTo>
                      <a:pt x="610" y="1241"/>
                    </a:lnTo>
                    <a:lnTo>
                      <a:pt x="605" y="1245"/>
                    </a:lnTo>
                    <a:lnTo>
                      <a:pt x="600" y="1245"/>
                    </a:lnTo>
                    <a:lnTo>
                      <a:pt x="600" y="1246"/>
                    </a:lnTo>
                    <a:lnTo>
                      <a:pt x="597" y="1250"/>
                    </a:lnTo>
                    <a:lnTo>
                      <a:pt x="597" y="1246"/>
                    </a:lnTo>
                    <a:lnTo>
                      <a:pt x="593" y="1248"/>
                    </a:lnTo>
                    <a:lnTo>
                      <a:pt x="592" y="1251"/>
                    </a:lnTo>
                    <a:lnTo>
                      <a:pt x="587" y="1255"/>
                    </a:lnTo>
                    <a:lnTo>
                      <a:pt x="585" y="1251"/>
                    </a:lnTo>
                    <a:lnTo>
                      <a:pt x="588" y="1248"/>
                    </a:lnTo>
                    <a:lnTo>
                      <a:pt x="588" y="1245"/>
                    </a:lnTo>
                    <a:lnTo>
                      <a:pt x="583" y="1243"/>
                    </a:lnTo>
                    <a:lnTo>
                      <a:pt x="577" y="1240"/>
                    </a:lnTo>
                    <a:lnTo>
                      <a:pt x="575" y="1241"/>
                    </a:lnTo>
                    <a:lnTo>
                      <a:pt x="577" y="1246"/>
                    </a:lnTo>
                    <a:lnTo>
                      <a:pt x="575" y="1250"/>
                    </a:lnTo>
                    <a:lnTo>
                      <a:pt x="570" y="1248"/>
                    </a:lnTo>
                    <a:lnTo>
                      <a:pt x="567" y="1251"/>
                    </a:lnTo>
                    <a:lnTo>
                      <a:pt x="565" y="1256"/>
                    </a:lnTo>
                    <a:lnTo>
                      <a:pt x="562" y="1258"/>
                    </a:lnTo>
                    <a:lnTo>
                      <a:pt x="554" y="1261"/>
                    </a:lnTo>
                    <a:lnTo>
                      <a:pt x="552" y="1266"/>
                    </a:lnTo>
                    <a:lnTo>
                      <a:pt x="555" y="1269"/>
                    </a:lnTo>
                    <a:lnTo>
                      <a:pt x="555" y="1276"/>
                    </a:lnTo>
                    <a:lnTo>
                      <a:pt x="549" y="1276"/>
                    </a:lnTo>
                    <a:lnTo>
                      <a:pt x="540" y="1276"/>
                    </a:lnTo>
                    <a:lnTo>
                      <a:pt x="547" y="1294"/>
                    </a:lnTo>
                    <a:lnTo>
                      <a:pt x="544" y="1296"/>
                    </a:lnTo>
                    <a:lnTo>
                      <a:pt x="544" y="1303"/>
                    </a:lnTo>
                    <a:lnTo>
                      <a:pt x="537" y="1303"/>
                    </a:lnTo>
                    <a:lnTo>
                      <a:pt x="529" y="1299"/>
                    </a:lnTo>
                    <a:lnTo>
                      <a:pt x="527" y="1294"/>
                    </a:lnTo>
                    <a:lnTo>
                      <a:pt x="515" y="1284"/>
                    </a:lnTo>
                    <a:lnTo>
                      <a:pt x="510" y="1289"/>
                    </a:lnTo>
                    <a:lnTo>
                      <a:pt x="510" y="1294"/>
                    </a:lnTo>
                    <a:lnTo>
                      <a:pt x="505" y="1301"/>
                    </a:lnTo>
                    <a:lnTo>
                      <a:pt x="500" y="1303"/>
                    </a:lnTo>
                    <a:lnTo>
                      <a:pt x="502" y="1314"/>
                    </a:lnTo>
                    <a:lnTo>
                      <a:pt x="505" y="1318"/>
                    </a:lnTo>
                    <a:lnTo>
                      <a:pt x="502" y="1331"/>
                    </a:lnTo>
                    <a:lnTo>
                      <a:pt x="499" y="1339"/>
                    </a:lnTo>
                    <a:lnTo>
                      <a:pt x="509" y="1343"/>
                    </a:lnTo>
                    <a:lnTo>
                      <a:pt x="514" y="1348"/>
                    </a:lnTo>
                    <a:lnTo>
                      <a:pt x="512" y="1351"/>
                    </a:lnTo>
                    <a:lnTo>
                      <a:pt x="520" y="1357"/>
                    </a:lnTo>
                    <a:lnTo>
                      <a:pt x="522" y="1354"/>
                    </a:lnTo>
                    <a:lnTo>
                      <a:pt x="537" y="1357"/>
                    </a:lnTo>
                    <a:lnTo>
                      <a:pt x="549" y="1367"/>
                    </a:lnTo>
                    <a:lnTo>
                      <a:pt x="559" y="1382"/>
                    </a:lnTo>
                    <a:lnTo>
                      <a:pt x="549" y="1382"/>
                    </a:lnTo>
                    <a:lnTo>
                      <a:pt x="549" y="1386"/>
                    </a:lnTo>
                    <a:lnTo>
                      <a:pt x="557" y="1391"/>
                    </a:lnTo>
                    <a:lnTo>
                      <a:pt x="564" y="1389"/>
                    </a:lnTo>
                    <a:lnTo>
                      <a:pt x="570" y="1392"/>
                    </a:lnTo>
                    <a:lnTo>
                      <a:pt x="570" y="1392"/>
                    </a:lnTo>
                    <a:lnTo>
                      <a:pt x="568" y="1392"/>
                    </a:lnTo>
                    <a:lnTo>
                      <a:pt x="568" y="1396"/>
                    </a:lnTo>
                    <a:lnTo>
                      <a:pt x="568" y="1397"/>
                    </a:lnTo>
                    <a:lnTo>
                      <a:pt x="565" y="1397"/>
                    </a:lnTo>
                    <a:lnTo>
                      <a:pt x="567" y="1399"/>
                    </a:lnTo>
                    <a:lnTo>
                      <a:pt x="567" y="1402"/>
                    </a:lnTo>
                    <a:lnTo>
                      <a:pt x="565" y="1402"/>
                    </a:lnTo>
                    <a:lnTo>
                      <a:pt x="567" y="1404"/>
                    </a:lnTo>
                    <a:lnTo>
                      <a:pt x="567" y="1406"/>
                    </a:lnTo>
                    <a:lnTo>
                      <a:pt x="564" y="1406"/>
                    </a:lnTo>
                    <a:lnTo>
                      <a:pt x="562" y="1406"/>
                    </a:lnTo>
                    <a:lnTo>
                      <a:pt x="557" y="1404"/>
                    </a:lnTo>
                    <a:lnTo>
                      <a:pt x="554" y="1406"/>
                    </a:lnTo>
                    <a:lnTo>
                      <a:pt x="560" y="1409"/>
                    </a:lnTo>
                    <a:lnTo>
                      <a:pt x="562" y="1411"/>
                    </a:lnTo>
                    <a:lnTo>
                      <a:pt x="560" y="1412"/>
                    </a:lnTo>
                    <a:lnTo>
                      <a:pt x="557" y="1411"/>
                    </a:lnTo>
                    <a:lnTo>
                      <a:pt x="557" y="1411"/>
                    </a:lnTo>
                    <a:lnTo>
                      <a:pt x="554" y="1412"/>
                    </a:lnTo>
                    <a:lnTo>
                      <a:pt x="554" y="1412"/>
                    </a:lnTo>
                    <a:lnTo>
                      <a:pt x="552" y="1411"/>
                    </a:lnTo>
                    <a:lnTo>
                      <a:pt x="550" y="1411"/>
                    </a:lnTo>
                    <a:lnTo>
                      <a:pt x="554" y="1412"/>
                    </a:lnTo>
                    <a:lnTo>
                      <a:pt x="554" y="1414"/>
                    </a:lnTo>
                    <a:lnTo>
                      <a:pt x="550" y="1416"/>
                    </a:lnTo>
                    <a:lnTo>
                      <a:pt x="547" y="1416"/>
                    </a:lnTo>
                    <a:lnTo>
                      <a:pt x="545" y="1417"/>
                    </a:lnTo>
                    <a:lnTo>
                      <a:pt x="544" y="1416"/>
                    </a:lnTo>
                    <a:lnTo>
                      <a:pt x="542" y="1419"/>
                    </a:lnTo>
                    <a:lnTo>
                      <a:pt x="540" y="1419"/>
                    </a:lnTo>
                    <a:lnTo>
                      <a:pt x="537" y="1417"/>
                    </a:lnTo>
                    <a:lnTo>
                      <a:pt x="535" y="1417"/>
                    </a:lnTo>
                    <a:lnTo>
                      <a:pt x="535" y="1419"/>
                    </a:lnTo>
                    <a:lnTo>
                      <a:pt x="532" y="1424"/>
                    </a:lnTo>
                    <a:lnTo>
                      <a:pt x="532" y="1427"/>
                    </a:lnTo>
                    <a:lnTo>
                      <a:pt x="529" y="1429"/>
                    </a:lnTo>
                    <a:lnTo>
                      <a:pt x="527" y="1434"/>
                    </a:lnTo>
                    <a:lnTo>
                      <a:pt x="525" y="1437"/>
                    </a:lnTo>
                    <a:lnTo>
                      <a:pt x="525" y="1446"/>
                    </a:lnTo>
                    <a:lnTo>
                      <a:pt x="524" y="1447"/>
                    </a:lnTo>
                    <a:lnTo>
                      <a:pt x="522" y="1452"/>
                    </a:lnTo>
                    <a:lnTo>
                      <a:pt x="524" y="1459"/>
                    </a:lnTo>
                    <a:lnTo>
                      <a:pt x="527" y="1459"/>
                    </a:lnTo>
                    <a:lnTo>
                      <a:pt x="530" y="1459"/>
                    </a:lnTo>
                    <a:lnTo>
                      <a:pt x="534" y="1462"/>
                    </a:lnTo>
                    <a:lnTo>
                      <a:pt x="539" y="1464"/>
                    </a:lnTo>
                    <a:lnTo>
                      <a:pt x="539" y="1470"/>
                    </a:lnTo>
                    <a:lnTo>
                      <a:pt x="544" y="1474"/>
                    </a:lnTo>
                    <a:lnTo>
                      <a:pt x="547" y="1472"/>
                    </a:lnTo>
                    <a:lnTo>
                      <a:pt x="549" y="1472"/>
                    </a:lnTo>
                    <a:lnTo>
                      <a:pt x="547" y="1475"/>
                    </a:lnTo>
                    <a:lnTo>
                      <a:pt x="545" y="1479"/>
                    </a:lnTo>
                    <a:lnTo>
                      <a:pt x="544" y="1479"/>
                    </a:lnTo>
                    <a:lnTo>
                      <a:pt x="544" y="1482"/>
                    </a:lnTo>
                    <a:lnTo>
                      <a:pt x="547" y="1482"/>
                    </a:lnTo>
                    <a:lnTo>
                      <a:pt x="547" y="1484"/>
                    </a:lnTo>
                    <a:lnTo>
                      <a:pt x="549" y="1487"/>
                    </a:lnTo>
                    <a:lnTo>
                      <a:pt x="549" y="1494"/>
                    </a:lnTo>
                    <a:lnTo>
                      <a:pt x="552" y="1497"/>
                    </a:lnTo>
                    <a:lnTo>
                      <a:pt x="554" y="1504"/>
                    </a:lnTo>
                    <a:lnTo>
                      <a:pt x="564" y="1514"/>
                    </a:lnTo>
                    <a:lnTo>
                      <a:pt x="577" y="1524"/>
                    </a:lnTo>
                    <a:lnTo>
                      <a:pt x="578" y="1525"/>
                    </a:lnTo>
                    <a:lnTo>
                      <a:pt x="578" y="1525"/>
                    </a:lnTo>
                    <a:lnTo>
                      <a:pt x="570" y="1534"/>
                    </a:lnTo>
                    <a:lnTo>
                      <a:pt x="564" y="1537"/>
                    </a:lnTo>
                    <a:lnTo>
                      <a:pt x="560" y="1542"/>
                    </a:lnTo>
                    <a:lnTo>
                      <a:pt x="550" y="1540"/>
                    </a:lnTo>
                    <a:lnTo>
                      <a:pt x="547" y="1535"/>
                    </a:lnTo>
                    <a:lnTo>
                      <a:pt x="535" y="1527"/>
                    </a:lnTo>
                    <a:lnTo>
                      <a:pt x="529" y="1527"/>
                    </a:lnTo>
                    <a:lnTo>
                      <a:pt x="525" y="1534"/>
                    </a:lnTo>
                    <a:lnTo>
                      <a:pt x="532" y="1537"/>
                    </a:lnTo>
                    <a:lnTo>
                      <a:pt x="535" y="1542"/>
                    </a:lnTo>
                    <a:lnTo>
                      <a:pt x="534" y="1550"/>
                    </a:lnTo>
                    <a:lnTo>
                      <a:pt x="525" y="1545"/>
                    </a:lnTo>
                    <a:lnTo>
                      <a:pt x="517" y="1545"/>
                    </a:lnTo>
                    <a:lnTo>
                      <a:pt x="502" y="1539"/>
                    </a:lnTo>
                    <a:lnTo>
                      <a:pt x="494" y="1542"/>
                    </a:lnTo>
                    <a:lnTo>
                      <a:pt x="494" y="1545"/>
                    </a:lnTo>
                    <a:lnTo>
                      <a:pt x="497" y="1550"/>
                    </a:lnTo>
                    <a:lnTo>
                      <a:pt x="492" y="1545"/>
                    </a:lnTo>
                    <a:lnTo>
                      <a:pt x="479" y="1545"/>
                    </a:lnTo>
                    <a:lnTo>
                      <a:pt x="475" y="1544"/>
                    </a:lnTo>
                    <a:lnTo>
                      <a:pt x="464" y="1547"/>
                    </a:lnTo>
                    <a:lnTo>
                      <a:pt x="457" y="1549"/>
                    </a:lnTo>
                    <a:lnTo>
                      <a:pt x="457" y="1549"/>
                    </a:lnTo>
                    <a:lnTo>
                      <a:pt x="452" y="1547"/>
                    </a:lnTo>
                    <a:lnTo>
                      <a:pt x="442" y="1540"/>
                    </a:lnTo>
                    <a:lnTo>
                      <a:pt x="437" y="1539"/>
                    </a:lnTo>
                    <a:lnTo>
                      <a:pt x="434" y="1542"/>
                    </a:lnTo>
                    <a:lnTo>
                      <a:pt x="432" y="1542"/>
                    </a:lnTo>
                    <a:lnTo>
                      <a:pt x="426" y="1540"/>
                    </a:lnTo>
                    <a:lnTo>
                      <a:pt x="422" y="1542"/>
                    </a:lnTo>
                    <a:lnTo>
                      <a:pt x="421" y="1542"/>
                    </a:lnTo>
                    <a:lnTo>
                      <a:pt x="419" y="1537"/>
                    </a:lnTo>
                    <a:lnTo>
                      <a:pt x="416" y="1537"/>
                    </a:lnTo>
                    <a:lnTo>
                      <a:pt x="416" y="1537"/>
                    </a:lnTo>
                    <a:lnTo>
                      <a:pt x="417" y="1537"/>
                    </a:lnTo>
                    <a:lnTo>
                      <a:pt x="416" y="1532"/>
                    </a:lnTo>
                    <a:lnTo>
                      <a:pt x="417" y="1530"/>
                    </a:lnTo>
                    <a:lnTo>
                      <a:pt x="412" y="1524"/>
                    </a:lnTo>
                    <a:lnTo>
                      <a:pt x="412" y="1514"/>
                    </a:lnTo>
                    <a:lnTo>
                      <a:pt x="409" y="1510"/>
                    </a:lnTo>
                    <a:lnTo>
                      <a:pt x="404" y="1504"/>
                    </a:lnTo>
                    <a:lnTo>
                      <a:pt x="397" y="1502"/>
                    </a:lnTo>
                    <a:lnTo>
                      <a:pt x="397" y="1500"/>
                    </a:lnTo>
                    <a:lnTo>
                      <a:pt x="391" y="1495"/>
                    </a:lnTo>
                    <a:lnTo>
                      <a:pt x="389" y="1497"/>
                    </a:lnTo>
                    <a:lnTo>
                      <a:pt x="386" y="1495"/>
                    </a:lnTo>
                    <a:lnTo>
                      <a:pt x="381" y="1495"/>
                    </a:lnTo>
                    <a:lnTo>
                      <a:pt x="377" y="1489"/>
                    </a:lnTo>
                    <a:lnTo>
                      <a:pt x="376" y="1489"/>
                    </a:lnTo>
                    <a:lnTo>
                      <a:pt x="371" y="1487"/>
                    </a:lnTo>
                    <a:lnTo>
                      <a:pt x="369" y="1485"/>
                    </a:lnTo>
                    <a:lnTo>
                      <a:pt x="366" y="1485"/>
                    </a:lnTo>
                    <a:lnTo>
                      <a:pt x="361" y="1482"/>
                    </a:lnTo>
                    <a:lnTo>
                      <a:pt x="359" y="1479"/>
                    </a:lnTo>
                    <a:lnTo>
                      <a:pt x="356" y="1477"/>
                    </a:lnTo>
                    <a:lnTo>
                      <a:pt x="353" y="1472"/>
                    </a:lnTo>
                    <a:lnTo>
                      <a:pt x="338" y="1462"/>
                    </a:lnTo>
                    <a:lnTo>
                      <a:pt x="331" y="1460"/>
                    </a:lnTo>
                    <a:lnTo>
                      <a:pt x="321" y="1455"/>
                    </a:lnTo>
                    <a:lnTo>
                      <a:pt x="313" y="1455"/>
                    </a:lnTo>
                    <a:lnTo>
                      <a:pt x="306" y="1451"/>
                    </a:lnTo>
                    <a:lnTo>
                      <a:pt x="306" y="1447"/>
                    </a:lnTo>
                    <a:lnTo>
                      <a:pt x="299" y="1442"/>
                    </a:lnTo>
                    <a:lnTo>
                      <a:pt x="298" y="1444"/>
                    </a:lnTo>
                    <a:lnTo>
                      <a:pt x="291" y="1442"/>
                    </a:lnTo>
                    <a:lnTo>
                      <a:pt x="294" y="1441"/>
                    </a:lnTo>
                    <a:lnTo>
                      <a:pt x="298" y="1439"/>
                    </a:lnTo>
                    <a:lnTo>
                      <a:pt x="296" y="1436"/>
                    </a:lnTo>
                    <a:lnTo>
                      <a:pt x="296" y="1434"/>
                    </a:lnTo>
                    <a:lnTo>
                      <a:pt x="303" y="1434"/>
                    </a:lnTo>
                    <a:lnTo>
                      <a:pt x="306" y="1437"/>
                    </a:lnTo>
                    <a:lnTo>
                      <a:pt x="308" y="1437"/>
                    </a:lnTo>
                    <a:lnTo>
                      <a:pt x="311" y="1437"/>
                    </a:lnTo>
                    <a:lnTo>
                      <a:pt x="313" y="1431"/>
                    </a:lnTo>
                    <a:lnTo>
                      <a:pt x="311" y="1429"/>
                    </a:lnTo>
                    <a:lnTo>
                      <a:pt x="311" y="1426"/>
                    </a:lnTo>
                    <a:lnTo>
                      <a:pt x="316" y="1421"/>
                    </a:lnTo>
                    <a:lnTo>
                      <a:pt x="316" y="1419"/>
                    </a:lnTo>
                    <a:lnTo>
                      <a:pt x="318" y="1417"/>
                    </a:lnTo>
                    <a:lnTo>
                      <a:pt x="321" y="1417"/>
                    </a:lnTo>
                    <a:lnTo>
                      <a:pt x="323" y="1414"/>
                    </a:lnTo>
                    <a:lnTo>
                      <a:pt x="326" y="1414"/>
                    </a:lnTo>
                    <a:lnTo>
                      <a:pt x="326" y="1412"/>
                    </a:lnTo>
                    <a:lnTo>
                      <a:pt x="321" y="1411"/>
                    </a:lnTo>
                    <a:lnTo>
                      <a:pt x="319" y="1409"/>
                    </a:lnTo>
                    <a:lnTo>
                      <a:pt x="318" y="1411"/>
                    </a:lnTo>
                    <a:lnTo>
                      <a:pt x="314" y="1407"/>
                    </a:lnTo>
                    <a:lnTo>
                      <a:pt x="311" y="1401"/>
                    </a:lnTo>
                    <a:lnTo>
                      <a:pt x="319" y="1401"/>
                    </a:lnTo>
                    <a:lnTo>
                      <a:pt x="324" y="1401"/>
                    </a:lnTo>
                    <a:lnTo>
                      <a:pt x="328" y="1397"/>
                    </a:lnTo>
                    <a:lnTo>
                      <a:pt x="324" y="1397"/>
                    </a:lnTo>
                    <a:lnTo>
                      <a:pt x="323" y="1396"/>
                    </a:lnTo>
                    <a:lnTo>
                      <a:pt x="328" y="1392"/>
                    </a:lnTo>
                    <a:lnTo>
                      <a:pt x="341" y="1386"/>
                    </a:lnTo>
                    <a:lnTo>
                      <a:pt x="341" y="1382"/>
                    </a:lnTo>
                    <a:lnTo>
                      <a:pt x="339" y="1381"/>
                    </a:lnTo>
                    <a:lnTo>
                      <a:pt x="334" y="1381"/>
                    </a:lnTo>
                    <a:lnTo>
                      <a:pt x="328" y="1384"/>
                    </a:lnTo>
                    <a:lnTo>
                      <a:pt x="323" y="1384"/>
                    </a:lnTo>
                    <a:lnTo>
                      <a:pt x="323" y="1384"/>
                    </a:lnTo>
                    <a:lnTo>
                      <a:pt x="323" y="1384"/>
                    </a:lnTo>
                    <a:lnTo>
                      <a:pt x="324" y="1374"/>
                    </a:lnTo>
                    <a:lnTo>
                      <a:pt x="326" y="1372"/>
                    </a:lnTo>
                    <a:lnTo>
                      <a:pt x="333" y="1366"/>
                    </a:lnTo>
                    <a:lnTo>
                      <a:pt x="344" y="1364"/>
                    </a:lnTo>
                    <a:lnTo>
                      <a:pt x="348" y="1362"/>
                    </a:lnTo>
                    <a:lnTo>
                      <a:pt x="348" y="1356"/>
                    </a:lnTo>
                    <a:lnTo>
                      <a:pt x="351" y="1348"/>
                    </a:lnTo>
                    <a:lnTo>
                      <a:pt x="349" y="1343"/>
                    </a:lnTo>
                    <a:lnTo>
                      <a:pt x="343" y="1338"/>
                    </a:lnTo>
                    <a:lnTo>
                      <a:pt x="344" y="1328"/>
                    </a:lnTo>
                    <a:lnTo>
                      <a:pt x="349" y="1328"/>
                    </a:lnTo>
                    <a:lnTo>
                      <a:pt x="353" y="1323"/>
                    </a:lnTo>
                    <a:lnTo>
                      <a:pt x="353" y="1316"/>
                    </a:lnTo>
                    <a:lnTo>
                      <a:pt x="349" y="1314"/>
                    </a:lnTo>
                    <a:lnTo>
                      <a:pt x="348" y="1309"/>
                    </a:lnTo>
                    <a:lnTo>
                      <a:pt x="344" y="1313"/>
                    </a:lnTo>
                    <a:lnTo>
                      <a:pt x="336" y="1311"/>
                    </a:lnTo>
                    <a:lnTo>
                      <a:pt x="329" y="1308"/>
                    </a:lnTo>
                    <a:lnTo>
                      <a:pt x="324" y="1309"/>
                    </a:lnTo>
                    <a:lnTo>
                      <a:pt x="319" y="1306"/>
                    </a:lnTo>
                    <a:lnTo>
                      <a:pt x="314" y="1306"/>
                    </a:lnTo>
                    <a:lnTo>
                      <a:pt x="304" y="1304"/>
                    </a:lnTo>
                    <a:lnTo>
                      <a:pt x="301" y="1308"/>
                    </a:lnTo>
                    <a:lnTo>
                      <a:pt x="299" y="1303"/>
                    </a:lnTo>
                    <a:lnTo>
                      <a:pt x="291" y="1299"/>
                    </a:lnTo>
                    <a:lnTo>
                      <a:pt x="286" y="1288"/>
                    </a:lnTo>
                    <a:lnTo>
                      <a:pt x="283" y="1289"/>
                    </a:lnTo>
                    <a:lnTo>
                      <a:pt x="274" y="1294"/>
                    </a:lnTo>
                    <a:lnTo>
                      <a:pt x="269" y="1293"/>
                    </a:lnTo>
                    <a:lnTo>
                      <a:pt x="263" y="1294"/>
                    </a:lnTo>
                    <a:lnTo>
                      <a:pt x="256" y="1291"/>
                    </a:lnTo>
                    <a:lnTo>
                      <a:pt x="253" y="1296"/>
                    </a:lnTo>
                    <a:lnTo>
                      <a:pt x="241" y="1286"/>
                    </a:lnTo>
                    <a:lnTo>
                      <a:pt x="240" y="1279"/>
                    </a:lnTo>
                    <a:lnTo>
                      <a:pt x="240" y="1273"/>
                    </a:lnTo>
                    <a:lnTo>
                      <a:pt x="235" y="1273"/>
                    </a:lnTo>
                    <a:lnTo>
                      <a:pt x="233" y="1268"/>
                    </a:lnTo>
                    <a:lnTo>
                      <a:pt x="228" y="1264"/>
                    </a:lnTo>
                    <a:lnTo>
                      <a:pt x="215" y="1266"/>
                    </a:lnTo>
                    <a:lnTo>
                      <a:pt x="208" y="1258"/>
                    </a:lnTo>
                    <a:lnTo>
                      <a:pt x="211" y="1253"/>
                    </a:lnTo>
                    <a:lnTo>
                      <a:pt x="206" y="1250"/>
                    </a:lnTo>
                    <a:lnTo>
                      <a:pt x="203" y="1240"/>
                    </a:lnTo>
                    <a:lnTo>
                      <a:pt x="196" y="1240"/>
                    </a:lnTo>
                    <a:lnTo>
                      <a:pt x="191" y="1241"/>
                    </a:lnTo>
                    <a:lnTo>
                      <a:pt x="178" y="1241"/>
                    </a:lnTo>
                    <a:lnTo>
                      <a:pt x="167" y="1238"/>
                    </a:lnTo>
                    <a:lnTo>
                      <a:pt x="163" y="1241"/>
                    </a:lnTo>
                    <a:lnTo>
                      <a:pt x="163" y="1246"/>
                    </a:lnTo>
                    <a:lnTo>
                      <a:pt x="158" y="1246"/>
                    </a:lnTo>
                    <a:lnTo>
                      <a:pt x="153" y="1246"/>
                    </a:lnTo>
                    <a:lnTo>
                      <a:pt x="153" y="1241"/>
                    </a:lnTo>
                    <a:lnTo>
                      <a:pt x="148" y="1235"/>
                    </a:lnTo>
                    <a:lnTo>
                      <a:pt x="148" y="1230"/>
                    </a:lnTo>
                    <a:lnTo>
                      <a:pt x="145" y="1221"/>
                    </a:lnTo>
                    <a:lnTo>
                      <a:pt x="143" y="1216"/>
                    </a:lnTo>
                    <a:lnTo>
                      <a:pt x="147" y="1213"/>
                    </a:lnTo>
                    <a:lnTo>
                      <a:pt x="152" y="1218"/>
                    </a:lnTo>
                    <a:lnTo>
                      <a:pt x="163" y="1216"/>
                    </a:lnTo>
                    <a:lnTo>
                      <a:pt x="168" y="1208"/>
                    </a:lnTo>
                    <a:lnTo>
                      <a:pt x="171" y="1206"/>
                    </a:lnTo>
                    <a:lnTo>
                      <a:pt x="165" y="1203"/>
                    </a:lnTo>
                    <a:lnTo>
                      <a:pt x="165" y="1198"/>
                    </a:lnTo>
                    <a:lnTo>
                      <a:pt x="155" y="1191"/>
                    </a:lnTo>
                    <a:lnTo>
                      <a:pt x="147" y="1190"/>
                    </a:lnTo>
                    <a:lnTo>
                      <a:pt x="145" y="1181"/>
                    </a:lnTo>
                    <a:lnTo>
                      <a:pt x="140" y="1180"/>
                    </a:lnTo>
                    <a:lnTo>
                      <a:pt x="133" y="1171"/>
                    </a:lnTo>
                    <a:lnTo>
                      <a:pt x="132" y="1165"/>
                    </a:lnTo>
                    <a:lnTo>
                      <a:pt x="125" y="1160"/>
                    </a:lnTo>
                    <a:lnTo>
                      <a:pt x="125" y="1153"/>
                    </a:lnTo>
                    <a:lnTo>
                      <a:pt x="122" y="1148"/>
                    </a:lnTo>
                    <a:lnTo>
                      <a:pt x="123" y="1143"/>
                    </a:lnTo>
                    <a:lnTo>
                      <a:pt x="122" y="1138"/>
                    </a:lnTo>
                    <a:lnTo>
                      <a:pt x="112" y="1135"/>
                    </a:lnTo>
                    <a:lnTo>
                      <a:pt x="108" y="1135"/>
                    </a:lnTo>
                    <a:lnTo>
                      <a:pt x="105" y="1132"/>
                    </a:lnTo>
                    <a:lnTo>
                      <a:pt x="98" y="1133"/>
                    </a:lnTo>
                    <a:lnTo>
                      <a:pt x="92" y="1138"/>
                    </a:lnTo>
                    <a:lnTo>
                      <a:pt x="87" y="1130"/>
                    </a:lnTo>
                    <a:lnTo>
                      <a:pt x="82" y="1130"/>
                    </a:lnTo>
                    <a:lnTo>
                      <a:pt x="77" y="1132"/>
                    </a:lnTo>
                    <a:lnTo>
                      <a:pt x="72" y="1125"/>
                    </a:lnTo>
                    <a:lnTo>
                      <a:pt x="65" y="1128"/>
                    </a:lnTo>
                    <a:lnTo>
                      <a:pt x="62" y="1125"/>
                    </a:lnTo>
                    <a:lnTo>
                      <a:pt x="60" y="1127"/>
                    </a:lnTo>
                    <a:lnTo>
                      <a:pt x="59" y="1120"/>
                    </a:lnTo>
                    <a:lnTo>
                      <a:pt x="55" y="1115"/>
                    </a:lnTo>
                    <a:lnTo>
                      <a:pt x="54" y="1110"/>
                    </a:lnTo>
                    <a:lnTo>
                      <a:pt x="52" y="1107"/>
                    </a:lnTo>
                    <a:lnTo>
                      <a:pt x="49" y="1102"/>
                    </a:lnTo>
                    <a:lnTo>
                      <a:pt x="49" y="1098"/>
                    </a:lnTo>
                    <a:lnTo>
                      <a:pt x="47" y="1095"/>
                    </a:lnTo>
                    <a:lnTo>
                      <a:pt x="45" y="1093"/>
                    </a:lnTo>
                    <a:lnTo>
                      <a:pt x="47" y="1092"/>
                    </a:lnTo>
                    <a:lnTo>
                      <a:pt x="45" y="1088"/>
                    </a:lnTo>
                    <a:lnTo>
                      <a:pt x="40" y="1087"/>
                    </a:lnTo>
                    <a:lnTo>
                      <a:pt x="45" y="1082"/>
                    </a:lnTo>
                    <a:lnTo>
                      <a:pt x="44" y="1078"/>
                    </a:lnTo>
                    <a:lnTo>
                      <a:pt x="47" y="1075"/>
                    </a:lnTo>
                    <a:lnTo>
                      <a:pt x="47" y="1070"/>
                    </a:lnTo>
                    <a:lnTo>
                      <a:pt x="37" y="1052"/>
                    </a:lnTo>
                    <a:lnTo>
                      <a:pt x="39" y="1037"/>
                    </a:lnTo>
                    <a:lnTo>
                      <a:pt x="40" y="1035"/>
                    </a:lnTo>
                    <a:lnTo>
                      <a:pt x="42" y="1029"/>
                    </a:lnTo>
                    <a:lnTo>
                      <a:pt x="47" y="1024"/>
                    </a:lnTo>
                    <a:lnTo>
                      <a:pt x="47" y="1022"/>
                    </a:lnTo>
                    <a:lnTo>
                      <a:pt x="47" y="1022"/>
                    </a:lnTo>
                    <a:lnTo>
                      <a:pt x="45" y="1019"/>
                    </a:lnTo>
                    <a:lnTo>
                      <a:pt x="45" y="1019"/>
                    </a:lnTo>
                    <a:lnTo>
                      <a:pt x="47" y="1014"/>
                    </a:lnTo>
                    <a:lnTo>
                      <a:pt x="44" y="1010"/>
                    </a:lnTo>
                    <a:lnTo>
                      <a:pt x="44" y="1007"/>
                    </a:lnTo>
                    <a:lnTo>
                      <a:pt x="47" y="1007"/>
                    </a:lnTo>
                    <a:lnTo>
                      <a:pt x="49" y="1010"/>
                    </a:lnTo>
                    <a:lnTo>
                      <a:pt x="52" y="1009"/>
                    </a:lnTo>
                    <a:lnTo>
                      <a:pt x="52" y="1005"/>
                    </a:lnTo>
                    <a:lnTo>
                      <a:pt x="55" y="1002"/>
                    </a:lnTo>
                    <a:lnTo>
                      <a:pt x="60" y="1005"/>
                    </a:lnTo>
                    <a:lnTo>
                      <a:pt x="65" y="1002"/>
                    </a:lnTo>
                    <a:lnTo>
                      <a:pt x="67" y="997"/>
                    </a:lnTo>
                    <a:lnTo>
                      <a:pt x="70" y="997"/>
                    </a:lnTo>
                    <a:lnTo>
                      <a:pt x="77" y="999"/>
                    </a:lnTo>
                    <a:lnTo>
                      <a:pt x="80" y="995"/>
                    </a:lnTo>
                    <a:lnTo>
                      <a:pt x="75" y="990"/>
                    </a:lnTo>
                    <a:lnTo>
                      <a:pt x="72" y="990"/>
                    </a:lnTo>
                    <a:lnTo>
                      <a:pt x="70" y="990"/>
                    </a:lnTo>
                    <a:lnTo>
                      <a:pt x="64" y="990"/>
                    </a:lnTo>
                    <a:lnTo>
                      <a:pt x="60" y="987"/>
                    </a:lnTo>
                    <a:lnTo>
                      <a:pt x="55" y="987"/>
                    </a:lnTo>
                    <a:lnTo>
                      <a:pt x="50" y="980"/>
                    </a:lnTo>
                    <a:lnTo>
                      <a:pt x="50" y="977"/>
                    </a:lnTo>
                    <a:lnTo>
                      <a:pt x="55" y="982"/>
                    </a:lnTo>
                    <a:lnTo>
                      <a:pt x="55" y="979"/>
                    </a:lnTo>
                    <a:lnTo>
                      <a:pt x="54" y="975"/>
                    </a:lnTo>
                    <a:lnTo>
                      <a:pt x="57" y="972"/>
                    </a:lnTo>
                    <a:lnTo>
                      <a:pt x="52" y="974"/>
                    </a:lnTo>
                    <a:lnTo>
                      <a:pt x="52" y="974"/>
                    </a:lnTo>
                    <a:lnTo>
                      <a:pt x="45" y="977"/>
                    </a:lnTo>
                    <a:lnTo>
                      <a:pt x="45" y="977"/>
                    </a:lnTo>
                    <a:lnTo>
                      <a:pt x="45" y="977"/>
                    </a:lnTo>
                    <a:lnTo>
                      <a:pt x="44" y="977"/>
                    </a:lnTo>
                    <a:lnTo>
                      <a:pt x="44" y="972"/>
                    </a:lnTo>
                    <a:lnTo>
                      <a:pt x="55" y="962"/>
                    </a:lnTo>
                    <a:lnTo>
                      <a:pt x="60" y="961"/>
                    </a:lnTo>
                    <a:lnTo>
                      <a:pt x="67" y="949"/>
                    </a:lnTo>
                    <a:lnTo>
                      <a:pt x="73" y="941"/>
                    </a:lnTo>
                    <a:lnTo>
                      <a:pt x="78" y="929"/>
                    </a:lnTo>
                    <a:lnTo>
                      <a:pt x="88" y="914"/>
                    </a:lnTo>
                    <a:lnTo>
                      <a:pt x="95" y="899"/>
                    </a:lnTo>
                    <a:lnTo>
                      <a:pt x="93" y="892"/>
                    </a:lnTo>
                    <a:lnTo>
                      <a:pt x="83" y="881"/>
                    </a:lnTo>
                    <a:lnTo>
                      <a:pt x="77" y="879"/>
                    </a:lnTo>
                    <a:lnTo>
                      <a:pt x="65" y="866"/>
                    </a:lnTo>
                    <a:lnTo>
                      <a:pt x="68" y="859"/>
                    </a:lnTo>
                    <a:lnTo>
                      <a:pt x="72" y="853"/>
                    </a:lnTo>
                    <a:lnTo>
                      <a:pt x="72" y="846"/>
                    </a:lnTo>
                    <a:lnTo>
                      <a:pt x="65" y="843"/>
                    </a:lnTo>
                    <a:lnTo>
                      <a:pt x="62" y="838"/>
                    </a:lnTo>
                    <a:lnTo>
                      <a:pt x="62" y="829"/>
                    </a:lnTo>
                    <a:lnTo>
                      <a:pt x="64" y="826"/>
                    </a:lnTo>
                    <a:lnTo>
                      <a:pt x="62" y="823"/>
                    </a:lnTo>
                    <a:lnTo>
                      <a:pt x="55" y="821"/>
                    </a:lnTo>
                    <a:lnTo>
                      <a:pt x="52" y="818"/>
                    </a:lnTo>
                    <a:lnTo>
                      <a:pt x="52" y="811"/>
                    </a:lnTo>
                    <a:lnTo>
                      <a:pt x="55" y="806"/>
                    </a:lnTo>
                    <a:lnTo>
                      <a:pt x="50" y="806"/>
                    </a:lnTo>
                    <a:lnTo>
                      <a:pt x="50" y="803"/>
                    </a:lnTo>
                    <a:lnTo>
                      <a:pt x="52" y="788"/>
                    </a:lnTo>
                    <a:lnTo>
                      <a:pt x="57" y="786"/>
                    </a:lnTo>
                    <a:lnTo>
                      <a:pt x="45" y="764"/>
                    </a:lnTo>
                    <a:lnTo>
                      <a:pt x="35" y="748"/>
                    </a:lnTo>
                    <a:lnTo>
                      <a:pt x="34" y="741"/>
                    </a:lnTo>
                    <a:lnTo>
                      <a:pt x="27" y="736"/>
                    </a:lnTo>
                    <a:lnTo>
                      <a:pt x="32" y="725"/>
                    </a:lnTo>
                    <a:lnTo>
                      <a:pt x="37" y="718"/>
                    </a:lnTo>
                    <a:lnTo>
                      <a:pt x="39" y="711"/>
                    </a:lnTo>
                    <a:lnTo>
                      <a:pt x="35" y="710"/>
                    </a:lnTo>
                    <a:lnTo>
                      <a:pt x="25" y="703"/>
                    </a:lnTo>
                    <a:lnTo>
                      <a:pt x="24" y="698"/>
                    </a:lnTo>
                    <a:lnTo>
                      <a:pt x="19" y="693"/>
                    </a:lnTo>
                    <a:lnTo>
                      <a:pt x="12" y="690"/>
                    </a:lnTo>
                    <a:lnTo>
                      <a:pt x="9" y="690"/>
                    </a:lnTo>
                    <a:lnTo>
                      <a:pt x="5" y="680"/>
                    </a:lnTo>
                    <a:lnTo>
                      <a:pt x="2" y="676"/>
                    </a:lnTo>
                    <a:lnTo>
                      <a:pt x="4" y="668"/>
                    </a:lnTo>
                    <a:lnTo>
                      <a:pt x="5" y="663"/>
                    </a:lnTo>
                    <a:lnTo>
                      <a:pt x="0" y="662"/>
                    </a:lnTo>
                    <a:lnTo>
                      <a:pt x="5" y="660"/>
                    </a:lnTo>
                    <a:lnTo>
                      <a:pt x="10" y="657"/>
                    </a:lnTo>
                    <a:lnTo>
                      <a:pt x="10" y="657"/>
                    </a:lnTo>
                    <a:lnTo>
                      <a:pt x="14" y="657"/>
                    </a:lnTo>
                    <a:lnTo>
                      <a:pt x="14" y="648"/>
                    </a:lnTo>
                    <a:lnTo>
                      <a:pt x="20" y="643"/>
                    </a:lnTo>
                    <a:lnTo>
                      <a:pt x="27" y="643"/>
                    </a:lnTo>
                    <a:lnTo>
                      <a:pt x="30" y="638"/>
                    </a:lnTo>
                    <a:lnTo>
                      <a:pt x="30" y="632"/>
                    </a:lnTo>
                    <a:lnTo>
                      <a:pt x="34" y="632"/>
                    </a:lnTo>
                    <a:lnTo>
                      <a:pt x="39" y="633"/>
                    </a:lnTo>
                    <a:lnTo>
                      <a:pt x="42" y="630"/>
                    </a:lnTo>
                    <a:lnTo>
                      <a:pt x="42" y="625"/>
                    </a:lnTo>
                    <a:lnTo>
                      <a:pt x="42" y="625"/>
                    </a:lnTo>
                    <a:lnTo>
                      <a:pt x="47" y="625"/>
                    </a:lnTo>
                    <a:lnTo>
                      <a:pt x="49" y="627"/>
                    </a:lnTo>
                    <a:lnTo>
                      <a:pt x="49" y="632"/>
                    </a:lnTo>
                    <a:lnTo>
                      <a:pt x="50" y="635"/>
                    </a:lnTo>
                    <a:lnTo>
                      <a:pt x="52" y="628"/>
                    </a:lnTo>
                    <a:lnTo>
                      <a:pt x="54" y="627"/>
                    </a:lnTo>
                    <a:lnTo>
                      <a:pt x="57" y="627"/>
                    </a:lnTo>
                    <a:lnTo>
                      <a:pt x="59" y="625"/>
                    </a:lnTo>
                    <a:lnTo>
                      <a:pt x="55" y="623"/>
                    </a:lnTo>
                    <a:lnTo>
                      <a:pt x="55" y="622"/>
                    </a:lnTo>
                    <a:lnTo>
                      <a:pt x="57" y="622"/>
                    </a:lnTo>
                    <a:lnTo>
                      <a:pt x="60" y="622"/>
                    </a:lnTo>
                    <a:lnTo>
                      <a:pt x="60" y="620"/>
                    </a:lnTo>
                    <a:lnTo>
                      <a:pt x="59" y="618"/>
                    </a:lnTo>
                    <a:lnTo>
                      <a:pt x="57" y="617"/>
                    </a:lnTo>
                    <a:lnTo>
                      <a:pt x="59" y="615"/>
                    </a:lnTo>
                    <a:lnTo>
                      <a:pt x="62" y="615"/>
                    </a:lnTo>
                    <a:lnTo>
                      <a:pt x="67" y="618"/>
                    </a:lnTo>
                    <a:lnTo>
                      <a:pt x="70" y="622"/>
                    </a:lnTo>
                    <a:lnTo>
                      <a:pt x="72" y="623"/>
                    </a:lnTo>
                    <a:lnTo>
                      <a:pt x="75" y="622"/>
                    </a:lnTo>
                    <a:lnTo>
                      <a:pt x="78" y="623"/>
                    </a:lnTo>
                    <a:lnTo>
                      <a:pt x="80" y="623"/>
                    </a:lnTo>
                    <a:lnTo>
                      <a:pt x="82" y="625"/>
                    </a:lnTo>
                    <a:lnTo>
                      <a:pt x="83" y="628"/>
                    </a:lnTo>
                    <a:lnTo>
                      <a:pt x="78" y="632"/>
                    </a:lnTo>
                    <a:lnTo>
                      <a:pt x="75" y="630"/>
                    </a:lnTo>
                    <a:lnTo>
                      <a:pt x="68" y="630"/>
                    </a:lnTo>
                    <a:lnTo>
                      <a:pt x="65" y="627"/>
                    </a:lnTo>
                    <a:lnTo>
                      <a:pt x="65" y="623"/>
                    </a:lnTo>
                    <a:lnTo>
                      <a:pt x="62" y="627"/>
                    </a:lnTo>
                    <a:lnTo>
                      <a:pt x="62" y="632"/>
                    </a:lnTo>
                    <a:lnTo>
                      <a:pt x="64" y="637"/>
                    </a:lnTo>
                    <a:lnTo>
                      <a:pt x="67" y="633"/>
                    </a:lnTo>
                    <a:lnTo>
                      <a:pt x="68" y="635"/>
                    </a:lnTo>
                    <a:lnTo>
                      <a:pt x="70" y="638"/>
                    </a:lnTo>
                    <a:lnTo>
                      <a:pt x="73" y="635"/>
                    </a:lnTo>
                    <a:lnTo>
                      <a:pt x="78" y="637"/>
                    </a:lnTo>
                    <a:lnTo>
                      <a:pt x="78" y="640"/>
                    </a:lnTo>
                    <a:lnTo>
                      <a:pt x="80" y="640"/>
                    </a:lnTo>
                    <a:lnTo>
                      <a:pt x="82" y="637"/>
                    </a:lnTo>
                    <a:lnTo>
                      <a:pt x="83" y="638"/>
                    </a:lnTo>
                    <a:lnTo>
                      <a:pt x="83" y="640"/>
                    </a:lnTo>
                    <a:lnTo>
                      <a:pt x="83" y="642"/>
                    </a:lnTo>
                    <a:lnTo>
                      <a:pt x="87" y="638"/>
                    </a:lnTo>
                    <a:lnTo>
                      <a:pt x="88" y="635"/>
                    </a:lnTo>
                    <a:lnTo>
                      <a:pt x="92" y="637"/>
                    </a:lnTo>
                    <a:lnTo>
                      <a:pt x="90" y="638"/>
                    </a:lnTo>
                    <a:lnTo>
                      <a:pt x="88" y="642"/>
                    </a:lnTo>
                    <a:lnTo>
                      <a:pt x="92" y="642"/>
                    </a:lnTo>
                    <a:lnTo>
                      <a:pt x="93" y="643"/>
                    </a:lnTo>
                    <a:lnTo>
                      <a:pt x="92" y="645"/>
                    </a:lnTo>
                    <a:lnTo>
                      <a:pt x="88" y="648"/>
                    </a:lnTo>
                    <a:lnTo>
                      <a:pt x="93" y="648"/>
                    </a:lnTo>
                    <a:lnTo>
                      <a:pt x="97" y="643"/>
                    </a:lnTo>
                    <a:lnTo>
                      <a:pt x="95" y="640"/>
                    </a:lnTo>
                    <a:lnTo>
                      <a:pt x="97" y="638"/>
                    </a:lnTo>
                    <a:lnTo>
                      <a:pt x="102" y="638"/>
                    </a:lnTo>
                    <a:lnTo>
                      <a:pt x="105" y="640"/>
                    </a:lnTo>
                    <a:lnTo>
                      <a:pt x="107" y="638"/>
                    </a:lnTo>
                    <a:lnTo>
                      <a:pt x="103" y="635"/>
                    </a:lnTo>
                    <a:lnTo>
                      <a:pt x="103" y="633"/>
                    </a:lnTo>
                    <a:lnTo>
                      <a:pt x="108" y="635"/>
                    </a:lnTo>
                    <a:lnTo>
                      <a:pt x="112" y="640"/>
                    </a:lnTo>
                    <a:lnTo>
                      <a:pt x="118" y="640"/>
                    </a:lnTo>
                    <a:lnTo>
                      <a:pt x="123" y="642"/>
                    </a:lnTo>
                    <a:lnTo>
                      <a:pt x="127" y="640"/>
                    </a:lnTo>
                    <a:lnTo>
                      <a:pt x="127" y="637"/>
                    </a:lnTo>
                    <a:lnTo>
                      <a:pt x="132" y="638"/>
                    </a:lnTo>
                    <a:lnTo>
                      <a:pt x="138" y="642"/>
                    </a:lnTo>
                    <a:lnTo>
                      <a:pt x="138" y="640"/>
                    </a:lnTo>
                    <a:lnTo>
                      <a:pt x="143" y="642"/>
                    </a:lnTo>
                    <a:lnTo>
                      <a:pt x="168" y="653"/>
                    </a:lnTo>
                    <a:lnTo>
                      <a:pt x="185" y="663"/>
                    </a:lnTo>
                    <a:lnTo>
                      <a:pt x="188" y="666"/>
                    </a:lnTo>
                    <a:lnTo>
                      <a:pt x="193" y="668"/>
                    </a:lnTo>
                    <a:lnTo>
                      <a:pt x="200" y="676"/>
                    </a:lnTo>
                    <a:lnTo>
                      <a:pt x="203" y="676"/>
                    </a:lnTo>
                    <a:lnTo>
                      <a:pt x="201" y="675"/>
                    </a:lnTo>
                    <a:lnTo>
                      <a:pt x="201" y="673"/>
                    </a:lnTo>
                    <a:lnTo>
                      <a:pt x="205" y="673"/>
                    </a:lnTo>
                    <a:lnTo>
                      <a:pt x="211" y="678"/>
                    </a:lnTo>
                    <a:lnTo>
                      <a:pt x="215" y="678"/>
                    </a:lnTo>
                    <a:lnTo>
                      <a:pt x="221" y="683"/>
                    </a:lnTo>
                    <a:lnTo>
                      <a:pt x="225" y="681"/>
                    </a:lnTo>
                    <a:lnTo>
                      <a:pt x="221" y="676"/>
                    </a:lnTo>
                    <a:lnTo>
                      <a:pt x="220" y="675"/>
                    </a:lnTo>
                    <a:lnTo>
                      <a:pt x="223" y="675"/>
                    </a:lnTo>
                    <a:lnTo>
                      <a:pt x="228" y="680"/>
                    </a:lnTo>
                    <a:lnTo>
                      <a:pt x="226" y="683"/>
                    </a:lnTo>
                    <a:lnTo>
                      <a:pt x="236" y="690"/>
                    </a:lnTo>
                    <a:lnTo>
                      <a:pt x="236" y="693"/>
                    </a:lnTo>
                    <a:lnTo>
                      <a:pt x="241" y="695"/>
                    </a:lnTo>
                    <a:lnTo>
                      <a:pt x="243" y="693"/>
                    </a:lnTo>
                    <a:lnTo>
                      <a:pt x="246" y="693"/>
                    </a:lnTo>
                    <a:lnTo>
                      <a:pt x="251" y="698"/>
                    </a:lnTo>
                    <a:lnTo>
                      <a:pt x="253" y="705"/>
                    </a:lnTo>
                    <a:lnTo>
                      <a:pt x="256" y="706"/>
                    </a:lnTo>
                    <a:lnTo>
                      <a:pt x="261" y="711"/>
                    </a:lnTo>
                    <a:lnTo>
                      <a:pt x="263" y="711"/>
                    </a:lnTo>
                    <a:lnTo>
                      <a:pt x="265" y="713"/>
                    </a:lnTo>
                    <a:lnTo>
                      <a:pt x="265" y="718"/>
                    </a:lnTo>
                    <a:lnTo>
                      <a:pt x="265" y="723"/>
                    </a:lnTo>
                    <a:lnTo>
                      <a:pt x="263" y="730"/>
                    </a:lnTo>
                    <a:lnTo>
                      <a:pt x="261" y="733"/>
                    </a:lnTo>
                    <a:lnTo>
                      <a:pt x="261" y="736"/>
                    </a:lnTo>
                    <a:lnTo>
                      <a:pt x="256" y="741"/>
                    </a:lnTo>
                    <a:lnTo>
                      <a:pt x="256" y="745"/>
                    </a:lnTo>
                    <a:lnTo>
                      <a:pt x="246" y="756"/>
                    </a:lnTo>
                    <a:lnTo>
                      <a:pt x="240" y="760"/>
                    </a:lnTo>
                    <a:lnTo>
                      <a:pt x="231" y="761"/>
                    </a:lnTo>
                    <a:lnTo>
                      <a:pt x="228" y="763"/>
                    </a:lnTo>
                    <a:lnTo>
                      <a:pt x="221" y="763"/>
                    </a:lnTo>
                    <a:lnTo>
                      <a:pt x="220" y="764"/>
                    </a:lnTo>
                    <a:lnTo>
                      <a:pt x="208" y="766"/>
                    </a:lnTo>
                    <a:lnTo>
                      <a:pt x="195" y="766"/>
                    </a:lnTo>
                    <a:lnTo>
                      <a:pt x="186" y="763"/>
                    </a:lnTo>
                    <a:lnTo>
                      <a:pt x="181" y="760"/>
                    </a:lnTo>
                    <a:lnTo>
                      <a:pt x="178" y="761"/>
                    </a:lnTo>
                    <a:lnTo>
                      <a:pt x="173" y="761"/>
                    </a:lnTo>
                    <a:lnTo>
                      <a:pt x="167" y="761"/>
                    </a:lnTo>
                    <a:lnTo>
                      <a:pt x="167" y="758"/>
                    </a:lnTo>
                    <a:lnTo>
                      <a:pt x="162" y="758"/>
                    </a:lnTo>
                    <a:lnTo>
                      <a:pt x="158" y="760"/>
                    </a:lnTo>
                    <a:lnTo>
                      <a:pt x="152" y="755"/>
                    </a:lnTo>
                    <a:lnTo>
                      <a:pt x="152" y="751"/>
                    </a:lnTo>
                    <a:lnTo>
                      <a:pt x="148" y="753"/>
                    </a:lnTo>
                    <a:lnTo>
                      <a:pt x="143" y="751"/>
                    </a:lnTo>
                    <a:lnTo>
                      <a:pt x="145" y="751"/>
                    </a:lnTo>
                    <a:lnTo>
                      <a:pt x="138" y="751"/>
                    </a:lnTo>
                    <a:lnTo>
                      <a:pt x="135" y="753"/>
                    </a:lnTo>
                    <a:lnTo>
                      <a:pt x="130" y="753"/>
                    </a:lnTo>
                    <a:lnTo>
                      <a:pt x="130" y="750"/>
                    </a:lnTo>
                    <a:lnTo>
                      <a:pt x="128" y="750"/>
                    </a:lnTo>
                    <a:lnTo>
                      <a:pt x="132" y="748"/>
                    </a:lnTo>
                    <a:lnTo>
                      <a:pt x="128" y="745"/>
                    </a:lnTo>
                    <a:lnTo>
                      <a:pt x="128" y="746"/>
                    </a:lnTo>
                    <a:lnTo>
                      <a:pt x="120" y="746"/>
                    </a:lnTo>
                    <a:lnTo>
                      <a:pt x="115" y="743"/>
                    </a:lnTo>
                    <a:lnTo>
                      <a:pt x="113" y="745"/>
                    </a:lnTo>
                    <a:lnTo>
                      <a:pt x="110" y="745"/>
                    </a:lnTo>
                    <a:lnTo>
                      <a:pt x="100" y="736"/>
                    </a:lnTo>
                    <a:lnTo>
                      <a:pt x="100" y="731"/>
                    </a:lnTo>
                    <a:lnTo>
                      <a:pt x="93" y="731"/>
                    </a:lnTo>
                    <a:lnTo>
                      <a:pt x="92" y="730"/>
                    </a:lnTo>
                    <a:lnTo>
                      <a:pt x="87" y="730"/>
                    </a:lnTo>
                    <a:lnTo>
                      <a:pt x="87" y="731"/>
                    </a:lnTo>
                    <a:lnTo>
                      <a:pt x="92" y="735"/>
                    </a:lnTo>
                    <a:lnTo>
                      <a:pt x="93" y="741"/>
                    </a:lnTo>
                    <a:lnTo>
                      <a:pt x="98" y="745"/>
                    </a:lnTo>
                    <a:lnTo>
                      <a:pt x="100" y="748"/>
                    </a:lnTo>
                    <a:lnTo>
                      <a:pt x="107" y="750"/>
                    </a:lnTo>
                    <a:lnTo>
                      <a:pt x="108" y="751"/>
                    </a:lnTo>
                    <a:lnTo>
                      <a:pt x="103" y="753"/>
                    </a:lnTo>
                    <a:lnTo>
                      <a:pt x="102" y="756"/>
                    </a:lnTo>
                    <a:lnTo>
                      <a:pt x="102" y="756"/>
                    </a:lnTo>
                    <a:lnTo>
                      <a:pt x="110" y="755"/>
                    </a:lnTo>
                    <a:lnTo>
                      <a:pt x="113" y="753"/>
                    </a:lnTo>
                    <a:lnTo>
                      <a:pt x="117" y="755"/>
                    </a:lnTo>
                    <a:lnTo>
                      <a:pt x="113" y="756"/>
                    </a:lnTo>
                    <a:lnTo>
                      <a:pt x="113" y="758"/>
                    </a:lnTo>
                    <a:lnTo>
                      <a:pt x="118" y="758"/>
                    </a:lnTo>
                    <a:lnTo>
                      <a:pt x="117" y="761"/>
                    </a:lnTo>
                    <a:lnTo>
                      <a:pt x="113" y="763"/>
                    </a:lnTo>
                    <a:lnTo>
                      <a:pt x="110" y="764"/>
                    </a:lnTo>
                    <a:lnTo>
                      <a:pt x="117" y="766"/>
                    </a:lnTo>
                    <a:lnTo>
                      <a:pt x="118" y="764"/>
                    </a:lnTo>
                    <a:lnTo>
                      <a:pt x="122" y="764"/>
                    </a:lnTo>
                    <a:lnTo>
                      <a:pt x="125" y="766"/>
                    </a:lnTo>
                    <a:lnTo>
                      <a:pt x="127" y="764"/>
                    </a:lnTo>
                    <a:lnTo>
                      <a:pt x="138" y="768"/>
                    </a:lnTo>
                    <a:lnTo>
                      <a:pt x="143" y="774"/>
                    </a:lnTo>
                    <a:lnTo>
                      <a:pt x="147" y="776"/>
                    </a:lnTo>
                    <a:lnTo>
                      <a:pt x="145" y="778"/>
                    </a:lnTo>
                    <a:lnTo>
                      <a:pt x="145" y="781"/>
                    </a:lnTo>
                    <a:lnTo>
                      <a:pt x="147" y="781"/>
                    </a:lnTo>
                    <a:lnTo>
                      <a:pt x="147" y="786"/>
                    </a:lnTo>
                    <a:lnTo>
                      <a:pt x="145" y="793"/>
                    </a:lnTo>
                    <a:lnTo>
                      <a:pt x="142" y="794"/>
                    </a:lnTo>
                    <a:lnTo>
                      <a:pt x="142" y="798"/>
                    </a:lnTo>
                    <a:lnTo>
                      <a:pt x="145" y="799"/>
                    </a:lnTo>
                    <a:lnTo>
                      <a:pt x="145" y="804"/>
                    </a:lnTo>
                    <a:lnTo>
                      <a:pt x="152" y="809"/>
                    </a:lnTo>
                    <a:lnTo>
                      <a:pt x="152" y="813"/>
                    </a:lnTo>
                    <a:lnTo>
                      <a:pt x="157" y="816"/>
                    </a:lnTo>
                    <a:lnTo>
                      <a:pt x="157" y="821"/>
                    </a:lnTo>
                    <a:lnTo>
                      <a:pt x="157" y="826"/>
                    </a:lnTo>
                    <a:lnTo>
                      <a:pt x="155" y="829"/>
                    </a:lnTo>
                    <a:lnTo>
                      <a:pt x="158" y="831"/>
                    </a:lnTo>
                    <a:lnTo>
                      <a:pt x="160" y="834"/>
                    </a:lnTo>
                    <a:lnTo>
                      <a:pt x="170" y="838"/>
                    </a:lnTo>
                    <a:lnTo>
                      <a:pt x="173" y="834"/>
                    </a:lnTo>
                    <a:lnTo>
                      <a:pt x="176" y="836"/>
                    </a:lnTo>
                    <a:lnTo>
                      <a:pt x="180" y="839"/>
                    </a:lnTo>
                    <a:lnTo>
                      <a:pt x="183" y="841"/>
                    </a:lnTo>
                    <a:lnTo>
                      <a:pt x="183" y="848"/>
                    </a:lnTo>
                    <a:lnTo>
                      <a:pt x="186" y="849"/>
                    </a:lnTo>
                    <a:lnTo>
                      <a:pt x="193" y="849"/>
                    </a:lnTo>
                    <a:lnTo>
                      <a:pt x="196" y="851"/>
                    </a:lnTo>
                    <a:lnTo>
                      <a:pt x="203" y="851"/>
                    </a:lnTo>
                    <a:lnTo>
                      <a:pt x="208" y="854"/>
                    </a:lnTo>
                    <a:lnTo>
                      <a:pt x="211" y="854"/>
                    </a:lnTo>
                    <a:lnTo>
                      <a:pt x="216" y="849"/>
                    </a:lnTo>
                    <a:lnTo>
                      <a:pt x="220" y="849"/>
                    </a:lnTo>
                    <a:lnTo>
                      <a:pt x="223" y="848"/>
                    </a:lnTo>
                    <a:lnTo>
                      <a:pt x="223" y="841"/>
                    </a:lnTo>
                    <a:lnTo>
                      <a:pt x="220" y="839"/>
                    </a:lnTo>
                    <a:lnTo>
                      <a:pt x="221" y="836"/>
                    </a:lnTo>
                    <a:lnTo>
                      <a:pt x="221" y="834"/>
                    </a:lnTo>
                    <a:lnTo>
                      <a:pt x="216" y="833"/>
                    </a:lnTo>
                    <a:lnTo>
                      <a:pt x="215" y="829"/>
                    </a:lnTo>
                    <a:lnTo>
                      <a:pt x="211" y="833"/>
                    </a:lnTo>
                    <a:lnTo>
                      <a:pt x="208" y="833"/>
                    </a:lnTo>
                    <a:lnTo>
                      <a:pt x="203" y="834"/>
                    </a:lnTo>
                    <a:lnTo>
                      <a:pt x="198" y="831"/>
                    </a:lnTo>
                    <a:lnTo>
                      <a:pt x="193" y="826"/>
                    </a:lnTo>
                    <a:lnTo>
                      <a:pt x="186" y="823"/>
                    </a:lnTo>
                    <a:lnTo>
                      <a:pt x="186" y="818"/>
                    </a:lnTo>
                    <a:lnTo>
                      <a:pt x="183" y="813"/>
                    </a:lnTo>
                    <a:lnTo>
                      <a:pt x="186" y="813"/>
                    </a:lnTo>
                    <a:lnTo>
                      <a:pt x="190" y="809"/>
                    </a:lnTo>
                    <a:lnTo>
                      <a:pt x="188" y="808"/>
                    </a:lnTo>
                    <a:lnTo>
                      <a:pt x="190" y="804"/>
                    </a:lnTo>
                    <a:lnTo>
                      <a:pt x="188" y="803"/>
                    </a:lnTo>
                    <a:lnTo>
                      <a:pt x="190" y="799"/>
                    </a:lnTo>
                    <a:lnTo>
                      <a:pt x="195" y="799"/>
                    </a:lnTo>
                    <a:lnTo>
                      <a:pt x="200" y="803"/>
                    </a:lnTo>
                    <a:lnTo>
                      <a:pt x="206" y="804"/>
                    </a:lnTo>
                    <a:lnTo>
                      <a:pt x="210" y="808"/>
                    </a:lnTo>
                    <a:lnTo>
                      <a:pt x="215" y="811"/>
                    </a:lnTo>
                    <a:lnTo>
                      <a:pt x="223" y="813"/>
                    </a:lnTo>
                    <a:lnTo>
                      <a:pt x="225" y="814"/>
                    </a:lnTo>
                    <a:lnTo>
                      <a:pt x="230" y="816"/>
                    </a:lnTo>
                    <a:lnTo>
                      <a:pt x="246" y="823"/>
                    </a:lnTo>
                    <a:lnTo>
                      <a:pt x="251" y="828"/>
                    </a:lnTo>
                    <a:lnTo>
                      <a:pt x="255" y="824"/>
                    </a:lnTo>
                    <a:lnTo>
                      <a:pt x="260" y="821"/>
                    </a:lnTo>
                    <a:lnTo>
                      <a:pt x="258" y="816"/>
                    </a:lnTo>
                    <a:lnTo>
                      <a:pt x="263" y="816"/>
                    </a:lnTo>
                    <a:lnTo>
                      <a:pt x="266" y="813"/>
                    </a:lnTo>
                    <a:lnTo>
                      <a:pt x="260" y="803"/>
                    </a:lnTo>
                    <a:lnTo>
                      <a:pt x="250" y="793"/>
                    </a:lnTo>
                    <a:lnTo>
                      <a:pt x="246" y="788"/>
                    </a:lnTo>
                    <a:lnTo>
                      <a:pt x="246" y="783"/>
                    </a:lnTo>
                    <a:lnTo>
                      <a:pt x="253" y="778"/>
                    </a:lnTo>
                    <a:lnTo>
                      <a:pt x="260" y="773"/>
                    </a:lnTo>
                    <a:lnTo>
                      <a:pt x="260" y="766"/>
                    </a:lnTo>
                    <a:lnTo>
                      <a:pt x="265" y="763"/>
                    </a:lnTo>
                    <a:lnTo>
                      <a:pt x="269" y="761"/>
                    </a:lnTo>
                    <a:lnTo>
                      <a:pt x="278" y="756"/>
                    </a:lnTo>
                    <a:lnTo>
                      <a:pt x="283" y="746"/>
                    </a:lnTo>
                    <a:lnTo>
                      <a:pt x="286" y="743"/>
                    </a:lnTo>
                    <a:lnTo>
                      <a:pt x="293" y="745"/>
                    </a:lnTo>
                    <a:lnTo>
                      <a:pt x="298" y="748"/>
                    </a:lnTo>
                    <a:lnTo>
                      <a:pt x="304" y="746"/>
                    </a:lnTo>
                    <a:lnTo>
                      <a:pt x="313" y="748"/>
                    </a:lnTo>
                    <a:lnTo>
                      <a:pt x="314" y="751"/>
                    </a:lnTo>
                    <a:lnTo>
                      <a:pt x="314" y="755"/>
                    </a:lnTo>
                    <a:lnTo>
                      <a:pt x="319" y="750"/>
                    </a:lnTo>
                    <a:lnTo>
                      <a:pt x="326" y="755"/>
                    </a:lnTo>
                    <a:lnTo>
                      <a:pt x="328" y="760"/>
                    </a:lnTo>
                    <a:lnTo>
                      <a:pt x="331" y="763"/>
                    </a:lnTo>
                    <a:lnTo>
                      <a:pt x="329" y="755"/>
                    </a:lnTo>
                    <a:lnTo>
                      <a:pt x="326" y="748"/>
                    </a:lnTo>
                    <a:lnTo>
                      <a:pt x="329" y="746"/>
                    </a:lnTo>
                    <a:lnTo>
                      <a:pt x="329" y="736"/>
                    </a:lnTo>
                    <a:lnTo>
                      <a:pt x="329" y="733"/>
                    </a:lnTo>
                    <a:lnTo>
                      <a:pt x="328" y="731"/>
                    </a:lnTo>
                    <a:lnTo>
                      <a:pt x="328" y="730"/>
                    </a:lnTo>
                    <a:lnTo>
                      <a:pt x="329" y="726"/>
                    </a:lnTo>
                    <a:lnTo>
                      <a:pt x="328" y="723"/>
                    </a:lnTo>
                    <a:lnTo>
                      <a:pt x="329" y="721"/>
                    </a:lnTo>
                    <a:lnTo>
                      <a:pt x="326" y="718"/>
                    </a:lnTo>
                    <a:lnTo>
                      <a:pt x="319" y="715"/>
                    </a:lnTo>
                    <a:lnTo>
                      <a:pt x="313" y="716"/>
                    </a:lnTo>
                    <a:lnTo>
                      <a:pt x="311" y="710"/>
                    </a:lnTo>
                    <a:lnTo>
                      <a:pt x="313" y="705"/>
                    </a:lnTo>
                    <a:lnTo>
                      <a:pt x="313" y="695"/>
                    </a:lnTo>
                    <a:lnTo>
                      <a:pt x="314" y="693"/>
                    </a:lnTo>
                    <a:lnTo>
                      <a:pt x="313" y="690"/>
                    </a:lnTo>
                    <a:lnTo>
                      <a:pt x="313" y="686"/>
                    </a:lnTo>
                    <a:lnTo>
                      <a:pt x="316" y="685"/>
                    </a:lnTo>
                    <a:lnTo>
                      <a:pt x="313" y="681"/>
                    </a:lnTo>
                    <a:lnTo>
                      <a:pt x="313" y="676"/>
                    </a:lnTo>
                    <a:lnTo>
                      <a:pt x="309" y="666"/>
                    </a:lnTo>
                    <a:lnTo>
                      <a:pt x="303" y="663"/>
                    </a:lnTo>
                    <a:lnTo>
                      <a:pt x="291" y="653"/>
                    </a:lnTo>
                    <a:lnTo>
                      <a:pt x="289" y="652"/>
                    </a:lnTo>
                    <a:lnTo>
                      <a:pt x="296" y="652"/>
                    </a:lnTo>
                    <a:lnTo>
                      <a:pt x="306" y="658"/>
                    </a:lnTo>
                    <a:lnTo>
                      <a:pt x="311" y="658"/>
                    </a:lnTo>
                    <a:lnTo>
                      <a:pt x="316" y="655"/>
                    </a:lnTo>
                    <a:lnTo>
                      <a:pt x="324" y="655"/>
                    </a:lnTo>
                    <a:lnTo>
                      <a:pt x="338" y="657"/>
                    </a:lnTo>
                    <a:lnTo>
                      <a:pt x="343" y="660"/>
                    </a:lnTo>
                    <a:lnTo>
                      <a:pt x="343" y="663"/>
                    </a:lnTo>
                    <a:lnTo>
                      <a:pt x="348" y="670"/>
                    </a:lnTo>
                    <a:lnTo>
                      <a:pt x="354" y="670"/>
                    </a:lnTo>
                    <a:lnTo>
                      <a:pt x="354" y="673"/>
                    </a:lnTo>
                    <a:lnTo>
                      <a:pt x="361" y="681"/>
                    </a:lnTo>
                    <a:lnTo>
                      <a:pt x="361" y="685"/>
                    </a:lnTo>
                    <a:lnTo>
                      <a:pt x="353" y="685"/>
                    </a:lnTo>
                    <a:lnTo>
                      <a:pt x="349" y="686"/>
                    </a:lnTo>
                    <a:lnTo>
                      <a:pt x="343" y="686"/>
                    </a:lnTo>
                    <a:lnTo>
                      <a:pt x="339" y="690"/>
                    </a:lnTo>
                    <a:lnTo>
                      <a:pt x="341" y="691"/>
                    </a:lnTo>
                    <a:lnTo>
                      <a:pt x="339" y="695"/>
                    </a:lnTo>
                    <a:lnTo>
                      <a:pt x="336" y="693"/>
                    </a:lnTo>
                    <a:lnTo>
                      <a:pt x="334" y="696"/>
                    </a:lnTo>
                    <a:lnTo>
                      <a:pt x="334" y="703"/>
                    </a:lnTo>
                    <a:lnTo>
                      <a:pt x="338" y="705"/>
                    </a:lnTo>
                    <a:lnTo>
                      <a:pt x="348" y="711"/>
                    </a:lnTo>
                    <a:lnTo>
                      <a:pt x="358" y="723"/>
                    </a:lnTo>
                    <a:lnTo>
                      <a:pt x="363" y="723"/>
                    </a:lnTo>
                    <a:lnTo>
                      <a:pt x="367" y="720"/>
                    </a:lnTo>
                    <a:lnTo>
                      <a:pt x="371" y="725"/>
                    </a:lnTo>
                    <a:lnTo>
                      <a:pt x="374" y="721"/>
                    </a:lnTo>
                    <a:lnTo>
                      <a:pt x="379" y="721"/>
                    </a:lnTo>
                    <a:lnTo>
                      <a:pt x="379" y="720"/>
                    </a:lnTo>
                    <a:lnTo>
                      <a:pt x="389" y="716"/>
                    </a:lnTo>
                    <a:lnTo>
                      <a:pt x="391" y="711"/>
                    </a:lnTo>
                    <a:lnTo>
                      <a:pt x="387" y="705"/>
                    </a:lnTo>
                    <a:lnTo>
                      <a:pt x="391" y="700"/>
                    </a:lnTo>
                    <a:lnTo>
                      <a:pt x="391" y="695"/>
                    </a:lnTo>
                    <a:lnTo>
                      <a:pt x="387" y="691"/>
                    </a:lnTo>
                    <a:lnTo>
                      <a:pt x="389" y="690"/>
                    </a:lnTo>
                    <a:lnTo>
                      <a:pt x="402" y="688"/>
                    </a:lnTo>
                    <a:lnTo>
                      <a:pt x="404" y="686"/>
                    </a:lnTo>
                    <a:lnTo>
                      <a:pt x="412" y="688"/>
                    </a:lnTo>
                    <a:lnTo>
                      <a:pt x="412" y="685"/>
                    </a:lnTo>
                    <a:lnTo>
                      <a:pt x="406" y="681"/>
                    </a:lnTo>
                    <a:lnTo>
                      <a:pt x="402" y="676"/>
                    </a:lnTo>
                    <a:lnTo>
                      <a:pt x="406" y="676"/>
                    </a:lnTo>
                    <a:lnTo>
                      <a:pt x="409" y="680"/>
                    </a:lnTo>
                    <a:lnTo>
                      <a:pt x="414" y="678"/>
                    </a:lnTo>
                    <a:lnTo>
                      <a:pt x="422" y="668"/>
                    </a:lnTo>
                    <a:lnTo>
                      <a:pt x="426" y="666"/>
                    </a:lnTo>
                    <a:lnTo>
                      <a:pt x="436" y="657"/>
                    </a:lnTo>
                    <a:lnTo>
                      <a:pt x="436" y="653"/>
                    </a:lnTo>
                    <a:lnTo>
                      <a:pt x="437" y="652"/>
                    </a:lnTo>
                    <a:lnTo>
                      <a:pt x="442" y="653"/>
                    </a:lnTo>
                    <a:lnTo>
                      <a:pt x="449" y="650"/>
                    </a:lnTo>
                    <a:lnTo>
                      <a:pt x="451" y="648"/>
                    </a:lnTo>
                    <a:lnTo>
                      <a:pt x="461" y="645"/>
                    </a:lnTo>
                    <a:lnTo>
                      <a:pt x="461" y="648"/>
                    </a:lnTo>
                    <a:lnTo>
                      <a:pt x="462" y="648"/>
                    </a:lnTo>
                    <a:lnTo>
                      <a:pt x="464" y="652"/>
                    </a:lnTo>
                    <a:lnTo>
                      <a:pt x="462" y="655"/>
                    </a:lnTo>
                    <a:lnTo>
                      <a:pt x="464" y="657"/>
                    </a:lnTo>
                    <a:lnTo>
                      <a:pt x="470" y="652"/>
                    </a:lnTo>
                    <a:lnTo>
                      <a:pt x="470" y="648"/>
                    </a:lnTo>
                    <a:lnTo>
                      <a:pt x="467" y="647"/>
                    </a:lnTo>
                    <a:lnTo>
                      <a:pt x="464" y="643"/>
                    </a:lnTo>
                    <a:lnTo>
                      <a:pt x="464" y="642"/>
                    </a:lnTo>
                    <a:lnTo>
                      <a:pt x="472" y="633"/>
                    </a:lnTo>
                    <a:lnTo>
                      <a:pt x="474" y="633"/>
                    </a:lnTo>
                    <a:lnTo>
                      <a:pt x="475" y="637"/>
                    </a:lnTo>
                    <a:lnTo>
                      <a:pt x="474" y="637"/>
                    </a:lnTo>
                    <a:lnTo>
                      <a:pt x="472" y="638"/>
                    </a:lnTo>
                    <a:lnTo>
                      <a:pt x="475" y="643"/>
                    </a:lnTo>
                    <a:lnTo>
                      <a:pt x="479" y="643"/>
                    </a:lnTo>
                    <a:lnTo>
                      <a:pt x="482" y="640"/>
                    </a:lnTo>
                    <a:lnTo>
                      <a:pt x="480" y="637"/>
                    </a:lnTo>
                    <a:lnTo>
                      <a:pt x="479" y="633"/>
                    </a:lnTo>
                    <a:lnTo>
                      <a:pt x="477" y="632"/>
                    </a:lnTo>
                    <a:lnTo>
                      <a:pt x="480" y="628"/>
                    </a:lnTo>
                    <a:lnTo>
                      <a:pt x="494" y="623"/>
                    </a:lnTo>
                    <a:lnTo>
                      <a:pt x="502" y="622"/>
                    </a:lnTo>
                    <a:lnTo>
                      <a:pt x="504" y="623"/>
                    </a:lnTo>
                    <a:lnTo>
                      <a:pt x="499" y="627"/>
                    </a:lnTo>
                    <a:lnTo>
                      <a:pt x="494" y="627"/>
                    </a:lnTo>
                    <a:lnTo>
                      <a:pt x="485" y="630"/>
                    </a:lnTo>
                    <a:lnTo>
                      <a:pt x="487" y="632"/>
                    </a:lnTo>
                    <a:lnTo>
                      <a:pt x="490" y="633"/>
                    </a:lnTo>
                    <a:lnTo>
                      <a:pt x="494" y="632"/>
                    </a:lnTo>
                    <a:lnTo>
                      <a:pt x="499" y="637"/>
                    </a:lnTo>
                    <a:lnTo>
                      <a:pt x="495" y="638"/>
                    </a:lnTo>
                    <a:lnTo>
                      <a:pt x="495" y="640"/>
                    </a:lnTo>
                    <a:lnTo>
                      <a:pt x="497" y="643"/>
                    </a:lnTo>
                    <a:lnTo>
                      <a:pt x="495" y="647"/>
                    </a:lnTo>
                    <a:lnTo>
                      <a:pt x="490" y="647"/>
                    </a:lnTo>
                    <a:lnTo>
                      <a:pt x="485" y="652"/>
                    </a:lnTo>
                    <a:lnTo>
                      <a:pt x="487" y="655"/>
                    </a:lnTo>
                    <a:lnTo>
                      <a:pt x="490" y="657"/>
                    </a:lnTo>
                    <a:lnTo>
                      <a:pt x="494" y="655"/>
                    </a:lnTo>
                    <a:lnTo>
                      <a:pt x="497" y="655"/>
                    </a:lnTo>
                    <a:lnTo>
                      <a:pt x="500" y="653"/>
                    </a:lnTo>
                    <a:lnTo>
                      <a:pt x="505" y="655"/>
                    </a:lnTo>
                    <a:lnTo>
                      <a:pt x="505" y="660"/>
                    </a:lnTo>
                    <a:lnTo>
                      <a:pt x="509" y="655"/>
                    </a:lnTo>
                    <a:lnTo>
                      <a:pt x="514" y="650"/>
                    </a:lnTo>
                    <a:lnTo>
                      <a:pt x="515" y="650"/>
                    </a:lnTo>
                    <a:lnTo>
                      <a:pt x="517" y="652"/>
                    </a:lnTo>
                    <a:lnTo>
                      <a:pt x="522" y="655"/>
                    </a:lnTo>
                    <a:lnTo>
                      <a:pt x="524" y="653"/>
                    </a:lnTo>
                    <a:lnTo>
                      <a:pt x="522" y="650"/>
                    </a:lnTo>
                    <a:lnTo>
                      <a:pt x="524" y="648"/>
                    </a:lnTo>
                    <a:lnTo>
                      <a:pt x="520" y="645"/>
                    </a:lnTo>
                    <a:lnTo>
                      <a:pt x="520" y="643"/>
                    </a:lnTo>
                    <a:lnTo>
                      <a:pt x="524" y="640"/>
                    </a:lnTo>
                    <a:lnTo>
                      <a:pt x="529" y="638"/>
                    </a:lnTo>
                    <a:lnTo>
                      <a:pt x="530" y="637"/>
                    </a:lnTo>
                    <a:lnTo>
                      <a:pt x="537" y="633"/>
                    </a:lnTo>
                    <a:lnTo>
                      <a:pt x="539" y="635"/>
                    </a:lnTo>
                    <a:lnTo>
                      <a:pt x="542" y="635"/>
                    </a:lnTo>
                    <a:lnTo>
                      <a:pt x="545" y="633"/>
                    </a:lnTo>
                    <a:lnTo>
                      <a:pt x="549" y="635"/>
                    </a:lnTo>
                    <a:lnTo>
                      <a:pt x="559" y="635"/>
                    </a:lnTo>
                    <a:lnTo>
                      <a:pt x="562" y="632"/>
                    </a:lnTo>
                    <a:lnTo>
                      <a:pt x="562" y="630"/>
                    </a:lnTo>
                    <a:lnTo>
                      <a:pt x="565" y="627"/>
                    </a:lnTo>
                    <a:lnTo>
                      <a:pt x="572" y="627"/>
                    </a:lnTo>
                    <a:lnTo>
                      <a:pt x="572" y="625"/>
                    </a:lnTo>
                    <a:lnTo>
                      <a:pt x="577" y="620"/>
                    </a:lnTo>
                    <a:lnTo>
                      <a:pt x="580" y="620"/>
                    </a:lnTo>
                    <a:lnTo>
                      <a:pt x="587" y="613"/>
                    </a:lnTo>
                    <a:lnTo>
                      <a:pt x="588" y="613"/>
                    </a:lnTo>
                    <a:lnTo>
                      <a:pt x="592" y="612"/>
                    </a:lnTo>
                    <a:lnTo>
                      <a:pt x="593" y="613"/>
                    </a:lnTo>
                    <a:lnTo>
                      <a:pt x="590" y="618"/>
                    </a:lnTo>
                    <a:lnTo>
                      <a:pt x="593" y="618"/>
                    </a:lnTo>
                    <a:lnTo>
                      <a:pt x="598" y="623"/>
                    </a:lnTo>
                    <a:lnTo>
                      <a:pt x="598" y="625"/>
                    </a:lnTo>
                    <a:lnTo>
                      <a:pt x="595" y="628"/>
                    </a:lnTo>
                    <a:lnTo>
                      <a:pt x="597" y="633"/>
                    </a:lnTo>
                    <a:lnTo>
                      <a:pt x="595" y="637"/>
                    </a:lnTo>
                    <a:lnTo>
                      <a:pt x="598" y="640"/>
                    </a:lnTo>
                    <a:lnTo>
                      <a:pt x="612" y="640"/>
                    </a:lnTo>
                    <a:lnTo>
                      <a:pt x="613" y="638"/>
                    </a:lnTo>
                    <a:lnTo>
                      <a:pt x="613" y="635"/>
                    </a:lnTo>
                    <a:lnTo>
                      <a:pt x="612" y="633"/>
                    </a:lnTo>
                    <a:lnTo>
                      <a:pt x="607" y="628"/>
                    </a:lnTo>
                    <a:lnTo>
                      <a:pt x="607" y="625"/>
                    </a:lnTo>
                    <a:lnTo>
                      <a:pt x="610" y="623"/>
                    </a:lnTo>
                    <a:lnTo>
                      <a:pt x="617" y="625"/>
                    </a:lnTo>
                    <a:lnTo>
                      <a:pt x="622" y="623"/>
                    </a:lnTo>
                    <a:lnTo>
                      <a:pt x="623" y="615"/>
                    </a:lnTo>
                    <a:lnTo>
                      <a:pt x="627" y="615"/>
                    </a:lnTo>
                    <a:lnTo>
                      <a:pt x="630" y="617"/>
                    </a:lnTo>
                    <a:lnTo>
                      <a:pt x="637" y="618"/>
                    </a:lnTo>
                    <a:lnTo>
                      <a:pt x="630" y="612"/>
                    </a:lnTo>
                    <a:lnTo>
                      <a:pt x="623" y="610"/>
                    </a:lnTo>
                    <a:lnTo>
                      <a:pt x="623" y="607"/>
                    </a:lnTo>
                    <a:lnTo>
                      <a:pt x="618" y="600"/>
                    </a:lnTo>
                    <a:lnTo>
                      <a:pt x="617" y="598"/>
                    </a:lnTo>
                    <a:lnTo>
                      <a:pt x="615" y="603"/>
                    </a:lnTo>
                    <a:lnTo>
                      <a:pt x="613" y="598"/>
                    </a:lnTo>
                    <a:lnTo>
                      <a:pt x="610" y="592"/>
                    </a:lnTo>
                    <a:lnTo>
                      <a:pt x="607" y="590"/>
                    </a:lnTo>
                    <a:lnTo>
                      <a:pt x="603" y="585"/>
                    </a:lnTo>
                    <a:lnTo>
                      <a:pt x="603" y="583"/>
                    </a:lnTo>
                    <a:lnTo>
                      <a:pt x="608" y="582"/>
                    </a:lnTo>
                    <a:lnTo>
                      <a:pt x="608" y="577"/>
                    </a:lnTo>
                    <a:lnTo>
                      <a:pt x="607" y="573"/>
                    </a:lnTo>
                    <a:lnTo>
                      <a:pt x="610" y="570"/>
                    </a:lnTo>
                    <a:lnTo>
                      <a:pt x="613" y="572"/>
                    </a:lnTo>
                    <a:lnTo>
                      <a:pt x="615" y="570"/>
                    </a:lnTo>
                    <a:lnTo>
                      <a:pt x="620" y="572"/>
                    </a:lnTo>
                    <a:lnTo>
                      <a:pt x="623" y="572"/>
                    </a:lnTo>
                    <a:lnTo>
                      <a:pt x="628" y="573"/>
                    </a:lnTo>
                    <a:lnTo>
                      <a:pt x="647" y="570"/>
                    </a:lnTo>
                    <a:lnTo>
                      <a:pt x="670" y="572"/>
                    </a:lnTo>
                    <a:lnTo>
                      <a:pt x="676" y="577"/>
                    </a:lnTo>
                    <a:lnTo>
                      <a:pt x="693" y="582"/>
                    </a:lnTo>
                    <a:lnTo>
                      <a:pt x="693" y="585"/>
                    </a:lnTo>
                    <a:lnTo>
                      <a:pt x="693" y="587"/>
                    </a:lnTo>
                    <a:lnTo>
                      <a:pt x="695" y="592"/>
                    </a:lnTo>
                    <a:lnTo>
                      <a:pt x="700" y="588"/>
                    </a:lnTo>
                    <a:lnTo>
                      <a:pt x="706" y="585"/>
                    </a:lnTo>
                    <a:lnTo>
                      <a:pt x="710" y="588"/>
                    </a:lnTo>
                    <a:lnTo>
                      <a:pt x="713" y="590"/>
                    </a:lnTo>
                    <a:lnTo>
                      <a:pt x="715" y="593"/>
                    </a:lnTo>
                    <a:lnTo>
                      <a:pt x="723" y="595"/>
                    </a:lnTo>
                    <a:lnTo>
                      <a:pt x="736" y="602"/>
                    </a:lnTo>
                    <a:lnTo>
                      <a:pt x="750" y="602"/>
                    </a:lnTo>
                    <a:lnTo>
                      <a:pt x="755" y="607"/>
                    </a:lnTo>
                    <a:lnTo>
                      <a:pt x="758" y="612"/>
                    </a:lnTo>
                    <a:lnTo>
                      <a:pt x="764" y="613"/>
                    </a:lnTo>
                    <a:lnTo>
                      <a:pt x="771" y="618"/>
                    </a:lnTo>
                    <a:lnTo>
                      <a:pt x="778" y="628"/>
                    </a:lnTo>
                    <a:lnTo>
                      <a:pt x="783" y="628"/>
                    </a:lnTo>
                    <a:lnTo>
                      <a:pt x="783" y="627"/>
                    </a:lnTo>
                    <a:lnTo>
                      <a:pt x="781" y="620"/>
                    </a:lnTo>
                    <a:lnTo>
                      <a:pt x="784" y="620"/>
                    </a:lnTo>
                    <a:lnTo>
                      <a:pt x="786" y="618"/>
                    </a:lnTo>
                    <a:lnTo>
                      <a:pt x="783" y="613"/>
                    </a:lnTo>
                    <a:lnTo>
                      <a:pt x="783" y="610"/>
                    </a:lnTo>
                    <a:lnTo>
                      <a:pt x="783" y="598"/>
                    </a:lnTo>
                    <a:lnTo>
                      <a:pt x="788" y="595"/>
                    </a:lnTo>
                    <a:lnTo>
                      <a:pt x="783" y="595"/>
                    </a:lnTo>
                    <a:lnTo>
                      <a:pt x="783" y="593"/>
                    </a:lnTo>
                    <a:lnTo>
                      <a:pt x="778" y="593"/>
                    </a:lnTo>
                    <a:lnTo>
                      <a:pt x="774" y="595"/>
                    </a:lnTo>
                    <a:lnTo>
                      <a:pt x="769" y="595"/>
                    </a:lnTo>
                    <a:lnTo>
                      <a:pt x="760" y="583"/>
                    </a:lnTo>
                    <a:lnTo>
                      <a:pt x="756" y="583"/>
                    </a:lnTo>
                    <a:lnTo>
                      <a:pt x="753" y="578"/>
                    </a:lnTo>
                    <a:lnTo>
                      <a:pt x="753" y="572"/>
                    </a:lnTo>
                    <a:lnTo>
                      <a:pt x="751" y="568"/>
                    </a:lnTo>
                    <a:lnTo>
                      <a:pt x="746" y="575"/>
                    </a:lnTo>
                    <a:lnTo>
                      <a:pt x="741" y="572"/>
                    </a:lnTo>
                    <a:lnTo>
                      <a:pt x="735" y="572"/>
                    </a:lnTo>
                    <a:lnTo>
                      <a:pt x="731" y="568"/>
                    </a:lnTo>
                    <a:lnTo>
                      <a:pt x="728" y="572"/>
                    </a:lnTo>
                    <a:lnTo>
                      <a:pt x="726" y="565"/>
                    </a:lnTo>
                    <a:lnTo>
                      <a:pt x="723" y="562"/>
                    </a:lnTo>
                    <a:lnTo>
                      <a:pt x="720" y="552"/>
                    </a:lnTo>
                    <a:lnTo>
                      <a:pt x="720" y="549"/>
                    </a:lnTo>
                    <a:lnTo>
                      <a:pt x="723" y="552"/>
                    </a:lnTo>
                    <a:lnTo>
                      <a:pt x="726" y="549"/>
                    </a:lnTo>
                    <a:lnTo>
                      <a:pt x="726" y="544"/>
                    </a:lnTo>
                    <a:lnTo>
                      <a:pt x="718" y="539"/>
                    </a:lnTo>
                    <a:lnTo>
                      <a:pt x="718" y="534"/>
                    </a:lnTo>
                    <a:lnTo>
                      <a:pt x="721" y="529"/>
                    </a:lnTo>
                    <a:lnTo>
                      <a:pt x="725" y="530"/>
                    </a:lnTo>
                    <a:lnTo>
                      <a:pt x="721" y="527"/>
                    </a:lnTo>
                    <a:lnTo>
                      <a:pt x="715" y="525"/>
                    </a:lnTo>
                    <a:lnTo>
                      <a:pt x="711" y="519"/>
                    </a:lnTo>
                    <a:lnTo>
                      <a:pt x="708" y="515"/>
                    </a:lnTo>
                    <a:lnTo>
                      <a:pt x="705" y="517"/>
                    </a:lnTo>
                    <a:lnTo>
                      <a:pt x="700" y="512"/>
                    </a:lnTo>
                    <a:lnTo>
                      <a:pt x="700" y="505"/>
                    </a:lnTo>
                    <a:lnTo>
                      <a:pt x="703" y="500"/>
                    </a:lnTo>
                    <a:lnTo>
                      <a:pt x="700" y="497"/>
                    </a:lnTo>
                    <a:lnTo>
                      <a:pt x="700" y="494"/>
                    </a:lnTo>
                    <a:lnTo>
                      <a:pt x="703" y="490"/>
                    </a:lnTo>
                    <a:lnTo>
                      <a:pt x="711" y="479"/>
                    </a:lnTo>
                    <a:lnTo>
                      <a:pt x="716" y="475"/>
                    </a:lnTo>
                    <a:lnTo>
                      <a:pt x="718" y="474"/>
                    </a:lnTo>
                    <a:lnTo>
                      <a:pt x="715" y="467"/>
                    </a:lnTo>
                    <a:lnTo>
                      <a:pt x="715" y="464"/>
                    </a:lnTo>
                    <a:lnTo>
                      <a:pt x="718" y="457"/>
                    </a:lnTo>
                    <a:lnTo>
                      <a:pt x="715" y="452"/>
                    </a:lnTo>
                    <a:lnTo>
                      <a:pt x="713" y="446"/>
                    </a:lnTo>
                    <a:lnTo>
                      <a:pt x="716" y="442"/>
                    </a:lnTo>
                    <a:lnTo>
                      <a:pt x="715" y="439"/>
                    </a:lnTo>
                    <a:lnTo>
                      <a:pt x="715" y="434"/>
                    </a:lnTo>
                    <a:lnTo>
                      <a:pt x="711" y="432"/>
                    </a:lnTo>
                    <a:lnTo>
                      <a:pt x="713" y="424"/>
                    </a:lnTo>
                    <a:lnTo>
                      <a:pt x="715" y="422"/>
                    </a:lnTo>
                    <a:lnTo>
                      <a:pt x="711" y="417"/>
                    </a:lnTo>
                    <a:lnTo>
                      <a:pt x="713" y="409"/>
                    </a:lnTo>
                    <a:lnTo>
                      <a:pt x="711" y="401"/>
                    </a:lnTo>
                    <a:lnTo>
                      <a:pt x="716" y="399"/>
                    </a:lnTo>
                    <a:lnTo>
                      <a:pt x="720" y="401"/>
                    </a:lnTo>
                    <a:lnTo>
                      <a:pt x="718" y="402"/>
                    </a:lnTo>
                    <a:lnTo>
                      <a:pt x="720" y="406"/>
                    </a:lnTo>
                    <a:lnTo>
                      <a:pt x="725" y="402"/>
                    </a:lnTo>
                    <a:lnTo>
                      <a:pt x="731" y="402"/>
                    </a:lnTo>
                    <a:lnTo>
                      <a:pt x="738" y="399"/>
                    </a:lnTo>
                    <a:lnTo>
                      <a:pt x="743" y="401"/>
                    </a:lnTo>
                    <a:lnTo>
                      <a:pt x="746" y="402"/>
                    </a:lnTo>
                    <a:lnTo>
                      <a:pt x="750" y="399"/>
                    </a:lnTo>
                    <a:lnTo>
                      <a:pt x="755" y="399"/>
                    </a:lnTo>
                    <a:lnTo>
                      <a:pt x="769" y="406"/>
                    </a:lnTo>
                    <a:lnTo>
                      <a:pt x="776" y="406"/>
                    </a:lnTo>
                    <a:lnTo>
                      <a:pt x="781" y="406"/>
                    </a:lnTo>
                    <a:lnTo>
                      <a:pt x="783" y="411"/>
                    </a:lnTo>
                    <a:lnTo>
                      <a:pt x="779" y="412"/>
                    </a:lnTo>
                    <a:lnTo>
                      <a:pt x="783" y="417"/>
                    </a:lnTo>
                    <a:lnTo>
                      <a:pt x="783" y="422"/>
                    </a:lnTo>
                    <a:lnTo>
                      <a:pt x="784" y="424"/>
                    </a:lnTo>
                    <a:lnTo>
                      <a:pt x="784" y="432"/>
                    </a:lnTo>
                    <a:lnTo>
                      <a:pt x="788" y="439"/>
                    </a:lnTo>
                    <a:lnTo>
                      <a:pt x="786" y="451"/>
                    </a:lnTo>
                    <a:lnTo>
                      <a:pt x="788" y="454"/>
                    </a:lnTo>
                    <a:lnTo>
                      <a:pt x="788" y="457"/>
                    </a:lnTo>
                    <a:lnTo>
                      <a:pt x="789" y="461"/>
                    </a:lnTo>
                    <a:lnTo>
                      <a:pt x="788" y="466"/>
                    </a:lnTo>
                    <a:lnTo>
                      <a:pt x="786" y="467"/>
                    </a:lnTo>
                    <a:lnTo>
                      <a:pt x="788" y="472"/>
                    </a:lnTo>
                    <a:lnTo>
                      <a:pt x="793" y="475"/>
                    </a:lnTo>
                    <a:lnTo>
                      <a:pt x="796" y="482"/>
                    </a:lnTo>
                    <a:lnTo>
                      <a:pt x="801" y="484"/>
                    </a:lnTo>
                    <a:lnTo>
                      <a:pt x="801" y="484"/>
                    </a:lnTo>
                    <a:lnTo>
                      <a:pt x="804" y="484"/>
                    </a:lnTo>
                    <a:lnTo>
                      <a:pt x="808" y="485"/>
                    </a:lnTo>
                    <a:lnTo>
                      <a:pt x="809" y="494"/>
                    </a:lnTo>
                    <a:lnTo>
                      <a:pt x="816" y="497"/>
                    </a:lnTo>
                    <a:lnTo>
                      <a:pt x="818" y="502"/>
                    </a:lnTo>
                    <a:lnTo>
                      <a:pt x="821" y="515"/>
                    </a:lnTo>
                    <a:lnTo>
                      <a:pt x="824" y="519"/>
                    </a:lnTo>
                    <a:lnTo>
                      <a:pt x="824" y="522"/>
                    </a:lnTo>
                    <a:lnTo>
                      <a:pt x="823" y="525"/>
                    </a:lnTo>
                    <a:lnTo>
                      <a:pt x="828" y="530"/>
                    </a:lnTo>
                    <a:lnTo>
                      <a:pt x="828" y="537"/>
                    </a:lnTo>
                    <a:lnTo>
                      <a:pt x="836" y="547"/>
                    </a:lnTo>
                    <a:lnTo>
                      <a:pt x="834" y="552"/>
                    </a:lnTo>
                    <a:lnTo>
                      <a:pt x="836" y="557"/>
                    </a:lnTo>
                    <a:lnTo>
                      <a:pt x="841" y="560"/>
                    </a:lnTo>
                    <a:lnTo>
                      <a:pt x="839" y="564"/>
                    </a:lnTo>
                    <a:lnTo>
                      <a:pt x="841" y="565"/>
                    </a:lnTo>
                    <a:lnTo>
                      <a:pt x="844" y="575"/>
                    </a:lnTo>
                    <a:lnTo>
                      <a:pt x="854" y="587"/>
                    </a:lnTo>
                    <a:lnTo>
                      <a:pt x="861" y="588"/>
                    </a:lnTo>
                    <a:lnTo>
                      <a:pt x="864" y="592"/>
                    </a:lnTo>
                    <a:lnTo>
                      <a:pt x="867" y="593"/>
                    </a:lnTo>
                    <a:lnTo>
                      <a:pt x="876" y="600"/>
                    </a:lnTo>
                    <a:lnTo>
                      <a:pt x="876" y="603"/>
                    </a:lnTo>
                    <a:lnTo>
                      <a:pt x="872" y="602"/>
                    </a:lnTo>
                    <a:lnTo>
                      <a:pt x="872" y="607"/>
                    </a:lnTo>
                    <a:lnTo>
                      <a:pt x="871" y="613"/>
                    </a:lnTo>
                    <a:lnTo>
                      <a:pt x="874" y="622"/>
                    </a:lnTo>
                    <a:lnTo>
                      <a:pt x="881" y="627"/>
                    </a:lnTo>
                    <a:lnTo>
                      <a:pt x="881" y="633"/>
                    </a:lnTo>
                    <a:lnTo>
                      <a:pt x="876" y="637"/>
                    </a:lnTo>
                    <a:lnTo>
                      <a:pt x="877" y="638"/>
                    </a:lnTo>
                    <a:lnTo>
                      <a:pt x="874" y="642"/>
                    </a:lnTo>
                    <a:lnTo>
                      <a:pt x="876" y="645"/>
                    </a:lnTo>
                    <a:lnTo>
                      <a:pt x="876" y="655"/>
                    </a:lnTo>
                    <a:lnTo>
                      <a:pt x="869" y="657"/>
                    </a:lnTo>
                    <a:lnTo>
                      <a:pt x="871" y="658"/>
                    </a:lnTo>
                    <a:lnTo>
                      <a:pt x="874" y="658"/>
                    </a:lnTo>
                    <a:lnTo>
                      <a:pt x="876" y="660"/>
                    </a:lnTo>
                    <a:lnTo>
                      <a:pt x="869" y="663"/>
                    </a:lnTo>
                    <a:lnTo>
                      <a:pt x="869" y="673"/>
                    </a:lnTo>
                    <a:lnTo>
                      <a:pt x="867" y="675"/>
                    </a:lnTo>
                    <a:lnTo>
                      <a:pt x="861" y="673"/>
                    </a:lnTo>
                    <a:lnTo>
                      <a:pt x="861" y="675"/>
                    </a:lnTo>
                    <a:lnTo>
                      <a:pt x="866" y="680"/>
                    </a:lnTo>
                    <a:lnTo>
                      <a:pt x="867" y="683"/>
                    </a:lnTo>
                    <a:lnTo>
                      <a:pt x="861" y="686"/>
                    </a:lnTo>
                    <a:lnTo>
                      <a:pt x="858" y="690"/>
                    </a:lnTo>
                    <a:lnTo>
                      <a:pt x="849" y="691"/>
                    </a:lnTo>
                    <a:lnTo>
                      <a:pt x="844" y="686"/>
                    </a:lnTo>
                    <a:lnTo>
                      <a:pt x="851" y="683"/>
                    </a:lnTo>
                    <a:lnTo>
                      <a:pt x="853" y="680"/>
                    </a:lnTo>
                    <a:lnTo>
                      <a:pt x="846" y="680"/>
                    </a:lnTo>
                    <a:lnTo>
                      <a:pt x="846" y="683"/>
                    </a:lnTo>
                    <a:lnTo>
                      <a:pt x="843" y="683"/>
                    </a:lnTo>
                    <a:lnTo>
                      <a:pt x="831" y="678"/>
                    </a:lnTo>
                    <a:lnTo>
                      <a:pt x="829" y="680"/>
                    </a:lnTo>
                    <a:lnTo>
                      <a:pt x="814" y="681"/>
                    </a:lnTo>
                    <a:lnTo>
                      <a:pt x="808" y="683"/>
                    </a:lnTo>
                    <a:lnTo>
                      <a:pt x="804" y="688"/>
                    </a:lnTo>
                    <a:lnTo>
                      <a:pt x="808" y="690"/>
                    </a:lnTo>
                    <a:lnTo>
                      <a:pt x="809" y="691"/>
                    </a:lnTo>
                    <a:lnTo>
                      <a:pt x="813" y="686"/>
                    </a:lnTo>
                    <a:lnTo>
                      <a:pt x="819" y="685"/>
                    </a:lnTo>
                    <a:lnTo>
                      <a:pt x="821" y="690"/>
                    </a:lnTo>
                    <a:lnTo>
                      <a:pt x="828" y="695"/>
                    </a:lnTo>
                    <a:lnTo>
                      <a:pt x="846" y="698"/>
                    </a:lnTo>
                    <a:lnTo>
                      <a:pt x="854" y="700"/>
                    </a:lnTo>
                    <a:lnTo>
                      <a:pt x="862" y="698"/>
                    </a:lnTo>
                    <a:lnTo>
                      <a:pt x="871" y="698"/>
                    </a:lnTo>
                    <a:lnTo>
                      <a:pt x="872" y="700"/>
                    </a:lnTo>
                    <a:lnTo>
                      <a:pt x="882" y="703"/>
                    </a:lnTo>
                    <a:lnTo>
                      <a:pt x="889" y="698"/>
                    </a:lnTo>
                    <a:lnTo>
                      <a:pt x="889" y="695"/>
                    </a:lnTo>
                    <a:lnTo>
                      <a:pt x="886" y="691"/>
                    </a:lnTo>
                    <a:lnTo>
                      <a:pt x="886" y="685"/>
                    </a:lnTo>
                    <a:lnTo>
                      <a:pt x="889" y="681"/>
                    </a:lnTo>
                    <a:lnTo>
                      <a:pt x="894" y="680"/>
                    </a:lnTo>
                    <a:lnTo>
                      <a:pt x="894" y="676"/>
                    </a:lnTo>
                    <a:lnTo>
                      <a:pt x="901" y="670"/>
                    </a:lnTo>
                    <a:lnTo>
                      <a:pt x="902" y="666"/>
                    </a:lnTo>
                    <a:lnTo>
                      <a:pt x="906" y="657"/>
                    </a:lnTo>
                    <a:lnTo>
                      <a:pt x="902" y="650"/>
                    </a:lnTo>
                    <a:lnTo>
                      <a:pt x="902" y="643"/>
                    </a:lnTo>
                    <a:lnTo>
                      <a:pt x="911" y="630"/>
                    </a:lnTo>
                    <a:lnTo>
                      <a:pt x="911" y="627"/>
                    </a:lnTo>
                    <a:lnTo>
                      <a:pt x="904" y="610"/>
                    </a:lnTo>
                    <a:lnTo>
                      <a:pt x="894" y="605"/>
                    </a:lnTo>
                    <a:lnTo>
                      <a:pt x="891" y="602"/>
                    </a:lnTo>
                    <a:lnTo>
                      <a:pt x="891" y="588"/>
                    </a:lnTo>
                    <a:lnTo>
                      <a:pt x="897" y="583"/>
                    </a:lnTo>
                    <a:lnTo>
                      <a:pt x="901" y="578"/>
                    </a:lnTo>
                    <a:lnTo>
                      <a:pt x="907" y="577"/>
                    </a:lnTo>
                    <a:lnTo>
                      <a:pt x="917" y="568"/>
                    </a:lnTo>
                    <a:lnTo>
                      <a:pt x="924" y="568"/>
                    </a:lnTo>
                    <a:lnTo>
                      <a:pt x="932" y="575"/>
                    </a:lnTo>
                    <a:lnTo>
                      <a:pt x="932" y="582"/>
                    </a:lnTo>
                    <a:lnTo>
                      <a:pt x="941" y="585"/>
                    </a:lnTo>
                    <a:lnTo>
                      <a:pt x="942" y="588"/>
                    </a:lnTo>
                    <a:lnTo>
                      <a:pt x="944" y="588"/>
                    </a:lnTo>
                    <a:lnTo>
                      <a:pt x="951" y="595"/>
                    </a:lnTo>
                    <a:lnTo>
                      <a:pt x="949" y="600"/>
                    </a:lnTo>
                    <a:lnTo>
                      <a:pt x="954" y="603"/>
                    </a:lnTo>
                    <a:lnTo>
                      <a:pt x="956" y="608"/>
                    </a:lnTo>
                    <a:lnTo>
                      <a:pt x="959" y="613"/>
                    </a:lnTo>
                    <a:lnTo>
                      <a:pt x="961" y="618"/>
                    </a:lnTo>
                    <a:lnTo>
                      <a:pt x="957" y="620"/>
                    </a:lnTo>
                    <a:lnTo>
                      <a:pt x="962" y="625"/>
                    </a:lnTo>
                    <a:lnTo>
                      <a:pt x="967" y="625"/>
                    </a:lnTo>
                    <a:lnTo>
                      <a:pt x="974" y="630"/>
                    </a:lnTo>
                    <a:lnTo>
                      <a:pt x="980" y="628"/>
                    </a:lnTo>
                    <a:lnTo>
                      <a:pt x="984" y="627"/>
                    </a:lnTo>
                    <a:lnTo>
                      <a:pt x="992" y="627"/>
                    </a:lnTo>
                    <a:lnTo>
                      <a:pt x="994" y="623"/>
                    </a:lnTo>
                    <a:lnTo>
                      <a:pt x="995" y="623"/>
                    </a:lnTo>
                    <a:lnTo>
                      <a:pt x="992" y="622"/>
                    </a:lnTo>
                    <a:lnTo>
                      <a:pt x="989" y="623"/>
                    </a:lnTo>
                    <a:lnTo>
                      <a:pt x="987" y="620"/>
                    </a:lnTo>
                    <a:lnTo>
                      <a:pt x="982" y="625"/>
                    </a:lnTo>
                    <a:lnTo>
                      <a:pt x="975" y="625"/>
                    </a:lnTo>
                    <a:lnTo>
                      <a:pt x="972" y="622"/>
                    </a:lnTo>
                    <a:lnTo>
                      <a:pt x="967" y="622"/>
                    </a:lnTo>
                    <a:lnTo>
                      <a:pt x="964" y="617"/>
                    </a:lnTo>
                    <a:lnTo>
                      <a:pt x="965" y="613"/>
                    </a:lnTo>
                    <a:lnTo>
                      <a:pt x="962" y="612"/>
                    </a:lnTo>
                    <a:lnTo>
                      <a:pt x="959" y="605"/>
                    </a:lnTo>
                    <a:lnTo>
                      <a:pt x="961" y="598"/>
                    </a:lnTo>
                    <a:lnTo>
                      <a:pt x="965" y="597"/>
                    </a:lnTo>
                    <a:lnTo>
                      <a:pt x="969" y="593"/>
                    </a:lnTo>
                    <a:lnTo>
                      <a:pt x="965" y="592"/>
                    </a:lnTo>
                    <a:lnTo>
                      <a:pt x="964" y="588"/>
                    </a:lnTo>
                    <a:lnTo>
                      <a:pt x="962" y="587"/>
                    </a:lnTo>
                    <a:lnTo>
                      <a:pt x="961" y="583"/>
                    </a:lnTo>
                    <a:lnTo>
                      <a:pt x="954" y="580"/>
                    </a:lnTo>
                    <a:lnTo>
                      <a:pt x="954" y="577"/>
                    </a:lnTo>
                    <a:lnTo>
                      <a:pt x="947" y="570"/>
                    </a:lnTo>
                    <a:lnTo>
                      <a:pt x="939" y="570"/>
                    </a:lnTo>
                    <a:lnTo>
                      <a:pt x="927" y="565"/>
                    </a:lnTo>
                    <a:lnTo>
                      <a:pt x="926" y="560"/>
                    </a:lnTo>
                    <a:lnTo>
                      <a:pt x="921" y="562"/>
                    </a:lnTo>
                    <a:lnTo>
                      <a:pt x="911" y="559"/>
                    </a:lnTo>
                    <a:lnTo>
                      <a:pt x="907" y="559"/>
                    </a:lnTo>
                    <a:lnTo>
                      <a:pt x="901" y="557"/>
                    </a:lnTo>
                    <a:lnTo>
                      <a:pt x="896" y="564"/>
                    </a:lnTo>
                    <a:lnTo>
                      <a:pt x="894" y="568"/>
                    </a:lnTo>
                    <a:lnTo>
                      <a:pt x="891" y="572"/>
                    </a:lnTo>
                    <a:lnTo>
                      <a:pt x="881" y="568"/>
                    </a:lnTo>
                    <a:lnTo>
                      <a:pt x="874" y="573"/>
                    </a:lnTo>
                    <a:lnTo>
                      <a:pt x="867" y="572"/>
                    </a:lnTo>
                    <a:lnTo>
                      <a:pt x="864" y="568"/>
                    </a:lnTo>
                    <a:lnTo>
                      <a:pt x="866" y="562"/>
                    </a:lnTo>
                    <a:lnTo>
                      <a:pt x="864" y="559"/>
                    </a:lnTo>
                    <a:lnTo>
                      <a:pt x="856" y="549"/>
                    </a:lnTo>
                    <a:lnTo>
                      <a:pt x="853" y="544"/>
                    </a:lnTo>
                    <a:lnTo>
                      <a:pt x="854" y="534"/>
                    </a:lnTo>
                    <a:lnTo>
                      <a:pt x="848" y="527"/>
                    </a:lnTo>
                    <a:lnTo>
                      <a:pt x="849" y="520"/>
                    </a:lnTo>
                    <a:lnTo>
                      <a:pt x="851" y="507"/>
                    </a:lnTo>
                    <a:lnTo>
                      <a:pt x="846" y="499"/>
                    </a:lnTo>
                    <a:lnTo>
                      <a:pt x="841" y="492"/>
                    </a:lnTo>
                    <a:lnTo>
                      <a:pt x="834" y="492"/>
                    </a:lnTo>
                    <a:lnTo>
                      <a:pt x="833" y="487"/>
                    </a:lnTo>
                    <a:lnTo>
                      <a:pt x="821" y="479"/>
                    </a:lnTo>
                    <a:lnTo>
                      <a:pt x="813" y="474"/>
                    </a:lnTo>
                    <a:lnTo>
                      <a:pt x="813" y="467"/>
                    </a:lnTo>
                    <a:lnTo>
                      <a:pt x="816" y="459"/>
                    </a:lnTo>
                    <a:lnTo>
                      <a:pt x="814" y="452"/>
                    </a:lnTo>
                    <a:lnTo>
                      <a:pt x="811" y="449"/>
                    </a:lnTo>
                    <a:lnTo>
                      <a:pt x="811" y="447"/>
                    </a:lnTo>
                    <a:lnTo>
                      <a:pt x="816" y="442"/>
                    </a:lnTo>
                    <a:lnTo>
                      <a:pt x="823" y="434"/>
                    </a:lnTo>
                    <a:lnTo>
                      <a:pt x="826" y="424"/>
                    </a:lnTo>
                    <a:lnTo>
                      <a:pt x="823" y="412"/>
                    </a:lnTo>
                    <a:lnTo>
                      <a:pt x="813" y="394"/>
                    </a:lnTo>
                    <a:lnTo>
                      <a:pt x="816" y="394"/>
                    </a:lnTo>
                    <a:lnTo>
                      <a:pt x="823" y="397"/>
                    </a:lnTo>
                    <a:lnTo>
                      <a:pt x="824" y="404"/>
                    </a:lnTo>
                    <a:lnTo>
                      <a:pt x="828" y="404"/>
                    </a:lnTo>
                    <a:lnTo>
                      <a:pt x="829" y="407"/>
                    </a:lnTo>
                    <a:lnTo>
                      <a:pt x="829" y="414"/>
                    </a:lnTo>
                    <a:lnTo>
                      <a:pt x="834" y="419"/>
                    </a:lnTo>
                    <a:lnTo>
                      <a:pt x="834" y="427"/>
                    </a:lnTo>
                    <a:lnTo>
                      <a:pt x="838" y="434"/>
                    </a:lnTo>
                    <a:lnTo>
                      <a:pt x="836" y="439"/>
                    </a:lnTo>
                    <a:lnTo>
                      <a:pt x="839" y="444"/>
                    </a:lnTo>
                    <a:lnTo>
                      <a:pt x="846" y="451"/>
                    </a:lnTo>
                    <a:lnTo>
                      <a:pt x="846" y="454"/>
                    </a:lnTo>
                    <a:lnTo>
                      <a:pt x="851" y="457"/>
                    </a:lnTo>
                    <a:lnTo>
                      <a:pt x="851" y="461"/>
                    </a:lnTo>
                    <a:lnTo>
                      <a:pt x="846" y="462"/>
                    </a:lnTo>
                    <a:lnTo>
                      <a:pt x="849" y="466"/>
                    </a:lnTo>
                    <a:lnTo>
                      <a:pt x="854" y="466"/>
                    </a:lnTo>
                    <a:lnTo>
                      <a:pt x="861" y="469"/>
                    </a:lnTo>
                    <a:lnTo>
                      <a:pt x="869" y="469"/>
                    </a:lnTo>
                    <a:lnTo>
                      <a:pt x="874" y="467"/>
                    </a:lnTo>
                    <a:lnTo>
                      <a:pt x="879" y="470"/>
                    </a:lnTo>
                    <a:lnTo>
                      <a:pt x="881" y="474"/>
                    </a:lnTo>
                    <a:lnTo>
                      <a:pt x="886" y="469"/>
                    </a:lnTo>
                    <a:lnTo>
                      <a:pt x="891" y="467"/>
                    </a:lnTo>
                    <a:lnTo>
                      <a:pt x="896" y="466"/>
                    </a:lnTo>
                    <a:lnTo>
                      <a:pt x="899" y="467"/>
                    </a:lnTo>
                    <a:lnTo>
                      <a:pt x="906" y="474"/>
                    </a:lnTo>
                    <a:lnTo>
                      <a:pt x="911" y="474"/>
                    </a:lnTo>
                    <a:lnTo>
                      <a:pt x="917" y="477"/>
                    </a:lnTo>
                    <a:lnTo>
                      <a:pt x="927" y="475"/>
                    </a:lnTo>
                    <a:lnTo>
                      <a:pt x="931" y="472"/>
                    </a:lnTo>
                    <a:lnTo>
                      <a:pt x="926" y="474"/>
                    </a:lnTo>
                    <a:lnTo>
                      <a:pt x="916" y="474"/>
                    </a:lnTo>
                    <a:lnTo>
                      <a:pt x="916" y="469"/>
                    </a:lnTo>
                    <a:lnTo>
                      <a:pt x="912" y="469"/>
                    </a:lnTo>
                    <a:lnTo>
                      <a:pt x="909" y="462"/>
                    </a:lnTo>
                    <a:lnTo>
                      <a:pt x="901" y="462"/>
                    </a:lnTo>
                    <a:lnTo>
                      <a:pt x="901" y="459"/>
                    </a:lnTo>
                    <a:lnTo>
                      <a:pt x="897" y="457"/>
                    </a:lnTo>
                    <a:lnTo>
                      <a:pt x="894" y="461"/>
                    </a:lnTo>
                    <a:lnTo>
                      <a:pt x="882" y="461"/>
                    </a:lnTo>
                    <a:lnTo>
                      <a:pt x="879" y="457"/>
                    </a:lnTo>
                    <a:lnTo>
                      <a:pt x="871" y="456"/>
                    </a:lnTo>
                    <a:lnTo>
                      <a:pt x="862" y="449"/>
                    </a:lnTo>
                    <a:lnTo>
                      <a:pt x="861" y="444"/>
                    </a:lnTo>
                    <a:lnTo>
                      <a:pt x="858" y="444"/>
                    </a:lnTo>
                    <a:lnTo>
                      <a:pt x="849" y="434"/>
                    </a:lnTo>
                    <a:lnTo>
                      <a:pt x="853" y="432"/>
                    </a:lnTo>
                    <a:lnTo>
                      <a:pt x="856" y="431"/>
                    </a:lnTo>
                    <a:lnTo>
                      <a:pt x="862" y="426"/>
                    </a:lnTo>
                    <a:lnTo>
                      <a:pt x="866" y="426"/>
                    </a:lnTo>
                    <a:lnTo>
                      <a:pt x="872" y="432"/>
                    </a:lnTo>
                    <a:lnTo>
                      <a:pt x="884" y="437"/>
                    </a:lnTo>
                    <a:lnTo>
                      <a:pt x="891" y="436"/>
                    </a:lnTo>
                    <a:lnTo>
                      <a:pt x="896" y="427"/>
                    </a:lnTo>
                    <a:lnTo>
                      <a:pt x="891" y="419"/>
                    </a:lnTo>
                    <a:lnTo>
                      <a:pt x="882" y="417"/>
                    </a:lnTo>
                    <a:lnTo>
                      <a:pt x="874" y="421"/>
                    </a:lnTo>
                    <a:lnTo>
                      <a:pt x="871" y="419"/>
                    </a:lnTo>
                    <a:lnTo>
                      <a:pt x="872" y="416"/>
                    </a:lnTo>
                    <a:lnTo>
                      <a:pt x="874" y="417"/>
                    </a:lnTo>
                    <a:lnTo>
                      <a:pt x="877" y="416"/>
                    </a:lnTo>
                    <a:lnTo>
                      <a:pt x="877" y="411"/>
                    </a:lnTo>
                    <a:lnTo>
                      <a:pt x="884" y="402"/>
                    </a:lnTo>
                    <a:lnTo>
                      <a:pt x="889" y="399"/>
                    </a:lnTo>
                    <a:lnTo>
                      <a:pt x="894" y="401"/>
                    </a:lnTo>
                    <a:lnTo>
                      <a:pt x="911" y="401"/>
                    </a:lnTo>
                    <a:lnTo>
                      <a:pt x="917" y="406"/>
                    </a:lnTo>
                    <a:lnTo>
                      <a:pt x="922" y="411"/>
                    </a:lnTo>
                    <a:lnTo>
                      <a:pt x="937" y="412"/>
                    </a:lnTo>
                    <a:lnTo>
                      <a:pt x="937" y="416"/>
                    </a:lnTo>
                    <a:lnTo>
                      <a:pt x="944" y="419"/>
                    </a:lnTo>
                    <a:lnTo>
                      <a:pt x="954" y="427"/>
                    </a:lnTo>
                    <a:lnTo>
                      <a:pt x="961" y="429"/>
                    </a:lnTo>
                    <a:lnTo>
                      <a:pt x="974" y="427"/>
                    </a:lnTo>
                    <a:lnTo>
                      <a:pt x="984" y="421"/>
                    </a:lnTo>
                    <a:lnTo>
                      <a:pt x="987" y="424"/>
                    </a:lnTo>
                    <a:lnTo>
                      <a:pt x="989" y="424"/>
                    </a:lnTo>
                    <a:lnTo>
                      <a:pt x="995" y="424"/>
                    </a:lnTo>
                    <a:lnTo>
                      <a:pt x="994" y="432"/>
                    </a:lnTo>
                    <a:lnTo>
                      <a:pt x="995" y="436"/>
                    </a:lnTo>
                    <a:lnTo>
                      <a:pt x="994" y="439"/>
                    </a:lnTo>
                    <a:lnTo>
                      <a:pt x="987" y="444"/>
                    </a:lnTo>
                    <a:lnTo>
                      <a:pt x="987" y="449"/>
                    </a:lnTo>
                    <a:lnTo>
                      <a:pt x="990" y="454"/>
                    </a:lnTo>
                    <a:lnTo>
                      <a:pt x="990" y="462"/>
                    </a:lnTo>
                    <a:lnTo>
                      <a:pt x="999" y="467"/>
                    </a:lnTo>
                    <a:lnTo>
                      <a:pt x="999" y="472"/>
                    </a:lnTo>
                    <a:lnTo>
                      <a:pt x="995" y="475"/>
                    </a:lnTo>
                    <a:lnTo>
                      <a:pt x="997" y="490"/>
                    </a:lnTo>
                    <a:lnTo>
                      <a:pt x="1000" y="489"/>
                    </a:lnTo>
                    <a:lnTo>
                      <a:pt x="1002" y="485"/>
                    </a:lnTo>
                    <a:lnTo>
                      <a:pt x="1000" y="482"/>
                    </a:lnTo>
                    <a:lnTo>
                      <a:pt x="1004" y="479"/>
                    </a:lnTo>
                    <a:lnTo>
                      <a:pt x="1004" y="474"/>
                    </a:lnTo>
                    <a:lnTo>
                      <a:pt x="1007" y="472"/>
                    </a:lnTo>
                    <a:lnTo>
                      <a:pt x="1010" y="466"/>
                    </a:lnTo>
                    <a:lnTo>
                      <a:pt x="1014" y="467"/>
                    </a:lnTo>
                    <a:lnTo>
                      <a:pt x="1017" y="475"/>
                    </a:lnTo>
                    <a:lnTo>
                      <a:pt x="1017" y="485"/>
                    </a:lnTo>
                    <a:lnTo>
                      <a:pt x="1019" y="489"/>
                    </a:lnTo>
                    <a:lnTo>
                      <a:pt x="1015" y="490"/>
                    </a:lnTo>
                    <a:lnTo>
                      <a:pt x="1015" y="495"/>
                    </a:lnTo>
                    <a:lnTo>
                      <a:pt x="1012" y="497"/>
                    </a:lnTo>
                    <a:lnTo>
                      <a:pt x="1022" y="502"/>
                    </a:lnTo>
                    <a:lnTo>
                      <a:pt x="1029" y="502"/>
                    </a:lnTo>
                    <a:lnTo>
                      <a:pt x="1037" y="504"/>
                    </a:lnTo>
                    <a:lnTo>
                      <a:pt x="1042" y="509"/>
                    </a:lnTo>
                    <a:lnTo>
                      <a:pt x="1040" y="514"/>
                    </a:lnTo>
                    <a:lnTo>
                      <a:pt x="1047" y="517"/>
                    </a:lnTo>
                    <a:lnTo>
                      <a:pt x="1057" y="519"/>
                    </a:lnTo>
                    <a:lnTo>
                      <a:pt x="1065" y="527"/>
                    </a:lnTo>
                    <a:lnTo>
                      <a:pt x="1065" y="524"/>
                    </a:lnTo>
                    <a:lnTo>
                      <a:pt x="1065" y="517"/>
                    </a:lnTo>
                    <a:lnTo>
                      <a:pt x="1072" y="510"/>
                    </a:lnTo>
                    <a:lnTo>
                      <a:pt x="1078" y="510"/>
                    </a:lnTo>
                    <a:lnTo>
                      <a:pt x="1088" y="519"/>
                    </a:lnTo>
                    <a:lnTo>
                      <a:pt x="1095" y="519"/>
                    </a:lnTo>
                    <a:lnTo>
                      <a:pt x="1100" y="522"/>
                    </a:lnTo>
                    <a:lnTo>
                      <a:pt x="1102" y="530"/>
                    </a:lnTo>
                    <a:lnTo>
                      <a:pt x="1100" y="522"/>
                    </a:lnTo>
                    <a:lnTo>
                      <a:pt x="1098" y="515"/>
                    </a:lnTo>
                    <a:lnTo>
                      <a:pt x="1093" y="515"/>
                    </a:lnTo>
                    <a:lnTo>
                      <a:pt x="1087" y="514"/>
                    </a:lnTo>
                    <a:lnTo>
                      <a:pt x="1078" y="509"/>
                    </a:lnTo>
                    <a:lnTo>
                      <a:pt x="1070" y="510"/>
                    </a:lnTo>
                    <a:lnTo>
                      <a:pt x="1062" y="515"/>
                    </a:lnTo>
                    <a:lnTo>
                      <a:pt x="1059" y="514"/>
                    </a:lnTo>
                    <a:lnTo>
                      <a:pt x="1057" y="515"/>
                    </a:lnTo>
                    <a:lnTo>
                      <a:pt x="1049" y="512"/>
                    </a:lnTo>
                    <a:lnTo>
                      <a:pt x="1040" y="504"/>
                    </a:lnTo>
                    <a:lnTo>
                      <a:pt x="1035" y="500"/>
                    </a:lnTo>
                    <a:lnTo>
                      <a:pt x="1027" y="499"/>
                    </a:lnTo>
                    <a:lnTo>
                      <a:pt x="1022" y="492"/>
                    </a:lnTo>
                    <a:lnTo>
                      <a:pt x="1027" y="494"/>
                    </a:lnTo>
                    <a:lnTo>
                      <a:pt x="1029" y="494"/>
                    </a:lnTo>
                    <a:lnTo>
                      <a:pt x="1035" y="484"/>
                    </a:lnTo>
                    <a:lnTo>
                      <a:pt x="1034" y="479"/>
                    </a:lnTo>
                    <a:lnTo>
                      <a:pt x="1027" y="474"/>
                    </a:lnTo>
                    <a:lnTo>
                      <a:pt x="1024" y="464"/>
                    </a:lnTo>
                    <a:lnTo>
                      <a:pt x="1015" y="454"/>
                    </a:lnTo>
                    <a:lnTo>
                      <a:pt x="1010" y="451"/>
                    </a:lnTo>
                    <a:lnTo>
                      <a:pt x="1005" y="446"/>
                    </a:lnTo>
                    <a:lnTo>
                      <a:pt x="1007" y="441"/>
                    </a:lnTo>
                    <a:lnTo>
                      <a:pt x="1005" y="436"/>
                    </a:lnTo>
                    <a:lnTo>
                      <a:pt x="1004" y="424"/>
                    </a:lnTo>
                    <a:lnTo>
                      <a:pt x="999" y="419"/>
                    </a:lnTo>
                    <a:lnTo>
                      <a:pt x="995" y="419"/>
                    </a:lnTo>
                    <a:lnTo>
                      <a:pt x="987" y="414"/>
                    </a:lnTo>
                    <a:lnTo>
                      <a:pt x="974" y="414"/>
                    </a:lnTo>
                    <a:lnTo>
                      <a:pt x="970" y="407"/>
                    </a:lnTo>
                    <a:lnTo>
                      <a:pt x="964" y="404"/>
                    </a:lnTo>
                    <a:lnTo>
                      <a:pt x="964" y="399"/>
                    </a:lnTo>
                    <a:lnTo>
                      <a:pt x="961" y="394"/>
                    </a:lnTo>
                    <a:lnTo>
                      <a:pt x="961" y="392"/>
                    </a:lnTo>
                    <a:lnTo>
                      <a:pt x="956" y="394"/>
                    </a:lnTo>
                    <a:lnTo>
                      <a:pt x="939" y="394"/>
                    </a:lnTo>
                    <a:lnTo>
                      <a:pt x="934" y="394"/>
                    </a:lnTo>
                    <a:lnTo>
                      <a:pt x="926" y="391"/>
                    </a:lnTo>
                    <a:lnTo>
                      <a:pt x="926" y="384"/>
                    </a:lnTo>
                    <a:lnTo>
                      <a:pt x="922" y="384"/>
                    </a:lnTo>
                    <a:lnTo>
                      <a:pt x="921" y="381"/>
                    </a:lnTo>
                    <a:lnTo>
                      <a:pt x="922" y="372"/>
                    </a:lnTo>
                    <a:lnTo>
                      <a:pt x="916" y="363"/>
                    </a:lnTo>
                    <a:lnTo>
                      <a:pt x="907" y="359"/>
                    </a:lnTo>
                    <a:lnTo>
                      <a:pt x="909" y="356"/>
                    </a:lnTo>
                    <a:lnTo>
                      <a:pt x="907" y="353"/>
                    </a:lnTo>
                    <a:lnTo>
                      <a:pt x="904" y="353"/>
                    </a:lnTo>
                    <a:lnTo>
                      <a:pt x="901" y="349"/>
                    </a:lnTo>
                    <a:lnTo>
                      <a:pt x="902" y="346"/>
                    </a:lnTo>
                    <a:lnTo>
                      <a:pt x="902" y="341"/>
                    </a:lnTo>
                    <a:lnTo>
                      <a:pt x="897" y="336"/>
                    </a:lnTo>
                    <a:lnTo>
                      <a:pt x="901" y="334"/>
                    </a:lnTo>
                    <a:lnTo>
                      <a:pt x="907" y="334"/>
                    </a:lnTo>
                    <a:lnTo>
                      <a:pt x="914" y="328"/>
                    </a:lnTo>
                    <a:lnTo>
                      <a:pt x="919" y="328"/>
                    </a:lnTo>
                    <a:lnTo>
                      <a:pt x="932" y="326"/>
                    </a:lnTo>
                    <a:lnTo>
                      <a:pt x="951" y="319"/>
                    </a:lnTo>
                    <a:lnTo>
                      <a:pt x="957" y="314"/>
                    </a:lnTo>
                    <a:lnTo>
                      <a:pt x="964" y="313"/>
                    </a:lnTo>
                    <a:lnTo>
                      <a:pt x="969" y="314"/>
                    </a:lnTo>
                    <a:lnTo>
                      <a:pt x="974" y="313"/>
                    </a:lnTo>
                    <a:lnTo>
                      <a:pt x="977" y="308"/>
                    </a:lnTo>
                    <a:lnTo>
                      <a:pt x="985" y="304"/>
                    </a:lnTo>
                    <a:lnTo>
                      <a:pt x="1002" y="298"/>
                    </a:lnTo>
                    <a:lnTo>
                      <a:pt x="1004" y="299"/>
                    </a:lnTo>
                    <a:lnTo>
                      <a:pt x="1002" y="304"/>
                    </a:lnTo>
                    <a:lnTo>
                      <a:pt x="1002" y="308"/>
                    </a:lnTo>
                    <a:lnTo>
                      <a:pt x="999" y="309"/>
                    </a:lnTo>
                    <a:lnTo>
                      <a:pt x="994" y="319"/>
                    </a:lnTo>
                    <a:lnTo>
                      <a:pt x="994" y="323"/>
                    </a:lnTo>
                    <a:lnTo>
                      <a:pt x="1004" y="331"/>
                    </a:lnTo>
                    <a:lnTo>
                      <a:pt x="1012" y="331"/>
                    </a:lnTo>
                    <a:lnTo>
                      <a:pt x="1007" y="328"/>
                    </a:lnTo>
                    <a:lnTo>
                      <a:pt x="999" y="321"/>
                    </a:lnTo>
                    <a:lnTo>
                      <a:pt x="999" y="318"/>
                    </a:lnTo>
                    <a:lnTo>
                      <a:pt x="1002" y="313"/>
                    </a:lnTo>
                    <a:lnTo>
                      <a:pt x="1012" y="308"/>
                    </a:lnTo>
                    <a:lnTo>
                      <a:pt x="1015" y="299"/>
                    </a:lnTo>
                    <a:lnTo>
                      <a:pt x="1012" y="293"/>
                    </a:lnTo>
                    <a:lnTo>
                      <a:pt x="1007" y="293"/>
                    </a:lnTo>
                    <a:lnTo>
                      <a:pt x="1000" y="289"/>
                    </a:lnTo>
                    <a:lnTo>
                      <a:pt x="1000" y="286"/>
                    </a:lnTo>
                    <a:lnTo>
                      <a:pt x="994" y="284"/>
                    </a:lnTo>
                    <a:lnTo>
                      <a:pt x="990" y="288"/>
                    </a:lnTo>
                    <a:lnTo>
                      <a:pt x="989" y="286"/>
                    </a:lnTo>
                    <a:lnTo>
                      <a:pt x="985" y="279"/>
                    </a:lnTo>
                    <a:lnTo>
                      <a:pt x="977" y="279"/>
                    </a:lnTo>
                    <a:lnTo>
                      <a:pt x="974" y="281"/>
                    </a:lnTo>
                    <a:lnTo>
                      <a:pt x="969" y="274"/>
                    </a:lnTo>
                    <a:lnTo>
                      <a:pt x="970" y="274"/>
                    </a:lnTo>
                    <a:lnTo>
                      <a:pt x="972" y="270"/>
                    </a:lnTo>
                    <a:lnTo>
                      <a:pt x="974" y="270"/>
                    </a:lnTo>
                    <a:lnTo>
                      <a:pt x="979" y="273"/>
                    </a:lnTo>
                    <a:lnTo>
                      <a:pt x="985" y="273"/>
                    </a:lnTo>
                    <a:lnTo>
                      <a:pt x="989" y="270"/>
                    </a:lnTo>
                    <a:lnTo>
                      <a:pt x="987" y="268"/>
                    </a:lnTo>
                    <a:lnTo>
                      <a:pt x="985" y="270"/>
                    </a:lnTo>
                    <a:lnTo>
                      <a:pt x="980" y="270"/>
                    </a:lnTo>
                    <a:lnTo>
                      <a:pt x="975" y="266"/>
                    </a:lnTo>
                    <a:lnTo>
                      <a:pt x="975" y="263"/>
                    </a:lnTo>
                    <a:lnTo>
                      <a:pt x="969" y="261"/>
                    </a:lnTo>
                    <a:lnTo>
                      <a:pt x="962" y="260"/>
                    </a:lnTo>
                    <a:lnTo>
                      <a:pt x="957" y="261"/>
                    </a:lnTo>
                    <a:lnTo>
                      <a:pt x="954" y="258"/>
                    </a:lnTo>
                    <a:lnTo>
                      <a:pt x="957" y="255"/>
                    </a:lnTo>
                    <a:lnTo>
                      <a:pt x="956" y="250"/>
                    </a:lnTo>
                    <a:lnTo>
                      <a:pt x="954" y="248"/>
                    </a:lnTo>
                    <a:lnTo>
                      <a:pt x="954" y="246"/>
                    </a:lnTo>
                    <a:lnTo>
                      <a:pt x="957" y="246"/>
                    </a:lnTo>
                    <a:lnTo>
                      <a:pt x="962" y="253"/>
                    </a:lnTo>
                    <a:lnTo>
                      <a:pt x="967" y="251"/>
                    </a:lnTo>
                    <a:lnTo>
                      <a:pt x="972" y="260"/>
                    </a:lnTo>
                    <a:lnTo>
                      <a:pt x="974" y="255"/>
                    </a:lnTo>
                    <a:lnTo>
                      <a:pt x="972" y="251"/>
                    </a:lnTo>
                    <a:lnTo>
                      <a:pt x="977" y="248"/>
                    </a:lnTo>
                    <a:lnTo>
                      <a:pt x="977" y="240"/>
                    </a:lnTo>
                    <a:lnTo>
                      <a:pt x="974" y="238"/>
                    </a:lnTo>
                    <a:lnTo>
                      <a:pt x="975" y="236"/>
                    </a:lnTo>
                    <a:lnTo>
                      <a:pt x="980" y="236"/>
                    </a:lnTo>
                    <a:lnTo>
                      <a:pt x="982" y="233"/>
                    </a:lnTo>
                    <a:lnTo>
                      <a:pt x="970" y="231"/>
                    </a:lnTo>
                    <a:lnTo>
                      <a:pt x="969" y="233"/>
                    </a:lnTo>
                    <a:lnTo>
                      <a:pt x="965" y="233"/>
                    </a:lnTo>
                    <a:lnTo>
                      <a:pt x="965" y="230"/>
                    </a:lnTo>
                    <a:lnTo>
                      <a:pt x="970" y="226"/>
                    </a:lnTo>
                    <a:lnTo>
                      <a:pt x="979" y="225"/>
                    </a:lnTo>
                    <a:lnTo>
                      <a:pt x="984" y="223"/>
                    </a:lnTo>
                    <a:lnTo>
                      <a:pt x="984" y="220"/>
                    </a:lnTo>
                    <a:lnTo>
                      <a:pt x="989" y="215"/>
                    </a:lnTo>
                    <a:lnTo>
                      <a:pt x="989" y="211"/>
                    </a:lnTo>
                    <a:lnTo>
                      <a:pt x="990" y="210"/>
                    </a:lnTo>
                    <a:lnTo>
                      <a:pt x="989" y="206"/>
                    </a:lnTo>
                    <a:lnTo>
                      <a:pt x="994" y="201"/>
                    </a:lnTo>
                    <a:lnTo>
                      <a:pt x="995" y="201"/>
                    </a:lnTo>
                    <a:lnTo>
                      <a:pt x="997" y="203"/>
                    </a:lnTo>
                    <a:lnTo>
                      <a:pt x="1000" y="203"/>
                    </a:lnTo>
                    <a:lnTo>
                      <a:pt x="1002" y="198"/>
                    </a:lnTo>
                    <a:lnTo>
                      <a:pt x="1004" y="198"/>
                    </a:lnTo>
                    <a:lnTo>
                      <a:pt x="1000" y="195"/>
                    </a:lnTo>
                    <a:lnTo>
                      <a:pt x="1002" y="191"/>
                    </a:lnTo>
                    <a:lnTo>
                      <a:pt x="1009" y="190"/>
                    </a:lnTo>
                    <a:lnTo>
                      <a:pt x="1012" y="190"/>
                    </a:lnTo>
                    <a:lnTo>
                      <a:pt x="1014" y="185"/>
                    </a:lnTo>
                    <a:lnTo>
                      <a:pt x="1015" y="185"/>
                    </a:lnTo>
                    <a:lnTo>
                      <a:pt x="1020" y="186"/>
                    </a:lnTo>
                    <a:lnTo>
                      <a:pt x="1029" y="185"/>
                    </a:lnTo>
                    <a:lnTo>
                      <a:pt x="1027" y="181"/>
                    </a:lnTo>
                    <a:lnTo>
                      <a:pt x="1027" y="178"/>
                    </a:lnTo>
                    <a:lnTo>
                      <a:pt x="1037" y="176"/>
                    </a:lnTo>
                    <a:lnTo>
                      <a:pt x="1044" y="175"/>
                    </a:lnTo>
                    <a:lnTo>
                      <a:pt x="1045" y="170"/>
                    </a:lnTo>
                    <a:lnTo>
                      <a:pt x="1060" y="165"/>
                    </a:lnTo>
                    <a:lnTo>
                      <a:pt x="1060" y="160"/>
                    </a:lnTo>
                    <a:lnTo>
                      <a:pt x="1059" y="160"/>
                    </a:lnTo>
                    <a:lnTo>
                      <a:pt x="1050" y="163"/>
                    </a:lnTo>
                    <a:lnTo>
                      <a:pt x="1047" y="162"/>
                    </a:lnTo>
                    <a:lnTo>
                      <a:pt x="1042" y="167"/>
                    </a:lnTo>
                    <a:lnTo>
                      <a:pt x="1039" y="163"/>
                    </a:lnTo>
                    <a:lnTo>
                      <a:pt x="1039" y="155"/>
                    </a:lnTo>
                    <a:lnTo>
                      <a:pt x="1042" y="153"/>
                    </a:lnTo>
                    <a:lnTo>
                      <a:pt x="1044" y="148"/>
                    </a:lnTo>
                    <a:lnTo>
                      <a:pt x="1045" y="150"/>
                    </a:lnTo>
                    <a:lnTo>
                      <a:pt x="1045" y="152"/>
                    </a:lnTo>
                    <a:lnTo>
                      <a:pt x="1047" y="152"/>
                    </a:lnTo>
                    <a:lnTo>
                      <a:pt x="1052" y="148"/>
                    </a:lnTo>
                    <a:lnTo>
                      <a:pt x="1045" y="145"/>
                    </a:lnTo>
                    <a:lnTo>
                      <a:pt x="1052" y="143"/>
                    </a:lnTo>
                    <a:lnTo>
                      <a:pt x="1057" y="147"/>
                    </a:lnTo>
                    <a:lnTo>
                      <a:pt x="1060" y="147"/>
                    </a:lnTo>
                    <a:lnTo>
                      <a:pt x="1067" y="142"/>
                    </a:lnTo>
                    <a:lnTo>
                      <a:pt x="1072" y="143"/>
                    </a:lnTo>
                    <a:lnTo>
                      <a:pt x="1085" y="140"/>
                    </a:lnTo>
                    <a:lnTo>
                      <a:pt x="1090" y="140"/>
                    </a:lnTo>
                    <a:lnTo>
                      <a:pt x="1092" y="143"/>
                    </a:lnTo>
                    <a:lnTo>
                      <a:pt x="1087" y="153"/>
                    </a:lnTo>
                    <a:lnTo>
                      <a:pt x="1087" y="157"/>
                    </a:lnTo>
                    <a:lnTo>
                      <a:pt x="1092" y="160"/>
                    </a:lnTo>
                    <a:lnTo>
                      <a:pt x="1093" y="153"/>
                    </a:lnTo>
                    <a:lnTo>
                      <a:pt x="1098" y="147"/>
                    </a:lnTo>
                    <a:lnTo>
                      <a:pt x="1097" y="143"/>
                    </a:lnTo>
                    <a:lnTo>
                      <a:pt x="1098" y="142"/>
                    </a:lnTo>
                    <a:lnTo>
                      <a:pt x="1102" y="145"/>
                    </a:lnTo>
                    <a:lnTo>
                      <a:pt x="1103" y="152"/>
                    </a:lnTo>
                    <a:lnTo>
                      <a:pt x="1107" y="152"/>
                    </a:lnTo>
                    <a:lnTo>
                      <a:pt x="1108" y="147"/>
                    </a:lnTo>
                    <a:lnTo>
                      <a:pt x="1107" y="143"/>
                    </a:lnTo>
                    <a:lnTo>
                      <a:pt x="1112" y="140"/>
                    </a:lnTo>
                    <a:lnTo>
                      <a:pt x="1113" y="140"/>
                    </a:lnTo>
                    <a:lnTo>
                      <a:pt x="1113" y="145"/>
                    </a:lnTo>
                    <a:lnTo>
                      <a:pt x="1122" y="140"/>
                    </a:lnTo>
                    <a:lnTo>
                      <a:pt x="1122" y="138"/>
                    </a:lnTo>
                    <a:lnTo>
                      <a:pt x="1118" y="133"/>
                    </a:lnTo>
                    <a:lnTo>
                      <a:pt x="1123" y="135"/>
                    </a:lnTo>
                    <a:lnTo>
                      <a:pt x="1127" y="132"/>
                    </a:lnTo>
                    <a:lnTo>
                      <a:pt x="1122" y="130"/>
                    </a:lnTo>
                    <a:lnTo>
                      <a:pt x="1127" y="125"/>
                    </a:lnTo>
                    <a:lnTo>
                      <a:pt x="1133" y="125"/>
                    </a:lnTo>
                    <a:lnTo>
                      <a:pt x="1138" y="122"/>
                    </a:lnTo>
                    <a:lnTo>
                      <a:pt x="1140" y="123"/>
                    </a:lnTo>
                    <a:lnTo>
                      <a:pt x="1140" y="127"/>
                    </a:lnTo>
                    <a:lnTo>
                      <a:pt x="1143" y="127"/>
                    </a:lnTo>
                    <a:lnTo>
                      <a:pt x="1150" y="128"/>
                    </a:lnTo>
                    <a:lnTo>
                      <a:pt x="1150" y="133"/>
                    </a:lnTo>
                    <a:lnTo>
                      <a:pt x="1153" y="137"/>
                    </a:lnTo>
                    <a:lnTo>
                      <a:pt x="1148" y="147"/>
                    </a:lnTo>
                    <a:lnTo>
                      <a:pt x="1155" y="143"/>
                    </a:lnTo>
                    <a:lnTo>
                      <a:pt x="1160" y="135"/>
                    </a:lnTo>
                    <a:lnTo>
                      <a:pt x="1155" y="125"/>
                    </a:lnTo>
                    <a:lnTo>
                      <a:pt x="1148" y="122"/>
                    </a:lnTo>
                    <a:lnTo>
                      <a:pt x="1143" y="117"/>
                    </a:lnTo>
                    <a:lnTo>
                      <a:pt x="1138" y="120"/>
                    </a:lnTo>
                    <a:lnTo>
                      <a:pt x="1137" y="117"/>
                    </a:lnTo>
                    <a:lnTo>
                      <a:pt x="1130" y="118"/>
                    </a:lnTo>
                    <a:lnTo>
                      <a:pt x="1130" y="115"/>
                    </a:lnTo>
                    <a:lnTo>
                      <a:pt x="1125" y="113"/>
                    </a:lnTo>
                    <a:lnTo>
                      <a:pt x="1123" y="112"/>
                    </a:lnTo>
                    <a:lnTo>
                      <a:pt x="1127" y="108"/>
                    </a:lnTo>
                    <a:lnTo>
                      <a:pt x="1137" y="108"/>
                    </a:lnTo>
                    <a:lnTo>
                      <a:pt x="1140" y="105"/>
                    </a:lnTo>
                    <a:lnTo>
                      <a:pt x="1145" y="105"/>
                    </a:lnTo>
                    <a:lnTo>
                      <a:pt x="1150" y="107"/>
                    </a:lnTo>
                    <a:lnTo>
                      <a:pt x="1153" y="105"/>
                    </a:lnTo>
                    <a:lnTo>
                      <a:pt x="1157" y="107"/>
                    </a:lnTo>
                    <a:lnTo>
                      <a:pt x="1168" y="102"/>
                    </a:lnTo>
                    <a:lnTo>
                      <a:pt x="1175" y="105"/>
                    </a:lnTo>
                    <a:lnTo>
                      <a:pt x="1178" y="105"/>
                    </a:lnTo>
                    <a:lnTo>
                      <a:pt x="1181" y="105"/>
                    </a:lnTo>
                    <a:lnTo>
                      <a:pt x="1186" y="102"/>
                    </a:lnTo>
                    <a:lnTo>
                      <a:pt x="1185" y="100"/>
                    </a:lnTo>
                    <a:lnTo>
                      <a:pt x="1176" y="100"/>
                    </a:lnTo>
                    <a:lnTo>
                      <a:pt x="1168" y="97"/>
                    </a:lnTo>
                    <a:lnTo>
                      <a:pt x="1163" y="98"/>
                    </a:lnTo>
                    <a:lnTo>
                      <a:pt x="1155" y="98"/>
                    </a:lnTo>
                    <a:lnTo>
                      <a:pt x="1155" y="95"/>
                    </a:lnTo>
                    <a:lnTo>
                      <a:pt x="1152" y="90"/>
                    </a:lnTo>
                    <a:lnTo>
                      <a:pt x="1158" y="85"/>
                    </a:lnTo>
                    <a:lnTo>
                      <a:pt x="1152" y="83"/>
                    </a:lnTo>
                    <a:lnTo>
                      <a:pt x="1147" y="77"/>
                    </a:lnTo>
                    <a:lnTo>
                      <a:pt x="1142" y="78"/>
                    </a:lnTo>
                    <a:lnTo>
                      <a:pt x="1137" y="72"/>
                    </a:lnTo>
                    <a:lnTo>
                      <a:pt x="1137" y="67"/>
                    </a:lnTo>
                    <a:lnTo>
                      <a:pt x="1142" y="67"/>
                    </a:lnTo>
                    <a:lnTo>
                      <a:pt x="1142" y="62"/>
                    </a:lnTo>
                    <a:lnTo>
                      <a:pt x="1135" y="57"/>
                    </a:lnTo>
                    <a:lnTo>
                      <a:pt x="1137" y="37"/>
                    </a:lnTo>
                    <a:lnTo>
                      <a:pt x="1142" y="32"/>
                    </a:lnTo>
                    <a:lnTo>
                      <a:pt x="1140" y="27"/>
                    </a:lnTo>
                    <a:lnTo>
                      <a:pt x="1140" y="19"/>
                    </a:lnTo>
                    <a:lnTo>
                      <a:pt x="1145" y="15"/>
                    </a:lnTo>
                    <a:lnTo>
                      <a:pt x="1142" y="10"/>
                    </a:lnTo>
                    <a:lnTo>
                      <a:pt x="1147" y="9"/>
                    </a:lnTo>
                    <a:lnTo>
                      <a:pt x="1147" y="5"/>
                    </a:lnTo>
                    <a:lnTo>
                      <a:pt x="1155" y="0"/>
                    </a:lnTo>
                    <a:lnTo>
                      <a:pt x="1158" y="0"/>
                    </a:lnTo>
                    <a:lnTo>
                      <a:pt x="1163" y="7"/>
                    </a:lnTo>
                    <a:lnTo>
                      <a:pt x="1168" y="2"/>
                    </a:lnTo>
                    <a:lnTo>
                      <a:pt x="1171" y="2"/>
                    </a:lnTo>
                    <a:lnTo>
                      <a:pt x="1175" y="9"/>
                    </a:lnTo>
                    <a:lnTo>
                      <a:pt x="1181" y="9"/>
                    </a:lnTo>
                    <a:lnTo>
                      <a:pt x="1188" y="4"/>
                    </a:lnTo>
                    <a:lnTo>
                      <a:pt x="1190" y="5"/>
                    </a:lnTo>
                    <a:lnTo>
                      <a:pt x="1190" y="12"/>
                    </a:lnTo>
                    <a:lnTo>
                      <a:pt x="1191" y="14"/>
                    </a:lnTo>
                    <a:lnTo>
                      <a:pt x="1200" y="15"/>
                    </a:lnTo>
                    <a:lnTo>
                      <a:pt x="1200" y="17"/>
                    </a:lnTo>
                    <a:lnTo>
                      <a:pt x="1195" y="20"/>
                    </a:lnTo>
                    <a:lnTo>
                      <a:pt x="1195" y="22"/>
                    </a:lnTo>
                    <a:lnTo>
                      <a:pt x="1193" y="25"/>
                    </a:lnTo>
                    <a:lnTo>
                      <a:pt x="1195" y="30"/>
                    </a:lnTo>
                    <a:lnTo>
                      <a:pt x="1190" y="37"/>
                    </a:lnTo>
                    <a:lnTo>
                      <a:pt x="1183" y="39"/>
                    </a:lnTo>
                    <a:lnTo>
                      <a:pt x="1180" y="44"/>
                    </a:lnTo>
                    <a:lnTo>
                      <a:pt x="1183" y="45"/>
                    </a:lnTo>
                    <a:lnTo>
                      <a:pt x="1195" y="40"/>
                    </a:lnTo>
                    <a:lnTo>
                      <a:pt x="1203" y="30"/>
                    </a:lnTo>
                    <a:lnTo>
                      <a:pt x="1206" y="30"/>
                    </a:lnTo>
                    <a:lnTo>
                      <a:pt x="1206" y="34"/>
                    </a:lnTo>
                    <a:lnTo>
                      <a:pt x="1203" y="39"/>
                    </a:lnTo>
                    <a:lnTo>
                      <a:pt x="1203" y="42"/>
                    </a:lnTo>
                    <a:lnTo>
                      <a:pt x="1208" y="42"/>
                    </a:lnTo>
                    <a:lnTo>
                      <a:pt x="1211" y="35"/>
                    </a:lnTo>
                    <a:lnTo>
                      <a:pt x="1216" y="34"/>
                    </a:lnTo>
                    <a:lnTo>
                      <a:pt x="1220" y="35"/>
                    </a:lnTo>
                    <a:lnTo>
                      <a:pt x="1225" y="35"/>
                    </a:lnTo>
                    <a:lnTo>
                      <a:pt x="1226" y="30"/>
                    </a:lnTo>
                    <a:lnTo>
                      <a:pt x="1230" y="30"/>
                    </a:lnTo>
                    <a:lnTo>
                      <a:pt x="1233" y="32"/>
                    </a:lnTo>
                    <a:lnTo>
                      <a:pt x="1236" y="30"/>
                    </a:lnTo>
                    <a:lnTo>
                      <a:pt x="1243" y="35"/>
                    </a:lnTo>
                    <a:lnTo>
                      <a:pt x="1243" y="40"/>
                    </a:lnTo>
                    <a:lnTo>
                      <a:pt x="1246" y="47"/>
                    </a:lnTo>
                    <a:lnTo>
                      <a:pt x="1245" y="49"/>
                    </a:lnTo>
                    <a:lnTo>
                      <a:pt x="1243" y="54"/>
                    </a:lnTo>
                    <a:lnTo>
                      <a:pt x="1240" y="60"/>
                    </a:lnTo>
                    <a:lnTo>
                      <a:pt x="1246" y="69"/>
                    </a:lnTo>
                    <a:lnTo>
                      <a:pt x="1246" y="74"/>
                    </a:lnTo>
                    <a:lnTo>
                      <a:pt x="1241" y="75"/>
                    </a:lnTo>
                    <a:lnTo>
                      <a:pt x="1238" y="78"/>
                    </a:lnTo>
                    <a:lnTo>
                      <a:pt x="1241" y="78"/>
                    </a:lnTo>
                    <a:lnTo>
                      <a:pt x="1251" y="77"/>
                    </a:lnTo>
                    <a:lnTo>
                      <a:pt x="1256" y="72"/>
                    </a:lnTo>
                    <a:lnTo>
                      <a:pt x="1263" y="70"/>
                    </a:lnTo>
                    <a:lnTo>
                      <a:pt x="1266" y="65"/>
                    </a:lnTo>
                    <a:lnTo>
                      <a:pt x="1266" y="57"/>
                    </a:lnTo>
                    <a:lnTo>
                      <a:pt x="1263" y="50"/>
                    </a:lnTo>
                    <a:lnTo>
                      <a:pt x="1261" y="52"/>
                    </a:lnTo>
                    <a:lnTo>
                      <a:pt x="1258" y="50"/>
                    </a:lnTo>
                    <a:lnTo>
                      <a:pt x="1256" y="45"/>
                    </a:lnTo>
                    <a:lnTo>
                      <a:pt x="1259" y="44"/>
                    </a:lnTo>
                    <a:lnTo>
                      <a:pt x="1263" y="44"/>
                    </a:lnTo>
                    <a:lnTo>
                      <a:pt x="1264" y="45"/>
                    </a:lnTo>
                    <a:lnTo>
                      <a:pt x="1268" y="45"/>
                    </a:lnTo>
                    <a:lnTo>
                      <a:pt x="1276" y="42"/>
                    </a:lnTo>
                    <a:lnTo>
                      <a:pt x="1283" y="37"/>
                    </a:lnTo>
                    <a:lnTo>
                      <a:pt x="1286" y="37"/>
                    </a:lnTo>
                    <a:lnTo>
                      <a:pt x="1293" y="37"/>
                    </a:lnTo>
                    <a:lnTo>
                      <a:pt x="1294" y="34"/>
                    </a:lnTo>
                    <a:lnTo>
                      <a:pt x="1299" y="30"/>
                    </a:lnTo>
                    <a:lnTo>
                      <a:pt x="1301" y="30"/>
                    </a:lnTo>
                    <a:lnTo>
                      <a:pt x="1304" y="27"/>
                    </a:lnTo>
                    <a:lnTo>
                      <a:pt x="1309" y="27"/>
                    </a:lnTo>
                    <a:lnTo>
                      <a:pt x="1311" y="29"/>
                    </a:lnTo>
                    <a:lnTo>
                      <a:pt x="1316" y="27"/>
                    </a:lnTo>
                    <a:lnTo>
                      <a:pt x="1318" y="30"/>
                    </a:lnTo>
                    <a:lnTo>
                      <a:pt x="1316" y="32"/>
                    </a:lnTo>
                    <a:lnTo>
                      <a:pt x="1316" y="35"/>
                    </a:lnTo>
                    <a:lnTo>
                      <a:pt x="1328" y="35"/>
                    </a:lnTo>
                    <a:lnTo>
                      <a:pt x="1328" y="37"/>
                    </a:lnTo>
                    <a:lnTo>
                      <a:pt x="1333" y="37"/>
                    </a:lnTo>
                    <a:lnTo>
                      <a:pt x="1351" y="47"/>
                    </a:lnTo>
                    <a:lnTo>
                      <a:pt x="1356" y="49"/>
                    </a:lnTo>
                    <a:lnTo>
                      <a:pt x="1358" y="54"/>
                    </a:lnTo>
                    <a:lnTo>
                      <a:pt x="1358" y="55"/>
                    </a:lnTo>
                    <a:lnTo>
                      <a:pt x="1366" y="65"/>
                    </a:lnTo>
                    <a:lnTo>
                      <a:pt x="1367" y="64"/>
                    </a:lnTo>
                    <a:lnTo>
                      <a:pt x="1367" y="60"/>
                    </a:lnTo>
                    <a:lnTo>
                      <a:pt x="1371" y="59"/>
                    </a:lnTo>
                    <a:lnTo>
                      <a:pt x="1372" y="57"/>
                    </a:lnTo>
                    <a:lnTo>
                      <a:pt x="1369" y="55"/>
                    </a:lnTo>
                    <a:lnTo>
                      <a:pt x="1364" y="54"/>
                    </a:lnTo>
                    <a:lnTo>
                      <a:pt x="1364" y="50"/>
                    </a:lnTo>
                    <a:lnTo>
                      <a:pt x="1367" y="47"/>
                    </a:lnTo>
                    <a:lnTo>
                      <a:pt x="1371" y="49"/>
                    </a:lnTo>
                    <a:lnTo>
                      <a:pt x="1374" y="52"/>
                    </a:lnTo>
                    <a:lnTo>
                      <a:pt x="1377" y="54"/>
                    </a:lnTo>
                    <a:lnTo>
                      <a:pt x="1377" y="59"/>
                    </a:lnTo>
                    <a:lnTo>
                      <a:pt x="1384" y="64"/>
                    </a:lnTo>
                    <a:lnTo>
                      <a:pt x="1386" y="69"/>
                    </a:lnTo>
                    <a:lnTo>
                      <a:pt x="1389" y="70"/>
                    </a:lnTo>
                    <a:lnTo>
                      <a:pt x="1391" y="69"/>
                    </a:lnTo>
                    <a:lnTo>
                      <a:pt x="1394" y="69"/>
                    </a:lnTo>
                    <a:lnTo>
                      <a:pt x="1396" y="70"/>
                    </a:lnTo>
                    <a:lnTo>
                      <a:pt x="1399" y="74"/>
                    </a:lnTo>
                    <a:lnTo>
                      <a:pt x="1401" y="78"/>
                    </a:lnTo>
                    <a:lnTo>
                      <a:pt x="1404" y="83"/>
                    </a:lnTo>
                    <a:lnTo>
                      <a:pt x="1404" y="87"/>
                    </a:lnTo>
                    <a:lnTo>
                      <a:pt x="1402" y="85"/>
                    </a:lnTo>
                    <a:lnTo>
                      <a:pt x="1401" y="83"/>
                    </a:lnTo>
                    <a:lnTo>
                      <a:pt x="1399" y="80"/>
                    </a:lnTo>
                    <a:lnTo>
                      <a:pt x="1397" y="80"/>
                    </a:lnTo>
                    <a:lnTo>
                      <a:pt x="1396" y="83"/>
                    </a:lnTo>
                    <a:lnTo>
                      <a:pt x="1391" y="80"/>
                    </a:lnTo>
                    <a:lnTo>
                      <a:pt x="1382" y="77"/>
                    </a:lnTo>
                    <a:lnTo>
                      <a:pt x="1376" y="77"/>
                    </a:lnTo>
                    <a:lnTo>
                      <a:pt x="1376" y="78"/>
                    </a:lnTo>
                    <a:lnTo>
                      <a:pt x="1379" y="82"/>
                    </a:lnTo>
                    <a:lnTo>
                      <a:pt x="1386" y="83"/>
                    </a:lnTo>
                    <a:lnTo>
                      <a:pt x="1387" y="85"/>
                    </a:lnTo>
                    <a:lnTo>
                      <a:pt x="1386" y="87"/>
                    </a:lnTo>
                    <a:lnTo>
                      <a:pt x="1389" y="92"/>
                    </a:lnTo>
                    <a:lnTo>
                      <a:pt x="1392" y="93"/>
                    </a:lnTo>
                    <a:lnTo>
                      <a:pt x="1394" y="92"/>
                    </a:lnTo>
                    <a:lnTo>
                      <a:pt x="1396" y="87"/>
                    </a:lnTo>
                    <a:lnTo>
                      <a:pt x="1397" y="87"/>
                    </a:lnTo>
                    <a:lnTo>
                      <a:pt x="1401" y="90"/>
                    </a:lnTo>
                    <a:lnTo>
                      <a:pt x="1404" y="92"/>
                    </a:lnTo>
                    <a:lnTo>
                      <a:pt x="1406" y="90"/>
                    </a:lnTo>
                    <a:lnTo>
                      <a:pt x="1409" y="92"/>
                    </a:lnTo>
                    <a:lnTo>
                      <a:pt x="1411" y="93"/>
                    </a:lnTo>
                    <a:lnTo>
                      <a:pt x="1409" y="97"/>
                    </a:lnTo>
                    <a:lnTo>
                      <a:pt x="1412" y="103"/>
                    </a:lnTo>
                    <a:lnTo>
                      <a:pt x="1414" y="110"/>
                    </a:lnTo>
                    <a:lnTo>
                      <a:pt x="1414" y="120"/>
                    </a:lnTo>
                    <a:lnTo>
                      <a:pt x="1411" y="127"/>
                    </a:lnTo>
                    <a:lnTo>
                      <a:pt x="1409" y="127"/>
                    </a:lnTo>
                    <a:lnTo>
                      <a:pt x="1407" y="130"/>
                    </a:lnTo>
                    <a:lnTo>
                      <a:pt x="1409" y="135"/>
                    </a:lnTo>
                    <a:lnTo>
                      <a:pt x="1404" y="140"/>
                    </a:lnTo>
                    <a:lnTo>
                      <a:pt x="1406" y="142"/>
                    </a:lnTo>
                    <a:lnTo>
                      <a:pt x="1407" y="145"/>
                    </a:lnTo>
                    <a:lnTo>
                      <a:pt x="1409" y="148"/>
                    </a:lnTo>
                    <a:lnTo>
                      <a:pt x="1402" y="152"/>
                    </a:lnTo>
                    <a:lnTo>
                      <a:pt x="1401" y="155"/>
                    </a:lnTo>
                    <a:lnTo>
                      <a:pt x="1402" y="158"/>
                    </a:lnTo>
                    <a:lnTo>
                      <a:pt x="1397" y="165"/>
                    </a:lnTo>
                    <a:lnTo>
                      <a:pt x="1396" y="168"/>
                    </a:lnTo>
                    <a:lnTo>
                      <a:pt x="1396" y="170"/>
                    </a:lnTo>
                    <a:lnTo>
                      <a:pt x="1394" y="175"/>
                    </a:lnTo>
                    <a:lnTo>
                      <a:pt x="1389" y="176"/>
                    </a:lnTo>
                    <a:lnTo>
                      <a:pt x="1384" y="181"/>
                    </a:lnTo>
                    <a:lnTo>
                      <a:pt x="1379" y="181"/>
                    </a:lnTo>
                    <a:lnTo>
                      <a:pt x="1384" y="183"/>
                    </a:lnTo>
                    <a:lnTo>
                      <a:pt x="1387" y="181"/>
                    </a:lnTo>
                    <a:lnTo>
                      <a:pt x="1391" y="180"/>
                    </a:lnTo>
                    <a:lnTo>
                      <a:pt x="1392" y="180"/>
                    </a:lnTo>
                    <a:lnTo>
                      <a:pt x="1396" y="185"/>
                    </a:lnTo>
                    <a:lnTo>
                      <a:pt x="1391" y="193"/>
                    </a:lnTo>
                    <a:lnTo>
                      <a:pt x="1387" y="198"/>
                    </a:lnTo>
                    <a:lnTo>
                      <a:pt x="1384" y="208"/>
                    </a:lnTo>
                    <a:lnTo>
                      <a:pt x="1387" y="213"/>
                    </a:lnTo>
                    <a:lnTo>
                      <a:pt x="1387" y="216"/>
                    </a:lnTo>
                    <a:lnTo>
                      <a:pt x="1384" y="226"/>
                    </a:lnTo>
                    <a:lnTo>
                      <a:pt x="1377" y="228"/>
                    </a:lnTo>
                    <a:lnTo>
                      <a:pt x="1376" y="228"/>
                    </a:lnTo>
                    <a:lnTo>
                      <a:pt x="1372" y="228"/>
                    </a:lnTo>
                    <a:lnTo>
                      <a:pt x="1371" y="231"/>
                    </a:lnTo>
                    <a:lnTo>
                      <a:pt x="1372" y="233"/>
                    </a:lnTo>
                    <a:lnTo>
                      <a:pt x="1374" y="241"/>
                    </a:lnTo>
                    <a:lnTo>
                      <a:pt x="1372" y="246"/>
                    </a:lnTo>
                    <a:lnTo>
                      <a:pt x="1367" y="248"/>
                    </a:lnTo>
                    <a:lnTo>
                      <a:pt x="1366" y="255"/>
                    </a:lnTo>
                    <a:lnTo>
                      <a:pt x="1367" y="260"/>
                    </a:lnTo>
                    <a:lnTo>
                      <a:pt x="1367" y="266"/>
                    </a:lnTo>
                    <a:lnTo>
                      <a:pt x="1366" y="268"/>
                    </a:lnTo>
                    <a:lnTo>
                      <a:pt x="1367" y="271"/>
                    </a:lnTo>
                    <a:lnTo>
                      <a:pt x="1371" y="273"/>
                    </a:lnTo>
                    <a:lnTo>
                      <a:pt x="1367" y="284"/>
                    </a:lnTo>
                    <a:lnTo>
                      <a:pt x="1362" y="288"/>
                    </a:lnTo>
                    <a:lnTo>
                      <a:pt x="1362" y="293"/>
                    </a:lnTo>
                    <a:lnTo>
                      <a:pt x="1364" y="289"/>
                    </a:lnTo>
                    <a:lnTo>
                      <a:pt x="1367" y="289"/>
                    </a:lnTo>
                    <a:lnTo>
                      <a:pt x="1372" y="284"/>
                    </a:lnTo>
                    <a:lnTo>
                      <a:pt x="1374" y="281"/>
                    </a:lnTo>
                    <a:lnTo>
                      <a:pt x="1374" y="279"/>
                    </a:lnTo>
                    <a:lnTo>
                      <a:pt x="1376" y="276"/>
                    </a:lnTo>
                    <a:lnTo>
                      <a:pt x="1382" y="276"/>
                    </a:lnTo>
                    <a:lnTo>
                      <a:pt x="1386" y="274"/>
                    </a:lnTo>
                    <a:lnTo>
                      <a:pt x="1381" y="274"/>
                    </a:lnTo>
                    <a:lnTo>
                      <a:pt x="1374" y="266"/>
                    </a:lnTo>
                    <a:lnTo>
                      <a:pt x="1371" y="260"/>
                    </a:lnTo>
                    <a:lnTo>
                      <a:pt x="1374" y="256"/>
                    </a:lnTo>
                    <a:lnTo>
                      <a:pt x="1382" y="255"/>
                    </a:lnTo>
                    <a:lnTo>
                      <a:pt x="1391" y="255"/>
                    </a:lnTo>
                    <a:lnTo>
                      <a:pt x="1397" y="248"/>
                    </a:lnTo>
                    <a:lnTo>
                      <a:pt x="1401" y="248"/>
                    </a:lnTo>
                    <a:lnTo>
                      <a:pt x="1404" y="246"/>
                    </a:lnTo>
                    <a:lnTo>
                      <a:pt x="1401" y="243"/>
                    </a:lnTo>
                    <a:lnTo>
                      <a:pt x="1409" y="236"/>
                    </a:lnTo>
                    <a:lnTo>
                      <a:pt x="1412" y="231"/>
                    </a:lnTo>
                    <a:lnTo>
                      <a:pt x="1409" y="228"/>
                    </a:lnTo>
                    <a:lnTo>
                      <a:pt x="1409" y="226"/>
                    </a:lnTo>
                    <a:lnTo>
                      <a:pt x="1414" y="228"/>
                    </a:lnTo>
                    <a:lnTo>
                      <a:pt x="1421" y="226"/>
                    </a:lnTo>
                    <a:lnTo>
                      <a:pt x="1424" y="221"/>
                    </a:lnTo>
                    <a:lnTo>
                      <a:pt x="1421" y="218"/>
                    </a:lnTo>
                    <a:lnTo>
                      <a:pt x="1431" y="213"/>
                    </a:lnTo>
                    <a:lnTo>
                      <a:pt x="1431" y="208"/>
                    </a:lnTo>
                    <a:lnTo>
                      <a:pt x="1429" y="205"/>
                    </a:lnTo>
                    <a:lnTo>
                      <a:pt x="1419" y="210"/>
                    </a:lnTo>
                    <a:lnTo>
                      <a:pt x="1419" y="211"/>
                    </a:lnTo>
                    <a:lnTo>
                      <a:pt x="1412" y="216"/>
                    </a:lnTo>
                    <a:lnTo>
                      <a:pt x="1406" y="215"/>
                    </a:lnTo>
                    <a:lnTo>
                      <a:pt x="1402" y="208"/>
                    </a:lnTo>
                    <a:lnTo>
                      <a:pt x="1407" y="203"/>
                    </a:lnTo>
                    <a:lnTo>
                      <a:pt x="1406" y="196"/>
                    </a:lnTo>
                    <a:lnTo>
                      <a:pt x="1411" y="193"/>
                    </a:lnTo>
                    <a:lnTo>
                      <a:pt x="1417" y="193"/>
                    </a:lnTo>
                    <a:lnTo>
                      <a:pt x="1426" y="198"/>
                    </a:lnTo>
                    <a:lnTo>
                      <a:pt x="1429" y="195"/>
                    </a:lnTo>
                    <a:lnTo>
                      <a:pt x="1429" y="190"/>
                    </a:lnTo>
                    <a:lnTo>
                      <a:pt x="1436" y="186"/>
                    </a:lnTo>
                    <a:lnTo>
                      <a:pt x="1436" y="190"/>
                    </a:lnTo>
                    <a:lnTo>
                      <a:pt x="1432" y="193"/>
                    </a:lnTo>
                    <a:lnTo>
                      <a:pt x="1434" y="196"/>
                    </a:lnTo>
                    <a:lnTo>
                      <a:pt x="1447" y="206"/>
                    </a:lnTo>
                    <a:lnTo>
                      <a:pt x="1454" y="208"/>
                    </a:lnTo>
                    <a:lnTo>
                      <a:pt x="1456" y="205"/>
                    </a:lnTo>
                    <a:lnTo>
                      <a:pt x="1465" y="205"/>
                    </a:lnTo>
                    <a:lnTo>
                      <a:pt x="1469" y="200"/>
                    </a:lnTo>
                    <a:lnTo>
                      <a:pt x="1469" y="195"/>
                    </a:lnTo>
                    <a:lnTo>
                      <a:pt x="1460" y="188"/>
                    </a:lnTo>
                    <a:lnTo>
                      <a:pt x="1460" y="185"/>
                    </a:lnTo>
                    <a:lnTo>
                      <a:pt x="1464" y="185"/>
                    </a:lnTo>
                    <a:lnTo>
                      <a:pt x="1474" y="193"/>
                    </a:lnTo>
                    <a:lnTo>
                      <a:pt x="1477" y="195"/>
                    </a:lnTo>
                    <a:lnTo>
                      <a:pt x="1482" y="198"/>
                    </a:lnTo>
                    <a:lnTo>
                      <a:pt x="1480" y="201"/>
                    </a:lnTo>
                    <a:lnTo>
                      <a:pt x="1482" y="205"/>
                    </a:lnTo>
                    <a:lnTo>
                      <a:pt x="1487" y="210"/>
                    </a:lnTo>
                    <a:lnTo>
                      <a:pt x="1489" y="218"/>
                    </a:lnTo>
                    <a:lnTo>
                      <a:pt x="1490" y="220"/>
                    </a:lnTo>
                    <a:lnTo>
                      <a:pt x="1490" y="216"/>
                    </a:lnTo>
                    <a:lnTo>
                      <a:pt x="1495" y="213"/>
                    </a:lnTo>
                    <a:lnTo>
                      <a:pt x="1497" y="211"/>
                    </a:lnTo>
                    <a:lnTo>
                      <a:pt x="1500" y="208"/>
                    </a:lnTo>
                    <a:lnTo>
                      <a:pt x="1497" y="208"/>
                    </a:lnTo>
                    <a:lnTo>
                      <a:pt x="1494" y="210"/>
                    </a:lnTo>
                    <a:lnTo>
                      <a:pt x="1490" y="208"/>
                    </a:lnTo>
                    <a:lnTo>
                      <a:pt x="1487" y="203"/>
                    </a:lnTo>
                    <a:lnTo>
                      <a:pt x="1494" y="198"/>
                    </a:lnTo>
                    <a:lnTo>
                      <a:pt x="1499" y="195"/>
                    </a:lnTo>
                    <a:lnTo>
                      <a:pt x="1500" y="191"/>
                    </a:lnTo>
                    <a:lnTo>
                      <a:pt x="1504" y="191"/>
                    </a:lnTo>
                    <a:lnTo>
                      <a:pt x="1505" y="188"/>
                    </a:lnTo>
                    <a:lnTo>
                      <a:pt x="1515" y="186"/>
                    </a:lnTo>
                    <a:lnTo>
                      <a:pt x="1532" y="183"/>
                    </a:lnTo>
                    <a:lnTo>
                      <a:pt x="1552" y="183"/>
                    </a:lnTo>
                    <a:lnTo>
                      <a:pt x="1567" y="176"/>
                    </a:lnTo>
                    <a:lnTo>
                      <a:pt x="1573" y="176"/>
                    </a:lnTo>
                    <a:lnTo>
                      <a:pt x="1580" y="178"/>
                    </a:lnTo>
                    <a:lnTo>
                      <a:pt x="1580" y="181"/>
                    </a:lnTo>
                    <a:lnTo>
                      <a:pt x="1578" y="183"/>
                    </a:lnTo>
                    <a:lnTo>
                      <a:pt x="1575" y="188"/>
                    </a:lnTo>
                    <a:lnTo>
                      <a:pt x="1577" y="196"/>
                    </a:lnTo>
                    <a:lnTo>
                      <a:pt x="1583" y="201"/>
                    </a:lnTo>
                    <a:lnTo>
                      <a:pt x="1605" y="201"/>
                    </a:lnTo>
                    <a:lnTo>
                      <a:pt x="1610" y="203"/>
                    </a:lnTo>
                    <a:lnTo>
                      <a:pt x="1612" y="201"/>
                    </a:lnTo>
                    <a:lnTo>
                      <a:pt x="1618" y="203"/>
                    </a:lnTo>
                    <a:lnTo>
                      <a:pt x="1625" y="205"/>
                    </a:lnTo>
                    <a:lnTo>
                      <a:pt x="1640" y="201"/>
                    </a:lnTo>
                    <a:lnTo>
                      <a:pt x="1650" y="196"/>
                    </a:lnTo>
                    <a:lnTo>
                      <a:pt x="1655" y="198"/>
                    </a:lnTo>
                    <a:lnTo>
                      <a:pt x="1660" y="198"/>
                    </a:lnTo>
                    <a:lnTo>
                      <a:pt x="1661" y="193"/>
                    </a:lnTo>
                    <a:lnTo>
                      <a:pt x="1660" y="190"/>
                    </a:lnTo>
                    <a:lnTo>
                      <a:pt x="1665" y="190"/>
                    </a:lnTo>
                    <a:lnTo>
                      <a:pt x="1670" y="190"/>
                    </a:lnTo>
                    <a:lnTo>
                      <a:pt x="1675" y="188"/>
                    </a:lnTo>
                    <a:lnTo>
                      <a:pt x="1676" y="191"/>
                    </a:lnTo>
                    <a:lnTo>
                      <a:pt x="1680" y="193"/>
                    </a:lnTo>
                    <a:lnTo>
                      <a:pt x="1683" y="188"/>
                    </a:lnTo>
                    <a:lnTo>
                      <a:pt x="1681" y="185"/>
                    </a:lnTo>
                    <a:lnTo>
                      <a:pt x="1676" y="181"/>
                    </a:lnTo>
                    <a:lnTo>
                      <a:pt x="1678" y="176"/>
                    </a:lnTo>
                    <a:lnTo>
                      <a:pt x="1675" y="173"/>
                    </a:lnTo>
                    <a:lnTo>
                      <a:pt x="1670" y="173"/>
                    </a:lnTo>
                    <a:lnTo>
                      <a:pt x="1670" y="167"/>
                    </a:lnTo>
                    <a:lnTo>
                      <a:pt x="1666" y="167"/>
                    </a:lnTo>
                    <a:lnTo>
                      <a:pt x="1665" y="162"/>
                    </a:lnTo>
                    <a:lnTo>
                      <a:pt x="1661" y="158"/>
                    </a:lnTo>
                    <a:lnTo>
                      <a:pt x="1661" y="153"/>
                    </a:lnTo>
                    <a:lnTo>
                      <a:pt x="1663" y="148"/>
                    </a:lnTo>
                    <a:lnTo>
                      <a:pt x="1665" y="152"/>
                    </a:lnTo>
                    <a:lnTo>
                      <a:pt x="1666" y="153"/>
                    </a:lnTo>
                    <a:lnTo>
                      <a:pt x="1673" y="148"/>
                    </a:lnTo>
                    <a:lnTo>
                      <a:pt x="1671" y="147"/>
                    </a:lnTo>
                    <a:lnTo>
                      <a:pt x="1670" y="143"/>
                    </a:lnTo>
                    <a:lnTo>
                      <a:pt x="1673" y="143"/>
                    </a:lnTo>
                    <a:lnTo>
                      <a:pt x="1680" y="147"/>
                    </a:lnTo>
                    <a:lnTo>
                      <a:pt x="1683" y="145"/>
                    </a:lnTo>
                    <a:lnTo>
                      <a:pt x="1683" y="142"/>
                    </a:lnTo>
                    <a:lnTo>
                      <a:pt x="1685" y="143"/>
                    </a:lnTo>
                    <a:lnTo>
                      <a:pt x="1691" y="143"/>
                    </a:lnTo>
                    <a:lnTo>
                      <a:pt x="1695" y="143"/>
                    </a:lnTo>
                    <a:lnTo>
                      <a:pt x="1696" y="140"/>
                    </a:lnTo>
                    <a:lnTo>
                      <a:pt x="1701" y="145"/>
                    </a:lnTo>
                    <a:lnTo>
                      <a:pt x="1705" y="145"/>
                    </a:lnTo>
                    <a:lnTo>
                      <a:pt x="1708" y="150"/>
                    </a:lnTo>
                    <a:lnTo>
                      <a:pt x="1711" y="147"/>
                    </a:lnTo>
                    <a:lnTo>
                      <a:pt x="1711" y="143"/>
                    </a:lnTo>
                    <a:lnTo>
                      <a:pt x="1715" y="143"/>
                    </a:lnTo>
                    <a:lnTo>
                      <a:pt x="1718" y="148"/>
                    </a:lnTo>
                    <a:lnTo>
                      <a:pt x="1715" y="150"/>
                    </a:lnTo>
                    <a:lnTo>
                      <a:pt x="1713" y="155"/>
                    </a:lnTo>
                    <a:lnTo>
                      <a:pt x="1715" y="155"/>
                    </a:lnTo>
                    <a:lnTo>
                      <a:pt x="1720" y="155"/>
                    </a:lnTo>
                    <a:lnTo>
                      <a:pt x="1721" y="155"/>
                    </a:lnTo>
                    <a:lnTo>
                      <a:pt x="1721" y="152"/>
                    </a:lnTo>
                    <a:lnTo>
                      <a:pt x="1723" y="150"/>
                    </a:lnTo>
                    <a:lnTo>
                      <a:pt x="1726" y="152"/>
                    </a:lnTo>
                    <a:lnTo>
                      <a:pt x="1725" y="147"/>
                    </a:lnTo>
                    <a:lnTo>
                      <a:pt x="1723" y="145"/>
                    </a:lnTo>
                    <a:lnTo>
                      <a:pt x="1723" y="143"/>
                    </a:lnTo>
                    <a:lnTo>
                      <a:pt x="1728" y="143"/>
                    </a:lnTo>
                    <a:lnTo>
                      <a:pt x="1735" y="142"/>
                    </a:lnTo>
                    <a:lnTo>
                      <a:pt x="1738" y="143"/>
                    </a:lnTo>
                    <a:lnTo>
                      <a:pt x="1741" y="142"/>
                    </a:lnTo>
                    <a:lnTo>
                      <a:pt x="1746" y="142"/>
                    </a:lnTo>
                    <a:lnTo>
                      <a:pt x="1748" y="145"/>
                    </a:lnTo>
                    <a:lnTo>
                      <a:pt x="1748" y="150"/>
                    </a:lnTo>
                    <a:lnTo>
                      <a:pt x="1750" y="148"/>
                    </a:lnTo>
                    <a:lnTo>
                      <a:pt x="1753" y="148"/>
                    </a:lnTo>
                    <a:lnTo>
                      <a:pt x="1756" y="143"/>
                    </a:lnTo>
                    <a:lnTo>
                      <a:pt x="1758" y="150"/>
                    </a:lnTo>
                    <a:lnTo>
                      <a:pt x="1761" y="150"/>
                    </a:lnTo>
                    <a:lnTo>
                      <a:pt x="1766" y="147"/>
                    </a:lnTo>
                    <a:lnTo>
                      <a:pt x="1769" y="150"/>
                    </a:lnTo>
                    <a:lnTo>
                      <a:pt x="1771" y="158"/>
                    </a:lnTo>
                    <a:lnTo>
                      <a:pt x="1774" y="153"/>
                    </a:lnTo>
                    <a:lnTo>
                      <a:pt x="1778" y="152"/>
                    </a:lnTo>
                    <a:lnTo>
                      <a:pt x="1779" y="153"/>
                    </a:lnTo>
                    <a:lnTo>
                      <a:pt x="1778" y="160"/>
                    </a:lnTo>
                    <a:lnTo>
                      <a:pt x="1781" y="162"/>
                    </a:lnTo>
                    <a:lnTo>
                      <a:pt x="1783" y="163"/>
                    </a:lnTo>
                    <a:lnTo>
                      <a:pt x="1788" y="163"/>
                    </a:lnTo>
                    <a:lnTo>
                      <a:pt x="1788" y="168"/>
                    </a:lnTo>
                    <a:lnTo>
                      <a:pt x="1791" y="167"/>
                    </a:lnTo>
                    <a:lnTo>
                      <a:pt x="1793" y="167"/>
                    </a:lnTo>
                    <a:lnTo>
                      <a:pt x="1794" y="170"/>
                    </a:lnTo>
                    <a:lnTo>
                      <a:pt x="1789" y="175"/>
                    </a:lnTo>
                    <a:lnTo>
                      <a:pt x="1791" y="180"/>
                    </a:lnTo>
                    <a:lnTo>
                      <a:pt x="1798" y="173"/>
                    </a:lnTo>
                    <a:lnTo>
                      <a:pt x="1801" y="173"/>
                    </a:lnTo>
                    <a:lnTo>
                      <a:pt x="1803" y="176"/>
                    </a:lnTo>
                    <a:lnTo>
                      <a:pt x="1793" y="185"/>
                    </a:lnTo>
                    <a:lnTo>
                      <a:pt x="1794" y="190"/>
                    </a:lnTo>
                    <a:lnTo>
                      <a:pt x="1801" y="191"/>
                    </a:lnTo>
                    <a:lnTo>
                      <a:pt x="1803" y="188"/>
                    </a:lnTo>
                    <a:lnTo>
                      <a:pt x="1806" y="186"/>
                    </a:lnTo>
                    <a:lnTo>
                      <a:pt x="1809" y="188"/>
                    </a:lnTo>
                    <a:lnTo>
                      <a:pt x="1811" y="191"/>
                    </a:lnTo>
                    <a:lnTo>
                      <a:pt x="1814" y="190"/>
                    </a:lnTo>
                    <a:lnTo>
                      <a:pt x="1819" y="195"/>
                    </a:lnTo>
                    <a:lnTo>
                      <a:pt x="1818" y="201"/>
                    </a:lnTo>
                    <a:lnTo>
                      <a:pt x="1823" y="201"/>
                    </a:lnTo>
                    <a:lnTo>
                      <a:pt x="1823" y="205"/>
                    </a:lnTo>
                    <a:lnTo>
                      <a:pt x="1828" y="203"/>
                    </a:lnTo>
                    <a:lnTo>
                      <a:pt x="1828" y="206"/>
                    </a:lnTo>
                    <a:lnTo>
                      <a:pt x="1824" y="213"/>
                    </a:lnTo>
                    <a:lnTo>
                      <a:pt x="1818" y="215"/>
                    </a:lnTo>
                    <a:lnTo>
                      <a:pt x="1814" y="213"/>
                    </a:lnTo>
                    <a:lnTo>
                      <a:pt x="1804" y="210"/>
                    </a:lnTo>
                    <a:lnTo>
                      <a:pt x="1794" y="210"/>
                    </a:lnTo>
                    <a:lnTo>
                      <a:pt x="1798" y="213"/>
                    </a:lnTo>
                    <a:lnTo>
                      <a:pt x="1799" y="218"/>
                    </a:lnTo>
                    <a:lnTo>
                      <a:pt x="1809" y="218"/>
                    </a:lnTo>
                    <a:lnTo>
                      <a:pt x="1811" y="221"/>
                    </a:lnTo>
                    <a:lnTo>
                      <a:pt x="1821" y="228"/>
                    </a:lnTo>
                    <a:lnTo>
                      <a:pt x="1829" y="230"/>
                    </a:lnTo>
                    <a:lnTo>
                      <a:pt x="1834" y="226"/>
                    </a:lnTo>
                    <a:lnTo>
                      <a:pt x="1836" y="221"/>
                    </a:lnTo>
                    <a:lnTo>
                      <a:pt x="1831" y="218"/>
                    </a:lnTo>
                    <a:lnTo>
                      <a:pt x="1829" y="215"/>
                    </a:lnTo>
                    <a:lnTo>
                      <a:pt x="1831" y="215"/>
                    </a:lnTo>
                    <a:lnTo>
                      <a:pt x="1836" y="220"/>
                    </a:lnTo>
                    <a:lnTo>
                      <a:pt x="1843" y="223"/>
                    </a:lnTo>
                    <a:lnTo>
                      <a:pt x="1844" y="225"/>
                    </a:lnTo>
                    <a:lnTo>
                      <a:pt x="1841" y="225"/>
                    </a:lnTo>
                    <a:lnTo>
                      <a:pt x="1831" y="233"/>
                    </a:lnTo>
                    <a:lnTo>
                      <a:pt x="1834" y="235"/>
                    </a:lnTo>
                    <a:lnTo>
                      <a:pt x="1838" y="235"/>
                    </a:lnTo>
                    <a:lnTo>
                      <a:pt x="1841" y="233"/>
                    </a:lnTo>
                    <a:lnTo>
                      <a:pt x="1844" y="233"/>
                    </a:lnTo>
                    <a:lnTo>
                      <a:pt x="1859" y="246"/>
                    </a:lnTo>
                    <a:lnTo>
                      <a:pt x="1864" y="248"/>
                    </a:lnTo>
                    <a:lnTo>
                      <a:pt x="1869" y="253"/>
                    </a:lnTo>
                    <a:lnTo>
                      <a:pt x="1881" y="255"/>
                    </a:lnTo>
                    <a:lnTo>
                      <a:pt x="1887" y="261"/>
                    </a:lnTo>
                    <a:lnTo>
                      <a:pt x="1894" y="263"/>
                    </a:lnTo>
                    <a:lnTo>
                      <a:pt x="1896" y="261"/>
                    </a:lnTo>
                    <a:lnTo>
                      <a:pt x="1894" y="258"/>
                    </a:lnTo>
                    <a:lnTo>
                      <a:pt x="1897" y="256"/>
                    </a:lnTo>
                    <a:lnTo>
                      <a:pt x="1901" y="260"/>
                    </a:lnTo>
                    <a:lnTo>
                      <a:pt x="1902" y="263"/>
                    </a:lnTo>
                    <a:lnTo>
                      <a:pt x="1906" y="268"/>
                    </a:lnTo>
                    <a:lnTo>
                      <a:pt x="1907" y="268"/>
                    </a:lnTo>
                    <a:lnTo>
                      <a:pt x="1909" y="263"/>
                    </a:lnTo>
                    <a:lnTo>
                      <a:pt x="1904" y="240"/>
                    </a:lnTo>
                    <a:lnTo>
                      <a:pt x="1899" y="228"/>
                    </a:lnTo>
                    <a:lnTo>
                      <a:pt x="1892" y="216"/>
                    </a:lnTo>
                    <a:lnTo>
                      <a:pt x="1891" y="205"/>
                    </a:lnTo>
                    <a:lnTo>
                      <a:pt x="1887" y="196"/>
                    </a:lnTo>
                    <a:lnTo>
                      <a:pt x="1887" y="193"/>
                    </a:lnTo>
                    <a:lnTo>
                      <a:pt x="1891" y="195"/>
                    </a:lnTo>
                    <a:lnTo>
                      <a:pt x="1894" y="201"/>
                    </a:lnTo>
                    <a:lnTo>
                      <a:pt x="1899" y="206"/>
                    </a:lnTo>
                    <a:lnTo>
                      <a:pt x="1906" y="208"/>
                    </a:lnTo>
                    <a:lnTo>
                      <a:pt x="1911" y="213"/>
                    </a:lnTo>
                    <a:lnTo>
                      <a:pt x="1919" y="213"/>
                    </a:lnTo>
                    <a:lnTo>
                      <a:pt x="1939" y="211"/>
                    </a:lnTo>
                    <a:lnTo>
                      <a:pt x="1942" y="213"/>
                    </a:lnTo>
                    <a:lnTo>
                      <a:pt x="1946" y="211"/>
                    </a:lnTo>
                    <a:lnTo>
                      <a:pt x="1951" y="215"/>
                    </a:lnTo>
                    <a:lnTo>
                      <a:pt x="1952" y="213"/>
                    </a:lnTo>
                    <a:lnTo>
                      <a:pt x="1949" y="208"/>
                    </a:lnTo>
                    <a:lnTo>
                      <a:pt x="1949" y="206"/>
                    </a:lnTo>
                    <a:lnTo>
                      <a:pt x="1946" y="203"/>
                    </a:lnTo>
                    <a:lnTo>
                      <a:pt x="1947" y="201"/>
                    </a:lnTo>
                    <a:lnTo>
                      <a:pt x="1949" y="196"/>
                    </a:lnTo>
                    <a:lnTo>
                      <a:pt x="1965" y="190"/>
                    </a:lnTo>
                    <a:lnTo>
                      <a:pt x="1967" y="191"/>
                    </a:lnTo>
                    <a:lnTo>
                      <a:pt x="1970" y="191"/>
                    </a:lnTo>
                    <a:lnTo>
                      <a:pt x="1977" y="193"/>
                    </a:lnTo>
                    <a:lnTo>
                      <a:pt x="1984" y="193"/>
                    </a:lnTo>
                    <a:lnTo>
                      <a:pt x="1990" y="198"/>
                    </a:lnTo>
                    <a:lnTo>
                      <a:pt x="1995" y="200"/>
                    </a:lnTo>
                    <a:lnTo>
                      <a:pt x="1999" y="205"/>
                    </a:lnTo>
                    <a:lnTo>
                      <a:pt x="2007" y="205"/>
                    </a:lnTo>
                    <a:lnTo>
                      <a:pt x="2009" y="210"/>
                    </a:lnTo>
                    <a:lnTo>
                      <a:pt x="2020" y="210"/>
                    </a:lnTo>
                    <a:lnTo>
                      <a:pt x="2014" y="206"/>
                    </a:lnTo>
                    <a:lnTo>
                      <a:pt x="2012" y="203"/>
                    </a:lnTo>
                    <a:lnTo>
                      <a:pt x="2019" y="205"/>
                    </a:lnTo>
                    <a:lnTo>
                      <a:pt x="2024" y="201"/>
                    </a:lnTo>
                    <a:lnTo>
                      <a:pt x="2019" y="200"/>
                    </a:lnTo>
                    <a:lnTo>
                      <a:pt x="2022" y="196"/>
                    </a:lnTo>
                    <a:lnTo>
                      <a:pt x="2019" y="193"/>
                    </a:lnTo>
                    <a:lnTo>
                      <a:pt x="2012" y="196"/>
                    </a:lnTo>
                    <a:lnTo>
                      <a:pt x="2007" y="195"/>
                    </a:lnTo>
                    <a:lnTo>
                      <a:pt x="2005" y="188"/>
                    </a:lnTo>
                    <a:lnTo>
                      <a:pt x="2004" y="183"/>
                    </a:lnTo>
                    <a:lnTo>
                      <a:pt x="2007" y="180"/>
                    </a:lnTo>
                    <a:lnTo>
                      <a:pt x="2009" y="183"/>
                    </a:lnTo>
                    <a:lnTo>
                      <a:pt x="2014" y="180"/>
                    </a:lnTo>
                    <a:lnTo>
                      <a:pt x="2010" y="176"/>
                    </a:lnTo>
                    <a:lnTo>
                      <a:pt x="2015" y="175"/>
                    </a:lnTo>
                    <a:lnTo>
                      <a:pt x="2022" y="180"/>
                    </a:lnTo>
                    <a:lnTo>
                      <a:pt x="2024" y="185"/>
                    </a:lnTo>
                    <a:lnTo>
                      <a:pt x="2027" y="185"/>
                    </a:lnTo>
                    <a:lnTo>
                      <a:pt x="2030" y="186"/>
                    </a:lnTo>
                    <a:lnTo>
                      <a:pt x="2034" y="185"/>
                    </a:lnTo>
                    <a:lnTo>
                      <a:pt x="2032" y="180"/>
                    </a:lnTo>
                    <a:lnTo>
                      <a:pt x="2037" y="178"/>
                    </a:lnTo>
                    <a:lnTo>
                      <a:pt x="2040" y="180"/>
                    </a:lnTo>
                    <a:lnTo>
                      <a:pt x="2042" y="176"/>
                    </a:lnTo>
                    <a:lnTo>
                      <a:pt x="2034" y="168"/>
                    </a:lnTo>
                    <a:lnTo>
                      <a:pt x="2029" y="168"/>
                    </a:lnTo>
                    <a:lnTo>
                      <a:pt x="2022" y="163"/>
                    </a:lnTo>
                    <a:lnTo>
                      <a:pt x="2024" y="158"/>
                    </a:lnTo>
                    <a:lnTo>
                      <a:pt x="2020" y="155"/>
                    </a:lnTo>
                    <a:lnTo>
                      <a:pt x="2015" y="157"/>
                    </a:lnTo>
                    <a:lnTo>
                      <a:pt x="2010" y="155"/>
                    </a:lnTo>
                    <a:lnTo>
                      <a:pt x="2017" y="152"/>
                    </a:lnTo>
                    <a:lnTo>
                      <a:pt x="2014" y="148"/>
                    </a:lnTo>
                    <a:lnTo>
                      <a:pt x="2015" y="147"/>
                    </a:lnTo>
                    <a:lnTo>
                      <a:pt x="2012" y="142"/>
                    </a:lnTo>
                    <a:lnTo>
                      <a:pt x="2020" y="142"/>
                    </a:lnTo>
                    <a:lnTo>
                      <a:pt x="2022" y="133"/>
                    </a:lnTo>
                    <a:lnTo>
                      <a:pt x="2012" y="137"/>
                    </a:lnTo>
                    <a:lnTo>
                      <a:pt x="2007" y="140"/>
                    </a:lnTo>
                    <a:lnTo>
                      <a:pt x="2007" y="145"/>
                    </a:lnTo>
                    <a:lnTo>
                      <a:pt x="1997" y="143"/>
                    </a:lnTo>
                    <a:lnTo>
                      <a:pt x="1992" y="135"/>
                    </a:lnTo>
                    <a:lnTo>
                      <a:pt x="1995" y="130"/>
                    </a:lnTo>
                    <a:lnTo>
                      <a:pt x="1997" y="125"/>
                    </a:lnTo>
                    <a:lnTo>
                      <a:pt x="2005" y="122"/>
                    </a:lnTo>
                    <a:lnTo>
                      <a:pt x="2010" y="122"/>
                    </a:lnTo>
                    <a:lnTo>
                      <a:pt x="2019" y="115"/>
                    </a:lnTo>
                    <a:lnTo>
                      <a:pt x="2019" y="112"/>
                    </a:lnTo>
                    <a:lnTo>
                      <a:pt x="2014" y="107"/>
                    </a:lnTo>
                    <a:lnTo>
                      <a:pt x="2009" y="107"/>
                    </a:lnTo>
                    <a:lnTo>
                      <a:pt x="2005" y="105"/>
                    </a:lnTo>
                    <a:lnTo>
                      <a:pt x="1997" y="105"/>
                    </a:lnTo>
                    <a:lnTo>
                      <a:pt x="1990" y="100"/>
                    </a:lnTo>
                    <a:lnTo>
                      <a:pt x="1999" y="97"/>
                    </a:lnTo>
                    <a:lnTo>
                      <a:pt x="2007" y="97"/>
                    </a:lnTo>
                    <a:lnTo>
                      <a:pt x="2019" y="100"/>
                    </a:lnTo>
                    <a:lnTo>
                      <a:pt x="2029" y="98"/>
                    </a:lnTo>
                    <a:lnTo>
                      <a:pt x="2045" y="98"/>
                    </a:lnTo>
                    <a:lnTo>
                      <a:pt x="2073" y="97"/>
                    </a:lnTo>
                    <a:lnTo>
                      <a:pt x="2077" y="93"/>
                    </a:lnTo>
                    <a:lnTo>
                      <a:pt x="2098" y="93"/>
                    </a:lnTo>
                    <a:lnTo>
                      <a:pt x="2107" y="95"/>
                    </a:lnTo>
                    <a:lnTo>
                      <a:pt x="2115" y="93"/>
                    </a:lnTo>
                    <a:lnTo>
                      <a:pt x="2127" y="93"/>
                    </a:lnTo>
                    <a:lnTo>
                      <a:pt x="2120" y="95"/>
                    </a:lnTo>
                    <a:lnTo>
                      <a:pt x="2103" y="102"/>
                    </a:lnTo>
                    <a:lnTo>
                      <a:pt x="2098" y="100"/>
                    </a:lnTo>
                    <a:lnTo>
                      <a:pt x="2095" y="100"/>
                    </a:lnTo>
                    <a:lnTo>
                      <a:pt x="2090" y="98"/>
                    </a:lnTo>
                    <a:lnTo>
                      <a:pt x="2088" y="108"/>
                    </a:lnTo>
                    <a:lnTo>
                      <a:pt x="2092" y="113"/>
                    </a:lnTo>
                    <a:lnTo>
                      <a:pt x="2088" y="115"/>
                    </a:lnTo>
                    <a:lnTo>
                      <a:pt x="2087" y="118"/>
                    </a:lnTo>
                    <a:lnTo>
                      <a:pt x="2092" y="120"/>
                    </a:lnTo>
                    <a:lnTo>
                      <a:pt x="2100" y="115"/>
                    </a:lnTo>
                    <a:lnTo>
                      <a:pt x="2100" y="112"/>
                    </a:lnTo>
                    <a:lnTo>
                      <a:pt x="2112" y="103"/>
                    </a:lnTo>
                    <a:lnTo>
                      <a:pt x="2128" y="97"/>
                    </a:lnTo>
                    <a:lnTo>
                      <a:pt x="2132" y="105"/>
                    </a:lnTo>
                    <a:lnTo>
                      <a:pt x="2132" y="117"/>
                    </a:lnTo>
                    <a:lnTo>
                      <a:pt x="2130" y="118"/>
                    </a:lnTo>
                    <a:lnTo>
                      <a:pt x="2127" y="112"/>
                    </a:lnTo>
                    <a:lnTo>
                      <a:pt x="2123" y="108"/>
                    </a:lnTo>
                    <a:lnTo>
                      <a:pt x="2122" y="103"/>
                    </a:lnTo>
                    <a:lnTo>
                      <a:pt x="2117" y="107"/>
                    </a:lnTo>
                    <a:lnTo>
                      <a:pt x="2115" y="107"/>
                    </a:lnTo>
                    <a:lnTo>
                      <a:pt x="2117" y="113"/>
                    </a:lnTo>
                    <a:lnTo>
                      <a:pt x="2122" y="115"/>
                    </a:lnTo>
                    <a:lnTo>
                      <a:pt x="2123" y="125"/>
                    </a:lnTo>
                    <a:lnTo>
                      <a:pt x="2120" y="132"/>
                    </a:lnTo>
                    <a:lnTo>
                      <a:pt x="2117" y="130"/>
                    </a:lnTo>
                    <a:lnTo>
                      <a:pt x="2113" y="133"/>
                    </a:lnTo>
                    <a:lnTo>
                      <a:pt x="2120" y="137"/>
                    </a:lnTo>
                    <a:lnTo>
                      <a:pt x="2120" y="140"/>
                    </a:lnTo>
                    <a:lnTo>
                      <a:pt x="2122" y="142"/>
                    </a:lnTo>
                    <a:lnTo>
                      <a:pt x="2125" y="142"/>
                    </a:lnTo>
                    <a:lnTo>
                      <a:pt x="2132" y="137"/>
                    </a:lnTo>
                    <a:lnTo>
                      <a:pt x="2132" y="132"/>
                    </a:lnTo>
                    <a:lnTo>
                      <a:pt x="2137" y="125"/>
                    </a:lnTo>
                    <a:lnTo>
                      <a:pt x="2135" y="120"/>
                    </a:lnTo>
                    <a:lnTo>
                      <a:pt x="2135" y="115"/>
                    </a:lnTo>
                    <a:lnTo>
                      <a:pt x="2133" y="92"/>
                    </a:lnTo>
                    <a:lnTo>
                      <a:pt x="2142" y="87"/>
                    </a:lnTo>
                    <a:lnTo>
                      <a:pt x="2155" y="83"/>
                    </a:lnTo>
                    <a:lnTo>
                      <a:pt x="2168" y="80"/>
                    </a:lnTo>
                    <a:lnTo>
                      <a:pt x="2181" y="82"/>
                    </a:lnTo>
                    <a:lnTo>
                      <a:pt x="2198" y="87"/>
                    </a:lnTo>
                    <a:lnTo>
                      <a:pt x="2206" y="97"/>
                    </a:lnTo>
                    <a:lnTo>
                      <a:pt x="2205" y="102"/>
                    </a:lnTo>
                    <a:lnTo>
                      <a:pt x="2201" y="105"/>
                    </a:lnTo>
                    <a:lnTo>
                      <a:pt x="2191" y="98"/>
                    </a:lnTo>
                    <a:lnTo>
                      <a:pt x="2191" y="100"/>
                    </a:lnTo>
                    <a:lnTo>
                      <a:pt x="2193" y="103"/>
                    </a:lnTo>
                    <a:lnTo>
                      <a:pt x="2193" y="108"/>
                    </a:lnTo>
                    <a:lnTo>
                      <a:pt x="2193" y="113"/>
                    </a:lnTo>
                    <a:lnTo>
                      <a:pt x="2190" y="115"/>
                    </a:lnTo>
                    <a:lnTo>
                      <a:pt x="2193" y="117"/>
                    </a:lnTo>
                    <a:lnTo>
                      <a:pt x="2198" y="113"/>
                    </a:lnTo>
                    <a:lnTo>
                      <a:pt x="2206" y="113"/>
                    </a:lnTo>
                    <a:lnTo>
                      <a:pt x="2211" y="108"/>
                    </a:lnTo>
                    <a:lnTo>
                      <a:pt x="2213" y="115"/>
                    </a:lnTo>
                    <a:lnTo>
                      <a:pt x="2216" y="120"/>
                    </a:lnTo>
                    <a:lnTo>
                      <a:pt x="2216" y="125"/>
                    </a:lnTo>
                    <a:lnTo>
                      <a:pt x="2220" y="128"/>
                    </a:lnTo>
                    <a:lnTo>
                      <a:pt x="2223" y="123"/>
                    </a:lnTo>
                    <a:lnTo>
                      <a:pt x="2223" y="120"/>
                    </a:lnTo>
                    <a:lnTo>
                      <a:pt x="2228" y="115"/>
                    </a:lnTo>
                    <a:lnTo>
                      <a:pt x="2235" y="118"/>
                    </a:lnTo>
                    <a:lnTo>
                      <a:pt x="2236" y="123"/>
                    </a:lnTo>
                    <a:lnTo>
                      <a:pt x="2235" y="127"/>
                    </a:lnTo>
                    <a:lnTo>
                      <a:pt x="2233" y="133"/>
                    </a:lnTo>
                    <a:lnTo>
                      <a:pt x="2233" y="135"/>
                    </a:lnTo>
                    <a:lnTo>
                      <a:pt x="2238" y="133"/>
                    </a:lnTo>
                    <a:lnTo>
                      <a:pt x="2240" y="128"/>
                    </a:lnTo>
                    <a:lnTo>
                      <a:pt x="2243" y="127"/>
                    </a:lnTo>
                    <a:lnTo>
                      <a:pt x="2245" y="130"/>
                    </a:lnTo>
                    <a:lnTo>
                      <a:pt x="2245" y="125"/>
                    </a:lnTo>
                    <a:lnTo>
                      <a:pt x="2250" y="117"/>
                    </a:lnTo>
                    <a:lnTo>
                      <a:pt x="2251" y="115"/>
                    </a:lnTo>
                    <a:lnTo>
                      <a:pt x="2254" y="117"/>
                    </a:lnTo>
                    <a:lnTo>
                      <a:pt x="2266" y="123"/>
                    </a:lnTo>
                    <a:lnTo>
                      <a:pt x="2278" y="127"/>
                    </a:lnTo>
                    <a:lnTo>
                      <a:pt x="2284" y="133"/>
                    </a:lnTo>
                    <a:lnTo>
                      <a:pt x="2284" y="137"/>
                    </a:lnTo>
                    <a:lnTo>
                      <a:pt x="2276" y="142"/>
                    </a:lnTo>
                    <a:lnTo>
                      <a:pt x="2271" y="147"/>
                    </a:lnTo>
                    <a:lnTo>
                      <a:pt x="2278" y="143"/>
                    </a:lnTo>
                    <a:lnTo>
                      <a:pt x="2288" y="142"/>
                    </a:lnTo>
                    <a:lnTo>
                      <a:pt x="2294" y="143"/>
                    </a:lnTo>
                    <a:lnTo>
                      <a:pt x="2303" y="142"/>
                    </a:lnTo>
                    <a:lnTo>
                      <a:pt x="2309" y="137"/>
                    </a:lnTo>
                    <a:lnTo>
                      <a:pt x="2314" y="135"/>
                    </a:lnTo>
                    <a:lnTo>
                      <a:pt x="2324" y="127"/>
                    </a:lnTo>
                    <a:lnTo>
                      <a:pt x="2329" y="125"/>
                    </a:lnTo>
                    <a:lnTo>
                      <a:pt x="2336" y="118"/>
                    </a:lnTo>
                    <a:lnTo>
                      <a:pt x="2343" y="117"/>
                    </a:lnTo>
                    <a:lnTo>
                      <a:pt x="2361" y="108"/>
                    </a:lnTo>
                    <a:lnTo>
                      <a:pt x="2371" y="105"/>
                    </a:lnTo>
                    <a:lnTo>
                      <a:pt x="2376" y="107"/>
                    </a:lnTo>
                    <a:lnTo>
                      <a:pt x="2376" y="105"/>
                    </a:lnTo>
                    <a:lnTo>
                      <a:pt x="2386" y="98"/>
                    </a:lnTo>
                    <a:lnTo>
                      <a:pt x="2392" y="98"/>
                    </a:lnTo>
                    <a:lnTo>
                      <a:pt x="2404" y="98"/>
                    </a:lnTo>
                    <a:lnTo>
                      <a:pt x="2429" y="105"/>
                    </a:lnTo>
                    <a:lnTo>
                      <a:pt x="2439" y="115"/>
                    </a:lnTo>
                    <a:lnTo>
                      <a:pt x="2449" y="120"/>
                    </a:lnTo>
                    <a:lnTo>
                      <a:pt x="2457" y="128"/>
                    </a:lnTo>
                    <a:lnTo>
                      <a:pt x="2462" y="137"/>
                    </a:lnTo>
                    <a:lnTo>
                      <a:pt x="2462" y="140"/>
                    </a:lnTo>
                    <a:lnTo>
                      <a:pt x="2464" y="143"/>
                    </a:lnTo>
                    <a:lnTo>
                      <a:pt x="2464" y="150"/>
                    </a:lnTo>
                    <a:lnTo>
                      <a:pt x="2469" y="158"/>
                    </a:lnTo>
                    <a:lnTo>
                      <a:pt x="2469" y="162"/>
                    </a:lnTo>
                    <a:lnTo>
                      <a:pt x="2465" y="167"/>
                    </a:lnTo>
                    <a:lnTo>
                      <a:pt x="2472" y="165"/>
                    </a:lnTo>
                    <a:lnTo>
                      <a:pt x="2477" y="160"/>
                    </a:lnTo>
                    <a:lnTo>
                      <a:pt x="2484" y="160"/>
                    </a:lnTo>
                    <a:lnTo>
                      <a:pt x="2487" y="162"/>
                    </a:lnTo>
                    <a:lnTo>
                      <a:pt x="2487" y="158"/>
                    </a:lnTo>
                    <a:lnTo>
                      <a:pt x="2494" y="158"/>
                    </a:lnTo>
                    <a:lnTo>
                      <a:pt x="2499" y="162"/>
                    </a:lnTo>
                    <a:lnTo>
                      <a:pt x="2502" y="167"/>
                    </a:lnTo>
                    <a:lnTo>
                      <a:pt x="2502" y="162"/>
                    </a:lnTo>
                    <a:lnTo>
                      <a:pt x="2500" y="155"/>
                    </a:lnTo>
                    <a:lnTo>
                      <a:pt x="2505" y="155"/>
                    </a:lnTo>
                    <a:lnTo>
                      <a:pt x="2509" y="160"/>
                    </a:lnTo>
                    <a:lnTo>
                      <a:pt x="2517" y="168"/>
                    </a:lnTo>
                    <a:lnTo>
                      <a:pt x="2519" y="175"/>
                    </a:lnTo>
                    <a:lnTo>
                      <a:pt x="2522" y="175"/>
                    </a:lnTo>
                    <a:lnTo>
                      <a:pt x="2530" y="183"/>
                    </a:lnTo>
                    <a:lnTo>
                      <a:pt x="2529" y="181"/>
                    </a:lnTo>
                    <a:lnTo>
                      <a:pt x="2527" y="175"/>
                    </a:lnTo>
                    <a:lnTo>
                      <a:pt x="2522" y="172"/>
                    </a:lnTo>
                    <a:lnTo>
                      <a:pt x="2522" y="168"/>
                    </a:lnTo>
                    <a:lnTo>
                      <a:pt x="2527" y="172"/>
                    </a:lnTo>
                    <a:lnTo>
                      <a:pt x="2530" y="170"/>
                    </a:lnTo>
                    <a:lnTo>
                      <a:pt x="2535" y="175"/>
                    </a:lnTo>
                    <a:lnTo>
                      <a:pt x="2542" y="183"/>
                    </a:lnTo>
                    <a:lnTo>
                      <a:pt x="2540" y="176"/>
                    </a:lnTo>
                    <a:lnTo>
                      <a:pt x="2532" y="165"/>
                    </a:lnTo>
                    <a:lnTo>
                      <a:pt x="2532" y="155"/>
                    </a:lnTo>
                    <a:lnTo>
                      <a:pt x="2532" y="147"/>
                    </a:lnTo>
                    <a:lnTo>
                      <a:pt x="2539" y="140"/>
                    </a:lnTo>
                    <a:lnTo>
                      <a:pt x="2547" y="140"/>
                    </a:lnTo>
                    <a:lnTo>
                      <a:pt x="2552" y="137"/>
                    </a:lnTo>
                    <a:lnTo>
                      <a:pt x="2560" y="133"/>
                    </a:lnTo>
                    <a:lnTo>
                      <a:pt x="2560" y="130"/>
                    </a:lnTo>
                    <a:lnTo>
                      <a:pt x="2562" y="128"/>
                    </a:lnTo>
                    <a:lnTo>
                      <a:pt x="2565" y="128"/>
                    </a:lnTo>
                    <a:lnTo>
                      <a:pt x="2570" y="132"/>
                    </a:lnTo>
                    <a:lnTo>
                      <a:pt x="2573" y="133"/>
                    </a:lnTo>
                    <a:lnTo>
                      <a:pt x="2580" y="132"/>
                    </a:lnTo>
                    <a:lnTo>
                      <a:pt x="2587" y="128"/>
                    </a:lnTo>
                    <a:lnTo>
                      <a:pt x="2590" y="128"/>
                    </a:lnTo>
                    <a:lnTo>
                      <a:pt x="2600" y="127"/>
                    </a:lnTo>
                    <a:lnTo>
                      <a:pt x="2610" y="127"/>
                    </a:lnTo>
                    <a:lnTo>
                      <a:pt x="2613" y="123"/>
                    </a:lnTo>
                    <a:lnTo>
                      <a:pt x="2617" y="123"/>
                    </a:lnTo>
                    <a:lnTo>
                      <a:pt x="2617" y="127"/>
                    </a:lnTo>
                    <a:lnTo>
                      <a:pt x="2620" y="130"/>
                    </a:lnTo>
                    <a:lnTo>
                      <a:pt x="2622" y="125"/>
                    </a:lnTo>
                    <a:lnTo>
                      <a:pt x="2628" y="118"/>
                    </a:lnTo>
                    <a:lnTo>
                      <a:pt x="2627" y="115"/>
                    </a:lnTo>
                    <a:lnTo>
                      <a:pt x="2627" y="108"/>
                    </a:lnTo>
                    <a:lnTo>
                      <a:pt x="2627" y="103"/>
                    </a:lnTo>
                    <a:lnTo>
                      <a:pt x="2630" y="102"/>
                    </a:lnTo>
                    <a:lnTo>
                      <a:pt x="2638" y="103"/>
                    </a:lnTo>
                    <a:lnTo>
                      <a:pt x="2640" y="108"/>
                    </a:lnTo>
                    <a:lnTo>
                      <a:pt x="2642" y="112"/>
                    </a:lnTo>
                    <a:lnTo>
                      <a:pt x="2648" y="112"/>
                    </a:lnTo>
                    <a:lnTo>
                      <a:pt x="2651" y="115"/>
                    </a:lnTo>
                    <a:lnTo>
                      <a:pt x="2651" y="120"/>
                    </a:lnTo>
                    <a:lnTo>
                      <a:pt x="2658" y="127"/>
                    </a:lnTo>
                    <a:lnTo>
                      <a:pt x="2661" y="128"/>
                    </a:lnTo>
                    <a:lnTo>
                      <a:pt x="2670" y="128"/>
                    </a:lnTo>
                    <a:lnTo>
                      <a:pt x="2681" y="130"/>
                    </a:lnTo>
                    <a:lnTo>
                      <a:pt x="2683" y="128"/>
                    </a:lnTo>
                    <a:lnTo>
                      <a:pt x="2686" y="130"/>
                    </a:lnTo>
                    <a:lnTo>
                      <a:pt x="2695" y="140"/>
                    </a:lnTo>
                    <a:lnTo>
                      <a:pt x="2695" y="145"/>
                    </a:lnTo>
                    <a:lnTo>
                      <a:pt x="2698" y="147"/>
                    </a:lnTo>
                    <a:lnTo>
                      <a:pt x="2705" y="148"/>
                    </a:lnTo>
                    <a:lnTo>
                      <a:pt x="2710" y="145"/>
                    </a:lnTo>
                    <a:lnTo>
                      <a:pt x="2715" y="145"/>
                    </a:lnTo>
                    <a:lnTo>
                      <a:pt x="2715" y="142"/>
                    </a:lnTo>
                    <a:lnTo>
                      <a:pt x="2720" y="138"/>
                    </a:lnTo>
                    <a:lnTo>
                      <a:pt x="2723" y="138"/>
                    </a:lnTo>
                    <a:lnTo>
                      <a:pt x="2726" y="137"/>
                    </a:lnTo>
                    <a:lnTo>
                      <a:pt x="2723" y="133"/>
                    </a:lnTo>
                    <a:lnTo>
                      <a:pt x="2725" y="132"/>
                    </a:lnTo>
                    <a:lnTo>
                      <a:pt x="2723" y="128"/>
                    </a:lnTo>
                    <a:lnTo>
                      <a:pt x="2723" y="125"/>
                    </a:lnTo>
                    <a:lnTo>
                      <a:pt x="2718" y="120"/>
                    </a:lnTo>
                    <a:lnTo>
                      <a:pt x="2711" y="118"/>
                    </a:lnTo>
                    <a:lnTo>
                      <a:pt x="2710" y="112"/>
                    </a:lnTo>
                    <a:lnTo>
                      <a:pt x="2701" y="103"/>
                    </a:lnTo>
                    <a:lnTo>
                      <a:pt x="2698" y="102"/>
                    </a:lnTo>
                    <a:lnTo>
                      <a:pt x="2696" y="98"/>
                    </a:lnTo>
                    <a:lnTo>
                      <a:pt x="2686" y="95"/>
                    </a:lnTo>
                    <a:lnTo>
                      <a:pt x="2683" y="98"/>
                    </a:lnTo>
                    <a:lnTo>
                      <a:pt x="2680" y="98"/>
                    </a:lnTo>
                    <a:lnTo>
                      <a:pt x="2680" y="93"/>
                    </a:lnTo>
                    <a:lnTo>
                      <a:pt x="2681" y="90"/>
                    </a:lnTo>
                    <a:lnTo>
                      <a:pt x="2678" y="83"/>
                    </a:lnTo>
                    <a:lnTo>
                      <a:pt x="2676" y="80"/>
                    </a:lnTo>
                    <a:lnTo>
                      <a:pt x="2673" y="77"/>
                    </a:lnTo>
                    <a:lnTo>
                      <a:pt x="2670" y="70"/>
                    </a:lnTo>
                    <a:lnTo>
                      <a:pt x="2663" y="65"/>
                    </a:lnTo>
                    <a:lnTo>
                      <a:pt x="2665" y="65"/>
                    </a:lnTo>
                    <a:lnTo>
                      <a:pt x="2676" y="64"/>
                    </a:lnTo>
                    <a:lnTo>
                      <a:pt x="2680" y="65"/>
                    </a:lnTo>
                    <a:lnTo>
                      <a:pt x="2691" y="64"/>
                    </a:lnTo>
                    <a:lnTo>
                      <a:pt x="2703" y="64"/>
                    </a:lnTo>
                    <a:lnTo>
                      <a:pt x="2703" y="60"/>
                    </a:lnTo>
                    <a:lnTo>
                      <a:pt x="2710" y="59"/>
                    </a:lnTo>
                    <a:lnTo>
                      <a:pt x="2716" y="62"/>
                    </a:lnTo>
                    <a:lnTo>
                      <a:pt x="2720" y="60"/>
                    </a:lnTo>
                    <a:lnTo>
                      <a:pt x="2723" y="62"/>
                    </a:lnTo>
                    <a:lnTo>
                      <a:pt x="2723" y="57"/>
                    </a:lnTo>
                    <a:lnTo>
                      <a:pt x="2730" y="57"/>
                    </a:lnTo>
                    <a:lnTo>
                      <a:pt x="2731" y="60"/>
                    </a:lnTo>
                    <a:lnTo>
                      <a:pt x="2733" y="59"/>
                    </a:lnTo>
                    <a:lnTo>
                      <a:pt x="2736" y="55"/>
                    </a:lnTo>
                    <a:lnTo>
                      <a:pt x="2741" y="55"/>
                    </a:lnTo>
                    <a:lnTo>
                      <a:pt x="2741" y="52"/>
                    </a:lnTo>
                    <a:lnTo>
                      <a:pt x="2761" y="47"/>
                    </a:lnTo>
                    <a:lnTo>
                      <a:pt x="2763" y="52"/>
                    </a:lnTo>
                    <a:lnTo>
                      <a:pt x="2764" y="47"/>
                    </a:lnTo>
                    <a:lnTo>
                      <a:pt x="2766" y="44"/>
                    </a:lnTo>
                    <a:lnTo>
                      <a:pt x="2769" y="45"/>
                    </a:lnTo>
                    <a:lnTo>
                      <a:pt x="2776" y="44"/>
                    </a:lnTo>
                    <a:lnTo>
                      <a:pt x="2779" y="44"/>
                    </a:lnTo>
                    <a:lnTo>
                      <a:pt x="2783" y="47"/>
                    </a:lnTo>
                    <a:lnTo>
                      <a:pt x="2793" y="47"/>
                    </a:lnTo>
                    <a:lnTo>
                      <a:pt x="2796" y="45"/>
                    </a:lnTo>
                    <a:lnTo>
                      <a:pt x="2799" y="49"/>
                    </a:lnTo>
                    <a:lnTo>
                      <a:pt x="2803" y="50"/>
                    </a:lnTo>
                    <a:lnTo>
                      <a:pt x="2804" y="47"/>
                    </a:lnTo>
                    <a:lnTo>
                      <a:pt x="2813" y="45"/>
                    </a:lnTo>
                    <a:lnTo>
                      <a:pt x="2828" y="50"/>
                    </a:lnTo>
                    <a:lnTo>
                      <a:pt x="2834" y="52"/>
                    </a:lnTo>
                    <a:lnTo>
                      <a:pt x="2838" y="52"/>
                    </a:lnTo>
                    <a:lnTo>
                      <a:pt x="2836" y="50"/>
                    </a:lnTo>
                    <a:lnTo>
                      <a:pt x="2841" y="49"/>
                    </a:lnTo>
                    <a:lnTo>
                      <a:pt x="2844" y="52"/>
                    </a:lnTo>
                    <a:lnTo>
                      <a:pt x="2841" y="54"/>
                    </a:lnTo>
                    <a:lnTo>
                      <a:pt x="2844" y="55"/>
                    </a:lnTo>
                    <a:lnTo>
                      <a:pt x="2851" y="54"/>
                    </a:lnTo>
                    <a:lnTo>
                      <a:pt x="2867" y="55"/>
                    </a:lnTo>
                    <a:lnTo>
                      <a:pt x="2882" y="64"/>
                    </a:lnTo>
                    <a:lnTo>
                      <a:pt x="2881" y="65"/>
                    </a:lnTo>
                    <a:lnTo>
                      <a:pt x="2877" y="64"/>
                    </a:lnTo>
                    <a:lnTo>
                      <a:pt x="2869" y="60"/>
                    </a:lnTo>
                    <a:lnTo>
                      <a:pt x="2867" y="62"/>
                    </a:lnTo>
                    <a:lnTo>
                      <a:pt x="2882" y="67"/>
                    </a:lnTo>
                    <a:lnTo>
                      <a:pt x="2889" y="67"/>
                    </a:lnTo>
                    <a:lnTo>
                      <a:pt x="2891" y="64"/>
                    </a:lnTo>
                    <a:lnTo>
                      <a:pt x="2897" y="64"/>
                    </a:lnTo>
                    <a:lnTo>
                      <a:pt x="2904" y="64"/>
                    </a:lnTo>
                    <a:lnTo>
                      <a:pt x="2902" y="60"/>
                    </a:lnTo>
                    <a:lnTo>
                      <a:pt x="2906" y="59"/>
                    </a:lnTo>
                    <a:lnTo>
                      <a:pt x="2911" y="62"/>
                    </a:lnTo>
                    <a:lnTo>
                      <a:pt x="2916" y="64"/>
                    </a:lnTo>
                    <a:lnTo>
                      <a:pt x="2917" y="65"/>
                    </a:lnTo>
                    <a:lnTo>
                      <a:pt x="2917" y="62"/>
                    </a:lnTo>
                    <a:lnTo>
                      <a:pt x="2919" y="62"/>
                    </a:lnTo>
                    <a:lnTo>
                      <a:pt x="2926" y="64"/>
                    </a:lnTo>
                    <a:lnTo>
                      <a:pt x="2926" y="65"/>
                    </a:lnTo>
                    <a:lnTo>
                      <a:pt x="2934" y="69"/>
                    </a:lnTo>
                    <a:lnTo>
                      <a:pt x="2939" y="67"/>
                    </a:lnTo>
                    <a:lnTo>
                      <a:pt x="2960" y="70"/>
                    </a:lnTo>
                    <a:lnTo>
                      <a:pt x="2957" y="67"/>
                    </a:lnTo>
                    <a:lnTo>
                      <a:pt x="2965" y="67"/>
                    </a:lnTo>
                    <a:lnTo>
                      <a:pt x="2967" y="70"/>
                    </a:lnTo>
                    <a:lnTo>
                      <a:pt x="2970" y="72"/>
                    </a:lnTo>
                    <a:lnTo>
                      <a:pt x="2970" y="67"/>
                    </a:lnTo>
                    <a:lnTo>
                      <a:pt x="2972" y="67"/>
                    </a:lnTo>
                    <a:lnTo>
                      <a:pt x="2980" y="69"/>
                    </a:lnTo>
                    <a:lnTo>
                      <a:pt x="2979" y="70"/>
                    </a:lnTo>
                    <a:lnTo>
                      <a:pt x="2982" y="74"/>
                    </a:lnTo>
                    <a:lnTo>
                      <a:pt x="2989" y="72"/>
                    </a:lnTo>
                    <a:lnTo>
                      <a:pt x="2989" y="70"/>
                    </a:lnTo>
                    <a:lnTo>
                      <a:pt x="2987" y="69"/>
                    </a:lnTo>
                    <a:lnTo>
                      <a:pt x="2994" y="69"/>
                    </a:lnTo>
                    <a:lnTo>
                      <a:pt x="2997" y="70"/>
                    </a:lnTo>
                    <a:lnTo>
                      <a:pt x="2995" y="74"/>
                    </a:lnTo>
                    <a:lnTo>
                      <a:pt x="3000" y="78"/>
                    </a:lnTo>
                    <a:lnTo>
                      <a:pt x="3009" y="80"/>
                    </a:lnTo>
                    <a:lnTo>
                      <a:pt x="3015" y="78"/>
                    </a:lnTo>
                    <a:lnTo>
                      <a:pt x="3005" y="75"/>
                    </a:lnTo>
                    <a:lnTo>
                      <a:pt x="3002" y="74"/>
                    </a:lnTo>
                    <a:lnTo>
                      <a:pt x="3000" y="70"/>
                    </a:lnTo>
                    <a:lnTo>
                      <a:pt x="3005" y="70"/>
                    </a:lnTo>
                    <a:lnTo>
                      <a:pt x="3010" y="70"/>
                    </a:lnTo>
                    <a:lnTo>
                      <a:pt x="3020" y="75"/>
                    </a:lnTo>
                    <a:lnTo>
                      <a:pt x="3024" y="80"/>
                    </a:lnTo>
                    <a:lnTo>
                      <a:pt x="3025" y="82"/>
                    </a:lnTo>
                    <a:lnTo>
                      <a:pt x="3027" y="77"/>
                    </a:lnTo>
                    <a:lnTo>
                      <a:pt x="3025" y="75"/>
                    </a:lnTo>
                    <a:lnTo>
                      <a:pt x="3029" y="77"/>
                    </a:lnTo>
                    <a:lnTo>
                      <a:pt x="3032" y="78"/>
                    </a:lnTo>
                    <a:lnTo>
                      <a:pt x="3032" y="80"/>
                    </a:lnTo>
                    <a:lnTo>
                      <a:pt x="3037" y="87"/>
                    </a:lnTo>
                    <a:lnTo>
                      <a:pt x="3044" y="98"/>
                    </a:lnTo>
                    <a:lnTo>
                      <a:pt x="3052" y="102"/>
                    </a:lnTo>
                    <a:lnTo>
                      <a:pt x="3053" y="105"/>
                    </a:lnTo>
                    <a:lnTo>
                      <a:pt x="3058" y="110"/>
                    </a:lnTo>
                    <a:lnTo>
                      <a:pt x="3060" y="113"/>
                    </a:lnTo>
                    <a:lnTo>
                      <a:pt x="3058" y="117"/>
                    </a:lnTo>
                    <a:lnTo>
                      <a:pt x="3060" y="120"/>
                    </a:lnTo>
                    <a:lnTo>
                      <a:pt x="3063" y="122"/>
                    </a:lnTo>
                    <a:lnTo>
                      <a:pt x="3068" y="118"/>
                    </a:lnTo>
                    <a:lnTo>
                      <a:pt x="3075" y="118"/>
                    </a:lnTo>
                    <a:lnTo>
                      <a:pt x="3078" y="125"/>
                    </a:lnTo>
                    <a:lnTo>
                      <a:pt x="3083" y="127"/>
                    </a:lnTo>
                    <a:lnTo>
                      <a:pt x="3083" y="125"/>
                    </a:lnTo>
                    <a:lnTo>
                      <a:pt x="3082" y="123"/>
                    </a:lnTo>
                    <a:lnTo>
                      <a:pt x="3080" y="120"/>
                    </a:lnTo>
                    <a:lnTo>
                      <a:pt x="3083" y="115"/>
                    </a:lnTo>
                    <a:lnTo>
                      <a:pt x="3087" y="117"/>
                    </a:lnTo>
                    <a:lnTo>
                      <a:pt x="3088" y="122"/>
                    </a:lnTo>
                    <a:lnTo>
                      <a:pt x="3093" y="127"/>
                    </a:lnTo>
                    <a:lnTo>
                      <a:pt x="3093" y="125"/>
                    </a:lnTo>
                    <a:lnTo>
                      <a:pt x="3090" y="118"/>
                    </a:lnTo>
                    <a:lnTo>
                      <a:pt x="3090" y="113"/>
                    </a:lnTo>
                    <a:lnTo>
                      <a:pt x="3087" y="110"/>
                    </a:lnTo>
                    <a:lnTo>
                      <a:pt x="3080" y="113"/>
                    </a:lnTo>
                    <a:lnTo>
                      <a:pt x="3073" y="113"/>
                    </a:lnTo>
                    <a:lnTo>
                      <a:pt x="3073" y="110"/>
                    </a:lnTo>
                    <a:lnTo>
                      <a:pt x="3077" y="107"/>
                    </a:lnTo>
                    <a:lnTo>
                      <a:pt x="3075" y="102"/>
                    </a:lnTo>
                    <a:lnTo>
                      <a:pt x="3065" y="97"/>
                    </a:lnTo>
                    <a:lnTo>
                      <a:pt x="3062" y="93"/>
                    </a:lnTo>
                    <a:lnTo>
                      <a:pt x="3058" y="88"/>
                    </a:lnTo>
                    <a:lnTo>
                      <a:pt x="3055" y="88"/>
                    </a:lnTo>
                    <a:lnTo>
                      <a:pt x="3050" y="93"/>
                    </a:lnTo>
                    <a:lnTo>
                      <a:pt x="3048" y="90"/>
                    </a:lnTo>
                    <a:lnTo>
                      <a:pt x="3053" y="87"/>
                    </a:lnTo>
                    <a:lnTo>
                      <a:pt x="3057" y="80"/>
                    </a:lnTo>
                    <a:lnTo>
                      <a:pt x="3063" y="72"/>
                    </a:lnTo>
                    <a:lnTo>
                      <a:pt x="3067" y="72"/>
                    </a:lnTo>
                    <a:lnTo>
                      <a:pt x="3067" y="74"/>
                    </a:lnTo>
                    <a:lnTo>
                      <a:pt x="3070" y="82"/>
                    </a:lnTo>
                    <a:lnTo>
                      <a:pt x="3075" y="83"/>
                    </a:lnTo>
                    <a:lnTo>
                      <a:pt x="3077" y="82"/>
                    </a:lnTo>
                    <a:lnTo>
                      <a:pt x="3072" y="78"/>
                    </a:lnTo>
                    <a:lnTo>
                      <a:pt x="3070" y="75"/>
                    </a:lnTo>
                    <a:lnTo>
                      <a:pt x="3072" y="74"/>
                    </a:lnTo>
                    <a:lnTo>
                      <a:pt x="3078" y="70"/>
                    </a:lnTo>
                    <a:lnTo>
                      <a:pt x="3080" y="69"/>
                    </a:lnTo>
                    <a:lnTo>
                      <a:pt x="3073" y="69"/>
                    </a:lnTo>
                    <a:lnTo>
                      <a:pt x="3077" y="65"/>
                    </a:lnTo>
                    <a:lnTo>
                      <a:pt x="3078" y="65"/>
                    </a:lnTo>
                    <a:lnTo>
                      <a:pt x="3083" y="64"/>
                    </a:lnTo>
                    <a:lnTo>
                      <a:pt x="3087" y="57"/>
                    </a:lnTo>
                    <a:lnTo>
                      <a:pt x="3092" y="59"/>
                    </a:lnTo>
                    <a:lnTo>
                      <a:pt x="3093" y="60"/>
                    </a:lnTo>
                    <a:lnTo>
                      <a:pt x="3097" y="60"/>
                    </a:lnTo>
                    <a:lnTo>
                      <a:pt x="3100" y="60"/>
                    </a:lnTo>
                    <a:lnTo>
                      <a:pt x="3102" y="64"/>
                    </a:lnTo>
                    <a:lnTo>
                      <a:pt x="3105" y="67"/>
                    </a:lnTo>
                    <a:lnTo>
                      <a:pt x="3112" y="67"/>
                    </a:lnTo>
                    <a:lnTo>
                      <a:pt x="3115" y="65"/>
                    </a:lnTo>
                    <a:lnTo>
                      <a:pt x="3130" y="69"/>
                    </a:lnTo>
                    <a:lnTo>
                      <a:pt x="3130" y="74"/>
                    </a:lnTo>
                    <a:lnTo>
                      <a:pt x="3130" y="75"/>
                    </a:lnTo>
                    <a:lnTo>
                      <a:pt x="3133" y="74"/>
                    </a:lnTo>
                    <a:lnTo>
                      <a:pt x="3133" y="70"/>
                    </a:lnTo>
                    <a:lnTo>
                      <a:pt x="3138" y="72"/>
                    </a:lnTo>
                    <a:lnTo>
                      <a:pt x="3138" y="77"/>
                    </a:lnTo>
                    <a:lnTo>
                      <a:pt x="3143" y="74"/>
                    </a:lnTo>
                    <a:lnTo>
                      <a:pt x="3146" y="69"/>
                    </a:lnTo>
                    <a:lnTo>
                      <a:pt x="3151" y="70"/>
                    </a:lnTo>
                    <a:lnTo>
                      <a:pt x="3151" y="74"/>
                    </a:lnTo>
                    <a:lnTo>
                      <a:pt x="3148" y="77"/>
                    </a:lnTo>
                    <a:lnTo>
                      <a:pt x="3148" y="80"/>
                    </a:lnTo>
                    <a:lnTo>
                      <a:pt x="3151" y="92"/>
                    </a:lnTo>
                    <a:lnTo>
                      <a:pt x="3150" y="97"/>
                    </a:lnTo>
                    <a:lnTo>
                      <a:pt x="3151" y="100"/>
                    </a:lnTo>
                    <a:lnTo>
                      <a:pt x="3155" y="98"/>
                    </a:lnTo>
                    <a:lnTo>
                      <a:pt x="3158" y="103"/>
                    </a:lnTo>
                    <a:lnTo>
                      <a:pt x="3163" y="105"/>
                    </a:lnTo>
                    <a:lnTo>
                      <a:pt x="3165" y="110"/>
                    </a:lnTo>
                    <a:lnTo>
                      <a:pt x="3163" y="113"/>
                    </a:lnTo>
                    <a:lnTo>
                      <a:pt x="3155" y="113"/>
                    </a:lnTo>
                    <a:lnTo>
                      <a:pt x="3146" y="113"/>
                    </a:lnTo>
                    <a:lnTo>
                      <a:pt x="3158" y="117"/>
                    </a:lnTo>
                    <a:lnTo>
                      <a:pt x="3161" y="120"/>
                    </a:lnTo>
                    <a:lnTo>
                      <a:pt x="3160" y="123"/>
                    </a:lnTo>
                    <a:lnTo>
                      <a:pt x="3155" y="125"/>
                    </a:lnTo>
                    <a:lnTo>
                      <a:pt x="3150" y="132"/>
                    </a:lnTo>
                    <a:lnTo>
                      <a:pt x="3148" y="130"/>
                    </a:lnTo>
                    <a:lnTo>
                      <a:pt x="3142" y="135"/>
                    </a:lnTo>
                    <a:lnTo>
                      <a:pt x="3135" y="133"/>
                    </a:lnTo>
                    <a:lnTo>
                      <a:pt x="3130" y="138"/>
                    </a:lnTo>
                    <a:lnTo>
                      <a:pt x="3138" y="137"/>
                    </a:lnTo>
                    <a:lnTo>
                      <a:pt x="3142" y="138"/>
                    </a:lnTo>
                    <a:lnTo>
                      <a:pt x="3143" y="142"/>
                    </a:lnTo>
                    <a:lnTo>
                      <a:pt x="3146" y="138"/>
                    </a:lnTo>
                    <a:lnTo>
                      <a:pt x="3150" y="138"/>
                    </a:lnTo>
                    <a:lnTo>
                      <a:pt x="3150" y="143"/>
                    </a:lnTo>
                    <a:lnTo>
                      <a:pt x="3155" y="148"/>
                    </a:lnTo>
                    <a:lnTo>
                      <a:pt x="3150" y="150"/>
                    </a:lnTo>
                    <a:lnTo>
                      <a:pt x="3150" y="158"/>
                    </a:lnTo>
                    <a:lnTo>
                      <a:pt x="3155" y="152"/>
                    </a:lnTo>
                    <a:lnTo>
                      <a:pt x="3161" y="152"/>
                    </a:lnTo>
                    <a:lnTo>
                      <a:pt x="3168" y="157"/>
                    </a:lnTo>
                    <a:lnTo>
                      <a:pt x="3166" y="160"/>
                    </a:lnTo>
                    <a:lnTo>
                      <a:pt x="3171" y="165"/>
                    </a:lnTo>
                    <a:lnTo>
                      <a:pt x="3165" y="168"/>
                    </a:lnTo>
                    <a:lnTo>
                      <a:pt x="3168" y="170"/>
                    </a:lnTo>
                    <a:lnTo>
                      <a:pt x="3170" y="176"/>
                    </a:lnTo>
                    <a:lnTo>
                      <a:pt x="3163" y="178"/>
                    </a:lnTo>
                    <a:lnTo>
                      <a:pt x="3163" y="181"/>
                    </a:lnTo>
                    <a:lnTo>
                      <a:pt x="3165" y="185"/>
                    </a:lnTo>
                    <a:lnTo>
                      <a:pt x="3166" y="181"/>
                    </a:lnTo>
                    <a:lnTo>
                      <a:pt x="3170" y="180"/>
                    </a:lnTo>
                    <a:lnTo>
                      <a:pt x="3173" y="183"/>
                    </a:lnTo>
                    <a:lnTo>
                      <a:pt x="3171" y="190"/>
                    </a:lnTo>
                    <a:lnTo>
                      <a:pt x="3178" y="188"/>
                    </a:lnTo>
                    <a:lnTo>
                      <a:pt x="3180" y="191"/>
                    </a:lnTo>
                    <a:lnTo>
                      <a:pt x="3180" y="188"/>
                    </a:lnTo>
                    <a:lnTo>
                      <a:pt x="3183" y="185"/>
                    </a:lnTo>
                    <a:lnTo>
                      <a:pt x="3186" y="186"/>
                    </a:lnTo>
                    <a:lnTo>
                      <a:pt x="3191" y="188"/>
                    </a:lnTo>
                    <a:lnTo>
                      <a:pt x="3191" y="193"/>
                    </a:lnTo>
                    <a:lnTo>
                      <a:pt x="3188" y="195"/>
                    </a:lnTo>
                    <a:lnTo>
                      <a:pt x="3183" y="191"/>
                    </a:lnTo>
                    <a:lnTo>
                      <a:pt x="3180" y="196"/>
                    </a:lnTo>
                    <a:lnTo>
                      <a:pt x="3185" y="198"/>
                    </a:lnTo>
                    <a:lnTo>
                      <a:pt x="3190" y="198"/>
                    </a:lnTo>
                    <a:lnTo>
                      <a:pt x="3193" y="205"/>
                    </a:lnTo>
                    <a:lnTo>
                      <a:pt x="3193" y="206"/>
                    </a:lnTo>
                    <a:lnTo>
                      <a:pt x="3186" y="210"/>
                    </a:lnTo>
                    <a:lnTo>
                      <a:pt x="3180" y="203"/>
                    </a:lnTo>
                    <a:lnTo>
                      <a:pt x="3178" y="201"/>
                    </a:lnTo>
                    <a:lnTo>
                      <a:pt x="3181" y="210"/>
                    </a:lnTo>
                    <a:lnTo>
                      <a:pt x="3178" y="213"/>
                    </a:lnTo>
                    <a:lnTo>
                      <a:pt x="3175" y="213"/>
                    </a:lnTo>
                    <a:lnTo>
                      <a:pt x="3175" y="211"/>
                    </a:lnTo>
                    <a:lnTo>
                      <a:pt x="3170" y="211"/>
                    </a:lnTo>
                    <a:lnTo>
                      <a:pt x="3166" y="210"/>
                    </a:lnTo>
                    <a:lnTo>
                      <a:pt x="3156" y="208"/>
                    </a:lnTo>
                    <a:lnTo>
                      <a:pt x="3151" y="211"/>
                    </a:lnTo>
                    <a:lnTo>
                      <a:pt x="3146" y="211"/>
                    </a:lnTo>
                    <a:lnTo>
                      <a:pt x="3148" y="208"/>
                    </a:lnTo>
                    <a:lnTo>
                      <a:pt x="3146" y="205"/>
                    </a:lnTo>
                    <a:lnTo>
                      <a:pt x="3143" y="205"/>
                    </a:lnTo>
                    <a:lnTo>
                      <a:pt x="3143" y="210"/>
                    </a:lnTo>
                    <a:lnTo>
                      <a:pt x="3142" y="210"/>
                    </a:lnTo>
                    <a:lnTo>
                      <a:pt x="3140" y="211"/>
                    </a:lnTo>
                    <a:lnTo>
                      <a:pt x="3142" y="215"/>
                    </a:lnTo>
                    <a:lnTo>
                      <a:pt x="3138" y="218"/>
                    </a:lnTo>
                    <a:lnTo>
                      <a:pt x="3137" y="218"/>
                    </a:lnTo>
                    <a:lnTo>
                      <a:pt x="3137" y="216"/>
                    </a:lnTo>
                    <a:lnTo>
                      <a:pt x="3135" y="215"/>
                    </a:lnTo>
                    <a:lnTo>
                      <a:pt x="3125" y="218"/>
                    </a:lnTo>
                    <a:lnTo>
                      <a:pt x="3122" y="216"/>
                    </a:lnTo>
                    <a:lnTo>
                      <a:pt x="3123" y="213"/>
                    </a:lnTo>
                    <a:lnTo>
                      <a:pt x="3122" y="208"/>
                    </a:lnTo>
                    <a:lnTo>
                      <a:pt x="3118" y="206"/>
                    </a:lnTo>
                    <a:lnTo>
                      <a:pt x="3107" y="200"/>
                    </a:lnTo>
                    <a:lnTo>
                      <a:pt x="3107" y="198"/>
                    </a:lnTo>
                    <a:lnTo>
                      <a:pt x="3107" y="196"/>
                    </a:lnTo>
                    <a:lnTo>
                      <a:pt x="3098" y="193"/>
                    </a:lnTo>
                    <a:lnTo>
                      <a:pt x="3098" y="198"/>
                    </a:lnTo>
                    <a:lnTo>
                      <a:pt x="3090" y="200"/>
                    </a:lnTo>
                    <a:lnTo>
                      <a:pt x="3085" y="205"/>
                    </a:lnTo>
                    <a:lnTo>
                      <a:pt x="3083" y="205"/>
                    </a:lnTo>
                    <a:lnTo>
                      <a:pt x="3082" y="198"/>
                    </a:lnTo>
                    <a:lnTo>
                      <a:pt x="3080" y="195"/>
                    </a:lnTo>
                    <a:lnTo>
                      <a:pt x="3080" y="198"/>
                    </a:lnTo>
                    <a:lnTo>
                      <a:pt x="3080" y="208"/>
                    </a:lnTo>
                    <a:lnTo>
                      <a:pt x="3082" y="213"/>
                    </a:lnTo>
                    <a:lnTo>
                      <a:pt x="3080" y="218"/>
                    </a:lnTo>
                    <a:lnTo>
                      <a:pt x="3072" y="230"/>
                    </a:lnTo>
                    <a:lnTo>
                      <a:pt x="3067" y="228"/>
                    </a:lnTo>
                    <a:lnTo>
                      <a:pt x="3067" y="221"/>
                    </a:lnTo>
                    <a:lnTo>
                      <a:pt x="3062" y="220"/>
                    </a:lnTo>
                    <a:lnTo>
                      <a:pt x="3057" y="221"/>
                    </a:lnTo>
                    <a:lnTo>
                      <a:pt x="3045" y="213"/>
                    </a:lnTo>
                    <a:lnTo>
                      <a:pt x="3045" y="210"/>
                    </a:lnTo>
                    <a:lnTo>
                      <a:pt x="3044" y="200"/>
                    </a:lnTo>
                    <a:lnTo>
                      <a:pt x="3040" y="198"/>
                    </a:lnTo>
                    <a:lnTo>
                      <a:pt x="3039" y="195"/>
                    </a:lnTo>
                    <a:lnTo>
                      <a:pt x="3035" y="191"/>
                    </a:lnTo>
                    <a:lnTo>
                      <a:pt x="3034" y="195"/>
                    </a:lnTo>
                    <a:lnTo>
                      <a:pt x="3035" y="198"/>
                    </a:lnTo>
                    <a:lnTo>
                      <a:pt x="3034" y="201"/>
                    </a:lnTo>
                    <a:lnTo>
                      <a:pt x="3037" y="205"/>
                    </a:lnTo>
                    <a:lnTo>
                      <a:pt x="3035" y="208"/>
                    </a:lnTo>
                    <a:lnTo>
                      <a:pt x="3029" y="203"/>
                    </a:lnTo>
                    <a:lnTo>
                      <a:pt x="3024" y="198"/>
                    </a:lnTo>
                    <a:lnTo>
                      <a:pt x="3022" y="198"/>
                    </a:lnTo>
                    <a:lnTo>
                      <a:pt x="3025" y="203"/>
                    </a:lnTo>
                    <a:lnTo>
                      <a:pt x="3022" y="206"/>
                    </a:lnTo>
                    <a:lnTo>
                      <a:pt x="3024" y="208"/>
                    </a:lnTo>
                    <a:lnTo>
                      <a:pt x="3030" y="208"/>
                    </a:lnTo>
                    <a:lnTo>
                      <a:pt x="3032" y="211"/>
                    </a:lnTo>
                    <a:lnTo>
                      <a:pt x="3030" y="216"/>
                    </a:lnTo>
                    <a:lnTo>
                      <a:pt x="3024" y="216"/>
                    </a:lnTo>
                    <a:lnTo>
                      <a:pt x="3024" y="220"/>
                    </a:lnTo>
                    <a:lnTo>
                      <a:pt x="3025" y="221"/>
                    </a:lnTo>
                    <a:lnTo>
                      <a:pt x="3040" y="235"/>
                    </a:lnTo>
                    <a:lnTo>
                      <a:pt x="3048" y="238"/>
                    </a:lnTo>
                    <a:lnTo>
                      <a:pt x="3055" y="235"/>
                    </a:lnTo>
                    <a:lnTo>
                      <a:pt x="3060" y="238"/>
                    </a:lnTo>
                    <a:lnTo>
                      <a:pt x="3063" y="245"/>
                    </a:lnTo>
                    <a:lnTo>
                      <a:pt x="3062" y="245"/>
                    </a:lnTo>
                    <a:lnTo>
                      <a:pt x="3057" y="240"/>
                    </a:lnTo>
                    <a:lnTo>
                      <a:pt x="3055" y="240"/>
                    </a:lnTo>
                    <a:lnTo>
                      <a:pt x="3058" y="246"/>
                    </a:lnTo>
                    <a:lnTo>
                      <a:pt x="3065" y="250"/>
                    </a:lnTo>
                    <a:lnTo>
                      <a:pt x="3067" y="256"/>
                    </a:lnTo>
                    <a:lnTo>
                      <a:pt x="3072" y="261"/>
                    </a:lnTo>
                    <a:lnTo>
                      <a:pt x="3072" y="270"/>
                    </a:lnTo>
                    <a:lnTo>
                      <a:pt x="3067" y="284"/>
                    </a:lnTo>
                    <a:lnTo>
                      <a:pt x="3070" y="293"/>
                    </a:lnTo>
                    <a:lnTo>
                      <a:pt x="3070" y="299"/>
                    </a:lnTo>
                    <a:lnTo>
                      <a:pt x="3072" y="301"/>
                    </a:lnTo>
                    <a:lnTo>
                      <a:pt x="3065" y="309"/>
                    </a:lnTo>
                    <a:lnTo>
                      <a:pt x="3065" y="316"/>
                    </a:lnTo>
                    <a:lnTo>
                      <a:pt x="3062" y="318"/>
                    </a:lnTo>
                    <a:lnTo>
                      <a:pt x="3062" y="314"/>
                    </a:lnTo>
                    <a:lnTo>
                      <a:pt x="3062" y="313"/>
                    </a:lnTo>
                    <a:lnTo>
                      <a:pt x="3050" y="319"/>
                    </a:lnTo>
                    <a:lnTo>
                      <a:pt x="3047" y="318"/>
                    </a:lnTo>
                    <a:lnTo>
                      <a:pt x="3042" y="319"/>
                    </a:lnTo>
                    <a:lnTo>
                      <a:pt x="3039" y="319"/>
                    </a:lnTo>
                    <a:lnTo>
                      <a:pt x="3035" y="316"/>
                    </a:lnTo>
                    <a:lnTo>
                      <a:pt x="3030" y="314"/>
                    </a:lnTo>
                    <a:lnTo>
                      <a:pt x="3024" y="308"/>
                    </a:lnTo>
                    <a:lnTo>
                      <a:pt x="3019" y="304"/>
                    </a:lnTo>
                    <a:lnTo>
                      <a:pt x="3012" y="304"/>
                    </a:lnTo>
                    <a:lnTo>
                      <a:pt x="3009" y="301"/>
                    </a:lnTo>
                    <a:lnTo>
                      <a:pt x="3004" y="303"/>
                    </a:lnTo>
                    <a:lnTo>
                      <a:pt x="2999" y="308"/>
                    </a:lnTo>
                    <a:lnTo>
                      <a:pt x="2994" y="308"/>
                    </a:lnTo>
                    <a:lnTo>
                      <a:pt x="2999" y="309"/>
                    </a:lnTo>
                    <a:lnTo>
                      <a:pt x="3005" y="309"/>
                    </a:lnTo>
                    <a:lnTo>
                      <a:pt x="3009" y="306"/>
                    </a:lnTo>
                    <a:lnTo>
                      <a:pt x="3022" y="311"/>
                    </a:lnTo>
                    <a:lnTo>
                      <a:pt x="3025" y="314"/>
                    </a:lnTo>
                    <a:lnTo>
                      <a:pt x="3019" y="318"/>
                    </a:lnTo>
                    <a:lnTo>
                      <a:pt x="3014" y="316"/>
                    </a:lnTo>
                    <a:lnTo>
                      <a:pt x="3009" y="316"/>
                    </a:lnTo>
                    <a:lnTo>
                      <a:pt x="3009" y="321"/>
                    </a:lnTo>
                    <a:lnTo>
                      <a:pt x="3004" y="316"/>
                    </a:lnTo>
                    <a:lnTo>
                      <a:pt x="2999" y="316"/>
                    </a:lnTo>
                    <a:lnTo>
                      <a:pt x="3002" y="316"/>
                    </a:lnTo>
                    <a:lnTo>
                      <a:pt x="3004" y="323"/>
                    </a:lnTo>
                    <a:lnTo>
                      <a:pt x="3010" y="326"/>
                    </a:lnTo>
                    <a:lnTo>
                      <a:pt x="3009" y="333"/>
                    </a:lnTo>
                    <a:lnTo>
                      <a:pt x="3012" y="339"/>
                    </a:lnTo>
                    <a:lnTo>
                      <a:pt x="3017" y="343"/>
                    </a:lnTo>
                    <a:lnTo>
                      <a:pt x="3014" y="339"/>
                    </a:lnTo>
                    <a:lnTo>
                      <a:pt x="3015" y="331"/>
                    </a:lnTo>
                    <a:lnTo>
                      <a:pt x="3019" y="328"/>
                    </a:lnTo>
                    <a:lnTo>
                      <a:pt x="3022" y="329"/>
                    </a:lnTo>
                    <a:lnTo>
                      <a:pt x="3022" y="328"/>
                    </a:lnTo>
                    <a:lnTo>
                      <a:pt x="3030" y="321"/>
                    </a:lnTo>
                    <a:lnTo>
                      <a:pt x="3034" y="319"/>
                    </a:lnTo>
                    <a:lnTo>
                      <a:pt x="3037" y="323"/>
                    </a:lnTo>
                    <a:lnTo>
                      <a:pt x="3037" y="324"/>
                    </a:lnTo>
                    <a:lnTo>
                      <a:pt x="3044" y="333"/>
                    </a:lnTo>
                    <a:lnTo>
                      <a:pt x="3048" y="334"/>
                    </a:lnTo>
                    <a:lnTo>
                      <a:pt x="3055" y="339"/>
                    </a:lnTo>
                    <a:lnTo>
                      <a:pt x="3062" y="339"/>
                    </a:lnTo>
                    <a:lnTo>
                      <a:pt x="3063" y="336"/>
                    </a:lnTo>
                    <a:lnTo>
                      <a:pt x="3062" y="333"/>
                    </a:lnTo>
                    <a:lnTo>
                      <a:pt x="3065" y="333"/>
                    </a:lnTo>
                    <a:lnTo>
                      <a:pt x="3077" y="343"/>
                    </a:lnTo>
                    <a:lnTo>
                      <a:pt x="3078" y="346"/>
                    </a:lnTo>
                    <a:lnTo>
                      <a:pt x="3075" y="346"/>
                    </a:lnTo>
                    <a:lnTo>
                      <a:pt x="3073" y="349"/>
                    </a:lnTo>
                    <a:lnTo>
                      <a:pt x="3083" y="358"/>
                    </a:lnTo>
                    <a:lnTo>
                      <a:pt x="3087" y="358"/>
                    </a:lnTo>
                    <a:lnTo>
                      <a:pt x="3085" y="354"/>
                    </a:lnTo>
                    <a:lnTo>
                      <a:pt x="3087" y="349"/>
                    </a:lnTo>
                    <a:lnTo>
                      <a:pt x="3093" y="353"/>
                    </a:lnTo>
                    <a:lnTo>
                      <a:pt x="3103" y="368"/>
                    </a:lnTo>
                    <a:lnTo>
                      <a:pt x="3098" y="364"/>
                    </a:lnTo>
                    <a:lnTo>
                      <a:pt x="3097" y="364"/>
                    </a:lnTo>
                    <a:lnTo>
                      <a:pt x="3095" y="366"/>
                    </a:lnTo>
                    <a:lnTo>
                      <a:pt x="3098" y="371"/>
                    </a:lnTo>
                    <a:lnTo>
                      <a:pt x="3093" y="372"/>
                    </a:lnTo>
                    <a:lnTo>
                      <a:pt x="3093" y="377"/>
                    </a:lnTo>
                    <a:lnTo>
                      <a:pt x="3095" y="381"/>
                    </a:lnTo>
                    <a:lnTo>
                      <a:pt x="3100" y="379"/>
                    </a:lnTo>
                    <a:lnTo>
                      <a:pt x="3100" y="374"/>
                    </a:lnTo>
                    <a:lnTo>
                      <a:pt x="3103" y="372"/>
                    </a:lnTo>
                    <a:lnTo>
                      <a:pt x="3107" y="374"/>
                    </a:lnTo>
                    <a:lnTo>
                      <a:pt x="3107" y="371"/>
                    </a:lnTo>
                    <a:lnTo>
                      <a:pt x="3112" y="376"/>
                    </a:lnTo>
                    <a:lnTo>
                      <a:pt x="3122" y="382"/>
                    </a:lnTo>
                    <a:lnTo>
                      <a:pt x="3133" y="386"/>
                    </a:lnTo>
                    <a:lnTo>
                      <a:pt x="3140" y="391"/>
                    </a:lnTo>
                    <a:lnTo>
                      <a:pt x="3137" y="394"/>
                    </a:lnTo>
                    <a:lnTo>
                      <a:pt x="3143" y="402"/>
                    </a:lnTo>
                    <a:lnTo>
                      <a:pt x="3148" y="402"/>
                    </a:lnTo>
                    <a:lnTo>
                      <a:pt x="3155" y="412"/>
                    </a:lnTo>
                    <a:lnTo>
                      <a:pt x="3155" y="426"/>
                    </a:lnTo>
                    <a:lnTo>
                      <a:pt x="3151" y="426"/>
                    </a:lnTo>
                    <a:lnTo>
                      <a:pt x="3151" y="429"/>
                    </a:lnTo>
                    <a:lnTo>
                      <a:pt x="3156" y="431"/>
                    </a:lnTo>
                    <a:lnTo>
                      <a:pt x="3158" y="436"/>
                    </a:lnTo>
                    <a:lnTo>
                      <a:pt x="3156" y="437"/>
                    </a:lnTo>
                    <a:lnTo>
                      <a:pt x="3153" y="434"/>
                    </a:lnTo>
                    <a:lnTo>
                      <a:pt x="3135" y="434"/>
                    </a:lnTo>
                    <a:lnTo>
                      <a:pt x="3130" y="432"/>
                    </a:lnTo>
                    <a:lnTo>
                      <a:pt x="3127" y="434"/>
                    </a:lnTo>
                    <a:lnTo>
                      <a:pt x="3122" y="432"/>
                    </a:lnTo>
                    <a:lnTo>
                      <a:pt x="3122" y="429"/>
                    </a:lnTo>
                    <a:lnTo>
                      <a:pt x="3118" y="427"/>
                    </a:lnTo>
                    <a:lnTo>
                      <a:pt x="3117" y="429"/>
                    </a:lnTo>
                    <a:lnTo>
                      <a:pt x="3120" y="432"/>
                    </a:lnTo>
                    <a:lnTo>
                      <a:pt x="3112" y="437"/>
                    </a:lnTo>
                    <a:lnTo>
                      <a:pt x="3105" y="436"/>
                    </a:lnTo>
                    <a:lnTo>
                      <a:pt x="3103" y="439"/>
                    </a:lnTo>
                    <a:lnTo>
                      <a:pt x="3107" y="441"/>
                    </a:lnTo>
                    <a:lnTo>
                      <a:pt x="3098" y="447"/>
                    </a:lnTo>
                    <a:lnTo>
                      <a:pt x="3095" y="447"/>
                    </a:lnTo>
                    <a:lnTo>
                      <a:pt x="3095" y="451"/>
                    </a:lnTo>
                    <a:lnTo>
                      <a:pt x="3098" y="452"/>
                    </a:lnTo>
                    <a:lnTo>
                      <a:pt x="3090" y="461"/>
                    </a:lnTo>
                    <a:lnTo>
                      <a:pt x="3088" y="464"/>
                    </a:lnTo>
                    <a:lnTo>
                      <a:pt x="3087" y="462"/>
                    </a:lnTo>
                    <a:lnTo>
                      <a:pt x="3083" y="462"/>
                    </a:lnTo>
                    <a:lnTo>
                      <a:pt x="3083" y="469"/>
                    </a:lnTo>
                    <a:lnTo>
                      <a:pt x="3087" y="474"/>
                    </a:lnTo>
                    <a:lnTo>
                      <a:pt x="3082" y="479"/>
                    </a:lnTo>
                    <a:lnTo>
                      <a:pt x="3078" y="475"/>
                    </a:lnTo>
                    <a:lnTo>
                      <a:pt x="3077" y="480"/>
                    </a:lnTo>
                    <a:lnTo>
                      <a:pt x="3080" y="484"/>
                    </a:lnTo>
                    <a:lnTo>
                      <a:pt x="3073" y="489"/>
                    </a:lnTo>
                    <a:lnTo>
                      <a:pt x="3070" y="490"/>
                    </a:lnTo>
                    <a:lnTo>
                      <a:pt x="3073" y="492"/>
                    </a:lnTo>
                    <a:lnTo>
                      <a:pt x="3072" y="494"/>
                    </a:lnTo>
                    <a:lnTo>
                      <a:pt x="3070" y="499"/>
                    </a:lnTo>
                    <a:lnTo>
                      <a:pt x="3067" y="497"/>
                    </a:lnTo>
                    <a:lnTo>
                      <a:pt x="3063" y="499"/>
                    </a:lnTo>
                    <a:lnTo>
                      <a:pt x="3065" y="502"/>
                    </a:lnTo>
                    <a:lnTo>
                      <a:pt x="3067" y="505"/>
                    </a:lnTo>
                    <a:lnTo>
                      <a:pt x="3062" y="509"/>
                    </a:lnTo>
                    <a:lnTo>
                      <a:pt x="3063" y="512"/>
                    </a:lnTo>
                    <a:lnTo>
                      <a:pt x="3062" y="515"/>
                    </a:lnTo>
                    <a:lnTo>
                      <a:pt x="3058" y="515"/>
                    </a:lnTo>
                    <a:lnTo>
                      <a:pt x="3057" y="514"/>
                    </a:lnTo>
                    <a:lnTo>
                      <a:pt x="3053" y="514"/>
                    </a:lnTo>
                    <a:lnTo>
                      <a:pt x="3057" y="519"/>
                    </a:lnTo>
                    <a:lnTo>
                      <a:pt x="3063" y="520"/>
                    </a:lnTo>
                    <a:lnTo>
                      <a:pt x="3060" y="525"/>
                    </a:lnTo>
                    <a:lnTo>
                      <a:pt x="3053" y="527"/>
                    </a:lnTo>
                    <a:lnTo>
                      <a:pt x="3053" y="529"/>
                    </a:lnTo>
                    <a:lnTo>
                      <a:pt x="3057" y="530"/>
                    </a:lnTo>
                    <a:lnTo>
                      <a:pt x="3060" y="537"/>
                    </a:lnTo>
                    <a:lnTo>
                      <a:pt x="3058" y="540"/>
                    </a:lnTo>
                    <a:lnTo>
                      <a:pt x="3060" y="542"/>
                    </a:lnTo>
                    <a:lnTo>
                      <a:pt x="3055" y="549"/>
                    </a:lnTo>
                    <a:lnTo>
                      <a:pt x="3055" y="552"/>
                    </a:lnTo>
                    <a:lnTo>
                      <a:pt x="3052" y="560"/>
                    </a:lnTo>
                    <a:lnTo>
                      <a:pt x="3050" y="570"/>
                    </a:lnTo>
                    <a:lnTo>
                      <a:pt x="3048" y="573"/>
                    </a:lnTo>
                    <a:lnTo>
                      <a:pt x="3047" y="578"/>
                    </a:lnTo>
                    <a:lnTo>
                      <a:pt x="3050" y="578"/>
                    </a:lnTo>
                    <a:lnTo>
                      <a:pt x="3052" y="582"/>
                    </a:lnTo>
                    <a:lnTo>
                      <a:pt x="3050" y="585"/>
                    </a:lnTo>
                    <a:lnTo>
                      <a:pt x="3057" y="593"/>
                    </a:lnTo>
                    <a:lnTo>
                      <a:pt x="3057" y="597"/>
                    </a:lnTo>
                    <a:lnTo>
                      <a:pt x="3053" y="595"/>
                    </a:lnTo>
                    <a:lnTo>
                      <a:pt x="3048" y="597"/>
                    </a:lnTo>
                    <a:lnTo>
                      <a:pt x="3044" y="592"/>
                    </a:lnTo>
                    <a:lnTo>
                      <a:pt x="3042" y="595"/>
                    </a:lnTo>
                    <a:lnTo>
                      <a:pt x="3034" y="587"/>
                    </a:lnTo>
                    <a:lnTo>
                      <a:pt x="3037" y="587"/>
                    </a:lnTo>
                    <a:lnTo>
                      <a:pt x="3034" y="585"/>
                    </a:lnTo>
                    <a:lnTo>
                      <a:pt x="3030" y="585"/>
                    </a:lnTo>
                    <a:lnTo>
                      <a:pt x="3027" y="585"/>
                    </a:lnTo>
                    <a:lnTo>
                      <a:pt x="3025" y="582"/>
                    </a:lnTo>
                    <a:lnTo>
                      <a:pt x="3012" y="575"/>
                    </a:lnTo>
                    <a:lnTo>
                      <a:pt x="3005" y="573"/>
                    </a:lnTo>
                    <a:lnTo>
                      <a:pt x="2997" y="578"/>
                    </a:lnTo>
                    <a:lnTo>
                      <a:pt x="2995" y="577"/>
                    </a:lnTo>
                    <a:lnTo>
                      <a:pt x="2990" y="577"/>
                    </a:lnTo>
                    <a:lnTo>
                      <a:pt x="2985" y="583"/>
                    </a:lnTo>
                    <a:lnTo>
                      <a:pt x="2980" y="583"/>
                    </a:lnTo>
                    <a:lnTo>
                      <a:pt x="2977" y="592"/>
                    </a:lnTo>
                    <a:lnTo>
                      <a:pt x="2974" y="595"/>
                    </a:lnTo>
                    <a:lnTo>
                      <a:pt x="2970" y="592"/>
                    </a:lnTo>
                    <a:lnTo>
                      <a:pt x="2974" y="598"/>
                    </a:lnTo>
                    <a:lnTo>
                      <a:pt x="2970" y="602"/>
                    </a:lnTo>
                    <a:lnTo>
                      <a:pt x="2972" y="607"/>
                    </a:lnTo>
                    <a:lnTo>
                      <a:pt x="2970" y="610"/>
                    </a:lnTo>
                    <a:lnTo>
                      <a:pt x="2969" y="622"/>
                    </a:lnTo>
                    <a:lnTo>
                      <a:pt x="2965" y="623"/>
                    </a:lnTo>
                    <a:lnTo>
                      <a:pt x="2962" y="620"/>
                    </a:lnTo>
                    <a:lnTo>
                      <a:pt x="2957" y="607"/>
                    </a:lnTo>
                    <a:lnTo>
                      <a:pt x="2957" y="602"/>
                    </a:lnTo>
                    <a:lnTo>
                      <a:pt x="2952" y="600"/>
                    </a:lnTo>
                    <a:lnTo>
                      <a:pt x="2949" y="595"/>
                    </a:lnTo>
                    <a:lnTo>
                      <a:pt x="2947" y="600"/>
                    </a:lnTo>
                    <a:lnTo>
                      <a:pt x="2942" y="610"/>
                    </a:lnTo>
                    <a:lnTo>
                      <a:pt x="2939" y="612"/>
                    </a:lnTo>
                    <a:lnTo>
                      <a:pt x="2937" y="617"/>
                    </a:lnTo>
                    <a:lnTo>
                      <a:pt x="2942" y="618"/>
                    </a:lnTo>
                    <a:lnTo>
                      <a:pt x="2937" y="628"/>
                    </a:lnTo>
                    <a:lnTo>
                      <a:pt x="2934" y="623"/>
                    </a:lnTo>
                    <a:lnTo>
                      <a:pt x="2931" y="623"/>
                    </a:lnTo>
                    <a:lnTo>
                      <a:pt x="2929" y="620"/>
                    </a:lnTo>
                    <a:lnTo>
                      <a:pt x="2926" y="620"/>
                    </a:lnTo>
                    <a:lnTo>
                      <a:pt x="2924" y="627"/>
                    </a:lnTo>
                    <a:lnTo>
                      <a:pt x="2921" y="627"/>
                    </a:lnTo>
                    <a:lnTo>
                      <a:pt x="2916" y="625"/>
                    </a:lnTo>
                    <a:lnTo>
                      <a:pt x="2912" y="625"/>
                    </a:lnTo>
                    <a:lnTo>
                      <a:pt x="2912" y="628"/>
                    </a:lnTo>
                    <a:lnTo>
                      <a:pt x="2914" y="632"/>
                    </a:lnTo>
                    <a:lnTo>
                      <a:pt x="2912" y="633"/>
                    </a:lnTo>
                    <a:lnTo>
                      <a:pt x="2911" y="637"/>
                    </a:lnTo>
                    <a:lnTo>
                      <a:pt x="2911" y="642"/>
                    </a:lnTo>
                    <a:lnTo>
                      <a:pt x="2914" y="645"/>
                    </a:lnTo>
                    <a:lnTo>
                      <a:pt x="2916" y="650"/>
                    </a:lnTo>
                    <a:lnTo>
                      <a:pt x="2914" y="652"/>
                    </a:lnTo>
                    <a:lnTo>
                      <a:pt x="2914" y="655"/>
                    </a:lnTo>
                    <a:lnTo>
                      <a:pt x="2919" y="657"/>
                    </a:lnTo>
                    <a:lnTo>
                      <a:pt x="2924" y="660"/>
                    </a:lnTo>
                    <a:lnTo>
                      <a:pt x="2924" y="662"/>
                    </a:lnTo>
                    <a:lnTo>
                      <a:pt x="2922" y="662"/>
                    </a:lnTo>
                    <a:lnTo>
                      <a:pt x="2921" y="665"/>
                    </a:lnTo>
                    <a:lnTo>
                      <a:pt x="2924" y="668"/>
                    </a:lnTo>
                    <a:lnTo>
                      <a:pt x="2927" y="671"/>
                    </a:lnTo>
                    <a:lnTo>
                      <a:pt x="2927" y="673"/>
                    </a:lnTo>
                    <a:lnTo>
                      <a:pt x="2924" y="670"/>
                    </a:lnTo>
                    <a:lnTo>
                      <a:pt x="2921" y="671"/>
                    </a:lnTo>
                    <a:lnTo>
                      <a:pt x="2919" y="673"/>
                    </a:lnTo>
                    <a:lnTo>
                      <a:pt x="2924" y="678"/>
                    </a:lnTo>
                    <a:lnTo>
                      <a:pt x="2927" y="676"/>
                    </a:lnTo>
                    <a:lnTo>
                      <a:pt x="2927" y="681"/>
                    </a:lnTo>
                    <a:lnTo>
                      <a:pt x="2926" y="686"/>
                    </a:lnTo>
                    <a:lnTo>
                      <a:pt x="2926" y="690"/>
                    </a:lnTo>
                    <a:lnTo>
                      <a:pt x="2922" y="693"/>
                    </a:lnTo>
                    <a:lnTo>
                      <a:pt x="2926" y="700"/>
                    </a:lnTo>
                    <a:lnTo>
                      <a:pt x="2924" y="703"/>
                    </a:lnTo>
                    <a:lnTo>
                      <a:pt x="2926" y="706"/>
                    </a:lnTo>
                    <a:lnTo>
                      <a:pt x="2926" y="710"/>
                    </a:lnTo>
                    <a:lnTo>
                      <a:pt x="2926" y="715"/>
                    </a:lnTo>
                    <a:lnTo>
                      <a:pt x="2931" y="723"/>
                    </a:lnTo>
                    <a:lnTo>
                      <a:pt x="2927" y="725"/>
                    </a:lnTo>
                    <a:lnTo>
                      <a:pt x="2932" y="726"/>
                    </a:lnTo>
                    <a:lnTo>
                      <a:pt x="2936" y="731"/>
                    </a:lnTo>
                    <a:lnTo>
                      <a:pt x="2942" y="738"/>
                    </a:lnTo>
                    <a:lnTo>
                      <a:pt x="2949" y="741"/>
                    </a:lnTo>
                    <a:lnTo>
                      <a:pt x="2950" y="740"/>
                    </a:lnTo>
                    <a:lnTo>
                      <a:pt x="2950" y="736"/>
                    </a:lnTo>
                    <a:lnTo>
                      <a:pt x="2945" y="730"/>
                    </a:lnTo>
                    <a:lnTo>
                      <a:pt x="2945" y="726"/>
                    </a:lnTo>
                    <a:lnTo>
                      <a:pt x="2949" y="723"/>
                    </a:lnTo>
                    <a:lnTo>
                      <a:pt x="2954" y="725"/>
                    </a:lnTo>
                    <a:lnTo>
                      <a:pt x="2962" y="730"/>
                    </a:lnTo>
                    <a:lnTo>
                      <a:pt x="2965" y="730"/>
                    </a:lnTo>
                    <a:lnTo>
                      <a:pt x="2969" y="731"/>
                    </a:lnTo>
                    <a:lnTo>
                      <a:pt x="2969" y="735"/>
                    </a:lnTo>
                    <a:lnTo>
                      <a:pt x="2969" y="736"/>
                    </a:lnTo>
                    <a:lnTo>
                      <a:pt x="2970" y="740"/>
                    </a:lnTo>
                    <a:lnTo>
                      <a:pt x="2969" y="745"/>
                    </a:lnTo>
                    <a:lnTo>
                      <a:pt x="2969" y="748"/>
                    </a:lnTo>
                    <a:lnTo>
                      <a:pt x="2967" y="750"/>
                    </a:lnTo>
                    <a:lnTo>
                      <a:pt x="2964" y="753"/>
                    </a:lnTo>
                    <a:lnTo>
                      <a:pt x="2969" y="761"/>
                    </a:lnTo>
                    <a:lnTo>
                      <a:pt x="2972" y="766"/>
                    </a:lnTo>
                    <a:lnTo>
                      <a:pt x="2972" y="774"/>
                    </a:lnTo>
                    <a:lnTo>
                      <a:pt x="2977" y="778"/>
                    </a:lnTo>
                    <a:lnTo>
                      <a:pt x="2979" y="776"/>
                    </a:lnTo>
                    <a:lnTo>
                      <a:pt x="2979" y="773"/>
                    </a:lnTo>
                    <a:lnTo>
                      <a:pt x="2984" y="771"/>
                    </a:lnTo>
                    <a:lnTo>
                      <a:pt x="2985" y="769"/>
                    </a:lnTo>
                    <a:lnTo>
                      <a:pt x="2985" y="769"/>
                    </a:lnTo>
                    <a:lnTo>
                      <a:pt x="2990" y="773"/>
                    </a:lnTo>
                    <a:lnTo>
                      <a:pt x="2990" y="783"/>
                    </a:lnTo>
                    <a:lnTo>
                      <a:pt x="3002" y="791"/>
                    </a:lnTo>
                    <a:lnTo>
                      <a:pt x="3005" y="798"/>
                    </a:lnTo>
                    <a:lnTo>
                      <a:pt x="3004" y="801"/>
                    </a:lnTo>
                    <a:lnTo>
                      <a:pt x="3004" y="806"/>
                    </a:lnTo>
                    <a:lnTo>
                      <a:pt x="3000" y="808"/>
                    </a:lnTo>
                    <a:lnTo>
                      <a:pt x="2994" y="804"/>
                    </a:lnTo>
                    <a:lnTo>
                      <a:pt x="2985" y="801"/>
                    </a:lnTo>
                    <a:lnTo>
                      <a:pt x="2985" y="794"/>
                    </a:lnTo>
                    <a:lnTo>
                      <a:pt x="2987" y="791"/>
                    </a:lnTo>
                    <a:lnTo>
                      <a:pt x="2989" y="784"/>
                    </a:lnTo>
                    <a:lnTo>
                      <a:pt x="2987" y="781"/>
                    </a:lnTo>
                    <a:lnTo>
                      <a:pt x="2984" y="783"/>
                    </a:lnTo>
                    <a:lnTo>
                      <a:pt x="2985" y="784"/>
                    </a:lnTo>
                    <a:lnTo>
                      <a:pt x="2985" y="788"/>
                    </a:lnTo>
                    <a:lnTo>
                      <a:pt x="2980" y="789"/>
                    </a:lnTo>
                    <a:lnTo>
                      <a:pt x="2975" y="796"/>
                    </a:lnTo>
                    <a:lnTo>
                      <a:pt x="2977" y="798"/>
                    </a:lnTo>
                    <a:lnTo>
                      <a:pt x="2984" y="796"/>
                    </a:lnTo>
                    <a:lnTo>
                      <a:pt x="2984" y="801"/>
                    </a:lnTo>
                    <a:lnTo>
                      <a:pt x="2980" y="806"/>
                    </a:lnTo>
                    <a:lnTo>
                      <a:pt x="2982" y="813"/>
                    </a:lnTo>
                    <a:lnTo>
                      <a:pt x="2980" y="816"/>
                    </a:lnTo>
                    <a:lnTo>
                      <a:pt x="2980" y="831"/>
                    </a:lnTo>
                    <a:lnTo>
                      <a:pt x="2985" y="834"/>
                    </a:lnTo>
                    <a:lnTo>
                      <a:pt x="2984" y="838"/>
                    </a:lnTo>
                    <a:lnTo>
                      <a:pt x="2997" y="854"/>
                    </a:lnTo>
                    <a:lnTo>
                      <a:pt x="3000" y="854"/>
                    </a:lnTo>
                    <a:lnTo>
                      <a:pt x="3009" y="864"/>
                    </a:lnTo>
                    <a:lnTo>
                      <a:pt x="3014" y="867"/>
                    </a:lnTo>
                    <a:lnTo>
                      <a:pt x="3010" y="871"/>
                    </a:lnTo>
                    <a:lnTo>
                      <a:pt x="3012" y="876"/>
                    </a:lnTo>
                    <a:lnTo>
                      <a:pt x="2997" y="881"/>
                    </a:lnTo>
                    <a:lnTo>
                      <a:pt x="2995" y="879"/>
                    </a:lnTo>
                    <a:lnTo>
                      <a:pt x="2989" y="884"/>
                    </a:lnTo>
                    <a:lnTo>
                      <a:pt x="2984" y="882"/>
                    </a:lnTo>
                    <a:lnTo>
                      <a:pt x="2987" y="884"/>
                    </a:lnTo>
                    <a:lnTo>
                      <a:pt x="2982" y="894"/>
                    </a:lnTo>
                    <a:lnTo>
                      <a:pt x="2980" y="899"/>
                    </a:lnTo>
                    <a:lnTo>
                      <a:pt x="2979" y="902"/>
                    </a:lnTo>
                    <a:lnTo>
                      <a:pt x="2982" y="906"/>
                    </a:lnTo>
                    <a:lnTo>
                      <a:pt x="2979" y="917"/>
                    </a:lnTo>
                    <a:lnTo>
                      <a:pt x="2984" y="929"/>
                    </a:lnTo>
                    <a:lnTo>
                      <a:pt x="2990" y="932"/>
                    </a:lnTo>
                    <a:lnTo>
                      <a:pt x="2990" y="939"/>
                    </a:lnTo>
                    <a:lnTo>
                      <a:pt x="2997" y="941"/>
                    </a:lnTo>
                    <a:lnTo>
                      <a:pt x="3000" y="946"/>
                    </a:lnTo>
                    <a:lnTo>
                      <a:pt x="2995" y="946"/>
                    </a:lnTo>
                    <a:lnTo>
                      <a:pt x="2994" y="944"/>
                    </a:lnTo>
                    <a:lnTo>
                      <a:pt x="2989" y="946"/>
                    </a:lnTo>
                    <a:lnTo>
                      <a:pt x="2985" y="949"/>
                    </a:lnTo>
                    <a:lnTo>
                      <a:pt x="2980" y="949"/>
                    </a:lnTo>
                    <a:lnTo>
                      <a:pt x="2974" y="956"/>
                    </a:lnTo>
                    <a:lnTo>
                      <a:pt x="2969" y="952"/>
                    </a:lnTo>
                    <a:lnTo>
                      <a:pt x="2967" y="956"/>
                    </a:lnTo>
                    <a:lnTo>
                      <a:pt x="2969" y="959"/>
                    </a:lnTo>
                    <a:lnTo>
                      <a:pt x="2975" y="957"/>
                    </a:lnTo>
                    <a:lnTo>
                      <a:pt x="2974" y="962"/>
                    </a:lnTo>
                    <a:lnTo>
                      <a:pt x="2972" y="965"/>
                    </a:lnTo>
                    <a:lnTo>
                      <a:pt x="2977" y="970"/>
                    </a:lnTo>
                    <a:lnTo>
                      <a:pt x="2975" y="972"/>
                    </a:lnTo>
                    <a:lnTo>
                      <a:pt x="2972" y="970"/>
                    </a:lnTo>
                    <a:lnTo>
                      <a:pt x="2975" y="977"/>
                    </a:lnTo>
                    <a:lnTo>
                      <a:pt x="2974" y="980"/>
                    </a:lnTo>
                    <a:lnTo>
                      <a:pt x="2977" y="982"/>
                    </a:lnTo>
                    <a:lnTo>
                      <a:pt x="2980" y="980"/>
                    </a:lnTo>
                    <a:lnTo>
                      <a:pt x="2984" y="984"/>
                    </a:lnTo>
                    <a:lnTo>
                      <a:pt x="2980" y="987"/>
                    </a:lnTo>
                    <a:lnTo>
                      <a:pt x="2980" y="994"/>
                    </a:lnTo>
                    <a:lnTo>
                      <a:pt x="2982" y="997"/>
                    </a:lnTo>
                    <a:lnTo>
                      <a:pt x="2980" y="1007"/>
                    </a:lnTo>
                    <a:lnTo>
                      <a:pt x="2979" y="1010"/>
                    </a:lnTo>
                    <a:lnTo>
                      <a:pt x="2980" y="1014"/>
                    </a:lnTo>
                    <a:lnTo>
                      <a:pt x="2979" y="1017"/>
                    </a:lnTo>
                    <a:lnTo>
                      <a:pt x="2974" y="1022"/>
                    </a:lnTo>
                    <a:lnTo>
                      <a:pt x="2972" y="1025"/>
                    </a:lnTo>
                    <a:lnTo>
                      <a:pt x="2970" y="1027"/>
                    </a:lnTo>
                    <a:lnTo>
                      <a:pt x="2969" y="1037"/>
                    </a:lnTo>
                    <a:lnTo>
                      <a:pt x="2964" y="1047"/>
                    </a:lnTo>
                    <a:lnTo>
                      <a:pt x="2964" y="1042"/>
                    </a:lnTo>
                    <a:lnTo>
                      <a:pt x="2962" y="1039"/>
                    </a:lnTo>
                    <a:lnTo>
                      <a:pt x="2964" y="1034"/>
                    </a:lnTo>
                    <a:lnTo>
                      <a:pt x="2962" y="1032"/>
                    </a:lnTo>
                    <a:lnTo>
                      <a:pt x="2952" y="1030"/>
                    </a:lnTo>
                    <a:lnTo>
                      <a:pt x="2947" y="1024"/>
                    </a:lnTo>
                    <a:lnTo>
                      <a:pt x="2945" y="1015"/>
                    </a:lnTo>
                    <a:lnTo>
                      <a:pt x="2937" y="997"/>
                    </a:lnTo>
                    <a:lnTo>
                      <a:pt x="2931" y="989"/>
                    </a:lnTo>
                    <a:lnTo>
                      <a:pt x="2934" y="989"/>
                    </a:lnTo>
                    <a:lnTo>
                      <a:pt x="2937" y="987"/>
                    </a:lnTo>
                    <a:lnTo>
                      <a:pt x="2939" y="982"/>
                    </a:lnTo>
                    <a:lnTo>
                      <a:pt x="2936" y="984"/>
                    </a:lnTo>
                    <a:lnTo>
                      <a:pt x="2929" y="984"/>
                    </a:lnTo>
                    <a:lnTo>
                      <a:pt x="2921" y="980"/>
                    </a:lnTo>
                    <a:lnTo>
                      <a:pt x="2902" y="949"/>
                    </a:lnTo>
                    <a:lnTo>
                      <a:pt x="2886" y="932"/>
                    </a:lnTo>
                    <a:lnTo>
                      <a:pt x="2884" y="926"/>
                    </a:lnTo>
                    <a:lnTo>
                      <a:pt x="2879" y="919"/>
                    </a:lnTo>
                    <a:lnTo>
                      <a:pt x="2866" y="899"/>
                    </a:lnTo>
                    <a:lnTo>
                      <a:pt x="2852" y="876"/>
                    </a:lnTo>
                    <a:lnTo>
                      <a:pt x="2841" y="854"/>
                    </a:lnTo>
                    <a:lnTo>
                      <a:pt x="2841" y="848"/>
                    </a:lnTo>
                    <a:lnTo>
                      <a:pt x="2834" y="838"/>
                    </a:lnTo>
                    <a:lnTo>
                      <a:pt x="2833" y="823"/>
                    </a:lnTo>
                    <a:lnTo>
                      <a:pt x="2829" y="814"/>
                    </a:lnTo>
                    <a:lnTo>
                      <a:pt x="2829" y="804"/>
                    </a:lnTo>
                    <a:lnTo>
                      <a:pt x="2836" y="799"/>
                    </a:lnTo>
                    <a:lnTo>
                      <a:pt x="2836" y="791"/>
                    </a:lnTo>
                    <a:lnTo>
                      <a:pt x="2841" y="791"/>
                    </a:lnTo>
                    <a:lnTo>
                      <a:pt x="2838" y="788"/>
                    </a:lnTo>
                    <a:lnTo>
                      <a:pt x="2839" y="784"/>
                    </a:lnTo>
                    <a:lnTo>
                      <a:pt x="2841" y="774"/>
                    </a:lnTo>
                    <a:lnTo>
                      <a:pt x="2831" y="763"/>
                    </a:lnTo>
                    <a:lnTo>
                      <a:pt x="2824" y="763"/>
                    </a:lnTo>
                    <a:lnTo>
                      <a:pt x="2824" y="760"/>
                    </a:lnTo>
                    <a:lnTo>
                      <a:pt x="2829" y="756"/>
                    </a:lnTo>
                    <a:lnTo>
                      <a:pt x="2839" y="760"/>
                    </a:lnTo>
                    <a:lnTo>
                      <a:pt x="2844" y="755"/>
                    </a:lnTo>
                    <a:lnTo>
                      <a:pt x="2843" y="751"/>
                    </a:lnTo>
                    <a:lnTo>
                      <a:pt x="2843" y="743"/>
                    </a:lnTo>
                    <a:lnTo>
                      <a:pt x="2851" y="741"/>
                    </a:lnTo>
                    <a:lnTo>
                      <a:pt x="2856" y="743"/>
                    </a:lnTo>
                    <a:lnTo>
                      <a:pt x="2851" y="738"/>
                    </a:lnTo>
                    <a:lnTo>
                      <a:pt x="2859" y="725"/>
                    </a:lnTo>
                    <a:lnTo>
                      <a:pt x="2856" y="716"/>
                    </a:lnTo>
                    <a:lnTo>
                      <a:pt x="2856" y="708"/>
                    </a:lnTo>
                    <a:lnTo>
                      <a:pt x="2852" y="703"/>
                    </a:lnTo>
                    <a:lnTo>
                      <a:pt x="2857" y="700"/>
                    </a:lnTo>
                    <a:lnTo>
                      <a:pt x="2857" y="693"/>
                    </a:lnTo>
                    <a:lnTo>
                      <a:pt x="2856" y="691"/>
                    </a:lnTo>
                    <a:lnTo>
                      <a:pt x="2857" y="683"/>
                    </a:lnTo>
                    <a:lnTo>
                      <a:pt x="2861" y="683"/>
                    </a:lnTo>
                    <a:lnTo>
                      <a:pt x="2856" y="680"/>
                    </a:lnTo>
                    <a:lnTo>
                      <a:pt x="2856" y="676"/>
                    </a:lnTo>
                    <a:lnTo>
                      <a:pt x="2857" y="675"/>
                    </a:lnTo>
                    <a:lnTo>
                      <a:pt x="2857" y="666"/>
                    </a:lnTo>
                    <a:lnTo>
                      <a:pt x="2856" y="665"/>
                    </a:lnTo>
                    <a:lnTo>
                      <a:pt x="2857" y="660"/>
                    </a:lnTo>
                    <a:lnTo>
                      <a:pt x="2862" y="658"/>
                    </a:lnTo>
                    <a:lnTo>
                      <a:pt x="2864" y="655"/>
                    </a:lnTo>
                    <a:lnTo>
                      <a:pt x="2862" y="648"/>
                    </a:lnTo>
                    <a:lnTo>
                      <a:pt x="2864" y="638"/>
                    </a:lnTo>
                    <a:lnTo>
                      <a:pt x="2862" y="637"/>
                    </a:lnTo>
                    <a:lnTo>
                      <a:pt x="2861" y="635"/>
                    </a:lnTo>
                    <a:lnTo>
                      <a:pt x="2866" y="628"/>
                    </a:lnTo>
                    <a:lnTo>
                      <a:pt x="2866" y="622"/>
                    </a:lnTo>
                    <a:lnTo>
                      <a:pt x="2862" y="623"/>
                    </a:lnTo>
                    <a:lnTo>
                      <a:pt x="2861" y="617"/>
                    </a:lnTo>
                    <a:lnTo>
                      <a:pt x="2862" y="613"/>
                    </a:lnTo>
                    <a:lnTo>
                      <a:pt x="2864" y="610"/>
                    </a:lnTo>
                    <a:lnTo>
                      <a:pt x="2867" y="608"/>
                    </a:lnTo>
                    <a:lnTo>
                      <a:pt x="2867" y="607"/>
                    </a:lnTo>
                    <a:lnTo>
                      <a:pt x="2874" y="603"/>
                    </a:lnTo>
                    <a:lnTo>
                      <a:pt x="2874" y="598"/>
                    </a:lnTo>
                    <a:lnTo>
                      <a:pt x="2881" y="593"/>
                    </a:lnTo>
                    <a:lnTo>
                      <a:pt x="2882" y="593"/>
                    </a:lnTo>
                    <a:lnTo>
                      <a:pt x="2886" y="590"/>
                    </a:lnTo>
                    <a:lnTo>
                      <a:pt x="2889" y="590"/>
                    </a:lnTo>
                    <a:lnTo>
                      <a:pt x="2891" y="588"/>
                    </a:lnTo>
                    <a:lnTo>
                      <a:pt x="2889" y="587"/>
                    </a:lnTo>
                    <a:lnTo>
                      <a:pt x="2884" y="585"/>
                    </a:lnTo>
                    <a:lnTo>
                      <a:pt x="2881" y="587"/>
                    </a:lnTo>
                    <a:lnTo>
                      <a:pt x="2877" y="585"/>
                    </a:lnTo>
                    <a:lnTo>
                      <a:pt x="2877" y="577"/>
                    </a:lnTo>
                    <a:lnTo>
                      <a:pt x="2881" y="570"/>
                    </a:lnTo>
                    <a:lnTo>
                      <a:pt x="2879" y="567"/>
                    </a:lnTo>
                    <a:lnTo>
                      <a:pt x="2876" y="562"/>
                    </a:lnTo>
                    <a:lnTo>
                      <a:pt x="2874" y="562"/>
                    </a:lnTo>
                    <a:lnTo>
                      <a:pt x="2872" y="565"/>
                    </a:lnTo>
                    <a:lnTo>
                      <a:pt x="2871" y="565"/>
                    </a:lnTo>
                    <a:lnTo>
                      <a:pt x="2869" y="554"/>
                    </a:lnTo>
                    <a:lnTo>
                      <a:pt x="2872" y="552"/>
                    </a:lnTo>
                    <a:lnTo>
                      <a:pt x="2872" y="550"/>
                    </a:lnTo>
                    <a:lnTo>
                      <a:pt x="2871" y="544"/>
                    </a:lnTo>
                    <a:lnTo>
                      <a:pt x="2866" y="542"/>
                    </a:lnTo>
                    <a:lnTo>
                      <a:pt x="2867" y="540"/>
                    </a:lnTo>
                    <a:lnTo>
                      <a:pt x="2866" y="540"/>
                    </a:lnTo>
                    <a:lnTo>
                      <a:pt x="2866" y="539"/>
                    </a:lnTo>
                    <a:lnTo>
                      <a:pt x="2861" y="532"/>
                    </a:lnTo>
                    <a:lnTo>
                      <a:pt x="2859" y="529"/>
                    </a:lnTo>
                    <a:lnTo>
                      <a:pt x="2857" y="527"/>
                    </a:lnTo>
                    <a:lnTo>
                      <a:pt x="2856" y="522"/>
                    </a:lnTo>
                    <a:lnTo>
                      <a:pt x="2854" y="517"/>
                    </a:lnTo>
                    <a:lnTo>
                      <a:pt x="2854" y="514"/>
                    </a:lnTo>
                    <a:lnTo>
                      <a:pt x="2861" y="507"/>
                    </a:lnTo>
                    <a:lnTo>
                      <a:pt x="2866" y="509"/>
                    </a:lnTo>
                    <a:lnTo>
                      <a:pt x="2871" y="507"/>
                    </a:lnTo>
                    <a:lnTo>
                      <a:pt x="2867" y="504"/>
                    </a:lnTo>
                    <a:lnTo>
                      <a:pt x="2874" y="502"/>
                    </a:lnTo>
                    <a:lnTo>
                      <a:pt x="2871" y="502"/>
                    </a:lnTo>
                    <a:lnTo>
                      <a:pt x="2866" y="502"/>
                    </a:lnTo>
                    <a:lnTo>
                      <a:pt x="2864" y="500"/>
                    </a:lnTo>
                    <a:lnTo>
                      <a:pt x="2857" y="500"/>
                    </a:lnTo>
                    <a:lnTo>
                      <a:pt x="2851" y="495"/>
                    </a:lnTo>
                    <a:lnTo>
                      <a:pt x="2847" y="497"/>
                    </a:lnTo>
                    <a:lnTo>
                      <a:pt x="2843" y="497"/>
                    </a:lnTo>
                    <a:lnTo>
                      <a:pt x="2838" y="502"/>
                    </a:lnTo>
                    <a:lnTo>
                      <a:pt x="2833" y="502"/>
                    </a:lnTo>
                    <a:lnTo>
                      <a:pt x="2826" y="507"/>
                    </a:lnTo>
                    <a:lnTo>
                      <a:pt x="2829" y="509"/>
                    </a:lnTo>
                    <a:lnTo>
                      <a:pt x="2828" y="514"/>
                    </a:lnTo>
                    <a:lnTo>
                      <a:pt x="2833" y="517"/>
                    </a:lnTo>
                    <a:lnTo>
                      <a:pt x="2834" y="522"/>
                    </a:lnTo>
                    <a:lnTo>
                      <a:pt x="2833" y="524"/>
                    </a:lnTo>
                    <a:lnTo>
                      <a:pt x="2834" y="530"/>
                    </a:lnTo>
                    <a:lnTo>
                      <a:pt x="2839" y="532"/>
                    </a:lnTo>
                    <a:lnTo>
                      <a:pt x="2839" y="535"/>
                    </a:lnTo>
                    <a:lnTo>
                      <a:pt x="2843" y="537"/>
                    </a:lnTo>
                    <a:lnTo>
                      <a:pt x="2844" y="545"/>
                    </a:lnTo>
                    <a:lnTo>
                      <a:pt x="2851" y="549"/>
                    </a:lnTo>
                    <a:lnTo>
                      <a:pt x="2851" y="554"/>
                    </a:lnTo>
                    <a:lnTo>
                      <a:pt x="2854" y="557"/>
                    </a:lnTo>
                    <a:lnTo>
                      <a:pt x="2852" y="559"/>
                    </a:lnTo>
                    <a:lnTo>
                      <a:pt x="2847" y="557"/>
                    </a:lnTo>
                    <a:lnTo>
                      <a:pt x="2846" y="554"/>
                    </a:lnTo>
                    <a:lnTo>
                      <a:pt x="2839" y="554"/>
                    </a:lnTo>
                    <a:lnTo>
                      <a:pt x="2836" y="557"/>
                    </a:lnTo>
                    <a:lnTo>
                      <a:pt x="2834" y="564"/>
                    </a:lnTo>
                    <a:lnTo>
                      <a:pt x="2836" y="567"/>
                    </a:lnTo>
                    <a:lnTo>
                      <a:pt x="2836" y="573"/>
                    </a:lnTo>
                    <a:lnTo>
                      <a:pt x="2834" y="573"/>
                    </a:lnTo>
                    <a:lnTo>
                      <a:pt x="2833" y="575"/>
                    </a:lnTo>
                    <a:lnTo>
                      <a:pt x="2836" y="577"/>
                    </a:lnTo>
                    <a:lnTo>
                      <a:pt x="2834" y="580"/>
                    </a:lnTo>
                    <a:lnTo>
                      <a:pt x="2831" y="583"/>
                    </a:lnTo>
                    <a:lnTo>
                      <a:pt x="2834" y="587"/>
                    </a:lnTo>
                    <a:lnTo>
                      <a:pt x="2831" y="590"/>
                    </a:lnTo>
                    <a:lnTo>
                      <a:pt x="2831" y="600"/>
                    </a:lnTo>
                    <a:lnTo>
                      <a:pt x="2829" y="603"/>
                    </a:lnTo>
                    <a:lnTo>
                      <a:pt x="2829" y="605"/>
                    </a:lnTo>
                    <a:lnTo>
                      <a:pt x="2826" y="608"/>
                    </a:lnTo>
                    <a:lnTo>
                      <a:pt x="2823" y="613"/>
                    </a:lnTo>
                    <a:lnTo>
                      <a:pt x="2821" y="610"/>
                    </a:lnTo>
                    <a:lnTo>
                      <a:pt x="2816" y="605"/>
                    </a:lnTo>
                    <a:lnTo>
                      <a:pt x="2821" y="600"/>
                    </a:lnTo>
                    <a:lnTo>
                      <a:pt x="2819" y="597"/>
                    </a:lnTo>
                    <a:lnTo>
                      <a:pt x="2816" y="597"/>
                    </a:lnTo>
                    <a:lnTo>
                      <a:pt x="2811" y="600"/>
                    </a:lnTo>
                    <a:lnTo>
                      <a:pt x="2811" y="603"/>
                    </a:lnTo>
                    <a:lnTo>
                      <a:pt x="2808" y="605"/>
                    </a:lnTo>
                    <a:lnTo>
                      <a:pt x="2808" y="597"/>
                    </a:lnTo>
                    <a:lnTo>
                      <a:pt x="2803" y="597"/>
                    </a:lnTo>
                    <a:lnTo>
                      <a:pt x="2801" y="593"/>
                    </a:lnTo>
                    <a:lnTo>
                      <a:pt x="2796" y="597"/>
                    </a:lnTo>
                    <a:lnTo>
                      <a:pt x="2794" y="595"/>
                    </a:lnTo>
                    <a:lnTo>
                      <a:pt x="2796" y="593"/>
                    </a:lnTo>
                    <a:lnTo>
                      <a:pt x="2799" y="590"/>
                    </a:lnTo>
                    <a:lnTo>
                      <a:pt x="2798" y="588"/>
                    </a:lnTo>
                    <a:lnTo>
                      <a:pt x="2798" y="585"/>
                    </a:lnTo>
                    <a:lnTo>
                      <a:pt x="2799" y="585"/>
                    </a:lnTo>
                    <a:lnTo>
                      <a:pt x="2798" y="580"/>
                    </a:lnTo>
                    <a:lnTo>
                      <a:pt x="2794" y="578"/>
                    </a:lnTo>
                    <a:lnTo>
                      <a:pt x="2798" y="575"/>
                    </a:lnTo>
                    <a:lnTo>
                      <a:pt x="2796" y="572"/>
                    </a:lnTo>
                    <a:lnTo>
                      <a:pt x="2794" y="570"/>
                    </a:lnTo>
                    <a:lnTo>
                      <a:pt x="2796" y="567"/>
                    </a:lnTo>
                    <a:lnTo>
                      <a:pt x="2796" y="562"/>
                    </a:lnTo>
                    <a:lnTo>
                      <a:pt x="2791" y="559"/>
                    </a:lnTo>
                    <a:lnTo>
                      <a:pt x="2789" y="555"/>
                    </a:lnTo>
                    <a:lnTo>
                      <a:pt x="2788" y="555"/>
                    </a:lnTo>
                    <a:lnTo>
                      <a:pt x="2786" y="562"/>
                    </a:lnTo>
                    <a:lnTo>
                      <a:pt x="2783" y="562"/>
                    </a:lnTo>
                    <a:lnTo>
                      <a:pt x="2783" y="567"/>
                    </a:lnTo>
                    <a:lnTo>
                      <a:pt x="2779" y="572"/>
                    </a:lnTo>
                    <a:lnTo>
                      <a:pt x="2778" y="572"/>
                    </a:lnTo>
                    <a:lnTo>
                      <a:pt x="2774" y="567"/>
                    </a:lnTo>
                    <a:lnTo>
                      <a:pt x="2773" y="567"/>
                    </a:lnTo>
                    <a:lnTo>
                      <a:pt x="2771" y="567"/>
                    </a:lnTo>
                    <a:lnTo>
                      <a:pt x="2769" y="564"/>
                    </a:lnTo>
                    <a:lnTo>
                      <a:pt x="2764" y="564"/>
                    </a:lnTo>
                    <a:lnTo>
                      <a:pt x="2763" y="565"/>
                    </a:lnTo>
                    <a:lnTo>
                      <a:pt x="2761" y="565"/>
                    </a:lnTo>
                    <a:lnTo>
                      <a:pt x="2759" y="568"/>
                    </a:lnTo>
                    <a:lnTo>
                      <a:pt x="2756" y="570"/>
                    </a:lnTo>
                    <a:lnTo>
                      <a:pt x="2754" y="572"/>
                    </a:lnTo>
                    <a:lnTo>
                      <a:pt x="2746" y="572"/>
                    </a:lnTo>
                    <a:lnTo>
                      <a:pt x="2743" y="575"/>
                    </a:lnTo>
                    <a:lnTo>
                      <a:pt x="2740" y="575"/>
                    </a:lnTo>
                    <a:lnTo>
                      <a:pt x="2738" y="577"/>
                    </a:lnTo>
                    <a:lnTo>
                      <a:pt x="2731" y="575"/>
                    </a:lnTo>
                    <a:lnTo>
                      <a:pt x="2726" y="583"/>
                    </a:lnTo>
                    <a:lnTo>
                      <a:pt x="2723" y="585"/>
                    </a:lnTo>
                    <a:lnTo>
                      <a:pt x="2725" y="592"/>
                    </a:lnTo>
                    <a:lnTo>
                      <a:pt x="2720" y="593"/>
                    </a:lnTo>
                    <a:lnTo>
                      <a:pt x="2720" y="597"/>
                    </a:lnTo>
                    <a:lnTo>
                      <a:pt x="2723" y="598"/>
                    </a:lnTo>
                    <a:lnTo>
                      <a:pt x="2723" y="603"/>
                    </a:lnTo>
                    <a:lnTo>
                      <a:pt x="2728" y="610"/>
                    </a:lnTo>
                    <a:lnTo>
                      <a:pt x="2725" y="613"/>
                    </a:lnTo>
                    <a:lnTo>
                      <a:pt x="2721" y="628"/>
                    </a:lnTo>
                    <a:lnTo>
                      <a:pt x="2728" y="635"/>
                    </a:lnTo>
                    <a:lnTo>
                      <a:pt x="2723" y="637"/>
                    </a:lnTo>
                    <a:lnTo>
                      <a:pt x="2725" y="637"/>
                    </a:lnTo>
                    <a:lnTo>
                      <a:pt x="2725" y="642"/>
                    </a:lnTo>
                    <a:lnTo>
                      <a:pt x="2720" y="647"/>
                    </a:lnTo>
                    <a:lnTo>
                      <a:pt x="2720" y="653"/>
                    </a:lnTo>
                    <a:lnTo>
                      <a:pt x="2716" y="657"/>
                    </a:lnTo>
                    <a:lnTo>
                      <a:pt x="2716" y="662"/>
                    </a:lnTo>
                    <a:lnTo>
                      <a:pt x="2713" y="670"/>
                    </a:lnTo>
                    <a:lnTo>
                      <a:pt x="2718" y="675"/>
                    </a:lnTo>
                    <a:lnTo>
                      <a:pt x="2715" y="678"/>
                    </a:lnTo>
                    <a:lnTo>
                      <a:pt x="2721" y="686"/>
                    </a:lnTo>
                    <a:lnTo>
                      <a:pt x="2718" y="688"/>
                    </a:lnTo>
                    <a:lnTo>
                      <a:pt x="2716" y="691"/>
                    </a:lnTo>
                    <a:lnTo>
                      <a:pt x="2721" y="693"/>
                    </a:lnTo>
                    <a:lnTo>
                      <a:pt x="2723" y="691"/>
                    </a:lnTo>
                    <a:lnTo>
                      <a:pt x="2728" y="691"/>
                    </a:lnTo>
                    <a:lnTo>
                      <a:pt x="2726" y="690"/>
                    </a:lnTo>
                    <a:lnTo>
                      <a:pt x="2728" y="688"/>
                    </a:lnTo>
                    <a:lnTo>
                      <a:pt x="2733" y="691"/>
                    </a:lnTo>
                    <a:lnTo>
                      <a:pt x="2735" y="691"/>
                    </a:lnTo>
                    <a:lnTo>
                      <a:pt x="2735" y="688"/>
                    </a:lnTo>
                    <a:lnTo>
                      <a:pt x="2735" y="688"/>
                    </a:lnTo>
                    <a:lnTo>
                      <a:pt x="2738" y="690"/>
                    </a:lnTo>
                    <a:lnTo>
                      <a:pt x="2743" y="691"/>
                    </a:lnTo>
                    <a:lnTo>
                      <a:pt x="2743" y="693"/>
                    </a:lnTo>
                    <a:lnTo>
                      <a:pt x="2743" y="695"/>
                    </a:lnTo>
                    <a:lnTo>
                      <a:pt x="2746" y="700"/>
                    </a:lnTo>
                    <a:lnTo>
                      <a:pt x="2746" y="701"/>
                    </a:lnTo>
                    <a:lnTo>
                      <a:pt x="2743" y="701"/>
                    </a:lnTo>
                    <a:lnTo>
                      <a:pt x="2740" y="703"/>
                    </a:lnTo>
                    <a:lnTo>
                      <a:pt x="2736" y="701"/>
                    </a:lnTo>
                    <a:lnTo>
                      <a:pt x="2733" y="703"/>
                    </a:lnTo>
                    <a:lnTo>
                      <a:pt x="2731" y="705"/>
                    </a:lnTo>
                    <a:lnTo>
                      <a:pt x="2735" y="708"/>
                    </a:lnTo>
                    <a:lnTo>
                      <a:pt x="2728" y="713"/>
                    </a:lnTo>
                    <a:lnTo>
                      <a:pt x="2725" y="711"/>
                    </a:lnTo>
                    <a:lnTo>
                      <a:pt x="2725" y="708"/>
                    </a:lnTo>
                    <a:lnTo>
                      <a:pt x="2721" y="706"/>
                    </a:lnTo>
                    <a:lnTo>
                      <a:pt x="2718" y="708"/>
                    </a:lnTo>
                    <a:lnTo>
                      <a:pt x="2716" y="706"/>
                    </a:lnTo>
                    <a:lnTo>
                      <a:pt x="2713" y="708"/>
                    </a:lnTo>
                    <a:lnTo>
                      <a:pt x="2713" y="710"/>
                    </a:lnTo>
                    <a:lnTo>
                      <a:pt x="2713" y="715"/>
                    </a:lnTo>
                    <a:lnTo>
                      <a:pt x="2711" y="715"/>
                    </a:lnTo>
                    <a:lnTo>
                      <a:pt x="2710" y="716"/>
                    </a:lnTo>
                    <a:lnTo>
                      <a:pt x="2706" y="720"/>
                    </a:lnTo>
                    <a:lnTo>
                      <a:pt x="2708" y="721"/>
                    </a:lnTo>
                    <a:lnTo>
                      <a:pt x="2706" y="723"/>
                    </a:lnTo>
                    <a:lnTo>
                      <a:pt x="2703" y="723"/>
                    </a:lnTo>
                    <a:lnTo>
                      <a:pt x="2696" y="718"/>
                    </a:lnTo>
                    <a:lnTo>
                      <a:pt x="2693" y="718"/>
                    </a:lnTo>
                    <a:lnTo>
                      <a:pt x="2698" y="723"/>
                    </a:lnTo>
                    <a:lnTo>
                      <a:pt x="2693" y="725"/>
                    </a:lnTo>
                    <a:lnTo>
                      <a:pt x="2693" y="726"/>
                    </a:lnTo>
                    <a:lnTo>
                      <a:pt x="2690" y="730"/>
                    </a:lnTo>
                    <a:lnTo>
                      <a:pt x="2683" y="731"/>
                    </a:lnTo>
                    <a:lnTo>
                      <a:pt x="2681" y="735"/>
                    </a:lnTo>
                    <a:lnTo>
                      <a:pt x="2675" y="726"/>
                    </a:lnTo>
                    <a:lnTo>
                      <a:pt x="2671" y="726"/>
                    </a:lnTo>
                    <a:lnTo>
                      <a:pt x="2668" y="725"/>
                    </a:lnTo>
                    <a:lnTo>
                      <a:pt x="2670" y="723"/>
                    </a:lnTo>
                    <a:lnTo>
                      <a:pt x="2675" y="723"/>
                    </a:lnTo>
                    <a:lnTo>
                      <a:pt x="2673" y="718"/>
                    </a:lnTo>
                    <a:lnTo>
                      <a:pt x="2675" y="716"/>
                    </a:lnTo>
                    <a:lnTo>
                      <a:pt x="2683" y="716"/>
                    </a:lnTo>
                    <a:lnTo>
                      <a:pt x="2691" y="710"/>
                    </a:lnTo>
                    <a:lnTo>
                      <a:pt x="2690" y="708"/>
                    </a:lnTo>
                    <a:lnTo>
                      <a:pt x="2686" y="706"/>
                    </a:lnTo>
                    <a:lnTo>
                      <a:pt x="2681" y="711"/>
                    </a:lnTo>
                    <a:lnTo>
                      <a:pt x="2676" y="710"/>
                    </a:lnTo>
                    <a:lnTo>
                      <a:pt x="2675" y="708"/>
                    </a:lnTo>
                    <a:lnTo>
                      <a:pt x="2671" y="705"/>
                    </a:lnTo>
                    <a:lnTo>
                      <a:pt x="2666" y="705"/>
                    </a:lnTo>
                    <a:lnTo>
                      <a:pt x="2660" y="703"/>
                    </a:lnTo>
                    <a:lnTo>
                      <a:pt x="2653" y="703"/>
                    </a:lnTo>
                    <a:lnTo>
                      <a:pt x="2655" y="706"/>
                    </a:lnTo>
                    <a:lnTo>
                      <a:pt x="2651" y="706"/>
                    </a:lnTo>
                    <a:lnTo>
                      <a:pt x="2648" y="705"/>
                    </a:lnTo>
                    <a:lnTo>
                      <a:pt x="2648" y="703"/>
                    </a:lnTo>
                    <a:lnTo>
                      <a:pt x="2642" y="703"/>
                    </a:lnTo>
                    <a:lnTo>
                      <a:pt x="2633" y="701"/>
                    </a:lnTo>
                    <a:lnTo>
                      <a:pt x="2630" y="703"/>
                    </a:lnTo>
                    <a:lnTo>
                      <a:pt x="2627" y="701"/>
                    </a:lnTo>
                    <a:lnTo>
                      <a:pt x="2620" y="700"/>
                    </a:lnTo>
                    <a:lnTo>
                      <a:pt x="2613" y="708"/>
                    </a:lnTo>
                    <a:lnTo>
                      <a:pt x="2610" y="708"/>
                    </a:lnTo>
                    <a:lnTo>
                      <a:pt x="2610" y="710"/>
                    </a:lnTo>
                    <a:lnTo>
                      <a:pt x="2617" y="715"/>
                    </a:lnTo>
                    <a:lnTo>
                      <a:pt x="2608" y="716"/>
                    </a:lnTo>
                    <a:lnTo>
                      <a:pt x="2608" y="713"/>
                    </a:lnTo>
                    <a:lnTo>
                      <a:pt x="2605" y="718"/>
                    </a:lnTo>
                    <a:lnTo>
                      <a:pt x="2610" y="721"/>
                    </a:lnTo>
                    <a:lnTo>
                      <a:pt x="2612" y="720"/>
                    </a:lnTo>
                    <a:lnTo>
                      <a:pt x="2615" y="721"/>
                    </a:lnTo>
                    <a:lnTo>
                      <a:pt x="2615" y="725"/>
                    </a:lnTo>
                    <a:lnTo>
                      <a:pt x="2605" y="728"/>
                    </a:lnTo>
                    <a:lnTo>
                      <a:pt x="2602" y="725"/>
                    </a:lnTo>
                    <a:lnTo>
                      <a:pt x="2595" y="725"/>
                    </a:lnTo>
                    <a:lnTo>
                      <a:pt x="2592" y="726"/>
                    </a:lnTo>
                    <a:lnTo>
                      <a:pt x="2593" y="730"/>
                    </a:lnTo>
                    <a:lnTo>
                      <a:pt x="2588" y="730"/>
                    </a:lnTo>
                    <a:lnTo>
                      <a:pt x="2587" y="731"/>
                    </a:lnTo>
                    <a:lnTo>
                      <a:pt x="2583" y="731"/>
                    </a:lnTo>
                    <a:lnTo>
                      <a:pt x="2582" y="728"/>
                    </a:lnTo>
                    <a:lnTo>
                      <a:pt x="2572" y="728"/>
                    </a:lnTo>
                    <a:lnTo>
                      <a:pt x="2568" y="730"/>
                    </a:lnTo>
                    <a:lnTo>
                      <a:pt x="2558" y="730"/>
                    </a:lnTo>
                    <a:lnTo>
                      <a:pt x="2553" y="731"/>
                    </a:lnTo>
                    <a:lnTo>
                      <a:pt x="2553" y="735"/>
                    </a:lnTo>
                    <a:lnTo>
                      <a:pt x="2560" y="738"/>
                    </a:lnTo>
                    <a:lnTo>
                      <a:pt x="2557" y="741"/>
                    </a:lnTo>
                    <a:lnTo>
                      <a:pt x="2555" y="746"/>
                    </a:lnTo>
                    <a:lnTo>
                      <a:pt x="2550" y="743"/>
                    </a:lnTo>
                    <a:lnTo>
                      <a:pt x="2547" y="741"/>
                    </a:lnTo>
                    <a:lnTo>
                      <a:pt x="2548" y="736"/>
                    </a:lnTo>
                    <a:lnTo>
                      <a:pt x="2544" y="733"/>
                    </a:lnTo>
                    <a:lnTo>
                      <a:pt x="2542" y="736"/>
                    </a:lnTo>
                    <a:lnTo>
                      <a:pt x="2539" y="738"/>
                    </a:lnTo>
                    <a:lnTo>
                      <a:pt x="2534" y="738"/>
                    </a:lnTo>
                    <a:lnTo>
                      <a:pt x="2529" y="741"/>
                    </a:lnTo>
                    <a:lnTo>
                      <a:pt x="2524" y="740"/>
                    </a:lnTo>
                    <a:lnTo>
                      <a:pt x="2517" y="745"/>
                    </a:lnTo>
                    <a:lnTo>
                      <a:pt x="2509" y="745"/>
                    </a:lnTo>
                    <a:lnTo>
                      <a:pt x="2500" y="751"/>
                    </a:lnTo>
                    <a:lnTo>
                      <a:pt x="2495" y="751"/>
                    </a:lnTo>
                    <a:lnTo>
                      <a:pt x="2492" y="748"/>
                    </a:lnTo>
                    <a:lnTo>
                      <a:pt x="2489" y="748"/>
                    </a:lnTo>
                    <a:lnTo>
                      <a:pt x="2489" y="753"/>
                    </a:lnTo>
                    <a:lnTo>
                      <a:pt x="2479" y="760"/>
                    </a:lnTo>
                    <a:lnTo>
                      <a:pt x="2479" y="763"/>
                    </a:lnTo>
                    <a:lnTo>
                      <a:pt x="2474" y="768"/>
                    </a:lnTo>
                    <a:lnTo>
                      <a:pt x="2472" y="773"/>
                    </a:lnTo>
                    <a:lnTo>
                      <a:pt x="2479" y="781"/>
                    </a:lnTo>
                    <a:lnTo>
                      <a:pt x="2477" y="789"/>
                    </a:lnTo>
                    <a:lnTo>
                      <a:pt x="2470" y="796"/>
                    </a:lnTo>
                    <a:lnTo>
                      <a:pt x="2467" y="804"/>
                    </a:lnTo>
                    <a:lnTo>
                      <a:pt x="2469" y="809"/>
                    </a:lnTo>
                    <a:lnTo>
                      <a:pt x="2467" y="818"/>
                    </a:lnTo>
                    <a:lnTo>
                      <a:pt x="2470" y="821"/>
                    </a:lnTo>
                    <a:lnTo>
                      <a:pt x="2470" y="826"/>
                    </a:lnTo>
                    <a:lnTo>
                      <a:pt x="2467" y="826"/>
                    </a:lnTo>
                    <a:lnTo>
                      <a:pt x="2465" y="828"/>
                    </a:lnTo>
                    <a:lnTo>
                      <a:pt x="2464" y="833"/>
                    </a:lnTo>
                    <a:lnTo>
                      <a:pt x="2462" y="834"/>
                    </a:lnTo>
                    <a:lnTo>
                      <a:pt x="2465" y="841"/>
                    </a:lnTo>
                    <a:lnTo>
                      <a:pt x="2460" y="844"/>
                    </a:lnTo>
                    <a:lnTo>
                      <a:pt x="2459" y="851"/>
                    </a:lnTo>
                    <a:lnTo>
                      <a:pt x="2452" y="858"/>
                    </a:lnTo>
                    <a:lnTo>
                      <a:pt x="2454" y="863"/>
                    </a:lnTo>
                    <a:lnTo>
                      <a:pt x="2450" y="864"/>
                    </a:lnTo>
                    <a:lnTo>
                      <a:pt x="2449" y="872"/>
                    </a:lnTo>
                    <a:lnTo>
                      <a:pt x="2447" y="872"/>
                    </a:lnTo>
                    <a:lnTo>
                      <a:pt x="2444" y="882"/>
                    </a:lnTo>
                    <a:lnTo>
                      <a:pt x="2444" y="891"/>
                    </a:lnTo>
                    <a:lnTo>
                      <a:pt x="2442" y="894"/>
                    </a:lnTo>
                    <a:lnTo>
                      <a:pt x="2446" y="899"/>
                    </a:lnTo>
                    <a:lnTo>
                      <a:pt x="2442" y="904"/>
                    </a:lnTo>
                    <a:lnTo>
                      <a:pt x="2441" y="909"/>
                    </a:lnTo>
                    <a:lnTo>
                      <a:pt x="2436" y="916"/>
                    </a:lnTo>
                    <a:lnTo>
                      <a:pt x="2436" y="917"/>
                    </a:lnTo>
                    <a:lnTo>
                      <a:pt x="2434" y="917"/>
                    </a:lnTo>
                    <a:lnTo>
                      <a:pt x="2434" y="924"/>
                    </a:lnTo>
                    <a:lnTo>
                      <a:pt x="2427" y="929"/>
                    </a:lnTo>
                    <a:lnTo>
                      <a:pt x="2426" y="937"/>
                    </a:lnTo>
                    <a:lnTo>
                      <a:pt x="2419" y="942"/>
                    </a:lnTo>
                    <a:lnTo>
                      <a:pt x="2419" y="946"/>
                    </a:lnTo>
                    <a:lnTo>
                      <a:pt x="2414" y="952"/>
                    </a:lnTo>
                    <a:lnTo>
                      <a:pt x="2414" y="957"/>
                    </a:lnTo>
                    <a:lnTo>
                      <a:pt x="2411" y="961"/>
                    </a:lnTo>
                    <a:lnTo>
                      <a:pt x="2414" y="964"/>
                    </a:lnTo>
                    <a:lnTo>
                      <a:pt x="2417" y="967"/>
                    </a:lnTo>
                    <a:lnTo>
                      <a:pt x="2422" y="965"/>
                    </a:lnTo>
                    <a:lnTo>
                      <a:pt x="2427" y="969"/>
                    </a:lnTo>
                    <a:lnTo>
                      <a:pt x="2431" y="969"/>
                    </a:lnTo>
                    <a:lnTo>
                      <a:pt x="2437" y="965"/>
                    </a:lnTo>
                    <a:lnTo>
                      <a:pt x="2441" y="964"/>
                    </a:lnTo>
                    <a:lnTo>
                      <a:pt x="2446" y="962"/>
                    </a:lnTo>
                    <a:lnTo>
                      <a:pt x="2447" y="962"/>
                    </a:lnTo>
                    <a:lnTo>
                      <a:pt x="2452" y="961"/>
                    </a:lnTo>
                    <a:lnTo>
                      <a:pt x="2452" y="972"/>
                    </a:lnTo>
                    <a:lnTo>
                      <a:pt x="2459" y="979"/>
                    </a:lnTo>
                    <a:lnTo>
                      <a:pt x="2460" y="985"/>
                    </a:lnTo>
                    <a:lnTo>
                      <a:pt x="2459" y="992"/>
                    </a:lnTo>
                    <a:lnTo>
                      <a:pt x="2465" y="995"/>
                    </a:lnTo>
                    <a:lnTo>
                      <a:pt x="2469" y="992"/>
                    </a:lnTo>
                    <a:lnTo>
                      <a:pt x="2470" y="992"/>
                    </a:lnTo>
                    <a:lnTo>
                      <a:pt x="2474" y="990"/>
                    </a:lnTo>
                    <a:lnTo>
                      <a:pt x="2475" y="987"/>
                    </a:lnTo>
                    <a:lnTo>
                      <a:pt x="2479" y="985"/>
                    </a:lnTo>
                    <a:lnTo>
                      <a:pt x="2480" y="989"/>
                    </a:lnTo>
                    <a:lnTo>
                      <a:pt x="2484" y="985"/>
                    </a:lnTo>
                    <a:lnTo>
                      <a:pt x="2489" y="985"/>
                    </a:lnTo>
                    <a:lnTo>
                      <a:pt x="2487" y="989"/>
                    </a:lnTo>
                    <a:lnTo>
                      <a:pt x="2484" y="992"/>
                    </a:lnTo>
                    <a:lnTo>
                      <a:pt x="2485" y="997"/>
                    </a:lnTo>
                    <a:lnTo>
                      <a:pt x="2482" y="997"/>
                    </a:lnTo>
                    <a:lnTo>
                      <a:pt x="2479" y="1000"/>
                    </a:lnTo>
                    <a:lnTo>
                      <a:pt x="2480" y="1002"/>
                    </a:lnTo>
                    <a:lnTo>
                      <a:pt x="2490" y="1002"/>
                    </a:lnTo>
                    <a:lnTo>
                      <a:pt x="2495" y="999"/>
                    </a:lnTo>
                    <a:lnTo>
                      <a:pt x="2499" y="992"/>
                    </a:lnTo>
                    <a:lnTo>
                      <a:pt x="2497" y="987"/>
                    </a:lnTo>
                    <a:lnTo>
                      <a:pt x="2499" y="984"/>
                    </a:lnTo>
                    <a:lnTo>
                      <a:pt x="2502" y="990"/>
                    </a:lnTo>
                    <a:lnTo>
                      <a:pt x="2500" y="995"/>
                    </a:lnTo>
                    <a:lnTo>
                      <a:pt x="2502" y="1000"/>
                    </a:lnTo>
                    <a:lnTo>
                      <a:pt x="2505" y="999"/>
                    </a:lnTo>
                    <a:lnTo>
                      <a:pt x="2507" y="994"/>
                    </a:lnTo>
                    <a:lnTo>
                      <a:pt x="2504" y="985"/>
                    </a:lnTo>
                    <a:lnTo>
                      <a:pt x="2505" y="982"/>
                    </a:lnTo>
                    <a:lnTo>
                      <a:pt x="2502" y="979"/>
                    </a:lnTo>
                    <a:lnTo>
                      <a:pt x="2499" y="970"/>
                    </a:lnTo>
                    <a:lnTo>
                      <a:pt x="2504" y="970"/>
                    </a:lnTo>
                    <a:lnTo>
                      <a:pt x="2509" y="972"/>
                    </a:lnTo>
                    <a:lnTo>
                      <a:pt x="2509" y="975"/>
                    </a:lnTo>
                    <a:lnTo>
                      <a:pt x="2510" y="977"/>
                    </a:lnTo>
                    <a:lnTo>
                      <a:pt x="2512" y="977"/>
                    </a:lnTo>
                    <a:lnTo>
                      <a:pt x="2515" y="974"/>
                    </a:lnTo>
                    <a:lnTo>
                      <a:pt x="2519" y="974"/>
                    </a:lnTo>
                    <a:lnTo>
                      <a:pt x="2525" y="970"/>
                    </a:lnTo>
                    <a:lnTo>
                      <a:pt x="2530" y="974"/>
                    </a:lnTo>
                    <a:lnTo>
                      <a:pt x="2535" y="974"/>
                    </a:lnTo>
                    <a:lnTo>
                      <a:pt x="2540" y="977"/>
                    </a:lnTo>
                    <a:lnTo>
                      <a:pt x="2542" y="982"/>
                    </a:lnTo>
                    <a:lnTo>
                      <a:pt x="2545" y="984"/>
                    </a:lnTo>
                    <a:lnTo>
                      <a:pt x="2552" y="985"/>
                    </a:lnTo>
                    <a:lnTo>
                      <a:pt x="2555" y="989"/>
                    </a:lnTo>
                    <a:lnTo>
                      <a:pt x="2565" y="992"/>
                    </a:lnTo>
                    <a:lnTo>
                      <a:pt x="2567" y="994"/>
                    </a:lnTo>
                    <a:lnTo>
                      <a:pt x="2570" y="995"/>
                    </a:lnTo>
                    <a:lnTo>
                      <a:pt x="2573" y="999"/>
                    </a:lnTo>
                    <a:lnTo>
                      <a:pt x="2577" y="999"/>
                    </a:lnTo>
                    <a:lnTo>
                      <a:pt x="2580" y="1005"/>
                    </a:lnTo>
                    <a:lnTo>
                      <a:pt x="2578" y="1009"/>
                    </a:lnTo>
                    <a:lnTo>
                      <a:pt x="2577" y="1012"/>
                    </a:lnTo>
                    <a:lnTo>
                      <a:pt x="2573" y="1014"/>
                    </a:lnTo>
                    <a:lnTo>
                      <a:pt x="2578" y="1019"/>
                    </a:lnTo>
                    <a:lnTo>
                      <a:pt x="2582" y="1019"/>
                    </a:lnTo>
                    <a:lnTo>
                      <a:pt x="2588" y="1027"/>
                    </a:lnTo>
                    <a:lnTo>
                      <a:pt x="2588" y="1030"/>
                    </a:lnTo>
                    <a:lnTo>
                      <a:pt x="2587" y="1034"/>
                    </a:lnTo>
                    <a:lnTo>
                      <a:pt x="2587" y="1039"/>
                    </a:lnTo>
                    <a:lnTo>
                      <a:pt x="2592" y="1042"/>
                    </a:lnTo>
                    <a:lnTo>
                      <a:pt x="2595" y="1044"/>
                    </a:lnTo>
                    <a:lnTo>
                      <a:pt x="2598" y="1040"/>
                    </a:lnTo>
                    <a:lnTo>
                      <a:pt x="2598" y="1044"/>
                    </a:lnTo>
                    <a:lnTo>
                      <a:pt x="2597" y="1047"/>
                    </a:lnTo>
                    <a:lnTo>
                      <a:pt x="2598" y="1052"/>
                    </a:lnTo>
                    <a:lnTo>
                      <a:pt x="2602" y="1055"/>
                    </a:lnTo>
                    <a:lnTo>
                      <a:pt x="2598" y="1057"/>
                    </a:lnTo>
                    <a:lnTo>
                      <a:pt x="2598" y="1060"/>
                    </a:lnTo>
                    <a:lnTo>
                      <a:pt x="2600" y="1065"/>
                    </a:lnTo>
                    <a:lnTo>
                      <a:pt x="2598" y="1068"/>
                    </a:lnTo>
                    <a:lnTo>
                      <a:pt x="2600" y="1070"/>
                    </a:lnTo>
                    <a:lnTo>
                      <a:pt x="2600" y="1073"/>
                    </a:lnTo>
                    <a:lnTo>
                      <a:pt x="2598" y="1075"/>
                    </a:lnTo>
                    <a:lnTo>
                      <a:pt x="2600" y="1077"/>
                    </a:lnTo>
                    <a:lnTo>
                      <a:pt x="2598" y="1080"/>
                    </a:lnTo>
                    <a:lnTo>
                      <a:pt x="2602" y="1090"/>
                    </a:lnTo>
                    <a:lnTo>
                      <a:pt x="2600" y="1093"/>
                    </a:lnTo>
                    <a:lnTo>
                      <a:pt x="2602" y="1102"/>
                    </a:lnTo>
                    <a:lnTo>
                      <a:pt x="2602" y="1105"/>
                    </a:lnTo>
                    <a:lnTo>
                      <a:pt x="2602" y="1108"/>
                    </a:lnTo>
                    <a:lnTo>
                      <a:pt x="2607" y="1123"/>
                    </a:lnTo>
                    <a:lnTo>
                      <a:pt x="2610" y="1123"/>
                    </a:lnTo>
                    <a:lnTo>
                      <a:pt x="2615" y="1120"/>
                    </a:lnTo>
                    <a:lnTo>
                      <a:pt x="2615" y="1123"/>
                    </a:lnTo>
                    <a:lnTo>
                      <a:pt x="2612" y="1128"/>
                    </a:lnTo>
                    <a:lnTo>
                      <a:pt x="2610" y="1130"/>
                    </a:lnTo>
                    <a:lnTo>
                      <a:pt x="2612" y="1135"/>
                    </a:lnTo>
                    <a:lnTo>
                      <a:pt x="2613" y="1135"/>
                    </a:lnTo>
                    <a:lnTo>
                      <a:pt x="2622" y="1142"/>
                    </a:lnTo>
                    <a:lnTo>
                      <a:pt x="2620" y="1150"/>
                    </a:lnTo>
                    <a:lnTo>
                      <a:pt x="2622" y="1152"/>
                    </a:lnTo>
                    <a:lnTo>
                      <a:pt x="2622" y="1155"/>
                    </a:lnTo>
                    <a:lnTo>
                      <a:pt x="2623" y="1165"/>
                    </a:lnTo>
                    <a:lnTo>
                      <a:pt x="2627" y="1165"/>
                    </a:lnTo>
                    <a:lnTo>
                      <a:pt x="2627" y="1170"/>
                    </a:lnTo>
                    <a:lnTo>
                      <a:pt x="2625" y="1171"/>
                    </a:lnTo>
                    <a:lnTo>
                      <a:pt x="2625" y="1178"/>
                    </a:lnTo>
                    <a:lnTo>
                      <a:pt x="2628" y="1183"/>
                    </a:lnTo>
                    <a:lnTo>
                      <a:pt x="2628" y="1188"/>
                    </a:lnTo>
                    <a:lnTo>
                      <a:pt x="2622" y="1195"/>
                    </a:lnTo>
                    <a:lnTo>
                      <a:pt x="2620" y="1201"/>
                    </a:lnTo>
                    <a:lnTo>
                      <a:pt x="2617" y="1208"/>
                    </a:lnTo>
                    <a:lnTo>
                      <a:pt x="2618" y="1216"/>
                    </a:lnTo>
                    <a:lnTo>
                      <a:pt x="2620" y="1216"/>
                    </a:lnTo>
                    <a:lnTo>
                      <a:pt x="2618" y="1223"/>
                    </a:lnTo>
                    <a:lnTo>
                      <a:pt x="2615" y="1226"/>
                    </a:lnTo>
                    <a:lnTo>
                      <a:pt x="2615" y="1233"/>
                    </a:lnTo>
                    <a:lnTo>
                      <a:pt x="2612" y="1240"/>
                    </a:lnTo>
                    <a:lnTo>
                      <a:pt x="2613" y="1240"/>
                    </a:lnTo>
                    <a:lnTo>
                      <a:pt x="2613" y="1243"/>
                    </a:lnTo>
                    <a:lnTo>
                      <a:pt x="2610" y="1248"/>
                    </a:lnTo>
                    <a:lnTo>
                      <a:pt x="2612" y="1258"/>
                    </a:lnTo>
                    <a:lnTo>
                      <a:pt x="2607" y="1263"/>
                    </a:lnTo>
                    <a:lnTo>
                      <a:pt x="2608" y="1268"/>
                    </a:lnTo>
                    <a:lnTo>
                      <a:pt x="2610" y="1269"/>
                    </a:lnTo>
                    <a:lnTo>
                      <a:pt x="2610" y="1273"/>
                    </a:lnTo>
                    <a:lnTo>
                      <a:pt x="2605" y="1279"/>
                    </a:lnTo>
                    <a:lnTo>
                      <a:pt x="2603" y="1284"/>
                    </a:lnTo>
                    <a:lnTo>
                      <a:pt x="2598" y="1289"/>
                    </a:lnTo>
                    <a:lnTo>
                      <a:pt x="2598" y="1293"/>
                    </a:lnTo>
                    <a:lnTo>
                      <a:pt x="2593" y="1299"/>
                    </a:lnTo>
                    <a:lnTo>
                      <a:pt x="2588" y="1318"/>
                    </a:lnTo>
                    <a:lnTo>
                      <a:pt x="2585" y="1319"/>
                    </a:lnTo>
                    <a:lnTo>
                      <a:pt x="2585" y="1324"/>
                    </a:lnTo>
                    <a:lnTo>
                      <a:pt x="2587" y="1326"/>
                    </a:lnTo>
                    <a:lnTo>
                      <a:pt x="2587" y="1328"/>
                    </a:lnTo>
                    <a:lnTo>
                      <a:pt x="2580" y="1331"/>
                    </a:lnTo>
                    <a:lnTo>
                      <a:pt x="2580" y="1336"/>
                    </a:lnTo>
                    <a:lnTo>
                      <a:pt x="2575" y="1338"/>
                    </a:lnTo>
                    <a:lnTo>
                      <a:pt x="2575" y="1346"/>
                    </a:lnTo>
                    <a:lnTo>
                      <a:pt x="2573" y="1346"/>
                    </a:lnTo>
                    <a:lnTo>
                      <a:pt x="2575" y="1349"/>
                    </a:lnTo>
                    <a:lnTo>
                      <a:pt x="2570" y="1357"/>
                    </a:lnTo>
                    <a:lnTo>
                      <a:pt x="2568" y="1356"/>
                    </a:lnTo>
                    <a:lnTo>
                      <a:pt x="2565" y="1356"/>
                    </a:lnTo>
                    <a:lnTo>
                      <a:pt x="2567" y="1359"/>
                    </a:lnTo>
                    <a:lnTo>
                      <a:pt x="2567" y="1364"/>
                    </a:lnTo>
                    <a:lnTo>
                      <a:pt x="2562" y="1367"/>
                    </a:lnTo>
                    <a:lnTo>
                      <a:pt x="2563" y="1369"/>
                    </a:lnTo>
                    <a:lnTo>
                      <a:pt x="2555" y="1379"/>
                    </a:lnTo>
                    <a:lnTo>
                      <a:pt x="2552" y="1384"/>
                    </a:lnTo>
                    <a:lnTo>
                      <a:pt x="2548" y="1384"/>
                    </a:lnTo>
                    <a:lnTo>
                      <a:pt x="2547" y="1387"/>
                    </a:lnTo>
                    <a:lnTo>
                      <a:pt x="2540" y="1387"/>
                    </a:lnTo>
                    <a:lnTo>
                      <a:pt x="2535" y="1394"/>
                    </a:lnTo>
                    <a:lnTo>
                      <a:pt x="2532" y="1391"/>
                    </a:lnTo>
                    <a:lnTo>
                      <a:pt x="2529" y="1392"/>
                    </a:lnTo>
                    <a:lnTo>
                      <a:pt x="2522" y="1389"/>
                    </a:lnTo>
                    <a:lnTo>
                      <a:pt x="2514" y="1387"/>
                    </a:lnTo>
                    <a:lnTo>
                      <a:pt x="2514" y="1379"/>
                    </a:lnTo>
                    <a:lnTo>
                      <a:pt x="2510" y="1377"/>
                    </a:lnTo>
                    <a:lnTo>
                      <a:pt x="2505" y="1379"/>
                    </a:lnTo>
                    <a:lnTo>
                      <a:pt x="2500" y="1376"/>
                    </a:lnTo>
                    <a:lnTo>
                      <a:pt x="2499" y="1379"/>
                    </a:lnTo>
                    <a:lnTo>
                      <a:pt x="2499" y="1382"/>
                    </a:lnTo>
                    <a:lnTo>
                      <a:pt x="2494" y="1386"/>
                    </a:lnTo>
                    <a:lnTo>
                      <a:pt x="2494" y="1394"/>
                    </a:lnTo>
                    <a:lnTo>
                      <a:pt x="2490" y="1396"/>
                    </a:lnTo>
                    <a:lnTo>
                      <a:pt x="2489" y="1402"/>
                    </a:lnTo>
                    <a:lnTo>
                      <a:pt x="2487" y="1401"/>
                    </a:lnTo>
                    <a:lnTo>
                      <a:pt x="2480" y="1402"/>
                    </a:lnTo>
                    <a:lnTo>
                      <a:pt x="2479" y="1409"/>
                    </a:lnTo>
                    <a:lnTo>
                      <a:pt x="2477" y="1409"/>
                    </a:lnTo>
                    <a:lnTo>
                      <a:pt x="2477" y="1409"/>
                    </a:lnTo>
                    <a:close/>
                    <a:moveTo>
                      <a:pt x="804" y="1424"/>
                    </a:moveTo>
                    <a:lnTo>
                      <a:pt x="799" y="1419"/>
                    </a:lnTo>
                    <a:lnTo>
                      <a:pt x="769" y="1424"/>
                    </a:lnTo>
                    <a:lnTo>
                      <a:pt x="804" y="1424"/>
                    </a:lnTo>
                    <a:lnTo>
                      <a:pt x="804" y="1424"/>
                    </a:lnTo>
                    <a:close/>
                    <a:moveTo>
                      <a:pt x="2834" y="1331"/>
                    </a:moveTo>
                    <a:lnTo>
                      <a:pt x="2836" y="1331"/>
                    </a:lnTo>
                    <a:lnTo>
                      <a:pt x="2841" y="1329"/>
                    </a:lnTo>
                    <a:lnTo>
                      <a:pt x="2841" y="1326"/>
                    </a:lnTo>
                    <a:lnTo>
                      <a:pt x="2838" y="1328"/>
                    </a:lnTo>
                    <a:lnTo>
                      <a:pt x="2834" y="1331"/>
                    </a:lnTo>
                    <a:lnTo>
                      <a:pt x="2834" y="1331"/>
                    </a:lnTo>
                    <a:close/>
                    <a:moveTo>
                      <a:pt x="2475" y="85"/>
                    </a:moveTo>
                    <a:lnTo>
                      <a:pt x="2477" y="83"/>
                    </a:lnTo>
                    <a:lnTo>
                      <a:pt x="2479" y="82"/>
                    </a:lnTo>
                    <a:lnTo>
                      <a:pt x="2475" y="78"/>
                    </a:lnTo>
                    <a:lnTo>
                      <a:pt x="2474" y="82"/>
                    </a:lnTo>
                    <a:lnTo>
                      <a:pt x="2475" y="85"/>
                    </a:lnTo>
                    <a:lnTo>
                      <a:pt x="2475" y="85"/>
                    </a:lnTo>
                    <a:close/>
                    <a:moveTo>
                      <a:pt x="2457" y="80"/>
                    </a:moveTo>
                    <a:lnTo>
                      <a:pt x="2460" y="80"/>
                    </a:lnTo>
                    <a:lnTo>
                      <a:pt x="2462" y="78"/>
                    </a:lnTo>
                    <a:lnTo>
                      <a:pt x="2455" y="77"/>
                    </a:lnTo>
                    <a:lnTo>
                      <a:pt x="2454" y="78"/>
                    </a:lnTo>
                    <a:lnTo>
                      <a:pt x="2457" y="80"/>
                    </a:lnTo>
                    <a:lnTo>
                      <a:pt x="2457" y="80"/>
                    </a:lnTo>
                    <a:close/>
                    <a:moveTo>
                      <a:pt x="2439" y="87"/>
                    </a:moveTo>
                    <a:lnTo>
                      <a:pt x="2441" y="87"/>
                    </a:lnTo>
                    <a:lnTo>
                      <a:pt x="2442" y="85"/>
                    </a:lnTo>
                    <a:lnTo>
                      <a:pt x="2441" y="82"/>
                    </a:lnTo>
                    <a:lnTo>
                      <a:pt x="2437" y="80"/>
                    </a:lnTo>
                    <a:lnTo>
                      <a:pt x="2436" y="83"/>
                    </a:lnTo>
                    <a:lnTo>
                      <a:pt x="2439" y="87"/>
                    </a:lnTo>
                    <a:lnTo>
                      <a:pt x="2439" y="87"/>
                    </a:lnTo>
                    <a:close/>
                    <a:moveTo>
                      <a:pt x="2859" y="552"/>
                    </a:moveTo>
                    <a:lnTo>
                      <a:pt x="2857" y="552"/>
                    </a:lnTo>
                    <a:lnTo>
                      <a:pt x="2859" y="557"/>
                    </a:lnTo>
                    <a:lnTo>
                      <a:pt x="2861" y="555"/>
                    </a:lnTo>
                    <a:lnTo>
                      <a:pt x="2861" y="552"/>
                    </a:lnTo>
                    <a:lnTo>
                      <a:pt x="2859" y="550"/>
                    </a:lnTo>
                    <a:lnTo>
                      <a:pt x="2859" y="552"/>
                    </a:lnTo>
                    <a:lnTo>
                      <a:pt x="2859" y="552"/>
                    </a:lnTo>
                    <a:close/>
                    <a:moveTo>
                      <a:pt x="2852" y="544"/>
                    </a:moveTo>
                    <a:lnTo>
                      <a:pt x="2857" y="547"/>
                    </a:lnTo>
                    <a:lnTo>
                      <a:pt x="2859" y="547"/>
                    </a:lnTo>
                    <a:lnTo>
                      <a:pt x="2859" y="545"/>
                    </a:lnTo>
                    <a:lnTo>
                      <a:pt x="2856" y="540"/>
                    </a:lnTo>
                    <a:lnTo>
                      <a:pt x="2852" y="540"/>
                    </a:lnTo>
                    <a:lnTo>
                      <a:pt x="2852" y="544"/>
                    </a:lnTo>
                    <a:lnTo>
                      <a:pt x="2852" y="544"/>
                    </a:lnTo>
                    <a:close/>
                    <a:moveTo>
                      <a:pt x="456" y="278"/>
                    </a:moveTo>
                    <a:lnTo>
                      <a:pt x="457" y="276"/>
                    </a:lnTo>
                    <a:lnTo>
                      <a:pt x="459" y="274"/>
                    </a:lnTo>
                    <a:lnTo>
                      <a:pt x="465" y="271"/>
                    </a:lnTo>
                    <a:lnTo>
                      <a:pt x="465" y="268"/>
                    </a:lnTo>
                    <a:lnTo>
                      <a:pt x="464" y="268"/>
                    </a:lnTo>
                    <a:lnTo>
                      <a:pt x="459" y="271"/>
                    </a:lnTo>
                    <a:lnTo>
                      <a:pt x="456" y="271"/>
                    </a:lnTo>
                    <a:lnTo>
                      <a:pt x="454" y="274"/>
                    </a:lnTo>
                    <a:lnTo>
                      <a:pt x="456" y="278"/>
                    </a:lnTo>
                    <a:lnTo>
                      <a:pt x="456" y="278"/>
                    </a:lnTo>
                    <a:close/>
                    <a:moveTo>
                      <a:pt x="426" y="417"/>
                    </a:moveTo>
                    <a:lnTo>
                      <a:pt x="432" y="417"/>
                    </a:lnTo>
                    <a:lnTo>
                      <a:pt x="441" y="414"/>
                    </a:lnTo>
                    <a:lnTo>
                      <a:pt x="446" y="412"/>
                    </a:lnTo>
                    <a:lnTo>
                      <a:pt x="451" y="414"/>
                    </a:lnTo>
                    <a:lnTo>
                      <a:pt x="452" y="416"/>
                    </a:lnTo>
                    <a:lnTo>
                      <a:pt x="457" y="417"/>
                    </a:lnTo>
                    <a:lnTo>
                      <a:pt x="462" y="416"/>
                    </a:lnTo>
                    <a:lnTo>
                      <a:pt x="459" y="412"/>
                    </a:lnTo>
                    <a:lnTo>
                      <a:pt x="459" y="409"/>
                    </a:lnTo>
                    <a:lnTo>
                      <a:pt x="462" y="411"/>
                    </a:lnTo>
                    <a:lnTo>
                      <a:pt x="464" y="414"/>
                    </a:lnTo>
                    <a:lnTo>
                      <a:pt x="469" y="416"/>
                    </a:lnTo>
                    <a:lnTo>
                      <a:pt x="475" y="416"/>
                    </a:lnTo>
                    <a:lnTo>
                      <a:pt x="475" y="414"/>
                    </a:lnTo>
                    <a:lnTo>
                      <a:pt x="480" y="414"/>
                    </a:lnTo>
                    <a:lnTo>
                      <a:pt x="482" y="407"/>
                    </a:lnTo>
                    <a:lnTo>
                      <a:pt x="482" y="402"/>
                    </a:lnTo>
                    <a:lnTo>
                      <a:pt x="485" y="399"/>
                    </a:lnTo>
                    <a:lnTo>
                      <a:pt x="485" y="394"/>
                    </a:lnTo>
                    <a:lnTo>
                      <a:pt x="482" y="392"/>
                    </a:lnTo>
                    <a:lnTo>
                      <a:pt x="480" y="386"/>
                    </a:lnTo>
                    <a:lnTo>
                      <a:pt x="475" y="386"/>
                    </a:lnTo>
                    <a:lnTo>
                      <a:pt x="472" y="386"/>
                    </a:lnTo>
                    <a:lnTo>
                      <a:pt x="470" y="384"/>
                    </a:lnTo>
                    <a:lnTo>
                      <a:pt x="474" y="382"/>
                    </a:lnTo>
                    <a:lnTo>
                      <a:pt x="477" y="382"/>
                    </a:lnTo>
                    <a:lnTo>
                      <a:pt x="480" y="382"/>
                    </a:lnTo>
                    <a:lnTo>
                      <a:pt x="482" y="386"/>
                    </a:lnTo>
                    <a:lnTo>
                      <a:pt x="482" y="389"/>
                    </a:lnTo>
                    <a:lnTo>
                      <a:pt x="485" y="389"/>
                    </a:lnTo>
                    <a:lnTo>
                      <a:pt x="487" y="387"/>
                    </a:lnTo>
                    <a:lnTo>
                      <a:pt x="485" y="381"/>
                    </a:lnTo>
                    <a:lnTo>
                      <a:pt x="480" y="374"/>
                    </a:lnTo>
                    <a:lnTo>
                      <a:pt x="475" y="368"/>
                    </a:lnTo>
                    <a:lnTo>
                      <a:pt x="477" y="366"/>
                    </a:lnTo>
                    <a:lnTo>
                      <a:pt x="480" y="369"/>
                    </a:lnTo>
                    <a:lnTo>
                      <a:pt x="480" y="372"/>
                    </a:lnTo>
                    <a:lnTo>
                      <a:pt x="485" y="374"/>
                    </a:lnTo>
                    <a:lnTo>
                      <a:pt x="490" y="376"/>
                    </a:lnTo>
                    <a:lnTo>
                      <a:pt x="490" y="372"/>
                    </a:lnTo>
                    <a:lnTo>
                      <a:pt x="490" y="369"/>
                    </a:lnTo>
                    <a:lnTo>
                      <a:pt x="489" y="368"/>
                    </a:lnTo>
                    <a:lnTo>
                      <a:pt x="489" y="366"/>
                    </a:lnTo>
                    <a:lnTo>
                      <a:pt x="492" y="361"/>
                    </a:lnTo>
                    <a:lnTo>
                      <a:pt x="492" y="358"/>
                    </a:lnTo>
                    <a:lnTo>
                      <a:pt x="487" y="353"/>
                    </a:lnTo>
                    <a:lnTo>
                      <a:pt x="482" y="348"/>
                    </a:lnTo>
                    <a:lnTo>
                      <a:pt x="485" y="348"/>
                    </a:lnTo>
                    <a:lnTo>
                      <a:pt x="490" y="349"/>
                    </a:lnTo>
                    <a:lnTo>
                      <a:pt x="494" y="349"/>
                    </a:lnTo>
                    <a:lnTo>
                      <a:pt x="495" y="344"/>
                    </a:lnTo>
                    <a:lnTo>
                      <a:pt x="494" y="343"/>
                    </a:lnTo>
                    <a:lnTo>
                      <a:pt x="490" y="343"/>
                    </a:lnTo>
                    <a:lnTo>
                      <a:pt x="490" y="338"/>
                    </a:lnTo>
                    <a:lnTo>
                      <a:pt x="494" y="336"/>
                    </a:lnTo>
                    <a:lnTo>
                      <a:pt x="499" y="339"/>
                    </a:lnTo>
                    <a:lnTo>
                      <a:pt x="504" y="341"/>
                    </a:lnTo>
                    <a:lnTo>
                      <a:pt x="507" y="339"/>
                    </a:lnTo>
                    <a:lnTo>
                      <a:pt x="504" y="338"/>
                    </a:lnTo>
                    <a:lnTo>
                      <a:pt x="502" y="334"/>
                    </a:lnTo>
                    <a:lnTo>
                      <a:pt x="507" y="334"/>
                    </a:lnTo>
                    <a:lnTo>
                      <a:pt x="509" y="336"/>
                    </a:lnTo>
                    <a:lnTo>
                      <a:pt x="512" y="333"/>
                    </a:lnTo>
                    <a:lnTo>
                      <a:pt x="514" y="329"/>
                    </a:lnTo>
                    <a:lnTo>
                      <a:pt x="512" y="328"/>
                    </a:lnTo>
                    <a:lnTo>
                      <a:pt x="512" y="326"/>
                    </a:lnTo>
                    <a:lnTo>
                      <a:pt x="519" y="323"/>
                    </a:lnTo>
                    <a:lnTo>
                      <a:pt x="520" y="319"/>
                    </a:lnTo>
                    <a:lnTo>
                      <a:pt x="515" y="318"/>
                    </a:lnTo>
                    <a:lnTo>
                      <a:pt x="514" y="314"/>
                    </a:lnTo>
                    <a:lnTo>
                      <a:pt x="517" y="311"/>
                    </a:lnTo>
                    <a:lnTo>
                      <a:pt x="519" y="314"/>
                    </a:lnTo>
                    <a:lnTo>
                      <a:pt x="522" y="313"/>
                    </a:lnTo>
                    <a:lnTo>
                      <a:pt x="529" y="304"/>
                    </a:lnTo>
                    <a:lnTo>
                      <a:pt x="530" y="299"/>
                    </a:lnTo>
                    <a:lnTo>
                      <a:pt x="534" y="296"/>
                    </a:lnTo>
                    <a:lnTo>
                      <a:pt x="534" y="291"/>
                    </a:lnTo>
                    <a:lnTo>
                      <a:pt x="540" y="288"/>
                    </a:lnTo>
                    <a:lnTo>
                      <a:pt x="544" y="281"/>
                    </a:lnTo>
                    <a:lnTo>
                      <a:pt x="547" y="273"/>
                    </a:lnTo>
                    <a:lnTo>
                      <a:pt x="550" y="273"/>
                    </a:lnTo>
                    <a:lnTo>
                      <a:pt x="560" y="268"/>
                    </a:lnTo>
                    <a:lnTo>
                      <a:pt x="570" y="256"/>
                    </a:lnTo>
                    <a:lnTo>
                      <a:pt x="577" y="251"/>
                    </a:lnTo>
                    <a:lnTo>
                      <a:pt x="580" y="251"/>
                    </a:lnTo>
                    <a:lnTo>
                      <a:pt x="587" y="246"/>
                    </a:lnTo>
                    <a:lnTo>
                      <a:pt x="595" y="245"/>
                    </a:lnTo>
                    <a:lnTo>
                      <a:pt x="598" y="241"/>
                    </a:lnTo>
                    <a:lnTo>
                      <a:pt x="605" y="233"/>
                    </a:lnTo>
                    <a:lnTo>
                      <a:pt x="610" y="231"/>
                    </a:lnTo>
                    <a:lnTo>
                      <a:pt x="612" y="231"/>
                    </a:lnTo>
                    <a:lnTo>
                      <a:pt x="617" y="230"/>
                    </a:lnTo>
                    <a:lnTo>
                      <a:pt x="617" y="226"/>
                    </a:lnTo>
                    <a:lnTo>
                      <a:pt x="615" y="225"/>
                    </a:lnTo>
                    <a:lnTo>
                      <a:pt x="617" y="221"/>
                    </a:lnTo>
                    <a:lnTo>
                      <a:pt x="617" y="216"/>
                    </a:lnTo>
                    <a:lnTo>
                      <a:pt x="617" y="211"/>
                    </a:lnTo>
                    <a:lnTo>
                      <a:pt x="615" y="210"/>
                    </a:lnTo>
                    <a:lnTo>
                      <a:pt x="612" y="210"/>
                    </a:lnTo>
                    <a:lnTo>
                      <a:pt x="612" y="205"/>
                    </a:lnTo>
                    <a:lnTo>
                      <a:pt x="613" y="198"/>
                    </a:lnTo>
                    <a:lnTo>
                      <a:pt x="612" y="196"/>
                    </a:lnTo>
                    <a:lnTo>
                      <a:pt x="607" y="196"/>
                    </a:lnTo>
                    <a:lnTo>
                      <a:pt x="605" y="193"/>
                    </a:lnTo>
                    <a:lnTo>
                      <a:pt x="600" y="193"/>
                    </a:lnTo>
                    <a:lnTo>
                      <a:pt x="598" y="190"/>
                    </a:lnTo>
                    <a:lnTo>
                      <a:pt x="597" y="186"/>
                    </a:lnTo>
                    <a:lnTo>
                      <a:pt x="595" y="185"/>
                    </a:lnTo>
                    <a:lnTo>
                      <a:pt x="590" y="186"/>
                    </a:lnTo>
                    <a:lnTo>
                      <a:pt x="588" y="190"/>
                    </a:lnTo>
                    <a:lnTo>
                      <a:pt x="587" y="188"/>
                    </a:lnTo>
                    <a:lnTo>
                      <a:pt x="582" y="186"/>
                    </a:lnTo>
                    <a:lnTo>
                      <a:pt x="578" y="188"/>
                    </a:lnTo>
                    <a:lnTo>
                      <a:pt x="572" y="191"/>
                    </a:lnTo>
                    <a:lnTo>
                      <a:pt x="572" y="195"/>
                    </a:lnTo>
                    <a:lnTo>
                      <a:pt x="568" y="198"/>
                    </a:lnTo>
                    <a:lnTo>
                      <a:pt x="565" y="198"/>
                    </a:lnTo>
                    <a:lnTo>
                      <a:pt x="562" y="201"/>
                    </a:lnTo>
                    <a:lnTo>
                      <a:pt x="562" y="203"/>
                    </a:lnTo>
                    <a:lnTo>
                      <a:pt x="559" y="208"/>
                    </a:lnTo>
                    <a:lnTo>
                      <a:pt x="557" y="210"/>
                    </a:lnTo>
                    <a:lnTo>
                      <a:pt x="560" y="215"/>
                    </a:lnTo>
                    <a:lnTo>
                      <a:pt x="560" y="216"/>
                    </a:lnTo>
                    <a:lnTo>
                      <a:pt x="557" y="216"/>
                    </a:lnTo>
                    <a:lnTo>
                      <a:pt x="554" y="220"/>
                    </a:lnTo>
                    <a:lnTo>
                      <a:pt x="554" y="223"/>
                    </a:lnTo>
                    <a:lnTo>
                      <a:pt x="552" y="223"/>
                    </a:lnTo>
                    <a:lnTo>
                      <a:pt x="549" y="226"/>
                    </a:lnTo>
                    <a:lnTo>
                      <a:pt x="540" y="231"/>
                    </a:lnTo>
                    <a:lnTo>
                      <a:pt x="539" y="235"/>
                    </a:lnTo>
                    <a:lnTo>
                      <a:pt x="535" y="233"/>
                    </a:lnTo>
                    <a:lnTo>
                      <a:pt x="532" y="233"/>
                    </a:lnTo>
                    <a:lnTo>
                      <a:pt x="529" y="236"/>
                    </a:lnTo>
                    <a:lnTo>
                      <a:pt x="524" y="241"/>
                    </a:lnTo>
                    <a:lnTo>
                      <a:pt x="520" y="243"/>
                    </a:lnTo>
                    <a:lnTo>
                      <a:pt x="519" y="243"/>
                    </a:lnTo>
                    <a:lnTo>
                      <a:pt x="517" y="240"/>
                    </a:lnTo>
                    <a:lnTo>
                      <a:pt x="515" y="240"/>
                    </a:lnTo>
                    <a:lnTo>
                      <a:pt x="515" y="241"/>
                    </a:lnTo>
                    <a:lnTo>
                      <a:pt x="515" y="246"/>
                    </a:lnTo>
                    <a:lnTo>
                      <a:pt x="514" y="248"/>
                    </a:lnTo>
                    <a:lnTo>
                      <a:pt x="512" y="245"/>
                    </a:lnTo>
                    <a:lnTo>
                      <a:pt x="510" y="241"/>
                    </a:lnTo>
                    <a:lnTo>
                      <a:pt x="502" y="241"/>
                    </a:lnTo>
                    <a:lnTo>
                      <a:pt x="494" y="243"/>
                    </a:lnTo>
                    <a:lnTo>
                      <a:pt x="492" y="245"/>
                    </a:lnTo>
                    <a:lnTo>
                      <a:pt x="489" y="246"/>
                    </a:lnTo>
                    <a:lnTo>
                      <a:pt x="487" y="248"/>
                    </a:lnTo>
                    <a:lnTo>
                      <a:pt x="489" y="253"/>
                    </a:lnTo>
                    <a:lnTo>
                      <a:pt x="492" y="256"/>
                    </a:lnTo>
                    <a:lnTo>
                      <a:pt x="490" y="258"/>
                    </a:lnTo>
                    <a:lnTo>
                      <a:pt x="489" y="258"/>
                    </a:lnTo>
                    <a:lnTo>
                      <a:pt x="485" y="261"/>
                    </a:lnTo>
                    <a:lnTo>
                      <a:pt x="484" y="261"/>
                    </a:lnTo>
                    <a:lnTo>
                      <a:pt x="484" y="260"/>
                    </a:lnTo>
                    <a:lnTo>
                      <a:pt x="485" y="258"/>
                    </a:lnTo>
                    <a:lnTo>
                      <a:pt x="485" y="255"/>
                    </a:lnTo>
                    <a:lnTo>
                      <a:pt x="482" y="255"/>
                    </a:lnTo>
                    <a:lnTo>
                      <a:pt x="479" y="260"/>
                    </a:lnTo>
                    <a:lnTo>
                      <a:pt x="475" y="261"/>
                    </a:lnTo>
                    <a:lnTo>
                      <a:pt x="475" y="265"/>
                    </a:lnTo>
                    <a:lnTo>
                      <a:pt x="479" y="266"/>
                    </a:lnTo>
                    <a:lnTo>
                      <a:pt x="475" y="268"/>
                    </a:lnTo>
                    <a:lnTo>
                      <a:pt x="474" y="271"/>
                    </a:lnTo>
                    <a:lnTo>
                      <a:pt x="469" y="271"/>
                    </a:lnTo>
                    <a:lnTo>
                      <a:pt x="465" y="273"/>
                    </a:lnTo>
                    <a:lnTo>
                      <a:pt x="465" y="276"/>
                    </a:lnTo>
                    <a:lnTo>
                      <a:pt x="461" y="278"/>
                    </a:lnTo>
                    <a:lnTo>
                      <a:pt x="459" y="279"/>
                    </a:lnTo>
                    <a:lnTo>
                      <a:pt x="457" y="286"/>
                    </a:lnTo>
                    <a:lnTo>
                      <a:pt x="459" y="288"/>
                    </a:lnTo>
                    <a:lnTo>
                      <a:pt x="461" y="288"/>
                    </a:lnTo>
                    <a:lnTo>
                      <a:pt x="457" y="291"/>
                    </a:lnTo>
                    <a:lnTo>
                      <a:pt x="451" y="291"/>
                    </a:lnTo>
                    <a:lnTo>
                      <a:pt x="447" y="293"/>
                    </a:lnTo>
                    <a:lnTo>
                      <a:pt x="447" y="298"/>
                    </a:lnTo>
                    <a:lnTo>
                      <a:pt x="447" y="301"/>
                    </a:lnTo>
                    <a:lnTo>
                      <a:pt x="451" y="303"/>
                    </a:lnTo>
                    <a:lnTo>
                      <a:pt x="454" y="301"/>
                    </a:lnTo>
                    <a:lnTo>
                      <a:pt x="456" y="303"/>
                    </a:lnTo>
                    <a:lnTo>
                      <a:pt x="454" y="306"/>
                    </a:lnTo>
                    <a:lnTo>
                      <a:pt x="456" y="309"/>
                    </a:lnTo>
                    <a:lnTo>
                      <a:pt x="452" y="311"/>
                    </a:lnTo>
                    <a:lnTo>
                      <a:pt x="449" y="311"/>
                    </a:lnTo>
                    <a:lnTo>
                      <a:pt x="442" y="309"/>
                    </a:lnTo>
                    <a:lnTo>
                      <a:pt x="437" y="311"/>
                    </a:lnTo>
                    <a:lnTo>
                      <a:pt x="436" y="314"/>
                    </a:lnTo>
                    <a:lnTo>
                      <a:pt x="437" y="318"/>
                    </a:lnTo>
                    <a:lnTo>
                      <a:pt x="434" y="321"/>
                    </a:lnTo>
                    <a:lnTo>
                      <a:pt x="431" y="324"/>
                    </a:lnTo>
                    <a:lnTo>
                      <a:pt x="427" y="323"/>
                    </a:lnTo>
                    <a:lnTo>
                      <a:pt x="424" y="321"/>
                    </a:lnTo>
                    <a:lnTo>
                      <a:pt x="422" y="318"/>
                    </a:lnTo>
                    <a:lnTo>
                      <a:pt x="421" y="318"/>
                    </a:lnTo>
                    <a:lnTo>
                      <a:pt x="419" y="324"/>
                    </a:lnTo>
                    <a:lnTo>
                      <a:pt x="421" y="328"/>
                    </a:lnTo>
                    <a:lnTo>
                      <a:pt x="426" y="331"/>
                    </a:lnTo>
                    <a:lnTo>
                      <a:pt x="427" y="331"/>
                    </a:lnTo>
                    <a:lnTo>
                      <a:pt x="429" y="331"/>
                    </a:lnTo>
                    <a:lnTo>
                      <a:pt x="429" y="334"/>
                    </a:lnTo>
                    <a:lnTo>
                      <a:pt x="427" y="339"/>
                    </a:lnTo>
                    <a:lnTo>
                      <a:pt x="429" y="341"/>
                    </a:lnTo>
                    <a:lnTo>
                      <a:pt x="431" y="343"/>
                    </a:lnTo>
                    <a:lnTo>
                      <a:pt x="434" y="339"/>
                    </a:lnTo>
                    <a:lnTo>
                      <a:pt x="436" y="339"/>
                    </a:lnTo>
                    <a:lnTo>
                      <a:pt x="437" y="341"/>
                    </a:lnTo>
                    <a:lnTo>
                      <a:pt x="442" y="341"/>
                    </a:lnTo>
                    <a:lnTo>
                      <a:pt x="446" y="339"/>
                    </a:lnTo>
                    <a:lnTo>
                      <a:pt x="447" y="341"/>
                    </a:lnTo>
                    <a:lnTo>
                      <a:pt x="446" y="343"/>
                    </a:lnTo>
                    <a:lnTo>
                      <a:pt x="442" y="344"/>
                    </a:lnTo>
                    <a:lnTo>
                      <a:pt x="436" y="344"/>
                    </a:lnTo>
                    <a:lnTo>
                      <a:pt x="434" y="346"/>
                    </a:lnTo>
                    <a:lnTo>
                      <a:pt x="431" y="346"/>
                    </a:lnTo>
                    <a:lnTo>
                      <a:pt x="429" y="348"/>
                    </a:lnTo>
                    <a:lnTo>
                      <a:pt x="431" y="353"/>
                    </a:lnTo>
                    <a:lnTo>
                      <a:pt x="434" y="354"/>
                    </a:lnTo>
                    <a:lnTo>
                      <a:pt x="437" y="356"/>
                    </a:lnTo>
                    <a:lnTo>
                      <a:pt x="441" y="354"/>
                    </a:lnTo>
                    <a:lnTo>
                      <a:pt x="442" y="356"/>
                    </a:lnTo>
                    <a:lnTo>
                      <a:pt x="441" y="358"/>
                    </a:lnTo>
                    <a:lnTo>
                      <a:pt x="436" y="359"/>
                    </a:lnTo>
                    <a:lnTo>
                      <a:pt x="431" y="359"/>
                    </a:lnTo>
                    <a:lnTo>
                      <a:pt x="427" y="361"/>
                    </a:lnTo>
                    <a:lnTo>
                      <a:pt x="427" y="363"/>
                    </a:lnTo>
                    <a:lnTo>
                      <a:pt x="429" y="364"/>
                    </a:lnTo>
                    <a:lnTo>
                      <a:pt x="434" y="364"/>
                    </a:lnTo>
                    <a:lnTo>
                      <a:pt x="437" y="364"/>
                    </a:lnTo>
                    <a:lnTo>
                      <a:pt x="437" y="366"/>
                    </a:lnTo>
                    <a:lnTo>
                      <a:pt x="436" y="368"/>
                    </a:lnTo>
                    <a:lnTo>
                      <a:pt x="431" y="368"/>
                    </a:lnTo>
                    <a:lnTo>
                      <a:pt x="431" y="371"/>
                    </a:lnTo>
                    <a:lnTo>
                      <a:pt x="432" y="371"/>
                    </a:lnTo>
                    <a:lnTo>
                      <a:pt x="437" y="371"/>
                    </a:lnTo>
                    <a:lnTo>
                      <a:pt x="446" y="376"/>
                    </a:lnTo>
                    <a:lnTo>
                      <a:pt x="449" y="377"/>
                    </a:lnTo>
                    <a:lnTo>
                      <a:pt x="449" y="377"/>
                    </a:lnTo>
                    <a:lnTo>
                      <a:pt x="449" y="381"/>
                    </a:lnTo>
                    <a:lnTo>
                      <a:pt x="446" y="377"/>
                    </a:lnTo>
                    <a:lnTo>
                      <a:pt x="441" y="376"/>
                    </a:lnTo>
                    <a:lnTo>
                      <a:pt x="437" y="376"/>
                    </a:lnTo>
                    <a:lnTo>
                      <a:pt x="432" y="372"/>
                    </a:lnTo>
                    <a:lnTo>
                      <a:pt x="429" y="372"/>
                    </a:lnTo>
                    <a:lnTo>
                      <a:pt x="426" y="376"/>
                    </a:lnTo>
                    <a:lnTo>
                      <a:pt x="426" y="379"/>
                    </a:lnTo>
                    <a:lnTo>
                      <a:pt x="422" y="381"/>
                    </a:lnTo>
                    <a:lnTo>
                      <a:pt x="424" y="382"/>
                    </a:lnTo>
                    <a:lnTo>
                      <a:pt x="426" y="384"/>
                    </a:lnTo>
                    <a:lnTo>
                      <a:pt x="424" y="386"/>
                    </a:lnTo>
                    <a:lnTo>
                      <a:pt x="422" y="387"/>
                    </a:lnTo>
                    <a:lnTo>
                      <a:pt x="421" y="387"/>
                    </a:lnTo>
                    <a:lnTo>
                      <a:pt x="417" y="389"/>
                    </a:lnTo>
                    <a:lnTo>
                      <a:pt x="416" y="394"/>
                    </a:lnTo>
                    <a:lnTo>
                      <a:pt x="416" y="396"/>
                    </a:lnTo>
                    <a:lnTo>
                      <a:pt x="416" y="397"/>
                    </a:lnTo>
                    <a:lnTo>
                      <a:pt x="411" y="397"/>
                    </a:lnTo>
                    <a:lnTo>
                      <a:pt x="411" y="399"/>
                    </a:lnTo>
                    <a:lnTo>
                      <a:pt x="416" y="404"/>
                    </a:lnTo>
                    <a:lnTo>
                      <a:pt x="421" y="406"/>
                    </a:lnTo>
                    <a:lnTo>
                      <a:pt x="422" y="404"/>
                    </a:lnTo>
                    <a:lnTo>
                      <a:pt x="424" y="402"/>
                    </a:lnTo>
                    <a:lnTo>
                      <a:pt x="427" y="401"/>
                    </a:lnTo>
                    <a:lnTo>
                      <a:pt x="434" y="396"/>
                    </a:lnTo>
                    <a:lnTo>
                      <a:pt x="439" y="394"/>
                    </a:lnTo>
                    <a:lnTo>
                      <a:pt x="444" y="396"/>
                    </a:lnTo>
                    <a:lnTo>
                      <a:pt x="446" y="397"/>
                    </a:lnTo>
                    <a:lnTo>
                      <a:pt x="446" y="399"/>
                    </a:lnTo>
                    <a:lnTo>
                      <a:pt x="444" y="399"/>
                    </a:lnTo>
                    <a:lnTo>
                      <a:pt x="441" y="397"/>
                    </a:lnTo>
                    <a:lnTo>
                      <a:pt x="437" y="397"/>
                    </a:lnTo>
                    <a:lnTo>
                      <a:pt x="436" y="399"/>
                    </a:lnTo>
                    <a:lnTo>
                      <a:pt x="429" y="402"/>
                    </a:lnTo>
                    <a:lnTo>
                      <a:pt x="427" y="406"/>
                    </a:lnTo>
                    <a:lnTo>
                      <a:pt x="426" y="411"/>
                    </a:lnTo>
                    <a:lnTo>
                      <a:pt x="427" y="414"/>
                    </a:lnTo>
                    <a:lnTo>
                      <a:pt x="426" y="416"/>
                    </a:lnTo>
                    <a:lnTo>
                      <a:pt x="426" y="416"/>
                    </a:lnTo>
                    <a:lnTo>
                      <a:pt x="426" y="417"/>
                    </a:lnTo>
                    <a:lnTo>
                      <a:pt x="426" y="417"/>
                    </a:lnTo>
                    <a:close/>
                    <a:moveTo>
                      <a:pt x="447" y="537"/>
                    </a:moveTo>
                    <a:lnTo>
                      <a:pt x="449" y="537"/>
                    </a:lnTo>
                    <a:lnTo>
                      <a:pt x="451" y="535"/>
                    </a:lnTo>
                    <a:lnTo>
                      <a:pt x="447" y="532"/>
                    </a:lnTo>
                    <a:lnTo>
                      <a:pt x="451" y="529"/>
                    </a:lnTo>
                    <a:lnTo>
                      <a:pt x="449" y="525"/>
                    </a:lnTo>
                    <a:lnTo>
                      <a:pt x="442" y="524"/>
                    </a:lnTo>
                    <a:lnTo>
                      <a:pt x="442" y="520"/>
                    </a:lnTo>
                    <a:lnTo>
                      <a:pt x="439" y="519"/>
                    </a:lnTo>
                    <a:lnTo>
                      <a:pt x="432" y="520"/>
                    </a:lnTo>
                    <a:lnTo>
                      <a:pt x="429" y="522"/>
                    </a:lnTo>
                    <a:lnTo>
                      <a:pt x="431" y="525"/>
                    </a:lnTo>
                    <a:lnTo>
                      <a:pt x="434" y="527"/>
                    </a:lnTo>
                    <a:lnTo>
                      <a:pt x="436" y="525"/>
                    </a:lnTo>
                    <a:lnTo>
                      <a:pt x="439" y="527"/>
                    </a:lnTo>
                    <a:lnTo>
                      <a:pt x="441" y="530"/>
                    </a:lnTo>
                    <a:lnTo>
                      <a:pt x="444" y="532"/>
                    </a:lnTo>
                    <a:lnTo>
                      <a:pt x="447" y="537"/>
                    </a:lnTo>
                    <a:lnTo>
                      <a:pt x="447" y="537"/>
                    </a:lnTo>
                    <a:close/>
                    <a:moveTo>
                      <a:pt x="534" y="535"/>
                    </a:moveTo>
                    <a:lnTo>
                      <a:pt x="529" y="532"/>
                    </a:lnTo>
                    <a:lnTo>
                      <a:pt x="527" y="534"/>
                    </a:lnTo>
                    <a:lnTo>
                      <a:pt x="522" y="532"/>
                    </a:lnTo>
                    <a:lnTo>
                      <a:pt x="519" y="527"/>
                    </a:lnTo>
                    <a:lnTo>
                      <a:pt x="514" y="527"/>
                    </a:lnTo>
                    <a:lnTo>
                      <a:pt x="505" y="522"/>
                    </a:lnTo>
                    <a:lnTo>
                      <a:pt x="504" y="517"/>
                    </a:lnTo>
                    <a:lnTo>
                      <a:pt x="499" y="517"/>
                    </a:lnTo>
                    <a:lnTo>
                      <a:pt x="492" y="507"/>
                    </a:lnTo>
                    <a:lnTo>
                      <a:pt x="484" y="499"/>
                    </a:lnTo>
                    <a:lnTo>
                      <a:pt x="480" y="489"/>
                    </a:lnTo>
                    <a:lnTo>
                      <a:pt x="475" y="482"/>
                    </a:lnTo>
                    <a:lnTo>
                      <a:pt x="475" y="470"/>
                    </a:lnTo>
                    <a:lnTo>
                      <a:pt x="472" y="466"/>
                    </a:lnTo>
                    <a:lnTo>
                      <a:pt x="470" y="452"/>
                    </a:lnTo>
                    <a:lnTo>
                      <a:pt x="469" y="451"/>
                    </a:lnTo>
                    <a:lnTo>
                      <a:pt x="470" y="446"/>
                    </a:lnTo>
                    <a:lnTo>
                      <a:pt x="470" y="444"/>
                    </a:lnTo>
                    <a:lnTo>
                      <a:pt x="467" y="442"/>
                    </a:lnTo>
                    <a:lnTo>
                      <a:pt x="462" y="444"/>
                    </a:lnTo>
                    <a:lnTo>
                      <a:pt x="461" y="442"/>
                    </a:lnTo>
                    <a:lnTo>
                      <a:pt x="461" y="441"/>
                    </a:lnTo>
                    <a:lnTo>
                      <a:pt x="467" y="441"/>
                    </a:lnTo>
                    <a:lnTo>
                      <a:pt x="472" y="439"/>
                    </a:lnTo>
                    <a:lnTo>
                      <a:pt x="474" y="431"/>
                    </a:lnTo>
                    <a:lnTo>
                      <a:pt x="472" y="426"/>
                    </a:lnTo>
                    <a:lnTo>
                      <a:pt x="469" y="427"/>
                    </a:lnTo>
                    <a:lnTo>
                      <a:pt x="464" y="427"/>
                    </a:lnTo>
                    <a:lnTo>
                      <a:pt x="465" y="426"/>
                    </a:lnTo>
                    <a:lnTo>
                      <a:pt x="472" y="424"/>
                    </a:lnTo>
                    <a:lnTo>
                      <a:pt x="474" y="421"/>
                    </a:lnTo>
                    <a:lnTo>
                      <a:pt x="472" y="419"/>
                    </a:lnTo>
                    <a:lnTo>
                      <a:pt x="462" y="419"/>
                    </a:lnTo>
                    <a:lnTo>
                      <a:pt x="451" y="417"/>
                    </a:lnTo>
                    <a:lnTo>
                      <a:pt x="447" y="416"/>
                    </a:lnTo>
                    <a:lnTo>
                      <a:pt x="442" y="416"/>
                    </a:lnTo>
                    <a:lnTo>
                      <a:pt x="434" y="421"/>
                    </a:lnTo>
                    <a:lnTo>
                      <a:pt x="426" y="421"/>
                    </a:lnTo>
                    <a:lnTo>
                      <a:pt x="422" y="422"/>
                    </a:lnTo>
                    <a:lnTo>
                      <a:pt x="417" y="426"/>
                    </a:lnTo>
                    <a:lnTo>
                      <a:pt x="416" y="431"/>
                    </a:lnTo>
                    <a:lnTo>
                      <a:pt x="414" y="434"/>
                    </a:lnTo>
                    <a:lnTo>
                      <a:pt x="416" y="439"/>
                    </a:lnTo>
                    <a:lnTo>
                      <a:pt x="421" y="439"/>
                    </a:lnTo>
                    <a:lnTo>
                      <a:pt x="422" y="441"/>
                    </a:lnTo>
                    <a:lnTo>
                      <a:pt x="421" y="442"/>
                    </a:lnTo>
                    <a:lnTo>
                      <a:pt x="416" y="442"/>
                    </a:lnTo>
                    <a:lnTo>
                      <a:pt x="411" y="444"/>
                    </a:lnTo>
                    <a:lnTo>
                      <a:pt x="407" y="451"/>
                    </a:lnTo>
                    <a:lnTo>
                      <a:pt x="407" y="456"/>
                    </a:lnTo>
                    <a:lnTo>
                      <a:pt x="409" y="457"/>
                    </a:lnTo>
                    <a:lnTo>
                      <a:pt x="412" y="457"/>
                    </a:lnTo>
                    <a:lnTo>
                      <a:pt x="419" y="454"/>
                    </a:lnTo>
                    <a:lnTo>
                      <a:pt x="421" y="456"/>
                    </a:lnTo>
                    <a:lnTo>
                      <a:pt x="416" y="459"/>
                    </a:lnTo>
                    <a:lnTo>
                      <a:pt x="416" y="462"/>
                    </a:lnTo>
                    <a:lnTo>
                      <a:pt x="417" y="462"/>
                    </a:lnTo>
                    <a:lnTo>
                      <a:pt x="421" y="459"/>
                    </a:lnTo>
                    <a:lnTo>
                      <a:pt x="424" y="459"/>
                    </a:lnTo>
                    <a:lnTo>
                      <a:pt x="426" y="461"/>
                    </a:lnTo>
                    <a:lnTo>
                      <a:pt x="421" y="464"/>
                    </a:lnTo>
                    <a:lnTo>
                      <a:pt x="421" y="467"/>
                    </a:lnTo>
                    <a:lnTo>
                      <a:pt x="424" y="470"/>
                    </a:lnTo>
                    <a:lnTo>
                      <a:pt x="429" y="470"/>
                    </a:lnTo>
                    <a:lnTo>
                      <a:pt x="426" y="472"/>
                    </a:lnTo>
                    <a:lnTo>
                      <a:pt x="422" y="472"/>
                    </a:lnTo>
                    <a:lnTo>
                      <a:pt x="419" y="474"/>
                    </a:lnTo>
                    <a:lnTo>
                      <a:pt x="419" y="477"/>
                    </a:lnTo>
                    <a:lnTo>
                      <a:pt x="422" y="482"/>
                    </a:lnTo>
                    <a:lnTo>
                      <a:pt x="421" y="484"/>
                    </a:lnTo>
                    <a:lnTo>
                      <a:pt x="417" y="482"/>
                    </a:lnTo>
                    <a:lnTo>
                      <a:pt x="414" y="484"/>
                    </a:lnTo>
                    <a:lnTo>
                      <a:pt x="409" y="482"/>
                    </a:lnTo>
                    <a:lnTo>
                      <a:pt x="407" y="482"/>
                    </a:lnTo>
                    <a:lnTo>
                      <a:pt x="402" y="487"/>
                    </a:lnTo>
                    <a:lnTo>
                      <a:pt x="402" y="490"/>
                    </a:lnTo>
                    <a:lnTo>
                      <a:pt x="404" y="497"/>
                    </a:lnTo>
                    <a:lnTo>
                      <a:pt x="402" y="502"/>
                    </a:lnTo>
                    <a:lnTo>
                      <a:pt x="404" y="505"/>
                    </a:lnTo>
                    <a:lnTo>
                      <a:pt x="411" y="510"/>
                    </a:lnTo>
                    <a:lnTo>
                      <a:pt x="411" y="514"/>
                    </a:lnTo>
                    <a:lnTo>
                      <a:pt x="417" y="517"/>
                    </a:lnTo>
                    <a:lnTo>
                      <a:pt x="422" y="519"/>
                    </a:lnTo>
                    <a:lnTo>
                      <a:pt x="424" y="517"/>
                    </a:lnTo>
                    <a:lnTo>
                      <a:pt x="427" y="517"/>
                    </a:lnTo>
                    <a:lnTo>
                      <a:pt x="432" y="512"/>
                    </a:lnTo>
                    <a:lnTo>
                      <a:pt x="431" y="505"/>
                    </a:lnTo>
                    <a:lnTo>
                      <a:pt x="431" y="502"/>
                    </a:lnTo>
                    <a:lnTo>
                      <a:pt x="434" y="497"/>
                    </a:lnTo>
                    <a:lnTo>
                      <a:pt x="432" y="502"/>
                    </a:lnTo>
                    <a:lnTo>
                      <a:pt x="432" y="505"/>
                    </a:lnTo>
                    <a:lnTo>
                      <a:pt x="434" y="509"/>
                    </a:lnTo>
                    <a:lnTo>
                      <a:pt x="436" y="514"/>
                    </a:lnTo>
                    <a:lnTo>
                      <a:pt x="439" y="515"/>
                    </a:lnTo>
                    <a:lnTo>
                      <a:pt x="442" y="514"/>
                    </a:lnTo>
                    <a:lnTo>
                      <a:pt x="442" y="510"/>
                    </a:lnTo>
                    <a:lnTo>
                      <a:pt x="444" y="505"/>
                    </a:lnTo>
                    <a:lnTo>
                      <a:pt x="446" y="507"/>
                    </a:lnTo>
                    <a:lnTo>
                      <a:pt x="446" y="510"/>
                    </a:lnTo>
                    <a:lnTo>
                      <a:pt x="446" y="514"/>
                    </a:lnTo>
                    <a:lnTo>
                      <a:pt x="451" y="520"/>
                    </a:lnTo>
                    <a:lnTo>
                      <a:pt x="456" y="524"/>
                    </a:lnTo>
                    <a:lnTo>
                      <a:pt x="459" y="524"/>
                    </a:lnTo>
                    <a:lnTo>
                      <a:pt x="462" y="520"/>
                    </a:lnTo>
                    <a:lnTo>
                      <a:pt x="465" y="522"/>
                    </a:lnTo>
                    <a:lnTo>
                      <a:pt x="464" y="524"/>
                    </a:lnTo>
                    <a:lnTo>
                      <a:pt x="461" y="524"/>
                    </a:lnTo>
                    <a:lnTo>
                      <a:pt x="459" y="527"/>
                    </a:lnTo>
                    <a:lnTo>
                      <a:pt x="456" y="529"/>
                    </a:lnTo>
                    <a:lnTo>
                      <a:pt x="456" y="530"/>
                    </a:lnTo>
                    <a:lnTo>
                      <a:pt x="459" y="534"/>
                    </a:lnTo>
                    <a:lnTo>
                      <a:pt x="461" y="537"/>
                    </a:lnTo>
                    <a:lnTo>
                      <a:pt x="457" y="537"/>
                    </a:lnTo>
                    <a:lnTo>
                      <a:pt x="454" y="537"/>
                    </a:lnTo>
                    <a:lnTo>
                      <a:pt x="454" y="540"/>
                    </a:lnTo>
                    <a:lnTo>
                      <a:pt x="457" y="542"/>
                    </a:lnTo>
                    <a:lnTo>
                      <a:pt x="464" y="542"/>
                    </a:lnTo>
                    <a:lnTo>
                      <a:pt x="469" y="545"/>
                    </a:lnTo>
                    <a:lnTo>
                      <a:pt x="474" y="544"/>
                    </a:lnTo>
                    <a:lnTo>
                      <a:pt x="480" y="545"/>
                    </a:lnTo>
                    <a:lnTo>
                      <a:pt x="480" y="542"/>
                    </a:lnTo>
                    <a:lnTo>
                      <a:pt x="482" y="542"/>
                    </a:lnTo>
                    <a:lnTo>
                      <a:pt x="484" y="545"/>
                    </a:lnTo>
                    <a:lnTo>
                      <a:pt x="485" y="552"/>
                    </a:lnTo>
                    <a:lnTo>
                      <a:pt x="490" y="554"/>
                    </a:lnTo>
                    <a:lnTo>
                      <a:pt x="494" y="554"/>
                    </a:lnTo>
                    <a:lnTo>
                      <a:pt x="497" y="550"/>
                    </a:lnTo>
                    <a:lnTo>
                      <a:pt x="495" y="545"/>
                    </a:lnTo>
                    <a:lnTo>
                      <a:pt x="489" y="544"/>
                    </a:lnTo>
                    <a:lnTo>
                      <a:pt x="487" y="542"/>
                    </a:lnTo>
                    <a:lnTo>
                      <a:pt x="489" y="540"/>
                    </a:lnTo>
                    <a:lnTo>
                      <a:pt x="492" y="542"/>
                    </a:lnTo>
                    <a:lnTo>
                      <a:pt x="497" y="544"/>
                    </a:lnTo>
                    <a:lnTo>
                      <a:pt x="499" y="547"/>
                    </a:lnTo>
                    <a:lnTo>
                      <a:pt x="502" y="552"/>
                    </a:lnTo>
                    <a:lnTo>
                      <a:pt x="504" y="552"/>
                    </a:lnTo>
                    <a:lnTo>
                      <a:pt x="504" y="549"/>
                    </a:lnTo>
                    <a:lnTo>
                      <a:pt x="507" y="547"/>
                    </a:lnTo>
                    <a:lnTo>
                      <a:pt x="509" y="550"/>
                    </a:lnTo>
                    <a:lnTo>
                      <a:pt x="515" y="554"/>
                    </a:lnTo>
                    <a:lnTo>
                      <a:pt x="519" y="552"/>
                    </a:lnTo>
                    <a:lnTo>
                      <a:pt x="519" y="550"/>
                    </a:lnTo>
                    <a:lnTo>
                      <a:pt x="514" y="547"/>
                    </a:lnTo>
                    <a:lnTo>
                      <a:pt x="514" y="545"/>
                    </a:lnTo>
                    <a:lnTo>
                      <a:pt x="515" y="545"/>
                    </a:lnTo>
                    <a:lnTo>
                      <a:pt x="520" y="547"/>
                    </a:lnTo>
                    <a:lnTo>
                      <a:pt x="522" y="549"/>
                    </a:lnTo>
                    <a:lnTo>
                      <a:pt x="524" y="549"/>
                    </a:lnTo>
                    <a:lnTo>
                      <a:pt x="525" y="554"/>
                    </a:lnTo>
                    <a:lnTo>
                      <a:pt x="529" y="555"/>
                    </a:lnTo>
                    <a:lnTo>
                      <a:pt x="530" y="554"/>
                    </a:lnTo>
                    <a:lnTo>
                      <a:pt x="532" y="550"/>
                    </a:lnTo>
                    <a:lnTo>
                      <a:pt x="530" y="547"/>
                    </a:lnTo>
                    <a:lnTo>
                      <a:pt x="527" y="547"/>
                    </a:lnTo>
                    <a:lnTo>
                      <a:pt x="524" y="545"/>
                    </a:lnTo>
                    <a:lnTo>
                      <a:pt x="525" y="544"/>
                    </a:lnTo>
                    <a:lnTo>
                      <a:pt x="527" y="545"/>
                    </a:lnTo>
                    <a:lnTo>
                      <a:pt x="530" y="545"/>
                    </a:lnTo>
                    <a:lnTo>
                      <a:pt x="534" y="540"/>
                    </a:lnTo>
                    <a:lnTo>
                      <a:pt x="535" y="539"/>
                    </a:lnTo>
                    <a:lnTo>
                      <a:pt x="534" y="535"/>
                    </a:lnTo>
                    <a:lnTo>
                      <a:pt x="534" y="535"/>
                    </a:lnTo>
                    <a:close/>
                    <a:moveTo>
                      <a:pt x="170" y="809"/>
                    </a:moveTo>
                    <a:lnTo>
                      <a:pt x="168" y="806"/>
                    </a:lnTo>
                    <a:lnTo>
                      <a:pt x="170" y="804"/>
                    </a:lnTo>
                    <a:lnTo>
                      <a:pt x="170" y="801"/>
                    </a:lnTo>
                    <a:lnTo>
                      <a:pt x="167" y="801"/>
                    </a:lnTo>
                    <a:lnTo>
                      <a:pt x="163" y="804"/>
                    </a:lnTo>
                    <a:lnTo>
                      <a:pt x="163" y="808"/>
                    </a:lnTo>
                    <a:lnTo>
                      <a:pt x="167" y="809"/>
                    </a:lnTo>
                    <a:lnTo>
                      <a:pt x="168" y="811"/>
                    </a:lnTo>
                    <a:lnTo>
                      <a:pt x="170" y="811"/>
                    </a:lnTo>
                    <a:lnTo>
                      <a:pt x="170" y="809"/>
                    </a:lnTo>
                    <a:lnTo>
                      <a:pt x="170" y="809"/>
                    </a:lnTo>
                    <a:close/>
                    <a:moveTo>
                      <a:pt x="296" y="738"/>
                    </a:moveTo>
                    <a:lnTo>
                      <a:pt x="298" y="738"/>
                    </a:lnTo>
                    <a:lnTo>
                      <a:pt x="298" y="735"/>
                    </a:lnTo>
                    <a:lnTo>
                      <a:pt x="294" y="733"/>
                    </a:lnTo>
                    <a:lnTo>
                      <a:pt x="293" y="733"/>
                    </a:lnTo>
                    <a:lnTo>
                      <a:pt x="293" y="735"/>
                    </a:lnTo>
                    <a:lnTo>
                      <a:pt x="296" y="738"/>
                    </a:lnTo>
                    <a:lnTo>
                      <a:pt x="296" y="738"/>
                    </a:lnTo>
                    <a:close/>
                    <a:moveTo>
                      <a:pt x="392" y="643"/>
                    </a:moveTo>
                    <a:lnTo>
                      <a:pt x="399" y="642"/>
                    </a:lnTo>
                    <a:lnTo>
                      <a:pt x="404" y="637"/>
                    </a:lnTo>
                    <a:lnTo>
                      <a:pt x="409" y="633"/>
                    </a:lnTo>
                    <a:lnTo>
                      <a:pt x="409" y="625"/>
                    </a:lnTo>
                    <a:lnTo>
                      <a:pt x="412" y="622"/>
                    </a:lnTo>
                    <a:lnTo>
                      <a:pt x="414" y="627"/>
                    </a:lnTo>
                    <a:lnTo>
                      <a:pt x="412" y="632"/>
                    </a:lnTo>
                    <a:lnTo>
                      <a:pt x="416" y="627"/>
                    </a:lnTo>
                    <a:lnTo>
                      <a:pt x="416" y="622"/>
                    </a:lnTo>
                    <a:lnTo>
                      <a:pt x="411" y="617"/>
                    </a:lnTo>
                    <a:lnTo>
                      <a:pt x="394" y="610"/>
                    </a:lnTo>
                    <a:lnTo>
                      <a:pt x="386" y="608"/>
                    </a:lnTo>
                    <a:lnTo>
                      <a:pt x="381" y="612"/>
                    </a:lnTo>
                    <a:lnTo>
                      <a:pt x="377" y="620"/>
                    </a:lnTo>
                    <a:lnTo>
                      <a:pt x="377" y="632"/>
                    </a:lnTo>
                    <a:lnTo>
                      <a:pt x="381" y="637"/>
                    </a:lnTo>
                    <a:lnTo>
                      <a:pt x="382" y="642"/>
                    </a:lnTo>
                    <a:lnTo>
                      <a:pt x="384" y="640"/>
                    </a:lnTo>
                    <a:lnTo>
                      <a:pt x="387" y="643"/>
                    </a:lnTo>
                    <a:lnTo>
                      <a:pt x="386" y="645"/>
                    </a:lnTo>
                    <a:lnTo>
                      <a:pt x="389" y="645"/>
                    </a:lnTo>
                    <a:lnTo>
                      <a:pt x="392" y="643"/>
                    </a:lnTo>
                    <a:lnTo>
                      <a:pt x="392" y="643"/>
                    </a:lnTo>
                    <a:close/>
                    <a:moveTo>
                      <a:pt x="437" y="652"/>
                    </a:moveTo>
                    <a:lnTo>
                      <a:pt x="439" y="652"/>
                    </a:lnTo>
                    <a:lnTo>
                      <a:pt x="439" y="650"/>
                    </a:lnTo>
                    <a:lnTo>
                      <a:pt x="446" y="648"/>
                    </a:lnTo>
                    <a:lnTo>
                      <a:pt x="447" y="647"/>
                    </a:lnTo>
                    <a:lnTo>
                      <a:pt x="442" y="647"/>
                    </a:lnTo>
                    <a:lnTo>
                      <a:pt x="437" y="648"/>
                    </a:lnTo>
                    <a:lnTo>
                      <a:pt x="437" y="652"/>
                    </a:lnTo>
                    <a:lnTo>
                      <a:pt x="437" y="652"/>
                    </a:lnTo>
                    <a:close/>
                    <a:moveTo>
                      <a:pt x="507" y="650"/>
                    </a:moveTo>
                    <a:lnTo>
                      <a:pt x="509" y="652"/>
                    </a:lnTo>
                    <a:lnTo>
                      <a:pt x="512" y="647"/>
                    </a:lnTo>
                    <a:lnTo>
                      <a:pt x="512" y="643"/>
                    </a:lnTo>
                    <a:lnTo>
                      <a:pt x="509" y="645"/>
                    </a:lnTo>
                    <a:lnTo>
                      <a:pt x="507" y="647"/>
                    </a:lnTo>
                    <a:lnTo>
                      <a:pt x="507" y="650"/>
                    </a:lnTo>
                    <a:lnTo>
                      <a:pt x="507" y="650"/>
                    </a:lnTo>
                    <a:close/>
                    <a:moveTo>
                      <a:pt x="497" y="650"/>
                    </a:moveTo>
                    <a:lnTo>
                      <a:pt x="500" y="652"/>
                    </a:lnTo>
                    <a:lnTo>
                      <a:pt x="502" y="648"/>
                    </a:lnTo>
                    <a:lnTo>
                      <a:pt x="500" y="647"/>
                    </a:lnTo>
                    <a:lnTo>
                      <a:pt x="499" y="647"/>
                    </a:lnTo>
                    <a:lnTo>
                      <a:pt x="497" y="650"/>
                    </a:lnTo>
                    <a:lnTo>
                      <a:pt x="497" y="650"/>
                    </a:lnTo>
                    <a:close/>
                    <a:moveTo>
                      <a:pt x="555" y="628"/>
                    </a:moveTo>
                    <a:lnTo>
                      <a:pt x="557" y="628"/>
                    </a:lnTo>
                    <a:lnTo>
                      <a:pt x="560" y="627"/>
                    </a:lnTo>
                    <a:lnTo>
                      <a:pt x="567" y="625"/>
                    </a:lnTo>
                    <a:lnTo>
                      <a:pt x="568" y="623"/>
                    </a:lnTo>
                    <a:lnTo>
                      <a:pt x="564" y="622"/>
                    </a:lnTo>
                    <a:lnTo>
                      <a:pt x="557" y="625"/>
                    </a:lnTo>
                    <a:lnTo>
                      <a:pt x="555" y="628"/>
                    </a:lnTo>
                    <a:lnTo>
                      <a:pt x="555" y="628"/>
                    </a:lnTo>
                    <a:close/>
                    <a:moveTo>
                      <a:pt x="532" y="623"/>
                    </a:moveTo>
                    <a:lnTo>
                      <a:pt x="534" y="627"/>
                    </a:lnTo>
                    <a:lnTo>
                      <a:pt x="537" y="627"/>
                    </a:lnTo>
                    <a:lnTo>
                      <a:pt x="537" y="623"/>
                    </a:lnTo>
                    <a:lnTo>
                      <a:pt x="534" y="622"/>
                    </a:lnTo>
                    <a:lnTo>
                      <a:pt x="532" y="623"/>
                    </a:lnTo>
                    <a:lnTo>
                      <a:pt x="532" y="623"/>
                    </a:lnTo>
                    <a:close/>
                    <a:moveTo>
                      <a:pt x="517" y="623"/>
                    </a:moveTo>
                    <a:lnTo>
                      <a:pt x="520" y="623"/>
                    </a:lnTo>
                    <a:lnTo>
                      <a:pt x="522" y="625"/>
                    </a:lnTo>
                    <a:lnTo>
                      <a:pt x="527" y="627"/>
                    </a:lnTo>
                    <a:lnTo>
                      <a:pt x="525" y="622"/>
                    </a:lnTo>
                    <a:lnTo>
                      <a:pt x="520" y="620"/>
                    </a:lnTo>
                    <a:lnTo>
                      <a:pt x="517" y="623"/>
                    </a:lnTo>
                    <a:lnTo>
                      <a:pt x="517" y="623"/>
                    </a:lnTo>
                    <a:close/>
                    <a:moveTo>
                      <a:pt x="510" y="623"/>
                    </a:moveTo>
                    <a:lnTo>
                      <a:pt x="510" y="625"/>
                    </a:lnTo>
                    <a:lnTo>
                      <a:pt x="514" y="625"/>
                    </a:lnTo>
                    <a:lnTo>
                      <a:pt x="515" y="622"/>
                    </a:lnTo>
                    <a:lnTo>
                      <a:pt x="514" y="622"/>
                    </a:lnTo>
                    <a:lnTo>
                      <a:pt x="510" y="623"/>
                    </a:lnTo>
                    <a:lnTo>
                      <a:pt x="510" y="623"/>
                    </a:lnTo>
                    <a:close/>
                    <a:moveTo>
                      <a:pt x="1027" y="480"/>
                    </a:moveTo>
                    <a:lnTo>
                      <a:pt x="1027" y="485"/>
                    </a:lnTo>
                    <a:lnTo>
                      <a:pt x="1030" y="489"/>
                    </a:lnTo>
                    <a:lnTo>
                      <a:pt x="1030" y="484"/>
                    </a:lnTo>
                    <a:lnTo>
                      <a:pt x="1029" y="480"/>
                    </a:lnTo>
                    <a:lnTo>
                      <a:pt x="1027" y="480"/>
                    </a:lnTo>
                    <a:lnTo>
                      <a:pt x="1027" y="480"/>
                    </a:lnTo>
                    <a:close/>
                    <a:moveTo>
                      <a:pt x="1019" y="467"/>
                    </a:moveTo>
                    <a:lnTo>
                      <a:pt x="1019" y="475"/>
                    </a:lnTo>
                    <a:lnTo>
                      <a:pt x="1020" y="480"/>
                    </a:lnTo>
                    <a:lnTo>
                      <a:pt x="1020" y="487"/>
                    </a:lnTo>
                    <a:lnTo>
                      <a:pt x="1022" y="489"/>
                    </a:lnTo>
                    <a:lnTo>
                      <a:pt x="1024" y="485"/>
                    </a:lnTo>
                    <a:lnTo>
                      <a:pt x="1022" y="472"/>
                    </a:lnTo>
                    <a:lnTo>
                      <a:pt x="1020" y="467"/>
                    </a:lnTo>
                    <a:lnTo>
                      <a:pt x="1019" y="467"/>
                    </a:lnTo>
                    <a:lnTo>
                      <a:pt x="1019" y="467"/>
                    </a:lnTo>
                    <a:close/>
                    <a:moveTo>
                      <a:pt x="1012" y="459"/>
                    </a:moveTo>
                    <a:lnTo>
                      <a:pt x="1014" y="464"/>
                    </a:lnTo>
                    <a:lnTo>
                      <a:pt x="1017" y="466"/>
                    </a:lnTo>
                    <a:lnTo>
                      <a:pt x="1017" y="462"/>
                    </a:lnTo>
                    <a:lnTo>
                      <a:pt x="1014" y="459"/>
                    </a:lnTo>
                    <a:lnTo>
                      <a:pt x="1012" y="459"/>
                    </a:lnTo>
                    <a:lnTo>
                      <a:pt x="1012" y="459"/>
                    </a:lnTo>
                    <a:close/>
                    <a:moveTo>
                      <a:pt x="570" y="592"/>
                    </a:moveTo>
                    <a:lnTo>
                      <a:pt x="572" y="590"/>
                    </a:lnTo>
                    <a:lnTo>
                      <a:pt x="573" y="587"/>
                    </a:lnTo>
                    <a:lnTo>
                      <a:pt x="570" y="585"/>
                    </a:lnTo>
                    <a:lnTo>
                      <a:pt x="570" y="592"/>
                    </a:lnTo>
                    <a:lnTo>
                      <a:pt x="570" y="592"/>
                    </a:lnTo>
                    <a:close/>
                    <a:moveTo>
                      <a:pt x="593" y="608"/>
                    </a:moveTo>
                    <a:lnTo>
                      <a:pt x="593" y="608"/>
                    </a:lnTo>
                    <a:lnTo>
                      <a:pt x="597" y="605"/>
                    </a:lnTo>
                    <a:lnTo>
                      <a:pt x="593" y="607"/>
                    </a:lnTo>
                    <a:lnTo>
                      <a:pt x="593" y="608"/>
                    </a:lnTo>
                    <a:lnTo>
                      <a:pt x="593" y="608"/>
                    </a:lnTo>
                    <a:close/>
                    <a:moveTo>
                      <a:pt x="590" y="602"/>
                    </a:moveTo>
                    <a:lnTo>
                      <a:pt x="588" y="597"/>
                    </a:lnTo>
                    <a:lnTo>
                      <a:pt x="582" y="593"/>
                    </a:lnTo>
                    <a:lnTo>
                      <a:pt x="578" y="590"/>
                    </a:lnTo>
                    <a:lnTo>
                      <a:pt x="577" y="593"/>
                    </a:lnTo>
                    <a:lnTo>
                      <a:pt x="582" y="597"/>
                    </a:lnTo>
                    <a:lnTo>
                      <a:pt x="590" y="602"/>
                    </a:lnTo>
                    <a:lnTo>
                      <a:pt x="590" y="602"/>
                    </a:lnTo>
                    <a:close/>
                    <a:moveTo>
                      <a:pt x="602" y="582"/>
                    </a:moveTo>
                    <a:lnTo>
                      <a:pt x="605" y="577"/>
                    </a:lnTo>
                    <a:lnTo>
                      <a:pt x="603" y="570"/>
                    </a:lnTo>
                    <a:lnTo>
                      <a:pt x="595" y="565"/>
                    </a:lnTo>
                    <a:lnTo>
                      <a:pt x="588" y="559"/>
                    </a:lnTo>
                    <a:lnTo>
                      <a:pt x="583" y="559"/>
                    </a:lnTo>
                    <a:lnTo>
                      <a:pt x="578" y="554"/>
                    </a:lnTo>
                    <a:lnTo>
                      <a:pt x="573" y="552"/>
                    </a:lnTo>
                    <a:lnTo>
                      <a:pt x="572" y="549"/>
                    </a:lnTo>
                    <a:lnTo>
                      <a:pt x="567" y="544"/>
                    </a:lnTo>
                    <a:lnTo>
                      <a:pt x="564" y="544"/>
                    </a:lnTo>
                    <a:lnTo>
                      <a:pt x="560" y="545"/>
                    </a:lnTo>
                    <a:lnTo>
                      <a:pt x="560" y="549"/>
                    </a:lnTo>
                    <a:lnTo>
                      <a:pt x="557" y="550"/>
                    </a:lnTo>
                    <a:lnTo>
                      <a:pt x="560" y="555"/>
                    </a:lnTo>
                    <a:lnTo>
                      <a:pt x="564" y="555"/>
                    </a:lnTo>
                    <a:lnTo>
                      <a:pt x="564" y="557"/>
                    </a:lnTo>
                    <a:lnTo>
                      <a:pt x="560" y="559"/>
                    </a:lnTo>
                    <a:lnTo>
                      <a:pt x="557" y="555"/>
                    </a:lnTo>
                    <a:lnTo>
                      <a:pt x="555" y="555"/>
                    </a:lnTo>
                    <a:lnTo>
                      <a:pt x="557" y="559"/>
                    </a:lnTo>
                    <a:lnTo>
                      <a:pt x="565" y="568"/>
                    </a:lnTo>
                    <a:lnTo>
                      <a:pt x="570" y="570"/>
                    </a:lnTo>
                    <a:lnTo>
                      <a:pt x="573" y="573"/>
                    </a:lnTo>
                    <a:lnTo>
                      <a:pt x="575" y="575"/>
                    </a:lnTo>
                    <a:lnTo>
                      <a:pt x="575" y="570"/>
                    </a:lnTo>
                    <a:lnTo>
                      <a:pt x="580" y="572"/>
                    </a:lnTo>
                    <a:lnTo>
                      <a:pt x="583" y="570"/>
                    </a:lnTo>
                    <a:lnTo>
                      <a:pt x="585" y="572"/>
                    </a:lnTo>
                    <a:lnTo>
                      <a:pt x="587" y="577"/>
                    </a:lnTo>
                    <a:lnTo>
                      <a:pt x="585" y="580"/>
                    </a:lnTo>
                    <a:lnTo>
                      <a:pt x="588" y="582"/>
                    </a:lnTo>
                    <a:lnTo>
                      <a:pt x="595" y="583"/>
                    </a:lnTo>
                    <a:lnTo>
                      <a:pt x="597" y="580"/>
                    </a:lnTo>
                    <a:lnTo>
                      <a:pt x="602" y="582"/>
                    </a:lnTo>
                    <a:lnTo>
                      <a:pt x="602" y="582"/>
                    </a:lnTo>
                    <a:close/>
                    <a:moveTo>
                      <a:pt x="718" y="396"/>
                    </a:moveTo>
                    <a:lnTo>
                      <a:pt x="720" y="396"/>
                    </a:lnTo>
                    <a:lnTo>
                      <a:pt x="718" y="392"/>
                    </a:lnTo>
                    <a:lnTo>
                      <a:pt x="718" y="391"/>
                    </a:lnTo>
                    <a:lnTo>
                      <a:pt x="721" y="391"/>
                    </a:lnTo>
                    <a:lnTo>
                      <a:pt x="723" y="394"/>
                    </a:lnTo>
                    <a:lnTo>
                      <a:pt x="726" y="394"/>
                    </a:lnTo>
                    <a:lnTo>
                      <a:pt x="728" y="394"/>
                    </a:lnTo>
                    <a:lnTo>
                      <a:pt x="731" y="394"/>
                    </a:lnTo>
                    <a:lnTo>
                      <a:pt x="733" y="389"/>
                    </a:lnTo>
                    <a:lnTo>
                      <a:pt x="738" y="386"/>
                    </a:lnTo>
                    <a:lnTo>
                      <a:pt x="743" y="384"/>
                    </a:lnTo>
                    <a:lnTo>
                      <a:pt x="743" y="382"/>
                    </a:lnTo>
                    <a:lnTo>
                      <a:pt x="741" y="377"/>
                    </a:lnTo>
                    <a:lnTo>
                      <a:pt x="735" y="374"/>
                    </a:lnTo>
                    <a:lnTo>
                      <a:pt x="733" y="371"/>
                    </a:lnTo>
                    <a:lnTo>
                      <a:pt x="730" y="368"/>
                    </a:lnTo>
                    <a:lnTo>
                      <a:pt x="726" y="366"/>
                    </a:lnTo>
                    <a:lnTo>
                      <a:pt x="723" y="366"/>
                    </a:lnTo>
                    <a:lnTo>
                      <a:pt x="718" y="371"/>
                    </a:lnTo>
                    <a:lnTo>
                      <a:pt x="715" y="371"/>
                    </a:lnTo>
                    <a:lnTo>
                      <a:pt x="710" y="374"/>
                    </a:lnTo>
                    <a:lnTo>
                      <a:pt x="710" y="377"/>
                    </a:lnTo>
                    <a:lnTo>
                      <a:pt x="713" y="382"/>
                    </a:lnTo>
                    <a:lnTo>
                      <a:pt x="715" y="386"/>
                    </a:lnTo>
                    <a:lnTo>
                      <a:pt x="713" y="392"/>
                    </a:lnTo>
                    <a:lnTo>
                      <a:pt x="718" y="396"/>
                    </a:lnTo>
                    <a:lnTo>
                      <a:pt x="718" y="396"/>
                    </a:lnTo>
                    <a:close/>
                    <a:moveTo>
                      <a:pt x="731" y="580"/>
                    </a:moveTo>
                    <a:lnTo>
                      <a:pt x="731" y="580"/>
                    </a:lnTo>
                    <a:lnTo>
                      <a:pt x="733" y="582"/>
                    </a:lnTo>
                    <a:lnTo>
                      <a:pt x="736" y="582"/>
                    </a:lnTo>
                    <a:lnTo>
                      <a:pt x="740" y="580"/>
                    </a:lnTo>
                    <a:lnTo>
                      <a:pt x="738" y="577"/>
                    </a:lnTo>
                    <a:lnTo>
                      <a:pt x="736" y="573"/>
                    </a:lnTo>
                    <a:lnTo>
                      <a:pt x="733" y="575"/>
                    </a:lnTo>
                    <a:lnTo>
                      <a:pt x="733" y="577"/>
                    </a:lnTo>
                    <a:lnTo>
                      <a:pt x="731" y="580"/>
                    </a:lnTo>
                    <a:lnTo>
                      <a:pt x="731" y="580"/>
                    </a:lnTo>
                    <a:close/>
                    <a:moveTo>
                      <a:pt x="823" y="683"/>
                    </a:moveTo>
                    <a:lnTo>
                      <a:pt x="823" y="685"/>
                    </a:lnTo>
                    <a:lnTo>
                      <a:pt x="826" y="686"/>
                    </a:lnTo>
                    <a:lnTo>
                      <a:pt x="826" y="690"/>
                    </a:lnTo>
                    <a:lnTo>
                      <a:pt x="833" y="691"/>
                    </a:lnTo>
                    <a:lnTo>
                      <a:pt x="838" y="691"/>
                    </a:lnTo>
                    <a:lnTo>
                      <a:pt x="839" y="688"/>
                    </a:lnTo>
                    <a:lnTo>
                      <a:pt x="838" y="685"/>
                    </a:lnTo>
                    <a:lnTo>
                      <a:pt x="833" y="683"/>
                    </a:lnTo>
                    <a:lnTo>
                      <a:pt x="829" y="685"/>
                    </a:lnTo>
                    <a:lnTo>
                      <a:pt x="826" y="683"/>
                    </a:lnTo>
                    <a:lnTo>
                      <a:pt x="823" y="683"/>
                    </a:lnTo>
                    <a:lnTo>
                      <a:pt x="823" y="683"/>
                    </a:lnTo>
                    <a:close/>
                    <a:moveTo>
                      <a:pt x="806" y="392"/>
                    </a:moveTo>
                    <a:lnTo>
                      <a:pt x="806" y="389"/>
                    </a:lnTo>
                    <a:lnTo>
                      <a:pt x="803" y="386"/>
                    </a:lnTo>
                    <a:lnTo>
                      <a:pt x="803" y="382"/>
                    </a:lnTo>
                    <a:lnTo>
                      <a:pt x="806" y="381"/>
                    </a:lnTo>
                    <a:lnTo>
                      <a:pt x="804" y="377"/>
                    </a:lnTo>
                    <a:lnTo>
                      <a:pt x="799" y="377"/>
                    </a:lnTo>
                    <a:lnTo>
                      <a:pt x="796" y="379"/>
                    </a:lnTo>
                    <a:lnTo>
                      <a:pt x="794" y="386"/>
                    </a:lnTo>
                    <a:lnTo>
                      <a:pt x="796" y="389"/>
                    </a:lnTo>
                    <a:lnTo>
                      <a:pt x="799" y="389"/>
                    </a:lnTo>
                    <a:lnTo>
                      <a:pt x="803" y="392"/>
                    </a:lnTo>
                    <a:lnTo>
                      <a:pt x="806" y="392"/>
                    </a:lnTo>
                    <a:lnTo>
                      <a:pt x="806" y="392"/>
                    </a:lnTo>
                    <a:close/>
                    <a:moveTo>
                      <a:pt x="798" y="361"/>
                    </a:moveTo>
                    <a:lnTo>
                      <a:pt x="803" y="358"/>
                    </a:lnTo>
                    <a:lnTo>
                      <a:pt x="806" y="358"/>
                    </a:lnTo>
                    <a:lnTo>
                      <a:pt x="809" y="356"/>
                    </a:lnTo>
                    <a:lnTo>
                      <a:pt x="809" y="353"/>
                    </a:lnTo>
                    <a:lnTo>
                      <a:pt x="809" y="351"/>
                    </a:lnTo>
                    <a:lnTo>
                      <a:pt x="813" y="349"/>
                    </a:lnTo>
                    <a:lnTo>
                      <a:pt x="811" y="348"/>
                    </a:lnTo>
                    <a:lnTo>
                      <a:pt x="808" y="348"/>
                    </a:lnTo>
                    <a:lnTo>
                      <a:pt x="801" y="353"/>
                    </a:lnTo>
                    <a:lnTo>
                      <a:pt x="798" y="358"/>
                    </a:lnTo>
                    <a:lnTo>
                      <a:pt x="798" y="361"/>
                    </a:lnTo>
                    <a:lnTo>
                      <a:pt x="798" y="361"/>
                    </a:lnTo>
                    <a:close/>
                    <a:moveTo>
                      <a:pt x="819" y="366"/>
                    </a:moveTo>
                    <a:lnTo>
                      <a:pt x="824" y="369"/>
                    </a:lnTo>
                    <a:lnTo>
                      <a:pt x="831" y="371"/>
                    </a:lnTo>
                    <a:lnTo>
                      <a:pt x="834" y="371"/>
                    </a:lnTo>
                    <a:lnTo>
                      <a:pt x="834" y="368"/>
                    </a:lnTo>
                    <a:lnTo>
                      <a:pt x="826" y="366"/>
                    </a:lnTo>
                    <a:lnTo>
                      <a:pt x="823" y="364"/>
                    </a:lnTo>
                    <a:lnTo>
                      <a:pt x="819" y="366"/>
                    </a:lnTo>
                    <a:lnTo>
                      <a:pt x="819" y="366"/>
                    </a:lnTo>
                    <a:close/>
                    <a:moveTo>
                      <a:pt x="866" y="397"/>
                    </a:moveTo>
                    <a:lnTo>
                      <a:pt x="866" y="401"/>
                    </a:lnTo>
                    <a:lnTo>
                      <a:pt x="864" y="406"/>
                    </a:lnTo>
                    <a:lnTo>
                      <a:pt x="861" y="407"/>
                    </a:lnTo>
                    <a:lnTo>
                      <a:pt x="859" y="411"/>
                    </a:lnTo>
                    <a:lnTo>
                      <a:pt x="862" y="414"/>
                    </a:lnTo>
                    <a:lnTo>
                      <a:pt x="864" y="414"/>
                    </a:lnTo>
                    <a:lnTo>
                      <a:pt x="869" y="411"/>
                    </a:lnTo>
                    <a:lnTo>
                      <a:pt x="872" y="409"/>
                    </a:lnTo>
                    <a:lnTo>
                      <a:pt x="876" y="404"/>
                    </a:lnTo>
                    <a:lnTo>
                      <a:pt x="879" y="402"/>
                    </a:lnTo>
                    <a:lnTo>
                      <a:pt x="884" y="397"/>
                    </a:lnTo>
                    <a:lnTo>
                      <a:pt x="884" y="394"/>
                    </a:lnTo>
                    <a:lnTo>
                      <a:pt x="881" y="392"/>
                    </a:lnTo>
                    <a:lnTo>
                      <a:pt x="876" y="392"/>
                    </a:lnTo>
                    <a:lnTo>
                      <a:pt x="869" y="394"/>
                    </a:lnTo>
                    <a:lnTo>
                      <a:pt x="866" y="397"/>
                    </a:lnTo>
                    <a:lnTo>
                      <a:pt x="866" y="397"/>
                    </a:lnTo>
                    <a:close/>
                    <a:moveTo>
                      <a:pt x="884" y="358"/>
                    </a:moveTo>
                    <a:lnTo>
                      <a:pt x="879" y="363"/>
                    </a:lnTo>
                    <a:lnTo>
                      <a:pt x="877" y="369"/>
                    </a:lnTo>
                    <a:lnTo>
                      <a:pt x="876" y="374"/>
                    </a:lnTo>
                    <a:lnTo>
                      <a:pt x="876" y="377"/>
                    </a:lnTo>
                    <a:lnTo>
                      <a:pt x="881" y="379"/>
                    </a:lnTo>
                    <a:lnTo>
                      <a:pt x="882" y="381"/>
                    </a:lnTo>
                    <a:lnTo>
                      <a:pt x="887" y="381"/>
                    </a:lnTo>
                    <a:lnTo>
                      <a:pt x="892" y="382"/>
                    </a:lnTo>
                    <a:lnTo>
                      <a:pt x="896" y="382"/>
                    </a:lnTo>
                    <a:lnTo>
                      <a:pt x="896" y="379"/>
                    </a:lnTo>
                    <a:lnTo>
                      <a:pt x="892" y="372"/>
                    </a:lnTo>
                    <a:lnTo>
                      <a:pt x="891" y="366"/>
                    </a:lnTo>
                    <a:lnTo>
                      <a:pt x="886" y="363"/>
                    </a:lnTo>
                    <a:lnTo>
                      <a:pt x="884" y="358"/>
                    </a:lnTo>
                    <a:lnTo>
                      <a:pt x="884" y="358"/>
                    </a:lnTo>
                    <a:close/>
                    <a:moveTo>
                      <a:pt x="912" y="304"/>
                    </a:moveTo>
                    <a:lnTo>
                      <a:pt x="917" y="299"/>
                    </a:lnTo>
                    <a:lnTo>
                      <a:pt x="914" y="298"/>
                    </a:lnTo>
                    <a:lnTo>
                      <a:pt x="911" y="298"/>
                    </a:lnTo>
                    <a:lnTo>
                      <a:pt x="907" y="301"/>
                    </a:lnTo>
                    <a:lnTo>
                      <a:pt x="909" y="304"/>
                    </a:lnTo>
                    <a:lnTo>
                      <a:pt x="912" y="304"/>
                    </a:lnTo>
                    <a:lnTo>
                      <a:pt x="912" y="304"/>
                    </a:lnTo>
                    <a:close/>
                    <a:moveTo>
                      <a:pt x="927" y="301"/>
                    </a:moveTo>
                    <a:lnTo>
                      <a:pt x="931" y="298"/>
                    </a:lnTo>
                    <a:lnTo>
                      <a:pt x="931" y="296"/>
                    </a:lnTo>
                    <a:lnTo>
                      <a:pt x="926" y="294"/>
                    </a:lnTo>
                    <a:lnTo>
                      <a:pt x="924" y="296"/>
                    </a:lnTo>
                    <a:lnTo>
                      <a:pt x="921" y="298"/>
                    </a:lnTo>
                    <a:lnTo>
                      <a:pt x="922" y="299"/>
                    </a:lnTo>
                    <a:lnTo>
                      <a:pt x="927" y="301"/>
                    </a:lnTo>
                    <a:lnTo>
                      <a:pt x="927" y="301"/>
                    </a:lnTo>
                    <a:close/>
                    <a:moveTo>
                      <a:pt x="949" y="304"/>
                    </a:moveTo>
                    <a:lnTo>
                      <a:pt x="951" y="303"/>
                    </a:lnTo>
                    <a:lnTo>
                      <a:pt x="946" y="299"/>
                    </a:lnTo>
                    <a:lnTo>
                      <a:pt x="941" y="303"/>
                    </a:lnTo>
                    <a:lnTo>
                      <a:pt x="942" y="303"/>
                    </a:lnTo>
                    <a:lnTo>
                      <a:pt x="949" y="304"/>
                    </a:lnTo>
                    <a:lnTo>
                      <a:pt x="949" y="304"/>
                    </a:lnTo>
                    <a:close/>
                    <a:moveTo>
                      <a:pt x="984" y="294"/>
                    </a:moveTo>
                    <a:lnTo>
                      <a:pt x="985" y="299"/>
                    </a:lnTo>
                    <a:lnTo>
                      <a:pt x="989" y="301"/>
                    </a:lnTo>
                    <a:lnTo>
                      <a:pt x="990" y="298"/>
                    </a:lnTo>
                    <a:lnTo>
                      <a:pt x="987" y="294"/>
                    </a:lnTo>
                    <a:lnTo>
                      <a:pt x="984" y="294"/>
                    </a:lnTo>
                    <a:lnTo>
                      <a:pt x="984" y="294"/>
                    </a:lnTo>
                    <a:close/>
                    <a:moveTo>
                      <a:pt x="964" y="291"/>
                    </a:moveTo>
                    <a:lnTo>
                      <a:pt x="969" y="291"/>
                    </a:lnTo>
                    <a:lnTo>
                      <a:pt x="970" y="288"/>
                    </a:lnTo>
                    <a:lnTo>
                      <a:pt x="967" y="286"/>
                    </a:lnTo>
                    <a:lnTo>
                      <a:pt x="964" y="286"/>
                    </a:lnTo>
                    <a:lnTo>
                      <a:pt x="964" y="288"/>
                    </a:lnTo>
                    <a:lnTo>
                      <a:pt x="964" y="291"/>
                    </a:lnTo>
                    <a:lnTo>
                      <a:pt x="964" y="291"/>
                    </a:lnTo>
                    <a:close/>
                    <a:moveTo>
                      <a:pt x="947" y="273"/>
                    </a:moveTo>
                    <a:lnTo>
                      <a:pt x="947" y="270"/>
                    </a:lnTo>
                    <a:lnTo>
                      <a:pt x="946" y="270"/>
                    </a:lnTo>
                    <a:lnTo>
                      <a:pt x="939" y="274"/>
                    </a:lnTo>
                    <a:lnTo>
                      <a:pt x="939" y="276"/>
                    </a:lnTo>
                    <a:lnTo>
                      <a:pt x="944" y="278"/>
                    </a:lnTo>
                    <a:lnTo>
                      <a:pt x="946" y="276"/>
                    </a:lnTo>
                    <a:lnTo>
                      <a:pt x="944" y="274"/>
                    </a:lnTo>
                    <a:lnTo>
                      <a:pt x="944" y="274"/>
                    </a:lnTo>
                    <a:lnTo>
                      <a:pt x="947" y="273"/>
                    </a:lnTo>
                    <a:lnTo>
                      <a:pt x="947" y="273"/>
                    </a:lnTo>
                    <a:close/>
                    <a:moveTo>
                      <a:pt x="961" y="270"/>
                    </a:moveTo>
                    <a:lnTo>
                      <a:pt x="959" y="266"/>
                    </a:lnTo>
                    <a:lnTo>
                      <a:pt x="954" y="266"/>
                    </a:lnTo>
                    <a:lnTo>
                      <a:pt x="952" y="268"/>
                    </a:lnTo>
                    <a:lnTo>
                      <a:pt x="954" y="271"/>
                    </a:lnTo>
                    <a:lnTo>
                      <a:pt x="957" y="271"/>
                    </a:lnTo>
                    <a:lnTo>
                      <a:pt x="961" y="271"/>
                    </a:lnTo>
                    <a:lnTo>
                      <a:pt x="961" y="270"/>
                    </a:lnTo>
                    <a:lnTo>
                      <a:pt x="961" y="270"/>
                    </a:lnTo>
                    <a:close/>
                    <a:moveTo>
                      <a:pt x="962" y="271"/>
                    </a:moveTo>
                    <a:lnTo>
                      <a:pt x="964" y="273"/>
                    </a:lnTo>
                    <a:lnTo>
                      <a:pt x="965" y="271"/>
                    </a:lnTo>
                    <a:lnTo>
                      <a:pt x="970" y="268"/>
                    </a:lnTo>
                    <a:lnTo>
                      <a:pt x="970" y="265"/>
                    </a:lnTo>
                    <a:lnTo>
                      <a:pt x="967" y="263"/>
                    </a:lnTo>
                    <a:lnTo>
                      <a:pt x="964" y="263"/>
                    </a:lnTo>
                    <a:lnTo>
                      <a:pt x="962" y="266"/>
                    </a:lnTo>
                    <a:lnTo>
                      <a:pt x="964" y="268"/>
                    </a:lnTo>
                    <a:lnTo>
                      <a:pt x="962" y="271"/>
                    </a:lnTo>
                    <a:lnTo>
                      <a:pt x="962" y="271"/>
                    </a:lnTo>
                    <a:close/>
                    <a:moveTo>
                      <a:pt x="947" y="258"/>
                    </a:moveTo>
                    <a:lnTo>
                      <a:pt x="951" y="255"/>
                    </a:lnTo>
                    <a:lnTo>
                      <a:pt x="951" y="251"/>
                    </a:lnTo>
                    <a:lnTo>
                      <a:pt x="947" y="251"/>
                    </a:lnTo>
                    <a:lnTo>
                      <a:pt x="944" y="253"/>
                    </a:lnTo>
                    <a:lnTo>
                      <a:pt x="939" y="253"/>
                    </a:lnTo>
                    <a:lnTo>
                      <a:pt x="939" y="255"/>
                    </a:lnTo>
                    <a:lnTo>
                      <a:pt x="946" y="256"/>
                    </a:lnTo>
                    <a:lnTo>
                      <a:pt x="947" y="258"/>
                    </a:lnTo>
                    <a:lnTo>
                      <a:pt x="947" y="258"/>
                    </a:lnTo>
                    <a:close/>
                    <a:moveTo>
                      <a:pt x="970" y="248"/>
                    </a:moveTo>
                    <a:lnTo>
                      <a:pt x="972" y="246"/>
                    </a:lnTo>
                    <a:lnTo>
                      <a:pt x="972" y="245"/>
                    </a:lnTo>
                    <a:lnTo>
                      <a:pt x="970" y="243"/>
                    </a:lnTo>
                    <a:lnTo>
                      <a:pt x="974" y="243"/>
                    </a:lnTo>
                    <a:lnTo>
                      <a:pt x="974" y="240"/>
                    </a:lnTo>
                    <a:lnTo>
                      <a:pt x="970" y="238"/>
                    </a:lnTo>
                    <a:lnTo>
                      <a:pt x="965" y="236"/>
                    </a:lnTo>
                    <a:lnTo>
                      <a:pt x="962" y="238"/>
                    </a:lnTo>
                    <a:lnTo>
                      <a:pt x="964" y="241"/>
                    </a:lnTo>
                    <a:lnTo>
                      <a:pt x="962" y="241"/>
                    </a:lnTo>
                    <a:lnTo>
                      <a:pt x="959" y="240"/>
                    </a:lnTo>
                    <a:lnTo>
                      <a:pt x="957" y="240"/>
                    </a:lnTo>
                    <a:lnTo>
                      <a:pt x="959" y="245"/>
                    </a:lnTo>
                    <a:lnTo>
                      <a:pt x="962" y="245"/>
                    </a:lnTo>
                    <a:lnTo>
                      <a:pt x="967" y="246"/>
                    </a:lnTo>
                    <a:lnTo>
                      <a:pt x="970" y="248"/>
                    </a:lnTo>
                    <a:lnTo>
                      <a:pt x="970" y="248"/>
                    </a:lnTo>
                    <a:close/>
                    <a:moveTo>
                      <a:pt x="1072" y="135"/>
                    </a:moveTo>
                    <a:lnTo>
                      <a:pt x="1077" y="135"/>
                    </a:lnTo>
                    <a:lnTo>
                      <a:pt x="1078" y="137"/>
                    </a:lnTo>
                    <a:lnTo>
                      <a:pt x="1083" y="137"/>
                    </a:lnTo>
                    <a:lnTo>
                      <a:pt x="1087" y="137"/>
                    </a:lnTo>
                    <a:lnTo>
                      <a:pt x="1092" y="137"/>
                    </a:lnTo>
                    <a:lnTo>
                      <a:pt x="1095" y="137"/>
                    </a:lnTo>
                    <a:lnTo>
                      <a:pt x="1097" y="133"/>
                    </a:lnTo>
                    <a:lnTo>
                      <a:pt x="1097" y="132"/>
                    </a:lnTo>
                    <a:lnTo>
                      <a:pt x="1095" y="132"/>
                    </a:lnTo>
                    <a:lnTo>
                      <a:pt x="1097" y="128"/>
                    </a:lnTo>
                    <a:lnTo>
                      <a:pt x="1095" y="125"/>
                    </a:lnTo>
                    <a:lnTo>
                      <a:pt x="1090" y="125"/>
                    </a:lnTo>
                    <a:lnTo>
                      <a:pt x="1088" y="127"/>
                    </a:lnTo>
                    <a:lnTo>
                      <a:pt x="1088" y="130"/>
                    </a:lnTo>
                    <a:lnTo>
                      <a:pt x="1087" y="130"/>
                    </a:lnTo>
                    <a:lnTo>
                      <a:pt x="1085" y="130"/>
                    </a:lnTo>
                    <a:lnTo>
                      <a:pt x="1083" y="128"/>
                    </a:lnTo>
                    <a:lnTo>
                      <a:pt x="1082" y="128"/>
                    </a:lnTo>
                    <a:lnTo>
                      <a:pt x="1080" y="130"/>
                    </a:lnTo>
                    <a:lnTo>
                      <a:pt x="1077" y="132"/>
                    </a:lnTo>
                    <a:lnTo>
                      <a:pt x="1073" y="132"/>
                    </a:lnTo>
                    <a:lnTo>
                      <a:pt x="1072" y="133"/>
                    </a:lnTo>
                    <a:lnTo>
                      <a:pt x="1072" y="135"/>
                    </a:lnTo>
                    <a:lnTo>
                      <a:pt x="1072" y="135"/>
                    </a:lnTo>
                    <a:close/>
                    <a:moveTo>
                      <a:pt x="1218" y="7"/>
                    </a:moveTo>
                    <a:lnTo>
                      <a:pt x="1218" y="10"/>
                    </a:lnTo>
                    <a:lnTo>
                      <a:pt x="1223" y="15"/>
                    </a:lnTo>
                    <a:lnTo>
                      <a:pt x="1221" y="17"/>
                    </a:lnTo>
                    <a:lnTo>
                      <a:pt x="1221" y="20"/>
                    </a:lnTo>
                    <a:lnTo>
                      <a:pt x="1226" y="19"/>
                    </a:lnTo>
                    <a:lnTo>
                      <a:pt x="1228" y="14"/>
                    </a:lnTo>
                    <a:lnTo>
                      <a:pt x="1225" y="7"/>
                    </a:lnTo>
                    <a:lnTo>
                      <a:pt x="1220" y="7"/>
                    </a:lnTo>
                    <a:lnTo>
                      <a:pt x="1218" y="7"/>
                    </a:lnTo>
                    <a:lnTo>
                      <a:pt x="1218" y="7"/>
                    </a:lnTo>
                    <a:close/>
                    <a:moveTo>
                      <a:pt x="1670" y="140"/>
                    </a:moveTo>
                    <a:lnTo>
                      <a:pt x="1671" y="138"/>
                    </a:lnTo>
                    <a:lnTo>
                      <a:pt x="1673" y="133"/>
                    </a:lnTo>
                    <a:lnTo>
                      <a:pt x="1671" y="130"/>
                    </a:lnTo>
                    <a:lnTo>
                      <a:pt x="1666" y="133"/>
                    </a:lnTo>
                    <a:lnTo>
                      <a:pt x="1665" y="135"/>
                    </a:lnTo>
                    <a:lnTo>
                      <a:pt x="1665" y="138"/>
                    </a:lnTo>
                    <a:lnTo>
                      <a:pt x="1668" y="138"/>
                    </a:lnTo>
                    <a:lnTo>
                      <a:pt x="1670" y="140"/>
                    </a:lnTo>
                    <a:lnTo>
                      <a:pt x="1670" y="140"/>
                    </a:lnTo>
                    <a:close/>
                    <a:moveTo>
                      <a:pt x="1608" y="201"/>
                    </a:moveTo>
                    <a:lnTo>
                      <a:pt x="1615" y="201"/>
                    </a:lnTo>
                    <a:lnTo>
                      <a:pt x="1617" y="200"/>
                    </a:lnTo>
                    <a:lnTo>
                      <a:pt x="1620" y="200"/>
                    </a:lnTo>
                    <a:lnTo>
                      <a:pt x="1620" y="198"/>
                    </a:lnTo>
                    <a:lnTo>
                      <a:pt x="1617" y="195"/>
                    </a:lnTo>
                    <a:lnTo>
                      <a:pt x="1612" y="191"/>
                    </a:lnTo>
                    <a:lnTo>
                      <a:pt x="1608" y="191"/>
                    </a:lnTo>
                    <a:lnTo>
                      <a:pt x="1605" y="193"/>
                    </a:lnTo>
                    <a:lnTo>
                      <a:pt x="1605" y="195"/>
                    </a:lnTo>
                    <a:lnTo>
                      <a:pt x="1608" y="198"/>
                    </a:lnTo>
                    <a:lnTo>
                      <a:pt x="1608" y="198"/>
                    </a:lnTo>
                    <a:lnTo>
                      <a:pt x="1608" y="201"/>
                    </a:lnTo>
                    <a:lnTo>
                      <a:pt x="1608" y="201"/>
                    </a:lnTo>
                    <a:close/>
                    <a:moveTo>
                      <a:pt x="1441" y="173"/>
                    </a:moveTo>
                    <a:lnTo>
                      <a:pt x="1446" y="175"/>
                    </a:lnTo>
                    <a:lnTo>
                      <a:pt x="1449" y="176"/>
                    </a:lnTo>
                    <a:lnTo>
                      <a:pt x="1452" y="175"/>
                    </a:lnTo>
                    <a:lnTo>
                      <a:pt x="1454" y="172"/>
                    </a:lnTo>
                    <a:lnTo>
                      <a:pt x="1456" y="168"/>
                    </a:lnTo>
                    <a:lnTo>
                      <a:pt x="1456" y="167"/>
                    </a:lnTo>
                    <a:lnTo>
                      <a:pt x="1454" y="163"/>
                    </a:lnTo>
                    <a:lnTo>
                      <a:pt x="1452" y="157"/>
                    </a:lnTo>
                    <a:lnTo>
                      <a:pt x="1451" y="153"/>
                    </a:lnTo>
                    <a:lnTo>
                      <a:pt x="1447" y="148"/>
                    </a:lnTo>
                    <a:lnTo>
                      <a:pt x="1447" y="147"/>
                    </a:lnTo>
                    <a:lnTo>
                      <a:pt x="1444" y="145"/>
                    </a:lnTo>
                    <a:lnTo>
                      <a:pt x="1436" y="148"/>
                    </a:lnTo>
                    <a:lnTo>
                      <a:pt x="1426" y="153"/>
                    </a:lnTo>
                    <a:lnTo>
                      <a:pt x="1422" y="153"/>
                    </a:lnTo>
                    <a:lnTo>
                      <a:pt x="1421" y="155"/>
                    </a:lnTo>
                    <a:lnTo>
                      <a:pt x="1422" y="160"/>
                    </a:lnTo>
                    <a:lnTo>
                      <a:pt x="1426" y="162"/>
                    </a:lnTo>
                    <a:lnTo>
                      <a:pt x="1427" y="165"/>
                    </a:lnTo>
                    <a:lnTo>
                      <a:pt x="1426" y="167"/>
                    </a:lnTo>
                    <a:lnTo>
                      <a:pt x="1421" y="167"/>
                    </a:lnTo>
                    <a:lnTo>
                      <a:pt x="1419" y="168"/>
                    </a:lnTo>
                    <a:lnTo>
                      <a:pt x="1422" y="172"/>
                    </a:lnTo>
                    <a:lnTo>
                      <a:pt x="1429" y="172"/>
                    </a:lnTo>
                    <a:lnTo>
                      <a:pt x="1441" y="173"/>
                    </a:lnTo>
                    <a:lnTo>
                      <a:pt x="1441" y="173"/>
                    </a:lnTo>
                    <a:close/>
                    <a:moveTo>
                      <a:pt x="1987" y="190"/>
                    </a:moveTo>
                    <a:lnTo>
                      <a:pt x="1990" y="195"/>
                    </a:lnTo>
                    <a:lnTo>
                      <a:pt x="1995" y="196"/>
                    </a:lnTo>
                    <a:lnTo>
                      <a:pt x="1995" y="195"/>
                    </a:lnTo>
                    <a:lnTo>
                      <a:pt x="2002" y="193"/>
                    </a:lnTo>
                    <a:lnTo>
                      <a:pt x="2004" y="191"/>
                    </a:lnTo>
                    <a:lnTo>
                      <a:pt x="2002" y="188"/>
                    </a:lnTo>
                    <a:lnTo>
                      <a:pt x="2000" y="183"/>
                    </a:lnTo>
                    <a:lnTo>
                      <a:pt x="1997" y="183"/>
                    </a:lnTo>
                    <a:lnTo>
                      <a:pt x="1997" y="186"/>
                    </a:lnTo>
                    <a:lnTo>
                      <a:pt x="1992" y="190"/>
                    </a:lnTo>
                    <a:lnTo>
                      <a:pt x="1992" y="190"/>
                    </a:lnTo>
                    <a:lnTo>
                      <a:pt x="1987" y="190"/>
                    </a:lnTo>
                    <a:lnTo>
                      <a:pt x="1987" y="190"/>
                    </a:lnTo>
                    <a:close/>
                    <a:moveTo>
                      <a:pt x="2527" y="152"/>
                    </a:moveTo>
                    <a:lnTo>
                      <a:pt x="2530" y="152"/>
                    </a:lnTo>
                    <a:lnTo>
                      <a:pt x="2530" y="148"/>
                    </a:lnTo>
                    <a:lnTo>
                      <a:pt x="2529" y="145"/>
                    </a:lnTo>
                    <a:lnTo>
                      <a:pt x="2527" y="145"/>
                    </a:lnTo>
                    <a:lnTo>
                      <a:pt x="2525" y="147"/>
                    </a:lnTo>
                    <a:lnTo>
                      <a:pt x="2527" y="152"/>
                    </a:lnTo>
                    <a:lnTo>
                      <a:pt x="2527" y="152"/>
                    </a:lnTo>
                    <a:close/>
                    <a:moveTo>
                      <a:pt x="2524" y="157"/>
                    </a:moveTo>
                    <a:lnTo>
                      <a:pt x="2527" y="157"/>
                    </a:lnTo>
                    <a:lnTo>
                      <a:pt x="2527" y="153"/>
                    </a:lnTo>
                    <a:lnTo>
                      <a:pt x="2524" y="150"/>
                    </a:lnTo>
                    <a:lnTo>
                      <a:pt x="2520" y="150"/>
                    </a:lnTo>
                    <a:lnTo>
                      <a:pt x="2520" y="152"/>
                    </a:lnTo>
                    <a:lnTo>
                      <a:pt x="2524" y="157"/>
                    </a:lnTo>
                    <a:lnTo>
                      <a:pt x="2524" y="157"/>
                    </a:lnTo>
                    <a:close/>
                    <a:moveTo>
                      <a:pt x="2520" y="158"/>
                    </a:moveTo>
                    <a:lnTo>
                      <a:pt x="2524" y="163"/>
                    </a:lnTo>
                    <a:lnTo>
                      <a:pt x="2527" y="167"/>
                    </a:lnTo>
                    <a:lnTo>
                      <a:pt x="2527" y="165"/>
                    </a:lnTo>
                    <a:lnTo>
                      <a:pt x="2525" y="160"/>
                    </a:lnTo>
                    <a:lnTo>
                      <a:pt x="2522" y="157"/>
                    </a:lnTo>
                    <a:lnTo>
                      <a:pt x="2520" y="157"/>
                    </a:lnTo>
                    <a:lnTo>
                      <a:pt x="2520" y="158"/>
                    </a:lnTo>
                    <a:lnTo>
                      <a:pt x="2520" y="158"/>
                    </a:lnTo>
                    <a:close/>
                    <a:moveTo>
                      <a:pt x="2507" y="155"/>
                    </a:moveTo>
                    <a:lnTo>
                      <a:pt x="2510" y="160"/>
                    </a:lnTo>
                    <a:lnTo>
                      <a:pt x="2514" y="162"/>
                    </a:lnTo>
                    <a:lnTo>
                      <a:pt x="2515" y="160"/>
                    </a:lnTo>
                    <a:lnTo>
                      <a:pt x="2517" y="158"/>
                    </a:lnTo>
                    <a:lnTo>
                      <a:pt x="2515" y="155"/>
                    </a:lnTo>
                    <a:lnTo>
                      <a:pt x="2512" y="153"/>
                    </a:lnTo>
                    <a:lnTo>
                      <a:pt x="2512" y="155"/>
                    </a:lnTo>
                    <a:lnTo>
                      <a:pt x="2507" y="155"/>
                    </a:lnTo>
                    <a:lnTo>
                      <a:pt x="2507" y="155"/>
                    </a:lnTo>
                    <a:close/>
                    <a:moveTo>
                      <a:pt x="2643" y="105"/>
                    </a:moveTo>
                    <a:lnTo>
                      <a:pt x="2648" y="108"/>
                    </a:lnTo>
                    <a:lnTo>
                      <a:pt x="2653" y="107"/>
                    </a:lnTo>
                    <a:lnTo>
                      <a:pt x="2656" y="102"/>
                    </a:lnTo>
                    <a:lnTo>
                      <a:pt x="2655" y="97"/>
                    </a:lnTo>
                    <a:lnTo>
                      <a:pt x="2651" y="93"/>
                    </a:lnTo>
                    <a:lnTo>
                      <a:pt x="2653" y="92"/>
                    </a:lnTo>
                    <a:lnTo>
                      <a:pt x="2651" y="88"/>
                    </a:lnTo>
                    <a:lnTo>
                      <a:pt x="2647" y="85"/>
                    </a:lnTo>
                    <a:lnTo>
                      <a:pt x="2645" y="87"/>
                    </a:lnTo>
                    <a:lnTo>
                      <a:pt x="2642" y="87"/>
                    </a:lnTo>
                    <a:lnTo>
                      <a:pt x="2637" y="83"/>
                    </a:lnTo>
                    <a:lnTo>
                      <a:pt x="2632" y="83"/>
                    </a:lnTo>
                    <a:lnTo>
                      <a:pt x="2632" y="85"/>
                    </a:lnTo>
                    <a:lnTo>
                      <a:pt x="2628" y="87"/>
                    </a:lnTo>
                    <a:lnTo>
                      <a:pt x="2628" y="88"/>
                    </a:lnTo>
                    <a:lnTo>
                      <a:pt x="2625" y="88"/>
                    </a:lnTo>
                    <a:lnTo>
                      <a:pt x="2623" y="92"/>
                    </a:lnTo>
                    <a:lnTo>
                      <a:pt x="2623" y="100"/>
                    </a:lnTo>
                    <a:lnTo>
                      <a:pt x="2627" y="100"/>
                    </a:lnTo>
                    <a:lnTo>
                      <a:pt x="2630" y="100"/>
                    </a:lnTo>
                    <a:lnTo>
                      <a:pt x="2637" y="102"/>
                    </a:lnTo>
                    <a:lnTo>
                      <a:pt x="2643" y="105"/>
                    </a:lnTo>
                    <a:lnTo>
                      <a:pt x="2643" y="105"/>
                    </a:lnTo>
                    <a:close/>
                    <a:moveTo>
                      <a:pt x="2673" y="95"/>
                    </a:moveTo>
                    <a:lnTo>
                      <a:pt x="2675" y="92"/>
                    </a:lnTo>
                    <a:lnTo>
                      <a:pt x="2676" y="90"/>
                    </a:lnTo>
                    <a:lnTo>
                      <a:pt x="2671" y="90"/>
                    </a:lnTo>
                    <a:lnTo>
                      <a:pt x="2670" y="92"/>
                    </a:lnTo>
                    <a:lnTo>
                      <a:pt x="2673" y="95"/>
                    </a:lnTo>
                    <a:lnTo>
                      <a:pt x="2673" y="95"/>
                    </a:lnTo>
                    <a:close/>
                    <a:moveTo>
                      <a:pt x="2706" y="1269"/>
                    </a:moveTo>
                    <a:lnTo>
                      <a:pt x="2705" y="1264"/>
                    </a:lnTo>
                    <a:lnTo>
                      <a:pt x="2706" y="1259"/>
                    </a:lnTo>
                    <a:lnTo>
                      <a:pt x="2705" y="1256"/>
                    </a:lnTo>
                    <a:lnTo>
                      <a:pt x="2703" y="1251"/>
                    </a:lnTo>
                    <a:lnTo>
                      <a:pt x="2703" y="1245"/>
                    </a:lnTo>
                    <a:lnTo>
                      <a:pt x="2708" y="1240"/>
                    </a:lnTo>
                    <a:lnTo>
                      <a:pt x="2710" y="1241"/>
                    </a:lnTo>
                    <a:lnTo>
                      <a:pt x="2710" y="1245"/>
                    </a:lnTo>
                    <a:lnTo>
                      <a:pt x="2713" y="1246"/>
                    </a:lnTo>
                    <a:lnTo>
                      <a:pt x="2723" y="1245"/>
                    </a:lnTo>
                    <a:lnTo>
                      <a:pt x="2723" y="1243"/>
                    </a:lnTo>
                    <a:lnTo>
                      <a:pt x="2726" y="1243"/>
                    </a:lnTo>
                    <a:lnTo>
                      <a:pt x="2728" y="1245"/>
                    </a:lnTo>
                    <a:lnTo>
                      <a:pt x="2726" y="1246"/>
                    </a:lnTo>
                    <a:lnTo>
                      <a:pt x="2726" y="1250"/>
                    </a:lnTo>
                    <a:lnTo>
                      <a:pt x="2731" y="1255"/>
                    </a:lnTo>
                    <a:lnTo>
                      <a:pt x="2731" y="1259"/>
                    </a:lnTo>
                    <a:lnTo>
                      <a:pt x="2735" y="1261"/>
                    </a:lnTo>
                    <a:lnTo>
                      <a:pt x="2735" y="1258"/>
                    </a:lnTo>
                    <a:lnTo>
                      <a:pt x="2735" y="1256"/>
                    </a:lnTo>
                    <a:lnTo>
                      <a:pt x="2735" y="1251"/>
                    </a:lnTo>
                    <a:lnTo>
                      <a:pt x="2735" y="1246"/>
                    </a:lnTo>
                    <a:lnTo>
                      <a:pt x="2730" y="1243"/>
                    </a:lnTo>
                    <a:lnTo>
                      <a:pt x="2728" y="1238"/>
                    </a:lnTo>
                    <a:lnTo>
                      <a:pt x="2726" y="1233"/>
                    </a:lnTo>
                    <a:lnTo>
                      <a:pt x="2723" y="1235"/>
                    </a:lnTo>
                    <a:lnTo>
                      <a:pt x="2720" y="1235"/>
                    </a:lnTo>
                    <a:lnTo>
                      <a:pt x="2713" y="1231"/>
                    </a:lnTo>
                    <a:lnTo>
                      <a:pt x="2713" y="1225"/>
                    </a:lnTo>
                    <a:lnTo>
                      <a:pt x="2710" y="1220"/>
                    </a:lnTo>
                    <a:lnTo>
                      <a:pt x="2703" y="1215"/>
                    </a:lnTo>
                    <a:lnTo>
                      <a:pt x="2700" y="1215"/>
                    </a:lnTo>
                    <a:lnTo>
                      <a:pt x="2696" y="1210"/>
                    </a:lnTo>
                    <a:lnTo>
                      <a:pt x="2693" y="1203"/>
                    </a:lnTo>
                    <a:lnTo>
                      <a:pt x="2690" y="1196"/>
                    </a:lnTo>
                    <a:lnTo>
                      <a:pt x="2688" y="1191"/>
                    </a:lnTo>
                    <a:lnTo>
                      <a:pt x="2688" y="1185"/>
                    </a:lnTo>
                    <a:lnTo>
                      <a:pt x="2688" y="1176"/>
                    </a:lnTo>
                    <a:lnTo>
                      <a:pt x="2685" y="1171"/>
                    </a:lnTo>
                    <a:lnTo>
                      <a:pt x="2686" y="1163"/>
                    </a:lnTo>
                    <a:lnTo>
                      <a:pt x="2685" y="1160"/>
                    </a:lnTo>
                    <a:lnTo>
                      <a:pt x="2681" y="1155"/>
                    </a:lnTo>
                    <a:lnTo>
                      <a:pt x="2685" y="1152"/>
                    </a:lnTo>
                    <a:lnTo>
                      <a:pt x="2685" y="1148"/>
                    </a:lnTo>
                    <a:lnTo>
                      <a:pt x="2685" y="1145"/>
                    </a:lnTo>
                    <a:lnTo>
                      <a:pt x="2688" y="1145"/>
                    </a:lnTo>
                    <a:lnTo>
                      <a:pt x="2690" y="1145"/>
                    </a:lnTo>
                    <a:lnTo>
                      <a:pt x="2696" y="1145"/>
                    </a:lnTo>
                    <a:lnTo>
                      <a:pt x="2701" y="1145"/>
                    </a:lnTo>
                    <a:lnTo>
                      <a:pt x="2706" y="1148"/>
                    </a:lnTo>
                    <a:lnTo>
                      <a:pt x="2710" y="1155"/>
                    </a:lnTo>
                    <a:lnTo>
                      <a:pt x="2715" y="1157"/>
                    </a:lnTo>
                    <a:lnTo>
                      <a:pt x="2720" y="1158"/>
                    </a:lnTo>
                    <a:lnTo>
                      <a:pt x="2725" y="1165"/>
                    </a:lnTo>
                    <a:lnTo>
                      <a:pt x="2726" y="1166"/>
                    </a:lnTo>
                    <a:lnTo>
                      <a:pt x="2725" y="1160"/>
                    </a:lnTo>
                    <a:lnTo>
                      <a:pt x="2720" y="1155"/>
                    </a:lnTo>
                    <a:lnTo>
                      <a:pt x="2713" y="1150"/>
                    </a:lnTo>
                    <a:lnTo>
                      <a:pt x="2708" y="1145"/>
                    </a:lnTo>
                    <a:lnTo>
                      <a:pt x="2705" y="1138"/>
                    </a:lnTo>
                    <a:lnTo>
                      <a:pt x="2705" y="1137"/>
                    </a:lnTo>
                    <a:lnTo>
                      <a:pt x="2701" y="1133"/>
                    </a:lnTo>
                    <a:lnTo>
                      <a:pt x="2696" y="1127"/>
                    </a:lnTo>
                    <a:lnTo>
                      <a:pt x="2695" y="1122"/>
                    </a:lnTo>
                    <a:lnTo>
                      <a:pt x="2691" y="1120"/>
                    </a:lnTo>
                    <a:lnTo>
                      <a:pt x="2691" y="1115"/>
                    </a:lnTo>
                    <a:lnTo>
                      <a:pt x="2683" y="1108"/>
                    </a:lnTo>
                    <a:lnTo>
                      <a:pt x="2676" y="1097"/>
                    </a:lnTo>
                    <a:lnTo>
                      <a:pt x="2675" y="1092"/>
                    </a:lnTo>
                    <a:lnTo>
                      <a:pt x="2666" y="1082"/>
                    </a:lnTo>
                    <a:lnTo>
                      <a:pt x="2663" y="1073"/>
                    </a:lnTo>
                    <a:lnTo>
                      <a:pt x="2660" y="1072"/>
                    </a:lnTo>
                    <a:lnTo>
                      <a:pt x="2660" y="1067"/>
                    </a:lnTo>
                    <a:lnTo>
                      <a:pt x="2656" y="1063"/>
                    </a:lnTo>
                    <a:lnTo>
                      <a:pt x="2653" y="1062"/>
                    </a:lnTo>
                    <a:lnTo>
                      <a:pt x="2653" y="1063"/>
                    </a:lnTo>
                    <a:lnTo>
                      <a:pt x="2650" y="1063"/>
                    </a:lnTo>
                    <a:lnTo>
                      <a:pt x="2648" y="1062"/>
                    </a:lnTo>
                    <a:lnTo>
                      <a:pt x="2650" y="1059"/>
                    </a:lnTo>
                    <a:lnTo>
                      <a:pt x="2648" y="1055"/>
                    </a:lnTo>
                    <a:lnTo>
                      <a:pt x="2645" y="1052"/>
                    </a:lnTo>
                    <a:lnTo>
                      <a:pt x="2640" y="1047"/>
                    </a:lnTo>
                    <a:lnTo>
                      <a:pt x="2637" y="1042"/>
                    </a:lnTo>
                    <a:lnTo>
                      <a:pt x="2635" y="1039"/>
                    </a:lnTo>
                    <a:lnTo>
                      <a:pt x="2635" y="1034"/>
                    </a:lnTo>
                    <a:lnTo>
                      <a:pt x="2635" y="1030"/>
                    </a:lnTo>
                    <a:lnTo>
                      <a:pt x="2637" y="1030"/>
                    </a:lnTo>
                    <a:lnTo>
                      <a:pt x="2635" y="1024"/>
                    </a:lnTo>
                    <a:lnTo>
                      <a:pt x="2635" y="1017"/>
                    </a:lnTo>
                    <a:lnTo>
                      <a:pt x="2633" y="1012"/>
                    </a:lnTo>
                    <a:lnTo>
                      <a:pt x="2628" y="1010"/>
                    </a:lnTo>
                    <a:lnTo>
                      <a:pt x="2623" y="1005"/>
                    </a:lnTo>
                    <a:lnTo>
                      <a:pt x="2623" y="1002"/>
                    </a:lnTo>
                    <a:lnTo>
                      <a:pt x="2620" y="1000"/>
                    </a:lnTo>
                    <a:lnTo>
                      <a:pt x="2620" y="999"/>
                    </a:lnTo>
                    <a:lnTo>
                      <a:pt x="2622" y="997"/>
                    </a:lnTo>
                    <a:lnTo>
                      <a:pt x="2627" y="1002"/>
                    </a:lnTo>
                    <a:lnTo>
                      <a:pt x="2632" y="1007"/>
                    </a:lnTo>
                    <a:lnTo>
                      <a:pt x="2628" y="1002"/>
                    </a:lnTo>
                    <a:lnTo>
                      <a:pt x="2623" y="995"/>
                    </a:lnTo>
                    <a:lnTo>
                      <a:pt x="2618" y="989"/>
                    </a:lnTo>
                    <a:lnTo>
                      <a:pt x="2615" y="989"/>
                    </a:lnTo>
                    <a:lnTo>
                      <a:pt x="2615" y="985"/>
                    </a:lnTo>
                    <a:lnTo>
                      <a:pt x="2605" y="979"/>
                    </a:lnTo>
                    <a:lnTo>
                      <a:pt x="2602" y="974"/>
                    </a:lnTo>
                    <a:lnTo>
                      <a:pt x="2602" y="965"/>
                    </a:lnTo>
                    <a:lnTo>
                      <a:pt x="2598" y="964"/>
                    </a:lnTo>
                    <a:lnTo>
                      <a:pt x="2592" y="961"/>
                    </a:lnTo>
                    <a:lnTo>
                      <a:pt x="2588" y="956"/>
                    </a:lnTo>
                    <a:lnTo>
                      <a:pt x="2587" y="952"/>
                    </a:lnTo>
                    <a:lnTo>
                      <a:pt x="2585" y="956"/>
                    </a:lnTo>
                    <a:lnTo>
                      <a:pt x="2587" y="957"/>
                    </a:lnTo>
                    <a:lnTo>
                      <a:pt x="2587" y="961"/>
                    </a:lnTo>
                    <a:lnTo>
                      <a:pt x="2583" y="961"/>
                    </a:lnTo>
                    <a:lnTo>
                      <a:pt x="2580" y="959"/>
                    </a:lnTo>
                    <a:lnTo>
                      <a:pt x="2577" y="959"/>
                    </a:lnTo>
                    <a:lnTo>
                      <a:pt x="2582" y="965"/>
                    </a:lnTo>
                    <a:lnTo>
                      <a:pt x="2590" y="969"/>
                    </a:lnTo>
                    <a:lnTo>
                      <a:pt x="2593" y="974"/>
                    </a:lnTo>
                    <a:lnTo>
                      <a:pt x="2593" y="977"/>
                    </a:lnTo>
                    <a:lnTo>
                      <a:pt x="2595" y="975"/>
                    </a:lnTo>
                    <a:lnTo>
                      <a:pt x="2598" y="975"/>
                    </a:lnTo>
                    <a:lnTo>
                      <a:pt x="2598" y="979"/>
                    </a:lnTo>
                    <a:lnTo>
                      <a:pt x="2597" y="980"/>
                    </a:lnTo>
                    <a:lnTo>
                      <a:pt x="2593" y="982"/>
                    </a:lnTo>
                    <a:lnTo>
                      <a:pt x="2595" y="985"/>
                    </a:lnTo>
                    <a:lnTo>
                      <a:pt x="2598" y="985"/>
                    </a:lnTo>
                    <a:lnTo>
                      <a:pt x="2600" y="989"/>
                    </a:lnTo>
                    <a:lnTo>
                      <a:pt x="2595" y="992"/>
                    </a:lnTo>
                    <a:lnTo>
                      <a:pt x="2592" y="990"/>
                    </a:lnTo>
                    <a:lnTo>
                      <a:pt x="2588" y="987"/>
                    </a:lnTo>
                    <a:lnTo>
                      <a:pt x="2585" y="990"/>
                    </a:lnTo>
                    <a:lnTo>
                      <a:pt x="2583" y="995"/>
                    </a:lnTo>
                    <a:lnTo>
                      <a:pt x="2587" y="1000"/>
                    </a:lnTo>
                    <a:lnTo>
                      <a:pt x="2588" y="1005"/>
                    </a:lnTo>
                    <a:lnTo>
                      <a:pt x="2593" y="1010"/>
                    </a:lnTo>
                    <a:lnTo>
                      <a:pt x="2598" y="1017"/>
                    </a:lnTo>
                    <a:lnTo>
                      <a:pt x="2598" y="1027"/>
                    </a:lnTo>
                    <a:lnTo>
                      <a:pt x="2600" y="1029"/>
                    </a:lnTo>
                    <a:lnTo>
                      <a:pt x="2602" y="1035"/>
                    </a:lnTo>
                    <a:lnTo>
                      <a:pt x="2605" y="1047"/>
                    </a:lnTo>
                    <a:lnTo>
                      <a:pt x="2608" y="1054"/>
                    </a:lnTo>
                    <a:lnTo>
                      <a:pt x="2613" y="1055"/>
                    </a:lnTo>
                    <a:lnTo>
                      <a:pt x="2613" y="1059"/>
                    </a:lnTo>
                    <a:lnTo>
                      <a:pt x="2612" y="1059"/>
                    </a:lnTo>
                    <a:lnTo>
                      <a:pt x="2623" y="1070"/>
                    </a:lnTo>
                    <a:lnTo>
                      <a:pt x="2628" y="1072"/>
                    </a:lnTo>
                    <a:lnTo>
                      <a:pt x="2633" y="1078"/>
                    </a:lnTo>
                    <a:lnTo>
                      <a:pt x="2635" y="1085"/>
                    </a:lnTo>
                    <a:lnTo>
                      <a:pt x="2635" y="1092"/>
                    </a:lnTo>
                    <a:lnTo>
                      <a:pt x="2638" y="1097"/>
                    </a:lnTo>
                    <a:lnTo>
                      <a:pt x="2638" y="1102"/>
                    </a:lnTo>
                    <a:lnTo>
                      <a:pt x="2642" y="1105"/>
                    </a:lnTo>
                    <a:lnTo>
                      <a:pt x="2647" y="1108"/>
                    </a:lnTo>
                    <a:lnTo>
                      <a:pt x="2645" y="1110"/>
                    </a:lnTo>
                    <a:lnTo>
                      <a:pt x="2647" y="1113"/>
                    </a:lnTo>
                    <a:lnTo>
                      <a:pt x="2651" y="1122"/>
                    </a:lnTo>
                    <a:lnTo>
                      <a:pt x="2653" y="1127"/>
                    </a:lnTo>
                    <a:lnTo>
                      <a:pt x="2655" y="1132"/>
                    </a:lnTo>
                    <a:lnTo>
                      <a:pt x="2655" y="1140"/>
                    </a:lnTo>
                    <a:lnTo>
                      <a:pt x="2658" y="1143"/>
                    </a:lnTo>
                    <a:lnTo>
                      <a:pt x="2656" y="1147"/>
                    </a:lnTo>
                    <a:lnTo>
                      <a:pt x="2658" y="1155"/>
                    </a:lnTo>
                    <a:lnTo>
                      <a:pt x="2661" y="1163"/>
                    </a:lnTo>
                    <a:lnTo>
                      <a:pt x="2660" y="1166"/>
                    </a:lnTo>
                    <a:lnTo>
                      <a:pt x="2661" y="1171"/>
                    </a:lnTo>
                    <a:lnTo>
                      <a:pt x="2666" y="1176"/>
                    </a:lnTo>
                    <a:lnTo>
                      <a:pt x="2675" y="1186"/>
                    </a:lnTo>
                    <a:lnTo>
                      <a:pt x="2675" y="1190"/>
                    </a:lnTo>
                    <a:lnTo>
                      <a:pt x="2678" y="1196"/>
                    </a:lnTo>
                    <a:lnTo>
                      <a:pt x="2678" y="1205"/>
                    </a:lnTo>
                    <a:lnTo>
                      <a:pt x="2678" y="1213"/>
                    </a:lnTo>
                    <a:lnTo>
                      <a:pt x="2683" y="1220"/>
                    </a:lnTo>
                    <a:lnTo>
                      <a:pt x="2685" y="1225"/>
                    </a:lnTo>
                    <a:lnTo>
                      <a:pt x="2690" y="1231"/>
                    </a:lnTo>
                    <a:lnTo>
                      <a:pt x="2691" y="1235"/>
                    </a:lnTo>
                    <a:lnTo>
                      <a:pt x="2690" y="1241"/>
                    </a:lnTo>
                    <a:lnTo>
                      <a:pt x="2690" y="1251"/>
                    </a:lnTo>
                    <a:lnTo>
                      <a:pt x="2691" y="1256"/>
                    </a:lnTo>
                    <a:lnTo>
                      <a:pt x="2696" y="1259"/>
                    </a:lnTo>
                    <a:lnTo>
                      <a:pt x="2700" y="1266"/>
                    </a:lnTo>
                    <a:lnTo>
                      <a:pt x="2706" y="1269"/>
                    </a:lnTo>
                    <a:lnTo>
                      <a:pt x="2706" y="1269"/>
                    </a:lnTo>
                    <a:close/>
                    <a:moveTo>
                      <a:pt x="2459" y="959"/>
                    </a:moveTo>
                    <a:lnTo>
                      <a:pt x="2460" y="959"/>
                    </a:lnTo>
                    <a:lnTo>
                      <a:pt x="2460" y="957"/>
                    </a:lnTo>
                    <a:lnTo>
                      <a:pt x="2462" y="956"/>
                    </a:lnTo>
                    <a:lnTo>
                      <a:pt x="2464" y="956"/>
                    </a:lnTo>
                    <a:lnTo>
                      <a:pt x="2467" y="959"/>
                    </a:lnTo>
                    <a:lnTo>
                      <a:pt x="2472" y="961"/>
                    </a:lnTo>
                    <a:lnTo>
                      <a:pt x="2474" y="957"/>
                    </a:lnTo>
                    <a:lnTo>
                      <a:pt x="2475" y="956"/>
                    </a:lnTo>
                    <a:lnTo>
                      <a:pt x="2474" y="952"/>
                    </a:lnTo>
                    <a:lnTo>
                      <a:pt x="2474" y="951"/>
                    </a:lnTo>
                    <a:lnTo>
                      <a:pt x="2477" y="947"/>
                    </a:lnTo>
                    <a:lnTo>
                      <a:pt x="2477" y="946"/>
                    </a:lnTo>
                    <a:lnTo>
                      <a:pt x="2474" y="946"/>
                    </a:lnTo>
                    <a:lnTo>
                      <a:pt x="2474" y="947"/>
                    </a:lnTo>
                    <a:lnTo>
                      <a:pt x="2470" y="949"/>
                    </a:lnTo>
                    <a:lnTo>
                      <a:pt x="2469" y="947"/>
                    </a:lnTo>
                    <a:lnTo>
                      <a:pt x="2472" y="946"/>
                    </a:lnTo>
                    <a:lnTo>
                      <a:pt x="2472" y="944"/>
                    </a:lnTo>
                    <a:lnTo>
                      <a:pt x="2470" y="942"/>
                    </a:lnTo>
                    <a:lnTo>
                      <a:pt x="2465" y="944"/>
                    </a:lnTo>
                    <a:lnTo>
                      <a:pt x="2462" y="942"/>
                    </a:lnTo>
                    <a:lnTo>
                      <a:pt x="2459" y="944"/>
                    </a:lnTo>
                    <a:lnTo>
                      <a:pt x="2457" y="949"/>
                    </a:lnTo>
                    <a:lnTo>
                      <a:pt x="2455" y="951"/>
                    </a:lnTo>
                    <a:lnTo>
                      <a:pt x="2455" y="954"/>
                    </a:lnTo>
                    <a:lnTo>
                      <a:pt x="2459" y="959"/>
                    </a:lnTo>
                    <a:lnTo>
                      <a:pt x="2459" y="959"/>
                    </a:lnTo>
                    <a:close/>
                    <a:moveTo>
                      <a:pt x="2442" y="956"/>
                    </a:moveTo>
                    <a:lnTo>
                      <a:pt x="2444" y="956"/>
                    </a:lnTo>
                    <a:lnTo>
                      <a:pt x="2444" y="954"/>
                    </a:lnTo>
                    <a:lnTo>
                      <a:pt x="2446" y="952"/>
                    </a:lnTo>
                    <a:lnTo>
                      <a:pt x="2449" y="954"/>
                    </a:lnTo>
                    <a:lnTo>
                      <a:pt x="2450" y="954"/>
                    </a:lnTo>
                    <a:lnTo>
                      <a:pt x="2449" y="951"/>
                    </a:lnTo>
                    <a:lnTo>
                      <a:pt x="2450" y="947"/>
                    </a:lnTo>
                    <a:lnTo>
                      <a:pt x="2450" y="946"/>
                    </a:lnTo>
                    <a:lnTo>
                      <a:pt x="2449" y="946"/>
                    </a:lnTo>
                    <a:lnTo>
                      <a:pt x="2446" y="949"/>
                    </a:lnTo>
                    <a:lnTo>
                      <a:pt x="2441" y="951"/>
                    </a:lnTo>
                    <a:lnTo>
                      <a:pt x="2441" y="954"/>
                    </a:lnTo>
                    <a:lnTo>
                      <a:pt x="2442" y="956"/>
                    </a:lnTo>
                    <a:lnTo>
                      <a:pt x="2442" y="956"/>
                    </a:lnTo>
                    <a:close/>
                    <a:moveTo>
                      <a:pt x="2475" y="970"/>
                    </a:moveTo>
                    <a:lnTo>
                      <a:pt x="2477" y="972"/>
                    </a:lnTo>
                    <a:lnTo>
                      <a:pt x="2480" y="970"/>
                    </a:lnTo>
                    <a:lnTo>
                      <a:pt x="2480" y="967"/>
                    </a:lnTo>
                    <a:lnTo>
                      <a:pt x="2479" y="965"/>
                    </a:lnTo>
                    <a:lnTo>
                      <a:pt x="2477" y="967"/>
                    </a:lnTo>
                    <a:lnTo>
                      <a:pt x="2477" y="967"/>
                    </a:lnTo>
                    <a:lnTo>
                      <a:pt x="2475" y="970"/>
                    </a:lnTo>
                    <a:lnTo>
                      <a:pt x="2475" y="970"/>
                    </a:lnTo>
                    <a:close/>
                    <a:moveTo>
                      <a:pt x="2470" y="965"/>
                    </a:moveTo>
                    <a:lnTo>
                      <a:pt x="2470" y="969"/>
                    </a:lnTo>
                    <a:lnTo>
                      <a:pt x="2472" y="970"/>
                    </a:lnTo>
                    <a:lnTo>
                      <a:pt x="2474" y="969"/>
                    </a:lnTo>
                    <a:lnTo>
                      <a:pt x="2474" y="965"/>
                    </a:lnTo>
                    <a:lnTo>
                      <a:pt x="2472" y="964"/>
                    </a:lnTo>
                    <a:lnTo>
                      <a:pt x="2470" y="965"/>
                    </a:lnTo>
                    <a:lnTo>
                      <a:pt x="2470" y="965"/>
                    </a:lnTo>
                    <a:close/>
                    <a:moveTo>
                      <a:pt x="2472" y="985"/>
                    </a:moveTo>
                    <a:lnTo>
                      <a:pt x="2475" y="982"/>
                    </a:lnTo>
                    <a:lnTo>
                      <a:pt x="2477" y="980"/>
                    </a:lnTo>
                    <a:lnTo>
                      <a:pt x="2479" y="977"/>
                    </a:lnTo>
                    <a:lnTo>
                      <a:pt x="2479" y="977"/>
                    </a:lnTo>
                    <a:lnTo>
                      <a:pt x="2479" y="974"/>
                    </a:lnTo>
                    <a:lnTo>
                      <a:pt x="2472" y="975"/>
                    </a:lnTo>
                    <a:lnTo>
                      <a:pt x="2469" y="980"/>
                    </a:lnTo>
                    <a:lnTo>
                      <a:pt x="2469" y="984"/>
                    </a:lnTo>
                    <a:lnTo>
                      <a:pt x="2472" y="985"/>
                    </a:lnTo>
                    <a:lnTo>
                      <a:pt x="2472" y="985"/>
                    </a:lnTo>
                    <a:close/>
                    <a:moveTo>
                      <a:pt x="2658" y="730"/>
                    </a:moveTo>
                    <a:lnTo>
                      <a:pt x="2660" y="730"/>
                    </a:lnTo>
                    <a:lnTo>
                      <a:pt x="2663" y="726"/>
                    </a:lnTo>
                    <a:lnTo>
                      <a:pt x="2663" y="723"/>
                    </a:lnTo>
                    <a:lnTo>
                      <a:pt x="2660" y="723"/>
                    </a:lnTo>
                    <a:lnTo>
                      <a:pt x="2658" y="726"/>
                    </a:lnTo>
                    <a:lnTo>
                      <a:pt x="2658" y="730"/>
                    </a:lnTo>
                    <a:lnTo>
                      <a:pt x="2658" y="730"/>
                    </a:lnTo>
                    <a:close/>
                    <a:moveTo>
                      <a:pt x="2954" y="701"/>
                    </a:moveTo>
                    <a:lnTo>
                      <a:pt x="2955" y="703"/>
                    </a:lnTo>
                    <a:lnTo>
                      <a:pt x="2955" y="698"/>
                    </a:lnTo>
                    <a:lnTo>
                      <a:pt x="2952" y="693"/>
                    </a:lnTo>
                    <a:lnTo>
                      <a:pt x="2954" y="691"/>
                    </a:lnTo>
                    <a:lnTo>
                      <a:pt x="2954" y="688"/>
                    </a:lnTo>
                    <a:lnTo>
                      <a:pt x="2957" y="683"/>
                    </a:lnTo>
                    <a:lnTo>
                      <a:pt x="2960" y="680"/>
                    </a:lnTo>
                    <a:lnTo>
                      <a:pt x="2965" y="675"/>
                    </a:lnTo>
                    <a:lnTo>
                      <a:pt x="2969" y="675"/>
                    </a:lnTo>
                    <a:lnTo>
                      <a:pt x="2967" y="670"/>
                    </a:lnTo>
                    <a:lnTo>
                      <a:pt x="2965" y="663"/>
                    </a:lnTo>
                    <a:lnTo>
                      <a:pt x="2959" y="658"/>
                    </a:lnTo>
                    <a:lnTo>
                      <a:pt x="2957" y="658"/>
                    </a:lnTo>
                    <a:lnTo>
                      <a:pt x="2954" y="660"/>
                    </a:lnTo>
                    <a:lnTo>
                      <a:pt x="2954" y="662"/>
                    </a:lnTo>
                    <a:lnTo>
                      <a:pt x="2950" y="663"/>
                    </a:lnTo>
                    <a:lnTo>
                      <a:pt x="2945" y="670"/>
                    </a:lnTo>
                    <a:lnTo>
                      <a:pt x="2942" y="670"/>
                    </a:lnTo>
                    <a:lnTo>
                      <a:pt x="2941" y="675"/>
                    </a:lnTo>
                    <a:lnTo>
                      <a:pt x="2942" y="675"/>
                    </a:lnTo>
                    <a:lnTo>
                      <a:pt x="2947" y="673"/>
                    </a:lnTo>
                    <a:lnTo>
                      <a:pt x="2947" y="673"/>
                    </a:lnTo>
                    <a:lnTo>
                      <a:pt x="2945" y="678"/>
                    </a:lnTo>
                    <a:lnTo>
                      <a:pt x="2947" y="685"/>
                    </a:lnTo>
                    <a:lnTo>
                      <a:pt x="2950" y="688"/>
                    </a:lnTo>
                    <a:lnTo>
                      <a:pt x="2950" y="693"/>
                    </a:lnTo>
                    <a:lnTo>
                      <a:pt x="2949" y="695"/>
                    </a:lnTo>
                    <a:lnTo>
                      <a:pt x="2949" y="698"/>
                    </a:lnTo>
                    <a:lnTo>
                      <a:pt x="2954" y="701"/>
                    </a:lnTo>
                    <a:lnTo>
                      <a:pt x="2954" y="701"/>
                    </a:lnTo>
                    <a:close/>
                    <a:moveTo>
                      <a:pt x="2959" y="1055"/>
                    </a:moveTo>
                    <a:lnTo>
                      <a:pt x="2960" y="1055"/>
                    </a:lnTo>
                    <a:lnTo>
                      <a:pt x="2962" y="1054"/>
                    </a:lnTo>
                    <a:lnTo>
                      <a:pt x="2962" y="1050"/>
                    </a:lnTo>
                    <a:lnTo>
                      <a:pt x="2959" y="1047"/>
                    </a:lnTo>
                    <a:lnTo>
                      <a:pt x="2955" y="1050"/>
                    </a:lnTo>
                    <a:lnTo>
                      <a:pt x="2955" y="1052"/>
                    </a:lnTo>
                    <a:lnTo>
                      <a:pt x="2959" y="1055"/>
                    </a:lnTo>
                    <a:lnTo>
                      <a:pt x="2959" y="1055"/>
                    </a:lnTo>
                    <a:close/>
                    <a:moveTo>
                      <a:pt x="2934" y="1050"/>
                    </a:moveTo>
                    <a:lnTo>
                      <a:pt x="2932" y="1054"/>
                    </a:lnTo>
                    <a:lnTo>
                      <a:pt x="2936" y="1055"/>
                    </a:lnTo>
                    <a:lnTo>
                      <a:pt x="2941" y="1055"/>
                    </a:lnTo>
                    <a:lnTo>
                      <a:pt x="2941" y="1052"/>
                    </a:lnTo>
                    <a:lnTo>
                      <a:pt x="2936" y="1049"/>
                    </a:lnTo>
                    <a:lnTo>
                      <a:pt x="2934" y="1050"/>
                    </a:lnTo>
                    <a:lnTo>
                      <a:pt x="2934" y="1050"/>
                    </a:lnTo>
                    <a:close/>
                    <a:moveTo>
                      <a:pt x="2947" y="1087"/>
                    </a:moveTo>
                    <a:lnTo>
                      <a:pt x="2949" y="1087"/>
                    </a:lnTo>
                    <a:lnTo>
                      <a:pt x="2949" y="1082"/>
                    </a:lnTo>
                    <a:lnTo>
                      <a:pt x="2949" y="1078"/>
                    </a:lnTo>
                    <a:lnTo>
                      <a:pt x="2954" y="1077"/>
                    </a:lnTo>
                    <a:lnTo>
                      <a:pt x="2955" y="1072"/>
                    </a:lnTo>
                    <a:lnTo>
                      <a:pt x="2955" y="1068"/>
                    </a:lnTo>
                    <a:lnTo>
                      <a:pt x="2957" y="1065"/>
                    </a:lnTo>
                    <a:lnTo>
                      <a:pt x="2959" y="1062"/>
                    </a:lnTo>
                    <a:lnTo>
                      <a:pt x="2957" y="1059"/>
                    </a:lnTo>
                    <a:lnTo>
                      <a:pt x="2950" y="1052"/>
                    </a:lnTo>
                    <a:lnTo>
                      <a:pt x="2949" y="1055"/>
                    </a:lnTo>
                    <a:lnTo>
                      <a:pt x="2949" y="1063"/>
                    </a:lnTo>
                    <a:lnTo>
                      <a:pt x="2949" y="1067"/>
                    </a:lnTo>
                    <a:lnTo>
                      <a:pt x="2945" y="1068"/>
                    </a:lnTo>
                    <a:lnTo>
                      <a:pt x="2942" y="1073"/>
                    </a:lnTo>
                    <a:lnTo>
                      <a:pt x="2939" y="1073"/>
                    </a:lnTo>
                    <a:lnTo>
                      <a:pt x="2939" y="1075"/>
                    </a:lnTo>
                    <a:lnTo>
                      <a:pt x="2942" y="1078"/>
                    </a:lnTo>
                    <a:lnTo>
                      <a:pt x="2942" y="1082"/>
                    </a:lnTo>
                    <a:lnTo>
                      <a:pt x="2939" y="1083"/>
                    </a:lnTo>
                    <a:lnTo>
                      <a:pt x="2941" y="1085"/>
                    </a:lnTo>
                    <a:lnTo>
                      <a:pt x="2945" y="1083"/>
                    </a:lnTo>
                    <a:lnTo>
                      <a:pt x="2947" y="1087"/>
                    </a:lnTo>
                    <a:lnTo>
                      <a:pt x="2947" y="1087"/>
                    </a:lnTo>
                    <a:close/>
                    <a:moveTo>
                      <a:pt x="2942" y="1113"/>
                    </a:moveTo>
                    <a:lnTo>
                      <a:pt x="2942" y="1113"/>
                    </a:lnTo>
                    <a:lnTo>
                      <a:pt x="2944" y="1110"/>
                    </a:lnTo>
                    <a:lnTo>
                      <a:pt x="2942" y="1107"/>
                    </a:lnTo>
                    <a:lnTo>
                      <a:pt x="2942" y="1103"/>
                    </a:lnTo>
                    <a:lnTo>
                      <a:pt x="2941" y="1102"/>
                    </a:lnTo>
                    <a:lnTo>
                      <a:pt x="2941" y="1107"/>
                    </a:lnTo>
                    <a:lnTo>
                      <a:pt x="2939" y="1110"/>
                    </a:lnTo>
                    <a:lnTo>
                      <a:pt x="2942" y="1113"/>
                    </a:lnTo>
                    <a:lnTo>
                      <a:pt x="2942" y="1113"/>
                    </a:lnTo>
                    <a:close/>
                    <a:moveTo>
                      <a:pt x="2944" y="1122"/>
                    </a:moveTo>
                    <a:lnTo>
                      <a:pt x="2945" y="1122"/>
                    </a:lnTo>
                    <a:lnTo>
                      <a:pt x="2945" y="1118"/>
                    </a:lnTo>
                    <a:lnTo>
                      <a:pt x="2941" y="1117"/>
                    </a:lnTo>
                    <a:lnTo>
                      <a:pt x="2941" y="1118"/>
                    </a:lnTo>
                    <a:lnTo>
                      <a:pt x="2941" y="1120"/>
                    </a:lnTo>
                    <a:lnTo>
                      <a:pt x="2944" y="1122"/>
                    </a:lnTo>
                    <a:lnTo>
                      <a:pt x="2944" y="1122"/>
                    </a:lnTo>
                    <a:close/>
                    <a:moveTo>
                      <a:pt x="2934" y="1128"/>
                    </a:moveTo>
                    <a:lnTo>
                      <a:pt x="2936" y="1128"/>
                    </a:lnTo>
                    <a:lnTo>
                      <a:pt x="2936" y="1127"/>
                    </a:lnTo>
                    <a:lnTo>
                      <a:pt x="2934" y="1125"/>
                    </a:lnTo>
                    <a:lnTo>
                      <a:pt x="2932" y="1127"/>
                    </a:lnTo>
                    <a:lnTo>
                      <a:pt x="2934" y="1128"/>
                    </a:lnTo>
                    <a:lnTo>
                      <a:pt x="2934" y="1128"/>
                    </a:lnTo>
                    <a:close/>
                    <a:moveTo>
                      <a:pt x="2937" y="1138"/>
                    </a:moveTo>
                    <a:lnTo>
                      <a:pt x="2939" y="1137"/>
                    </a:lnTo>
                    <a:lnTo>
                      <a:pt x="2942" y="1135"/>
                    </a:lnTo>
                    <a:lnTo>
                      <a:pt x="2942" y="1132"/>
                    </a:lnTo>
                    <a:lnTo>
                      <a:pt x="2941" y="1130"/>
                    </a:lnTo>
                    <a:lnTo>
                      <a:pt x="2939" y="1133"/>
                    </a:lnTo>
                    <a:lnTo>
                      <a:pt x="2937" y="1138"/>
                    </a:lnTo>
                    <a:lnTo>
                      <a:pt x="2937" y="1138"/>
                    </a:lnTo>
                    <a:close/>
                    <a:moveTo>
                      <a:pt x="2932" y="1165"/>
                    </a:moveTo>
                    <a:lnTo>
                      <a:pt x="2934" y="1163"/>
                    </a:lnTo>
                    <a:lnTo>
                      <a:pt x="2931" y="1163"/>
                    </a:lnTo>
                    <a:lnTo>
                      <a:pt x="2929" y="1163"/>
                    </a:lnTo>
                    <a:lnTo>
                      <a:pt x="2932" y="1165"/>
                    </a:lnTo>
                    <a:lnTo>
                      <a:pt x="2932" y="1165"/>
                    </a:lnTo>
                    <a:close/>
                    <a:moveTo>
                      <a:pt x="2931" y="1180"/>
                    </a:moveTo>
                    <a:lnTo>
                      <a:pt x="2932" y="1176"/>
                    </a:lnTo>
                    <a:lnTo>
                      <a:pt x="2931" y="1175"/>
                    </a:lnTo>
                    <a:lnTo>
                      <a:pt x="2929" y="1176"/>
                    </a:lnTo>
                    <a:lnTo>
                      <a:pt x="2931" y="1180"/>
                    </a:lnTo>
                    <a:lnTo>
                      <a:pt x="2931" y="1180"/>
                    </a:lnTo>
                    <a:close/>
                    <a:moveTo>
                      <a:pt x="2929" y="1183"/>
                    </a:moveTo>
                    <a:lnTo>
                      <a:pt x="2931" y="1186"/>
                    </a:lnTo>
                    <a:lnTo>
                      <a:pt x="2931" y="1185"/>
                    </a:lnTo>
                    <a:lnTo>
                      <a:pt x="2929" y="1183"/>
                    </a:lnTo>
                    <a:lnTo>
                      <a:pt x="2929" y="1183"/>
                    </a:lnTo>
                    <a:close/>
                    <a:moveTo>
                      <a:pt x="2924" y="1191"/>
                    </a:moveTo>
                    <a:lnTo>
                      <a:pt x="2926" y="1193"/>
                    </a:lnTo>
                    <a:lnTo>
                      <a:pt x="2927" y="1193"/>
                    </a:lnTo>
                    <a:lnTo>
                      <a:pt x="2927" y="1191"/>
                    </a:lnTo>
                    <a:lnTo>
                      <a:pt x="2926" y="1190"/>
                    </a:lnTo>
                    <a:lnTo>
                      <a:pt x="2924" y="1191"/>
                    </a:lnTo>
                    <a:lnTo>
                      <a:pt x="2924" y="1191"/>
                    </a:lnTo>
                    <a:close/>
                    <a:moveTo>
                      <a:pt x="2921" y="1210"/>
                    </a:moveTo>
                    <a:lnTo>
                      <a:pt x="2922" y="1208"/>
                    </a:lnTo>
                    <a:lnTo>
                      <a:pt x="2924" y="1200"/>
                    </a:lnTo>
                    <a:lnTo>
                      <a:pt x="2921" y="1200"/>
                    </a:lnTo>
                    <a:lnTo>
                      <a:pt x="2921" y="1203"/>
                    </a:lnTo>
                    <a:lnTo>
                      <a:pt x="2919" y="1210"/>
                    </a:lnTo>
                    <a:lnTo>
                      <a:pt x="2921" y="1210"/>
                    </a:lnTo>
                    <a:lnTo>
                      <a:pt x="2921" y="1210"/>
                    </a:lnTo>
                    <a:close/>
                    <a:moveTo>
                      <a:pt x="2879" y="1259"/>
                    </a:moveTo>
                    <a:lnTo>
                      <a:pt x="2881" y="1261"/>
                    </a:lnTo>
                    <a:lnTo>
                      <a:pt x="2886" y="1256"/>
                    </a:lnTo>
                    <a:lnTo>
                      <a:pt x="2889" y="1251"/>
                    </a:lnTo>
                    <a:lnTo>
                      <a:pt x="2892" y="1248"/>
                    </a:lnTo>
                    <a:lnTo>
                      <a:pt x="2892" y="1245"/>
                    </a:lnTo>
                    <a:lnTo>
                      <a:pt x="2894" y="1240"/>
                    </a:lnTo>
                    <a:lnTo>
                      <a:pt x="2899" y="1233"/>
                    </a:lnTo>
                    <a:lnTo>
                      <a:pt x="2897" y="1235"/>
                    </a:lnTo>
                    <a:lnTo>
                      <a:pt x="2892" y="1235"/>
                    </a:lnTo>
                    <a:lnTo>
                      <a:pt x="2889" y="1240"/>
                    </a:lnTo>
                    <a:lnTo>
                      <a:pt x="2887" y="1241"/>
                    </a:lnTo>
                    <a:lnTo>
                      <a:pt x="2886" y="1245"/>
                    </a:lnTo>
                    <a:lnTo>
                      <a:pt x="2884" y="1248"/>
                    </a:lnTo>
                    <a:lnTo>
                      <a:pt x="2884" y="1250"/>
                    </a:lnTo>
                    <a:lnTo>
                      <a:pt x="2881" y="1253"/>
                    </a:lnTo>
                    <a:lnTo>
                      <a:pt x="2879" y="1259"/>
                    </a:lnTo>
                    <a:lnTo>
                      <a:pt x="2879" y="1259"/>
                    </a:lnTo>
                    <a:close/>
                    <a:moveTo>
                      <a:pt x="2834" y="1308"/>
                    </a:moveTo>
                    <a:lnTo>
                      <a:pt x="2836" y="1308"/>
                    </a:lnTo>
                    <a:lnTo>
                      <a:pt x="2838" y="1303"/>
                    </a:lnTo>
                    <a:lnTo>
                      <a:pt x="2841" y="1299"/>
                    </a:lnTo>
                    <a:lnTo>
                      <a:pt x="2839" y="1294"/>
                    </a:lnTo>
                    <a:lnTo>
                      <a:pt x="2843" y="1293"/>
                    </a:lnTo>
                    <a:lnTo>
                      <a:pt x="2843" y="1289"/>
                    </a:lnTo>
                    <a:lnTo>
                      <a:pt x="2844" y="1288"/>
                    </a:lnTo>
                    <a:lnTo>
                      <a:pt x="2847" y="1289"/>
                    </a:lnTo>
                    <a:lnTo>
                      <a:pt x="2851" y="1286"/>
                    </a:lnTo>
                    <a:lnTo>
                      <a:pt x="2854" y="1279"/>
                    </a:lnTo>
                    <a:lnTo>
                      <a:pt x="2859" y="1274"/>
                    </a:lnTo>
                    <a:lnTo>
                      <a:pt x="2864" y="1274"/>
                    </a:lnTo>
                    <a:lnTo>
                      <a:pt x="2867" y="1271"/>
                    </a:lnTo>
                    <a:lnTo>
                      <a:pt x="2867" y="1268"/>
                    </a:lnTo>
                    <a:lnTo>
                      <a:pt x="2866" y="1263"/>
                    </a:lnTo>
                    <a:lnTo>
                      <a:pt x="2862" y="1264"/>
                    </a:lnTo>
                    <a:lnTo>
                      <a:pt x="2857" y="1269"/>
                    </a:lnTo>
                    <a:lnTo>
                      <a:pt x="2857" y="1273"/>
                    </a:lnTo>
                    <a:lnTo>
                      <a:pt x="2854" y="1273"/>
                    </a:lnTo>
                    <a:lnTo>
                      <a:pt x="2851" y="1274"/>
                    </a:lnTo>
                    <a:lnTo>
                      <a:pt x="2847" y="1274"/>
                    </a:lnTo>
                    <a:lnTo>
                      <a:pt x="2846" y="1271"/>
                    </a:lnTo>
                    <a:lnTo>
                      <a:pt x="2844" y="1271"/>
                    </a:lnTo>
                    <a:lnTo>
                      <a:pt x="2843" y="1274"/>
                    </a:lnTo>
                    <a:lnTo>
                      <a:pt x="2844" y="1278"/>
                    </a:lnTo>
                    <a:lnTo>
                      <a:pt x="2843" y="1281"/>
                    </a:lnTo>
                    <a:lnTo>
                      <a:pt x="2841" y="1284"/>
                    </a:lnTo>
                    <a:lnTo>
                      <a:pt x="2838" y="1284"/>
                    </a:lnTo>
                    <a:lnTo>
                      <a:pt x="2838" y="1288"/>
                    </a:lnTo>
                    <a:lnTo>
                      <a:pt x="2838" y="1291"/>
                    </a:lnTo>
                    <a:lnTo>
                      <a:pt x="2833" y="1293"/>
                    </a:lnTo>
                    <a:lnTo>
                      <a:pt x="2833" y="1296"/>
                    </a:lnTo>
                    <a:lnTo>
                      <a:pt x="2834" y="1298"/>
                    </a:lnTo>
                    <a:lnTo>
                      <a:pt x="2833" y="1299"/>
                    </a:lnTo>
                    <a:lnTo>
                      <a:pt x="2833" y="1303"/>
                    </a:lnTo>
                    <a:lnTo>
                      <a:pt x="2834" y="1308"/>
                    </a:lnTo>
                    <a:lnTo>
                      <a:pt x="2834" y="1308"/>
                    </a:lnTo>
                    <a:close/>
                    <a:moveTo>
                      <a:pt x="2813" y="1338"/>
                    </a:moveTo>
                    <a:lnTo>
                      <a:pt x="2813" y="1338"/>
                    </a:lnTo>
                    <a:lnTo>
                      <a:pt x="2814" y="1331"/>
                    </a:lnTo>
                    <a:lnTo>
                      <a:pt x="2816" y="1321"/>
                    </a:lnTo>
                    <a:lnTo>
                      <a:pt x="2818" y="1319"/>
                    </a:lnTo>
                    <a:lnTo>
                      <a:pt x="2824" y="1314"/>
                    </a:lnTo>
                    <a:lnTo>
                      <a:pt x="2824" y="1309"/>
                    </a:lnTo>
                    <a:lnTo>
                      <a:pt x="2823" y="1309"/>
                    </a:lnTo>
                    <a:lnTo>
                      <a:pt x="2819" y="1311"/>
                    </a:lnTo>
                    <a:lnTo>
                      <a:pt x="2818" y="1309"/>
                    </a:lnTo>
                    <a:lnTo>
                      <a:pt x="2814" y="1308"/>
                    </a:lnTo>
                    <a:lnTo>
                      <a:pt x="2813" y="1309"/>
                    </a:lnTo>
                    <a:lnTo>
                      <a:pt x="2813" y="1314"/>
                    </a:lnTo>
                    <a:lnTo>
                      <a:pt x="2811" y="1319"/>
                    </a:lnTo>
                    <a:lnTo>
                      <a:pt x="2811" y="1326"/>
                    </a:lnTo>
                    <a:lnTo>
                      <a:pt x="2808" y="1329"/>
                    </a:lnTo>
                    <a:lnTo>
                      <a:pt x="2809" y="1333"/>
                    </a:lnTo>
                    <a:lnTo>
                      <a:pt x="2813" y="1338"/>
                    </a:lnTo>
                    <a:lnTo>
                      <a:pt x="2813" y="1338"/>
                    </a:lnTo>
                    <a:close/>
                    <a:moveTo>
                      <a:pt x="50" y="985"/>
                    </a:moveTo>
                    <a:lnTo>
                      <a:pt x="50" y="985"/>
                    </a:lnTo>
                    <a:lnTo>
                      <a:pt x="49" y="989"/>
                    </a:lnTo>
                    <a:lnTo>
                      <a:pt x="54" y="992"/>
                    </a:lnTo>
                    <a:lnTo>
                      <a:pt x="55" y="989"/>
                    </a:lnTo>
                    <a:lnTo>
                      <a:pt x="50" y="985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07" name="Freeform 32"/>
              <p:cNvSpPr>
                <a:spLocks noEditPoints="1"/>
              </p:cNvSpPr>
              <p:nvPr/>
            </p:nvSpPr>
            <p:spPr bwMode="auto">
              <a:xfrm>
                <a:off x="6501704" y="2523688"/>
                <a:ext cx="82409" cy="56030"/>
              </a:xfrm>
              <a:custGeom>
                <a:avLst/>
                <a:gdLst/>
                <a:ahLst/>
                <a:cxnLst>
                  <a:cxn ang="0">
                    <a:pos x="120" y="104"/>
                  </a:cxn>
                  <a:cxn ang="0">
                    <a:pos x="121" y="96"/>
                  </a:cxn>
                  <a:cxn ang="0">
                    <a:pos x="111" y="96"/>
                  </a:cxn>
                  <a:cxn ang="0">
                    <a:pos x="111" y="103"/>
                  </a:cxn>
                  <a:cxn ang="0">
                    <a:pos x="144" y="81"/>
                  </a:cxn>
                  <a:cxn ang="0">
                    <a:pos x="149" y="78"/>
                  </a:cxn>
                  <a:cxn ang="0">
                    <a:pos x="96" y="70"/>
                  </a:cxn>
                  <a:cxn ang="0">
                    <a:pos x="86" y="86"/>
                  </a:cxn>
                  <a:cxn ang="0">
                    <a:pos x="81" y="79"/>
                  </a:cxn>
                  <a:cxn ang="0">
                    <a:pos x="70" y="71"/>
                  </a:cxn>
                  <a:cxn ang="0">
                    <a:pos x="73" y="61"/>
                  </a:cxn>
                  <a:cxn ang="0">
                    <a:pos x="81" y="68"/>
                  </a:cxn>
                  <a:cxn ang="0">
                    <a:pos x="81" y="63"/>
                  </a:cxn>
                  <a:cxn ang="0">
                    <a:pos x="95" y="55"/>
                  </a:cxn>
                  <a:cxn ang="0">
                    <a:pos x="90" y="71"/>
                  </a:cxn>
                  <a:cxn ang="0">
                    <a:pos x="93" y="79"/>
                  </a:cxn>
                  <a:cxn ang="0">
                    <a:pos x="86" y="86"/>
                  </a:cxn>
                  <a:cxn ang="0">
                    <a:pos x="95" y="86"/>
                  </a:cxn>
                  <a:cxn ang="0">
                    <a:pos x="88" y="88"/>
                  </a:cxn>
                  <a:cxn ang="0">
                    <a:pos x="80" y="93"/>
                  </a:cxn>
                  <a:cxn ang="0">
                    <a:pos x="88" y="91"/>
                  </a:cxn>
                  <a:cxn ang="0">
                    <a:pos x="83" y="94"/>
                  </a:cxn>
                  <a:cxn ang="0">
                    <a:pos x="65" y="93"/>
                  </a:cxn>
                  <a:cxn ang="0">
                    <a:pos x="70" y="88"/>
                  </a:cxn>
                  <a:cxn ang="0">
                    <a:pos x="55" y="56"/>
                  </a:cxn>
                  <a:cxn ang="0">
                    <a:pos x="53" y="66"/>
                  </a:cxn>
                  <a:cxn ang="0">
                    <a:pos x="50" y="89"/>
                  </a:cxn>
                  <a:cxn ang="0">
                    <a:pos x="58" y="91"/>
                  </a:cxn>
                  <a:cxn ang="0">
                    <a:pos x="65" y="84"/>
                  </a:cxn>
                  <a:cxn ang="0">
                    <a:pos x="46" y="70"/>
                  </a:cxn>
                  <a:cxn ang="0">
                    <a:pos x="60" y="81"/>
                  </a:cxn>
                  <a:cxn ang="0">
                    <a:pos x="45" y="84"/>
                  </a:cxn>
                  <a:cxn ang="0">
                    <a:pos x="40" y="71"/>
                  </a:cxn>
                  <a:cxn ang="0">
                    <a:pos x="63" y="16"/>
                  </a:cxn>
                  <a:cxn ang="0">
                    <a:pos x="15" y="31"/>
                  </a:cxn>
                  <a:cxn ang="0">
                    <a:pos x="18" y="35"/>
                  </a:cxn>
                  <a:cxn ang="0">
                    <a:pos x="13" y="33"/>
                  </a:cxn>
                  <a:cxn ang="0">
                    <a:pos x="27" y="25"/>
                  </a:cxn>
                  <a:cxn ang="0">
                    <a:pos x="45" y="26"/>
                  </a:cxn>
                  <a:cxn ang="0">
                    <a:pos x="51" y="11"/>
                  </a:cxn>
                  <a:cxn ang="0">
                    <a:pos x="46" y="6"/>
                  </a:cxn>
                  <a:cxn ang="0">
                    <a:pos x="32" y="18"/>
                  </a:cxn>
                  <a:cxn ang="0">
                    <a:pos x="13" y="25"/>
                  </a:cxn>
                  <a:cxn ang="0">
                    <a:pos x="7" y="35"/>
                  </a:cxn>
                  <a:cxn ang="0">
                    <a:pos x="35" y="91"/>
                  </a:cxn>
                  <a:cxn ang="0">
                    <a:pos x="32" y="84"/>
                  </a:cxn>
                  <a:cxn ang="0">
                    <a:pos x="32" y="75"/>
                  </a:cxn>
                  <a:cxn ang="0">
                    <a:pos x="43" y="63"/>
                  </a:cxn>
                  <a:cxn ang="0">
                    <a:pos x="48" y="53"/>
                  </a:cxn>
                  <a:cxn ang="0">
                    <a:pos x="60" y="51"/>
                  </a:cxn>
                  <a:cxn ang="0">
                    <a:pos x="60" y="41"/>
                  </a:cxn>
                  <a:cxn ang="0">
                    <a:pos x="46" y="36"/>
                  </a:cxn>
                  <a:cxn ang="0">
                    <a:pos x="41" y="26"/>
                  </a:cxn>
                  <a:cxn ang="0">
                    <a:pos x="25" y="30"/>
                  </a:cxn>
                  <a:cxn ang="0">
                    <a:pos x="32" y="43"/>
                  </a:cxn>
                  <a:cxn ang="0">
                    <a:pos x="27" y="38"/>
                  </a:cxn>
                  <a:cxn ang="0">
                    <a:pos x="20" y="41"/>
                  </a:cxn>
                  <a:cxn ang="0">
                    <a:pos x="7" y="40"/>
                  </a:cxn>
                  <a:cxn ang="0">
                    <a:pos x="5" y="48"/>
                  </a:cxn>
                  <a:cxn ang="0">
                    <a:pos x="7" y="61"/>
                  </a:cxn>
                  <a:cxn ang="0">
                    <a:pos x="3" y="75"/>
                  </a:cxn>
                  <a:cxn ang="0">
                    <a:pos x="12" y="84"/>
                  </a:cxn>
                  <a:cxn ang="0">
                    <a:pos x="32" y="91"/>
                  </a:cxn>
                </a:cxnLst>
                <a:rect l="0" t="0" r="r" b="b"/>
                <a:pathLst>
                  <a:path w="153" h="108">
                    <a:moveTo>
                      <a:pt x="110" y="106"/>
                    </a:moveTo>
                    <a:lnTo>
                      <a:pt x="111" y="106"/>
                    </a:lnTo>
                    <a:lnTo>
                      <a:pt x="116" y="108"/>
                    </a:lnTo>
                    <a:lnTo>
                      <a:pt x="120" y="104"/>
                    </a:lnTo>
                    <a:lnTo>
                      <a:pt x="123" y="106"/>
                    </a:lnTo>
                    <a:lnTo>
                      <a:pt x="123" y="103"/>
                    </a:lnTo>
                    <a:lnTo>
                      <a:pt x="121" y="99"/>
                    </a:lnTo>
                    <a:lnTo>
                      <a:pt x="121" y="96"/>
                    </a:lnTo>
                    <a:lnTo>
                      <a:pt x="118" y="96"/>
                    </a:lnTo>
                    <a:lnTo>
                      <a:pt x="116" y="96"/>
                    </a:lnTo>
                    <a:lnTo>
                      <a:pt x="115" y="96"/>
                    </a:lnTo>
                    <a:lnTo>
                      <a:pt x="111" y="96"/>
                    </a:lnTo>
                    <a:lnTo>
                      <a:pt x="111" y="99"/>
                    </a:lnTo>
                    <a:lnTo>
                      <a:pt x="115" y="99"/>
                    </a:lnTo>
                    <a:lnTo>
                      <a:pt x="115" y="101"/>
                    </a:lnTo>
                    <a:lnTo>
                      <a:pt x="111" y="103"/>
                    </a:lnTo>
                    <a:lnTo>
                      <a:pt x="110" y="106"/>
                    </a:lnTo>
                    <a:lnTo>
                      <a:pt x="110" y="106"/>
                    </a:lnTo>
                    <a:close/>
                    <a:moveTo>
                      <a:pt x="144" y="75"/>
                    </a:moveTo>
                    <a:lnTo>
                      <a:pt x="144" y="81"/>
                    </a:lnTo>
                    <a:lnTo>
                      <a:pt x="144" y="84"/>
                    </a:lnTo>
                    <a:lnTo>
                      <a:pt x="153" y="88"/>
                    </a:lnTo>
                    <a:lnTo>
                      <a:pt x="153" y="83"/>
                    </a:lnTo>
                    <a:lnTo>
                      <a:pt x="149" y="78"/>
                    </a:lnTo>
                    <a:lnTo>
                      <a:pt x="144" y="75"/>
                    </a:lnTo>
                    <a:lnTo>
                      <a:pt x="144" y="75"/>
                    </a:lnTo>
                    <a:close/>
                    <a:moveTo>
                      <a:pt x="98" y="65"/>
                    </a:moveTo>
                    <a:lnTo>
                      <a:pt x="96" y="70"/>
                    </a:lnTo>
                    <a:lnTo>
                      <a:pt x="100" y="71"/>
                    </a:lnTo>
                    <a:lnTo>
                      <a:pt x="98" y="65"/>
                    </a:lnTo>
                    <a:lnTo>
                      <a:pt x="98" y="65"/>
                    </a:lnTo>
                    <a:close/>
                    <a:moveTo>
                      <a:pt x="86" y="86"/>
                    </a:moveTo>
                    <a:lnTo>
                      <a:pt x="81" y="86"/>
                    </a:lnTo>
                    <a:lnTo>
                      <a:pt x="80" y="84"/>
                    </a:lnTo>
                    <a:lnTo>
                      <a:pt x="81" y="83"/>
                    </a:lnTo>
                    <a:lnTo>
                      <a:pt x="81" y="79"/>
                    </a:lnTo>
                    <a:lnTo>
                      <a:pt x="76" y="79"/>
                    </a:lnTo>
                    <a:lnTo>
                      <a:pt x="73" y="79"/>
                    </a:lnTo>
                    <a:lnTo>
                      <a:pt x="70" y="76"/>
                    </a:lnTo>
                    <a:lnTo>
                      <a:pt x="70" y="71"/>
                    </a:lnTo>
                    <a:lnTo>
                      <a:pt x="68" y="68"/>
                    </a:lnTo>
                    <a:lnTo>
                      <a:pt x="68" y="66"/>
                    </a:lnTo>
                    <a:lnTo>
                      <a:pt x="70" y="65"/>
                    </a:lnTo>
                    <a:lnTo>
                      <a:pt x="73" y="61"/>
                    </a:lnTo>
                    <a:lnTo>
                      <a:pt x="75" y="60"/>
                    </a:lnTo>
                    <a:lnTo>
                      <a:pt x="76" y="63"/>
                    </a:lnTo>
                    <a:lnTo>
                      <a:pt x="76" y="65"/>
                    </a:lnTo>
                    <a:lnTo>
                      <a:pt x="81" y="68"/>
                    </a:lnTo>
                    <a:lnTo>
                      <a:pt x="83" y="66"/>
                    </a:lnTo>
                    <a:lnTo>
                      <a:pt x="85" y="66"/>
                    </a:lnTo>
                    <a:lnTo>
                      <a:pt x="85" y="65"/>
                    </a:lnTo>
                    <a:lnTo>
                      <a:pt x="81" y="63"/>
                    </a:lnTo>
                    <a:lnTo>
                      <a:pt x="80" y="60"/>
                    </a:lnTo>
                    <a:lnTo>
                      <a:pt x="83" y="56"/>
                    </a:lnTo>
                    <a:lnTo>
                      <a:pt x="88" y="55"/>
                    </a:lnTo>
                    <a:lnTo>
                      <a:pt x="95" y="55"/>
                    </a:lnTo>
                    <a:lnTo>
                      <a:pt x="96" y="58"/>
                    </a:lnTo>
                    <a:lnTo>
                      <a:pt x="96" y="63"/>
                    </a:lnTo>
                    <a:lnTo>
                      <a:pt x="95" y="68"/>
                    </a:lnTo>
                    <a:lnTo>
                      <a:pt x="90" y="71"/>
                    </a:lnTo>
                    <a:lnTo>
                      <a:pt x="90" y="73"/>
                    </a:lnTo>
                    <a:lnTo>
                      <a:pt x="95" y="75"/>
                    </a:lnTo>
                    <a:lnTo>
                      <a:pt x="95" y="78"/>
                    </a:lnTo>
                    <a:lnTo>
                      <a:pt x="93" y="79"/>
                    </a:lnTo>
                    <a:lnTo>
                      <a:pt x="88" y="81"/>
                    </a:lnTo>
                    <a:lnTo>
                      <a:pt x="88" y="84"/>
                    </a:lnTo>
                    <a:lnTo>
                      <a:pt x="86" y="86"/>
                    </a:lnTo>
                    <a:lnTo>
                      <a:pt x="86" y="86"/>
                    </a:lnTo>
                    <a:close/>
                    <a:moveTo>
                      <a:pt x="88" y="88"/>
                    </a:moveTo>
                    <a:lnTo>
                      <a:pt x="90" y="89"/>
                    </a:lnTo>
                    <a:lnTo>
                      <a:pt x="91" y="86"/>
                    </a:lnTo>
                    <a:lnTo>
                      <a:pt x="95" y="86"/>
                    </a:lnTo>
                    <a:lnTo>
                      <a:pt x="95" y="84"/>
                    </a:lnTo>
                    <a:lnTo>
                      <a:pt x="90" y="84"/>
                    </a:lnTo>
                    <a:lnTo>
                      <a:pt x="88" y="88"/>
                    </a:lnTo>
                    <a:lnTo>
                      <a:pt x="88" y="88"/>
                    </a:lnTo>
                    <a:close/>
                    <a:moveTo>
                      <a:pt x="70" y="88"/>
                    </a:moveTo>
                    <a:lnTo>
                      <a:pt x="75" y="93"/>
                    </a:lnTo>
                    <a:lnTo>
                      <a:pt x="78" y="93"/>
                    </a:lnTo>
                    <a:lnTo>
                      <a:pt x="80" y="93"/>
                    </a:lnTo>
                    <a:lnTo>
                      <a:pt x="81" y="89"/>
                    </a:lnTo>
                    <a:lnTo>
                      <a:pt x="86" y="89"/>
                    </a:lnTo>
                    <a:lnTo>
                      <a:pt x="86" y="88"/>
                    </a:lnTo>
                    <a:lnTo>
                      <a:pt x="88" y="91"/>
                    </a:lnTo>
                    <a:lnTo>
                      <a:pt x="85" y="94"/>
                    </a:lnTo>
                    <a:lnTo>
                      <a:pt x="85" y="99"/>
                    </a:lnTo>
                    <a:lnTo>
                      <a:pt x="85" y="98"/>
                    </a:lnTo>
                    <a:lnTo>
                      <a:pt x="83" y="94"/>
                    </a:lnTo>
                    <a:lnTo>
                      <a:pt x="81" y="98"/>
                    </a:lnTo>
                    <a:lnTo>
                      <a:pt x="73" y="98"/>
                    </a:lnTo>
                    <a:lnTo>
                      <a:pt x="66" y="96"/>
                    </a:lnTo>
                    <a:lnTo>
                      <a:pt x="65" y="93"/>
                    </a:lnTo>
                    <a:lnTo>
                      <a:pt x="68" y="93"/>
                    </a:lnTo>
                    <a:lnTo>
                      <a:pt x="66" y="91"/>
                    </a:lnTo>
                    <a:lnTo>
                      <a:pt x="68" y="88"/>
                    </a:lnTo>
                    <a:lnTo>
                      <a:pt x="70" y="88"/>
                    </a:lnTo>
                    <a:lnTo>
                      <a:pt x="70" y="88"/>
                    </a:lnTo>
                    <a:close/>
                    <a:moveTo>
                      <a:pt x="53" y="66"/>
                    </a:moveTo>
                    <a:lnTo>
                      <a:pt x="55" y="61"/>
                    </a:lnTo>
                    <a:lnTo>
                      <a:pt x="55" y="56"/>
                    </a:lnTo>
                    <a:lnTo>
                      <a:pt x="56" y="61"/>
                    </a:lnTo>
                    <a:lnTo>
                      <a:pt x="56" y="65"/>
                    </a:lnTo>
                    <a:lnTo>
                      <a:pt x="53" y="66"/>
                    </a:lnTo>
                    <a:lnTo>
                      <a:pt x="53" y="66"/>
                    </a:lnTo>
                    <a:close/>
                    <a:moveTo>
                      <a:pt x="50" y="89"/>
                    </a:moveTo>
                    <a:lnTo>
                      <a:pt x="55" y="93"/>
                    </a:lnTo>
                    <a:lnTo>
                      <a:pt x="56" y="91"/>
                    </a:lnTo>
                    <a:lnTo>
                      <a:pt x="50" y="89"/>
                    </a:lnTo>
                    <a:lnTo>
                      <a:pt x="50" y="89"/>
                    </a:lnTo>
                    <a:close/>
                    <a:moveTo>
                      <a:pt x="61" y="81"/>
                    </a:moveTo>
                    <a:lnTo>
                      <a:pt x="60" y="88"/>
                    </a:lnTo>
                    <a:lnTo>
                      <a:pt x="58" y="91"/>
                    </a:lnTo>
                    <a:lnTo>
                      <a:pt x="60" y="93"/>
                    </a:lnTo>
                    <a:lnTo>
                      <a:pt x="61" y="89"/>
                    </a:lnTo>
                    <a:lnTo>
                      <a:pt x="65" y="84"/>
                    </a:lnTo>
                    <a:lnTo>
                      <a:pt x="65" y="84"/>
                    </a:lnTo>
                    <a:lnTo>
                      <a:pt x="61" y="81"/>
                    </a:lnTo>
                    <a:lnTo>
                      <a:pt x="61" y="81"/>
                    </a:lnTo>
                    <a:close/>
                    <a:moveTo>
                      <a:pt x="40" y="71"/>
                    </a:moveTo>
                    <a:lnTo>
                      <a:pt x="46" y="70"/>
                    </a:lnTo>
                    <a:lnTo>
                      <a:pt x="51" y="71"/>
                    </a:lnTo>
                    <a:lnTo>
                      <a:pt x="55" y="71"/>
                    </a:lnTo>
                    <a:lnTo>
                      <a:pt x="58" y="78"/>
                    </a:lnTo>
                    <a:lnTo>
                      <a:pt x="60" y="81"/>
                    </a:lnTo>
                    <a:lnTo>
                      <a:pt x="56" y="86"/>
                    </a:lnTo>
                    <a:lnTo>
                      <a:pt x="51" y="88"/>
                    </a:lnTo>
                    <a:lnTo>
                      <a:pt x="50" y="86"/>
                    </a:lnTo>
                    <a:lnTo>
                      <a:pt x="45" y="84"/>
                    </a:lnTo>
                    <a:lnTo>
                      <a:pt x="41" y="81"/>
                    </a:lnTo>
                    <a:lnTo>
                      <a:pt x="38" y="76"/>
                    </a:lnTo>
                    <a:lnTo>
                      <a:pt x="40" y="71"/>
                    </a:lnTo>
                    <a:lnTo>
                      <a:pt x="40" y="71"/>
                    </a:lnTo>
                    <a:close/>
                    <a:moveTo>
                      <a:pt x="58" y="16"/>
                    </a:moveTo>
                    <a:lnTo>
                      <a:pt x="61" y="13"/>
                    </a:lnTo>
                    <a:lnTo>
                      <a:pt x="66" y="13"/>
                    </a:lnTo>
                    <a:lnTo>
                      <a:pt x="63" y="16"/>
                    </a:lnTo>
                    <a:lnTo>
                      <a:pt x="58" y="16"/>
                    </a:lnTo>
                    <a:lnTo>
                      <a:pt x="58" y="16"/>
                    </a:lnTo>
                    <a:close/>
                    <a:moveTo>
                      <a:pt x="15" y="36"/>
                    </a:moveTo>
                    <a:lnTo>
                      <a:pt x="15" y="31"/>
                    </a:lnTo>
                    <a:lnTo>
                      <a:pt x="18" y="28"/>
                    </a:lnTo>
                    <a:lnTo>
                      <a:pt x="23" y="28"/>
                    </a:lnTo>
                    <a:lnTo>
                      <a:pt x="22" y="31"/>
                    </a:lnTo>
                    <a:lnTo>
                      <a:pt x="18" y="35"/>
                    </a:lnTo>
                    <a:lnTo>
                      <a:pt x="15" y="36"/>
                    </a:lnTo>
                    <a:lnTo>
                      <a:pt x="15" y="36"/>
                    </a:lnTo>
                    <a:close/>
                    <a:moveTo>
                      <a:pt x="15" y="38"/>
                    </a:moveTo>
                    <a:lnTo>
                      <a:pt x="13" y="33"/>
                    </a:lnTo>
                    <a:lnTo>
                      <a:pt x="15" y="30"/>
                    </a:lnTo>
                    <a:lnTo>
                      <a:pt x="22" y="25"/>
                    </a:lnTo>
                    <a:lnTo>
                      <a:pt x="23" y="26"/>
                    </a:lnTo>
                    <a:lnTo>
                      <a:pt x="27" y="25"/>
                    </a:lnTo>
                    <a:lnTo>
                      <a:pt x="33" y="26"/>
                    </a:lnTo>
                    <a:lnTo>
                      <a:pt x="37" y="25"/>
                    </a:lnTo>
                    <a:lnTo>
                      <a:pt x="41" y="25"/>
                    </a:lnTo>
                    <a:lnTo>
                      <a:pt x="45" y="26"/>
                    </a:lnTo>
                    <a:lnTo>
                      <a:pt x="48" y="26"/>
                    </a:lnTo>
                    <a:lnTo>
                      <a:pt x="51" y="18"/>
                    </a:lnTo>
                    <a:lnTo>
                      <a:pt x="51" y="13"/>
                    </a:lnTo>
                    <a:lnTo>
                      <a:pt x="51" y="11"/>
                    </a:lnTo>
                    <a:lnTo>
                      <a:pt x="51" y="8"/>
                    </a:lnTo>
                    <a:lnTo>
                      <a:pt x="55" y="1"/>
                    </a:lnTo>
                    <a:lnTo>
                      <a:pt x="53" y="0"/>
                    </a:lnTo>
                    <a:lnTo>
                      <a:pt x="46" y="6"/>
                    </a:lnTo>
                    <a:lnTo>
                      <a:pt x="41" y="8"/>
                    </a:lnTo>
                    <a:lnTo>
                      <a:pt x="37" y="10"/>
                    </a:lnTo>
                    <a:lnTo>
                      <a:pt x="33" y="13"/>
                    </a:lnTo>
                    <a:lnTo>
                      <a:pt x="32" y="18"/>
                    </a:lnTo>
                    <a:lnTo>
                      <a:pt x="27" y="21"/>
                    </a:lnTo>
                    <a:lnTo>
                      <a:pt x="22" y="21"/>
                    </a:lnTo>
                    <a:lnTo>
                      <a:pt x="15" y="26"/>
                    </a:lnTo>
                    <a:lnTo>
                      <a:pt x="13" y="25"/>
                    </a:lnTo>
                    <a:lnTo>
                      <a:pt x="10" y="25"/>
                    </a:lnTo>
                    <a:lnTo>
                      <a:pt x="8" y="30"/>
                    </a:lnTo>
                    <a:lnTo>
                      <a:pt x="5" y="33"/>
                    </a:lnTo>
                    <a:lnTo>
                      <a:pt x="7" y="35"/>
                    </a:lnTo>
                    <a:lnTo>
                      <a:pt x="8" y="33"/>
                    </a:lnTo>
                    <a:lnTo>
                      <a:pt x="15" y="38"/>
                    </a:lnTo>
                    <a:lnTo>
                      <a:pt x="15" y="38"/>
                    </a:lnTo>
                    <a:close/>
                    <a:moveTo>
                      <a:pt x="35" y="91"/>
                    </a:moveTo>
                    <a:lnTo>
                      <a:pt x="35" y="89"/>
                    </a:lnTo>
                    <a:lnTo>
                      <a:pt x="37" y="88"/>
                    </a:lnTo>
                    <a:lnTo>
                      <a:pt x="33" y="84"/>
                    </a:lnTo>
                    <a:lnTo>
                      <a:pt x="32" y="84"/>
                    </a:lnTo>
                    <a:lnTo>
                      <a:pt x="32" y="81"/>
                    </a:lnTo>
                    <a:lnTo>
                      <a:pt x="33" y="79"/>
                    </a:lnTo>
                    <a:lnTo>
                      <a:pt x="35" y="76"/>
                    </a:lnTo>
                    <a:lnTo>
                      <a:pt x="32" y="75"/>
                    </a:lnTo>
                    <a:lnTo>
                      <a:pt x="32" y="73"/>
                    </a:lnTo>
                    <a:lnTo>
                      <a:pt x="41" y="68"/>
                    </a:lnTo>
                    <a:lnTo>
                      <a:pt x="40" y="66"/>
                    </a:lnTo>
                    <a:lnTo>
                      <a:pt x="43" y="63"/>
                    </a:lnTo>
                    <a:lnTo>
                      <a:pt x="45" y="65"/>
                    </a:lnTo>
                    <a:lnTo>
                      <a:pt x="50" y="63"/>
                    </a:lnTo>
                    <a:lnTo>
                      <a:pt x="50" y="56"/>
                    </a:lnTo>
                    <a:lnTo>
                      <a:pt x="48" y="53"/>
                    </a:lnTo>
                    <a:lnTo>
                      <a:pt x="50" y="50"/>
                    </a:lnTo>
                    <a:lnTo>
                      <a:pt x="55" y="50"/>
                    </a:lnTo>
                    <a:lnTo>
                      <a:pt x="58" y="53"/>
                    </a:lnTo>
                    <a:lnTo>
                      <a:pt x="60" y="51"/>
                    </a:lnTo>
                    <a:lnTo>
                      <a:pt x="61" y="51"/>
                    </a:lnTo>
                    <a:lnTo>
                      <a:pt x="63" y="50"/>
                    </a:lnTo>
                    <a:lnTo>
                      <a:pt x="65" y="46"/>
                    </a:lnTo>
                    <a:lnTo>
                      <a:pt x="60" y="41"/>
                    </a:lnTo>
                    <a:lnTo>
                      <a:pt x="58" y="43"/>
                    </a:lnTo>
                    <a:lnTo>
                      <a:pt x="51" y="43"/>
                    </a:lnTo>
                    <a:lnTo>
                      <a:pt x="50" y="41"/>
                    </a:lnTo>
                    <a:lnTo>
                      <a:pt x="46" y="36"/>
                    </a:lnTo>
                    <a:lnTo>
                      <a:pt x="45" y="36"/>
                    </a:lnTo>
                    <a:lnTo>
                      <a:pt x="46" y="35"/>
                    </a:lnTo>
                    <a:lnTo>
                      <a:pt x="46" y="30"/>
                    </a:lnTo>
                    <a:lnTo>
                      <a:pt x="41" y="26"/>
                    </a:lnTo>
                    <a:lnTo>
                      <a:pt x="35" y="28"/>
                    </a:lnTo>
                    <a:lnTo>
                      <a:pt x="32" y="30"/>
                    </a:lnTo>
                    <a:lnTo>
                      <a:pt x="27" y="28"/>
                    </a:lnTo>
                    <a:lnTo>
                      <a:pt x="25" y="30"/>
                    </a:lnTo>
                    <a:lnTo>
                      <a:pt x="30" y="35"/>
                    </a:lnTo>
                    <a:lnTo>
                      <a:pt x="28" y="36"/>
                    </a:lnTo>
                    <a:lnTo>
                      <a:pt x="32" y="41"/>
                    </a:lnTo>
                    <a:lnTo>
                      <a:pt x="32" y="43"/>
                    </a:lnTo>
                    <a:lnTo>
                      <a:pt x="28" y="41"/>
                    </a:lnTo>
                    <a:lnTo>
                      <a:pt x="23" y="41"/>
                    </a:lnTo>
                    <a:lnTo>
                      <a:pt x="23" y="40"/>
                    </a:lnTo>
                    <a:lnTo>
                      <a:pt x="27" y="38"/>
                    </a:lnTo>
                    <a:lnTo>
                      <a:pt x="23" y="33"/>
                    </a:lnTo>
                    <a:lnTo>
                      <a:pt x="22" y="33"/>
                    </a:lnTo>
                    <a:lnTo>
                      <a:pt x="18" y="38"/>
                    </a:lnTo>
                    <a:lnTo>
                      <a:pt x="20" y="41"/>
                    </a:lnTo>
                    <a:lnTo>
                      <a:pt x="15" y="43"/>
                    </a:lnTo>
                    <a:lnTo>
                      <a:pt x="13" y="41"/>
                    </a:lnTo>
                    <a:lnTo>
                      <a:pt x="8" y="41"/>
                    </a:lnTo>
                    <a:lnTo>
                      <a:pt x="7" y="40"/>
                    </a:lnTo>
                    <a:lnTo>
                      <a:pt x="3" y="43"/>
                    </a:lnTo>
                    <a:lnTo>
                      <a:pt x="8" y="46"/>
                    </a:lnTo>
                    <a:lnTo>
                      <a:pt x="8" y="50"/>
                    </a:lnTo>
                    <a:lnTo>
                      <a:pt x="5" y="48"/>
                    </a:lnTo>
                    <a:lnTo>
                      <a:pt x="3" y="48"/>
                    </a:lnTo>
                    <a:lnTo>
                      <a:pt x="3" y="55"/>
                    </a:lnTo>
                    <a:lnTo>
                      <a:pt x="7" y="56"/>
                    </a:lnTo>
                    <a:lnTo>
                      <a:pt x="7" y="61"/>
                    </a:lnTo>
                    <a:lnTo>
                      <a:pt x="10" y="63"/>
                    </a:lnTo>
                    <a:lnTo>
                      <a:pt x="3" y="66"/>
                    </a:lnTo>
                    <a:lnTo>
                      <a:pt x="0" y="73"/>
                    </a:lnTo>
                    <a:lnTo>
                      <a:pt x="3" y="75"/>
                    </a:lnTo>
                    <a:lnTo>
                      <a:pt x="7" y="73"/>
                    </a:lnTo>
                    <a:lnTo>
                      <a:pt x="13" y="76"/>
                    </a:lnTo>
                    <a:lnTo>
                      <a:pt x="13" y="83"/>
                    </a:lnTo>
                    <a:lnTo>
                      <a:pt x="12" y="84"/>
                    </a:lnTo>
                    <a:lnTo>
                      <a:pt x="13" y="88"/>
                    </a:lnTo>
                    <a:lnTo>
                      <a:pt x="20" y="88"/>
                    </a:lnTo>
                    <a:lnTo>
                      <a:pt x="28" y="89"/>
                    </a:lnTo>
                    <a:lnTo>
                      <a:pt x="32" y="91"/>
                    </a:lnTo>
                    <a:lnTo>
                      <a:pt x="35" y="91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08" name="Freeform 33"/>
              <p:cNvSpPr>
                <a:spLocks noEditPoints="1"/>
              </p:cNvSpPr>
              <p:nvPr/>
            </p:nvSpPr>
            <p:spPr bwMode="auto">
              <a:xfrm>
                <a:off x="6461035" y="2255991"/>
                <a:ext cx="264351" cy="266660"/>
              </a:xfrm>
              <a:custGeom>
                <a:avLst/>
                <a:gdLst/>
                <a:ahLst/>
                <a:cxnLst>
                  <a:cxn ang="0">
                    <a:pos x="473" y="63"/>
                  </a:cxn>
                  <a:cxn ang="0">
                    <a:pos x="488" y="35"/>
                  </a:cxn>
                  <a:cxn ang="0">
                    <a:pos x="451" y="23"/>
                  </a:cxn>
                  <a:cxn ang="0">
                    <a:pos x="431" y="23"/>
                  </a:cxn>
                  <a:cxn ang="0">
                    <a:pos x="416" y="0"/>
                  </a:cxn>
                  <a:cxn ang="0">
                    <a:pos x="400" y="32"/>
                  </a:cxn>
                  <a:cxn ang="0">
                    <a:pos x="370" y="47"/>
                  </a:cxn>
                  <a:cxn ang="0">
                    <a:pos x="353" y="17"/>
                  </a:cxn>
                  <a:cxn ang="0">
                    <a:pos x="340" y="53"/>
                  </a:cxn>
                  <a:cxn ang="0">
                    <a:pos x="312" y="58"/>
                  </a:cxn>
                  <a:cxn ang="0">
                    <a:pos x="280" y="87"/>
                  </a:cxn>
                  <a:cxn ang="0">
                    <a:pos x="269" y="95"/>
                  </a:cxn>
                  <a:cxn ang="0">
                    <a:pos x="240" y="95"/>
                  </a:cxn>
                  <a:cxn ang="0">
                    <a:pos x="217" y="125"/>
                  </a:cxn>
                  <a:cxn ang="0">
                    <a:pos x="214" y="140"/>
                  </a:cxn>
                  <a:cxn ang="0">
                    <a:pos x="191" y="156"/>
                  </a:cxn>
                  <a:cxn ang="0">
                    <a:pos x="194" y="175"/>
                  </a:cxn>
                  <a:cxn ang="0">
                    <a:pos x="169" y="198"/>
                  </a:cxn>
                  <a:cxn ang="0">
                    <a:pos x="166" y="218"/>
                  </a:cxn>
                  <a:cxn ang="0">
                    <a:pos x="156" y="246"/>
                  </a:cxn>
                  <a:cxn ang="0">
                    <a:pos x="129" y="276"/>
                  </a:cxn>
                  <a:cxn ang="0">
                    <a:pos x="98" y="311"/>
                  </a:cxn>
                  <a:cxn ang="0">
                    <a:pos x="134" y="307"/>
                  </a:cxn>
                  <a:cxn ang="0">
                    <a:pos x="89" y="321"/>
                  </a:cxn>
                  <a:cxn ang="0">
                    <a:pos x="76" y="341"/>
                  </a:cxn>
                  <a:cxn ang="0">
                    <a:pos x="56" y="346"/>
                  </a:cxn>
                  <a:cxn ang="0">
                    <a:pos x="46" y="364"/>
                  </a:cxn>
                  <a:cxn ang="0">
                    <a:pos x="8" y="369"/>
                  </a:cxn>
                  <a:cxn ang="0">
                    <a:pos x="15" y="391"/>
                  </a:cxn>
                  <a:cxn ang="0">
                    <a:pos x="38" y="399"/>
                  </a:cxn>
                  <a:cxn ang="0">
                    <a:pos x="46" y="407"/>
                  </a:cxn>
                  <a:cxn ang="0">
                    <a:pos x="13" y="419"/>
                  </a:cxn>
                  <a:cxn ang="0">
                    <a:pos x="44" y="427"/>
                  </a:cxn>
                  <a:cxn ang="0">
                    <a:pos x="19" y="457"/>
                  </a:cxn>
                  <a:cxn ang="0">
                    <a:pos x="34" y="480"/>
                  </a:cxn>
                  <a:cxn ang="0">
                    <a:pos x="58" y="513"/>
                  </a:cxn>
                  <a:cxn ang="0">
                    <a:pos x="103" y="475"/>
                  </a:cxn>
                  <a:cxn ang="0">
                    <a:pos x="121" y="462"/>
                  </a:cxn>
                  <a:cxn ang="0">
                    <a:pos x="151" y="477"/>
                  </a:cxn>
                  <a:cxn ang="0">
                    <a:pos x="154" y="361"/>
                  </a:cxn>
                  <a:cxn ang="0">
                    <a:pos x="187" y="216"/>
                  </a:cxn>
                  <a:cxn ang="0">
                    <a:pos x="249" y="133"/>
                  </a:cxn>
                  <a:cxn ang="0">
                    <a:pos x="292" y="98"/>
                  </a:cxn>
                  <a:cxn ang="0">
                    <a:pos x="377" y="108"/>
                  </a:cxn>
                  <a:cxn ang="0">
                    <a:pos x="433" y="52"/>
                  </a:cxn>
                  <a:cxn ang="0">
                    <a:pos x="11" y="447"/>
                  </a:cxn>
                  <a:cxn ang="0">
                    <a:pos x="5" y="424"/>
                  </a:cxn>
                  <a:cxn ang="0">
                    <a:pos x="3" y="381"/>
                  </a:cxn>
                  <a:cxn ang="0">
                    <a:pos x="69" y="326"/>
                  </a:cxn>
                  <a:cxn ang="0">
                    <a:pos x="81" y="316"/>
                  </a:cxn>
                  <a:cxn ang="0">
                    <a:pos x="129" y="271"/>
                  </a:cxn>
                  <a:cxn ang="0">
                    <a:pos x="177" y="178"/>
                  </a:cxn>
                  <a:cxn ang="0">
                    <a:pos x="162" y="138"/>
                  </a:cxn>
                  <a:cxn ang="0">
                    <a:pos x="191" y="103"/>
                  </a:cxn>
                  <a:cxn ang="0">
                    <a:pos x="209" y="92"/>
                  </a:cxn>
                  <a:cxn ang="0">
                    <a:pos x="201" y="118"/>
                  </a:cxn>
                  <a:cxn ang="0">
                    <a:pos x="242" y="92"/>
                  </a:cxn>
                  <a:cxn ang="0">
                    <a:pos x="242" y="73"/>
                  </a:cxn>
                  <a:cxn ang="0">
                    <a:pos x="259" y="53"/>
                  </a:cxn>
                  <a:cxn ang="0">
                    <a:pos x="270" y="53"/>
                  </a:cxn>
                  <a:cxn ang="0">
                    <a:pos x="322" y="37"/>
                  </a:cxn>
                  <a:cxn ang="0">
                    <a:pos x="335" y="18"/>
                  </a:cxn>
                  <a:cxn ang="0">
                    <a:pos x="360" y="5"/>
                  </a:cxn>
                </a:cxnLst>
                <a:rect l="0" t="0" r="r" b="b"/>
                <a:pathLst>
                  <a:path w="493" h="513">
                    <a:moveTo>
                      <a:pt x="456" y="92"/>
                    </a:moveTo>
                    <a:lnTo>
                      <a:pt x="460" y="92"/>
                    </a:lnTo>
                    <a:lnTo>
                      <a:pt x="460" y="83"/>
                    </a:lnTo>
                    <a:lnTo>
                      <a:pt x="466" y="78"/>
                    </a:lnTo>
                    <a:lnTo>
                      <a:pt x="473" y="78"/>
                    </a:lnTo>
                    <a:lnTo>
                      <a:pt x="476" y="73"/>
                    </a:lnTo>
                    <a:lnTo>
                      <a:pt x="476" y="67"/>
                    </a:lnTo>
                    <a:lnTo>
                      <a:pt x="480" y="67"/>
                    </a:lnTo>
                    <a:lnTo>
                      <a:pt x="485" y="68"/>
                    </a:lnTo>
                    <a:lnTo>
                      <a:pt x="488" y="65"/>
                    </a:lnTo>
                    <a:lnTo>
                      <a:pt x="488" y="60"/>
                    </a:lnTo>
                    <a:lnTo>
                      <a:pt x="486" y="60"/>
                    </a:lnTo>
                    <a:lnTo>
                      <a:pt x="483" y="58"/>
                    </a:lnTo>
                    <a:lnTo>
                      <a:pt x="481" y="58"/>
                    </a:lnTo>
                    <a:lnTo>
                      <a:pt x="480" y="58"/>
                    </a:lnTo>
                    <a:lnTo>
                      <a:pt x="478" y="62"/>
                    </a:lnTo>
                    <a:lnTo>
                      <a:pt x="476" y="60"/>
                    </a:lnTo>
                    <a:lnTo>
                      <a:pt x="476" y="57"/>
                    </a:lnTo>
                    <a:lnTo>
                      <a:pt x="473" y="57"/>
                    </a:lnTo>
                    <a:lnTo>
                      <a:pt x="473" y="60"/>
                    </a:lnTo>
                    <a:lnTo>
                      <a:pt x="473" y="63"/>
                    </a:lnTo>
                    <a:lnTo>
                      <a:pt x="471" y="63"/>
                    </a:lnTo>
                    <a:lnTo>
                      <a:pt x="470" y="60"/>
                    </a:lnTo>
                    <a:lnTo>
                      <a:pt x="465" y="62"/>
                    </a:lnTo>
                    <a:lnTo>
                      <a:pt x="465" y="65"/>
                    </a:lnTo>
                    <a:lnTo>
                      <a:pt x="463" y="60"/>
                    </a:lnTo>
                    <a:lnTo>
                      <a:pt x="461" y="57"/>
                    </a:lnTo>
                    <a:lnTo>
                      <a:pt x="460" y="57"/>
                    </a:lnTo>
                    <a:lnTo>
                      <a:pt x="458" y="52"/>
                    </a:lnTo>
                    <a:lnTo>
                      <a:pt x="456" y="50"/>
                    </a:lnTo>
                    <a:lnTo>
                      <a:pt x="451" y="50"/>
                    </a:lnTo>
                    <a:lnTo>
                      <a:pt x="448" y="50"/>
                    </a:lnTo>
                    <a:lnTo>
                      <a:pt x="443" y="48"/>
                    </a:lnTo>
                    <a:lnTo>
                      <a:pt x="440" y="45"/>
                    </a:lnTo>
                    <a:lnTo>
                      <a:pt x="441" y="45"/>
                    </a:lnTo>
                    <a:lnTo>
                      <a:pt x="448" y="47"/>
                    </a:lnTo>
                    <a:lnTo>
                      <a:pt x="455" y="45"/>
                    </a:lnTo>
                    <a:lnTo>
                      <a:pt x="460" y="47"/>
                    </a:lnTo>
                    <a:lnTo>
                      <a:pt x="468" y="47"/>
                    </a:lnTo>
                    <a:lnTo>
                      <a:pt x="475" y="45"/>
                    </a:lnTo>
                    <a:lnTo>
                      <a:pt x="480" y="38"/>
                    </a:lnTo>
                    <a:lnTo>
                      <a:pt x="488" y="35"/>
                    </a:lnTo>
                    <a:lnTo>
                      <a:pt x="493" y="32"/>
                    </a:lnTo>
                    <a:lnTo>
                      <a:pt x="493" y="32"/>
                    </a:lnTo>
                    <a:lnTo>
                      <a:pt x="490" y="30"/>
                    </a:lnTo>
                    <a:lnTo>
                      <a:pt x="490" y="28"/>
                    </a:lnTo>
                    <a:lnTo>
                      <a:pt x="486" y="28"/>
                    </a:lnTo>
                    <a:lnTo>
                      <a:pt x="481" y="28"/>
                    </a:lnTo>
                    <a:lnTo>
                      <a:pt x="475" y="23"/>
                    </a:lnTo>
                    <a:lnTo>
                      <a:pt x="471" y="23"/>
                    </a:lnTo>
                    <a:lnTo>
                      <a:pt x="468" y="28"/>
                    </a:lnTo>
                    <a:lnTo>
                      <a:pt x="466" y="28"/>
                    </a:lnTo>
                    <a:lnTo>
                      <a:pt x="465" y="27"/>
                    </a:lnTo>
                    <a:lnTo>
                      <a:pt x="470" y="23"/>
                    </a:lnTo>
                    <a:lnTo>
                      <a:pt x="470" y="22"/>
                    </a:lnTo>
                    <a:lnTo>
                      <a:pt x="465" y="20"/>
                    </a:lnTo>
                    <a:lnTo>
                      <a:pt x="465" y="18"/>
                    </a:lnTo>
                    <a:lnTo>
                      <a:pt x="461" y="18"/>
                    </a:lnTo>
                    <a:lnTo>
                      <a:pt x="458" y="23"/>
                    </a:lnTo>
                    <a:lnTo>
                      <a:pt x="456" y="23"/>
                    </a:lnTo>
                    <a:lnTo>
                      <a:pt x="456" y="20"/>
                    </a:lnTo>
                    <a:lnTo>
                      <a:pt x="455" y="20"/>
                    </a:lnTo>
                    <a:lnTo>
                      <a:pt x="451" y="23"/>
                    </a:lnTo>
                    <a:lnTo>
                      <a:pt x="450" y="22"/>
                    </a:lnTo>
                    <a:lnTo>
                      <a:pt x="450" y="20"/>
                    </a:lnTo>
                    <a:lnTo>
                      <a:pt x="453" y="18"/>
                    </a:lnTo>
                    <a:lnTo>
                      <a:pt x="453" y="15"/>
                    </a:lnTo>
                    <a:lnTo>
                      <a:pt x="448" y="13"/>
                    </a:lnTo>
                    <a:lnTo>
                      <a:pt x="443" y="13"/>
                    </a:lnTo>
                    <a:lnTo>
                      <a:pt x="440" y="15"/>
                    </a:lnTo>
                    <a:lnTo>
                      <a:pt x="440" y="20"/>
                    </a:lnTo>
                    <a:lnTo>
                      <a:pt x="436" y="22"/>
                    </a:lnTo>
                    <a:lnTo>
                      <a:pt x="436" y="23"/>
                    </a:lnTo>
                    <a:lnTo>
                      <a:pt x="438" y="30"/>
                    </a:lnTo>
                    <a:lnTo>
                      <a:pt x="438" y="33"/>
                    </a:lnTo>
                    <a:lnTo>
                      <a:pt x="436" y="35"/>
                    </a:lnTo>
                    <a:lnTo>
                      <a:pt x="435" y="32"/>
                    </a:lnTo>
                    <a:lnTo>
                      <a:pt x="431" y="32"/>
                    </a:lnTo>
                    <a:lnTo>
                      <a:pt x="430" y="32"/>
                    </a:lnTo>
                    <a:lnTo>
                      <a:pt x="426" y="32"/>
                    </a:lnTo>
                    <a:lnTo>
                      <a:pt x="420" y="33"/>
                    </a:lnTo>
                    <a:lnTo>
                      <a:pt x="425" y="28"/>
                    </a:lnTo>
                    <a:lnTo>
                      <a:pt x="428" y="27"/>
                    </a:lnTo>
                    <a:lnTo>
                      <a:pt x="431" y="23"/>
                    </a:lnTo>
                    <a:lnTo>
                      <a:pt x="430" y="22"/>
                    </a:lnTo>
                    <a:lnTo>
                      <a:pt x="428" y="22"/>
                    </a:lnTo>
                    <a:lnTo>
                      <a:pt x="423" y="25"/>
                    </a:lnTo>
                    <a:lnTo>
                      <a:pt x="421" y="23"/>
                    </a:lnTo>
                    <a:lnTo>
                      <a:pt x="421" y="22"/>
                    </a:lnTo>
                    <a:lnTo>
                      <a:pt x="425" y="20"/>
                    </a:lnTo>
                    <a:lnTo>
                      <a:pt x="425" y="18"/>
                    </a:lnTo>
                    <a:lnTo>
                      <a:pt x="421" y="17"/>
                    </a:lnTo>
                    <a:lnTo>
                      <a:pt x="420" y="15"/>
                    </a:lnTo>
                    <a:lnTo>
                      <a:pt x="423" y="15"/>
                    </a:lnTo>
                    <a:lnTo>
                      <a:pt x="425" y="15"/>
                    </a:lnTo>
                    <a:lnTo>
                      <a:pt x="430" y="15"/>
                    </a:lnTo>
                    <a:lnTo>
                      <a:pt x="433" y="8"/>
                    </a:lnTo>
                    <a:lnTo>
                      <a:pt x="431" y="7"/>
                    </a:lnTo>
                    <a:lnTo>
                      <a:pt x="428" y="7"/>
                    </a:lnTo>
                    <a:lnTo>
                      <a:pt x="425" y="5"/>
                    </a:lnTo>
                    <a:lnTo>
                      <a:pt x="426" y="3"/>
                    </a:lnTo>
                    <a:lnTo>
                      <a:pt x="425" y="0"/>
                    </a:lnTo>
                    <a:lnTo>
                      <a:pt x="421" y="2"/>
                    </a:lnTo>
                    <a:lnTo>
                      <a:pt x="420" y="2"/>
                    </a:lnTo>
                    <a:lnTo>
                      <a:pt x="416" y="0"/>
                    </a:lnTo>
                    <a:lnTo>
                      <a:pt x="413" y="3"/>
                    </a:lnTo>
                    <a:lnTo>
                      <a:pt x="413" y="5"/>
                    </a:lnTo>
                    <a:lnTo>
                      <a:pt x="416" y="8"/>
                    </a:lnTo>
                    <a:lnTo>
                      <a:pt x="415" y="10"/>
                    </a:lnTo>
                    <a:lnTo>
                      <a:pt x="412" y="10"/>
                    </a:lnTo>
                    <a:lnTo>
                      <a:pt x="408" y="7"/>
                    </a:lnTo>
                    <a:lnTo>
                      <a:pt x="407" y="8"/>
                    </a:lnTo>
                    <a:lnTo>
                      <a:pt x="405" y="12"/>
                    </a:lnTo>
                    <a:lnTo>
                      <a:pt x="407" y="13"/>
                    </a:lnTo>
                    <a:lnTo>
                      <a:pt x="410" y="13"/>
                    </a:lnTo>
                    <a:lnTo>
                      <a:pt x="412" y="15"/>
                    </a:lnTo>
                    <a:lnTo>
                      <a:pt x="412" y="17"/>
                    </a:lnTo>
                    <a:lnTo>
                      <a:pt x="408" y="18"/>
                    </a:lnTo>
                    <a:lnTo>
                      <a:pt x="408" y="22"/>
                    </a:lnTo>
                    <a:lnTo>
                      <a:pt x="405" y="22"/>
                    </a:lnTo>
                    <a:lnTo>
                      <a:pt x="405" y="25"/>
                    </a:lnTo>
                    <a:lnTo>
                      <a:pt x="407" y="27"/>
                    </a:lnTo>
                    <a:lnTo>
                      <a:pt x="403" y="28"/>
                    </a:lnTo>
                    <a:lnTo>
                      <a:pt x="405" y="32"/>
                    </a:lnTo>
                    <a:lnTo>
                      <a:pt x="403" y="33"/>
                    </a:lnTo>
                    <a:lnTo>
                      <a:pt x="400" y="32"/>
                    </a:lnTo>
                    <a:lnTo>
                      <a:pt x="398" y="33"/>
                    </a:lnTo>
                    <a:lnTo>
                      <a:pt x="397" y="35"/>
                    </a:lnTo>
                    <a:lnTo>
                      <a:pt x="393" y="38"/>
                    </a:lnTo>
                    <a:lnTo>
                      <a:pt x="393" y="33"/>
                    </a:lnTo>
                    <a:lnTo>
                      <a:pt x="398" y="25"/>
                    </a:lnTo>
                    <a:lnTo>
                      <a:pt x="393" y="25"/>
                    </a:lnTo>
                    <a:lnTo>
                      <a:pt x="395" y="22"/>
                    </a:lnTo>
                    <a:lnTo>
                      <a:pt x="397" y="20"/>
                    </a:lnTo>
                    <a:lnTo>
                      <a:pt x="397" y="13"/>
                    </a:lnTo>
                    <a:lnTo>
                      <a:pt x="395" y="12"/>
                    </a:lnTo>
                    <a:lnTo>
                      <a:pt x="393" y="12"/>
                    </a:lnTo>
                    <a:lnTo>
                      <a:pt x="387" y="20"/>
                    </a:lnTo>
                    <a:lnTo>
                      <a:pt x="387" y="25"/>
                    </a:lnTo>
                    <a:lnTo>
                      <a:pt x="382" y="33"/>
                    </a:lnTo>
                    <a:lnTo>
                      <a:pt x="380" y="38"/>
                    </a:lnTo>
                    <a:lnTo>
                      <a:pt x="380" y="40"/>
                    </a:lnTo>
                    <a:lnTo>
                      <a:pt x="380" y="45"/>
                    </a:lnTo>
                    <a:lnTo>
                      <a:pt x="373" y="52"/>
                    </a:lnTo>
                    <a:lnTo>
                      <a:pt x="370" y="53"/>
                    </a:lnTo>
                    <a:lnTo>
                      <a:pt x="370" y="48"/>
                    </a:lnTo>
                    <a:lnTo>
                      <a:pt x="370" y="47"/>
                    </a:lnTo>
                    <a:lnTo>
                      <a:pt x="373" y="40"/>
                    </a:lnTo>
                    <a:lnTo>
                      <a:pt x="372" y="37"/>
                    </a:lnTo>
                    <a:lnTo>
                      <a:pt x="373" y="33"/>
                    </a:lnTo>
                    <a:lnTo>
                      <a:pt x="372" y="30"/>
                    </a:lnTo>
                    <a:lnTo>
                      <a:pt x="380" y="23"/>
                    </a:lnTo>
                    <a:lnTo>
                      <a:pt x="380" y="18"/>
                    </a:lnTo>
                    <a:lnTo>
                      <a:pt x="382" y="18"/>
                    </a:lnTo>
                    <a:lnTo>
                      <a:pt x="382" y="15"/>
                    </a:lnTo>
                    <a:lnTo>
                      <a:pt x="377" y="15"/>
                    </a:lnTo>
                    <a:lnTo>
                      <a:pt x="373" y="12"/>
                    </a:lnTo>
                    <a:lnTo>
                      <a:pt x="372" y="12"/>
                    </a:lnTo>
                    <a:lnTo>
                      <a:pt x="372" y="17"/>
                    </a:lnTo>
                    <a:lnTo>
                      <a:pt x="370" y="18"/>
                    </a:lnTo>
                    <a:lnTo>
                      <a:pt x="370" y="15"/>
                    </a:lnTo>
                    <a:lnTo>
                      <a:pt x="367" y="12"/>
                    </a:lnTo>
                    <a:lnTo>
                      <a:pt x="362" y="12"/>
                    </a:lnTo>
                    <a:lnTo>
                      <a:pt x="358" y="13"/>
                    </a:lnTo>
                    <a:lnTo>
                      <a:pt x="360" y="18"/>
                    </a:lnTo>
                    <a:lnTo>
                      <a:pt x="358" y="20"/>
                    </a:lnTo>
                    <a:lnTo>
                      <a:pt x="357" y="18"/>
                    </a:lnTo>
                    <a:lnTo>
                      <a:pt x="353" y="17"/>
                    </a:lnTo>
                    <a:lnTo>
                      <a:pt x="352" y="18"/>
                    </a:lnTo>
                    <a:lnTo>
                      <a:pt x="352" y="20"/>
                    </a:lnTo>
                    <a:lnTo>
                      <a:pt x="358" y="23"/>
                    </a:lnTo>
                    <a:lnTo>
                      <a:pt x="358" y="28"/>
                    </a:lnTo>
                    <a:lnTo>
                      <a:pt x="358" y="28"/>
                    </a:lnTo>
                    <a:lnTo>
                      <a:pt x="355" y="27"/>
                    </a:lnTo>
                    <a:lnTo>
                      <a:pt x="352" y="28"/>
                    </a:lnTo>
                    <a:lnTo>
                      <a:pt x="352" y="32"/>
                    </a:lnTo>
                    <a:lnTo>
                      <a:pt x="353" y="33"/>
                    </a:lnTo>
                    <a:lnTo>
                      <a:pt x="352" y="35"/>
                    </a:lnTo>
                    <a:lnTo>
                      <a:pt x="348" y="32"/>
                    </a:lnTo>
                    <a:lnTo>
                      <a:pt x="345" y="32"/>
                    </a:lnTo>
                    <a:lnTo>
                      <a:pt x="343" y="37"/>
                    </a:lnTo>
                    <a:lnTo>
                      <a:pt x="340" y="38"/>
                    </a:lnTo>
                    <a:lnTo>
                      <a:pt x="340" y="40"/>
                    </a:lnTo>
                    <a:lnTo>
                      <a:pt x="342" y="40"/>
                    </a:lnTo>
                    <a:lnTo>
                      <a:pt x="337" y="43"/>
                    </a:lnTo>
                    <a:lnTo>
                      <a:pt x="337" y="47"/>
                    </a:lnTo>
                    <a:lnTo>
                      <a:pt x="340" y="50"/>
                    </a:lnTo>
                    <a:lnTo>
                      <a:pt x="337" y="53"/>
                    </a:lnTo>
                    <a:lnTo>
                      <a:pt x="340" y="53"/>
                    </a:lnTo>
                    <a:lnTo>
                      <a:pt x="342" y="55"/>
                    </a:lnTo>
                    <a:lnTo>
                      <a:pt x="340" y="58"/>
                    </a:lnTo>
                    <a:lnTo>
                      <a:pt x="335" y="57"/>
                    </a:lnTo>
                    <a:lnTo>
                      <a:pt x="333" y="52"/>
                    </a:lnTo>
                    <a:lnTo>
                      <a:pt x="330" y="50"/>
                    </a:lnTo>
                    <a:lnTo>
                      <a:pt x="333" y="48"/>
                    </a:lnTo>
                    <a:lnTo>
                      <a:pt x="328" y="47"/>
                    </a:lnTo>
                    <a:lnTo>
                      <a:pt x="325" y="47"/>
                    </a:lnTo>
                    <a:lnTo>
                      <a:pt x="320" y="47"/>
                    </a:lnTo>
                    <a:lnTo>
                      <a:pt x="312" y="42"/>
                    </a:lnTo>
                    <a:lnTo>
                      <a:pt x="310" y="42"/>
                    </a:lnTo>
                    <a:lnTo>
                      <a:pt x="307" y="43"/>
                    </a:lnTo>
                    <a:lnTo>
                      <a:pt x="305" y="40"/>
                    </a:lnTo>
                    <a:lnTo>
                      <a:pt x="302" y="43"/>
                    </a:lnTo>
                    <a:lnTo>
                      <a:pt x="299" y="45"/>
                    </a:lnTo>
                    <a:lnTo>
                      <a:pt x="297" y="47"/>
                    </a:lnTo>
                    <a:lnTo>
                      <a:pt x="304" y="52"/>
                    </a:lnTo>
                    <a:lnTo>
                      <a:pt x="307" y="52"/>
                    </a:lnTo>
                    <a:lnTo>
                      <a:pt x="309" y="55"/>
                    </a:lnTo>
                    <a:lnTo>
                      <a:pt x="314" y="55"/>
                    </a:lnTo>
                    <a:lnTo>
                      <a:pt x="312" y="58"/>
                    </a:lnTo>
                    <a:lnTo>
                      <a:pt x="312" y="62"/>
                    </a:lnTo>
                    <a:lnTo>
                      <a:pt x="315" y="67"/>
                    </a:lnTo>
                    <a:lnTo>
                      <a:pt x="315" y="70"/>
                    </a:lnTo>
                    <a:lnTo>
                      <a:pt x="312" y="68"/>
                    </a:lnTo>
                    <a:lnTo>
                      <a:pt x="309" y="63"/>
                    </a:lnTo>
                    <a:lnTo>
                      <a:pt x="305" y="62"/>
                    </a:lnTo>
                    <a:lnTo>
                      <a:pt x="302" y="58"/>
                    </a:lnTo>
                    <a:lnTo>
                      <a:pt x="300" y="62"/>
                    </a:lnTo>
                    <a:lnTo>
                      <a:pt x="297" y="65"/>
                    </a:lnTo>
                    <a:lnTo>
                      <a:pt x="297" y="60"/>
                    </a:lnTo>
                    <a:lnTo>
                      <a:pt x="294" y="63"/>
                    </a:lnTo>
                    <a:lnTo>
                      <a:pt x="294" y="65"/>
                    </a:lnTo>
                    <a:lnTo>
                      <a:pt x="289" y="68"/>
                    </a:lnTo>
                    <a:lnTo>
                      <a:pt x="289" y="72"/>
                    </a:lnTo>
                    <a:lnTo>
                      <a:pt x="294" y="73"/>
                    </a:lnTo>
                    <a:lnTo>
                      <a:pt x="295" y="78"/>
                    </a:lnTo>
                    <a:lnTo>
                      <a:pt x="292" y="77"/>
                    </a:lnTo>
                    <a:lnTo>
                      <a:pt x="290" y="75"/>
                    </a:lnTo>
                    <a:lnTo>
                      <a:pt x="287" y="80"/>
                    </a:lnTo>
                    <a:lnTo>
                      <a:pt x="285" y="83"/>
                    </a:lnTo>
                    <a:lnTo>
                      <a:pt x="280" y="87"/>
                    </a:lnTo>
                    <a:lnTo>
                      <a:pt x="280" y="85"/>
                    </a:lnTo>
                    <a:lnTo>
                      <a:pt x="284" y="82"/>
                    </a:lnTo>
                    <a:lnTo>
                      <a:pt x="282" y="80"/>
                    </a:lnTo>
                    <a:lnTo>
                      <a:pt x="285" y="73"/>
                    </a:lnTo>
                    <a:lnTo>
                      <a:pt x="284" y="60"/>
                    </a:lnTo>
                    <a:lnTo>
                      <a:pt x="280" y="63"/>
                    </a:lnTo>
                    <a:lnTo>
                      <a:pt x="274" y="70"/>
                    </a:lnTo>
                    <a:lnTo>
                      <a:pt x="274" y="77"/>
                    </a:lnTo>
                    <a:lnTo>
                      <a:pt x="275" y="78"/>
                    </a:lnTo>
                    <a:lnTo>
                      <a:pt x="272" y="82"/>
                    </a:lnTo>
                    <a:lnTo>
                      <a:pt x="270" y="78"/>
                    </a:lnTo>
                    <a:lnTo>
                      <a:pt x="274" y="73"/>
                    </a:lnTo>
                    <a:lnTo>
                      <a:pt x="272" y="68"/>
                    </a:lnTo>
                    <a:lnTo>
                      <a:pt x="269" y="67"/>
                    </a:lnTo>
                    <a:lnTo>
                      <a:pt x="264" y="70"/>
                    </a:lnTo>
                    <a:lnTo>
                      <a:pt x="262" y="75"/>
                    </a:lnTo>
                    <a:lnTo>
                      <a:pt x="264" y="80"/>
                    </a:lnTo>
                    <a:lnTo>
                      <a:pt x="264" y="83"/>
                    </a:lnTo>
                    <a:lnTo>
                      <a:pt x="270" y="88"/>
                    </a:lnTo>
                    <a:lnTo>
                      <a:pt x="272" y="90"/>
                    </a:lnTo>
                    <a:lnTo>
                      <a:pt x="269" y="95"/>
                    </a:lnTo>
                    <a:lnTo>
                      <a:pt x="267" y="90"/>
                    </a:lnTo>
                    <a:lnTo>
                      <a:pt x="262" y="88"/>
                    </a:lnTo>
                    <a:lnTo>
                      <a:pt x="259" y="80"/>
                    </a:lnTo>
                    <a:lnTo>
                      <a:pt x="257" y="78"/>
                    </a:lnTo>
                    <a:lnTo>
                      <a:pt x="250" y="82"/>
                    </a:lnTo>
                    <a:lnTo>
                      <a:pt x="250" y="83"/>
                    </a:lnTo>
                    <a:lnTo>
                      <a:pt x="257" y="88"/>
                    </a:lnTo>
                    <a:lnTo>
                      <a:pt x="259" y="88"/>
                    </a:lnTo>
                    <a:lnTo>
                      <a:pt x="260" y="90"/>
                    </a:lnTo>
                    <a:lnTo>
                      <a:pt x="257" y="90"/>
                    </a:lnTo>
                    <a:lnTo>
                      <a:pt x="252" y="90"/>
                    </a:lnTo>
                    <a:lnTo>
                      <a:pt x="255" y="95"/>
                    </a:lnTo>
                    <a:lnTo>
                      <a:pt x="250" y="92"/>
                    </a:lnTo>
                    <a:lnTo>
                      <a:pt x="250" y="87"/>
                    </a:lnTo>
                    <a:lnTo>
                      <a:pt x="249" y="87"/>
                    </a:lnTo>
                    <a:lnTo>
                      <a:pt x="247" y="82"/>
                    </a:lnTo>
                    <a:lnTo>
                      <a:pt x="245" y="85"/>
                    </a:lnTo>
                    <a:lnTo>
                      <a:pt x="244" y="90"/>
                    </a:lnTo>
                    <a:lnTo>
                      <a:pt x="245" y="92"/>
                    </a:lnTo>
                    <a:lnTo>
                      <a:pt x="245" y="97"/>
                    </a:lnTo>
                    <a:lnTo>
                      <a:pt x="240" y="95"/>
                    </a:lnTo>
                    <a:lnTo>
                      <a:pt x="237" y="97"/>
                    </a:lnTo>
                    <a:lnTo>
                      <a:pt x="234" y="101"/>
                    </a:lnTo>
                    <a:lnTo>
                      <a:pt x="234" y="101"/>
                    </a:lnTo>
                    <a:lnTo>
                      <a:pt x="237" y="101"/>
                    </a:lnTo>
                    <a:lnTo>
                      <a:pt x="240" y="105"/>
                    </a:lnTo>
                    <a:lnTo>
                      <a:pt x="237" y="105"/>
                    </a:lnTo>
                    <a:lnTo>
                      <a:pt x="234" y="106"/>
                    </a:lnTo>
                    <a:lnTo>
                      <a:pt x="235" y="108"/>
                    </a:lnTo>
                    <a:lnTo>
                      <a:pt x="234" y="110"/>
                    </a:lnTo>
                    <a:lnTo>
                      <a:pt x="230" y="110"/>
                    </a:lnTo>
                    <a:lnTo>
                      <a:pt x="230" y="113"/>
                    </a:lnTo>
                    <a:lnTo>
                      <a:pt x="232" y="113"/>
                    </a:lnTo>
                    <a:lnTo>
                      <a:pt x="229" y="115"/>
                    </a:lnTo>
                    <a:lnTo>
                      <a:pt x="227" y="111"/>
                    </a:lnTo>
                    <a:lnTo>
                      <a:pt x="224" y="113"/>
                    </a:lnTo>
                    <a:lnTo>
                      <a:pt x="220" y="116"/>
                    </a:lnTo>
                    <a:lnTo>
                      <a:pt x="222" y="118"/>
                    </a:lnTo>
                    <a:lnTo>
                      <a:pt x="220" y="120"/>
                    </a:lnTo>
                    <a:lnTo>
                      <a:pt x="216" y="120"/>
                    </a:lnTo>
                    <a:lnTo>
                      <a:pt x="214" y="125"/>
                    </a:lnTo>
                    <a:lnTo>
                      <a:pt x="217" y="125"/>
                    </a:lnTo>
                    <a:lnTo>
                      <a:pt x="227" y="123"/>
                    </a:lnTo>
                    <a:lnTo>
                      <a:pt x="230" y="125"/>
                    </a:lnTo>
                    <a:lnTo>
                      <a:pt x="235" y="121"/>
                    </a:lnTo>
                    <a:lnTo>
                      <a:pt x="237" y="121"/>
                    </a:lnTo>
                    <a:lnTo>
                      <a:pt x="237" y="125"/>
                    </a:lnTo>
                    <a:lnTo>
                      <a:pt x="234" y="128"/>
                    </a:lnTo>
                    <a:lnTo>
                      <a:pt x="234" y="133"/>
                    </a:lnTo>
                    <a:lnTo>
                      <a:pt x="232" y="135"/>
                    </a:lnTo>
                    <a:lnTo>
                      <a:pt x="230" y="133"/>
                    </a:lnTo>
                    <a:lnTo>
                      <a:pt x="230" y="130"/>
                    </a:lnTo>
                    <a:lnTo>
                      <a:pt x="225" y="131"/>
                    </a:lnTo>
                    <a:lnTo>
                      <a:pt x="224" y="130"/>
                    </a:lnTo>
                    <a:lnTo>
                      <a:pt x="219" y="130"/>
                    </a:lnTo>
                    <a:lnTo>
                      <a:pt x="220" y="130"/>
                    </a:lnTo>
                    <a:lnTo>
                      <a:pt x="219" y="133"/>
                    </a:lnTo>
                    <a:lnTo>
                      <a:pt x="216" y="131"/>
                    </a:lnTo>
                    <a:lnTo>
                      <a:pt x="214" y="131"/>
                    </a:lnTo>
                    <a:lnTo>
                      <a:pt x="217" y="133"/>
                    </a:lnTo>
                    <a:lnTo>
                      <a:pt x="219" y="136"/>
                    </a:lnTo>
                    <a:lnTo>
                      <a:pt x="216" y="138"/>
                    </a:lnTo>
                    <a:lnTo>
                      <a:pt x="214" y="140"/>
                    </a:lnTo>
                    <a:lnTo>
                      <a:pt x="216" y="143"/>
                    </a:lnTo>
                    <a:lnTo>
                      <a:pt x="214" y="145"/>
                    </a:lnTo>
                    <a:lnTo>
                      <a:pt x="212" y="141"/>
                    </a:lnTo>
                    <a:lnTo>
                      <a:pt x="212" y="138"/>
                    </a:lnTo>
                    <a:lnTo>
                      <a:pt x="209" y="135"/>
                    </a:lnTo>
                    <a:lnTo>
                      <a:pt x="206" y="138"/>
                    </a:lnTo>
                    <a:lnTo>
                      <a:pt x="202" y="138"/>
                    </a:lnTo>
                    <a:lnTo>
                      <a:pt x="201" y="136"/>
                    </a:lnTo>
                    <a:lnTo>
                      <a:pt x="202" y="135"/>
                    </a:lnTo>
                    <a:lnTo>
                      <a:pt x="199" y="133"/>
                    </a:lnTo>
                    <a:lnTo>
                      <a:pt x="196" y="138"/>
                    </a:lnTo>
                    <a:lnTo>
                      <a:pt x="199" y="141"/>
                    </a:lnTo>
                    <a:lnTo>
                      <a:pt x="204" y="140"/>
                    </a:lnTo>
                    <a:lnTo>
                      <a:pt x="209" y="143"/>
                    </a:lnTo>
                    <a:lnTo>
                      <a:pt x="206" y="146"/>
                    </a:lnTo>
                    <a:lnTo>
                      <a:pt x="197" y="148"/>
                    </a:lnTo>
                    <a:lnTo>
                      <a:pt x="196" y="146"/>
                    </a:lnTo>
                    <a:lnTo>
                      <a:pt x="192" y="146"/>
                    </a:lnTo>
                    <a:lnTo>
                      <a:pt x="191" y="150"/>
                    </a:lnTo>
                    <a:lnTo>
                      <a:pt x="192" y="153"/>
                    </a:lnTo>
                    <a:lnTo>
                      <a:pt x="191" y="156"/>
                    </a:lnTo>
                    <a:lnTo>
                      <a:pt x="194" y="155"/>
                    </a:lnTo>
                    <a:lnTo>
                      <a:pt x="197" y="151"/>
                    </a:lnTo>
                    <a:lnTo>
                      <a:pt x="202" y="151"/>
                    </a:lnTo>
                    <a:lnTo>
                      <a:pt x="204" y="153"/>
                    </a:lnTo>
                    <a:lnTo>
                      <a:pt x="197" y="155"/>
                    </a:lnTo>
                    <a:lnTo>
                      <a:pt x="197" y="158"/>
                    </a:lnTo>
                    <a:lnTo>
                      <a:pt x="199" y="161"/>
                    </a:lnTo>
                    <a:lnTo>
                      <a:pt x="204" y="165"/>
                    </a:lnTo>
                    <a:lnTo>
                      <a:pt x="204" y="168"/>
                    </a:lnTo>
                    <a:lnTo>
                      <a:pt x="201" y="165"/>
                    </a:lnTo>
                    <a:lnTo>
                      <a:pt x="197" y="166"/>
                    </a:lnTo>
                    <a:lnTo>
                      <a:pt x="194" y="161"/>
                    </a:lnTo>
                    <a:lnTo>
                      <a:pt x="192" y="161"/>
                    </a:lnTo>
                    <a:lnTo>
                      <a:pt x="189" y="165"/>
                    </a:lnTo>
                    <a:lnTo>
                      <a:pt x="192" y="166"/>
                    </a:lnTo>
                    <a:lnTo>
                      <a:pt x="187" y="168"/>
                    </a:lnTo>
                    <a:lnTo>
                      <a:pt x="184" y="170"/>
                    </a:lnTo>
                    <a:lnTo>
                      <a:pt x="184" y="173"/>
                    </a:lnTo>
                    <a:lnTo>
                      <a:pt x="187" y="175"/>
                    </a:lnTo>
                    <a:lnTo>
                      <a:pt x="192" y="173"/>
                    </a:lnTo>
                    <a:lnTo>
                      <a:pt x="194" y="175"/>
                    </a:lnTo>
                    <a:lnTo>
                      <a:pt x="199" y="173"/>
                    </a:lnTo>
                    <a:lnTo>
                      <a:pt x="199" y="176"/>
                    </a:lnTo>
                    <a:lnTo>
                      <a:pt x="202" y="178"/>
                    </a:lnTo>
                    <a:lnTo>
                      <a:pt x="202" y="181"/>
                    </a:lnTo>
                    <a:lnTo>
                      <a:pt x="196" y="178"/>
                    </a:lnTo>
                    <a:lnTo>
                      <a:pt x="191" y="178"/>
                    </a:lnTo>
                    <a:lnTo>
                      <a:pt x="189" y="178"/>
                    </a:lnTo>
                    <a:lnTo>
                      <a:pt x="182" y="180"/>
                    </a:lnTo>
                    <a:lnTo>
                      <a:pt x="182" y="183"/>
                    </a:lnTo>
                    <a:lnTo>
                      <a:pt x="179" y="185"/>
                    </a:lnTo>
                    <a:lnTo>
                      <a:pt x="177" y="183"/>
                    </a:lnTo>
                    <a:lnTo>
                      <a:pt x="171" y="186"/>
                    </a:lnTo>
                    <a:lnTo>
                      <a:pt x="167" y="186"/>
                    </a:lnTo>
                    <a:lnTo>
                      <a:pt x="167" y="188"/>
                    </a:lnTo>
                    <a:lnTo>
                      <a:pt x="171" y="190"/>
                    </a:lnTo>
                    <a:lnTo>
                      <a:pt x="174" y="193"/>
                    </a:lnTo>
                    <a:lnTo>
                      <a:pt x="171" y="195"/>
                    </a:lnTo>
                    <a:lnTo>
                      <a:pt x="169" y="193"/>
                    </a:lnTo>
                    <a:lnTo>
                      <a:pt x="167" y="195"/>
                    </a:lnTo>
                    <a:lnTo>
                      <a:pt x="171" y="196"/>
                    </a:lnTo>
                    <a:lnTo>
                      <a:pt x="169" y="198"/>
                    </a:lnTo>
                    <a:lnTo>
                      <a:pt x="164" y="198"/>
                    </a:lnTo>
                    <a:lnTo>
                      <a:pt x="164" y="196"/>
                    </a:lnTo>
                    <a:lnTo>
                      <a:pt x="162" y="198"/>
                    </a:lnTo>
                    <a:lnTo>
                      <a:pt x="166" y="199"/>
                    </a:lnTo>
                    <a:lnTo>
                      <a:pt x="164" y="201"/>
                    </a:lnTo>
                    <a:lnTo>
                      <a:pt x="164" y="204"/>
                    </a:lnTo>
                    <a:lnTo>
                      <a:pt x="167" y="204"/>
                    </a:lnTo>
                    <a:lnTo>
                      <a:pt x="164" y="206"/>
                    </a:lnTo>
                    <a:lnTo>
                      <a:pt x="161" y="206"/>
                    </a:lnTo>
                    <a:lnTo>
                      <a:pt x="159" y="204"/>
                    </a:lnTo>
                    <a:lnTo>
                      <a:pt x="159" y="208"/>
                    </a:lnTo>
                    <a:lnTo>
                      <a:pt x="157" y="209"/>
                    </a:lnTo>
                    <a:lnTo>
                      <a:pt x="161" y="209"/>
                    </a:lnTo>
                    <a:lnTo>
                      <a:pt x="167" y="213"/>
                    </a:lnTo>
                    <a:lnTo>
                      <a:pt x="167" y="214"/>
                    </a:lnTo>
                    <a:lnTo>
                      <a:pt x="171" y="216"/>
                    </a:lnTo>
                    <a:lnTo>
                      <a:pt x="174" y="214"/>
                    </a:lnTo>
                    <a:lnTo>
                      <a:pt x="171" y="216"/>
                    </a:lnTo>
                    <a:lnTo>
                      <a:pt x="171" y="218"/>
                    </a:lnTo>
                    <a:lnTo>
                      <a:pt x="167" y="218"/>
                    </a:lnTo>
                    <a:lnTo>
                      <a:pt x="166" y="218"/>
                    </a:lnTo>
                    <a:lnTo>
                      <a:pt x="159" y="218"/>
                    </a:lnTo>
                    <a:lnTo>
                      <a:pt x="154" y="221"/>
                    </a:lnTo>
                    <a:lnTo>
                      <a:pt x="156" y="223"/>
                    </a:lnTo>
                    <a:lnTo>
                      <a:pt x="161" y="223"/>
                    </a:lnTo>
                    <a:lnTo>
                      <a:pt x="161" y="224"/>
                    </a:lnTo>
                    <a:lnTo>
                      <a:pt x="164" y="228"/>
                    </a:lnTo>
                    <a:lnTo>
                      <a:pt x="162" y="231"/>
                    </a:lnTo>
                    <a:lnTo>
                      <a:pt x="161" y="228"/>
                    </a:lnTo>
                    <a:lnTo>
                      <a:pt x="157" y="228"/>
                    </a:lnTo>
                    <a:lnTo>
                      <a:pt x="156" y="231"/>
                    </a:lnTo>
                    <a:lnTo>
                      <a:pt x="156" y="233"/>
                    </a:lnTo>
                    <a:lnTo>
                      <a:pt x="154" y="234"/>
                    </a:lnTo>
                    <a:lnTo>
                      <a:pt x="157" y="236"/>
                    </a:lnTo>
                    <a:lnTo>
                      <a:pt x="157" y="239"/>
                    </a:lnTo>
                    <a:lnTo>
                      <a:pt x="156" y="239"/>
                    </a:lnTo>
                    <a:lnTo>
                      <a:pt x="152" y="236"/>
                    </a:lnTo>
                    <a:lnTo>
                      <a:pt x="151" y="238"/>
                    </a:lnTo>
                    <a:lnTo>
                      <a:pt x="151" y="241"/>
                    </a:lnTo>
                    <a:lnTo>
                      <a:pt x="156" y="243"/>
                    </a:lnTo>
                    <a:lnTo>
                      <a:pt x="156" y="244"/>
                    </a:lnTo>
                    <a:lnTo>
                      <a:pt x="156" y="246"/>
                    </a:lnTo>
                    <a:lnTo>
                      <a:pt x="151" y="243"/>
                    </a:lnTo>
                    <a:lnTo>
                      <a:pt x="149" y="244"/>
                    </a:lnTo>
                    <a:lnTo>
                      <a:pt x="147" y="248"/>
                    </a:lnTo>
                    <a:lnTo>
                      <a:pt x="149" y="248"/>
                    </a:lnTo>
                    <a:lnTo>
                      <a:pt x="149" y="253"/>
                    </a:lnTo>
                    <a:lnTo>
                      <a:pt x="151" y="256"/>
                    </a:lnTo>
                    <a:lnTo>
                      <a:pt x="154" y="256"/>
                    </a:lnTo>
                    <a:lnTo>
                      <a:pt x="156" y="253"/>
                    </a:lnTo>
                    <a:lnTo>
                      <a:pt x="159" y="253"/>
                    </a:lnTo>
                    <a:lnTo>
                      <a:pt x="156" y="258"/>
                    </a:lnTo>
                    <a:lnTo>
                      <a:pt x="154" y="258"/>
                    </a:lnTo>
                    <a:lnTo>
                      <a:pt x="149" y="263"/>
                    </a:lnTo>
                    <a:lnTo>
                      <a:pt x="146" y="263"/>
                    </a:lnTo>
                    <a:lnTo>
                      <a:pt x="142" y="263"/>
                    </a:lnTo>
                    <a:lnTo>
                      <a:pt x="142" y="264"/>
                    </a:lnTo>
                    <a:lnTo>
                      <a:pt x="139" y="266"/>
                    </a:lnTo>
                    <a:lnTo>
                      <a:pt x="136" y="269"/>
                    </a:lnTo>
                    <a:lnTo>
                      <a:pt x="139" y="271"/>
                    </a:lnTo>
                    <a:lnTo>
                      <a:pt x="137" y="273"/>
                    </a:lnTo>
                    <a:lnTo>
                      <a:pt x="132" y="273"/>
                    </a:lnTo>
                    <a:lnTo>
                      <a:pt x="129" y="276"/>
                    </a:lnTo>
                    <a:lnTo>
                      <a:pt x="129" y="278"/>
                    </a:lnTo>
                    <a:lnTo>
                      <a:pt x="134" y="279"/>
                    </a:lnTo>
                    <a:lnTo>
                      <a:pt x="131" y="281"/>
                    </a:lnTo>
                    <a:lnTo>
                      <a:pt x="129" y="284"/>
                    </a:lnTo>
                    <a:lnTo>
                      <a:pt x="126" y="284"/>
                    </a:lnTo>
                    <a:lnTo>
                      <a:pt x="124" y="281"/>
                    </a:lnTo>
                    <a:lnTo>
                      <a:pt x="122" y="279"/>
                    </a:lnTo>
                    <a:lnTo>
                      <a:pt x="121" y="283"/>
                    </a:lnTo>
                    <a:lnTo>
                      <a:pt x="117" y="283"/>
                    </a:lnTo>
                    <a:lnTo>
                      <a:pt x="119" y="284"/>
                    </a:lnTo>
                    <a:lnTo>
                      <a:pt x="116" y="286"/>
                    </a:lnTo>
                    <a:lnTo>
                      <a:pt x="116" y="289"/>
                    </a:lnTo>
                    <a:lnTo>
                      <a:pt x="117" y="291"/>
                    </a:lnTo>
                    <a:lnTo>
                      <a:pt x="111" y="291"/>
                    </a:lnTo>
                    <a:lnTo>
                      <a:pt x="109" y="293"/>
                    </a:lnTo>
                    <a:lnTo>
                      <a:pt x="109" y="296"/>
                    </a:lnTo>
                    <a:lnTo>
                      <a:pt x="106" y="299"/>
                    </a:lnTo>
                    <a:lnTo>
                      <a:pt x="106" y="301"/>
                    </a:lnTo>
                    <a:lnTo>
                      <a:pt x="106" y="306"/>
                    </a:lnTo>
                    <a:lnTo>
                      <a:pt x="103" y="307"/>
                    </a:lnTo>
                    <a:lnTo>
                      <a:pt x="98" y="311"/>
                    </a:lnTo>
                    <a:lnTo>
                      <a:pt x="99" y="312"/>
                    </a:lnTo>
                    <a:lnTo>
                      <a:pt x="104" y="309"/>
                    </a:lnTo>
                    <a:lnTo>
                      <a:pt x="106" y="311"/>
                    </a:lnTo>
                    <a:lnTo>
                      <a:pt x="106" y="312"/>
                    </a:lnTo>
                    <a:lnTo>
                      <a:pt x="103" y="314"/>
                    </a:lnTo>
                    <a:lnTo>
                      <a:pt x="103" y="317"/>
                    </a:lnTo>
                    <a:lnTo>
                      <a:pt x="106" y="321"/>
                    </a:lnTo>
                    <a:lnTo>
                      <a:pt x="111" y="319"/>
                    </a:lnTo>
                    <a:lnTo>
                      <a:pt x="116" y="317"/>
                    </a:lnTo>
                    <a:lnTo>
                      <a:pt x="122" y="311"/>
                    </a:lnTo>
                    <a:lnTo>
                      <a:pt x="122" y="309"/>
                    </a:lnTo>
                    <a:lnTo>
                      <a:pt x="119" y="309"/>
                    </a:lnTo>
                    <a:lnTo>
                      <a:pt x="122" y="306"/>
                    </a:lnTo>
                    <a:lnTo>
                      <a:pt x="124" y="301"/>
                    </a:lnTo>
                    <a:lnTo>
                      <a:pt x="126" y="301"/>
                    </a:lnTo>
                    <a:lnTo>
                      <a:pt x="127" y="299"/>
                    </a:lnTo>
                    <a:lnTo>
                      <a:pt x="132" y="299"/>
                    </a:lnTo>
                    <a:lnTo>
                      <a:pt x="134" y="299"/>
                    </a:lnTo>
                    <a:lnTo>
                      <a:pt x="127" y="302"/>
                    </a:lnTo>
                    <a:lnTo>
                      <a:pt x="127" y="306"/>
                    </a:lnTo>
                    <a:lnTo>
                      <a:pt x="134" y="307"/>
                    </a:lnTo>
                    <a:lnTo>
                      <a:pt x="132" y="311"/>
                    </a:lnTo>
                    <a:lnTo>
                      <a:pt x="127" y="311"/>
                    </a:lnTo>
                    <a:lnTo>
                      <a:pt x="121" y="317"/>
                    </a:lnTo>
                    <a:lnTo>
                      <a:pt x="126" y="319"/>
                    </a:lnTo>
                    <a:lnTo>
                      <a:pt x="122" y="322"/>
                    </a:lnTo>
                    <a:lnTo>
                      <a:pt x="124" y="326"/>
                    </a:lnTo>
                    <a:lnTo>
                      <a:pt x="119" y="326"/>
                    </a:lnTo>
                    <a:lnTo>
                      <a:pt x="116" y="322"/>
                    </a:lnTo>
                    <a:lnTo>
                      <a:pt x="111" y="322"/>
                    </a:lnTo>
                    <a:lnTo>
                      <a:pt x="108" y="324"/>
                    </a:lnTo>
                    <a:lnTo>
                      <a:pt x="108" y="329"/>
                    </a:lnTo>
                    <a:lnTo>
                      <a:pt x="104" y="331"/>
                    </a:lnTo>
                    <a:lnTo>
                      <a:pt x="101" y="332"/>
                    </a:lnTo>
                    <a:lnTo>
                      <a:pt x="103" y="329"/>
                    </a:lnTo>
                    <a:lnTo>
                      <a:pt x="104" y="327"/>
                    </a:lnTo>
                    <a:lnTo>
                      <a:pt x="103" y="324"/>
                    </a:lnTo>
                    <a:lnTo>
                      <a:pt x="103" y="321"/>
                    </a:lnTo>
                    <a:lnTo>
                      <a:pt x="99" y="316"/>
                    </a:lnTo>
                    <a:lnTo>
                      <a:pt x="96" y="316"/>
                    </a:lnTo>
                    <a:lnTo>
                      <a:pt x="94" y="319"/>
                    </a:lnTo>
                    <a:lnTo>
                      <a:pt x="89" y="321"/>
                    </a:lnTo>
                    <a:lnTo>
                      <a:pt x="89" y="322"/>
                    </a:lnTo>
                    <a:lnTo>
                      <a:pt x="94" y="322"/>
                    </a:lnTo>
                    <a:lnTo>
                      <a:pt x="89" y="327"/>
                    </a:lnTo>
                    <a:lnTo>
                      <a:pt x="84" y="326"/>
                    </a:lnTo>
                    <a:lnTo>
                      <a:pt x="81" y="326"/>
                    </a:lnTo>
                    <a:lnTo>
                      <a:pt x="76" y="329"/>
                    </a:lnTo>
                    <a:lnTo>
                      <a:pt x="79" y="331"/>
                    </a:lnTo>
                    <a:lnTo>
                      <a:pt x="81" y="329"/>
                    </a:lnTo>
                    <a:lnTo>
                      <a:pt x="83" y="331"/>
                    </a:lnTo>
                    <a:lnTo>
                      <a:pt x="78" y="332"/>
                    </a:lnTo>
                    <a:lnTo>
                      <a:pt x="76" y="336"/>
                    </a:lnTo>
                    <a:lnTo>
                      <a:pt x="74" y="334"/>
                    </a:lnTo>
                    <a:lnTo>
                      <a:pt x="71" y="334"/>
                    </a:lnTo>
                    <a:lnTo>
                      <a:pt x="69" y="336"/>
                    </a:lnTo>
                    <a:lnTo>
                      <a:pt x="74" y="339"/>
                    </a:lnTo>
                    <a:lnTo>
                      <a:pt x="81" y="339"/>
                    </a:lnTo>
                    <a:lnTo>
                      <a:pt x="79" y="341"/>
                    </a:lnTo>
                    <a:lnTo>
                      <a:pt x="83" y="342"/>
                    </a:lnTo>
                    <a:lnTo>
                      <a:pt x="83" y="346"/>
                    </a:lnTo>
                    <a:lnTo>
                      <a:pt x="78" y="344"/>
                    </a:lnTo>
                    <a:lnTo>
                      <a:pt x="76" y="341"/>
                    </a:lnTo>
                    <a:lnTo>
                      <a:pt x="73" y="341"/>
                    </a:lnTo>
                    <a:lnTo>
                      <a:pt x="68" y="337"/>
                    </a:lnTo>
                    <a:lnTo>
                      <a:pt x="68" y="334"/>
                    </a:lnTo>
                    <a:lnTo>
                      <a:pt x="64" y="334"/>
                    </a:lnTo>
                    <a:lnTo>
                      <a:pt x="64" y="337"/>
                    </a:lnTo>
                    <a:lnTo>
                      <a:pt x="69" y="342"/>
                    </a:lnTo>
                    <a:lnTo>
                      <a:pt x="73" y="346"/>
                    </a:lnTo>
                    <a:lnTo>
                      <a:pt x="78" y="347"/>
                    </a:lnTo>
                    <a:lnTo>
                      <a:pt x="79" y="349"/>
                    </a:lnTo>
                    <a:lnTo>
                      <a:pt x="74" y="349"/>
                    </a:lnTo>
                    <a:lnTo>
                      <a:pt x="68" y="346"/>
                    </a:lnTo>
                    <a:lnTo>
                      <a:pt x="63" y="341"/>
                    </a:lnTo>
                    <a:lnTo>
                      <a:pt x="59" y="342"/>
                    </a:lnTo>
                    <a:lnTo>
                      <a:pt x="56" y="339"/>
                    </a:lnTo>
                    <a:lnTo>
                      <a:pt x="51" y="339"/>
                    </a:lnTo>
                    <a:lnTo>
                      <a:pt x="48" y="337"/>
                    </a:lnTo>
                    <a:lnTo>
                      <a:pt x="46" y="339"/>
                    </a:lnTo>
                    <a:lnTo>
                      <a:pt x="48" y="342"/>
                    </a:lnTo>
                    <a:lnTo>
                      <a:pt x="44" y="344"/>
                    </a:lnTo>
                    <a:lnTo>
                      <a:pt x="48" y="349"/>
                    </a:lnTo>
                    <a:lnTo>
                      <a:pt x="56" y="346"/>
                    </a:lnTo>
                    <a:lnTo>
                      <a:pt x="58" y="347"/>
                    </a:lnTo>
                    <a:lnTo>
                      <a:pt x="54" y="349"/>
                    </a:lnTo>
                    <a:lnTo>
                      <a:pt x="56" y="351"/>
                    </a:lnTo>
                    <a:lnTo>
                      <a:pt x="61" y="347"/>
                    </a:lnTo>
                    <a:lnTo>
                      <a:pt x="64" y="347"/>
                    </a:lnTo>
                    <a:lnTo>
                      <a:pt x="63" y="351"/>
                    </a:lnTo>
                    <a:lnTo>
                      <a:pt x="56" y="352"/>
                    </a:lnTo>
                    <a:lnTo>
                      <a:pt x="53" y="357"/>
                    </a:lnTo>
                    <a:lnTo>
                      <a:pt x="48" y="356"/>
                    </a:lnTo>
                    <a:lnTo>
                      <a:pt x="44" y="351"/>
                    </a:lnTo>
                    <a:lnTo>
                      <a:pt x="43" y="351"/>
                    </a:lnTo>
                    <a:lnTo>
                      <a:pt x="39" y="352"/>
                    </a:lnTo>
                    <a:lnTo>
                      <a:pt x="36" y="349"/>
                    </a:lnTo>
                    <a:lnTo>
                      <a:pt x="34" y="351"/>
                    </a:lnTo>
                    <a:lnTo>
                      <a:pt x="31" y="351"/>
                    </a:lnTo>
                    <a:lnTo>
                      <a:pt x="28" y="352"/>
                    </a:lnTo>
                    <a:lnTo>
                      <a:pt x="29" y="354"/>
                    </a:lnTo>
                    <a:lnTo>
                      <a:pt x="36" y="356"/>
                    </a:lnTo>
                    <a:lnTo>
                      <a:pt x="41" y="357"/>
                    </a:lnTo>
                    <a:lnTo>
                      <a:pt x="48" y="361"/>
                    </a:lnTo>
                    <a:lnTo>
                      <a:pt x="46" y="364"/>
                    </a:lnTo>
                    <a:lnTo>
                      <a:pt x="48" y="367"/>
                    </a:lnTo>
                    <a:lnTo>
                      <a:pt x="44" y="369"/>
                    </a:lnTo>
                    <a:lnTo>
                      <a:pt x="43" y="367"/>
                    </a:lnTo>
                    <a:lnTo>
                      <a:pt x="43" y="361"/>
                    </a:lnTo>
                    <a:lnTo>
                      <a:pt x="38" y="361"/>
                    </a:lnTo>
                    <a:lnTo>
                      <a:pt x="34" y="361"/>
                    </a:lnTo>
                    <a:lnTo>
                      <a:pt x="36" y="364"/>
                    </a:lnTo>
                    <a:lnTo>
                      <a:pt x="34" y="366"/>
                    </a:lnTo>
                    <a:lnTo>
                      <a:pt x="29" y="362"/>
                    </a:lnTo>
                    <a:lnTo>
                      <a:pt x="24" y="367"/>
                    </a:lnTo>
                    <a:lnTo>
                      <a:pt x="29" y="369"/>
                    </a:lnTo>
                    <a:lnTo>
                      <a:pt x="26" y="371"/>
                    </a:lnTo>
                    <a:lnTo>
                      <a:pt x="23" y="371"/>
                    </a:lnTo>
                    <a:lnTo>
                      <a:pt x="23" y="367"/>
                    </a:lnTo>
                    <a:lnTo>
                      <a:pt x="15" y="367"/>
                    </a:lnTo>
                    <a:lnTo>
                      <a:pt x="18" y="371"/>
                    </a:lnTo>
                    <a:lnTo>
                      <a:pt x="15" y="372"/>
                    </a:lnTo>
                    <a:lnTo>
                      <a:pt x="13" y="369"/>
                    </a:lnTo>
                    <a:lnTo>
                      <a:pt x="10" y="366"/>
                    </a:lnTo>
                    <a:lnTo>
                      <a:pt x="6" y="366"/>
                    </a:lnTo>
                    <a:lnTo>
                      <a:pt x="8" y="369"/>
                    </a:lnTo>
                    <a:lnTo>
                      <a:pt x="13" y="372"/>
                    </a:lnTo>
                    <a:lnTo>
                      <a:pt x="10" y="374"/>
                    </a:lnTo>
                    <a:lnTo>
                      <a:pt x="13" y="377"/>
                    </a:lnTo>
                    <a:lnTo>
                      <a:pt x="18" y="376"/>
                    </a:lnTo>
                    <a:lnTo>
                      <a:pt x="24" y="376"/>
                    </a:lnTo>
                    <a:lnTo>
                      <a:pt x="29" y="379"/>
                    </a:lnTo>
                    <a:lnTo>
                      <a:pt x="36" y="379"/>
                    </a:lnTo>
                    <a:lnTo>
                      <a:pt x="38" y="377"/>
                    </a:lnTo>
                    <a:lnTo>
                      <a:pt x="41" y="377"/>
                    </a:lnTo>
                    <a:lnTo>
                      <a:pt x="38" y="382"/>
                    </a:lnTo>
                    <a:lnTo>
                      <a:pt x="31" y="381"/>
                    </a:lnTo>
                    <a:lnTo>
                      <a:pt x="28" y="382"/>
                    </a:lnTo>
                    <a:lnTo>
                      <a:pt x="21" y="379"/>
                    </a:lnTo>
                    <a:lnTo>
                      <a:pt x="16" y="379"/>
                    </a:lnTo>
                    <a:lnTo>
                      <a:pt x="15" y="379"/>
                    </a:lnTo>
                    <a:lnTo>
                      <a:pt x="11" y="382"/>
                    </a:lnTo>
                    <a:lnTo>
                      <a:pt x="5" y="382"/>
                    </a:lnTo>
                    <a:lnTo>
                      <a:pt x="5" y="384"/>
                    </a:lnTo>
                    <a:lnTo>
                      <a:pt x="13" y="387"/>
                    </a:lnTo>
                    <a:lnTo>
                      <a:pt x="10" y="391"/>
                    </a:lnTo>
                    <a:lnTo>
                      <a:pt x="15" y="391"/>
                    </a:lnTo>
                    <a:lnTo>
                      <a:pt x="16" y="389"/>
                    </a:lnTo>
                    <a:lnTo>
                      <a:pt x="23" y="389"/>
                    </a:lnTo>
                    <a:lnTo>
                      <a:pt x="18" y="392"/>
                    </a:lnTo>
                    <a:lnTo>
                      <a:pt x="11" y="392"/>
                    </a:lnTo>
                    <a:lnTo>
                      <a:pt x="10" y="394"/>
                    </a:lnTo>
                    <a:lnTo>
                      <a:pt x="8" y="392"/>
                    </a:lnTo>
                    <a:lnTo>
                      <a:pt x="8" y="394"/>
                    </a:lnTo>
                    <a:lnTo>
                      <a:pt x="11" y="396"/>
                    </a:lnTo>
                    <a:lnTo>
                      <a:pt x="13" y="396"/>
                    </a:lnTo>
                    <a:lnTo>
                      <a:pt x="10" y="397"/>
                    </a:lnTo>
                    <a:lnTo>
                      <a:pt x="8" y="397"/>
                    </a:lnTo>
                    <a:lnTo>
                      <a:pt x="8" y="400"/>
                    </a:lnTo>
                    <a:lnTo>
                      <a:pt x="10" y="400"/>
                    </a:lnTo>
                    <a:lnTo>
                      <a:pt x="11" y="404"/>
                    </a:lnTo>
                    <a:lnTo>
                      <a:pt x="18" y="404"/>
                    </a:lnTo>
                    <a:lnTo>
                      <a:pt x="19" y="402"/>
                    </a:lnTo>
                    <a:lnTo>
                      <a:pt x="28" y="400"/>
                    </a:lnTo>
                    <a:lnTo>
                      <a:pt x="33" y="402"/>
                    </a:lnTo>
                    <a:lnTo>
                      <a:pt x="34" y="404"/>
                    </a:lnTo>
                    <a:lnTo>
                      <a:pt x="38" y="400"/>
                    </a:lnTo>
                    <a:lnTo>
                      <a:pt x="38" y="399"/>
                    </a:lnTo>
                    <a:lnTo>
                      <a:pt x="41" y="397"/>
                    </a:lnTo>
                    <a:lnTo>
                      <a:pt x="41" y="400"/>
                    </a:lnTo>
                    <a:lnTo>
                      <a:pt x="46" y="400"/>
                    </a:lnTo>
                    <a:lnTo>
                      <a:pt x="51" y="397"/>
                    </a:lnTo>
                    <a:lnTo>
                      <a:pt x="53" y="397"/>
                    </a:lnTo>
                    <a:lnTo>
                      <a:pt x="53" y="399"/>
                    </a:lnTo>
                    <a:lnTo>
                      <a:pt x="49" y="400"/>
                    </a:lnTo>
                    <a:lnTo>
                      <a:pt x="54" y="402"/>
                    </a:lnTo>
                    <a:lnTo>
                      <a:pt x="56" y="399"/>
                    </a:lnTo>
                    <a:lnTo>
                      <a:pt x="56" y="397"/>
                    </a:lnTo>
                    <a:lnTo>
                      <a:pt x="59" y="392"/>
                    </a:lnTo>
                    <a:lnTo>
                      <a:pt x="58" y="396"/>
                    </a:lnTo>
                    <a:lnTo>
                      <a:pt x="61" y="400"/>
                    </a:lnTo>
                    <a:lnTo>
                      <a:pt x="59" y="404"/>
                    </a:lnTo>
                    <a:lnTo>
                      <a:pt x="53" y="405"/>
                    </a:lnTo>
                    <a:lnTo>
                      <a:pt x="49" y="407"/>
                    </a:lnTo>
                    <a:lnTo>
                      <a:pt x="51" y="409"/>
                    </a:lnTo>
                    <a:lnTo>
                      <a:pt x="49" y="412"/>
                    </a:lnTo>
                    <a:lnTo>
                      <a:pt x="43" y="412"/>
                    </a:lnTo>
                    <a:lnTo>
                      <a:pt x="43" y="410"/>
                    </a:lnTo>
                    <a:lnTo>
                      <a:pt x="46" y="407"/>
                    </a:lnTo>
                    <a:lnTo>
                      <a:pt x="46" y="404"/>
                    </a:lnTo>
                    <a:lnTo>
                      <a:pt x="41" y="404"/>
                    </a:lnTo>
                    <a:lnTo>
                      <a:pt x="36" y="407"/>
                    </a:lnTo>
                    <a:lnTo>
                      <a:pt x="34" y="410"/>
                    </a:lnTo>
                    <a:lnTo>
                      <a:pt x="31" y="405"/>
                    </a:lnTo>
                    <a:lnTo>
                      <a:pt x="28" y="405"/>
                    </a:lnTo>
                    <a:lnTo>
                      <a:pt x="23" y="405"/>
                    </a:lnTo>
                    <a:lnTo>
                      <a:pt x="19" y="405"/>
                    </a:lnTo>
                    <a:lnTo>
                      <a:pt x="13" y="407"/>
                    </a:lnTo>
                    <a:lnTo>
                      <a:pt x="11" y="407"/>
                    </a:lnTo>
                    <a:lnTo>
                      <a:pt x="8" y="405"/>
                    </a:lnTo>
                    <a:lnTo>
                      <a:pt x="6" y="405"/>
                    </a:lnTo>
                    <a:lnTo>
                      <a:pt x="8" y="410"/>
                    </a:lnTo>
                    <a:lnTo>
                      <a:pt x="6" y="412"/>
                    </a:lnTo>
                    <a:lnTo>
                      <a:pt x="10" y="414"/>
                    </a:lnTo>
                    <a:lnTo>
                      <a:pt x="13" y="414"/>
                    </a:lnTo>
                    <a:lnTo>
                      <a:pt x="15" y="410"/>
                    </a:lnTo>
                    <a:lnTo>
                      <a:pt x="16" y="412"/>
                    </a:lnTo>
                    <a:lnTo>
                      <a:pt x="15" y="414"/>
                    </a:lnTo>
                    <a:lnTo>
                      <a:pt x="15" y="417"/>
                    </a:lnTo>
                    <a:lnTo>
                      <a:pt x="13" y="419"/>
                    </a:lnTo>
                    <a:lnTo>
                      <a:pt x="10" y="417"/>
                    </a:lnTo>
                    <a:lnTo>
                      <a:pt x="11" y="422"/>
                    </a:lnTo>
                    <a:lnTo>
                      <a:pt x="13" y="425"/>
                    </a:lnTo>
                    <a:lnTo>
                      <a:pt x="19" y="417"/>
                    </a:lnTo>
                    <a:lnTo>
                      <a:pt x="24" y="420"/>
                    </a:lnTo>
                    <a:lnTo>
                      <a:pt x="23" y="422"/>
                    </a:lnTo>
                    <a:lnTo>
                      <a:pt x="23" y="425"/>
                    </a:lnTo>
                    <a:lnTo>
                      <a:pt x="18" y="427"/>
                    </a:lnTo>
                    <a:lnTo>
                      <a:pt x="18" y="429"/>
                    </a:lnTo>
                    <a:lnTo>
                      <a:pt x="21" y="430"/>
                    </a:lnTo>
                    <a:lnTo>
                      <a:pt x="19" y="432"/>
                    </a:lnTo>
                    <a:lnTo>
                      <a:pt x="23" y="435"/>
                    </a:lnTo>
                    <a:lnTo>
                      <a:pt x="21" y="440"/>
                    </a:lnTo>
                    <a:lnTo>
                      <a:pt x="23" y="440"/>
                    </a:lnTo>
                    <a:lnTo>
                      <a:pt x="26" y="435"/>
                    </a:lnTo>
                    <a:lnTo>
                      <a:pt x="29" y="434"/>
                    </a:lnTo>
                    <a:lnTo>
                      <a:pt x="29" y="429"/>
                    </a:lnTo>
                    <a:lnTo>
                      <a:pt x="39" y="425"/>
                    </a:lnTo>
                    <a:lnTo>
                      <a:pt x="43" y="425"/>
                    </a:lnTo>
                    <a:lnTo>
                      <a:pt x="48" y="425"/>
                    </a:lnTo>
                    <a:lnTo>
                      <a:pt x="44" y="427"/>
                    </a:lnTo>
                    <a:lnTo>
                      <a:pt x="39" y="430"/>
                    </a:lnTo>
                    <a:lnTo>
                      <a:pt x="39" y="435"/>
                    </a:lnTo>
                    <a:lnTo>
                      <a:pt x="41" y="439"/>
                    </a:lnTo>
                    <a:lnTo>
                      <a:pt x="38" y="435"/>
                    </a:lnTo>
                    <a:lnTo>
                      <a:pt x="38" y="430"/>
                    </a:lnTo>
                    <a:lnTo>
                      <a:pt x="34" y="430"/>
                    </a:lnTo>
                    <a:lnTo>
                      <a:pt x="31" y="435"/>
                    </a:lnTo>
                    <a:lnTo>
                      <a:pt x="29" y="437"/>
                    </a:lnTo>
                    <a:lnTo>
                      <a:pt x="33" y="439"/>
                    </a:lnTo>
                    <a:lnTo>
                      <a:pt x="29" y="442"/>
                    </a:lnTo>
                    <a:lnTo>
                      <a:pt x="26" y="442"/>
                    </a:lnTo>
                    <a:lnTo>
                      <a:pt x="24" y="445"/>
                    </a:lnTo>
                    <a:lnTo>
                      <a:pt x="28" y="447"/>
                    </a:lnTo>
                    <a:lnTo>
                      <a:pt x="34" y="447"/>
                    </a:lnTo>
                    <a:lnTo>
                      <a:pt x="36" y="449"/>
                    </a:lnTo>
                    <a:lnTo>
                      <a:pt x="31" y="449"/>
                    </a:lnTo>
                    <a:lnTo>
                      <a:pt x="29" y="452"/>
                    </a:lnTo>
                    <a:lnTo>
                      <a:pt x="29" y="455"/>
                    </a:lnTo>
                    <a:lnTo>
                      <a:pt x="23" y="452"/>
                    </a:lnTo>
                    <a:lnTo>
                      <a:pt x="21" y="452"/>
                    </a:lnTo>
                    <a:lnTo>
                      <a:pt x="19" y="457"/>
                    </a:lnTo>
                    <a:lnTo>
                      <a:pt x="19" y="452"/>
                    </a:lnTo>
                    <a:lnTo>
                      <a:pt x="16" y="454"/>
                    </a:lnTo>
                    <a:lnTo>
                      <a:pt x="11" y="459"/>
                    </a:lnTo>
                    <a:lnTo>
                      <a:pt x="13" y="464"/>
                    </a:lnTo>
                    <a:lnTo>
                      <a:pt x="19" y="469"/>
                    </a:lnTo>
                    <a:lnTo>
                      <a:pt x="21" y="465"/>
                    </a:lnTo>
                    <a:lnTo>
                      <a:pt x="23" y="467"/>
                    </a:lnTo>
                    <a:lnTo>
                      <a:pt x="26" y="465"/>
                    </a:lnTo>
                    <a:lnTo>
                      <a:pt x="26" y="464"/>
                    </a:lnTo>
                    <a:lnTo>
                      <a:pt x="28" y="460"/>
                    </a:lnTo>
                    <a:lnTo>
                      <a:pt x="33" y="464"/>
                    </a:lnTo>
                    <a:lnTo>
                      <a:pt x="29" y="464"/>
                    </a:lnTo>
                    <a:lnTo>
                      <a:pt x="33" y="467"/>
                    </a:lnTo>
                    <a:lnTo>
                      <a:pt x="33" y="470"/>
                    </a:lnTo>
                    <a:lnTo>
                      <a:pt x="29" y="474"/>
                    </a:lnTo>
                    <a:lnTo>
                      <a:pt x="31" y="479"/>
                    </a:lnTo>
                    <a:lnTo>
                      <a:pt x="34" y="477"/>
                    </a:lnTo>
                    <a:lnTo>
                      <a:pt x="39" y="475"/>
                    </a:lnTo>
                    <a:lnTo>
                      <a:pt x="43" y="479"/>
                    </a:lnTo>
                    <a:lnTo>
                      <a:pt x="38" y="479"/>
                    </a:lnTo>
                    <a:lnTo>
                      <a:pt x="34" y="480"/>
                    </a:lnTo>
                    <a:lnTo>
                      <a:pt x="38" y="484"/>
                    </a:lnTo>
                    <a:lnTo>
                      <a:pt x="36" y="485"/>
                    </a:lnTo>
                    <a:lnTo>
                      <a:pt x="28" y="480"/>
                    </a:lnTo>
                    <a:lnTo>
                      <a:pt x="24" y="480"/>
                    </a:lnTo>
                    <a:lnTo>
                      <a:pt x="23" y="479"/>
                    </a:lnTo>
                    <a:lnTo>
                      <a:pt x="19" y="479"/>
                    </a:lnTo>
                    <a:lnTo>
                      <a:pt x="19" y="482"/>
                    </a:lnTo>
                    <a:lnTo>
                      <a:pt x="16" y="485"/>
                    </a:lnTo>
                    <a:lnTo>
                      <a:pt x="23" y="494"/>
                    </a:lnTo>
                    <a:lnTo>
                      <a:pt x="28" y="495"/>
                    </a:lnTo>
                    <a:lnTo>
                      <a:pt x="34" y="500"/>
                    </a:lnTo>
                    <a:lnTo>
                      <a:pt x="43" y="503"/>
                    </a:lnTo>
                    <a:lnTo>
                      <a:pt x="44" y="505"/>
                    </a:lnTo>
                    <a:lnTo>
                      <a:pt x="41" y="507"/>
                    </a:lnTo>
                    <a:lnTo>
                      <a:pt x="46" y="510"/>
                    </a:lnTo>
                    <a:lnTo>
                      <a:pt x="49" y="508"/>
                    </a:lnTo>
                    <a:lnTo>
                      <a:pt x="48" y="503"/>
                    </a:lnTo>
                    <a:lnTo>
                      <a:pt x="49" y="503"/>
                    </a:lnTo>
                    <a:lnTo>
                      <a:pt x="53" y="507"/>
                    </a:lnTo>
                    <a:lnTo>
                      <a:pt x="53" y="507"/>
                    </a:lnTo>
                    <a:lnTo>
                      <a:pt x="58" y="513"/>
                    </a:lnTo>
                    <a:lnTo>
                      <a:pt x="59" y="510"/>
                    </a:lnTo>
                    <a:lnTo>
                      <a:pt x="61" y="512"/>
                    </a:lnTo>
                    <a:lnTo>
                      <a:pt x="66" y="510"/>
                    </a:lnTo>
                    <a:lnTo>
                      <a:pt x="71" y="505"/>
                    </a:lnTo>
                    <a:lnTo>
                      <a:pt x="73" y="505"/>
                    </a:lnTo>
                    <a:lnTo>
                      <a:pt x="74" y="503"/>
                    </a:lnTo>
                    <a:lnTo>
                      <a:pt x="76" y="503"/>
                    </a:lnTo>
                    <a:lnTo>
                      <a:pt x="78" y="507"/>
                    </a:lnTo>
                    <a:lnTo>
                      <a:pt x="79" y="507"/>
                    </a:lnTo>
                    <a:lnTo>
                      <a:pt x="88" y="498"/>
                    </a:lnTo>
                    <a:lnTo>
                      <a:pt x="88" y="497"/>
                    </a:lnTo>
                    <a:lnTo>
                      <a:pt x="84" y="492"/>
                    </a:lnTo>
                    <a:lnTo>
                      <a:pt x="91" y="495"/>
                    </a:lnTo>
                    <a:lnTo>
                      <a:pt x="96" y="490"/>
                    </a:lnTo>
                    <a:lnTo>
                      <a:pt x="94" y="489"/>
                    </a:lnTo>
                    <a:lnTo>
                      <a:pt x="98" y="487"/>
                    </a:lnTo>
                    <a:lnTo>
                      <a:pt x="98" y="485"/>
                    </a:lnTo>
                    <a:lnTo>
                      <a:pt x="101" y="482"/>
                    </a:lnTo>
                    <a:lnTo>
                      <a:pt x="104" y="482"/>
                    </a:lnTo>
                    <a:lnTo>
                      <a:pt x="106" y="479"/>
                    </a:lnTo>
                    <a:lnTo>
                      <a:pt x="103" y="475"/>
                    </a:lnTo>
                    <a:lnTo>
                      <a:pt x="103" y="472"/>
                    </a:lnTo>
                    <a:lnTo>
                      <a:pt x="99" y="467"/>
                    </a:lnTo>
                    <a:lnTo>
                      <a:pt x="96" y="465"/>
                    </a:lnTo>
                    <a:lnTo>
                      <a:pt x="96" y="462"/>
                    </a:lnTo>
                    <a:lnTo>
                      <a:pt x="98" y="462"/>
                    </a:lnTo>
                    <a:lnTo>
                      <a:pt x="103" y="467"/>
                    </a:lnTo>
                    <a:lnTo>
                      <a:pt x="104" y="474"/>
                    </a:lnTo>
                    <a:lnTo>
                      <a:pt x="106" y="475"/>
                    </a:lnTo>
                    <a:lnTo>
                      <a:pt x="109" y="475"/>
                    </a:lnTo>
                    <a:lnTo>
                      <a:pt x="109" y="477"/>
                    </a:lnTo>
                    <a:lnTo>
                      <a:pt x="111" y="480"/>
                    </a:lnTo>
                    <a:lnTo>
                      <a:pt x="116" y="479"/>
                    </a:lnTo>
                    <a:lnTo>
                      <a:pt x="114" y="475"/>
                    </a:lnTo>
                    <a:lnTo>
                      <a:pt x="113" y="475"/>
                    </a:lnTo>
                    <a:lnTo>
                      <a:pt x="114" y="472"/>
                    </a:lnTo>
                    <a:lnTo>
                      <a:pt x="117" y="475"/>
                    </a:lnTo>
                    <a:lnTo>
                      <a:pt x="117" y="477"/>
                    </a:lnTo>
                    <a:lnTo>
                      <a:pt x="124" y="472"/>
                    </a:lnTo>
                    <a:lnTo>
                      <a:pt x="126" y="467"/>
                    </a:lnTo>
                    <a:lnTo>
                      <a:pt x="124" y="462"/>
                    </a:lnTo>
                    <a:lnTo>
                      <a:pt x="121" y="462"/>
                    </a:lnTo>
                    <a:lnTo>
                      <a:pt x="119" y="459"/>
                    </a:lnTo>
                    <a:lnTo>
                      <a:pt x="121" y="457"/>
                    </a:lnTo>
                    <a:lnTo>
                      <a:pt x="122" y="455"/>
                    </a:lnTo>
                    <a:lnTo>
                      <a:pt x="124" y="455"/>
                    </a:lnTo>
                    <a:lnTo>
                      <a:pt x="126" y="454"/>
                    </a:lnTo>
                    <a:lnTo>
                      <a:pt x="124" y="450"/>
                    </a:lnTo>
                    <a:lnTo>
                      <a:pt x="124" y="447"/>
                    </a:lnTo>
                    <a:lnTo>
                      <a:pt x="127" y="444"/>
                    </a:lnTo>
                    <a:lnTo>
                      <a:pt x="131" y="447"/>
                    </a:lnTo>
                    <a:lnTo>
                      <a:pt x="127" y="452"/>
                    </a:lnTo>
                    <a:lnTo>
                      <a:pt x="129" y="457"/>
                    </a:lnTo>
                    <a:lnTo>
                      <a:pt x="127" y="460"/>
                    </a:lnTo>
                    <a:lnTo>
                      <a:pt x="131" y="464"/>
                    </a:lnTo>
                    <a:lnTo>
                      <a:pt x="131" y="467"/>
                    </a:lnTo>
                    <a:lnTo>
                      <a:pt x="136" y="472"/>
                    </a:lnTo>
                    <a:lnTo>
                      <a:pt x="142" y="470"/>
                    </a:lnTo>
                    <a:lnTo>
                      <a:pt x="144" y="474"/>
                    </a:lnTo>
                    <a:lnTo>
                      <a:pt x="142" y="475"/>
                    </a:lnTo>
                    <a:lnTo>
                      <a:pt x="146" y="477"/>
                    </a:lnTo>
                    <a:lnTo>
                      <a:pt x="149" y="480"/>
                    </a:lnTo>
                    <a:lnTo>
                      <a:pt x="151" y="477"/>
                    </a:lnTo>
                    <a:lnTo>
                      <a:pt x="151" y="464"/>
                    </a:lnTo>
                    <a:lnTo>
                      <a:pt x="147" y="457"/>
                    </a:lnTo>
                    <a:lnTo>
                      <a:pt x="149" y="454"/>
                    </a:lnTo>
                    <a:lnTo>
                      <a:pt x="152" y="452"/>
                    </a:lnTo>
                    <a:lnTo>
                      <a:pt x="149" y="447"/>
                    </a:lnTo>
                    <a:lnTo>
                      <a:pt x="151" y="445"/>
                    </a:lnTo>
                    <a:lnTo>
                      <a:pt x="159" y="444"/>
                    </a:lnTo>
                    <a:lnTo>
                      <a:pt x="161" y="440"/>
                    </a:lnTo>
                    <a:lnTo>
                      <a:pt x="161" y="437"/>
                    </a:lnTo>
                    <a:lnTo>
                      <a:pt x="164" y="429"/>
                    </a:lnTo>
                    <a:lnTo>
                      <a:pt x="161" y="425"/>
                    </a:lnTo>
                    <a:lnTo>
                      <a:pt x="159" y="415"/>
                    </a:lnTo>
                    <a:lnTo>
                      <a:pt x="154" y="407"/>
                    </a:lnTo>
                    <a:lnTo>
                      <a:pt x="154" y="404"/>
                    </a:lnTo>
                    <a:lnTo>
                      <a:pt x="166" y="400"/>
                    </a:lnTo>
                    <a:lnTo>
                      <a:pt x="166" y="392"/>
                    </a:lnTo>
                    <a:lnTo>
                      <a:pt x="167" y="389"/>
                    </a:lnTo>
                    <a:lnTo>
                      <a:pt x="159" y="379"/>
                    </a:lnTo>
                    <a:lnTo>
                      <a:pt x="152" y="377"/>
                    </a:lnTo>
                    <a:lnTo>
                      <a:pt x="152" y="369"/>
                    </a:lnTo>
                    <a:lnTo>
                      <a:pt x="154" y="361"/>
                    </a:lnTo>
                    <a:lnTo>
                      <a:pt x="152" y="351"/>
                    </a:lnTo>
                    <a:lnTo>
                      <a:pt x="149" y="346"/>
                    </a:lnTo>
                    <a:lnTo>
                      <a:pt x="152" y="339"/>
                    </a:lnTo>
                    <a:lnTo>
                      <a:pt x="151" y="327"/>
                    </a:lnTo>
                    <a:lnTo>
                      <a:pt x="149" y="316"/>
                    </a:lnTo>
                    <a:lnTo>
                      <a:pt x="151" y="306"/>
                    </a:lnTo>
                    <a:lnTo>
                      <a:pt x="156" y="298"/>
                    </a:lnTo>
                    <a:lnTo>
                      <a:pt x="161" y="294"/>
                    </a:lnTo>
                    <a:lnTo>
                      <a:pt x="167" y="296"/>
                    </a:lnTo>
                    <a:lnTo>
                      <a:pt x="176" y="296"/>
                    </a:lnTo>
                    <a:lnTo>
                      <a:pt x="179" y="291"/>
                    </a:lnTo>
                    <a:lnTo>
                      <a:pt x="179" y="283"/>
                    </a:lnTo>
                    <a:lnTo>
                      <a:pt x="177" y="279"/>
                    </a:lnTo>
                    <a:lnTo>
                      <a:pt x="177" y="274"/>
                    </a:lnTo>
                    <a:lnTo>
                      <a:pt x="186" y="256"/>
                    </a:lnTo>
                    <a:lnTo>
                      <a:pt x="186" y="246"/>
                    </a:lnTo>
                    <a:lnTo>
                      <a:pt x="187" y="236"/>
                    </a:lnTo>
                    <a:lnTo>
                      <a:pt x="191" y="231"/>
                    </a:lnTo>
                    <a:lnTo>
                      <a:pt x="191" y="224"/>
                    </a:lnTo>
                    <a:lnTo>
                      <a:pt x="187" y="221"/>
                    </a:lnTo>
                    <a:lnTo>
                      <a:pt x="187" y="216"/>
                    </a:lnTo>
                    <a:lnTo>
                      <a:pt x="194" y="213"/>
                    </a:lnTo>
                    <a:lnTo>
                      <a:pt x="202" y="211"/>
                    </a:lnTo>
                    <a:lnTo>
                      <a:pt x="207" y="208"/>
                    </a:lnTo>
                    <a:lnTo>
                      <a:pt x="207" y="203"/>
                    </a:lnTo>
                    <a:lnTo>
                      <a:pt x="214" y="193"/>
                    </a:lnTo>
                    <a:lnTo>
                      <a:pt x="220" y="185"/>
                    </a:lnTo>
                    <a:lnTo>
                      <a:pt x="222" y="180"/>
                    </a:lnTo>
                    <a:lnTo>
                      <a:pt x="220" y="173"/>
                    </a:lnTo>
                    <a:lnTo>
                      <a:pt x="217" y="170"/>
                    </a:lnTo>
                    <a:lnTo>
                      <a:pt x="217" y="160"/>
                    </a:lnTo>
                    <a:lnTo>
                      <a:pt x="220" y="158"/>
                    </a:lnTo>
                    <a:lnTo>
                      <a:pt x="224" y="155"/>
                    </a:lnTo>
                    <a:lnTo>
                      <a:pt x="224" y="150"/>
                    </a:lnTo>
                    <a:lnTo>
                      <a:pt x="227" y="148"/>
                    </a:lnTo>
                    <a:lnTo>
                      <a:pt x="232" y="141"/>
                    </a:lnTo>
                    <a:lnTo>
                      <a:pt x="237" y="136"/>
                    </a:lnTo>
                    <a:lnTo>
                      <a:pt x="242" y="140"/>
                    </a:lnTo>
                    <a:lnTo>
                      <a:pt x="244" y="141"/>
                    </a:lnTo>
                    <a:lnTo>
                      <a:pt x="247" y="141"/>
                    </a:lnTo>
                    <a:lnTo>
                      <a:pt x="250" y="138"/>
                    </a:lnTo>
                    <a:lnTo>
                      <a:pt x="249" y="133"/>
                    </a:lnTo>
                    <a:lnTo>
                      <a:pt x="250" y="131"/>
                    </a:lnTo>
                    <a:lnTo>
                      <a:pt x="250" y="128"/>
                    </a:lnTo>
                    <a:lnTo>
                      <a:pt x="252" y="126"/>
                    </a:lnTo>
                    <a:lnTo>
                      <a:pt x="249" y="121"/>
                    </a:lnTo>
                    <a:lnTo>
                      <a:pt x="250" y="120"/>
                    </a:lnTo>
                    <a:lnTo>
                      <a:pt x="257" y="120"/>
                    </a:lnTo>
                    <a:lnTo>
                      <a:pt x="264" y="116"/>
                    </a:lnTo>
                    <a:lnTo>
                      <a:pt x="270" y="120"/>
                    </a:lnTo>
                    <a:lnTo>
                      <a:pt x="275" y="121"/>
                    </a:lnTo>
                    <a:lnTo>
                      <a:pt x="282" y="123"/>
                    </a:lnTo>
                    <a:lnTo>
                      <a:pt x="285" y="125"/>
                    </a:lnTo>
                    <a:lnTo>
                      <a:pt x="287" y="125"/>
                    </a:lnTo>
                    <a:lnTo>
                      <a:pt x="289" y="125"/>
                    </a:lnTo>
                    <a:lnTo>
                      <a:pt x="289" y="120"/>
                    </a:lnTo>
                    <a:lnTo>
                      <a:pt x="287" y="116"/>
                    </a:lnTo>
                    <a:lnTo>
                      <a:pt x="287" y="110"/>
                    </a:lnTo>
                    <a:lnTo>
                      <a:pt x="292" y="108"/>
                    </a:lnTo>
                    <a:lnTo>
                      <a:pt x="290" y="103"/>
                    </a:lnTo>
                    <a:lnTo>
                      <a:pt x="287" y="101"/>
                    </a:lnTo>
                    <a:lnTo>
                      <a:pt x="285" y="97"/>
                    </a:lnTo>
                    <a:lnTo>
                      <a:pt x="292" y="98"/>
                    </a:lnTo>
                    <a:lnTo>
                      <a:pt x="297" y="98"/>
                    </a:lnTo>
                    <a:lnTo>
                      <a:pt x="299" y="97"/>
                    </a:lnTo>
                    <a:lnTo>
                      <a:pt x="299" y="97"/>
                    </a:lnTo>
                    <a:lnTo>
                      <a:pt x="300" y="95"/>
                    </a:lnTo>
                    <a:lnTo>
                      <a:pt x="302" y="97"/>
                    </a:lnTo>
                    <a:lnTo>
                      <a:pt x="304" y="95"/>
                    </a:lnTo>
                    <a:lnTo>
                      <a:pt x="302" y="92"/>
                    </a:lnTo>
                    <a:lnTo>
                      <a:pt x="304" y="88"/>
                    </a:lnTo>
                    <a:lnTo>
                      <a:pt x="307" y="87"/>
                    </a:lnTo>
                    <a:lnTo>
                      <a:pt x="310" y="87"/>
                    </a:lnTo>
                    <a:lnTo>
                      <a:pt x="314" y="92"/>
                    </a:lnTo>
                    <a:lnTo>
                      <a:pt x="325" y="98"/>
                    </a:lnTo>
                    <a:lnTo>
                      <a:pt x="327" y="103"/>
                    </a:lnTo>
                    <a:lnTo>
                      <a:pt x="330" y="108"/>
                    </a:lnTo>
                    <a:lnTo>
                      <a:pt x="337" y="111"/>
                    </a:lnTo>
                    <a:lnTo>
                      <a:pt x="348" y="111"/>
                    </a:lnTo>
                    <a:lnTo>
                      <a:pt x="355" y="106"/>
                    </a:lnTo>
                    <a:lnTo>
                      <a:pt x="358" y="103"/>
                    </a:lnTo>
                    <a:lnTo>
                      <a:pt x="363" y="103"/>
                    </a:lnTo>
                    <a:lnTo>
                      <a:pt x="372" y="108"/>
                    </a:lnTo>
                    <a:lnTo>
                      <a:pt x="377" y="108"/>
                    </a:lnTo>
                    <a:lnTo>
                      <a:pt x="378" y="103"/>
                    </a:lnTo>
                    <a:lnTo>
                      <a:pt x="382" y="103"/>
                    </a:lnTo>
                    <a:lnTo>
                      <a:pt x="387" y="100"/>
                    </a:lnTo>
                    <a:lnTo>
                      <a:pt x="390" y="100"/>
                    </a:lnTo>
                    <a:lnTo>
                      <a:pt x="395" y="97"/>
                    </a:lnTo>
                    <a:lnTo>
                      <a:pt x="397" y="93"/>
                    </a:lnTo>
                    <a:lnTo>
                      <a:pt x="395" y="90"/>
                    </a:lnTo>
                    <a:lnTo>
                      <a:pt x="392" y="83"/>
                    </a:lnTo>
                    <a:lnTo>
                      <a:pt x="393" y="72"/>
                    </a:lnTo>
                    <a:lnTo>
                      <a:pt x="395" y="68"/>
                    </a:lnTo>
                    <a:lnTo>
                      <a:pt x="393" y="65"/>
                    </a:lnTo>
                    <a:lnTo>
                      <a:pt x="395" y="63"/>
                    </a:lnTo>
                    <a:lnTo>
                      <a:pt x="400" y="60"/>
                    </a:lnTo>
                    <a:lnTo>
                      <a:pt x="398" y="57"/>
                    </a:lnTo>
                    <a:lnTo>
                      <a:pt x="403" y="55"/>
                    </a:lnTo>
                    <a:lnTo>
                      <a:pt x="410" y="55"/>
                    </a:lnTo>
                    <a:lnTo>
                      <a:pt x="413" y="55"/>
                    </a:lnTo>
                    <a:lnTo>
                      <a:pt x="413" y="53"/>
                    </a:lnTo>
                    <a:lnTo>
                      <a:pt x="418" y="50"/>
                    </a:lnTo>
                    <a:lnTo>
                      <a:pt x="428" y="48"/>
                    </a:lnTo>
                    <a:lnTo>
                      <a:pt x="433" y="52"/>
                    </a:lnTo>
                    <a:lnTo>
                      <a:pt x="438" y="58"/>
                    </a:lnTo>
                    <a:lnTo>
                      <a:pt x="441" y="62"/>
                    </a:lnTo>
                    <a:lnTo>
                      <a:pt x="446" y="63"/>
                    </a:lnTo>
                    <a:lnTo>
                      <a:pt x="455" y="65"/>
                    </a:lnTo>
                    <a:lnTo>
                      <a:pt x="456" y="68"/>
                    </a:lnTo>
                    <a:lnTo>
                      <a:pt x="461" y="73"/>
                    </a:lnTo>
                    <a:lnTo>
                      <a:pt x="460" y="77"/>
                    </a:lnTo>
                    <a:lnTo>
                      <a:pt x="456" y="83"/>
                    </a:lnTo>
                    <a:lnTo>
                      <a:pt x="456" y="92"/>
                    </a:lnTo>
                    <a:lnTo>
                      <a:pt x="456" y="92"/>
                    </a:lnTo>
                    <a:close/>
                    <a:moveTo>
                      <a:pt x="21" y="472"/>
                    </a:moveTo>
                    <a:lnTo>
                      <a:pt x="24" y="475"/>
                    </a:lnTo>
                    <a:lnTo>
                      <a:pt x="21" y="475"/>
                    </a:lnTo>
                    <a:lnTo>
                      <a:pt x="21" y="472"/>
                    </a:lnTo>
                    <a:lnTo>
                      <a:pt x="21" y="472"/>
                    </a:lnTo>
                    <a:close/>
                    <a:moveTo>
                      <a:pt x="11" y="447"/>
                    </a:moveTo>
                    <a:lnTo>
                      <a:pt x="11" y="447"/>
                    </a:lnTo>
                    <a:lnTo>
                      <a:pt x="13" y="447"/>
                    </a:lnTo>
                    <a:lnTo>
                      <a:pt x="16" y="449"/>
                    </a:lnTo>
                    <a:lnTo>
                      <a:pt x="15" y="452"/>
                    </a:lnTo>
                    <a:lnTo>
                      <a:pt x="11" y="447"/>
                    </a:lnTo>
                    <a:lnTo>
                      <a:pt x="11" y="447"/>
                    </a:lnTo>
                    <a:close/>
                    <a:moveTo>
                      <a:pt x="19" y="439"/>
                    </a:moveTo>
                    <a:lnTo>
                      <a:pt x="18" y="442"/>
                    </a:lnTo>
                    <a:lnTo>
                      <a:pt x="16" y="442"/>
                    </a:lnTo>
                    <a:lnTo>
                      <a:pt x="19" y="439"/>
                    </a:lnTo>
                    <a:lnTo>
                      <a:pt x="19" y="439"/>
                    </a:lnTo>
                    <a:close/>
                    <a:moveTo>
                      <a:pt x="15" y="437"/>
                    </a:moveTo>
                    <a:lnTo>
                      <a:pt x="15" y="440"/>
                    </a:lnTo>
                    <a:lnTo>
                      <a:pt x="10" y="440"/>
                    </a:lnTo>
                    <a:lnTo>
                      <a:pt x="15" y="437"/>
                    </a:lnTo>
                    <a:lnTo>
                      <a:pt x="15" y="437"/>
                    </a:lnTo>
                    <a:close/>
                    <a:moveTo>
                      <a:pt x="6" y="420"/>
                    </a:moveTo>
                    <a:lnTo>
                      <a:pt x="3" y="419"/>
                    </a:lnTo>
                    <a:lnTo>
                      <a:pt x="6" y="415"/>
                    </a:lnTo>
                    <a:lnTo>
                      <a:pt x="6" y="415"/>
                    </a:lnTo>
                    <a:lnTo>
                      <a:pt x="6" y="420"/>
                    </a:lnTo>
                    <a:lnTo>
                      <a:pt x="6" y="420"/>
                    </a:lnTo>
                    <a:close/>
                    <a:moveTo>
                      <a:pt x="5" y="424"/>
                    </a:moveTo>
                    <a:lnTo>
                      <a:pt x="8" y="424"/>
                    </a:lnTo>
                    <a:lnTo>
                      <a:pt x="6" y="425"/>
                    </a:lnTo>
                    <a:lnTo>
                      <a:pt x="5" y="424"/>
                    </a:lnTo>
                    <a:lnTo>
                      <a:pt x="5" y="424"/>
                    </a:lnTo>
                    <a:close/>
                    <a:moveTo>
                      <a:pt x="13" y="427"/>
                    </a:moveTo>
                    <a:lnTo>
                      <a:pt x="13" y="427"/>
                    </a:lnTo>
                    <a:lnTo>
                      <a:pt x="18" y="432"/>
                    </a:lnTo>
                    <a:lnTo>
                      <a:pt x="16" y="435"/>
                    </a:lnTo>
                    <a:lnTo>
                      <a:pt x="13" y="427"/>
                    </a:lnTo>
                    <a:lnTo>
                      <a:pt x="13" y="427"/>
                    </a:lnTo>
                    <a:close/>
                    <a:moveTo>
                      <a:pt x="6" y="434"/>
                    </a:moveTo>
                    <a:lnTo>
                      <a:pt x="3" y="430"/>
                    </a:lnTo>
                    <a:lnTo>
                      <a:pt x="8" y="429"/>
                    </a:lnTo>
                    <a:lnTo>
                      <a:pt x="6" y="434"/>
                    </a:lnTo>
                    <a:lnTo>
                      <a:pt x="6" y="434"/>
                    </a:lnTo>
                    <a:close/>
                    <a:moveTo>
                      <a:pt x="3" y="407"/>
                    </a:moveTo>
                    <a:lnTo>
                      <a:pt x="0" y="410"/>
                    </a:lnTo>
                    <a:lnTo>
                      <a:pt x="1" y="412"/>
                    </a:lnTo>
                    <a:lnTo>
                      <a:pt x="5" y="410"/>
                    </a:lnTo>
                    <a:lnTo>
                      <a:pt x="3" y="407"/>
                    </a:lnTo>
                    <a:lnTo>
                      <a:pt x="3" y="407"/>
                    </a:lnTo>
                    <a:close/>
                    <a:moveTo>
                      <a:pt x="1" y="377"/>
                    </a:moveTo>
                    <a:lnTo>
                      <a:pt x="8" y="379"/>
                    </a:lnTo>
                    <a:lnTo>
                      <a:pt x="3" y="381"/>
                    </a:lnTo>
                    <a:lnTo>
                      <a:pt x="1" y="377"/>
                    </a:lnTo>
                    <a:lnTo>
                      <a:pt x="1" y="377"/>
                    </a:lnTo>
                    <a:close/>
                    <a:moveTo>
                      <a:pt x="3" y="369"/>
                    </a:moveTo>
                    <a:lnTo>
                      <a:pt x="8" y="372"/>
                    </a:lnTo>
                    <a:lnTo>
                      <a:pt x="6" y="376"/>
                    </a:lnTo>
                    <a:lnTo>
                      <a:pt x="3" y="369"/>
                    </a:lnTo>
                    <a:lnTo>
                      <a:pt x="3" y="369"/>
                    </a:lnTo>
                    <a:close/>
                    <a:moveTo>
                      <a:pt x="18" y="361"/>
                    </a:moveTo>
                    <a:lnTo>
                      <a:pt x="18" y="364"/>
                    </a:lnTo>
                    <a:lnTo>
                      <a:pt x="15" y="364"/>
                    </a:lnTo>
                    <a:lnTo>
                      <a:pt x="18" y="361"/>
                    </a:lnTo>
                    <a:lnTo>
                      <a:pt x="18" y="361"/>
                    </a:lnTo>
                    <a:close/>
                    <a:moveTo>
                      <a:pt x="21" y="357"/>
                    </a:moveTo>
                    <a:lnTo>
                      <a:pt x="24" y="359"/>
                    </a:lnTo>
                    <a:lnTo>
                      <a:pt x="26" y="362"/>
                    </a:lnTo>
                    <a:lnTo>
                      <a:pt x="21" y="364"/>
                    </a:lnTo>
                    <a:lnTo>
                      <a:pt x="21" y="357"/>
                    </a:lnTo>
                    <a:lnTo>
                      <a:pt x="21" y="357"/>
                    </a:lnTo>
                    <a:close/>
                    <a:moveTo>
                      <a:pt x="64" y="331"/>
                    </a:moveTo>
                    <a:lnTo>
                      <a:pt x="64" y="331"/>
                    </a:lnTo>
                    <a:lnTo>
                      <a:pt x="69" y="326"/>
                    </a:lnTo>
                    <a:lnTo>
                      <a:pt x="69" y="331"/>
                    </a:lnTo>
                    <a:lnTo>
                      <a:pt x="68" y="334"/>
                    </a:lnTo>
                    <a:lnTo>
                      <a:pt x="64" y="331"/>
                    </a:lnTo>
                    <a:lnTo>
                      <a:pt x="64" y="331"/>
                    </a:lnTo>
                    <a:close/>
                    <a:moveTo>
                      <a:pt x="66" y="324"/>
                    </a:moveTo>
                    <a:lnTo>
                      <a:pt x="66" y="324"/>
                    </a:lnTo>
                    <a:lnTo>
                      <a:pt x="64" y="326"/>
                    </a:lnTo>
                    <a:lnTo>
                      <a:pt x="59" y="321"/>
                    </a:lnTo>
                    <a:lnTo>
                      <a:pt x="64" y="321"/>
                    </a:lnTo>
                    <a:lnTo>
                      <a:pt x="66" y="324"/>
                    </a:lnTo>
                    <a:lnTo>
                      <a:pt x="66" y="324"/>
                    </a:lnTo>
                    <a:close/>
                    <a:moveTo>
                      <a:pt x="71" y="314"/>
                    </a:moveTo>
                    <a:lnTo>
                      <a:pt x="78" y="309"/>
                    </a:lnTo>
                    <a:lnTo>
                      <a:pt x="81" y="311"/>
                    </a:lnTo>
                    <a:lnTo>
                      <a:pt x="76" y="314"/>
                    </a:lnTo>
                    <a:lnTo>
                      <a:pt x="71" y="314"/>
                    </a:lnTo>
                    <a:lnTo>
                      <a:pt x="71" y="314"/>
                    </a:lnTo>
                    <a:close/>
                    <a:moveTo>
                      <a:pt x="71" y="322"/>
                    </a:moveTo>
                    <a:lnTo>
                      <a:pt x="74" y="317"/>
                    </a:lnTo>
                    <a:lnTo>
                      <a:pt x="79" y="317"/>
                    </a:lnTo>
                    <a:lnTo>
                      <a:pt x="81" y="316"/>
                    </a:lnTo>
                    <a:lnTo>
                      <a:pt x="84" y="316"/>
                    </a:lnTo>
                    <a:lnTo>
                      <a:pt x="88" y="317"/>
                    </a:lnTo>
                    <a:lnTo>
                      <a:pt x="84" y="322"/>
                    </a:lnTo>
                    <a:lnTo>
                      <a:pt x="78" y="321"/>
                    </a:lnTo>
                    <a:lnTo>
                      <a:pt x="74" y="322"/>
                    </a:lnTo>
                    <a:lnTo>
                      <a:pt x="71" y="322"/>
                    </a:lnTo>
                    <a:lnTo>
                      <a:pt x="71" y="322"/>
                    </a:lnTo>
                    <a:close/>
                    <a:moveTo>
                      <a:pt x="134" y="261"/>
                    </a:moveTo>
                    <a:lnTo>
                      <a:pt x="136" y="258"/>
                    </a:lnTo>
                    <a:lnTo>
                      <a:pt x="142" y="256"/>
                    </a:lnTo>
                    <a:lnTo>
                      <a:pt x="137" y="263"/>
                    </a:lnTo>
                    <a:lnTo>
                      <a:pt x="134" y="261"/>
                    </a:lnTo>
                    <a:lnTo>
                      <a:pt x="134" y="261"/>
                    </a:lnTo>
                    <a:close/>
                    <a:moveTo>
                      <a:pt x="129" y="271"/>
                    </a:moveTo>
                    <a:lnTo>
                      <a:pt x="127" y="268"/>
                    </a:lnTo>
                    <a:lnTo>
                      <a:pt x="124" y="269"/>
                    </a:lnTo>
                    <a:lnTo>
                      <a:pt x="127" y="264"/>
                    </a:lnTo>
                    <a:lnTo>
                      <a:pt x="134" y="264"/>
                    </a:lnTo>
                    <a:lnTo>
                      <a:pt x="137" y="263"/>
                    </a:lnTo>
                    <a:lnTo>
                      <a:pt x="132" y="269"/>
                    </a:lnTo>
                    <a:lnTo>
                      <a:pt x="129" y="271"/>
                    </a:lnTo>
                    <a:lnTo>
                      <a:pt x="129" y="271"/>
                    </a:lnTo>
                    <a:close/>
                    <a:moveTo>
                      <a:pt x="141" y="234"/>
                    </a:moveTo>
                    <a:lnTo>
                      <a:pt x="142" y="236"/>
                    </a:lnTo>
                    <a:lnTo>
                      <a:pt x="144" y="238"/>
                    </a:lnTo>
                    <a:lnTo>
                      <a:pt x="141" y="239"/>
                    </a:lnTo>
                    <a:lnTo>
                      <a:pt x="139" y="238"/>
                    </a:lnTo>
                    <a:lnTo>
                      <a:pt x="141" y="234"/>
                    </a:lnTo>
                    <a:lnTo>
                      <a:pt x="141" y="234"/>
                    </a:lnTo>
                    <a:close/>
                    <a:moveTo>
                      <a:pt x="151" y="226"/>
                    </a:moveTo>
                    <a:lnTo>
                      <a:pt x="152" y="224"/>
                    </a:lnTo>
                    <a:lnTo>
                      <a:pt x="157" y="224"/>
                    </a:lnTo>
                    <a:lnTo>
                      <a:pt x="151" y="229"/>
                    </a:lnTo>
                    <a:lnTo>
                      <a:pt x="151" y="226"/>
                    </a:lnTo>
                    <a:lnTo>
                      <a:pt x="151" y="226"/>
                    </a:lnTo>
                    <a:close/>
                    <a:moveTo>
                      <a:pt x="147" y="218"/>
                    </a:moveTo>
                    <a:lnTo>
                      <a:pt x="152" y="214"/>
                    </a:lnTo>
                    <a:lnTo>
                      <a:pt x="152" y="218"/>
                    </a:lnTo>
                    <a:lnTo>
                      <a:pt x="149" y="224"/>
                    </a:lnTo>
                    <a:lnTo>
                      <a:pt x="147" y="218"/>
                    </a:lnTo>
                    <a:lnTo>
                      <a:pt x="147" y="218"/>
                    </a:lnTo>
                    <a:close/>
                    <a:moveTo>
                      <a:pt x="177" y="178"/>
                    </a:moveTo>
                    <a:lnTo>
                      <a:pt x="179" y="176"/>
                    </a:lnTo>
                    <a:lnTo>
                      <a:pt x="182" y="176"/>
                    </a:lnTo>
                    <a:lnTo>
                      <a:pt x="179" y="181"/>
                    </a:lnTo>
                    <a:lnTo>
                      <a:pt x="177" y="178"/>
                    </a:lnTo>
                    <a:lnTo>
                      <a:pt x="177" y="178"/>
                    </a:lnTo>
                    <a:close/>
                    <a:moveTo>
                      <a:pt x="147" y="156"/>
                    </a:moveTo>
                    <a:lnTo>
                      <a:pt x="151" y="158"/>
                    </a:lnTo>
                    <a:lnTo>
                      <a:pt x="149" y="161"/>
                    </a:lnTo>
                    <a:lnTo>
                      <a:pt x="146" y="160"/>
                    </a:lnTo>
                    <a:lnTo>
                      <a:pt x="147" y="156"/>
                    </a:lnTo>
                    <a:lnTo>
                      <a:pt x="147" y="156"/>
                    </a:lnTo>
                    <a:close/>
                    <a:moveTo>
                      <a:pt x="156" y="145"/>
                    </a:moveTo>
                    <a:lnTo>
                      <a:pt x="151" y="150"/>
                    </a:lnTo>
                    <a:lnTo>
                      <a:pt x="151" y="146"/>
                    </a:lnTo>
                    <a:lnTo>
                      <a:pt x="156" y="140"/>
                    </a:lnTo>
                    <a:lnTo>
                      <a:pt x="156" y="145"/>
                    </a:lnTo>
                    <a:lnTo>
                      <a:pt x="156" y="145"/>
                    </a:lnTo>
                    <a:close/>
                    <a:moveTo>
                      <a:pt x="159" y="141"/>
                    </a:moveTo>
                    <a:lnTo>
                      <a:pt x="157" y="140"/>
                    </a:lnTo>
                    <a:lnTo>
                      <a:pt x="159" y="136"/>
                    </a:lnTo>
                    <a:lnTo>
                      <a:pt x="162" y="138"/>
                    </a:lnTo>
                    <a:lnTo>
                      <a:pt x="159" y="141"/>
                    </a:lnTo>
                    <a:lnTo>
                      <a:pt x="159" y="141"/>
                    </a:lnTo>
                    <a:close/>
                    <a:moveTo>
                      <a:pt x="174" y="131"/>
                    </a:moveTo>
                    <a:lnTo>
                      <a:pt x="174" y="136"/>
                    </a:lnTo>
                    <a:lnTo>
                      <a:pt x="164" y="141"/>
                    </a:lnTo>
                    <a:lnTo>
                      <a:pt x="166" y="135"/>
                    </a:lnTo>
                    <a:lnTo>
                      <a:pt x="174" y="131"/>
                    </a:lnTo>
                    <a:lnTo>
                      <a:pt x="174" y="131"/>
                    </a:lnTo>
                    <a:close/>
                    <a:moveTo>
                      <a:pt x="182" y="123"/>
                    </a:moveTo>
                    <a:lnTo>
                      <a:pt x="184" y="118"/>
                    </a:lnTo>
                    <a:lnTo>
                      <a:pt x="189" y="121"/>
                    </a:lnTo>
                    <a:lnTo>
                      <a:pt x="182" y="123"/>
                    </a:lnTo>
                    <a:lnTo>
                      <a:pt x="182" y="123"/>
                    </a:lnTo>
                    <a:close/>
                    <a:moveTo>
                      <a:pt x="187" y="125"/>
                    </a:moveTo>
                    <a:lnTo>
                      <a:pt x="187" y="133"/>
                    </a:lnTo>
                    <a:lnTo>
                      <a:pt x="182" y="131"/>
                    </a:lnTo>
                    <a:lnTo>
                      <a:pt x="176" y="135"/>
                    </a:lnTo>
                    <a:lnTo>
                      <a:pt x="177" y="130"/>
                    </a:lnTo>
                    <a:lnTo>
                      <a:pt x="187" y="125"/>
                    </a:lnTo>
                    <a:lnTo>
                      <a:pt x="187" y="125"/>
                    </a:lnTo>
                    <a:close/>
                    <a:moveTo>
                      <a:pt x="191" y="103"/>
                    </a:moveTo>
                    <a:lnTo>
                      <a:pt x="192" y="108"/>
                    </a:lnTo>
                    <a:lnTo>
                      <a:pt x="192" y="116"/>
                    </a:lnTo>
                    <a:lnTo>
                      <a:pt x="186" y="118"/>
                    </a:lnTo>
                    <a:lnTo>
                      <a:pt x="184" y="116"/>
                    </a:lnTo>
                    <a:lnTo>
                      <a:pt x="189" y="111"/>
                    </a:lnTo>
                    <a:lnTo>
                      <a:pt x="186" y="111"/>
                    </a:lnTo>
                    <a:lnTo>
                      <a:pt x="181" y="116"/>
                    </a:lnTo>
                    <a:lnTo>
                      <a:pt x="179" y="113"/>
                    </a:lnTo>
                    <a:lnTo>
                      <a:pt x="181" y="110"/>
                    </a:lnTo>
                    <a:lnTo>
                      <a:pt x="184" y="110"/>
                    </a:lnTo>
                    <a:lnTo>
                      <a:pt x="189" y="105"/>
                    </a:lnTo>
                    <a:lnTo>
                      <a:pt x="187" y="103"/>
                    </a:lnTo>
                    <a:lnTo>
                      <a:pt x="191" y="103"/>
                    </a:lnTo>
                    <a:lnTo>
                      <a:pt x="191" y="103"/>
                    </a:lnTo>
                    <a:close/>
                    <a:moveTo>
                      <a:pt x="196" y="105"/>
                    </a:moveTo>
                    <a:lnTo>
                      <a:pt x="194" y="103"/>
                    </a:lnTo>
                    <a:lnTo>
                      <a:pt x="194" y="98"/>
                    </a:lnTo>
                    <a:lnTo>
                      <a:pt x="201" y="93"/>
                    </a:lnTo>
                    <a:lnTo>
                      <a:pt x="201" y="88"/>
                    </a:lnTo>
                    <a:lnTo>
                      <a:pt x="207" y="87"/>
                    </a:lnTo>
                    <a:lnTo>
                      <a:pt x="209" y="92"/>
                    </a:lnTo>
                    <a:lnTo>
                      <a:pt x="204" y="95"/>
                    </a:lnTo>
                    <a:lnTo>
                      <a:pt x="202" y="98"/>
                    </a:lnTo>
                    <a:lnTo>
                      <a:pt x="196" y="105"/>
                    </a:lnTo>
                    <a:lnTo>
                      <a:pt x="196" y="105"/>
                    </a:lnTo>
                    <a:close/>
                    <a:moveTo>
                      <a:pt x="212" y="108"/>
                    </a:moveTo>
                    <a:lnTo>
                      <a:pt x="219" y="113"/>
                    </a:lnTo>
                    <a:lnTo>
                      <a:pt x="211" y="121"/>
                    </a:lnTo>
                    <a:lnTo>
                      <a:pt x="204" y="125"/>
                    </a:lnTo>
                    <a:lnTo>
                      <a:pt x="202" y="128"/>
                    </a:lnTo>
                    <a:lnTo>
                      <a:pt x="199" y="126"/>
                    </a:lnTo>
                    <a:lnTo>
                      <a:pt x="199" y="123"/>
                    </a:lnTo>
                    <a:lnTo>
                      <a:pt x="194" y="130"/>
                    </a:lnTo>
                    <a:lnTo>
                      <a:pt x="191" y="130"/>
                    </a:lnTo>
                    <a:lnTo>
                      <a:pt x="192" y="125"/>
                    </a:lnTo>
                    <a:lnTo>
                      <a:pt x="194" y="123"/>
                    </a:lnTo>
                    <a:lnTo>
                      <a:pt x="194" y="118"/>
                    </a:lnTo>
                    <a:lnTo>
                      <a:pt x="197" y="115"/>
                    </a:lnTo>
                    <a:lnTo>
                      <a:pt x="197" y="111"/>
                    </a:lnTo>
                    <a:lnTo>
                      <a:pt x="202" y="103"/>
                    </a:lnTo>
                    <a:lnTo>
                      <a:pt x="201" y="115"/>
                    </a:lnTo>
                    <a:lnTo>
                      <a:pt x="201" y="118"/>
                    </a:lnTo>
                    <a:lnTo>
                      <a:pt x="204" y="113"/>
                    </a:lnTo>
                    <a:lnTo>
                      <a:pt x="212" y="113"/>
                    </a:lnTo>
                    <a:lnTo>
                      <a:pt x="209" y="110"/>
                    </a:lnTo>
                    <a:lnTo>
                      <a:pt x="209" y="106"/>
                    </a:lnTo>
                    <a:lnTo>
                      <a:pt x="212" y="108"/>
                    </a:lnTo>
                    <a:lnTo>
                      <a:pt x="212" y="108"/>
                    </a:lnTo>
                    <a:close/>
                    <a:moveTo>
                      <a:pt x="212" y="103"/>
                    </a:moveTo>
                    <a:lnTo>
                      <a:pt x="211" y="101"/>
                    </a:lnTo>
                    <a:lnTo>
                      <a:pt x="214" y="100"/>
                    </a:lnTo>
                    <a:lnTo>
                      <a:pt x="219" y="103"/>
                    </a:lnTo>
                    <a:lnTo>
                      <a:pt x="219" y="106"/>
                    </a:lnTo>
                    <a:lnTo>
                      <a:pt x="212" y="103"/>
                    </a:lnTo>
                    <a:lnTo>
                      <a:pt x="212" y="103"/>
                    </a:lnTo>
                    <a:close/>
                    <a:moveTo>
                      <a:pt x="225" y="110"/>
                    </a:moveTo>
                    <a:lnTo>
                      <a:pt x="225" y="105"/>
                    </a:lnTo>
                    <a:lnTo>
                      <a:pt x="229" y="108"/>
                    </a:lnTo>
                    <a:lnTo>
                      <a:pt x="225" y="110"/>
                    </a:lnTo>
                    <a:lnTo>
                      <a:pt x="225" y="110"/>
                    </a:lnTo>
                    <a:close/>
                    <a:moveTo>
                      <a:pt x="240" y="87"/>
                    </a:moveTo>
                    <a:lnTo>
                      <a:pt x="240" y="88"/>
                    </a:lnTo>
                    <a:lnTo>
                      <a:pt x="242" y="92"/>
                    </a:lnTo>
                    <a:lnTo>
                      <a:pt x="235" y="93"/>
                    </a:lnTo>
                    <a:lnTo>
                      <a:pt x="234" y="95"/>
                    </a:lnTo>
                    <a:lnTo>
                      <a:pt x="229" y="95"/>
                    </a:lnTo>
                    <a:lnTo>
                      <a:pt x="227" y="100"/>
                    </a:lnTo>
                    <a:lnTo>
                      <a:pt x="225" y="100"/>
                    </a:lnTo>
                    <a:lnTo>
                      <a:pt x="225" y="97"/>
                    </a:lnTo>
                    <a:lnTo>
                      <a:pt x="220" y="97"/>
                    </a:lnTo>
                    <a:lnTo>
                      <a:pt x="225" y="92"/>
                    </a:lnTo>
                    <a:lnTo>
                      <a:pt x="220" y="92"/>
                    </a:lnTo>
                    <a:lnTo>
                      <a:pt x="222" y="87"/>
                    </a:lnTo>
                    <a:lnTo>
                      <a:pt x="229" y="85"/>
                    </a:lnTo>
                    <a:lnTo>
                      <a:pt x="222" y="83"/>
                    </a:lnTo>
                    <a:lnTo>
                      <a:pt x="225" y="78"/>
                    </a:lnTo>
                    <a:lnTo>
                      <a:pt x="229" y="80"/>
                    </a:lnTo>
                    <a:lnTo>
                      <a:pt x="229" y="77"/>
                    </a:lnTo>
                    <a:lnTo>
                      <a:pt x="235" y="77"/>
                    </a:lnTo>
                    <a:lnTo>
                      <a:pt x="237" y="80"/>
                    </a:lnTo>
                    <a:lnTo>
                      <a:pt x="240" y="82"/>
                    </a:lnTo>
                    <a:lnTo>
                      <a:pt x="240" y="87"/>
                    </a:lnTo>
                    <a:lnTo>
                      <a:pt x="240" y="87"/>
                    </a:lnTo>
                    <a:close/>
                    <a:moveTo>
                      <a:pt x="242" y="73"/>
                    </a:moveTo>
                    <a:lnTo>
                      <a:pt x="247" y="73"/>
                    </a:lnTo>
                    <a:lnTo>
                      <a:pt x="249" y="70"/>
                    </a:lnTo>
                    <a:lnTo>
                      <a:pt x="254" y="70"/>
                    </a:lnTo>
                    <a:lnTo>
                      <a:pt x="257" y="67"/>
                    </a:lnTo>
                    <a:lnTo>
                      <a:pt x="260" y="70"/>
                    </a:lnTo>
                    <a:lnTo>
                      <a:pt x="257" y="75"/>
                    </a:lnTo>
                    <a:lnTo>
                      <a:pt x="257" y="77"/>
                    </a:lnTo>
                    <a:lnTo>
                      <a:pt x="250" y="77"/>
                    </a:lnTo>
                    <a:lnTo>
                      <a:pt x="245" y="78"/>
                    </a:lnTo>
                    <a:lnTo>
                      <a:pt x="242" y="73"/>
                    </a:lnTo>
                    <a:lnTo>
                      <a:pt x="242" y="73"/>
                    </a:lnTo>
                    <a:close/>
                    <a:moveTo>
                      <a:pt x="260" y="48"/>
                    </a:moveTo>
                    <a:lnTo>
                      <a:pt x="260" y="47"/>
                    </a:lnTo>
                    <a:lnTo>
                      <a:pt x="264" y="45"/>
                    </a:lnTo>
                    <a:lnTo>
                      <a:pt x="260" y="48"/>
                    </a:lnTo>
                    <a:lnTo>
                      <a:pt x="260" y="48"/>
                    </a:lnTo>
                    <a:close/>
                    <a:moveTo>
                      <a:pt x="252" y="58"/>
                    </a:moveTo>
                    <a:lnTo>
                      <a:pt x="252" y="52"/>
                    </a:lnTo>
                    <a:lnTo>
                      <a:pt x="259" y="52"/>
                    </a:lnTo>
                    <a:lnTo>
                      <a:pt x="259" y="53"/>
                    </a:lnTo>
                    <a:lnTo>
                      <a:pt x="259" y="53"/>
                    </a:lnTo>
                    <a:lnTo>
                      <a:pt x="252" y="58"/>
                    </a:lnTo>
                    <a:lnTo>
                      <a:pt x="252" y="58"/>
                    </a:lnTo>
                    <a:close/>
                    <a:moveTo>
                      <a:pt x="269" y="65"/>
                    </a:moveTo>
                    <a:lnTo>
                      <a:pt x="270" y="60"/>
                    </a:lnTo>
                    <a:lnTo>
                      <a:pt x="272" y="63"/>
                    </a:lnTo>
                    <a:lnTo>
                      <a:pt x="269" y="65"/>
                    </a:lnTo>
                    <a:lnTo>
                      <a:pt x="269" y="65"/>
                    </a:lnTo>
                    <a:close/>
                    <a:moveTo>
                      <a:pt x="265" y="65"/>
                    </a:moveTo>
                    <a:lnTo>
                      <a:pt x="264" y="67"/>
                    </a:lnTo>
                    <a:lnTo>
                      <a:pt x="260" y="67"/>
                    </a:lnTo>
                    <a:lnTo>
                      <a:pt x="255" y="60"/>
                    </a:lnTo>
                    <a:lnTo>
                      <a:pt x="262" y="55"/>
                    </a:lnTo>
                    <a:lnTo>
                      <a:pt x="264" y="57"/>
                    </a:lnTo>
                    <a:lnTo>
                      <a:pt x="269" y="57"/>
                    </a:lnTo>
                    <a:lnTo>
                      <a:pt x="269" y="58"/>
                    </a:lnTo>
                    <a:lnTo>
                      <a:pt x="265" y="60"/>
                    </a:lnTo>
                    <a:lnTo>
                      <a:pt x="265" y="65"/>
                    </a:lnTo>
                    <a:lnTo>
                      <a:pt x="265" y="65"/>
                    </a:lnTo>
                    <a:close/>
                    <a:moveTo>
                      <a:pt x="279" y="53"/>
                    </a:moveTo>
                    <a:lnTo>
                      <a:pt x="277" y="55"/>
                    </a:lnTo>
                    <a:lnTo>
                      <a:pt x="270" y="53"/>
                    </a:lnTo>
                    <a:lnTo>
                      <a:pt x="270" y="50"/>
                    </a:lnTo>
                    <a:lnTo>
                      <a:pt x="269" y="43"/>
                    </a:lnTo>
                    <a:lnTo>
                      <a:pt x="272" y="42"/>
                    </a:lnTo>
                    <a:lnTo>
                      <a:pt x="272" y="48"/>
                    </a:lnTo>
                    <a:lnTo>
                      <a:pt x="277" y="52"/>
                    </a:lnTo>
                    <a:lnTo>
                      <a:pt x="279" y="53"/>
                    </a:lnTo>
                    <a:lnTo>
                      <a:pt x="279" y="53"/>
                    </a:lnTo>
                    <a:close/>
                    <a:moveTo>
                      <a:pt x="292" y="60"/>
                    </a:moveTo>
                    <a:lnTo>
                      <a:pt x="289" y="57"/>
                    </a:lnTo>
                    <a:lnTo>
                      <a:pt x="285" y="55"/>
                    </a:lnTo>
                    <a:lnTo>
                      <a:pt x="285" y="48"/>
                    </a:lnTo>
                    <a:lnTo>
                      <a:pt x="289" y="45"/>
                    </a:lnTo>
                    <a:lnTo>
                      <a:pt x="294" y="48"/>
                    </a:lnTo>
                    <a:lnTo>
                      <a:pt x="292" y="53"/>
                    </a:lnTo>
                    <a:lnTo>
                      <a:pt x="294" y="57"/>
                    </a:lnTo>
                    <a:lnTo>
                      <a:pt x="292" y="60"/>
                    </a:lnTo>
                    <a:lnTo>
                      <a:pt x="292" y="60"/>
                    </a:lnTo>
                    <a:close/>
                    <a:moveTo>
                      <a:pt x="328" y="43"/>
                    </a:moveTo>
                    <a:lnTo>
                      <a:pt x="323" y="42"/>
                    </a:lnTo>
                    <a:lnTo>
                      <a:pt x="318" y="40"/>
                    </a:lnTo>
                    <a:lnTo>
                      <a:pt x="322" y="37"/>
                    </a:lnTo>
                    <a:lnTo>
                      <a:pt x="327" y="37"/>
                    </a:lnTo>
                    <a:lnTo>
                      <a:pt x="328" y="40"/>
                    </a:lnTo>
                    <a:lnTo>
                      <a:pt x="328" y="43"/>
                    </a:lnTo>
                    <a:lnTo>
                      <a:pt x="328" y="43"/>
                    </a:lnTo>
                    <a:close/>
                    <a:moveTo>
                      <a:pt x="335" y="40"/>
                    </a:moveTo>
                    <a:lnTo>
                      <a:pt x="328" y="33"/>
                    </a:lnTo>
                    <a:lnTo>
                      <a:pt x="338" y="27"/>
                    </a:lnTo>
                    <a:lnTo>
                      <a:pt x="338" y="32"/>
                    </a:lnTo>
                    <a:lnTo>
                      <a:pt x="335" y="37"/>
                    </a:lnTo>
                    <a:lnTo>
                      <a:pt x="335" y="40"/>
                    </a:lnTo>
                    <a:lnTo>
                      <a:pt x="335" y="40"/>
                    </a:lnTo>
                    <a:close/>
                    <a:moveTo>
                      <a:pt x="323" y="32"/>
                    </a:moveTo>
                    <a:lnTo>
                      <a:pt x="320" y="33"/>
                    </a:lnTo>
                    <a:lnTo>
                      <a:pt x="314" y="30"/>
                    </a:lnTo>
                    <a:lnTo>
                      <a:pt x="312" y="27"/>
                    </a:lnTo>
                    <a:lnTo>
                      <a:pt x="315" y="27"/>
                    </a:lnTo>
                    <a:lnTo>
                      <a:pt x="320" y="23"/>
                    </a:lnTo>
                    <a:lnTo>
                      <a:pt x="322" y="27"/>
                    </a:lnTo>
                    <a:lnTo>
                      <a:pt x="325" y="23"/>
                    </a:lnTo>
                    <a:lnTo>
                      <a:pt x="328" y="23"/>
                    </a:lnTo>
                    <a:lnTo>
                      <a:pt x="335" y="18"/>
                    </a:lnTo>
                    <a:lnTo>
                      <a:pt x="337" y="20"/>
                    </a:lnTo>
                    <a:lnTo>
                      <a:pt x="323" y="32"/>
                    </a:lnTo>
                    <a:lnTo>
                      <a:pt x="323" y="32"/>
                    </a:lnTo>
                    <a:close/>
                    <a:moveTo>
                      <a:pt x="338" y="23"/>
                    </a:moveTo>
                    <a:lnTo>
                      <a:pt x="338" y="23"/>
                    </a:lnTo>
                    <a:lnTo>
                      <a:pt x="345" y="20"/>
                    </a:lnTo>
                    <a:lnTo>
                      <a:pt x="352" y="25"/>
                    </a:lnTo>
                    <a:lnTo>
                      <a:pt x="350" y="28"/>
                    </a:lnTo>
                    <a:lnTo>
                      <a:pt x="343" y="30"/>
                    </a:lnTo>
                    <a:lnTo>
                      <a:pt x="343" y="27"/>
                    </a:lnTo>
                    <a:lnTo>
                      <a:pt x="338" y="23"/>
                    </a:lnTo>
                    <a:lnTo>
                      <a:pt x="338" y="23"/>
                    </a:lnTo>
                    <a:close/>
                    <a:moveTo>
                      <a:pt x="352" y="12"/>
                    </a:moveTo>
                    <a:lnTo>
                      <a:pt x="350" y="15"/>
                    </a:lnTo>
                    <a:lnTo>
                      <a:pt x="348" y="15"/>
                    </a:lnTo>
                    <a:lnTo>
                      <a:pt x="345" y="10"/>
                    </a:lnTo>
                    <a:lnTo>
                      <a:pt x="350" y="10"/>
                    </a:lnTo>
                    <a:lnTo>
                      <a:pt x="352" y="12"/>
                    </a:lnTo>
                    <a:lnTo>
                      <a:pt x="352" y="12"/>
                    </a:lnTo>
                    <a:close/>
                    <a:moveTo>
                      <a:pt x="363" y="5"/>
                    </a:moveTo>
                    <a:lnTo>
                      <a:pt x="360" y="5"/>
                    </a:lnTo>
                    <a:lnTo>
                      <a:pt x="362" y="2"/>
                    </a:lnTo>
                    <a:lnTo>
                      <a:pt x="365" y="2"/>
                    </a:lnTo>
                    <a:lnTo>
                      <a:pt x="363" y="5"/>
                    </a:lnTo>
                    <a:lnTo>
                      <a:pt x="363" y="5"/>
                    </a:lnTo>
                    <a:close/>
                    <a:moveTo>
                      <a:pt x="370" y="8"/>
                    </a:moveTo>
                    <a:lnTo>
                      <a:pt x="370" y="5"/>
                    </a:lnTo>
                    <a:lnTo>
                      <a:pt x="372" y="3"/>
                    </a:lnTo>
                    <a:lnTo>
                      <a:pt x="375" y="5"/>
                    </a:lnTo>
                    <a:lnTo>
                      <a:pt x="377" y="3"/>
                    </a:lnTo>
                    <a:lnTo>
                      <a:pt x="377" y="0"/>
                    </a:lnTo>
                    <a:lnTo>
                      <a:pt x="380" y="2"/>
                    </a:lnTo>
                    <a:lnTo>
                      <a:pt x="385" y="3"/>
                    </a:lnTo>
                    <a:lnTo>
                      <a:pt x="382" y="7"/>
                    </a:lnTo>
                    <a:lnTo>
                      <a:pt x="387" y="7"/>
                    </a:lnTo>
                    <a:lnTo>
                      <a:pt x="385" y="12"/>
                    </a:lnTo>
                    <a:lnTo>
                      <a:pt x="380" y="12"/>
                    </a:lnTo>
                    <a:lnTo>
                      <a:pt x="375" y="8"/>
                    </a:lnTo>
                    <a:lnTo>
                      <a:pt x="370" y="8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09" name="Freeform 34"/>
              <p:cNvSpPr>
                <a:spLocks noEditPoints="1"/>
              </p:cNvSpPr>
              <p:nvPr/>
            </p:nvSpPr>
            <p:spPr bwMode="auto">
              <a:xfrm>
                <a:off x="6535952" y="2305795"/>
                <a:ext cx="129500" cy="257322"/>
              </a:xfrm>
              <a:custGeom>
                <a:avLst/>
                <a:gdLst/>
                <a:ahLst/>
                <a:cxnLst>
                  <a:cxn ang="0">
                    <a:pos x="10" y="357"/>
                  </a:cxn>
                  <a:cxn ang="0">
                    <a:pos x="25" y="332"/>
                  </a:cxn>
                  <a:cxn ang="0">
                    <a:pos x="28" y="292"/>
                  </a:cxn>
                  <a:cxn ang="0">
                    <a:pos x="13" y="242"/>
                  </a:cxn>
                  <a:cxn ang="0">
                    <a:pos x="37" y="199"/>
                  </a:cxn>
                  <a:cxn ang="0">
                    <a:pos x="48" y="139"/>
                  </a:cxn>
                  <a:cxn ang="0">
                    <a:pos x="68" y="111"/>
                  </a:cxn>
                  <a:cxn ang="0">
                    <a:pos x="78" y="63"/>
                  </a:cxn>
                  <a:cxn ang="0">
                    <a:pos x="103" y="43"/>
                  </a:cxn>
                  <a:cxn ang="0">
                    <a:pos x="113" y="29"/>
                  </a:cxn>
                  <a:cxn ang="0">
                    <a:pos x="143" y="26"/>
                  </a:cxn>
                  <a:cxn ang="0">
                    <a:pos x="153" y="11"/>
                  </a:cxn>
                  <a:cxn ang="0">
                    <a:pos x="163" y="4"/>
                  </a:cxn>
                  <a:cxn ang="0">
                    <a:pos x="206" y="28"/>
                  </a:cxn>
                  <a:cxn ang="0">
                    <a:pos x="219" y="44"/>
                  </a:cxn>
                  <a:cxn ang="0">
                    <a:pos x="226" y="76"/>
                  </a:cxn>
                  <a:cxn ang="0">
                    <a:pos x="231" y="112"/>
                  </a:cxn>
                  <a:cxn ang="0">
                    <a:pos x="234" y="131"/>
                  </a:cxn>
                  <a:cxn ang="0">
                    <a:pos x="209" y="131"/>
                  </a:cxn>
                  <a:cxn ang="0">
                    <a:pos x="193" y="134"/>
                  </a:cxn>
                  <a:cxn ang="0">
                    <a:pos x="191" y="151"/>
                  </a:cxn>
                  <a:cxn ang="0">
                    <a:pos x="191" y="156"/>
                  </a:cxn>
                  <a:cxn ang="0">
                    <a:pos x="193" y="176"/>
                  </a:cxn>
                  <a:cxn ang="0">
                    <a:pos x="186" y="197"/>
                  </a:cxn>
                  <a:cxn ang="0">
                    <a:pos x="165" y="217"/>
                  </a:cxn>
                  <a:cxn ang="0">
                    <a:pos x="150" y="229"/>
                  </a:cxn>
                  <a:cxn ang="0">
                    <a:pos x="136" y="235"/>
                  </a:cxn>
                  <a:cxn ang="0">
                    <a:pos x="125" y="255"/>
                  </a:cxn>
                  <a:cxn ang="0">
                    <a:pos x="118" y="280"/>
                  </a:cxn>
                  <a:cxn ang="0">
                    <a:pos x="120" y="299"/>
                  </a:cxn>
                  <a:cxn ang="0">
                    <a:pos x="125" y="317"/>
                  </a:cxn>
                  <a:cxn ang="0">
                    <a:pos x="146" y="332"/>
                  </a:cxn>
                  <a:cxn ang="0">
                    <a:pos x="146" y="362"/>
                  </a:cxn>
                  <a:cxn ang="0">
                    <a:pos x="125" y="358"/>
                  </a:cxn>
                  <a:cxn ang="0">
                    <a:pos x="105" y="360"/>
                  </a:cxn>
                  <a:cxn ang="0">
                    <a:pos x="120" y="363"/>
                  </a:cxn>
                  <a:cxn ang="0">
                    <a:pos x="148" y="370"/>
                  </a:cxn>
                  <a:cxn ang="0">
                    <a:pos x="135" y="375"/>
                  </a:cxn>
                  <a:cxn ang="0">
                    <a:pos x="121" y="388"/>
                  </a:cxn>
                  <a:cxn ang="0">
                    <a:pos x="113" y="398"/>
                  </a:cxn>
                  <a:cxn ang="0">
                    <a:pos x="115" y="416"/>
                  </a:cxn>
                  <a:cxn ang="0">
                    <a:pos x="116" y="443"/>
                  </a:cxn>
                  <a:cxn ang="0">
                    <a:pos x="96" y="470"/>
                  </a:cxn>
                  <a:cxn ang="0">
                    <a:pos x="72" y="485"/>
                  </a:cxn>
                  <a:cxn ang="0">
                    <a:pos x="43" y="488"/>
                  </a:cxn>
                  <a:cxn ang="0">
                    <a:pos x="43" y="461"/>
                  </a:cxn>
                  <a:cxn ang="0">
                    <a:pos x="20" y="435"/>
                  </a:cxn>
                  <a:cxn ang="0">
                    <a:pos x="10" y="411"/>
                  </a:cxn>
                  <a:cxn ang="0">
                    <a:pos x="10" y="401"/>
                  </a:cxn>
                  <a:cxn ang="0">
                    <a:pos x="0" y="390"/>
                  </a:cxn>
                  <a:cxn ang="0">
                    <a:pos x="151" y="372"/>
                  </a:cxn>
                  <a:cxn ang="0">
                    <a:pos x="7" y="408"/>
                  </a:cxn>
                  <a:cxn ang="0">
                    <a:pos x="170" y="398"/>
                  </a:cxn>
                  <a:cxn ang="0">
                    <a:pos x="173" y="415"/>
                  </a:cxn>
                  <a:cxn ang="0">
                    <a:pos x="158" y="448"/>
                  </a:cxn>
                  <a:cxn ang="0">
                    <a:pos x="168" y="428"/>
                  </a:cxn>
                  <a:cxn ang="0">
                    <a:pos x="158" y="418"/>
                  </a:cxn>
                  <a:cxn ang="0">
                    <a:pos x="156" y="440"/>
                  </a:cxn>
                  <a:cxn ang="0">
                    <a:pos x="116" y="470"/>
                  </a:cxn>
                  <a:cxn ang="0">
                    <a:pos x="125" y="436"/>
                  </a:cxn>
                </a:cxnLst>
                <a:rect l="0" t="0" r="r" b="b"/>
                <a:pathLst>
                  <a:path w="243" h="495">
                    <a:moveTo>
                      <a:pt x="3" y="378"/>
                    </a:moveTo>
                    <a:lnTo>
                      <a:pt x="7" y="380"/>
                    </a:lnTo>
                    <a:lnTo>
                      <a:pt x="10" y="383"/>
                    </a:lnTo>
                    <a:lnTo>
                      <a:pt x="12" y="380"/>
                    </a:lnTo>
                    <a:lnTo>
                      <a:pt x="12" y="367"/>
                    </a:lnTo>
                    <a:lnTo>
                      <a:pt x="8" y="360"/>
                    </a:lnTo>
                    <a:lnTo>
                      <a:pt x="10" y="357"/>
                    </a:lnTo>
                    <a:lnTo>
                      <a:pt x="13" y="355"/>
                    </a:lnTo>
                    <a:lnTo>
                      <a:pt x="10" y="350"/>
                    </a:lnTo>
                    <a:lnTo>
                      <a:pt x="12" y="348"/>
                    </a:lnTo>
                    <a:lnTo>
                      <a:pt x="20" y="347"/>
                    </a:lnTo>
                    <a:lnTo>
                      <a:pt x="22" y="343"/>
                    </a:lnTo>
                    <a:lnTo>
                      <a:pt x="22" y="340"/>
                    </a:lnTo>
                    <a:lnTo>
                      <a:pt x="25" y="332"/>
                    </a:lnTo>
                    <a:lnTo>
                      <a:pt x="22" y="328"/>
                    </a:lnTo>
                    <a:lnTo>
                      <a:pt x="20" y="318"/>
                    </a:lnTo>
                    <a:lnTo>
                      <a:pt x="15" y="310"/>
                    </a:lnTo>
                    <a:lnTo>
                      <a:pt x="15" y="307"/>
                    </a:lnTo>
                    <a:lnTo>
                      <a:pt x="27" y="303"/>
                    </a:lnTo>
                    <a:lnTo>
                      <a:pt x="27" y="295"/>
                    </a:lnTo>
                    <a:lnTo>
                      <a:pt x="28" y="292"/>
                    </a:lnTo>
                    <a:lnTo>
                      <a:pt x="20" y="282"/>
                    </a:lnTo>
                    <a:lnTo>
                      <a:pt x="13" y="280"/>
                    </a:lnTo>
                    <a:lnTo>
                      <a:pt x="13" y="272"/>
                    </a:lnTo>
                    <a:lnTo>
                      <a:pt x="15" y="264"/>
                    </a:lnTo>
                    <a:lnTo>
                      <a:pt x="13" y="254"/>
                    </a:lnTo>
                    <a:lnTo>
                      <a:pt x="10" y="249"/>
                    </a:lnTo>
                    <a:lnTo>
                      <a:pt x="13" y="242"/>
                    </a:lnTo>
                    <a:lnTo>
                      <a:pt x="12" y="230"/>
                    </a:lnTo>
                    <a:lnTo>
                      <a:pt x="10" y="219"/>
                    </a:lnTo>
                    <a:lnTo>
                      <a:pt x="12" y="209"/>
                    </a:lnTo>
                    <a:lnTo>
                      <a:pt x="17" y="201"/>
                    </a:lnTo>
                    <a:lnTo>
                      <a:pt x="22" y="197"/>
                    </a:lnTo>
                    <a:lnTo>
                      <a:pt x="28" y="199"/>
                    </a:lnTo>
                    <a:lnTo>
                      <a:pt x="37" y="199"/>
                    </a:lnTo>
                    <a:lnTo>
                      <a:pt x="40" y="194"/>
                    </a:lnTo>
                    <a:lnTo>
                      <a:pt x="40" y="186"/>
                    </a:lnTo>
                    <a:lnTo>
                      <a:pt x="38" y="182"/>
                    </a:lnTo>
                    <a:lnTo>
                      <a:pt x="38" y="177"/>
                    </a:lnTo>
                    <a:lnTo>
                      <a:pt x="47" y="159"/>
                    </a:lnTo>
                    <a:lnTo>
                      <a:pt x="47" y="149"/>
                    </a:lnTo>
                    <a:lnTo>
                      <a:pt x="48" y="139"/>
                    </a:lnTo>
                    <a:lnTo>
                      <a:pt x="52" y="134"/>
                    </a:lnTo>
                    <a:lnTo>
                      <a:pt x="52" y="127"/>
                    </a:lnTo>
                    <a:lnTo>
                      <a:pt x="48" y="124"/>
                    </a:lnTo>
                    <a:lnTo>
                      <a:pt x="48" y="119"/>
                    </a:lnTo>
                    <a:lnTo>
                      <a:pt x="55" y="116"/>
                    </a:lnTo>
                    <a:lnTo>
                      <a:pt x="63" y="114"/>
                    </a:lnTo>
                    <a:lnTo>
                      <a:pt x="68" y="111"/>
                    </a:lnTo>
                    <a:lnTo>
                      <a:pt x="68" y="106"/>
                    </a:lnTo>
                    <a:lnTo>
                      <a:pt x="75" y="96"/>
                    </a:lnTo>
                    <a:lnTo>
                      <a:pt x="81" y="88"/>
                    </a:lnTo>
                    <a:lnTo>
                      <a:pt x="83" y="83"/>
                    </a:lnTo>
                    <a:lnTo>
                      <a:pt x="81" y="76"/>
                    </a:lnTo>
                    <a:lnTo>
                      <a:pt x="78" y="73"/>
                    </a:lnTo>
                    <a:lnTo>
                      <a:pt x="78" y="63"/>
                    </a:lnTo>
                    <a:lnTo>
                      <a:pt x="81" y="61"/>
                    </a:lnTo>
                    <a:lnTo>
                      <a:pt x="85" y="58"/>
                    </a:lnTo>
                    <a:lnTo>
                      <a:pt x="85" y="53"/>
                    </a:lnTo>
                    <a:lnTo>
                      <a:pt x="88" y="51"/>
                    </a:lnTo>
                    <a:lnTo>
                      <a:pt x="93" y="44"/>
                    </a:lnTo>
                    <a:lnTo>
                      <a:pt x="98" y="39"/>
                    </a:lnTo>
                    <a:lnTo>
                      <a:pt x="103" y="43"/>
                    </a:lnTo>
                    <a:lnTo>
                      <a:pt x="105" y="44"/>
                    </a:lnTo>
                    <a:lnTo>
                      <a:pt x="108" y="44"/>
                    </a:lnTo>
                    <a:lnTo>
                      <a:pt x="111" y="41"/>
                    </a:lnTo>
                    <a:lnTo>
                      <a:pt x="110" y="36"/>
                    </a:lnTo>
                    <a:lnTo>
                      <a:pt x="111" y="34"/>
                    </a:lnTo>
                    <a:lnTo>
                      <a:pt x="111" y="31"/>
                    </a:lnTo>
                    <a:lnTo>
                      <a:pt x="113" y="29"/>
                    </a:lnTo>
                    <a:lnTo>
                      <a:pt x="110" y="24"/>
                    </a:lnTo>
                    <a:lnTo>
                      <a:pt x="111" y="23"/>
                    </a:lnTo>
                    <a:lnTo>
                      <a:pt x="118" y="23"/>
                    </a:lnTo>
                    <a:lnTo>
                      <a:pt x="125" y="19"/>
                    </a:lnTo>
                    <a:lnTo>
                      <a:pt x="131" y="23"/>
                    </a:lnTo>
                    <a:lnTo>
                      <a:pt x="136" y="24"/>
                    </a:lnTo>
                    <a:lnTo>
                      <a:pt x="143" y="26"/>
                    </a:lnTo>
                    <a:lnTo>
                      <a:pt x="146" y="28"/>
                    </a:lnTo>
                    <a:lnTo>
                      <a:pt x="148" y="28"/>
                    </a:lnTo>
                    <a:lnTo>
                      <a:pt x="150" y="28"/>
                    </a:lnTo>
                    <a:lnTo>
                      <a:pt x="150" y="23"/>
                    </a:lnTo>
                    <a:lnTo>
                      <a:pt x="148" y="19"/>
                    </a:lnTo>
                    <a:lnTo>
                      <a:pt x="148" y="13"/>
                    </a:lnTo>
                    <a:lnTo>
                      <a:pt x="153" y="11"/>
                    </a:lnTo>
                    <a:lnTo>
                      <a:pt x="151" y="6"/>
                    </a:lnTo>
                    <a:lnTo>
                      <a:pt x="148" y="4"/>
                    </a:lnTo>
                    <a:lnTo>
                      <a:pt x="146" y="0"/>
                    </a:lnTo>
                    <a:lnTo>
                      <a:pt x="153" y="1"/>
                    </a:lnTo>
                    <a:lnTo>
                      <a:pt x="158" y="1"/>
                    </a:lnTo>
                    <a:lnTo>
                      <a:pt x="160" y="0"/>
                    </a:lnTo>
                    <a:lnTo>
                      <a:pt x="163" y="4"/>
                    </a:lnTo>
                    <a:lnTo>
                      <a:pt x="170" y="6"/>
                    </a:lnTo>
                    <a:lnTo>
                      <a:pt x="178" y="16"/>
                    </a:lnTo>
                    <a:lnTo>
                      <a:pt x="184" y="19"/>
                    </a:lnTo>
                    <a:lnTo>
                      <a:pt x="194" y="21"/>
                    </a:lnTo>
                    <a:lnTo>
                      <a:pt x="198" y="23"/>
                    </a:lnTo>
                    <a:lnTo>
                      <a:pt x="201" y="24"/>
                    </a:lnTo>
                    <a:lnTo>
                      <a:pt x="206" y="28"/>
                    </a:lnTo>
                    <a:lnTo>
                      <a:pt x="208" y="33"/>
                    </a:lnTo>
                    <a:lnTo>
                      <a:pt x="209" y="33"/>
                    </a:lnTo>
                    <a:lnTo>
                      <a:pt x="211" y="33"/>
                    </a:lnTo>
                    <a:lnTo>
                      <a:pt x="216" y="38"/>
                    </a:lnTo>
                    <a:lnTo>
                      <a:pt x="219" y="38"/>
                    </a:lnTo>
                    <a:lnTo>
                      <a:pt x="221" y="41"/>
                    </a:lnTo>
                    <a:lnTo>
                      <a:pt x="219" y="44"/>
                    </a:lnTo>
                    <a:lnTo>
                      <a:pt x="221" y="51"/>
                    </a:lnTo>
                    <a:lnTo>
                      <a:pt x="219" y="56"/>
                    </a:lnTo>
                    <a:lnTo>
                      <a:pt x="219" y="61"/>
                    </a:lnTo>
                    <a:lnTo>
                      <a:pt x="226" y="61"/>
                    </a:lnTo>
                    <a:lnTo>
                      <a:pt x="228" y="66"/>
                    </a:lnTo>
                    <a:lnTo>
                      <a:pt x="224" y="69"/>
                    </a:lnTo>
                    <a:lnTo>
                      <a:pt x="226" y="76"/>
                    </a:lnTo>
                    <a:lnTo>
                      <a:pt x="228" y="79"/>
                    </a:lnTo>
                    <a:lnTo>
                      <a:pt x="229" y="88"/>
                    </a:lnTo>
                    <a:lnTo>
                      <a:pt x="229" y="91"/>
                    </a:lnTo>
                    <a:lnTo>
                      <a:pt x="229" y="94"/>
                    </a:lnTo>
                    <a:lnTo>
                      <a:pt x="229" y="102"/>
                    </a:lnTo>
                    <a:lnTo>
                      <a:pt x="228" y="106"/>
                    </a:lnTo>
                    <a:lnTo>
                      <a:pt x="231" y="112"/>
                    </a:lnTo>
                    <a:lnTo>
                      <a:pt x="234" y="112"/>
                    </a:lnTo>
                    <a:lnTo>
                      <a:pt x="239" y="121"/>
                    </a:lnTo>
                    <a:lnTo>
                      <a:pt x="243" y="124"/>
                    </a:lnTo>
                    <a:lnTo>
                      <a:pt x="241" y="129"/>
                    </a:lnTo>
                    <a:lnTo>
                      <a:pt x="241" y="129"/>
                    </a:lnTo>
                    <a:lnTo>
                      <a:pt x="238" y="131"/>
                    </a:lnTo>
                    <a:lnTo>
                      <a:pt x="234" y="131"/>
                    </a:lnTo>
                    <a:lnTo>
                      <a:pt x="231" y="127"/>
                    </a:lnTo>
                    <a:lnTo>
                      <a:pt x="226" y="131"/>
                    </a:lnTo>
                    <a:lnTo>
                      <a:pt x="221" y="129"/>
                    </a:lnTo>
                    <a:lnTo>
                      <a:pt x="219" y="132"/>
                    </a:lnTo>
                    <a:lnTo>
                      <a:pt x="216" y="131"/>
                    </a:lnTo>
                    <a:lnTo>
                      <a:pt x="214" y="127"/>
                    </a:lnTo>
                    <a:lnTo>
                      <a:pt x="209" y="131"/>
                    </a:lnTo>
                    <a:lnTo>
                      <a:pt x="206" y="126"/>
                    </a:lnTo>
                    <a:lnTo>
                      <a:pt x="204" y="129"/>
                    </a:lnTo>
                    <a:lnTo>
                      <a:pt x="204" y="132"/>
                    </a:lnTo>
                    <a:lnTo>
                      <a:pt x="203" y="136"/>
                    </a:lnTo>
                    <a:lnTo>
                      <a:pt x="198" y="137"/>
                    </a:lnTo>
                    <a:lnTo>
                      <a:pt x="196" y="134"/>
                    </a:lnTo>
                    <a:lnTo>
                      <a:pt x="193" y="134"/>
                    </a:lnTo>
                    <a:lnTo>
                      <a:pt x="196" y="139"/>
                    </a:lnTo>
                    <a:lnTo>
                      <a:pt x="199" y="141"/>
                    </a:lnTo>
                    <a:lnTo>
                      <a:pt x="196" y="144"/>
                    </a:lnTo>
                    <a:lnTo>
                      <a:pt x="191" y="144"/>
                    </a:lnTo>
                    <a:lnTo>
                      <a:pt x="188" y="146"/>
                    </a:lnTo>
                    <a:lnTo>
                      <a:pt x="193" y="147"/>
                    </a:lnTo>
                    <a:lnTo>
                      <a:pt x="191" y="151"/>
                    </a:lnTo>
                    <a:lnTo>
                      <a:pt x="189" y="151"/>
                    </a:lnTo>
                    <a:lnTo>
                      <a:pt x="189" y="149"/>
                    </a:lnTo>
                    <a:lnTo>
                      <a:pt x="186" y="147"/>
                    </a:lnTo>
                    <a:lnTo>
                      <a:pt x="184" y="149"/>
                    </a:lnTo>
                    <a:lnTo>
                      <a:pt x="186" y="152"/>
                    </a:lnTo>
                    <a:lnTo>
                      <a:pt x="189" y="152"/>
                    </a:lnTo>
                    <a:lnTo>
                      <a:pt x="191" y="156"/>
                    </a:lnTo>
                    <a:lnTo>
                      <a:pt x="191" y="157"/>
                    </a:lnTo>
                    <a:lnTo>
                      <a:pt x="188" y="166"/>
                    </a:lnTo>
                    <a:lnTo>
                      <a:pt x="188" y="169"/>
                    </a:lnTo>
                    <a:lnTo>
                      <a:pt x="183" y="169"/>
                    </a:lnTo>
                    <a:lnTo>
                      <a:pt x="188" y="172"/>
                    </a:lnTo>
                    <a:lnTo>
                      <a:pt x="191" y="174"/>
                    </a:lnTo>
                    <a:lnTo>
                      <a:pt x="193" y="176"/>
                    </a:lnTo>
                    <a:lnTo>
                      <a:pt x="189" y="177"/>
                    </a:lnTo>
                    <a:lnTo>
                      <a:pt x="193" y="181"/>
                    </a:lnTo>
                    <a:lnTo>
                      <a:pt x="196" y="181"/>
                    </a:lnTo>
                    <a:lnTo>
                      <a:pt x="191" y="186"/>
                    </a:lnTo>
                    <a:lnTo>
                      <a:pt x="188" y="186"/>
                    </a:lnTo>
                    <a:lnTo>
                      <a:pt x="184" y="191"/>
                    </a:lnTo>
                    <a:lnTo>
                      <a:pt x="186" y="197"/>
                    </a:lnTo>
                    <a:lnTo>
                      <a:pt x="181" y="204"/>
                    </a:lnTo>
                    <a:lnTo>
                      <a:pt x="178" y="204"/>
                    </a:lnTo>
                    <a:lnTo>
                      <a:pt x="173" y="209"/>
                    </a:lnTo>
                    <a:lnTo>
                      <a:pt x="170" y="205"/>
                    </a:lnTo>
                    <a:lnTo>
                      <a:pt x="170" y="209"/>
                    </a:lnTo>
                    <a:lnTo>
                      <a:pt x="171" y="214"/>
                    </a:lnTo>
                    <a:lnTo>
                      <a:pt x="165" y="217"/>
                    </a:lnTo>
                    <a:lnTo>
                      <a:pt x="163" y="220"/>
                    </a:lnTo>
                    <a:lnTo>
                      <a:pt x="160" y="220"/>
                    </a:lnTo>
                    <a:lnTo>
                      <a:pt x="160" y="217"/>
                    </a:lnTo>
                    <a:lnTo>
                      <a:pt x="156" y="217"/>
                    </a:lnTo>
                    <a:lnTo>
                      <a:pt x="153" y="222"/>
                    </a:lnTo>
                    <a:lnTo>
                      <a:pt x="153" y="227"/>
                    </a:lnTo>
                    <a:lnTo>
                      <a:pt x="150" y="229"/>
                    </a:lnTo>
                    <a:lnTo>
                      <a:pt x="148" y="227"/>
                    </a:lnTo>
                    <a:lnTo>
                      <a:pt x="146" y="227"/>
                    </a:lnTo>
                    <a:lnTo>
                      <a:pt x="145" y="232"/>
                    </a:lnTo>
                    <a:lnTo>
                      <a:pt x="143" y="232"/>
                    </a:lnTo>
                    <a:lnTo>
                      <a:pt x="141" y="229"/>
                    </a:lnTo>
                    <a:lnTo>
                      <a:pt x="138" y="232"/>
                    </a:lnTo>
                    <a:lnTo>
                      <a:pt x="136" y="235"/>
                    </a:lnTo>
                    <a:lnTo>
                      <a:pt x="140" y="237"/>
                    </a:lnTo>
                    <a:lnTo>
                      <a:pt x="140" y="239"/>
                    </a:lnTo>
                    <a:lnTo>
                      <a:pt x="133" y="244"/>
                    </a:lnTo>
                    <a:lnTo>
                      <a:pt x="128" y="244"/>
                    </a:lnTo>
                    <a:lnTo>
                      <a:pt x="126" y="245"/>
                    </a:lnTo>
                    <a:lnTo>
                      <a:pt x="128" y="250"/>
                    </a:lnTo>
                    <a:lnTo>
                      <a:pt x="125" y="255"/>
                    </a:lnTo>
                    <a:lnTo>
                      <a:pt x="118" y="255"/>
                    </a:lnTo>
                    <a:lnTo>
                      <a:pt x="115" y="255"/>
                    </a:lnTo>
                    <a:lnTo>
                      <a:pt x="120" y="260"/>
                    </a:lnTo>
                    <a:lnTo>
                      <a:pt x="120" y="267"/>
                    </a:lnTo>
                    <a:lnTo>
                      <a:pt x="120" y="269"/>
                    </a:lnTo>
                    <a:lnTo>
                      <a:pt x="120" y="274"/>
                    </a:lnTo>
                    <a:lnTo>
                      <a:pt x="118" y="280"/>
                    </a:lnTo>
                    <a:lnTo>
                      <a:pt x="121" y="284"/>
                    </a:lnTo>
                    <a:lnTo>
                      <a:pt x="121" y="287"/>
                    </a:lnTo>
                    <a:lnTo>
                      <a:pt x="118" y="285"/>
                    </a:lnTo>
                    <a:lnTo>
                      <a:pt x="118" y="287"/>
                    </a:lnTo>
                    <a:lnTo>
                      <a:pt x="120" y="292"/>
                    </a:lnTo>
                    <a:lnTo>
                      <a:pt x="115" y="297"/>
                    </a:lnTo>
                    <a:lnTo>
                      <a:pt x="120" y="299"/>
                    </a:lnTo>
                    <a:lnTo>
                      <a:pt x="120" y="300"/>
                    </a:lnTo>
                    <a:lnTo>
                      <a:pt x="116" y="302"/>
                    </a:lnTo>
                    <a:lnTo>
                      <a:pt x="120" y="307"/>
                    </a:lnTo>
                    <a:lnTo>
                      <a:pt x="116" y="310"/>
                    </a:lnTo>
                    <a:lnTo>
                      <a:pt x="118" y="313"/>
                    </a:lnTo>
                    <a:lnTo>
                      <a:pt x="121" y="317"/>
                    </a:lnTo>
                    <a:lnTo>
                      <a:pt x="125" y="317"/>
                    </a:lnTo>
                    <a:lnTo>
                      <a:pt x="125" y="322"/>
                    </a:lnTo>
                    <a:lnTo>
                      <a:pt x="126" y="320"/>
                    </a:lnTo>
                    <a:lnTo>
                      <a:pt x="130" y="323"/>
                    </a:lnTo>
                    <a:lnTo>
                      <a:pt x="133" y="320"/>
                    </a:lnTo>
                    <a:lnTo>
                      <a:pt x="136" y="322"/>
                    </a:lnTo>
                    <a:lnTo>
                      <a:pt x="138" y="325"/>
                    </a:lnTo>
                    <a:lnTo>
                      <a:pt x="146" y="332"/>
                    </a:lnTo>
                    <a:lnTo>
                      <a:pt x="145" y="333"/>
                    </a:lnTo>
                    <a:lnTo>
                      <a:pt x="153" y="338"/>
                    </a:lnTo>
                    <a:lnTo>
                      <a:pt x="153" y="342"/>
                    </a:lnTo>
                    <a:lnTo>
                      <a:pt x="158" y="345"/>
                    </a:lnTo>
                    <a:lnTo>
                      <a:pt x="155" y="352"/>
                    </a:lnTo>
                    <a:lnTo>
                      <a:pt x="148" y="358"/>
                    </a:lnTo>
                    <a:lnTo>
                      <a:pt x="146" y="362"/>
                    </a:lnTo>
                    <a:lnTo>
                      <a:pt x="140" y="363"/>
                    </a:lnTo>
                    <a:lnTo>
                      <a:pt x="136" y="362"/>
                    </a:lnTo>
                    <a:lnTo>
                      <a:pt x="136" y="358"/>
                    </a:lnTo>
                    <a:lnTo>
                      <a:pt x="131" y="357"/>
                    </a:lnTo>
                    <a:lnTo>
                      <a:pt x="128" y="355"/>
                    </a:lnTo>
                    <a:lnTo>
                      <a:pt x="128" y="358"/>
                    </a:lnTo>
                    <a:lnTo>
                      <a:pt x="125" y="358"/>
                    </a:lnTo>
                    <a:lnTo>
                      <a:pt x="123" y="357"/>
                    </a:lnTo>
                    <a:lnTo>
                      <a:pt x="120" y="355"/>
                    </a:lnTo>
                    <a:lnTo>
                      <a:pt x="118" y="358"/>
                    </a:lnTo>
                    <a:lnTo>
                      <a:pt x="113" y="358"/>
                    </a:lnTo>
                    <a:lnTo>
                      <a:pt x="111" y="357"/>
                    </a:lnTo>
                    <a:lnTo>
                      <a:pt x="108" y="362"/>
                    </a:lnTo>
                    <a:lnTo>
                      <a:pt x="105" y="360"/>
                    </a:lnTo>
                    <a:lnTo>
                      <a:pt x="101" y="360"/>
                    </a:lnTo>
                    <a:lnTo>
                      <a:pt x="101" y="362"/>
                    </a:lnTo>
                    <a:lnTo>
                      <a:pt x="108" y="363"/>
                    </a:lnTo>
                    <a:lnTo>
                      <a:pt x="110" y="365"/>
                    </a:lnTo>
                    <a:lnTo>
                      <a:pt x="111" y="362"/>
                    </a:lnTo>
                    <a:lnTo>
                      <a:pt x="116" y="362"/>
                    </a:lnTo>
                    <a:lnTo>
                      <a:pt x="120" y="363"/>
                    </a:lnTo>
                    <a:lnTo>
                      <a:pt x="125" y="365"/>
                    </a:lnTo>
                    <a:lnTo>
                      <a:pt x="128" y="368"/>
                    </a:lnTo>
                    <a:lnTo>
                      <a:pt x="133" y="367"/>
                    </a:lnTo>
                    <a:lnTo>
                      <a:pt x="135" y="368"/>
                    </a:lnTo>
                    <a:lnTo>
                      <a:pt x="140" y="365"/>
                    </a:lnTo>
                    <a:lnTo>
                      <a:pt x="145" y="367"/>
                    </a:lnTo>
                    <a:lnTo>
                      <a:pt x="148" y="370"/>
                    </a:lnTo>
                    <a:lnTo>
                      <a:pt x="148" y="373"/>
                    </a:lnTo>
                    <a:lnTo>
                      <a:pt x="145" y="377"/>
                    </a:lnTo>
                    <a:lnTo>
                      <a:pt x="141" y="377"/>
                    </a:lnTo>
                    <a:lnTo>
                      <a:pt x="138" y="382"/>
                    </a:lnTo>
                    <a:lnTo>
                      <a:pt x="135" y="382"/>
                    </a:lnTo>
                    <a:lnTo>
                      <a:pt x="136" y="378"/>
                    </a:lnTo>
                    <a:lnTo>
                      <a:pt x="135" y="375"/>
                    </a:lnTo>
                    <a:lnTo>
                      <a:pt x="131" y="378"/>
                    </a:lnTo>
                    <a:lnTo>
                      <a:pt x="133" y="380"/>
                    </a:lnTo>
                    <a:lnTo>
                      <a:pt x="130" y="382"/>
                    </a:lnTo>
                    <a:lnTo>
                      <a:pt x="126" y="385"/>
                    </a:lnTo>
                    <a:lnTo>
                      <a:pt x="126" y="388"/>
                    </a:lnTo>
                    <a:lnTo>
                      <a:pt x="121" y="387"/>
                    </a:lnTo>
                    <a:lnTo>
                      <a:pt x="121" y="388"/>
                    </a:lnTo>
                    <a:lnTo>
                      <a:pt x="120" y="392"/>
                    </a:lnTo>
                    <a:lnTo>
                      <a:pt x="118" y="390"/>
                    </a:lnTo>
                    <a:lnTo>
                      <a:pt x="116" y="390"/>
                    </a:lnTo>
                    <a:lnTo>
                      <a:pt x="113" y="393"/>
                    </a:lnTo>
                    <a:lnTo>
                      <a:pt x="116" y="393"/>
                    </a:lnTo>
                    <a:lnTo>
                      <a:pt x="121" y="398"/>
                    </a:lnTo>
                    <a:lnTo>
                      <a:pt x="113" y="398"/>
                    </a:lnTo>
                    <a:lnTo>
                      <a:pt x="120" y="400"/>
                    </a:lnTo>
                    <a:lnTo>
                      <a:pt x="120" y="403"/>
                    </a:lnTo>
                    <a:lnTo>
                      <a:pt x="118" y="408"/>
                    </a:lnTo>
                    <a:lnTo>
                      <a:pt x="123" y="413"/>
                    </a:lnTo>
                    <a:lnTo>
                      <a:pt x="118" y="413"/>
                    </a:lnTo>
                    <a:lnTo>
                      <a:pt x="111" y="411"/>
                    </a:lnTo>
                    <a:lnTo>
                      <a:pt x="115" y="416"/>
                    </a:lnTo>
                    <a:lnTo>
                      <a:pt x="113" y="420"/>
                    </a:lnTo>
                    <a:lnTo>
                      <a:pt x="118" y="423"/>
                    </a:lnTo>
                    <a:lnTo>
                      <a:pt x="113" y="426"/>
                    </a:lnTo>
                    <a:lnTo>
                      <a:pt x="118" y="431"/>
                    </a:lnTo>
                    <a:lnTo>
                      <a:pt x="113" y="435"/>
                    </a:lnTo>
                    <a:lnTo>
                      <a:pt x="113" y="440"/>
                    </a:lnTo>
                    <a:lnTo>
                      <a:pt x="116" y="443"/>
                    </a:lnTo>
                    <a:lnTo>
                      <a:pt x="115" y="446"/>
                    </a:lnTo>
                    <a:lnTo>
                      <a:pt x="115" y="456"/>
                    </a:lnTo>
                    <a:lnTo>
                      <a:pt x="110" y="460"/>
                    </a:lnTo>
                    <a:lnTo>
                      <a:pt x="108" y="470"/>
                    </a:lnTo>
                    <a:lnTo>
                      <a:pt x="103" y="475"/>
                    </a:lnTo>
                    <a:lnTo>
                      <a:pt x="100" y="471"/>
                    </a:lnTo>
                    <a:lnTo>
                      <a:pt x="96" y="470"/>
                    </a:lnTo>
                    <a:lnTo>
                      <a:pt x="91" y="473"/>
                    </a:lnTo>
                    <a:lnTo>
                      <a:pt x="81" y="471"/>
                    </a:lnTo>
                    <a:lnTo>
                      <a:pt x="81" y="468"/>
                    </a:lnTo>
                    <a:lnTo>
                      <a:pt x="80" y="475"/>
                    </a:lnTo>
                    <a:lnTo>
                      <a:pt x="72" y="476"/>
                    </a:lnTo>
                    <a:lnTo>
                      <a:pt x="68" y="483"/>
                    </a:lnTo>
                    <a:lnTo>
                      <a:pt x="72" y="485"/>
                    </a:lnTo>
                    <a:lnTo>
                      <a:pt x="72" y="490"/>
                    </a:lnTo>
                    <a:lnTo>
                      <a:pt x="67" y="493"/>
                    </a:lnTo>
                    <a:lnTo>
                      <a:pt x="60" y="491"/>
                    </a:lnTo>
                    <a:lnTo>
                      <a:pt x="48" y="495"/>
                    </a:lnTo>
                    <a:lnTo>
                      <a:pt x="43" y="495"/>
                    </a:lnTo>
                    <a:lnTo>
                      <a:pt x="42" y="491"/>
                    </a:lnTo>
                    <a:lnTo>
                      <a:pt x="43" y="488"/>
                    </a:lnTo>
                    <a:lnTo>
                      <a:pt x="42" y="478"/>
                    </a:lnTo>
                    <a:lnTo>
                      <a:pt x="37" y="476"/>
                    </a:lnTo>
                    <a:lnTo>
                      <a:pt x="37" y="471"/>
                    </a:lnTo>
                    <a:lnTo>
                      <a:pt x="33" y="470"/>
                    </a:lnTo>
                    <a:lnTo>
                      <a:pt x="33" y="468"/>
                    </a:lnTo>
                    <a:lnTo>
                      <a:pt x="40" y="468"/>
                    </a:lnTo>
                    <a:lnTo>
                      <a:pt x="43" y="461"/>
                    </a:lnTo>
                    <a:lnTo>
                      <a:pt x="42" y="456"/>
                    </a:lnTo>
                    <a:lnTo>
                      <a:pt x="37" y="458"/>
                    </a:lnTo>
                    <a:lnTo>
                      <a:pt x="32" y="455"/>
                    </a:lnTo>
                    <a:lnTo>
                      <a:pt x="30" y="450"/>
                    </a:lnTo>
                    <a:lnTo>
                      <a:pt x="25" y="448"/>
                    </a:lnTo>
                    <a:lnTo>
                      <a:pt x="25" y="443"/>
                    </a:lnTo>
                    <a:lnTo>
                      <a:pt x="20" y="435"/>
                    </a:lnTo>
                    <a:lnTo>
                      <a:pt x="18" y="433"/>
                    </a:lnTo>
                    <a:lnTo>
                      <a:pt x="17" y="426"/>
                    </a:lnTo>
                    <a:lnTo>
                      <a:pt x="12" y="426"/>
                    </a:lnTo>
                    <a:lnTo>
                      <a:pt x="10" y="423"/>
                    </a:lnTo>
                    <a:lnTo>
                      <a:pt x="12" y="420"/>
                    </a:lnTo>
                    <a:lnTo>
                      <a:pt x="12" y="416"/>
                    </a:lnTo>
                    <a:lnTo>
                      <a:pt x="10" y="411"/>
                    </a:lnTo>
                    <a:lnTo>
                      <a:pt x="12" y="408"/>
                    </a:lnTo>
                    <a:lnTo>
                      <a:pt x="17" y="405"/>
                    </a:lnTo>
                    <a:lnTo>
                      <a:pt x="15" y="403"/>
                    </a:lnTo>
                    <a:lnTo>
                      <a:pt x="12" y="401"/>
                    </a:lnTo>
                    <a:lnTo>
                      <a:pt x="12" y="398"/>
                    </a:lnTo>
                    <a:lnTo>
                      <a:pt x="10" y="398"/>
                    </a:lnTo>
                    <a:lnTo>
                      <a:pt x="10" y="401"/>
                    </a:lnTo>
                    <a:lnTo>
                      <a:pt x="13" y="405"/>
                    </a:lnTo>
                    <a:lnTo>
                      <a:pt x="7" y="406"/>
                    </a:lnTo>
                    <a:lnTo>
                      <a:pt x="8" y="403"/>
                    </a:lnTo>
                    <a:lnTo>
                      <a:pt x="7" y="401"/>
                    </a:lnTo>
                    <a:lnTo>
                      <a:pt x="3" y="400"/>
                    </a:lnTo>
                    <a:lnTo>
                      <a:pt x="3" y="392"/>
                    </a:lnTo>
                    <a:lnTo>
                      <a:pt x="0" y="390"/>
                    </a:lnTo>
                    <a:lnTo>
                      <a:pt x="0" y="380"/>
                    </a:lnTo>
                    <a:lnTo>
                      <a:pt x="3" y="378"/>
                    </a:lnTo>
                    <a:lnTo>
                      <a:pt x="3" y="378"/>
                    </a:lnTo>
                    <a:lnTo>
                      <a:pt x="3" y="378"/>
                    </a:lnTo>
                    <a:close/>
                    <a:moveTo>
                      <a:pt x="146" y="365"/>
                    </a:moveTo>
                    <a:lnTo>
                      <a:pt x="150" y="370"/>
                    </a:lnTo>
                    <a:lnTo>
                      <a:pt x="151" y="372"/>
                    </a:lnTo>
                    <a:lnTo>
                      <a:pt x="151" y="367"/>
                    </a:lnTo>
                    <a:lnTo>
                      <a:pt x="156" y="362"/>
                    </a:lnTo>
                    <a:lnTo>
                      <a:pt x="156" y="358"/>
                    </a:lnTo>
                    <a:lnTo>
                      <a:pt x="151" y="358"/>
                    </a:lnTo>
                    <a:lnTo>
                      <a:pt x="146" y="365"/>
                    </a:lnTo>
                    <a:lnTo>
                      <a:pt x="146" y="365"/>
                    </a:lnTo>
                    <a:close/>
                    <a:moveTo>
                      <a:pt x="7" y="408"/>
                    </a:moveTo>
                    <a:lnTo>
                      <a:pt x="7" y="411"/>
                    </a:lnTo>
                    <a:lnTo>
                      <a:pt x="8" y="411"/>
                    </a:lnTo>
                    <a:lnTo>
                      <a:pt x="10" y="408"/>
                    </a:lnTo>
                    <a:lnTo>
                      <a:pt x="7" y="408"/>
                    </a:lnTo>
                    <a:lnTo>
                      <a:pt x="7" y="408"/>
                    </a:lnTo>
                    <a:close/>
                    <a:moveTo>
                      <a:pt x="168" y="395"/>
                    </a:moveTo>
                    <a:lnTo>
                      <a:pt x="170" y="398"/>
                    </a:lnTo>
                    <a:lnTo>
                      <a:pt x="171" y="395"/>
                    </a:lnTo>
                    <a:lnTo>
                      <a:pt x="170" y="393"/>
                    </a:lnTo>
                    <a:lnTo>
                      <a:pt x="168" y="395"/>
                    </a:lnTo>
                    <a:lnTo>
                      <a:pt x="168" y="395"/>
                    </a:lnTo>
                    <a:close/>
                    <a:moveTo>
                      <a:pt x="170" y="415"/>
                    </a:moveTo>
                    <a:lnTo>
                      <a:pt x="171" y="416"/>
                    </a:lnTo>
                    <a:lnTo>
                      <a:pt x="173" y="415"/>
                    </a:lnTo>
                    <a:lnTo>
                      <a:pt x="178" y="413"/>
                    </a:lnTo>
                    <a:lnTo>
                      <a:pt x="176" y="413"/>
                    </a:lnTo>
                    <a:lnTo>
                      <a:pt x="171" y="413"/>
                    </a:lnTo>
                    <a:lnTo>
                      <a:pt x="170" y="415"/>
                    </a:lnTo>
                    <a:lnTo>
                      <a:pt x="170" y="415"/>
                    </a:lnTo>
                    <a:close/>
                    <a:moveTo>
                      <a:pt x="153" y="450"/>
                    </a:moveTo>
                    <a:lnTo>
                      <a:pt x="158" y="448"/>
                    </a:lnTo>
                    <a:lnTo>
                      <a:pt x="160" y="445"/>
                    </a:lnTo>
                    <a:lnTo>
                      <a:pt x="158" y="443"/>
                    </a:lnTo>
                    <a:lnTo>
                      <a:pt x="158" y="441"/>
                    </a:lnTo>
                    <a:lnTo>
                      <a:pt x="165" y="436"/>
                    </a:lnTo>
                    <a:lnTo>
                      <a:pt x="165" y="435"/>
                    </a:lnTo>
                    <a:lnTo>
                      <a:pt x="168" y="430"/>
                    </a:lnTo>
                    <a:lnTo>
                      <a:pt x="168" y="428"/>
                    </a:lnTo>
                    <a:lnTo>
                      <a:pt x="165" y="426"/>
                    </a:lnTo>
                    <a:lnTo>
                      <a:pt x="166" y="421"/>
                    </a:lnTo>
                    <a:lnTo>
                      <a:pt x="166" y="420"/>
                    </a:lnTo>
                    <a:lnTo>
                      <a:pt x="170" y="418"/>
                    </a:lnTo>
                    <a:lnTo>
                      <a:pt x="166" y="416"/>
                    </a:lnTo>
                    <a:lnTo>
                      <a:pt x="163" y="418"/>
                    </a:lnTo>
                    <a:lnTo>
                      <a:pt x="158" y="418"/>
                    </a:lnTo>
                    <a:lnTo>
                      <a:pt x="155" y="421"/>
                    </a:lnTo>
                    <a:lnTo>
                      <a:pt x="153" y="425"/>
                    </a:lnTo>
                    <a:lnTo>
                      <a:pt x="150" y="428"/>
                    </a:lnTo>
                    <a:lnTo>
                      <a:pt x="151" y="433"/>
                    </a:lnTo>
                    <a:lnTo>
                      <a:pt x="150" y="435"/>
                    </a:lnTo>
                    <a:lnTo>
                      <a:pt x="155" y="441"/>
                    </a:lnTo>
                    <a:lnTo>
                      <a:pt x="156" y="440"/>
                    </a:lnTo>
                    <a:lnTo>
                      <a:pt x="155" y="445"/>
                    </a:lnTo>
                    <a:lnTo>
                      <a:pt x="153" y="446"/>
                    </a:lnTo>
                    <a:lnTo>
                      <a:pt x="153" y="450"/>
                    </a:lnTo>
                    <a:lnTo>
                      <a:pt x="153" y="450"/>
                    </a:lnTo>
                    <a:close/>
                    <a:moveTo>
                      <a:pt x="116" y="461"/>
                    </a:moveTo>
                    <a:lnTo>
                      <a:pt x="116" y="466"/>
                    </a:lnTo>
                    <a:lnTo>
                      <a:pt x="116" y="470"/>
                    </a:lnTo>
                    <a:lnTo>
                      <a:pt x="118" y="471"/>
                    </a:lnTo>
                    <a:lnTo>
                      <a:pt x="120" y="466"/>
                    </a:lnTo>
                    <a:lnTo>
                      <a:pt x="123" y="460"/>
                    </a:lnTo>
                    <a:lnTo>
                      <a:pt x="125" y="453"/>
                    </a:lnTo>
                    <a:lnTo>
                      <a:pt x="126" y="445"/>
                    </a:lnTo>
                    <a:lnTo>
                      <a:pt x="128" y="438"/>
                    </a:lnTo>
                    <a:lnTo>
                      <a:pt x="125" y="436"/>
                    </a:lnTo>
                    <a:lnTo>
                      <a:pt x="121" y="440"/>
                    </a:lnTo>
                    <a:lnTo>
                      <a:pt x="123" y="443"/>
                    </a:lnTo>
                    <a:lnTo>
                      <a:pt x="121" y="448"/>
                    </a:lnTo>
                    <a:lnTo>
                      <a:pt x="118" y="450"/>
                    </a:lnTo>
                    <a:lnTo>
                      <a:pt x="116" y="461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10" name="Freeform 35"/>
              <p:cNvSpPr>
                <a:spLocks noEditPoints="1"/>
              </p:cNvSpPr>
              <p:nvPr/>
            </p:nvSpPr>
            <p:spPr bwMode="auto">
              <a:xfrm>
                <a:off x="6621572" y="2280893"/>
                <a:ext cx="129500" cy="204405"/>
              </a:xfrm>
              <a:custGeom>
                <a:avLst/>
                <a:gdLst/>
                <a:ahLst/>
                <a:cxnLst>
                  <a:cxn ang="0">
                    <a:pos x="220" y="328"/>
                  </a:cxn>
                  <a:cxn ang="0">
                    <a:pos x="224" y="266"/>
                  </a:cxn>
                  <a:cxn ang="0">
                    <a:pos x="209" y="225"/>
                  </a:cxn>
                  <a:cxn ang="0">
                    <a:pos x="199" y="198"/>
                  </a:cxn>
                  <a:cxn ang="0">
                    <a:pos x="192" y="151"/>
                  </a:cxn>
                  <a:cxn ang="0">
                    <a:pos x="186" y="98"/>
                  </a:cxn>
                  <a:cxn ang="0">
                    <a:pos x="156" y="77"/>
                  </a:cxn>
                  <a:cxn ang="0">
                    <a:pos x="152" y="47"/>
                  </a:cxn>
                  <a:cxn ang="0">
                    <a:pos x="156" y="17"/>
                  </a:cxn>
                  <a:cxn ang="0">
                    <a:pos x="119" y="2"/>
                  </a:cxn>
                  <a:cxn ang="0">
                    <a:pos x="101" y="12"/>
                  </a:cxn>
                  <a:cxn ang="0">
                    <a:pos x="96" y="42"/>
                  </a:cxn>
                  <a:cxn ang="0">
                    <a:pos x="79" y="55"/>
                  </a:cxn>
                  <a:cxn ang="0">
                    <a:pos x="49" y="63"/>
                  </a:cxn>
                  <a:cxn ang="0">
                    <a:pos x="11" y="39"/>
                  </a:cxn>
                  <a:cxn ang="0">
                    <a:pos x="1" y="47"/>
                  </a:cxn>
                  <a:cxn ang="0">
                    <a:pos x="34" y="70"/>
                  </a:cxn>
                  <a:cxn ang="0">
                    <a:pos x="51" y="82"/>
                  </a:cxn>
                  <a:cxn ang="0">
                    <a:pos x="59" y="105"/>
                  </a:cxn>
                  <a:cxn ang="0">
                    <a:pos x="68" y="128"/>
                  </a:cxn>
                  <a:cxn ang="0">
                    <a:pos x="71" y="161"/>
                  </a:cxn>
                  <a:cxn ang="0">
                    <a:pos x="88" y="180"/>
                  </a:cxn>
                  <a:cxn ang="0">
                    <a:pos x="108" y="200"/>
                  </a:cxn>
                  <a:cxn ang="0">
                    <a:pos x="111" y="215"/>
                  </a:cxn>
                  <a:cxn ang="0">
                    <a:pos x="88" y="226"/>
                  </a:cxn>
                  <a:cxn ang="0">
                    <a:pos x="71" y="240"/>
                  </a:cxn>
                  <a:cxn ang="0">
                    <a:pos x="69" y="259"/>
                  </a:cxn>
                  <a:cxn ang="0">
                    <a:pos x="54" y="263"/>
                  </a:cxn>
                  <a:cxn ang="0">
                    <a:pos x="48" y="276"/>
                  </a:cxn>
                  <a:cxn ang="0">
                    <a:pos x="36" y="279"/>
                  </a:cxn>
                  <a:cxn ang="0">
                    <a:pos x="34" y="298"/>
                  </a:cxn>
                  <a:cxn ang="0">
                    <a:pos x="38" y="313"/>
                  </a:cxn>
                  <a:cxn ang="0">
                    <a:pos x="48" y="336"/>
                  </a:cxn>
                  <a:cxn ang="0">
                    <a:pos x="43" y="362"/>
                  </a:cxn>
                  <a:cxn ang="0">
                    <a:pos x="61" y="371"/>
                  </a:cxn>
                  <a:cxn ang="0">
                    <a:pos x="78" y="376"/>
                  </a:cxn>
                  <a:cxn ang="0">
                    <a:pos x="86" y="394"/>
                  </a:cxn>
                  <a:cxn ang="0">
                    <a:pos x="101" y="387"/>
                  </a:cxn>
                  <a:cxn ang="0">
                    <a:pos x="134" y="376"/>
                  </a:cxn>
                  <a:cxn ang="0">
                    <a:pos x="144" y="372"/>
                  </a:cxn>
                  <a:cxn ang="0">
                    <a:pos x="152" y="372"/>
                  </a:cxn>
                  <a:cxn ang="0">
                    <a:pos x="169" y="367"/>
                  </a:cxn>
                  <a:cxn ang="0">
                    <a:pos x="184" y="366"/>
                  </a:cxn>
                  <a:cxn ang="0">
                    <a:pos x="101" y="206"/>
                  </a:cxn>
                  <a:cxn ang="0">
                    <a:pos x="103" y="203"/>
                  </a:cxn>
                  <a:cxn ang="0">
                    <a:pos x="36" y="268"/>
                  </a:cxn>
                  <a:cxn ang="0">
                    <a:pos x="36" y="271"/>
                  </a:cxn>
                  <a:cxn ang="0">
                    <a:pos x="81" y="386"/>
                  </a:cxn>
                  <a:cxn ang="0">
                    <a:pos x="81" y="386"/>
                  </a:cxn>
                  <a:cxn ang="0">
                    <a:pos x="74" y="381"/>
                  </a:cxn>
                  <a:cxn ang="0">
                    <a:pos x="64" y="377"/>
                  </a:cxn>
                  <a:cxn ang="0">
                    <a:pos x="54" y="369"/>
                  </a:cxn>
                  <a:cxn ang="0">
                    <a:pos x="44" y="371"/>
                  </a:cxn>
                  <a:cxn ang="0">
                    <a:pos x="15" y="372"/>
                  </a:cxn>
                  <a:cxn ang="0">
                    <a:pos x="23" y="384"/>
                  </a:cxn>
                  <a:cxn ang="0">
                    <a:pos x="13" y="382"/>
                  </a:cxn>
                </a:cxnLst>
                <a:rect l="0" t="0" r="r" b="b"/>
                <a:pathLst>
                  <a:path w="242" h="394">
                    <a:moveTo>
                      <a:pt x="192" y="366"/>
                    </a:moveTo>
                    <a:lnTo>
                      <a:pt x="191" y="359"/>
                    </a:lnTo>
                    <a:lnTo>
                      <a:pt x="202" y="349"/>
                    </a:lnTo>
                    <a:lnTo>
                      <a:pt x="207" y="348"/>
                    </a:lnTo>
                    <a:lnTo>
                      <a:pt x="214" y="336"/>
                    </a:lnTo>
                    <a:lnTo>
                      <a:pt x="220" y="328"/>
                    </a:lnTo>
                    <a:lnTo>
                      <a:pt x="225" y="316"/>
                    </a:lnTo>
                    <a:lnTo>
                      <a:pt x="235" y="301"/>
                    </a:lnTo>
                    <a:lnTo>
                      <a:pt x="242" y="286"/>
                    </a:lnTo>
                    <a:lnTo>
                      <a:pt x="240" y="279"/>
                    </a:lnTo>
                    <a:lnTo>
                      <a:pt x="230" y="268"/>
                    </a:lnTo>
                    <a:lnTo>
                      <a:pt x="224" y="266"/>
                    </a:lnTo>
                    <a:lnTo>
                      <a:pt x="212" y="253"/>
                    </a:lnTo>
                    <a:lnTo>
                      <a:pt x="215" y="246"/>
                    </a:lnTo>
                    <a:lnTo>
                      <a:pt x="219" y="240"/>
                    </a:lnTo>
                    <a:lnTo>
                      <a:pt x="219" y="233"/>
                    </a:lnTo>
                    <a:lnTo>
                      <a:pt x="212" y="230"/>
                    </a:lnTo>
                    <a:lnTo>
                      <a:pt x="209" y="225"/>
                    </a:lnTo>
                    <a:lnTo>
                      <a:pt x="209" y="216"/>
                    </a:lnTo>
                    <a:lnTo>
                      <a:pt x="211" y="213"/>
                    </a:lnTo>
                    <a:lnTo>
                      <a:pt x="209" y="210"/>
                    </a:lnTo>
                    <a:lnTo>
                      <a:pt x="202" y="208"/>
                    </a:lnTo>
                    <a:lnTo>
                      <a:pt x="199" y="205"/>
                    </a:lnTo>
                    <a:lnTo>
                      <a:pt x="199" y="198"/>
                    </a:lnTo>
                    <a:lnTo>
                      <a:pt x="202" y="193"/>
                    </a:lnTo>
                    <a:lnTo>
                      <a:pt x="197" y="193"/>
                    </a:lnTo>
                    <a:lnTo>
                      <a:pt x="197" y="190"/>
                    </a:lnTo>
                    <a:lnTo>
                      <a:pt x="199" y="175"/>
                    </a:lnTo>
                    <a:lnTo>
                      <a:pt x="204" y="173"/>
                    </a:lnTo>
                    <a:lnTo>
                      <a:pt x="192" y="151"/>
                    </a:lnTo>
                    <a:lnTo>
                      <a:pt x="182" y="135"/>
                    </a:lnTo>
                    <a:lnTo>
                      <a:pt x="181" y="128"/>
                    </a:lnTo>
                    <a:lnTo>
                      <a:pt x="174" y="123"/>
                    </a:lnTo>
                    <a:lnTo>
                      <a:pt x="179" y="112"/>
                    </a:lnTo>
                    <a:lnTo>
                      <a:pt x="184" y="105"/>
                    </a:lnTo>
                    <a:lnTo>
                      <a:pt x="186" y="98"/>
                    </a:lnTo>
                    <a:lnTo>
                      <a:pt x="182" y="97"/>
                    </a:lnTo>
                    <a:lnTo>
                      <a:pt x="172" y="90"/>
                    </a:lnTo>
                    <a:lnTo>
                      <a:pt x="171" y="85"/>
                    </a:lnTo>
                    <a:lnTo>
                      <a:pt x="166" y="80"/>
                    </a:lnTo>
                    <a:lnTo>
                      <a:pt x="159" y="77"/>
                    </a:lnTo>
                    <a:lnTo>
                      <a:pt x="156" y="77"/>
                    </a:lnTo>
                    <a:lnTo>
                      <a:pt x="152" y="67"/>
                    </a:lnTo>
                    <a:lnTo>
                      <a:pt x="149" y="63"/>
                    </a:lnTo>
                    <a:lnTo>
                      <a:pt x="151" y="55"/>
                    </a:lnTo>
                    <a:lnTo>
                      <a:pt x="152" y="50"/>
                    </a:lnTo>
                    <a:lnTo>
                      <a:pt x="147" y="49"/>
                    </a:lnTo>
                    <a:lnTo>
                      <a:pt x="152" y="47"/>
                    </a:lnTo>
                    <a:lnTo>
                      <a:pt x="157" y="44"/>
                    </a:lnTo>
                    <a:lnTo>
                      <a:pt x="157" y="35"/>
                    </a:lnTo>
                    <a:lnTo>
                      <a:pt x="161" y="29"/>
                    </a:lnTo>
                    <a:lnTo>
                      <a:pt x="162" y="25"/>
                    </a:lnTo>
                    <a:lnTo>
                      <a:pt x="157" y="20"/>
                    </a:lnTo>
                    <a:lnTo>
                      <a:pt x="156" y="17"/>
                    </a:lnTo>
                    <a:lnTo>
                      <a:pt x="147" y="15"/>
                    </a:lnTo>
                    <a:lnTo>
                      <a:pt x="142" y="14"/>
                    </a:lnTo>
                    <a:lnTo>
                      <a:pt x="139" y="10"/>
                    </a:lnTo>
                    <a:lnTo>
                      <a:pt x="134" y="4"/>
                    </a:lnTo>
                    <a:lnTo>
                      <a:pt x="129" y="0"/>
                    </a:lnTo>
                    <a:lnTo>
                      <a:pt x="119" y="2"/>
                    </a:lnTo>
                    <a:lnTo>
                      <a:pt x="114" y="5"/>
                    </a:lnTo>
                    <a:lnTo>
                      <a:pt x="114" y="7"/>
                    </a:lnTo>
                    <a:lnTo>
                      <a:pt x="111" y="7"/>
                    </a:lnTo>
                    <a:lnTo>
                      <a:pt x="104" y="7"/>
                    </a:lnTo>
                    <a:lnTo>
                      <a:pt x="99" y="9"/>
                    </a:lnTo>
                    <a:lnTo>
                      <a:pt x="101" y="12"/>
                    </a:lnTo>
                    <a:lnTo>
                      <a:pt x="96" y="15"/>
                    </a:lnTo>
                    <a:lnTo>
                      <a:pt x="94" y="17"/>
                    </a:lnTo>
                    <a:lnTo>
                      <a:pt x="96" y="20"/>
                    </a:lnTo>
                    <a:lnTo>
                      <a:pt x="94" y="24"/>
                    </a:lnTo>
                    <a:lnTo>
                      <a:pt x="93" y="35"/>
                    </a:lnTo>
                    <a:lnTo>
                      <a:pt x="96" y="42"/>
                    </a:lnTo>
                    <a:lnTo>
                      <a:pt x="98" y="45"/>
                    </a:lnTo>
                    <a:lnTo>
                      <a:pt x="96" y="49"/>
                    </a:lnTo>
                    <a:lnTo>
                      <a:pt x="91" y="52"/>
                    </a:lnTo>
                    <a:lnTo>
                      <a:pt x="88" y="52"/>
                    </a:lnTo>
                    <a:lnTo>
                      <a:pt x="83" y="55"/>
                    </a:lnTo>
                    <a:lnTo>
                      <a:pt x="79" y="55"/>
                    </a:lnTo>
                    <a:lnTo>
                      <a:pt x="78" y="60"/>
                    </a:lnTo>
                    <a:lnTo>
                      <a:pt x="73" y="60"/>
                    </a:lnTo>
                    <a:lnTo>
                      <a:pt x="64" y="55"/>
                    </a:lnTo>
                    <a:lnTo>
                      <a:pt x="59" y="55"/>
                    </a:lnTo>
                    <a:lnTo>
                      <a:pt x="56" y="58"/>
                    </a:lnTo>
                    <a:lnTo>
                      <a:pt x="49" y="63"/>
                    </a:lnTo>
                    <a:lnTo>
                      <a:pt x="38" y="63"/>
                    </a:lnTo>
                    <a:lnTo>
                      <a:pt x="31" y="60"/>
                    </a:lnTo>
                    <a:lnTo>
                      <a:pt x="28" y="55"/>
                    </a:lnTo>
                    <a:lnTo>
                      <a:pt x="26" y="50"/>
                    </a:lnTo>
                    <a:lnTo>
                      <a:pt x="15" y="44"/>
                    </a:lnTo>
                    <a:lnTo>
                      <a:pt x="11" y="39"/>
                    </a:lnTo>
                    <a:lnTo>
                      <a:pt x="8" y="39"/>
                    </a:lnTo>
                    <a:lnTo>
                      <a:pt x="5" y="40"/>
                    </a:lnTo>
                    <a:lnTo>
                      <a:pt x="3" y="44"/>
                    </a:lnTo>
                    <a:lnTo>
                      <a:pt x="5" y="47"/>
                    </a:lnTo>
                    <a:lnTo>
                      <a:pt x="3" y="49"/>
                    </a:lnTo>
                    <a:lnTo>
                      <a:pt x="1" y="47"/>
                    </a:lnTo>
                    <a:lnTo>
                      <a:pt x="0" y="49"/>
                    </a:lnTo>
                    <a:lnTo>
                      <a:pt x="3" y="53"/>
                    </a:lnTo>
                    <a:lnTo>
                      <a:pt x="10" y="55"/>
                    </a:lnTo>
                    <a:lnTo>
                      <a:pt x="18" y="65"/>
                    </a:lnTo>
                    <a:lnTo>
                      <a:pt x="24" y="68"/>
                    </a:lnTo>
                    <a:lnTo>
                      <a:pt x="34" y="70"/>
                    </a:lnTo>
                    <a:lnTo>
                      <a:pt x="38" y="72"/>
                    </a:lnTo>
                    <a:lnTo>
                      <a:pt x="41" y="73"/>
                    </a:lnTo>
                    <a:lnTo>
                      <a:pt x="46" y="77"/>
                    </a:lnTo>
                    <a:lnTo>
                      <a:pt x="48" y="82"/>
                    </a:lnTo>
                    <a:lnTo>
                      <a:pt x="49" y="82"/>
                    </a:lnTo>
                    <a:lnTo>
                      <a:pt x="51" y="82"/>
                    </a:lnTo>
                    <a:lnTo>
                      <a:pt x="56" y="87"/>
                    </a:lnTo>
                    <a:lnTo>
                      <a:pt x="59" y="87"/>
                    </a:lnTo>
                    <a:lnTo>
                      <a:pt x="61" y="90"/>
                    </a:lnTo>
                    <a:lnTo>
                      <a:pt x="59" y="93"/>
                    </a:lnTo>
                    <a:lnTo>
                      <a:pt x="61" y="100"/>
                    </a:lnTo>
                    <a:lnTo>
                      <a:pt x="59" y="105"/>
                    </a:lnTo>
                    <a:lnTo>
                      <a:pt x="59" y="110"/>
                    </a:lnTo>
                    <a:lnTo>
                      <a:pt x="66" y="110"/>
                    </a:lnTo>
                    <a:lnTo>
                      <a:pt x="68" y="115"/>
                    </a:lnTo>
                    <a:lnTo>
                      <a:pt x="64" y="118"/>
                    </a:lnTo>
                    <a:lnTo>
                      <a:pt x="66" y="125"/>
                    </a:lnTo>
                    <a:lnTo>
                      <a:pt x="68" y="128"/>
                    </a:lnTo>
                    <a:lnTo>
                      <a:pt x="69" y="137"/>
                    </a:lnTo>
                    <a:lnTo>
                      <a:pt x="69" y="140"/>
                    </a:lnTo>
                    <a:lnTo>
                      <a:pt x="69" y="143"/>
                    </a:lnTo>
                    <a:lnTo>
                      <a:pt x="69" y="151"/>
                    </a:lnTo>
                    <a:lnTo>
                      <a:pt x="68" y="155"/>
                    </a:lnTo>
                    <a:lnTo>
                      <a:pt x="71" y="161"/>
                    </a:lnTo>
                    <a:lnTo>
                      <a:pt x="74" y="161"/>
                    </a:lnTo>
                    <a:lnTo>
                      <a:pt x="79" y="170"/>
                    </a:lnTo>
                    <a:lnTo>
                      <a:pt x="83" y="173"/>
                    </a:lnTo>
                    <a:lnTo>
                      <a:pt x="81" y="178"/>
                    </a:lnTo>
                    <a:lnTo>
                      <a:pt x="83" y="180"/>
                    </a:lnTo>
                    <a:lnTo>
                      <a:pt x="88" y="180"/>
                    </a:lnTo>
                    <a:lnTo>
                      <a:pt x="93" y="183"/>
                    </a:lnTo>
                    <a:lnTo>
                      <a:pt x="101" y="183"/>
                    </a:lnTo>
                    <a:lnTo>
                      <a:pt x="108" y="190"/>
                    </a:lnTo>
                    <a:lnTo>
                      <a:pt x="104" y="191"/>
                    </a:lnTo>
                    <a:lnTo>
                      <a:pt x="106" y="193"/>
                    </a:lnTo>
                    <a:lnTo>
                      <a:pt x="108" y="200"/>
                    </a:lnTo>
                    <a:lnTo>
                      <a:pt x="106" y="201"/>
                    </a:lnTo>
                    <a:lnTo>
                      <a:pt x="113" y="208"/>
                    </a:lnTo>
                    <a:lnTo>
                      <a:pt x="108" y="206"/>
                    </a:lnTo>
                    <a:lnTo>
                      <a:pt x="106" y="208"/>
                    </a:lnTo>
                    <a:lnTo>
                      <a:pt x="111" y="211"/>
                    </a:lnTo>
                    <a:lnTo>
                      <a:pt x="111" y="215"/>
                    </a:lnTo>
                    <a:lnTo>
                      <a:pt x="104" y="211"/>
                    </a:lnTo>
                    <a:lnTo>
                      <a:pt x="98" y="211"/>
                    </a:lnTo>
                    <a:lnTo>
                      <a:pt x="93" y="215"/>
                    </a:lnTo>
                    <a:lnTo>
                      <a:pt x="93" y="218"/>
                    </a:lnTo>
                    <a:lnTo>
                      <a:pt x="88" y="223"/>
                    </a:lnTo>
                    <a:lnTo>
                      <a:pt x="88" y="226"/>
                    </a:lnTo>
                    <a:lnTo>
                      <a:pt x="86" y="226"/>
                    </a:lnTo>
                    <a:lnTo>
                      <a:pt x="78" y="235"/>
                    </a:lnTo>
                    <a:lnTo>
                      <a:pt x="78" y="241"/>
                    </a:lnTo>
                    <a:lnTo>
                      <a:pt x="76" y="241"/>
                    </a:lnTo>
                    <a:lnTo>
                      <a:pt x="74" y="240"/>
                    </a:lnTo>
                    <a:lnTo>
                      <a:pt x="71" y="240"/>
                    </a:lnTo>
                    <a:lnTo>
                      <a:pt x="73" y="245"/>
                    </a:lnTo>
                    <a:lnTo>
                      <a:pt x="73" y="248"/>
                    </a:lnTo>
                    <a:lnTo>
                      <a:pt x="68" y="248"/>
                    </a:lnTo>
                    <a:lnTo>
                      <a:pt x="64" y="251"/>
                    </a:lnTo>
                    <a:lnTo>
                      <a:pt x="66" y="258"/>
                    </a:lnTo>
                    <a:lnTo>
                      <a:pt x="69" y="259"/>
                    </a:lnTo>
                    <a:lnTo>
                      <a:pt x="63" y="258"/>
                    </a:lnTo>
                    <a:lnTo>
                      <a:pt x="61" y="256"/>
                    </a:lnTo>
                    <a:lnTo>
                      <a:pt x="58" y="256"/>
                    </a:lnTo>
                    <a:lnTo>
                      <a:pt x="56" y="261"/>
                    </a:lnTo>
                    <a:lnTo>
                      <a:pt x="58" y="264"/>
                    </a:lnTo>
                    <a:lnTo>
                      <a:pt x="54" y="263"/>
                    </a:lnTo>
                    <a:lnTo>
                      <a:pt x="53" y="264"/>
                    </a:lnTo>
                    <a:lnTo>
                      <a:pt x="56" y="266"/>
                    </a:lnTo>
                    <a:lnTo>
                      <a:pt x="56" y="269"/>
                    </a:lnTo>
                    <a:lnTo>
                      <a:pt x="53" y="271"/>
                    </a:lnTo>
                    <a:lnTo>
                      <a:pt x="51" y="274"/>
                    </a:lnTo>
                    <a:lnTo>
                      <a:pt x="48" y="276"/>
                    </a:lnTo>
                    <a:lnTo>
                      <a:pt x="44" y="276"/>
                    </a:lnTo>
                    <a:lnTo>
                      <a:pt x="44" y="274"/>
                    </a:lnTo>
                    <a:lnTo>
                      <a:pt x="41" y="273"/>
                    </a:lnTo>
                    <a:lnTo>
                      <a:pt x="38" y="274"/>
                    </a:lnTo>
                    <a:lnTo>
                      <a:pt x="39" y="278"/>
                    </a:lnTo>
                    <a:lnTo>
                      <a:pt x="36" y="279"/>
                    </a:lnTo>
                    <a:lnTo>
                      <a:pt x="38" y="284"/>
                    </a:lnTo>
                    <a:lnTo>
                      <a:pt x="36" y="288"/>
                    </a:lnTo>
                    <a:lnTo>
                      <a:pt x="34" y="289"/>
                    </a:lnTo>
                    <a:lnTo>
                      <a:pt x="31" y="293"/>
                    </a:lnTo>
                    <a:lnTo>
                      <a:pt x="34" y="296"/>
                    </a:lnTo>
                    <a:lnTo>
                      <a:pt x="34" y="298"/>
                    </a:lnTo>
                    <a:lnTo>
                      <a:pt x="33" y="301"/>
                    </a:lnTo>
                    <a:lnTo>
                      <a:pt x="34" y="304"/>
                    </a:lnTo>
                    <a:lnTo>
                      <a:pt x="38" y="303"/>
                    </a:lnTo>
                    <a:lnTo>
                      <a:pt x="39" y="306"/>
                    </a:lnTo>
                    <a:lnTo>
                      <a:pt x="39" y="311"/>
                    </a:lnTo>
                    <a:lnTo>
                      <a:pt x="38" y="313"/>
                    </a:lnTo>
                    <a:lnTo>
                      <a:pt x="39" y="318"/>
                    </a:lnTo>
                    <a:lnTo>
                      <a:pt x="38" y="319"/>
                    </a:lnTo>
                    <a:lnTo>
                      <a:pt x="43" y="326"/>
                    </a:lnTo>
                    <a:lnTo>
                      <a:pt x="46" y="328"/>
                    </a:lnTo>
                    <a:lnTo>
                      <a:pt x="44" y="331"/>
                    </a:lnTo>
                    <a:lnTo>
                      <a:pt x="48" y="336"/>
                    </a:lnTo>
                    <a:lnTo>
                      <a:pt x="44" y="338"/>
                    </a:lnTo>
                    <a:lnTo>
                      <a:pt x="44" y="344"/>
                    </a:lnTo>
                    <a:lnTo>
                      <a:pt x="43" y="346"/>
                    </a:lnTo>
                    <a:lnTo>
                      <a:pt x="43" y="356"/>
                    </a:lnTo>
                    <a:lnTo>
                      <a:pt x="46" y="359"/>
                    </a:lnTo>
                    <a:lnTo>
                      <a:pt x="43" y="362"/>
                    </a:lnTo>
                    <a:lnTo>
                      <a:pt x="43" y="366"/>
                    </a:lnTo>
                    <a:lnTo>
                      <a:pt x="44" y="369"/>
                    </a:lnTo>
                    <a:lnTo>
                      <a:pt x="51" y="366"/>
                    </a:lnTo>
                    <a:lnTo>
                      <a:pt x="54" y="367"/>
                    </a:lnTo>
                    <a:lnTo>
                      <a:pt x="54" y="366"/>
                    </a:lnTo>
                    <a:lnTo>
                      <a:pt x="61" y="371"/>
                    </a:lnTo>
                    <a:lnTo>
                      <a:pt x="64" y="371"/>
                    </a:lnTo>
                    <a:lnTo>
                      <a:pt x="68" y="372"/>
                    </a:lnTo>
                    <a:lnTo>
                      <a:pt x="74" y="372"/>
                    </a:lnTo>
                    <a:lnTo>
                      <a:pt x="76" y="372"/>
                    </a:lnTo>
                    <a:lnTo>
                      <a:pt x="74" y="376"/>
                    </a:lnTo>
                    <a:lnTo>
                      <a:pt x="78" y="376"/>
                    </a:lnTo>
                    <a:lnTo>
                      <a:pt x="83" y="372"/>
                    </a:lnTo>
                    <a:lnTo>
                      <a:pt x="83" y="376"/>
                    </a:lnTo>
                    <a:lnTo>
                      <a:pt x="79" y="379"/>
                    </a:lnTo>
                    <a:lnTo>
                      <a:pt x="86" y="387"/>
                    </a:lnTo>
                    <a:lnTo>
                      <a:pt x="88" y="389"/>
                    </a:lnTo>
                    <a:lnTo>
                      <a:pt x="86" y="394"/>
                    </a:lnTo>
                    <a:lnTo>
                      <a:pt x="88" y="394"/>
                    </a:lnTo>
                    <a:lnTo>
                      <a:pt x="89" y="389"/>
                    </a:lnTo>
                    <a:lnTo>
                      <a:pt x="93" y="387"/>
                    </a:lnTo>
                    <a:lnTo>
                      <a:pt x="93" y="389"/>
                    </a:lnTo>
                    <a:lnTo>
                      <a:pt x="98" y="387"/>
                    </a:lnTo>
                    <a:lnTo>
                      <a:pt x="101" y="387"/>
                    </a:lnTo>
                    <a:lnTo>
                      <a:pt x="109" y="382"/>
                    </a:lnTo>
                    <a:lnTo>
                      <a:pt x="113" y="382"/>
                    </a:lnTo>
                    <a:lnTo>
                      <a:pt x="122" y="377"/>
                    </a:lnTo>
                    <a:lnTo>
                      <a:pt x="122" y="374"/>
                    </a:lnTo>
                    <a:lnTo>
                      <a:pt x="129" y="376"/>
                    </a:lnTo>
                    <a:lnTo>
                      <a:pt x="134" y="376"/>
                    </a:lnTo>
                    <a:lnTo>
                      <a:pt x="137" y="371"/>
                    </a:lnTo>
                    <a:lnTo>
                      <a:pt x="139" y="372"/>
                    </a:lnTo>
                    <a:lnTo>
                      <a:pt x="136" y="376"/>
                    </a:lnTo>
                    <a:lnTo>
                      <a:pt x="139" y="377"/>
                    </a:lnTo>
                    <a:lnTo>
                      <a:pt x="141" y="372"/>
                    </a:lnTo>
                    <a:lnTo>
                      <a:pt x="144" y="372"/>
                    </a:lnTo>
                    <a:lnTo>
                      <a:pt x="142" y="367"/>
                    </a:lnTo>
                    <a:lnTo>
                      <a:pt x="144" y="366"/>
                    </a:lnTo>
                    <a:lnTo>
                      <a:pt x="146" y="371"/>
                    </a:lnTo>
                    <a:lnTo>
                      <a:pt x="149" y="371"/>
                    </a:lnTo>
                    <a:lnTo>
                      <a:pt x="149" y="367"/>
                    </a:lnTo>
                    <a:lnTo>
                      <a:pt x="152" y="372"/>
                    </a:lnTo>
                    <a:lnTo>
                      <a:pt x="156" y="371"/>
                    </a:lnTo>
                    <a:lnTo>
                      <a:pt x="156" y="369"/>
                    </a:lnTo>
                    <a:lnTo>
                      <a:pt x="159" y="369"/>
                    </a:lnTo>
                    <a:lnTo>
                      <a:pt x="159" y="371"/>
                    </a:lnTo>
                    <a:lnTo>
                      <a:pt x="162" y="369"/>
                    </a:lnTo>
                    <a:lnTo>
                      <a:pt x="169" y="367"/>
                    </a:lnTo>
                    <a:lnTo>
                      <a:pt x="172" y="371"/>
                    </a:lnTo>
                    <a:lnTo>
                      <a:pt x="181" y="369"/>
                    </a:lnTo>
                    <a:lnTo>
                      <a:pt x="181" y="367"/>
                    </a:lnTo>
                    <a:lnTo>
                      <a:pt x="179" y="366"/>
                    </a:lnTo>
                    <a:lnTo>
                      <a:pt x="181" y="364"/>
                    </a:lnTo>
                    <a:lnTo>
                      <a:pt x="184" y="366"/>
                    </a:lnTo>
                    <a:lnTo>
                      <a:pt x="184" y="367"/>
                    </a:lnTo>
                    <a:lnTo>
                      <a:pt x="189" y="369"/>
                    </a:lnTo>
                    <a:lnTo>
                      <a:pt x="189" y="369"/>
                    </a:lnTo>
                    <a:lnTo>
                      <a:pt x="192" y="366"/>
                    </a:lnTo>
                    <a:lnTo>
                      <a:pt x="192" y="366"/>
                    </a:lnTo>
                    <a:close/>
                    <a:moveTo>
                      <a:pt x="101" y="206"/>
                    </a:moveTo>
                    <a:lnTo>
                      <a:pt x="99" y="208"/>
                    </a:lnTo>
                    <a:lnTo>
                      <a:pt x="94" y="208"/>
                    </a:lnTo>
                    <a:lnTo>
                      <a:pt x="91" y="203"/>
                    </a:lnTo>
                    <a:lnTo>
                      <a:pt x="96" y="200"/>
                    </a:lnTo>
                    <a:lnTo>
                      <a:pt x="104" y="201"/>
                    </a:lnTo>
                    <a:lnTo>
                      <a:pt x="103" y="203"/>
                    </a:lnTo>
                    <a:lnTo>
                      <a:pt x="99" y="203"/>
                    </a:lnTo>
                    <a:lnTo>
                      <a:pt x="101" y="206"/>
                    </a:lnTo>
                    <a:lnTo>
                      <a:pt x="101" y="206"/>
                    </a:lnTo>
                    <a:close/>
                    <a:moveTo>
                      <a:pt x="33" y="268"/>
                    </a:moveTo>
                    <a:lnTo>
                      <a:pt x="33" y="264"/>
                    </a:lnTo>
                    <a:lnTo>
                      <a:pt x="36" y="268"/>
                    </a:lnTo>
                    <a:lnTo>
                      <a:pt x="34" y="269"/>
                    </a:lnTo>
                    <a:lnTo>
                      <a:pt x="33" y="268"/>
                    </a:lnTo>
                    <a:lnTo>
                      <a:pt x="33" y="268"/>
                    </a:lnTo>
                    <a:close/>
                    <a:moveTo>
                      <a:pt x="31" y="271"/>
                    </a:moveTo>
                    <a:lnTo>
                      <a:pt x="33" y="273"/>
                    </a:lnTo>
                    <a:lnTo>
                      <a:pt x="36" y="271"/>
                    </a:lnTo>
                    <a:lnTo>
                      <a:pt x="36" y="274"/>
                    </a:lnTo>
                    <a:lnTo>
                      <a:pt x="31" y="278"/>
                    </a:lnTo>
                    <a:lnTo>
                      <a:pt x="29" y="274"/>
                    </a:lnTo>
                    <a:lnTo>
                      <a:pt x="31" y="271"/>
                    </a:lnTo>
                    <a:lnTo>
                      <a:pt x="31" y="271"/>
                    </a:lnTo>
                    <a:close/>
                    <a:moveTo>
                      <a:pt x="81" y="386"/>
                    </a:moveTo>
                    <a:lnTo>
                      <a:pt x="83" y="389"/>
                    </a:lnTo>
                    <a:lnTo>
                      <a:pt x="79" y="391"/>
                    </a:lnTo>
                    <a:lnTo>
                      <a:pt x="78" y="389"/>
                    </a:lnTo>
                    <a:lnTo>
                      <a:pt x="79" y="387"/>
                    </a:lnTo>
                    <a:lnTo>
                      <a:pt x="81" y="386"/>
                    </a:lnTo>
                    <a:lnTo>
                      <a:pt x="81" y="386"/>
                    </a:lnTo>
                    <a:close/>
                    <a:moveTo>
                      <a:pt x="74" y="381"/>
                    </a:moveTo>
                    <a:lnTo>
                      <a:pt x="74" y="381"/>
                    </a:lnTo>
                    <a:lnTo>
                      <a:pt x="76" y="384"/>
                    </a:lnTo>
                    <a:lnTo>
                      <a:pt x="74" y="384"/>
                    </a:lnTo>
                    <a:lnTo>
                      <a:pt x="74" y="381"/>
                    </a:lnTo>
                    <a:lnTo>
                      <a:pt x="74" y="381"/>
                    </a:lnTo>
                    <a:close/>
                    <a:moveTo>
                      <a:pt x="64" y="377"/>
                    </a:moveTo>
                    <a:lnTo>
                      <a:pt x="73" y="376"/>
                    </a:lnTo>
                    <a:lnTo>
                      <a:pt x="71" y="377"/>
                    </a:lnTo>
                    <a:lnTo>
                      <a:pt x="68" y="381"/>
                    </a:lnTo>
                    <a:lnTo>
                      <a:pt x="64" y="379"/>
                    </a:lnTo>
                    <a:lnTo>
                      <a:pt x="64" y="377"/>
                    </a:lnTo>
                    <a:lnTo>
                      <a:pt x="64" y="377"/>
                    </a:lnTo>
                    <a:close/>
                    <a:moveTo>
                      <a:pt x="54" y="369"/>
                    </a:moveTo>
                    <a:lnTo>
                      <a:pt x="59" y="372"/>
                    </a:lnTo>
                    <a:lnTo>
                      <a:pt x="56" y="376"/>
                    </a:lnTo>
                    <a:lnTo>
                      <a:pt x="54" y="372"/>
                    </a:lnTo>
                    <a:lnTo>
                      <a:pt x="54" y="369"/>
                    </a:lnTo>
                    <a:lnTo>
                      <a:pt x="54" y="369"/>
                    </a:lnTo>
                    <a:close/>
                    <a:moveTo>
                      <a:pt x="44" y="371"/>
                    </a:moveTo>
                    <a:lnTo>
                      <a:pt x="48" y="372"/>
                    </a:lnTo>
                    <a:lnTo>
                      <a:pt x="46" y="372"/>
                    </a:lnTo>
                    <a:lnTo>
                      <a:pt x="46" y="372"/>
                    </a:lnTo>
                    <a:lnTo>
                      <a:pt x="44" y="371"/>
                    </a:lnTo>
                    <a:lnTo>
                      <a:pt x="44" y="371"/>
                    </a:lnTo>
                    <a:close/>
                    <a:moveTo>
                      <a:pt x="11" y="377"/>
                    </a:moveTo>
                    <a:lnTo>
                      <a:pt x="18" y="379"/>
                    </a:lnTo>
                    <a:lnTo>
                      <a:pt x="18" y="377"/>
                    </a:lnTo>
                    <a:lnTo>
                      <a:pt x="15" y="376"/>
                    </a:lnTo>
                    <a:lnTo>
                      <a:pt x="15" y="372"/>
                    </a:lnTo>
                    <a:lnTo>
                      <a:pt x="18" y="371"/>
                    </a:lnTo>
                    <a:lnTo>
                      <a:pt x="24" y="376"/>
                    </a:lnTo>
                    <a:lnTo>
                      <a:pt x="24" y="379"/>
                    </a:lnTo>
                    <a:lnTo>
                      <a:pt x="21" y="379"/>
                    </a:lnTo>
                    <a:lnTo>
                      <a:pt x="19" y="381"/>
                    </a:lnTo>
                    <a:lnTo>
                      <a:pt x="23" y="384"/>
                    </a:lnTo>
                    <a:lnTo>
                      <a:pt x="26" y="384"/>
                    </a:lnTo>
                    <a:lnTo>
                      <a:pt x="28" y="387"/>
                    </a:lnTo>
                    <a:lnTo>
                      <a:pt x="24" y="389"/>
                    </a:lnTo>
                    <a:lnTo>
                      <a:pt x="19" y="386"/>
                    </a:lnTo>
                    <a:lnTo>
                      <a:pt x="15" y="384"/>
                    </a:lnTo>
                    <a:lnTo>
                      <a:pt x="13" y="382"/>
                    </a:lnTo>
                    <a:lnTo>
                      <a:pt x="10" y="379"/>
                    </a:lnTo>
                    <a:lnTo>
                      <a:pt x="11" y="377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11" name="Freeform 36"/>
              <p:cNvSpPr>
                <a:spLocks noEditPoints="1"/>
              </p:cNvSpPr>
              <p:nvPr/>
            </p:nvSpPr>
            <p:spPr bwMode="auto">
              <a:xfrm>
                <a:off x="6656891" y="2487373"/>
                <a:ext cx="68496" cy="41504"/>
              </a:xfrm>
              <a:custGeom>
                <a:avLst/>
                <a:gdLst/>
                <a:ahLst/>
                <a:cxnLst>
                  <a:cxn ang="0">
                    <a:pos x="126" y="72"/>
                  </a:cxn>
                  <a:cxn ang="0">
                    <a:pos x="128" y="65"/>
                  </a:cxn>
                  <a:cxn ang="0">
                    <a:pos x="118" y="42"/>
                  </a:cxn>
                  <a:cxn ang="0">
                    <a:pos x="121" y="25"/>
                  </a:cxn>
                  <a:cxn ang="0">
                    <a:pos x="128" y="14"/>
                  </a:cxn>
                  <a:cxn ang="0">
                    <a:pos x="128" y="12"/>
                  </a:cxn>
                  <a:cxn ang="0">
                    <a:pos x="125" y="10"/>
                  </a:cxn>
                  <a:cxn ang="0">
                    <a:pos x="96" y="5"/>
                  </a:cxn>
                  <a:cxn ang="0">
                    <a:pos x="83" y="2"/>
                  </a:cxn>
                  <a:cxn ang="0">
                    <a:pos x="75" y="0"/>
                  </a:cxn>
                  <a:cxn ang="0">
                    <a:pos x="71" y="2"/>
                  </a:cxn>
                  <a:cxn ang="0">
                    <a:pos x="73" y="7"/>
                  </a:cxn>
                  <a:cxn ang="0">
                    <a:pos x="66" y="7"/>
                  </a:cxn>
                  <a:cxn ang="0">
                    <a:pos x="56" y="5"/>
                  </a:cxn>
                  <a:cxn ang="0">
                    <a:pos x="51" y="9"/>
                  </a:cxn>
                  <a:cxn ang="0">
                    <a:pos x="45" y="14"/>
                  </a:cxn>
                  <a:cxn ang="0">
                    <a:pos x="35" y="17"/>
                  </a:cxn>
                  <a:cxn ang="0">
                    <a:pos x="32" y="35"/>
                  </a:cxn>
                  <a:cxn ang="0">
                    <a:pos x="37" y="34"/>
                  </a:cxn>
                  <a:cxn ang="0">
                    <a:pos x="38" y="37"/>
                  </a:cxn>
                  <a:cxn ang="0">
                    <a:pos x="37" y="44"/>
                  </a:cxn>
                  <a:cxn ang="0">
                    <a:pos x="47" y="55"/>
                  </a:cxn>
                  <a:cxn ang="0">
                    <a:pos x="50" y="50"/>
                  </a:cxn>
                  <a:cxn ang="0">
                    <a:pos x="56" y="50"/>
                  </a:cxn>
                  <a:cxn ang="0">
                    <a:pos x="53" y="63"/>
                  </a:cxn>
                  <a:cxn ang="0">
                    <a:pos x="63" y="58"/>
                  </a:cxn>
                  <a:cxn ang="0">
                    <a:pos x="75" y="62"/>
                  </a:cxn>
                  <a:cxn ang="0">
                    <a:pos x="80" y="58"/>
                  </a:cxn>
                  <a:cxn ang="0">
                    <a:pos x="85" y="63"/>
                  </a:cxn>
                  <a:cxn ang="0">
                    <a:pos x="96" y="68"/>
                  </a:cxn>
                  <a:cxn ang="0">
                    <a:pos x="103" y="75"/>
                  </a:cxn>
                  <a:cxn ang="0">
                    <a:pos x="115" y="77"/>
                  </a:cxn>
                  <a:cxn ang="0">
                    <a:pos x="121" y="77"/>
                  </a:cxn>
                  <a:cxn ang="0">
                    <a:pos x="28" y="25"/>
                  </a:cxn>
                  <a:cxn ang="0">
                    <a:pos x="25" y="29"/>
                  </a:cxn>
                  <a:cxn ang="0">
                    <a:pos x="23" y="27"/>
                  </a:cxn>
                  <a:cxn ang="0">
                    <a:pos x="12" y="32"/>
                  </a:cxn>
                  <a:cxn ang="0">
                    <a:pos x="5" y="34"/>
                  </a:cxn>
                  <a:cxn ang="0">
                    <a:pos x="10" y="30"/>
                  </a:cxn>
                  <a:cxn ang="0">
                    <a:pos x="13" y="25"/>
                  </a:cxn>
                  <a:cxn ang="0">
                    <a:pos x="18" y="29"/>
                  </a:cxn>
                  <a:cxn ang="0">
                    <a:pos x="23" y="32"/>
                  </a:cxn>
                  <a:cxn ang="0">
                    <a:pos x="17" y="34"/>
                  </a:cxn>
                  <a:cxn ang="0">
                    <a:pos x="15" y="37"/>
                  </a:cxn>
                  <a:cxn ang="0">
                    <a:pos x="23" y="37"/>
                  </a:cxn>
                  <a:cxn ang="0">
                    <a:pos x="32" y="42"/>
                  </a:cxn>
                  <a:cxn ang="0">
                    <a:pos x="25" y="40"/>
                  </a:cxn>
                  <a:cxn ang="0">
                    <a:pos x="3" y="65"/>
                  </a:cxn>
                  <a:cxn ang="0">
                    <a:pos x="8" y="62"/>
                  </a:cxn>
                  <a:cxn ang="0">
                    <a:pos x="12" y="53"/>
                  </a:cxn>
                  <a:cxn ang="0">
                    <a:pos x="22" y="50"/>
                  </a:cxn>
                  <a:cxn ang="0">
                    <a:pos x="27" y="47"/>
                  </a:cxn>
                  <a:cxn ang="0">
                    <a:pos x="27" y="45"/>
                  </a:cxn>
                  <a:cxn ang="0">
                    <a:pos x="22" y="40"/>
                  </a:cxn>
                  <a:cxn ang="0">
                    <a:pos x="12" y="40"/>
                  </a:cxn>
                  <a:cxn ang="0">
                    <a:pos x="8" y="42"/>
                  </a:cxn>
                  <a:cxn ang="0">
                    <a:pos x="5" y="44"/>
                  </a:cxn>
                  <a:cxn ang="0">
                    <a:pos x="2" y="44"/>
                  </a:cxn>
                  <a:cxn ang="0">
                    <a:pos x="3" y="45"/>
                  </a:cxn>
                  <a:cxn ang="0">
                    <a:pos x="0" y="50"/>
                  </a:cxn>
                  <a:cxn ang="0">
                    <a:pos x="3" y="53"/>
                  </a:cxn>
                  <a:cxn ang="0">
                    <a:pos x="7" y="60"/>
                  </a:cxn>
                  <a:cxn ang="0">
                    <a:pos x="3" y="65"/>
                  </a:cxn>
                </a:cxnLst>
                <a:rect l="0" t="0" r="r" b="b"/>
                <a:pathLst>
                  <a:path w="128" h="80">
                    <a:moveTo>
                      <a:pt x="121" y="77"/>
                    </a:moveTo>
                    <a:lnTo>
                      <a:pt x="126" y="72"/>
                    </a:lnTo>
                    <a:lnTo>
                      <a:pt x="125" y="68"/>
                    </a:lnTo>
                    <a:lnTo>
                      <a:pt x="128" y="65"/>
                    </a:lnTo>
                    <a:lnTo>
                      <a:pt x="128" y="60"/>
                    </a:lnTo>
                    <a:lnTo>
                      <a:pt x="118" y="42"/>
                    </a:lnTo>
                    <a:lnTo>
                      <a:pt x="120" y="27"/>
                    </a:lnTo>
                    <a:lnTo>
                      <a:pt x="121" y="25"/>
                    </a:lnTo>
                    <a:lnTo>
                      <a:pt x="123" y="19"/>
                    </a:lnTo>
                    <a:lnTo>
                      <a:pt x="128" y="14"/>
                    </a:lnTo>
                    <a:lnTo>
                      <a:pt x="128" y="12"/>
                    </a:lnTo>
                    <a:lnTo>
                      <a:pt x="128" y="12"/>
                    </a:lnTo>
                    <a:lnTo>
                      <a:pt x="126" y="9"/>
                    </a:lnTo>
                    <a:lnTo>
                      <a:pt x="125" y="10"/>
                    </a:lnTo>
                    <a:lnTo>
                      <a:pt x="106" y="10"/>
                    </a:lnTo>
                    <a:lnTo>
                      <a:pt x="96" y="5"/>
                    </a:lnTo>
                    <a:lnTo>
                      <a:pt x="88" y="5"/>
                    </a:lnTo>
                    <a:lnTo>
                      <a:pt x="83" y="2"/>
                    </a:lnTo>
                    <a:lnTo>
                      <a:pt x="80" y="4"/>
                    </a:lnTo>
                    <a:lnTo>
                      <a:pt x="75" y="0"/>
                    </a:lnTo>
                    <a:lnTo>
                      <a:pt x="73" y="2"/>
                    </a:lnTo>
                    <a:lnTo>
                      <a:pt x="71" y="2"/>
                    </a:lnTo>
                    <a:lnTo>
                      <a:pt x="71" y="4"/>
                    </a:lnTo>
                    <a:lnTo>
                      <a:pt x="73" y="7"/>
                    </a:lnTo>
                    <a:lnTo>
                      <a:pt x="70" y="9"/>
                    </a:lnTo>
                    <a:lnTo>
                      <a:pt x="66" y="7"/>
                    </a:lnTo>
                    <a:lnTo>
                      <a:pt x="58" y="7"/>
                    </a:lnTo>
                    <a:lnTo>
                      <a:pt x="56" y="5"/>
                    </a:lnTo>
                    <a:lnTo>
                      <a:pt x="55" y="10"/>
                    </a:lnTo>
                    <a:lnTo>
                      <a:pt x="51" y="9"/>
                    </a:lnTo>
                    <a:lnTo>
                      <a:pt x="47" y="10"/>
                    </a:lnTo>
                    <a:lnTo>
                      <a:pt x="45" y="14"/>
                    </a:lnTo>
                    <a:lnTo>
                      <a:pt x="43" y="14"/>
                    </a:lnTo>
                    <a:lnTo>
                      <a:pt x="35" y="17"/>
                    </a:lnTo>
                    <a:lnTo>
                      <a:pt x="32" y="20"/>
                    </a:lnTo>
                    <a:lnTo>
                      <a:pt x="32" y="35"/>
                    </a:lnTo>
                    <a:lnTo>
                      <a:pt x="35" y="35"/>
                    </a:lnTo>
                    <a:lnTo>
                      <a:pt x="37" y="34"/>
                    </a:lnTo>
                    <a:lnTo>
                      <a:pt x="42" y="34"/>
                    </a:lnTo>
                    <a:lnTo>
                      <a:pt x="38" y="37"/>
                    </a:lnTo>
                    <a:lnTo>
                      <a:pt x="35" y="37"/>
                    </a:lnTo>
                    <a:lnTo>
                      <a:pt x="37" y="44"/>
                    </a:lnTo>
                    <a:lnTo>
                      <a:pt x="40" y="49"/>
                    </a:lnTo>
                    <a:lnTo>
                      <a:pt x="47" y="55"/>
                    </a:lnTo>
                    <a:lnTo>
                      <a:pt x="50" y="53"/>
                    </a:lnTo>
                    <a:lnTo>
                      <a:pt x="50" y="50"/>
                    </a:lnTo>
                    <a:lnTo>
                      <a:pt x="55" y="47"/>
                    </a:lnTo>
                    <a:lnTo>
                      <a:pt x="56" y="50"/>
                    </a:lnTo>
                    <a:lnTo>
                      <a:pt x="53" y="62"/>
                    </a:lnTo>
                    <a:lnTo>
                      <a:pt x="53" y="63"/>
                    </a:lnTo>
                    <a:lnTo>
                      <a:pt x="56" y="63"/>
                    </a:lnTo>
                    <a:lnTo>
                      <a:pt x="63" y="58"/>
                    </a:lnTo>
                    <a:lnTo>
                      <a:pt x="70" y="58"/>
                    </a:lnTo>
                    <a:lnTo>
                      <a:pt x="75" y="62"/>
                    </a:lnTo>
                    <a:lnTo>
                      <a:pt x="78" y="62"/>
                    </a:lnTo>
                    <a:lnTo>
                      <a:pt x="80" y="58"/>
                    </a:lnTo>
                    <a:lnTo>
                      <a:pt x="83" y="60"/>
                    </a:lnTo>
                    <a:lnTo>
                      <a:pt x="85" y="63"/>
                    </a:lnTo>
                    <a:lnTo>
                      <a:pt x="88" y="63"/>
                    </a:lnTo>
                    <a:lnTo>
                      <a:pt x="96" y="68"/>
                    </a:lnTo>
                    <a:lnTo>
                      <a:pt x="98" y="73"/>
                    </a:lnTo>
                    <a:lnTo>
                      <a:pt x="103" y="75"/>
                    </a:lnTo>
                    <a:lnTo>
                      <a:pt x="106" y="80"/>
                    </a:lnTo>
                    <a:lnTo>
                      <a:pt x="115" y="77"/>
                    </a:lnTo>
                    <a:lnTo>
                      <a:pt x="121" y="77"/>
                    </a:lnTo>
                    <a:lnTo>
                      <a:pt x="121" y="77"/>
                    </a:lnTo>
                    <a:close/>
                    <a:moveTo>
                      <a:pt x="23" y="27"/>
                    </a:moveTo>
                    <a:lnTo>
                      <a:pt x="28" y="25"/>
                    </a:lnTo>
                    <a:lnTo>
                      <a:pt x="30" y="29"/>
                    </a:lnTo>
                    <a:lnTo>
                      <a:pt x="25" y="29"/>
                    </a:lnTo>
                    <a:lnTo>
                      <a:pt x="23" y="27"/>
                    </a:lnTo>
                    <a:lnTo>
                      <a:pt x="23" y="27"/>
                    </a:lnTo>
                    <a:close/>
                    <a:moveTo>
                      <a:pt x="15" y="37"/>
                    </a:moveTo>
                    <a:lnTo>
                      <a:pt x="12" y="32"/>
                    </a:lnTo>
                    <a:lnTo>
                      <a:pt x="8" y="32"/>
                    </a:lnTo>
                    <a:lnTo>
                      <a:pt x="5" y="34"/>
                    </a:lnTo>
                    <a:lnTo>
                      <a:pt x="2" y="34"/>
                    </a:lnTo>
                    <a:lnTo>
                      <a:pt x="10" y="30"/>
                    </a:lnTo>
                    <a:lnTo>
                      <a:pt x="12" y="27"/>
                    </a:lnTo>
                    <a:lnTo>
                      <a:pt x="13" y="25"/>
                    </a:lnTo>
                    <a:lnTo>
                      <a:pt x="15" y="25"/>
                    </a:lnTo>
                    <a:lnTo>
                      <a:pt x="18" y="29"/>
                    </a:lnTo>
                    <a:lnTo>
                      <a:pt x="22" y="29"/>
                    </a:lnTo>
                    <a:lnTo>
                      <a:pt x="23" y="32"/>
                    </a:lnTo>
                    <a:lnTo>
                      <a:pt x="22" y="32"/>
                    </a:lnTo>
                    <a:lnTo>
                      <a:pt x="17" y="34"/>
                    </a:lnTo>
                    <a:lnTo>
                      <a:pt x="15" y="37"/>
                    </a:lnTo>
                    <a:lnTo>
                      <a:pt x="15" y="37"/>
                    </a:lnTo>
                    <a:close/>
                    <a:moveTo>
                      <a:pt x="25" y="40"/>
                    </a:moveTo>
                    <a:lnTo>
                      <a:pt x="23" y="37"/>
                    </a:lnTo>
                    <a:lnTo>
                      <a:pt x="30" y="37"/>
                    </a:lnTo>
                    <a:lnTo>
                      <a:pt x="32" y="42"/>
                    </a:lnTo>
                    <a:lnTo>
                      <a:pt x="30" y="44"/>
                    </a:lnTo>
                    <a:lnTo>
                      <a:pt x="25" y="40"/>
                    </a:lnTo>
                    <a:lnTo>
                      <a:pt x="25" y="40"/>
                    </a:lnTo>
                    <a:close/>
                    <a:moveTo>
                      <a:pt x="3" y="65"/>
                    </a:moveTo>
                    <a:lnTo>
                      <a:pt x="5" y="65"/>
                    </a:lnTo>
                    <a:lnTo>
                      <a:pt x="8" y="62"/>
                    </a:lnTo>
                    <a:lnTo>
                      <a:pt x="8" y="60"/>
                    </a:lnTo>
                    <a:lnTo>
                      <a:pt x="12" y="53"/>
                    </a:lnTo>
                    <a:lnTo>
                      <a:pt x="18" y="53"/>
                    </a:lnTo>
                    <a:lnTo>
                      <a:pt x="22" y="50"/>
                    </a:lnTo>
                    <a:lnTo>
                      <a:pt x="23" y="47"/>
                    </a:lnTo>
                    <a:lnTo>
                      <a:pt x="27" y="47"/>
                    </a:lnTo>
                    <a:lnTo>
                      <a:pt x="28" y="47"/>
                    </a:lnTo>
                    <a:lnTo>
                      <a:pt x="27" y="45"/>
                    </a:lnTo>
                    <a:lnTo>
                      <a:pt x="25" y="44"/>
                    </a:lnTo>
                    <a:lnTo>
                      <a:pt x="22" y="40"/>
                    </a:lnTo>
                    <a:lnTo>
                      <a:pt x="13" y="40"/>
                    </a:lnTo>
                    <a:lnTo>
                      <a:pt x="12" y="40"/>
                    </a:lnTo>
                    <a:lnTo>
                      <a:pt x="10" y="42"/>
                    </a:lnTo>
                    <a:lnTo>
                      <a:pt x="8" y="42"/>
                    </a:lnTo>
                    <a:lnTo>
                      <a:pt x="5" y="45"/>
                    </a:lnTo>
                    <a:lnTo>
                      <a:pt x="5" y="44"/>
                    </a:lnTo>
                    <a:lnTo>
                      <a:pt x="2" y="42"/>
                    </a:lnTo>
                    <a:lnTo>
                      <a:pt x="2" y="44"/>
                    </a:lnTo>
                    <a:lnTo>
                      <a:pt x="0" y="45"/>
                    </a:lnTo>
                    <a:lnTo>
                      <a:pt x="3" y="45"/>
                    </a:lnTo>
                    <a:lnTo>
                      <a:pt x="3" y="49"/>
                    </a:lnTo>
                    <a:lnTo>
                      <a:pt x="0" y="50"/>
                    </a:lnTo>
                    <a:lnTo>
                      <a:pt x="0" y="52"/>
                    </a:lnTo>
                    <a:lnTo>
                      <a:pt x="3" y="53"/>
                    </a:lnTo>
                    <a:lnTo>
                      <a:pt x="8" y="57"/>
                    </a:lnTo>
                    <a:lnTo>
                      <a:pt x="7" y="60"/>
                    </a:lnTo>
                    <a:lnTo>
                      <a:pt x="5" y="60"/>
                    </a:lnTo>
                    <a:lnTo>
                      <a:pt x="3" y="65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12" name="Freeform 37"/>
              <p:cNvSpPr>
                <a:spLocks/>
              </p:cNvSpPr>
              <p:nvPr/>
            </p:nvSpPr>
            <p:spPr bwMode="auto">
              <a:xfrm>
                <a:off x="6649398" y="2517463"/>
                <a:ext cx="83479" cy="38391"/>
              </a:xfrm>
              <a:custGeom>
                <a:avLst/>
                <a:gdLst/>
                <a:ahLst/>
                <a:cxnLst>
                  <a:cxn ang="0">
                    <a:pos x="153" y="52"/>
                  </a:cxn>
                  <a:cxn ang="0">
                    <a:pos x="148" y="42"/>
                  </a:cxn>
                  <a:cxn ang="0">
                    <a:pos x="143" y="34"/>
                  </a:cxn>
                  <a:cxn ang="0">
                    <a:pos x="141" y="27"/>
                  </a:cxn>
                  <a:cxn ang="0">
                    <a:pos x="141" y="24"/>
                  </a:cxn>
                  <a:cxn ang="0">
                    <a:pos x="128" y="19"/>
                  </a:cxn>
                  <a:cxn ang="0">
                    <a:pos x="116" y="17"/>
                  </a:cxn>
                  <a:cxn ang="0">
                    <a:pos x="109" y="10"/>
                  </a:cxn>
                  <a:cxn ang="0">
                    <a:pos x="98" y="5"/>
                  </a:cxn>
                  <a:cxn ang="0">
                    <a:pos x="93" y="0"/>
                  </a:cxn>
                  <a:cxn ang="0">
                    <a:pos x="88" y="4"/>
                  </a:cxn>
                  <a:cxn ang="0">
                    <a:pos x="76" y="0"/>
                  </a:cxn>
                  <a:cxn ang="0">
                    <a:pos x="66" y="5"/>
                  </a:cxn>
                  <a:cxn ang="0">
                    <a:pos x="69" y="20"/>
                  </a:cxn>
                  <a:cxn ang="0">
                    <a:pos x="58" y="35"/>
                  </a:cxn>
                  <a:cxn ang="0">
                    <a:pos x="46" y="30"/>
                  </a:cxn>
                  <a:cxn ang="0">
                    <a:pos x="35" y="17"/>
                  </a:cxn>
                  <a:cxn ang="0">
                    <a:pos x="33" y="10"/>
                  </a:cxn>
                  <a:cxn ang="0">
                    <a:pos x="21" y="15"/>
                  </a:cxn>
                  <a:cxn ang="0">
                    <a:pos x="15" y="17"/>
                  </a:cxn>
                  <a:cxn ang="0">
                    <a:pos x="11" y="27"/>
                  </a:cxn>
                  <a:cxn ang="0">
                    <a:pos x="10" y="34"/>
                  </a:cxn>
                  <a:cxn ang="0">
                    <a:pos x="3" y="45"/>
                  </a:cxn>
                  <a:cxn ang="0">
                    <a:pos x="0" y="52"/>
                  </a:cxn>
                  <a:cxn ang="0">
                    <a:pos x="5" y="65"/>
                  </a:cxn>
                  <a:cxn ang="0">
                    <a:pos x="10" y="65"/>
                  </a:cxn>
                  <a:cxn ang="0">
                    <a:pos x="18" y="55"/>
                  </a:cxn>
                  <a:cxn ang="0">
                    <a:pos x="36" y="54"/>
                  </a:cxn>
                  <a:cxn ang="0">
                    <a:pos x="46" y="55"/>
                  </a:cxn>
                  <a:cxn ang="0">
                    <a:pos x="56" y="52"/>
                  </a:cxn>
                  <a:cxn ang="0">
                    <a:pos x="61" y="54"/>
                  </a:cxn>
                  <a:cxn ang="0">
                    <a:pos x="73" y="59"/>
                  </a:cxn>
                  <a:cxn ang="0">
                    <a:pos x="83" y="54"/>
                  </a:cxn>
                  <a:cxn ang="0">
                    <a:pos x="98" y="59"/>
                  </a:cxn>
                  <a:cxn ang="0">
                    <a:pos x="109" y="67"/>
                  </a:cxn>
                  <a:cxn ang="0">
                    <a:pos x="123" y="74"/>
                  </a:cxn>
                  <a:cxn ang="0">
                    <a:pos x="124" y="75"/>
                  </a:cxn>
                  <a:cxn ang="0">
                    <a:pos x="143" y="70"/>
                  </a:cxn>
                  <a:cxn ang="0">
                    <a:pos x="148" y="64"/>
                  </a:cxn>
                  <a:cxn ang="0">
                    <a:pos x="154" y="59"/>
                  </a:cxn>
                </a:cxnLst>
                <a:rect l="0" t="0" r="r" b="b"/>
                <a:pathLst>
                  <a:path w="154" h="75">
                    <a:moveTo>
                      <a:pt x="154" y="59"/>
                    </a:moveTo>
                    <a:lnTo>
                      <a:pt x="153" y="52"/>
                    </a:lnTo>
                    <a:lnTo>
                      <a:pt x="149" y="47"/>
                    </a:lnTo>
                    <a:lnTo>
                      <a:pt x="148" y="42"/>
                    </a:lnTo>
                    <a:lnTo>
                      <a:pt x="146" y="39"/>
                    </a:lnTo>
                    <a:lnTo>
                      <a:pt x="143" y="34"/>
                    </a:lnTo>
                    <a:lnTo>
                      <a:pt x="143" y="30"/>
                    </a:lnTo>
                    <a:lnTo>
                      <a:pt x="141" y="27"/>
                    </a:lnTo>
                    <a:lnTo>
                      <a:pt x="139" y="25"/>
                    </a:lnTo>
                    <a:lnTo>
                      <a:pt x="141" y="24"/>
                    </a:lnTo>
                    <a:lnTo>
                      <a:pt x="139" y="20"/>
                    </a:lnTo>
                    <a:lnTo>
                      <a:pt x="128" y="19"/>
                    </a:lnTo>
                    <a:lnTo>
                      <a:pt x="119" y="22"/>
                    </a:lnTo>
                    <a:lnTo>
                      <a:pt x="116" y="17"/>
                    </a:lnTo>
                    <a:lnTo>
                      <a:pt x="111" y="15"/>
                    </a:lnTo>
                    <a:lnTo>
                      <a:pt x="109" y="10"/>
                    </a:lnTo>
                    <a:lnTo>
                      <a:pt x="101" y="5"/>
                    </a:lnTo>
                    <a:lnTo>
                      <a:pt x="98" y="5"/>
                    </a:lnTo>
                    <a:lnTo>
                      <a:pt x="96" y="2"/>
                    </a:lnTo>
                    <a:lnTo>
                      <a:pt x="93" y="0"/>
                    </a:lnTo>
                    <a:lnTo>
                      <a:pt x="91" y="4"/>
                    </a:lnTo>
                    <a:lnTo>
                      <a:pt x="88" y="4"/>
                    </a:lnTo>
                    <a:lnTo>
                      <a:pt x="83" y="0"/>
                    </a:lnTo>
                    <a:lnTo>
                      <a:pt x="76" y="0"/>
                    </a:lnTo>
                    <a:lnTo>
                      <a:pt x="69" y="5"/>
                    </a:lnTo>
                    <a:lnTo>
                      <a:pt x="66" y="5"/>
                    </a:lnTo>
                    <a:lnTo>
                      <a:pt x="66" y="12"/>
                    </a:lnTo>
                    <a:lnTo>
                      <a:pt x="69" y="20"/>
                    </a:lnTo>
                    <a:lnTo>
                      <a:pt x="66" y="29"/>
                    </a:lnTo>
                    <a:lnTo>
                      <a:pt x="58" y="35"/>
                    </a:lnTo>
                    <a:lnTo>
                      <a:pt x="53" y="35"/>
                    </a:lnTo>
                    <a:lnTo>
                      <a:pt x="46" y="30"/>
                    </a:lnTo>
                    <a:lnTo>
                      <a:pt x="46" y="27"/>
                    </a:lnTo>
                    <a:lnTo>
                      <a:pt x="35" y="17"/>
                    </a:lnTo>
                    <a:lnTo>
                      <a:pt x="35" y="10"/>
                    </a:lnTo>
                    <a:lnTo>
                      <a:pt x="33" y="10"/>
                    </a:lnTo>
                    <a:lnTo>
                      <a:pt x="28" y="14"/>
                    </a:lnTo>
                    <a:lnTo>
                      <a:pt x="21" y="15"/>
                    </a:lnTo>
                    <a:lnTo>
                      <a:pt x="20" y="17"/>
                    </a:lnTo>
                    <a:lnTo>
                      <a:pt x="15" y="17"/>
                    </a:lnTo>
                    <a:lnTo>
                      <a:pt x="10" y="22"/>
                    </a:lnTo>
                    <a:lnTo>
                      <a:pt x="11" y="27"/>
                    </a:lnTo>
                    <a:lnTo>
                      <a:pt x="10" y="27"/>
                    </a:lnTo>
                    <a:lnTo>
                      <a:pt x="10" y="34"/>
                    </a:lnTo>
                    <a:lnTo>
                      <a:pt x="3" y="40"/>
                    </a:lnTo>
                    <a:lnTo>
                      <a:pt x="3" y="45"/>
                    </a:lnTo>
                    <a:lnTo>
                      <a:pt x="3" y="49"/>
                    </a:lnTo>
                    <a:lnTo>
                      <a:pt x="0" y="52"/>
                    </a:lnTo>
                    <a:lnTo>
                      <a:pt x="1" y="62"/>
                    </a:lnTo>
                    <a:lnTo>
                      <a:pt x="5" y="65"/>
                    </a:lnTo>
                    <a:lnTo>
                      <a:pt x="5" y="65"/>
                    </a:lnTo>
                    <a:lnTo>
                      <a:pt x="10" y="65"/>
                    </a:lnTo>
                    <a:lnTo>
                      <a:pt x="11" y="60"/>
                    </a:lnTo>
                    <a:lnTo>
                      <a:pt x="18" y="55"/>
                    </a:lnTo>
                    <a:lnTo>
                      <a:pt x="28" y="52"/>
                    </a:lnTo>
                    <a:lnTo>
                      <a:pt x="36" y="54"/>
                    </a:lnTo>
                    <a:lnTo>
                      <a:pt x="43" y="52"/>
                    </a:lnTo>
                    <a:lnTo>
                      <a:pt x="46" y="55"/>
                    </a:lnTo>
                    <a:lnTo>
                      <a:pt x="51" y="52"/>
                    </a:lnTo>
                    <a:lnTo>
                      <a:pt x="56" y="52"/>
                    </a:lnTo>
                    <a:lnTo>
                      <a:pt x="56" y="54"/>
                    </a:lnTo>
                    <a:lnTo>
                      <a:pt x="61" y="54"/>
                    </a:lnTo>
                    <a:lnTo>
                      <a:pt x="64" y="59"/>
                    </a:lnTo>
                    <a:lnTo>
                      <a:pt x="73" y="59"/>
                    </a:lnTo>
                    <a:lnTo>
                      <a:pt x="74" y="59"/>
                    </a:lnTo>
                    <a:lnTo>
                      <a:pt x="83" y="54"/>
                    </a:lnTo>
                    <a:lnTo>
                      <a:pt x="91" y="59"/>
                    </a:lnTo>
                    <a:lnTo>
                      <a:pt x="98" y="59"/>
                    </a:lnTo>
                    <a:lnTo>
                      <a:pt x="104" y="65"/>
                    </a:lnTo>
                    <a:lnTo>
                      <a:pt x="109" y="67"/>
                    </a:lnTo>
                    <a:lnTo>
                      <a:pt x="116" y="74"/>
                    </a:lnTo>
                    <a:lnTo>
                      <a:pt x="123" y="74"/>
                    </a:lnTo>
                    <a:lnTo>
                      <a:pt x="124" y="75"/>
                    </a:lnTo>
                    <a:lnTo>
                      <a:pt x="124" y="75"/>
                    </a:lnTo>
                    <a:lnTo>
                      <a:pt x="133" y="72"/>
                    </a:lnTo>
                    <a:lnTo>
                      <a:pt x="143" y="70"/>
                    </a:lnTo>
                    <a:lnTo>
                      <a:pt x="144" y="65"/>
                    </a:lnTo>
                    <a:lnTo>
                      <a:pt x="148" y="64"/>
                    </a:lnTo>
                    <a:lnTo>
                      <a:pt x="149" y="59"/>
                    </a:lnTo>
                    <a:lnTo>
                      <a:pt x="154" y="59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13" name="Freeform 38"/>
              <p:cNvSpPr>
                <a:spLocks/>
              </p:cNvSpPr>
              <p:nvPr/>
            </p:nvSpPr>
            <p:spPr bwMode="auto">
              <a:xfrm>
                <a:off x="6652610" y="2543403"/>
                <a:ext cx="64215" cy="41504"/>
              </a:xfrm>
              <a:custGeom>
                <a:avLst/>
                <a:gdLst/>
                <a:ahLst/>
                <a:cxnLst>
                  <a:cxn ang="0">
                    <a:pos x="38" y="56"/>
                  </a:cxn>
                  <a:cxn ang="0">
                    <a:pos x="38" y="50"/>
                  </a:cxn>
                  <a:cxn ang="0">
                    <a:pos x="41" y="46"/>
                  </a:cxn>
                  <a:cxn ang="0">
                    <a:pos x="38" y="43"/>
                  </a:cxn>
                  <a:cxn ang="0">
                    <a:pos x="35" y="43"/>
                  </a:cxn>
                  <a:cxn ang="0">
                    <a:pos x="35" y="38"/>
                  </a:cxn>
                  <a:cxn ang="0">
                    <a:pos x="31" y="37"/>
                  </a:cxn>
                  <a:cxn ang="0">
                    <a:pos x="23" y="40"/>
                  </a:cxn>
                  <a:cxn ang="0">
                    <a:pos x="16" y="37"/>
                  </a:cxn>
                  <a:cxn ang="0">
                    <a:pos x="10" y="28"/>
                  </a:cxn>
                  <a:cxn ang="0">
                    <a:pos x="1" y="30"/>
                  </a:cxn>
                  <a:cxn ang="0">
                    <a:pos x="0" y="30"/>
                  </a:cxn>
                  <a:cxn ang="0">
                    <a:pos x="1" y="27"/>
                  </a:cxn>
                  <a:cxn ang="0">
                    <a:pos x="0" y="20"/>
                  </a:cxn>
                  <a:cxn ang="0">
                    <a:pos x="0" y="13"/>
                  </a:cxn>
                  <a:cxn ang="0">
                    <a:pos x="5" y="13"/>
                  </a:cxn>
                  <a:cxn ang="0">
                    <a:pos x="6" y="8"/>
                  </a:cxn>
                  <a:cxn ang="0">
                    <a:pos x="13" y="3"/>
                  </a:cxn>
                  <a:cxn ang="0">
                    <a:pos x="23" y="0"/>
                  </a:cxn>
                  <a:cxn ang="0">
                    <a:pos x="31" y="2"/>
                  </a:cxn>
                  <a:cxn ang="0">
                    <a:pos x="38" y="0"/>
                  </a:cxn>
                  <a:cxn ang="0">
                    <a:pos x="41" y="3"/>
                  </a:cxn>
                  <a:cxn ang="0">
                    <a:pos x="46" y="0"/>
                  </a:cxn>
                  <a:cxn ang="0">
                    <a:pos x="51" y="0"/>
                  </a:cxn>
                  <a:cxn ang="0">
                    <a:pos x="51" y="2"/>
                  </a:cxn>
                  <a:cxn ang="0">
                    <a:pos x="56" y="2"/>
                  </a:cxn>
                  <a:cxn ang="0">
                    <a:pos x="59" y="7"/>
                  </a:cxn>
                  <a:cxn ang="0">
                    <a:pos x="68" y="7"/>
                  </a:cxn>
                  <a:cxn ang="0">
                    <a:pos x="69" y="7"/>
                  </a:cxn>
                  <a:cxn ang="0">
                    <a:pos x="78" y="2"/>
                  </a:cxn>
                  <a:cxn ang="0">
                    <a:pos x="86" y="7"/>
                  </a:cxn>
                  <a:cxn ang="0">
                    <a:pos x="93" y="7"/>
                  </a:cxn>
                  <a:cxn ang="0">
                    <a:pos x="99" y="13"/>
                  </a:cxn>
                  <a:cxn ang="0">
                    <a:pos x="104" y="15"/>
                  </a:cxn>
                  <a:cxn ang="0">
                    <a:pos x="111" y="22"/>
                  </a:cxn>
                  <a:cxn ang="0">
                    <a:pos x="118" y="22"/>
                  </a:cxn>
                  <a:cxn ang="0">
                    <a:pos x="119" y="23"/>
                  </a:cxn>
                  <a:cxn ang="0">
                    <a:pos x="114" y="30"/>
                  </a:cxn>
                  <a:cxn ang="0">
                    <a:pos x="118" y="32"/>
                  </a:cxn>
                  <a:cxn ang="0">
                    <a:pos x="118" y="37"/>
                  </a:cxn>
                  <a:cxn ang="0">
                    <a:pos x="109" y="40"/>
                  </a:cxn>
                  <a:cxn ang="0">
                    <a:pos x="106" y="46"/>
                  </a:cxn>
                  <a:cxn ang="0">
                    <a:pos x="101" y="48"/>
                  </a:cxn>
                  <a:cxn ang="0">
                    <a:pos x="101" y="55"/>
                  </a:cxn>
                  <a:cxn ang="0">
                    <a:pos x="106" y="56"/>
                  </a:cxn>
                  <a:cxn ang="0">
                    <a:pos x="106" y="61"/>
                  </a:cxn>
                  <a:cxn ang="0">
                    <a:pos x="101" y="61"/>
                  </a:cxn>
                  <a:cxn ang="0">
                    <a:pos x="99" y="60"/>
                  </a:cxn>
                  <a:cxn ang="0">
                    <a:pos x="96" y="60"/>
                  </a:cxn>
                  <a:cxn ang="0">
                    <a:pos x="93" y="66"/>
                  </a:cxn>
                  <a:cxn ang="0">
                    <a:pos x="86" y="66"/>
                  </a:cxn>
                  <a:cxn ang="0">
                    <a:pos x="88" y="73"/>
                  </a:cxn>
                  <a:cxn ang="0">
                    <a:pos x="84" y="73"/>
                  </a:cxn>
                  <a:cxn ang="0">
                    <a:pos x="78" y="76"/>
                  </a:cxn>
                  <a:cxn ang="0">
                    <a:pos x="71" y="73"/>
                  </a:cxn>
                  <a:cxn ang="0">
                    <a:pos x="63" y="75"/>
                  </a:cxn>
                  <a:cxn ang="0">
                    <a:pos x="58" y="78"/>
                  </a:cxn>
                  <a:cxn ang="0">
                    <a:pos x="55" y="75"/>
                  </a:cxn>
                  <a:cxn ang="0">
                    <a:pos x="55" y="70"/>
                  </a:cxn>
                  <a:cxn ang="0">
                    <a:pos x="53" y="61"/>
                  </a:cxn>
                  <a:cxn ang="0">
                    <a:pos x="50" y="61"/>
                  </a:cxn>
                  <a:cxn ang="0">
                    <a:pos x="43" y="56"/>
                  </a:cxn>
                  <a:cxn ang="0">
                    <a:pos x="38" y="56"/>
                  </a:cxn>
                </a:cxnLst>
                <a:rect l="0" t="0" r="r" b="b"/>
                <a:pathLst>
                  <a:path w="119" h="78">
                    <a:moveTo>
                      <a:pt x="38" y="56"/>
                    </a:moveTo>
                    <a:lnTo>
                      <a:pt x="38" y="50"/>
                    </a:lnTo>
                    <a:lnTo>
                      <a:pt x="41" y="46"/>
                    </a:lnTo>
                    <a:lnTo>
                      <a:pt x="38" y="43"/>
                    </a:lnTo>
                    <a:lnTo>
                      <a:pt x="35" y="43"/>
                    </a:lnTo>
                    <a:lnTo>
                      <a:pt x="35" y="38"/>
                    </a:lnTo>
                    <a:lnTo>
                      <a:pt x="31" y="37"/>
                    </a:lnTo>
                    <a:lnTo>
                      <a:pt x="23" y="40"/>
                    </a:lnTo>
                    <a:lnTo>
                      <a:pt x="16" y="37"/>
                    </a:lnTo>
                    <a:lnTo>
                      <a:pt x="10" y="28"/>
                    </a:lnTo>
                    <a:lnTo>
                      <a:pt x="1" y="30"/>
                    </a:lnTo>
                    <a:lnTo>
                      <a:pt x="0" y="30"/>
                    </a:lnTo>
                    <a:lnTo>
                      <a:pt x="1" y="27"/>
                    </a:lnTo>
                    <a:lnTo>
                      <a:pt x="0" y="20"/>
                    </a:lnTo>
                    <a:lnTo>
                      <a:pt x="0" y="13"/>
                    </a:lnTo>
                    <a:lnTo>
                      <a:pt x="5" y="13"/>
                    </a:lnTo>
                    <a:lnTo>
                      <a:pt x="6" y="8"/>
                    </a:lnTo>
                    <a:lnTo>
                      <a:pt x="13" y="3"/>
                    </a:lnTo>
                    <a:lnTo>
                      <a:pt x="23" y="0"/>
                    </a:lnTo>
                    <a:lnTo>
                      <a:pt x="31" y="2"/>
                    </a:lnTo>
                    <a:lnTo>
                      <a:pt x="38" y="0"/>
                    </a:lnTo>
                    <a:lnTo>
                      <a:pt x="41" y="3"/>
                    </a:lnTo>
                    <a:lnTo>
                      <a:pt x="46" y="0"/>
                    </a:lnTo>
                    <a:lnTo>
                      <a:pt x="51" y="0"/>
                    </a:lnTo>
                    <a:lnTo>
                      <a:pt x="51" y="2"/>
                    </a:lnTo>
                    <a:lnTo>
                      <a:pt x="56" y="2"/>
                    </a:lnTo>
                    <a:lnTo>
                      <a:pt x="59" y="7"/>
                    </a:lnTo>
                    <a:lnTo>
                      <a:pt x="68" y="7"/>
                    </a:lnTo>
                    <a:lnTo>
                      <a:pt x="69" y="7"/>
                    </a:lnTo>
                    <a:lnTo>
                      <a:pt x="78" y="2"/>
                    </a:lnTo>
                    <a:lnTo>
                      <a:pt x="86" y="7"/>
                    </a:lnTo>
                    <a:lnTo>
                      <a:pt x="93" y="7"/>
                    </a:lnTo>
                    <a:lnTo>
                      <a:pt x="99" y="13"/>
                    </a:lnTo>
                    <a:lnTo>
                      <a:pt x="104" y="15"/>
                    </a:lnTo>
                    <a:lnTo>
                      <a:pt x="111" y="22"/>
                    </a:lnTo>
                    <a:lnTo>
                      <a:pt x="118" y="22"/>
                    </a:lnTo>
                    <a:lnTo>
                      <a:pt x="119" y="23"/>
                    </a:lnTo>
                    <a:lnTo>
                      <a:pt x="114" y="30"/>
                    </a:lnTo>
                    <a:lnTo>
                      <a:pt x="118" y="32"/>
                    </a:lnTo>
                    <a:lnTo>
                      <a:pt x="118" y="37"/>
                    </a:lnTo>
                    <a:lnTo>
                      <a:pt x="109" y="40"/>
                    </a:lnTo>
                    <a:lnTo>
                      <a:pt x="106" y="46"/>
                    </a:lnTo>
                    <a:lnTo>
                      <a:pt x="101" y="48"/>
                    </a:lnTo>
                    <a:lnTo>
                      <a:pt x="101" y="55"/>
                    </a:lnTo>
                    <a:lnTo>
                      <a:pt x="106" y="56"/>
                    </a:lnTo>
                    <a:lnTo>
                      <a:pt x="106" y="61"/>
                    </a:lnTo>
                    <a:lnTo>
                      <a:pt x="101" y="61"/>
                    </a:lnTo>
                    <a:lnTo>
                      <a:pt x="99" y="60"/>
                    </a:lnTo>
                    <a:lnTo>
                      <a:pt x="96" y="60"/>
                    </a:lnTo>
                    <a:lnTo>
                      <a:pt x="93" y="66"/>
                    </a:lnTo>
                    <a:lnTo>
                      <a:pt x="86" y="66"/>
                    </a:lnTo>
                    <a:lnTo>
                      <a:pt x="88" y="73"/>
                    </a:lnTo>
                    <a:lnTo>
                      <a:pt x="84" y="73"/>
                    </a:lnTo>
                    <a:lnTo>
                      <a:pt x="78" y="76"/>
                    </a:lnTo>
                    <a:lnTo>
                      <a:pt x="71" y="73"/>
                    </a:lnTo>
                    <a:lnTo>
                      <a:pt x="63" y="75"/>
                    </a:lnTo>
                    <a:lnTo>
                      <a:pt x="58" y="78"/>
                    </a:lnTo>
                    <a:lnTo>
                      <a:pt x="55" y="75"/>
                    </a:lnTo>
                    <a:lnTo>
                      <a:pt x="55" y="70"/>
                    </a:lnTo>
                    <a:lnTo>
                      <a:pt x="53" y="61"/>
                    </a:lnTo>
                    <a:lnTo>
                      <a:pt x="50" y="61"/>
                    </a:lnTo>
                    <a:lnTo>
                      <a:pt x="43" y="56"/>
                    </a:lnTo>
                    <a:lnTo>
                      <a:pt x="38" y="56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14" name="Freeform 39"/>
              <p:cNvSpPr>
                <a:spLocks/>
              </p:cNvSpPr>
              <p:nvPr/>
            </p:nvSpPr>
            <p:spPr bwMode="auto">
              <a:xfrm>
                <a:off x="6683646" y="2546515"/>
                <a:ext cx="108095" cy="73669"/>
              </a:xfrm>
              <a:custGeom>
                <a:avLst/>
                <a:gdLst/>
                <a:ahLst/>
                <a:cxnLst>
                  <a:cxn ang="0">
                    <a:pos x="5" y="70"/>
                  </a:cxn>
                  <a:cxn ang="0">
                    <a:pos x="20" y="71"/>
                  </a:cxn>
                  <a:cxn ang="0">
                    <a:pos x="30" y="68"/>
                  </a:cxn>
                  <a:cxn ang="0">
                    <a:pos x="35" y="61"/>
                  </a:cxn>
                  <a:cxn ang="0">
                    <a:pos x="41" y="55"/>
                  </a:cxn>
                  <a:cxn ang="0">
                    <a:pos x="48" y="56"/>
                  </a:cxn>
                  <a:cxn ang="0">
                    <a:pos x="43" y="50"/>
                  </a:cxn>
                  <a:cxn ang="0">
                    <a:pos x="48" y="41"/>
                  </a:cxn>
                  <a:cxn ang="0">
                    <a:pos x="60" y="32"/>
                  </a:cxn>
                  <a:cxn ang="0">
                    <a:pos x="56" y="25"/>
                  </a:cxn>
                  <a:cxn ang="0">
                    <a:pos x="70" y="15"/>
                  </a:cxn>
                  <a:cxn ang="0">
                    <a:pos x="81" y="8"/>
                  </a:cxn>
                  <a:cxn ang="0">
                    <a:pos x="86" y="2"/>
                  </a:cxn>
                  <a:cxn ang="0">
                    <a:pos x="96" y="3"/>
                  </a:cxn>
                  <a:cxn ang="0">
                    <a:pos x="108" y="7"/>
                  </a:cxn>
                  <a:cxn ang="0">
                    <a:pos x="118" y="5"/>
                  </a:cxn>
                  <a:cxn ang="0">
                    <a:pos x="129" y="8"/>
                  </a:cxn>
                  <a:cxn ang="0">
                    <a:pos x="139" y="10"/>
                  </a:cxn>
                  <a:cxn ang="0">
                    <a:pos x="153" y="13"/>
                  </a:cxn>
                  <a:cxn ang="0">
                    <a:pos x="153" y="23"/>
                  </a:cxn>
                  <a:cxn ang="0">
                    <a:pos x="156" y="35"/>
                  </a:cxn>
                  <a:cxn ang="0">
                    <a:pos x="164" y="46"/>
                  </a:cxn>
                  <a:cxn ang="0">
                    <a:pos x="176" y="56"/>
                  </a:cxn>
                  <a:cxn ang="0">
                    <a:pos x="186" y="66"/>
                  </a:cxn>
                  <a:cxn ang="0">
                    <a:pos x="196" y="78"/>
                  </a:cxn>
                  <a:cxn ang="0">
                    <a:pos x="199" y="83"/>
                  </a:cxn>
                  <a:cxn ang="0">
                    <a:pos x="183" y="93"/>
                  </a:cxn>
                  <a:cxn ang="0">
                    <a:pos x="174" y="91"/>
                  </a:cxn>
                  <a:cxn ang="0">
                    <a:pos x="179" y="105"/>
                  </a:cxn>
                  <a:cxn ang="0">
                    <a:pos x="184" y="116"/>
                  </a:cxn>
                  <a:cxn ang="0">
                    <a:pos x="184" y="121"/>
                  </a:cxn>
                  <a:cxn ang="0">
                    <a:pos x="168" y="125"/>
                  </a:cxn>
                  <a:cxn ang="0">
                    <a:pos x="163" y="139"/>
                  </a:cxn>
                  <a:cxn ang="0">
                    <a:pos x="153" y="138"/>
                  </a:cxn>
                  <a:cxn ang="0">
                    <a:pos x="143" y="136"/>
                  </a:cxn>
                  <a:cxn ang="0">
                    <a:pos x="133" y="141"/>
                  </a:cxn>
                  <a:cxn ang="0">
                    <a:pos x="128" y="136"/>
                  </a:cxn>
                  <a:cxn ang="0">
                    <a:pos x="113" y="139"/>
                  </a:cxn>
                  <a:cxn ang="0">
                    <a:pos x="103" y="138"/>
                  </a:cxn>
                  <a:cxn ang="0">
                    <a:pos x="98" y="139"/>
                  </a:cxn>
                  <a:cxn ang="0">
                    <a:pos x="85" y="139"/>
                  </a:cxn>
                  <a:cxn ang="0">
                    <a:pos x="78" y="134"/>
                  </a:cxn>
                  <a:cxn ang="0">
                    <a:pos x="58" y="130"/>
                  </a:cxn>
                  <a:cxn ang="0">
                    <a:pos x="50" y="133"/>
                  </a:cxn>
                  <a:cxn ang="0">
                    <a:pos x="26" y="134"/>
                  </a:cxn>
                  <a:cxn ang="0">
                    <a:pos x="13" y="134"/>
                  </a:cxn>
                  <a:cxn ang="0">
                    <a:pos x="10" y="131"/>
                  </a:cxn>
                  <a:cxn ang="0">
                    <a:pos x="3" y="118"/>
                  </a:cxn>
                  <a:cxn ang="0">
                    <a:pos x="11" y="111"/>
                  </a:cxn>
                  <a:cxn ang="0">
                    <a:pos x="8" y="96"/>
                  </a:cxn>
                  <a:cxn ang="0">
                    <a:pos x="5" y="86"/>
                  </a:cxn>
                  <a:cxn ang="0">
                    <a:pos x="0" y="73"/>
                  </a:cxn>
                </a:cxnLst>
                <a:rect l="0" t="0" r="r" b="b"/>
                <a:pathLst>
                  <a:path w="202" h="141">
                    <a:moveTo>
                      <a:pt x="0" y="73"/>
                    </a:moveTo>
                    <a:lnTo>
                      <a:pt x="5" y="70"/>
                    </a:lnTo>
                    <a:lnTo>
                      <a:pt x="13" y="68"/>
                    </a:lnTo>
                    <a:lnTo>
                      <a:pt x="20" y="71"/>
                    </a:lnTo>
                    <a:lnTo>
                      <a:pt x="26" y="68"/>
                    </a:lnTo>
                    <a:lnTo>
                      <a:pt x="30" y="68"/>
                    </a:lnTo>
                    <a:lnTo>
                      <a:pt x="28" y="61"/>
                    </a:lnTo>
                    <a:lnTo>
                      <a:pt x="35" y="61"/>
                    </a:lnTo>
                    <a:lnTo>
                      <a:pt x="38" y="55"/>
                    </a:lnTo>
                    <a:lnTo>
                      <a:pt x="41" y="55"/>
                    </a:lnTo>
                    <a:lnTo>
                      <a:pt x="43" y="56"/>
                    </a:lnTo>
                    <a:lnTo>
                      <a:pt x="48" y="56"/>
                    </a:lnTo>
                    <a:lnTo>
                      <a:pt x="48" y="51"/>
                    </a:lnTo>
                    <a:lnTo>
                      <a:pt x="43" y="50"/>
                    </a:lnTo>
                    <a:lnTo>
                      <a:pt x="43" y="43"/>
                    </a:lnTo>
                    <a:lnTo>
                      <a:pt x="48" y="41"/>
                    </a:lnTo>
                    <a:lnTo>
                      <a:pt x="51" y="35"/>
                    </a:lnTo>
                    <a:lnTo>
                      <a:pt x="60" y="32"/>
                    </a:lnTo>
                    <a:lnTo>
                      <a:pt x="60" y="27"/>
                    </a:lnTo>
                    <a:lnTo>
                      <a:pt x="56" y="25"/>
                    </a:lnTo>
                    <a:lnTo>
                      <a:pt x="61" y="18"/>
                    </a:lnTo>
                    <a:lnTo>
                      <a:pt x="70" y="15"/>
                    </a:lnTo>
                    <a:lnTo>
                      <a:pt x="80" y="13"/>
                    </a:lnTo>
                    <a:lnTo>
                      <a:pt x="81" y="8"/>
                    </a:lnTo>
                    <a:lnTo>
                      <a:pt x="85" y="7"/>
                    </a:lnTo>
                    <a:lnTo>
                      <a:pt x="86" y="2"/>
                    </a:lnTo>
                    <a:lnTo>
                      <a:pt x="93" y="0"/>
                    </a:lnTo>
                    <a:lnTo>
                      <a:pt x="96" y="3"/>
                    </a:lnTo>
                    <a:lnTo>
                      <a:pt x="103" y="0"/>
                    </a:lnTo>
                    <a:lnTo>
                      <a:pt x="108" y="7"/>
                    </a:lnTo>
                    <a:lnTo>
                      <a:pt x="113" y="5"/>
                    </a:lnTo>
                    <a:lnTo>
                      <a:pt x="118" y="5"/>
                    </a:lnTo>
                    <a:lnTo>
                      <a:pt x="123" y="13"/>
                    </a:lnTo>
                    <a:lnTo>
                      <a:pt x="129" y="8"/>
                    </a:lnTo>
                    <a:lnTo>
                      <a:pt x="136" y="7"/>
                    </a:lnTo>
                    <a:lnTo>
                      <a:pt x="139" y="10"/>
                    </a:lnTo>
                    <a:lnTo>
                      <a:pt x="143" y="10"/>
                    </a:lnTo>
                    <a:lnTo>
                      <a:pt x="153" y="13"/>
                    </a:lnTo>
                    <a:lnTo>
                      <a:pt x="154" y="18"/>
                    </a:lnTo>
                    <a:lnTo>
                      <a:pt x="153" y="23"/>
                    </a:lnTo>
                    <a:lnTo>
                      <a:pt x="156" y="28"/>
                    </a:lnTo>
                    <a:lnTo>
                      <a:pt x="156" y="35"/>
                    </a:lnTo>
                    <a:lnTo>
                      <a:pt x="163" y="40"/>
                    </a:lnTo>
                    <a:lnTo>
                      <a:pt x="164" y="46"/>
                    </a:lnTo>
                    <a:lnTo>
                      <a:pt x="171" y="55"/>
                    </a:lnTo>
                    <a:lnTo>
                      <a:pt x="176" y="56"/>
                    </a:lnTo>
                    <a:lnTo>
                      <a:pt x="178" y="65"/>
                    </a:lnTo>
                    <a:lnTo>
                      <a:pt x="186" y="66"/>
                    </a:lnTo>
                    <a:lnTo>
                      <a:pt x="196" y="73"/>
                    </a:lnTo>
                    <a:lnTo>
                      <a:pt x="196" y="78"/>
                    </a:lnTo>
                    <a:lnTo>
                      <a:pt x="202" y="81"/>
                    </a:lnTo>
                    <a:lnTo>
                      <a:pt x="199" y="83"/>
                    </a:lnTo>
                    <a:lnTo>
                      <a:pt x="194" y="91"/>
                    </a:lnTo>
                    <a:lnTo>
                      <a:pt x="183" y="93"/>
                    </a:lnTo>
                    <a:lnTo>
                      <a:pt x="178" y="88"/>
                    </a:lnTo>
                    <a:lnTo>
                      <a:pt x="174" y="91"/>
                    </a:lnTo>
                    <a:lnTo>
                      <a:pt x="176" y="96"/>
                    </a:lnTo>
                    <a:lnTo>
                      <a:pt x="179" y="105"/>
                    </a:lnTo>
                    <a:lnTo>
                      <a:pt x="179" y="110"/>
                    </a:lnTo>
                    <a:lnTo>
                      <a:pt x="184" y="116"/>
                    </a:lnTo>
                    <a:lnTo>
                      <a:pt x="184" y="121"/>
                    </a:lnTo>
                    <a:lnTo>
                      <a:pt x="184" y="121"/>
                    </a:lnTo>
                    <a:lnTo>
                      <a:pt x="174" y="123"/>
                    </a:lnTo>
                    <a:lnTo>
                      <a:pt x="168" y="125"/>
                    </a:lnTo>
                    <a:lnTo>
                      <a:pt x="163" y="133"/>
                    </a:lnTo>
                    <a:lnTo>
                      <a:pt x="163" y="139"/>
                    </a:lnTo>
                    <a:lnTo>
                      <a:pt x="158" y="141"/>
                    </a:lnTo>
                    <a:lnTo>
                      <a:pt x="153" y="138"/>
                    </a:lnTo>
                    <a:lnTo>
                      <a:pt x="146" y="139"/>
                    </a:lnTo>
                    <a:lnTo>
                      <a:pt x="143" y="136"/>
                    </a:lnTo>
                    <a:lnTo>
                      <a:pt x="138" y="136"/>
                    </a:lnTo>
                    <a:lnTo>
                      <a:pt x="133" y="141"/>
                    </a:lnTo>
                    <a:lnTo>
                      <a:pt x="129" y="141"/>
                    </a:lnTo>
                    <a:lnTo>
                      <a:pt x="128" y="136"/>
                    </a:lnTo>
                    <a:lnTo>
                      <a:pt x="121" y="136"/>
                    </a:lnTo>
                    <a:lnTo>
                      <a:pt x="113" y="139"/>
                    </a:lnTo>
                    <a:lnTo>
                      <a:pt x="109" y="138"/>
                    </a:lnTo>
                    <a:lnTo>
                      <a:pt x="103" y="138"/>
                    </a:lnTo>
                    <a:lnTo>
                      <a:pt x="101" y="139"/>
                    </a:lnTo>
                    <a:lnTo>
                      <a:pt x="98" y="139"/>
                    </a:lnTo>
                    <a:lnTo>
                      <a:pt x="93" y="136"/>
                    </a:lnTo>
                    <a:lnTo>
                      <a:pt x="85" y="139"/>
                    </a:lnTo>
                    <a:lnTo>
                      <a:pt x="85" y="136"/>
                    </a:lnTo>
                    <a:lnTo>
                      <a:pt x="78" y="134"/>
                    </a:lnTo>
                    <a:lnTo>
                      <a:pt x="65" y="133"/>
                    </a:lnTo>
                    <a:lnTo>
                      <a:pt x="58" y="130"/>
                    </a:lnTo>
                    <a:lnTo>
                      <a:pt x="55" y="130"/>
                    </a:lnTo>
                    <a:lnTo>
                      <a:pt x="50" y="133"/>
                    </a:lnTo>
                    <a:lnTo>
                      <a:pt x="43" y="133"/>
                    </a:lnTo>
                    <a:lnTo>
                      <a:pt x="26" y="134"/>
                    </a:lnTo>
                    <a:lnTo>
                      <a:pt x="21" y="138"/>
                    </a:lnTo>
                    <a:lnTo>
                      <a:pt x="13" y="134"/>
                    </a:lnTo>
                    <a:lnTo>
                      <a:pt x="10" y="134"/>
                    </a:lnTo>
                    <a:lnTo>
                      <a:pt x="10" y="131"/>
                    </a:lnTo>
                    <a:lnTo>
                      <a:pt x="5" y="125"/>
                    </a:lnTo>
                    <a:lnTo>
                      <a:pt x="3" y="118"/>
                    </a:lnTo>
                    <a:lnTo>
                      <a:pt x="6" y="113"/>
                    </a:lnTo>
                    <a:lnTo>
                      <a:pt x="11" y="111"/>
                    </a:lnTo>
                    <a:lnTo>
                      <a:pt x="11" y="98"/>
                    </a:lnTo>
                    <a:lnTo>
                      <a:pt x="8" y="96"/>
                    </a:lnTo>
                    <a:lnTo>
                      <a:pt x="8" y="90"/>
                    </a:lnTo>
                    <a:lnTo>
                      <a:pt x="5" y="86"/>
                    </a:lnTo>
                    <a:lnTo>
                      <a:pt x="1" y="75"/>
                    </a:lnTo>
                    <a:lnTo>
                      <a:pt x="0" y="73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15" name="Freeform 40"/>
              <p:cNvSpPr>
                <a:spLocks/>
              </p:cNvSpPr>
              <p:nvPr/>
            </p:nvSpPr>
            <p:spPr bwMode="auto">
              <a:xfrm>
                <a:off x="6675084" y="2604620"/>
                <a:ext cx="214050" cy="117248"/>
              </a:xfrm>
              <a:custGeom>
                <a:avLst/>
                <a:gdLst/>
                <a:ahLst/>
                <a:cxnLst>
                  <a:cxn ang="0">
                    <a:pos x="58" y="20"/>
                  </a:cxn>
                  <a:cxn ang="0">
                    <a:pos x="93" y="21"/>
                  </a:cxn>
                  <a:cxn ang="0">
                    <a:pos x="116" y="26"/>
                  </a:cxn>
                  <a:cxn ang="0">
                    <a:pos x="143" y="23"/>
                  </a:cxn>
                  <a:cxn ang="0">
                    <a:pos x="161" y="26"/>
                  </a:cxn>
                  <a:cxn ang="0">
                    <a:pos x="183" y="12"/>
                  </a:cxn>
                  <a:cxn ang="0">
                    <a:pos x="209" y="3"/>
                  </a:cxn>
                  <a:cxn ang="0">
                    <a:pos x="249" y="2"/>
                  </a:cxn>
                  <a:cxn ang="0">
                    <a:pos x="274" y="26"/>
                  </a:cxn>
                  <a:cxn ang="0">
                    <a:pos x="287" y="48"/>
                  </a:cxn>
                  <a:cxn ang="0">
                    <a:pos x="320" y="56"/>
                  </a:cxn>
                  <a:cxn ang="0">
                    <a:pos x="347" y="70"/>
                  </a:cxn>
                  <a:cxn ang="0">
                    <a:pos x="375" y="70"/>
                  </a:cxn>
                  <a:cxn ang="0">
                    <a:pos x="399" y="78"/>
                  </a:cxn>
                  <a:cxn ang="0">
                    <a:pos x="395" y="105"/>
                  </a:cxn>
                  <a:cxn ang="0">
                    <a:pos x="379" y="128"/>
                  </a:cxn>
                  <a:cxn ang="0">
                    <a:pos x="364" y="146"/>
                  </a:cxn>
                  <a:cxn ang="0">
                    <a:pos x="344" y="153"/>
                  </a:cxn>
                  <a:cxn ang="0">
                    <a:pos x="324" y="161"/>
                  </a:cxn>
                  <a:cxn ang="0">
                    <a:pos x="302" y="161"/>
                  </a:cxn>
                  <a:cxn ang="0">
                    <a:pos x="297" y="176"/>
                  </a:cxn>
                  <a:cxn ang="0">
                    <a:pos x="299" y="168"/>
                  </a:cxn>
                  <a:cxn ang="0">
                    <a:pos x="284" y="179"/>
                  </a:cxn>
                  <a:cxn ang="0">
                    <a:pos x="266" y="179"/>
                  </a:cxn>
                  <a:cxn ang="0">
                    <a:pos x="286" y="186"/>
                  </a:cxn>
                  <a:cxn ang="0">
                    <a:pos x="289" y="191"/>
                  </a:cxn>
                  <a:cxn ang="0">
                    <a:pos x="297" y="201"/>
                  </a:cxn>
                  <a:cxn ang="0">
                    <a:pos x="287" y="179"/>
                  </a:cxn>
                  <a:cxn ang="0">
                    <a:pos x="309" y="201"/>
                  </a:cxn>
                  <a:cxn ang="0">
                    <a:pos x="330" y="194"/>
                  </a:cxn>
                  <a:cxn ang="0">
                    <a:pos x="330" y="206"/>
                  </a:cxn>
                  <a:cxn ang="0">
                    <a:pos x="296" y="214"/>
                  </a:cxn>
                  <a:cxn ang="0">
                    <a:pos x="264" y="219"/>
                  </a:cxn>
                  <a:cxn ang="0">
                    <a:pos x="251" y="201"/>
                  </a:cxn>
                  <a:cxn ang="0">
                    <a:pos x="264" y="189"/>
                  </a:cxn>
                  <a:cxn ang="0">
                    <a:pos x="259" y="183"/>
                  </a:cxn>
                  <a:cxn ang="0">
                    <a:pos x="234" y="179"/>
                  </a:cxn>
                  <a:cxn ang="0">
                    <a:pos x="224" y="171"/>
                  </a:cxn>
                  <a:cxn ang="0">
                    <a:pos x="231" y="168"/>
                  </a:cxn>
                  <a:cxn ang="0">
                    <a:pos x="226" y="163"/>
                  </a:cxn>
                  <a:cxn ang="0">
                    <a:pos x="216" y="164"/>
                  </a:cxn>
                  <a:cxn ang="0">
                    <a:pos x="199" y="176"/>
                  </a:cxn>
                  <a:cxn ang="0">
                    <a:pos x="181" y="194"/>
                  </a:cxn>
                  <a:cxn ang="0">
                    <a:pos x="179" y="204"/>
                  </a:cxn>
                  <a:cxn ang="0">
                    <a:pos x="154" y="204"/>
                  </a:cxn>
                  <a:cxn ang="0">
                    <a:pos x="151" y="191"/>
                  </a:cxn>
                  <a:cxn ang="0">
                    <a:pos x="164" y="171"/>
                  </a:cxn>
                  <a:cxn ang="0">
                    <a:pos x="179" y="164"/>
                  </a:cxn>
                  <a:cxn ang="0">
                    <a:pos x="166" y="146"/>
                  </a:cxn>
                  <a:cxn ang="0">
                    <a:pos x="146" y="121"/>
                  </a:cxn>
                  <a:cxn ang="0">
                    <a:pos x="119" y="116"/>
                  </a:cxn>
                  <a:cxn ang="0">
                    <a:pos x="103" y="113"/>
                  </a:cxn>
                  <a:cxn ang="0">
                    <a:pos x="100" y="128"/>
                  </a:cxn>
                  <a:cxn ang="0">
                    <a:pos x="63" y="138"/>
                  </a:cxn>
                  <a:cxn ang="0">
                    <a:pos x="35" y="131"/>
                  </a:cxn>
                  <a:cxn ang="0">
                    <a:pos x="12" y="126"/>
                  </a:cxn>
                  <a:cxn ang="0">
                    <a:pos x="7" y="100"/>
                  </a:cxn>
                  <a:cxn ang="0">
                    <a:pos x="28" y="66"/>
                  </a:cxn>
                  <a:cxn ang="0">
                    <a:pos x="35" y="50"/>
                  </a:cxn>
                  <a:cxn ang="0">
                    <a:pos x="25" y="25"/>
                  </a:cxn>
                </a:cxnLst>
                <a:rect l="0" t="0" r="r" b="b"/>
                <a:pathLst>
                  <a:path w="399" h="224">
                    <a:moveTo>
                      <a:pt x="25" y="21"/>
                    </a:moveTo>
                    <a:lnTo>
                      <a:pt x="28" y="21"/>
                    </a:lnTo>
                    <a:lnTo>
                      <a:pt x="36" y="25"/>
                    </a:lnTo>
                    <a:lnTo>
                      <a:pt x="41" y="21"/>
                    </a:lnTo>
                    <a:lnTo>
                      <a:pt x="58" y="20"/>
                    </a:lnTo>
                    <a:lnTo>
                      <a:pt x="65" y="20"/>
                    </a:lnTo>
                    <a:lnTo>
                      <a:pt x="70" y="17"/>
                    </a:lnTo>
                    <a:lnTo>
                      <a:pt x="73" y="17"/>
                    </a:lnTo>
                    <a:lnTo>
                      <a:pt x="80" y="20"/>
                    </a:lnTo>
                    <a:lnTo>
                      <a:pt x="93" y="21"/>
                    </a:lnTo>
                    <a:lnTo>
                      <a:pt x="100" y="23"/>
                    </a:lnTo>
                    <a:lnTo>
                      <a:pt x="100" y="26"/>
                    </a:lnTo>
                    <a:lnTo>
                      <a:pt x="108" y="23"/>
                    </a:lnTo>
                    <a:lnTo>
                      <a:pt x="113" y="26"/>
                    </a:lnTo>
                    <a:lnTo>
                      <a:pt x="116" y="26"/>
                    </a:lnTo>
                    <a:lnTo>
                      <a:pt x="118" y="25"/>
                    </a:lnTo>
                    <a:lnTo>
                      <a:pt x="124" y="25"/>
                    </a:lnTo>
                    <a:lnTo>
                      <a:pt x="128" y="26"/>
                    </a:lnTo>
                    <a:lnTo>
                      <a:pt x="136" y="23"/>
                    </a:lnTo>
                    <a:lnTo>
                      <a:pt x="143" y="23"/>
                    </a:lnTo>
                    <a:lnTo>
                      <a:pt x="144" y="28"/>
                    </a:lnTo>
                    <a:lnTo>
                      <a:pt x="148" y="28"/>
                    </a:lnTo>
                    <a:lnTo>
                      <a:pt x="153" y="23"/>
                    </a:lnTo>
                    <a:lnTo>
                      <a:pt x="158" y="23"/>
                    </a:lnTo>
                    <a:lnTo>
                      <a:pt x="161" y="26"/>
                    </a:lnTo>
                    <a:lnTo>
                      <a:pt x="168" y="25"/>
                    </a:lnTo>
                    <a:lnTo>
                      <a:pt x="173" y="28"/>
                    </a:lnTo>
                    <a:lnTo>
                      <a:pt x="178" y="26"/>
                    </a:lnTo>
                    <a:lnTo>
                      <a:pt x="178" y="20"/>
                    </a:lnTo>
                    <a:lnTo>
                      <a:pt x="183" y="12"/>
                    </a:lnTo>
                    <a:lnTo>
                      <a:pt x="189" y="10"/>
                    </a:lnTo>
                    <a:lnTo>
                      <a:pt x="199" y="8"/>
                    </a:lnTo>
                    <a:lnTo>
                      <a:pt x="204" y="8"/>
                    </a:lnTo>
                    <a:lnTo>
                      <a:pt x="209" y="8"/>
                    </a:lnTo>
                    <a:lnTo>
                      <a:pt x="209" y="3"/>
                    </a:lnTo>
                    <a:lnTo>
                      <a:pt x="213" y="0"/>
                    </a:lnTo>
                    <a:lnTo>
                      <a:pt x="224" y="3"/>
                    </a:lnTo>
                    <a:lnTo>
                      <a:pt x="237" y="3"/>
                    </a:lnTo>
                    <a:lnTo>
                      <a:pt x="242" y="2"/>
                    </a:lnTo>
                    <a:lnTo>
                      <a:pt x="249" y="2"/>
                    </a:lnTo>
                    <a:lnTo>
                      <a:pt x="252" y="12"/>
                    </a:lnTo>
                    <a:lnTo>
                      <a:pt x="257" y="15"/>
                    </a:lnTo>
                    <a:lnTo>
                      <a:pt x="254" y="20"/>
                    </a:lnTo>
                    <a:lnTo>
                      <a:pt x="261" y="28"/>
                    </a:lnTo>
                    <a:lnTo>
                      <a:pt x="274" y="26"/>
                    </a:lnTo>
                    <a:lnTo>
                      <a:pt x="279" y="30"/>
                    </a:lnTo>
                    <a:lnTo>
                      <a:pt x="281" y="35"/>
                    </a:lnTo>
                    <a:lnTo>
                      <a:pt x="286" y="35"/>
                    </a:lnTo>
                    <a:lnTo>
                      <a:pt x="286" y="41"/>
                    </a:lnTo>
                    <a:lnTo>
                      <a:pt x="287" y="48"/>
                    </a:lnTo>
                    <a:lnTo>
                      <a:pt x="299" y="58"/>
                    </a:lnTo>
                    <a:lnTo>
                      <a:pt x="302" y="53"/>
                    </a:lnTo>
                    <a:lnTo>
                      <a:pt x="309" y="56"/>
                    </a:lnTo>
                    <a:lnTo>
                      <a:pt x="315" y="55"/>
                    </a:lnTo>
                    <a:lnTo>
                      <a:pt x="320" y="56"/>
                    </a:lnTo>
                    <a:lnTo>
                      <a:pt x="329" y="51"/>
                    </a:lnTo>
                    <a:lnTo>
                      <a:pt x="332" y="50"/>
                    </a:lnTo>
                    <a:lnTo>
                      <a:pt x="337" y="61"/>
                    </a:lnTo>
                    <a:lnTo>
                      <a:pt x="345" y="65"/>
                    </a:lnTo>
                    <a:lnTo>
                      <a:pt x="347" y="70"/>
                    </a:lnTo>
                    <a:lnTo>
                      <a:pt x="350" y="66"/>
                    </a:lnTo>
                    <a:lnTo>
                      <a:pt x="360" y="68"/>
                    </a:lnTo>
                    <a:lnTo>
                      <a:pt x="365" y="68"/>
                    </a:lnTo>
                    <a:lnTo>
                      <a:pt x="370" y="71"/>
                    </a:lnTo>
                    <a:lnTo>
                      <a:pt x="375" y="70"/>
                    </a:lnTo>
                    <a:lnTo>
                      <a:pt x="382" y="73"/>
                    </a:lnTo>
                    <a:lnTo>
                      <a:pt x="390" y="75"/>
                    </a:lnTo>
                    <a:lnTo>
                      <a:pt x="394" y="71"/>
                    </a:lnTo>
                    <a:lnTo>
                      <a:pt x="395" y="76"/>
                    </a:lnTo>
                    <a:lnTo>
                      <a:pt x="399" y="78"/>
                    </a:lnTo>
                    <a:lnTo>
                      <a:pt x="399" y="85"/>
                    </a:lnTo>
                    <a:lnTo>
                      <a:pt x="395" y="90"/>
                    </a:lnTo>
                    <a:lnTo>
                      <a:pt x="390" y="90"/>
                    </a:lnTo>
                    <a:lnTo>
                      <a:pt x="389" y="100"/>
                    </a:lnTo>
                    <a:lnTo>
                      <a:pt x="395" y="105"/>
                    </a:lnTo>
                    <a:lnTo>
                      <a:pt x="397" y="110"/>
                    </a:lnTo>
                    <a:lnTo>
                      <a:pt x="394" y="118"/>
                    </a:lnTo>
                    <a:lnTo>
                      <a:pt x="394" y="124"/>
                    </a:lnTo>
                    <a:lnTo>
                      <a:pt x="390" y="126"/>
                    </a:lnTo>
                    <a:lnTo>
                      <a:pt x="379" y="128"/>
                    </a:lnTo>
                    <a:lnTo>
                      <a:pt x="372" y="134"/>
                    </a:lnTo>
                    <a:lnTo>
                      <a:pt x="370" y="136"/>
                    </a:lnTo>
                    <a:lnTo>
                      <a:pt x="369" y="146"/>
                    </a:lnTo>
                    <a:lnTo>
                      <a:pt x="364" y="148"/>
                    </a:lnTo>
                    <a:lnTo>
                      <a:pt x="364" y="146"/>
                    </a:lnTo>
                    <a:lnTo>
                      <a:pt x="360" y="146"/>
                    </a:lnTo>
                    <a:lnTo>
                      <a:pt x="354" y="148"/>
                    </a:lnTo>
                    <a:lnTo>
                      <a:pt x="349" y="148"/>
                    </a:lnTo>
                    <a:lnTo>
                      <a:pt x="345" y="149"/>
                    </a:lnTo>
                    <a:lnTo>
                      <a:pt x="344" y="153"/>
                    </a:lnTo>
                    <a:lnTo>
                      <a:pt x="339" y="153"/>
                    </a:lnTo>
                    <a:lnTo>
                      <a:pt x="335" y="156"/>
                    </a:lnTo>
                    <a:lnTo>
                      <a:pt x="330" y="161"/>
                    </a:lnTo>
                    <a:lnTo>
                      <a:pt x="329" y="161"/>
                    </a:lnTo>
                    <a:lnTo>
                      <a:pt x="324" y="161"/>
                    </a:lnTo>
                    <a:lnTo>
                      <a:pt x="319" y="164"/>
                    </a:lnTo>
                    <a:lnTo>
                      <a:pt x="314" y="163"/>
                    </a:lnTo>
                    <a:lnTo>
                      <a:pt x="309" y="166"/>
                    </a:lnTo>
                    <a:lnTo>
                      <a:pt x="306" y="166"/>
                    </a:lnTo>
                    <a:lnTo>
                      <a:pt x="302" y="161"/>
                    </a:lnTo>
                    <a:lnTo>
                      <a:pt x="301" y="161"/>
                    </a:lnTo>
                    <a:lnTo>
                      <a:pt x="301" y="163"/>
                    </a:lnTo>
                    <a:lnTo>
                      <a:pt x="304" y="166"/>
                    </a:lnTo>
                    <a:lnTo>
                      <a:pt x="302" y="169"/>
                    </a:lnTo>
                    <a:lnTo>
                      <a:pt x="297" y="176"/>
                    </a:lnTo>
                    <a:lnTo>
                      <a:pt x="296" y="178"/>
                    </a:lnTo>
                    <a:lnTo>
                      <a:pt x="294" y="176"/>
                    </a:lnTo>
                    <a:lnTo>
                      <a:pt x="296" y="174"/>
                    </a:lnTo>
                    <a:lnTo>
                      <a:pt x="301" y="169"/>
                    </a:lnTo>
                    <a:lnTo>
                      <a:pt x="299" y="168"/>
                    </a:lnTo>
                    <a:lnTo>
                      <a:pt x="297" y="166"/>
                    </a:lnTo>
                    <a:lnTo>
                      <a:pt x="296" y="169"/>
                    </a:lnTo>
                    <a:lnTo>
                      <a:pt x="289" y="176"/>
                    </a:lnTo>
                    <a:lnTo>
                      <a:pt x="284" y="176"/>
                    </a:lnTo>
                    <a:lnTo>
                      <a:pt x="284" y="179"/>
                    </a:lnTo>
                    <a:lnTo>
                      <a:pt x="279" y="179"/>
                    </a:lnTo>
                    <a:lnTo>
                      <a:pt x="276" y="176"/>
                    </a:lnTo>
                    <a:lnTo>
                      <a:pt x="272" y="179"/>
                    </a:lnTo>
                    <a:lnTo>
                      <a:pt x="267" y="178"/>
                    </a:lnTo>
                    <a:lnTo>
                      <a:pt x="266" y="179"/>
                    </a:lnTo>
                    <a:lnTo>
                      <a:pt x="269" y="183"/>
                    </a:lnTo>
                    <a:lnTo>
                      <a:pt x="277" y="181"/>
                    </a:lnTo>
                    <a:lnTo>
                      <a:pt x="279" y="184"/>
                    </a:lnTo>
                    <a:lnTo>
                      <a:pt x="282" y="186"/>
                    </a:lnTo>
                    <a:lnTo>
                      <a:pt x="286" y="186"/>
                    </a:lnTo>
                    <a:lnTo>
                      <a:pt x="287" y="188"/>
                    </a:lnTo>
                    <a:lnTo>
                      <a:pt x="284" y="189"/>
                    </a:lnTo>
                    <a:lnTo>
                      <a:pt x="286" y="193"/>
                    </a:lnTo>
                    <a:lnTo>
                      <a:pt x="287" y="191"/>
                    </a:lnTo>
                    <a:lnTo>
                      <a:pt x="289" y="191"/>
                    </a:lnTo>
                    <a:lnTo>
                      <a:pt x="289" y="194"/>
                    </a:lnTo>
                    <a:lnTo>
                      <a:pt x="292" y="191"/>
                    </a:lnTo>
                    <a:lnTo>
                      <a:pt x="294" y="193"/>
                    </a:lnTo>
                    <a:lnTo>
                      <a:pt x="296" y="198"/>
                    </a:lnTo>
                    <a:lnTo>
                      <a:pt x="297" y="201"/>
                    </a:lnTo>
                    <a:lnTo>
                      <a:pt x="304" y="203"/>
                    </a:lnTo>
                    <a:lnTo>
                      <a:pt x="306" y="201"/>
                    </a:lnTo>
                    <a:lnTo>
                      <a:pt x="297" y="194"/>
                    </a:lnTo>
                    <a:lnTo>
                      <a:pt x="289" y="184"/>
                    </a:lnTo>
                    <a:lnTo>
                      <a:pt x="287" y="179"/>
                    </a:lnTo>
                    <a:lnTo>
                      <a:pt x="289" y="178"/>
                    </a:lnTo>
                    <a:lnTo>
                      <a:pt x="292" y="183"/>
                    </a:lnTo>
                    <a:lnTo>
                      <a:pt x="294" y="189"/>
                    </a:lnTo>
                    <a:lnTo>
                      <a:pt x="306" y="201"/>
                    </a:lnTo>
                    <a:lnTo>
                      <a:pt x="309" y="201"/>
                    </a:lnTo>
                    <a:lnTo>
                      <a:pt x="312" y="198"/>
                    </a:lnTo>
                    <a:lnTo>
                      <a:pt x="315" y="198"/>
                    </a:lnTo>
                    <a:lnTo>
                      <a:pt x="320" y="199"/>
                    </a:lnTo>
                    <a:lnTo>
                      <a:pt x="322" y="196"/>
                    </a:lnTo>
                    <a:lnTo>
                      <a:pt x="330" y="194"/>
                    </a:lnTo>
                    <a:lnTo>
                      <a:pt x="335" y="194"/>
                    </a:lnTo>
                    <a:lnTo>
                      <a:pt x="334" y="198"/>
                    </a:lnTo>
                    <a:lnTo>
                      <a:pt x="332" y="199"/>
                    </a:lnTo>
                    <a:lnTo>
                      <a:pt x="334" y="203"/>
                    </a:lnTo>
                    <a:lnTo>
                      <a:pt x="330" y="206"/>
                    </a:lnTo>
                    <a:lnTo>
                      <a:pt x="324" y="208"/>
                    </a:lnTo>
                    <a:lnTo>
                      <a:pt x="314" y="206"/>
                    </a:lnTo>
                    <a:lnTo>
                      <a:pt x="307" y="209"/>
                    </a:lnTo>
                    <a:lnTo>
                      <a:pt x="304" y="214"/>
                    </a:lnTo>
                    <a:lnTo>
                      <a:pt x="296" y="214"/>
                    </a:lnTo>
                    <a:lnTo>
                      <a:pt x="284" y="221"/>
                    </a:lnTo>
                    <a:lnTo>
                      <a:pt x="276" y="224"/>
                    </a:lnTo>
                    <a:lnTo>
                      <a:pt x="267" y="224"/>
                    </a:lnTo>
                    <a:lnTo>
                      <a:pt x="264" y="221"/>
                    </a:lnTo>
                    <a:lnTo>
                      <a:pt x="264" y="219"/>
                    </a:lnTo>
                    <a:lnTo>
                      <a:pt x="267" y="213"/>
                    </a:lnTo>
                    <a:lnTo>
                      <a:pt x="267" y="209"/>
                    </a:lnTo>
                    <a:lnTo>
                      <a:pt x="259" y="203"/>
                    </a:lnTo>
                    <a:lnTo>
                      <a:pt x="257" y="204"/>
                    </a:lnTo>
                    <a:lnTo>
                      <a:pt x="251" y="201"/>
                    </a:lnTo>
                    <a:lnTo>
                      <a:pt x="247" y="204"/>
                    </a:lnTo>
                    <a:lnTo>
                      <a:pt x="244" y="203"/>
                    </a:lnTo>
                    <a:lnTo>
                      <a:pt x="249" y="196"/>
                    </a:lnTo>
                    <a:lnTo>
                      <a:pt x="257" y="191"/>
                    </a:lnTo>
                    <a:lnTo>
                      <a:pt x="264" y="189"/>
                    </a:lnTo>
                    <a:lnTo>
                      <a:pt x="267" y="188"/>
                    </a:lnTo>
                    <a:lnTo>
                      <a:pt x="264" y="186"/>
                    </a:lnTo>
                    <a:lnTo>
                      <a:pt x="262" y="179"/>
                    </a:lnTo>
                    <a:lnTo>
                      <a:pt x="261" y="179"/>
                    </a:lnTo>
                    <a:lnTo>
                      <a:pt x="259" y="183"/>
                    </a:lnTo>
                    <a:lnTo>
                      <a:pt x="254" y="179"/>
                    </a:lnTo>
                    <a:lnTo>
                      <a:pt x="249" y="178"/>
                    </a:lnTo>
                    <a:lnTo>
                      <a:pt x="244" y="179"/>
                    </a:lnTo>
                    <a:lnTo>
                      <a:pt x="239" y="181"/>
                    </a:lnTo>
                    <a:lnTo>
                      <a:pt x="234" y="179"/>
                    </a:lnTo>
                    <a:lnTo>
                      <a:pt x="231" y="179"/>
                    </a:lnTo>
                    <a:lnTo>
                      <a:pt x="227" y="176"/>
                    </a:lnTo>
                    <a:lnTo>
                      <a:pt x="229" y="174"/>
                    </a:lnTo>
                    <a:lnTo>
                      <a:pt x="231" y="173"/>
                    </a:lnTo>
                    <a:lnTo>
                      <a:pt x="224" y="171"/>
                    </a:lnTo>
                    <a:lnTo>
                      <a:pt x="214" y="171"/>
                    </a:lnTo>
                    <a:lnTo>
                      <a:pt x="213" y="168"/>
                    </a:lnTo>
                    <a:lnTo>
                      <a:pt x="217" y="168"/>
                    </a:lnTo>
                    <a:lnTo>
                      <a:pt x="226" y="168"/>
                    </a:lnTo>
                    <a:lnTo>
                      <a:pt x="231" y="168"/>
                    </a:lnTo>
                    <a:lnTo>
                      <a:pt x="234" y="166"/>
                    </a:lnTo>
                    <a:lnTo>
                      <a:pt x="239" y="164"/>
                    </a:lnTo>
                    <a:lnTo>
                      <a:pt x="232" y="166"/>
                    </a:lnTo>
                    <a:lnTo>
                      <a:pt x="227" y="164"/>
                    </a:lnTo>
                    <a:lnTo>
                      <a:pt x="226" y="163"/>
                    </a:lnTo>
                    <a:lnTo>
                      <a:pt x="224" y="159"/>
                    </a:lnTo>
                    <a:lnTo>
                      <a:pt x="221" y="163"/>
                    </a:lnTo>
                    <a:lnTo>
                      <a:pt x="219" y="166"/>
                    </a:lnTo>
                    <a:lnTo>
                      <a:pt x="216" y="166"/>
                    </a:lnTo>
                    <a:lnTo>
                      <a:pt x="216" y="164"/>
                    </a:lnTo>
                    <a:lnTo>
                      <a:pt x="213" y="161"/>
                    </a:lnTo>
                    <a:lnTo>
                      <a:pt x="208" y="168"/>
                    </a:lnTo>
                    <a:lnTo>
                      <a:pt x="203" y="168"/>
                    </a:lnTo>
                    <a:lnTo>
                      <a:pt x="199" y="169"/>
                    </a:lnTo>
                    <a:lnTo>
                      <a:pt x="199" y="176"/>
                    </a:lnTo>
                    <a:lnTo>
                      <a:pt x="194" y="181"/>
                    </a:lnTo>
                    <a:lnTo>
                      <a:pt x="191" y="181"/>
                    </a:lnTo>
                    <a:lnTo>
                      <a:pt x="193" y="184"/>
                    </a:lnTo>
                    <a:lnTo>
                      <a:pt x="183" y="194"/>
                    </a:lnTo>
                    <a:lnTo>
                      <a:pt x="181" y="194"/>
                    </a:lnTo>
                    <a:lnTo>
                      <a:pt x="178" y="191"/>
                    </a:lnTo>
                    <a:lnTo>
                      <a:pt x="178" y="194"/>
                    </a:lnTo>
                    <a:lnTo>
                      <a:pt x="178" y="198"/>
                    </a:lnTo>
                    <a:lnTo>
                      <a:pt x="179" y="199"/>
                    </a:lnTo>
                    <a:lnTo>
                      <a:pt x="179" y="204"/>
                    </a:lnTo>
                    <a:lnTo>
                      <a:pt x="179" y="204"/>
                    </a:lnTo>
                    <a:lnTo>
                      <a:pt x="174" y="201"/>
                    </a:lnTo>
                    <a:lnTo>
                      <a:pt x="168" y="201"/>
                    </a:lnTo>
                    <a:lnTo>
                      <a:pt x="163" y="204"/>
                    </a:lnTo>
                    <a:lnTo>
                      <a:pt x="154" y="204"/>
                    </a:lnTo>
                    <a:lnTo>
                      <a:pt x="148" y="203"/>
                    </a:lnTo>
                    <a:lnTo>
                      <a:pt x="144" y="196"/>
                    </a:lnTo>
                    <a:lnTo>
                      <a:pt x="148" y="194"/>
                    </a:lnTo>
                    <a:lnTo>
                      <a:pt x="151" y="194"/>
                    </a:lnTo>
                    <a:lnTo>
                      <a:pt x="151" y="191"/>
                    </a:lnTo>
                    <a:lnTo>
                      <a:pt x="156" y="184"/>
                    </a:lnTo>
                    <a:lnTo>
                      <a:pt x="159" y="184"/>
                    </a:lnTo>
                    <a:lnTo>
                      <a:pt x="158" y="178"/>
                    </a:lnTo>
                    <a:lnTo>
                      <a:pt x="159" y="171"/>
                    </a:lnTo>
                    <a:lnTo>
                      <a:pt x="164" y="171"/>
                    </a:lnTo>
                    <a:lnTo>
                      <a:pt x="169" y="169"/>
                    </a:lnTo>
                    <a:lnTo>
                      <a:pt x="174" y="171"/>
                    </a:lnTo>
                    <a:lnTo>
                      <a:pt x="181" y="171"/>
                    </a:lnTo>
                    <a:lnTo>
                      <a:pt x="183" y="169"/>
                    </a:lnTo>
                    <a:lnTo>
                      <a:pt x="179" y="164"/>
                    </a:lnTo>
                    <a:lnTo>
                      <a:pt x="179" y="161"/>
                    </a:lnTo>
                    <a:lnTo>
                      <a:pt x="179" y="158"/>
                    </a:lnTo>
                    <a:lnTo>
                      <a:pt x="173" y="154"/>
                    </a:lnTo>
                    <a:lnTo>
                      <a:pt x="166" y="149"/>
                    </a:lnTo>
                    <a:lnTo>
                      <a:pt x="166" y="146"/>
                    </a:lnTo>
                    <a:lnTo>
                      <a:pt x="159" y="144"/>
                    </a:lnTo>
                    <a:lnTo>
                      <a:pt x="161" y="139"/>
                    </a:lnTo>
                    <a:lnTo>
                      <a:pt x="159" y="131"/>
                    </a:lnTo>
                    <a:lnTo>
                      <a:pt x="153" y="128"/>
                    </a:lnTo>
                    <a:lnTo>
                      <a:pt x="146" y="121"/>
                    </a:lnTo>
                    <a:lnTo>
                      <a:pt x="143" y="121"/>
                    </a:lnTo>
                    <a:lnTo>
                      <a:pt x="141" y="124"/>
                    </a:lnTo>
                    <a:lnTo>
                      <a:pt x="134" y="123"/>
                    </a:lnTo>
                    <a:lnTo>
                      <a:pt x="126" y="116"/>
                    </a:lnTo>
                    <a:lnTo>
                      <a:pt x="119" y="116"/>
                    </a:lnTo>
                    <a:lnTo>
                      <a:pt x="116" y="111"/>
                    </a:lnTo>
                    <a:lnTo>
                      <a:pt x="114" y="113"/>
                    </a:lnTo>
                    <a:lnTo>
                      <a:pt x="110" y="113"/>
                    </a:lnTo>
                    <a:lnTo>
                      <a:pt x="108" y="116"/>
                    </a:lnTo>
                    <a:lnTo>
                      <a:pt x="103" y="113"/>
                    </a:lnTo>
                    <a:lnTo>
                      <a:pt x="103" y="115"/>
                    </a:lnTo>
                    <a:lnTo>
                      <a:pt x="98" y="113"/>
                    </a:lnTo>
                    <a:lnTo>
                      <a:pt x="100" y="119"/>
                    </a:lnTo>
                    <a:lnTo>
                      <a:pt x="98" y="121"/>
                    </a:lnTo>
                    <a:lnTo>
                      <a:pt x="100" y="128"/>
                    </a:lnTo>
                    <a:lnTo>
                      <a:pt x="95" y="128"/>
                    </a:lnTo>
                    <a:lnTo>
                      <a:pt x="88" y="131"/>
                    </a:lnTo>
                    <a:lnTo>
                      <a:pt x="71" y="134"/>
                    </a:lnTo>
                    <a:lnTo>
                      <a:pt x="68" y="138"/>
                    </a:lnTo>
                    <a:lnTo>
                      <a:pt x="63" y="138"/>
                    </a:lnTo>
                    <a:lnTo>
                      <a:pt x="55" y="141"/>
                    </a:lnTo>
                    <a:lnTo>
                      <a:pt x="50" y="138"/>
                    </a:lnTo>
                    <a:lnTo>
                      <a:pt x="48" y="134"/>
                    </a:lnTo>
                    <a:lnTo>
                      <a:pt x="41" y="133"/>
                    </a:lnTo>
                    <a:lnTo>
                      <a:pt x="35" y="131"/>
                    </a:lnTo>
                    <a:lnTo>
                      <a:pt x="26" y="128"/>
                    </a:lnTo>
                    <a:lnTo>
                      <a:pt x="21" y="128"/>
                    </a:lnTo>
                    <a:lnTo>
                      <a:pt x="18" y="129"/>
                    </a:lnTo>
                    <a:lnTo>
                      <a:pt x="13" y="129"/>
                    </a:lnTo>
                    <a:lnTo>
                      <a:pt x="12" y="126"/>
                    </a:lnTo>
                    <a:lnTo>
                      <a:pt x="5" y="123"/>
                    </a:lnTo>
                    <a:lnTo>
                      <a:pt x="0" y="118"/>
                    </a:lnTo>
                    <a:lnTo>
                      <a:pt x="2" y="118"/>
                    </a:lnTo>
                    <a:lnTo>
                      <a:pt x="2" y="110"/>
                    </a:lnTo>
                    <a:lnTo>
                      <a:pt x="7" y="100"/>
                    </a:lnTo>
                    <a:lnTo>
                      <a:pt x="12" y="100"/>
                    </a:lnTo>
                    <a:lnTo>
                      <a:pt x="12" y="93"/>
                    </a:lnTo>
                    <a:lnTo>
                      <a:pt x="12" y="88"/>
                    </a:lnTo>
                    <a:lnTo>
                      <a:pt x="26" y="73"/>
                    </a:lnTo>
                    <a:lnTo>
                      <a:pt x="28" y="66"/>
                    </a:lnTo>
                    <a:lnTo>
                      <a:pt x="31" y="63"/>
                    </a:lnTo>
                    <a:lnTo>
                      <a:pt x="35" y="63"/>
                    </a:lnTo>
                    <a:lnTo>
                      <a:pt x="36" y="56"/>
                    </a:lnTo>
                    <a:lnTo>
                      <a:pt x="35" y="53"/>
                    </a:lnTo>
                    <a:lnTo>
                      <a:pt x="35" y="50"/>
                    </a:lnTo>
                    <a:lnTo>
                      <a:pt x="36" y="48"/>
                    </a:lnTo>
                    <a:lnTo>
                      <a:pt x="30" y="45"/>
                    </a:lnTo>
                    <a:lnTo>
                      <a:pt x="28" y="38"/>
                    </a:lnTo>
                    <a:lnTo>
                      <a:pt x="25" y="35"/>
                    </a:lnTo>
                    <a:lnTo>
                      <a:pt x="25" y="25"/>
                    </a:lnTo>
                    <a:lnTo>
                      <a:pt x="25" y="21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16" name="Freeform 41"/>
              <p:cNvSpPr>
                <a:spLocks/>
              </p:cNvSpPr>
              <p:nvPr/>
            </p:nvSpPr>
            <p:spPr bwMode="auto">
              <a:xfrm>
                <a:off x="6727527" y="2662725"/>
                <a:ext cx="46020" cy="43579"/>
              </a:xfrm>
              <a:custGeom>
                <a:avLst/>
                <a:gdLst/>
                <a:ahLst/>
                <a:cxnLst>
                  <a:cxn ang="0">
                    <a:pos x="2" y="17"/>
                  </a:cxn>
                  <a:cxn ang="0">
                    <a:pos x="0" y="10"/>
                  </a:cxn>
                  <a:cxn ang="0">
                    <a:pos x="2" y="8"/>
                  </a:cxn>
                  <a:cxn ang="0">
                    <a:pos x="0" y="2"/>
                  </a:cxn>
                  <a:cxn ang="0">
                    <a:pos x="5" y="4"/>
                  </a:cxn>
                  <a:cxn ang="0">
                    <a:pos x="5" y="2"/>
                  </a:cxn>
                  <a:cxn ang="0">
                    <a:pos x="10" y="5"/>
                  </a:cxn>
                  <a:cxn ang="0">
                    <a:pos x="12" y="2"/>
                  </a:cxn>
                  <a:cxn ang="0">
                    <a:pos x="16" y="2"/>
                  </a:cxn>
                  <a:cxn ang="0">
                    <a:pos x="18" y="0"/>
                  </a:cxn>
                  <a:cxn ang="0">
                    <a:pos x="21" y="5"/>
                  </a:cxn>
                  <a:cxn ang="0">
                    <a:pos x="28" y="5"/>
                  </a:cxn>
                  <a:cxn ang="0">
                    <a:pos x="36" y="12"/>
                  </a:cxn>
                  <a:cxn ang="0">
                    <a:pos x="43" y="13"/>
                  </a:cxn>
                  <a:cxn ang="0">
                    <a:pos x="45" y="10"/>
                  </a:cxn>
                  <a:cxn ang="0">
                    <a:pos x="48" y="10"/>
                  </a:cxn>
                  <a:cxn ang="0">
                    <a:pos x="55" y="17"/>
                  </a:cxn>
                  <a:cxn ang="0">
                    <a:pos x="61" y="20"/>
                  </a:cxn>
                  <a:cxn ang="0">
                    <a:pos x="63" y="28"/>
                  </a:cxn>
                  <a:cxn ang="0">
                    <a:pos x="61" y="33"/>
                  </a:cxn>
                  <a:cxn ang="0">
                    <a:pos x="68" y="35"/>
                  </a:cxn>
                  <a:cxn ang="0">
                    <a:pos x="68" y="38"/>
                  </a:cxn>
                  <a:cxn ang="0">
                    <a:pos x="75" y="43"/>
                  </a:cxn>
                  <a:cxn ang="0">
                    <a:pos x="81" y="47"/>
                  </a:cxn>
                  <a:cxn ang="0">
                    <a:pos x="81" y="50"/>
                  </a:cxn>
                  <a:cxn ang="0">
                    <a:pos x="81" y="53"/>
                  </a:cxn>
                  <a:cxn ang="0">
                    <a:pos x="85" y="58"/>
                  </a:cxn>
                  <a:cxn ang="0">
                    <a:pos x="83" y="60"/>
                  </a:cxn>
                  <a:cxn ang="0">
                    <a:pos x="76" y="60"/>
                  </a:cxn>
                  <a:cxn ang="0">
                    <a:pos x="71" y="58"/>
                  </a:cxn>
                  <a:cxn ang="0">
                    <a:pos x="66" y="60"/>
                  </a:cxn>
                  <a:cxn ang="0">
                    <a:pos x="61" y="60"/>
                  </a:cxn>
                  <a:cxn ang="0">
                    <a:pos x="60" y="67"/>
                  </a:cxn>
                  <a:cxn ang="0">
                    <a:pos x="61" y="73"/>
                  </a:cxn>
                  <a:cxn ang="0">
                    <a:pos x="58" y="73"/>
                  </a:cxn>
                  <a:cxn ang="0">
                    <a:pos x="53" y="80"/>
                  </a:cxn>
                  <a:cxn ang="0">
                    <a:pos x="53" y="83"/>
                  </a:cxn>
                  <a:cxn ang="0">
                    <a:pos x="50" y="83"/>
                  </a:cxn>
                  <a:cxn ang="0">
                    <a:pos x="46" y="85"/>
                  </a:cxn>
                  <a:cxn ang="0">
                    <a:pos x="46" y="85"/>
                  </a:cxn>
                  <a:cxn ang="0">
                    <a:pos x="43" y="78"/>
                  </a:cxn>
                  <a:cxn ang="0">
                    <a:pos x="43" y="58"/>
                  </a:cxn>
                  <a:cxn ang="0">
                    <a:pos x="40" y="52"/>
                  </a:cxn>
                  <a:cxn ang="0">
                    <a:pos x="38" y="47"/>
                  </a:cxn>
                  <a:cxn ang="0">
                    <a:pos x="25" y="37"/>
                  </a:cxn>
                  <a:cxn ang="0">
                    <a:pos x="23" y="32"/>
                  </a:cxn>
                  <a:cxn ang="0">
                    <a:pos x="13" y="25"/>
                  </a:cxn>
                  <a:cxn ang="0">
                    <a:pos x="12" y="15"/>
                  </a:cxn>
                  <a:cxn ang="0">
                    <a:pos x="2" y="17"/>
                  </a:cxn>
                </a:cxnLst>
                <a:rect l="0" t="0" r="r" b="b"/>
                <a:pathLst>
                  <a:path w="85" h="85">
                    <a:moveTo>
                      <a:pt x="2" y="17"/>
                    </a:moveTo>
                    <a:lnTo>
                      <a:pt x="0" y="10"/>
                    </a:lnTo>
                    <a:lnTo>
                      <a:pt x="2" y="8"/>
                    </a:lnTo>
                    <a:lnTo>
                      <a:pt x="0" y="2"/>
                    </a:lnTo>
                    <a:lnTo>
                      <a:pt x="5" y="4"/>
                    </a:lnTo>
                    <a:lnTo>
                      <a:pt x="5" y="2"/>
                    </a:lnTo>
                    <a:lnTo>
                      <a:pt x="10" y="5"/>
                    </a:lnTo>
                    <a:lnTo>
                      <a:pt x="12" y="2"/>
                    </a:lnTo>
                    <a:lnTo>
                      <a:pt x="16" y="2"/>
                    </a:lnTo>
                    <a:lnTo>
                      <a:pt x="18" y="0"/>
                    </a:lnTo>
                    <a:lnTo>
                      <a:pt x="21" y="5"/>
                    </a:lnTo>
                    <a:lnTo>
                      <a:pt x="28" y="5"/>
                    </a:lnTo>
                    <a:lnTo>
                      <a:pt x="36" y="12"/>
                    </a:lnTo>
                    <a:lnTo>
                      <a:pt x="43" y="13"/>
                    </a:lnTo>
                    <a:lnTo>
                      <a:pt x="45" y="10"/>
                    </a:lnTo>
                    <a:lnTo>
                      <a:pt x="48" y="10"/>
                    </a:lnTo>
                    <a:lnTo>
                      <a:pt x="55" y="17"/>
                    </a:lnTo>
                    <a:lnTo>
                      <a:pt x="61" y="20"/>
                    </a:lnTo>
                    <a:lnTo>
                      <a:pt x="63" y="28"/>
                    </a:lnTo>
                    <a:lnTo>
                      <a:pt x="61" y="33"/>
                    </a:lnTo>
                    <a:lnTo>
                      <a:pt x="68" y="35"/>
                    </a:lnTo>
                    <a:lnTo>
                      <a:pt x="68" y="38"/>
                    </a:lnTo>
                    <a:lnTo>
                      <a:pt x="75" y="43"/>
                    </a:lnTo>
                    <a:lnTo>
                      <a:pt x="81" y="47"/>
                    </a:lnTo>
                    <a:lnTo>
                      <a:pt x="81" y="50"/>
                    </a:lnTo>
                    <a:lnTo>
                      <a:pt x="81" y="53"/>
                    </a:lnTo>
                    <a:lnTo>
                      <a:pt x="85" y="58"/>
                    </a:lnTo>
                    <a:lnTo>
                      <a:pt x="83" y="60"/>
                    </a:lnTo>
                    <a:lnTo>
                      <a:pt x="76" y="60"/>
                    </a:lnTo>
                    <a:lnTo>
                      <a:pt x="71" y="58"/>
                    </a:lnTo>
                    <a:lnTo>
                      <a:pt x="66" y="60"/>
                    </a:lnTo>
                    <a:lnTo>
                      <a:pt x="61" y="60"/>
                    </a:lnTo>
                    <a:lnTo>
                      <a:pt x="60" y="67"/>
                    </a:lnTo>
                    <a:lnTo>
                      <a:pt x="61" y="73"/>
                    </a:lnTo>
                    <a:lnTo>
                      <a:pt x="58" y="73"/>
                    </a:lnTo>
                    <a:lnTo>
                      <a:pt x="53" y="80"/>
                    </a:lnTo>
                    <a:lnTo>
                      <a:pt x="53" y="83"/>
                    </a:lnTo>
                    <a:lnTo>
                      <a:pt x="50" y="83"/>
                    </a:lnTo>
                    <a:lnTo>
                      <a:pt x="46" y="85"/>
                    </a:lnTo>
                    <a:lnTo>
                      <a:pt x="46" y="85"/>
                    </a:lnTo>
                    <a:lnTo>
                      <a:pt x="43" y="78"/>
                    </a:lnTo>
                    <a:lnTo>
                      <a:pt x="43" y="58"/>
                    </a:lnTo>
                    <a:lnTo>
                      <a:pt x="40" y="52"/>
                    </a:lnTo>
                    <a:lnTo>
                      <a:pt x="38" y="47"/>
                    </a:lnTo>
                    <a:lnTo>
                      <a:pt x="25" y="37"/>
                    </a:lnTo>
                    <a:lnTo>
                      <a:pt x="23" y="32"/>
                    </a:lnTo>
                    <a:lnTo>
                      <a:pt x="13" y="25"/>
                    </a:lnTo>
                    <a:lnTo>
                      <a:pt x="12" y="15"/>
                    </a:lnTo>
                    <a:lnTo>
                      <a:pt x="2" y="17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17" name="Freeform 42"/>
              <p:cNvSpPr>
                <a:spLocks/>
              </p:cNvSpPr>
              <p:nvPr/>
            </p:nvSpPr>
            <p:spPr bwMode="auto">
              <a:xfrm>
                <a:off x="6656891" y="2671026"/>
                <a:ext cx="114516" cy="63293"/>
              </a:xfrm>
              <a:custGeom>
                <a:avLst/>
                <a:gdLst/>
                <a:ahLst/>
                <a:cxnLst>
                  <a:cxn ang="0">
                    <a:pos x="53" y="3"/>
                  </a:cxn>
                  <a:cxn ang="0">
                    <a:pos x="61" y="2"/>
                  </a:cxn>
                  <a:cxn ang="0">
                    <a:pos x="76" y="7"/>
                  </a:cxn>
                  <a:cxn ang="0">
                    <a:pos x="85" y="12"/>
                  </a:cxn>
                  <a:cxn ang="0">
                    <a:pos x="98" y="12"/>
                  </a:cxn>
                  <a:cxn ang="0">
                    <a:pos x="106" y="8"/>
                  </a:cxn>
                  <a:cxn ang="0">
                    <a:pos x="130" y="2"/>
                  </a:cxn>
                  <a:cxn ang="0">
                    <a:pos x="146" y="10"/>
                  </a:cxn>
                  <a:cxn ang="0">
                    <a:pos x="158" y="22"/>
                  </a:cxn>
                  <a:cxn ang="0">
                    <a:pos x="173" y="37"/>
                  </a:cxn>
                  <a:cxn ang="0">
                    <a:pos x="176" y="63"/>
                  </a:cxn>
                  <a:cxn ang="0">
                    <a:pos x="183" y="77"/>
                  </a:cxn>
                  <a:cxn ang="0">
                    <a:pos x="198" y="78"/>
                  </a:cxn>
                  <a:cxn ang="0">
                    <a:pos x="209" y="75"/>
                  </a:cxn>
                  <a:cxn ang="0">
                    <a:pos x="211" y="80"/>
                  </a:cxn>
                  <a:cxn ang="0">
                    <a:pos x="214" y="85"/>
                  </a:cxn>
                  <a:cxn ang="0">
                    <a:pos x="206" y="91"/>
                  </a:cxn>
                  <a:cxn ang="0">
                    <a:pos x="196" y="96"/>
                  </a:cxn>
                  <a:cxn ang="0">
                    <a:pos x="194" y="103"/>
                  </a:cxn>
                  <a:cxn ang="0">
                    <a:pos x="191" y="113"/>
                  </a:cxn>
                  <a:cxn ang="0">
                    <a:pos x="188" y="118"/>
                  </a:cxn>
                  <a:cxn ang="0">
                    <a:pos x="181" y="113"/>
                  </a:cxn>
                  <a:cxn ang="0">
                    <a:pos x="173" y="113"/>
                  </a:cxn>
                  <a:cxn ang="0">
                    <a:pos x="158" y="110"/>
                  </a:cxn>
                  <a:cxn ang="0">
                    <a:pos x="138" y="116"/>
                  </a:cxn>
                  <a:cxn ang="0">
                    <a:pos x="130" y="121"/>
                  </a:cxn>
                  <a:cxn ang="0">
                    <a:pos x="116" y="121"/>
                  </a:cxn>
                  <a:cxn ang="0">
                    <a:pos x="108" y="120"/>
                  </a:cxn>
                  <a:cxn ang="0">
                    <a:pos x="100" y="120"/>
                  </a:cxn>
                  <a:cxn ang="0">
                    <a:pos x="83" y="121"/>
                  </a:cxn>
                  <a:cxn ang="0">
                    <a:pos x="78" y="118"/>
                  </a:cxn>
                  <a:cxn ang="0">
                    <a:pos x="66" y="121"/>
                  </a:cxn>
                  <a:cxn ang="0">
                    <a:pos x="65" y="116"/>
                  </a:cxn>
                  <a:cxn ang="0">
                    <a:pos x="63" y="110"/>
                  </a:cxn>
                  <a:cxn ang="0">
                    <a:pos x="55" y="105"/>
                  </a:cxn>
                  <a:cxn ang="0">
                    <a:pos x="58" y="96"/>
                  </a:cxn>
                  <a:cxn ang="0">
                    <a:pos x="45" y="100"/>
                  </a:cxn>
                  <a:cxn ang="0">
                    <a:pos x="37" y="100"/>
                  </a:cxn>
                  <a:cxn ang="0">
                    <a:pos x="27" y="93"/>
                  </a:cxn>
                  <a:cxn ang="0">
                    <a:pos x="28" y="85"/>
                  </a:cxn>
                  <a:cxn ang="0">
                    <a:pos x="15" y="78"/>
                  </a:cxn>
                  <a:cxn ang="0">
                    <a:pos x="7" y="67"/>
                  </a:cxn>
                  <a:cxn ang="0">
                    <a:pos x="0" y="62"/>
                  </a:cxn>
                  <a:cxn ang="0">
                    <a:pos x="10" y="57"/>
                  </a:cxn>
                  <a:cxn ang="0">
                    <a:pos x="18" y="53"/>
                  </a:cxn>
                  <a:cxn ang="0">
                    <a:pos x="22" y="45"/>
                  </a:cxn>
                  <a:cxn ang="0">
                    <a:pos x="35" y="20"/>
                  </a:cxn>
                  <a:cxn ang="0">
                    <a:pos x="47" y="10"/>
                  </a:cxn>
                  <a:cxn ang="0">
                    <a:pos x="48" y="3"/>
                  </a:cxn>
                </a:cxnLst>
                <a:rect l="0" t="0" r="r" b="b"/>
                <a:pathLst>
                  <a:path w="214" h="123">
                    <a:moveTo>
                      <a:pt x="48" y="3"/>
                    </a:moveTo>
                    <a:lnTo>
                      <a:pt x="53" y="3"/>
                    </a:lnTo>
                    <a:lnTo>
                      <a:pt x="56" y="2"/>
                    </a:lnTo>
                    <a:lnTo>
                      <a:pt x="61" y="2"/>
                    </a:lnTo>
                    <a:lnTo>
                      <a:pt x="70" y="5"/>
                    </a:lnTo>
                    <a:lnTo>
                      <a:pt x="76" y="7"/>
                    </a:lnTo>
                    <a:lnTo>
                      <a:pt x="83" y="8"/>
                    </a:lnTo>
                    <a:lnTo>
                      <a:pt x="85" y="12"/>
                    </a:lnTo>
                    <a:lnTo>
                      <a:pt x="90" y="15"/>
                    </a:lnTo>
                    <a:lnTo>
                      <a:pt x="98" y="12"/>
                    </a:lnTo>
                    <a:lnTo>
                      <a:pt x="103" y="12"/>
                    </a:lnTo>
                    <a:lnTo>
                      <a:pt x="106" y="8"/>
                    </a:lnTo>
                    <a:lnTo>
                      <a:pt x="123" y="5"/>
                    </a:lnTo>
                    <a:lnTo>
                      <a:pt x="130" y="2"/>
                    </a:lnTo>
                    <a:lnTo>
                      <a:pt x="145" y="0"/>
                    </a:lnTo>
                    <a:lnTo>
                      <a:pt x="146" y="10"/>
                    </a:lnTo>
                    <a:lnTo>
                      <a:pt x="156" y="17"/>
                    </a:lnTo>
                    <a:lnTo>
                      <a:pt x="158" y="22"/>
                    </a:lnTo>
                    <a:lnTo>
                      <a:pt x="171" y="32"/>
                    </a:lnTo>
                    <a:lnTo>
                      <a:pt x="173" y="37"/>
                    </a:lnTo>
                    <a:lnTo>
                      <a:pt x="176" y="43"/>
                    </a:lnTo>
                    <a:lnTo>
                      <a:pt x="176" y="63"/>
                    </a:lnTo>
                    <a:lnTo>
                      <a:pt x="179" y="70"/>
                    </a:lnTo>
                    <a:lnTo>
                      <a:pt x="183" y="77"/>
                    </a:lnTo>
                    <a:lnTo>
                      <a:pt x="189" y="78"/>
                    </a:lnTo>
                    <a:lnTo>
                      <a:pt x="198" y="78"/>
                    </a:lnTo>
                    <a:lnTo>
                      <a:pt x="203" y="75"/>
                    </a:lnTo>
                    <a:lnTo>
                      <a:pt x="209" y="75"/>
                    </a:lnTo>
                    <a:lnTo>
                      <a:pt x="214" y="78"/>
                    </a:lnTo>
                    <a:lnTo>
                      <a:pt x="211" y="80"/>
                    </a:lnTo>
                    <a:lnTo>
                      <a:pt x="214" y="82"/>
                    </a:lnTo>
                    <a:lnTo>
                      <a:pt x="214" y="85"/>
                    </a:lnTo>
                    <a:lnTo>
                      <a:pt x="211" y="90"/>
                    </a:lnTo>
                    <a:lnTo>
                      <a:pt x="206" y="91"/>
                    </a:lnTo>
                    <a:lnTo>
                      <a:pt x="198" y="91"/>
                    </a:lnTo>
                    <a:lnTo>
                      <a:pt x="196" y="96"/>
                    </a:lnTo>
                    <a:lnTo>
                      <a:pt x="193" y="100"/>
                    </a:lnTo>
                    <a:lnTo>
                      <a:pt x="194" y="103"/>
                    </a:lnTo>
                    <a:lnTo>
                      <a:pt x="194" y="110"/>
                    </a:lnTo>
                    <a:lnTo>
                      <a:pt x="191" y="113"/>
                    </a:lnTo>
                    <a:lnTo>
                      <a:pt x="193" y="118"/>
                    </a:lnTo>
                    <a:lnTo>
                      <a:pt x="188" y="118"/>
                    </a:lnTo>
                    <a:lnTo>
                      <a:pt x="186" y="116"/>
                    </a:lnTo>
                    <a:lnTo>
                      <a:pt x="181" y="113"/>
                    </a:lnTo>
                    <a:lnTo>
                      <a:pt x="176" y="115"/>
                    </a:lnTo>
                    <a:lnTo>
                      <a:pt x="173" y="113"/>
                    </a:lnTo>
                    <a:lnTo>
                      <a:pt x="164" y="110"/>
                    </a:lnTo>
                    <a:lnTo>
                      <a:pt x="158" y="110"/>
                    </a:lnTo>
                    <a:lnTo>
                      <a:pt x="151" y="110"/>
                    </a:lnTo>
                    <a:lnTo>
                      <a:pt x="138" y="116"/>
                    </a:lnTo>
                    <a:lnTo>
                      <a:pt x="135" y="120"/>
                    </a:lnTo>
                    <a:lnTo>
                      <a:pt x="130" y="121"/>
                    </a:lnTo>
                    <a:lnTo>
                      <a:pt x="126" y="123"/>
                    </a:lnTo>
                    <a:lnTo>
                      <a:pt x="116" y="121"/>
                    </a:lnTo>
                    <a:lnTo>
                      <a:pt x="113" y="121"/>
                    </a:lnTo>
                    <a:lnTo>
                      <a:pt x="108" y="120"/>
                    </a:lnTo>
                    <a:lnTo>
                      <a:pt x="103" y="121"/>
                    </a:lnTo>
                    <a:lnTo>
                      <a:pt x="100" y="120"/>
                    </a:lnTo>
                    <a:lnTo>
                      <a:pt x="91" y="123"/>
                    </a:lnTo>
                    <a:lnTo>
                      <a:pt x="83" y="121"/>
                    </a:lnTo>
                    <a:lnTo>
                      <a:pt x="81" y="121"/>
                    </a:lnTo>
                    <a:lnTo>
                      <a:pt x="78" y="118"/>
                    </a:lnTo>
                    <a:lnTo>
                      <a:pt x="71" y="118"/>
                    </a:lnTo>
                    <a:lnTo>
                      <a:pt x="66" y="121"/>
                    </a:lnTo>
                    <a:lnTo>
                      <a:pt x="63" y="118"/>
                    </a:lnTo>
                    <a:lnTo>
                      <a:pt x="65" y="116"/>
                    </a:lnTo>
                    <a:lnTo>
                      <a:pt x="66" y="113"/>
                    </a:lnTo>
                    <a:lnTo>
                      <a:pt x="63" y="110"/>
                    </a:lnTo>
                    <a:lnTo>
                      <a:pt x="56" y="110"/>
                    </a:lnTo>
                    <a:lnTo>
                      <a:pt x="55" y="105"/>
                    </a:lnTo>
                    <a:lnTo>
                      <a:pt x="53" y="101"/>
                    </a:lnTo>
                    <a:lnTo>
                      <a:pt x="58" y="96"/>
                    </a:lnTo>
                    <a:lnTo>
                      <a:pt x="50" y="96"/>
                    </a:lnTo>
                    <a:lnTo>
                      <a:pt x="45" y="100"/>
                    </a:lnTo>
                    <a:lnTo>
                      <a:pt x="42" y="98"/>
                    </a:lnTo>
                    <a:lnTo>
                      <a:pt x="37" y="100"/>
                    </a:lnTo>
                    <a:lnTo>
                      <a:pt x="35" y="96"/>
                    </a:lnTo>
                    <a:lnTo>
                      <a:pt x="27" y="93"/>
                    </a:lnTo>
                    <a:lnTo>
                      <a:pt x="25" y="91"/>
                    </a:lnTo>
                    <a:lnTo>
                      <a:pt x="28" y="85"/>
                    </a:lnTo>
                    <a:lnTo>
                      <a:pt x="22" y="82"/>
                    </a:lnTo>
                    <a:lnTo>
                      <a:pt x="15" y="78"/>
                    </a:lnTo>
                    <a:lnTo>
                      <a:pt x="13" y="75"/>
                    </a:lnTo>
                    <a:lnTo>
                      <a:pt x="7" y="67"/>
                    </a:lnTo>
                    <a:lnTo>
                      <a:pt x="5" y="63"/>
                    </a:lnTo>
                    <a:lnTo>
                      <a:pt x="0" y="62"/>
                    </a:lnTo>
                    <a:lnTo>
                      <a:pt x="5" y="57"/>
                    </a:lnTo>
                    <a:lnTo>
                      <a:pt x="10" y="57"/>
                    </a:lnTo>
                    <a:lnTo>
                      <a:pt x="12" y="52"/>
                    </a:lnTo>
                    <a:lnTo>
                      <a:pt x="18" y="53"/>
                    </a:lnTo>
                    <a:lnTo>
                      <a:pt x="22" y="50"/>
                    </a:lnTo>
                    <a:lnTo>
                      <a:pt x="22" y="45"/>
                    </a:lnTo>
                    <a:lnTo>
                      <a:pt x="30" y="33"/>
                    </a:lnTo>
                    <a:lnTo>
                      <a:pt x="35" y="20"/>
                    </a:lnTo>
                    <a:lnTo>
                      <a:pt x="42" y="12"/>
                    </a:lnTo>
                    <a:lnTo>
                      <a:pt x="47" y="10"/>
                    </a:lnTo>
                    <a:lnTo>
                      <a:pt x="48" y="5"/>
                    </a:lnTo>
                    <a:lnTo>
                      <a:pt x="48" y="3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18" name="Freeform 43"/>
              <p:cNvSpPr>
                <a:spLocks/>
              </p:cNvSpPr>
              <p:nvPr/>
            </p:nvSpPr>
            <p:spPr bwMode="auto">
              <a:xfrm>
                <a:off x="6608729" y="2665838"/>
                <a:ext cx="73847" cy="42541"/>
              </a:xfrm>
              <a:custGeom>
                <a:avLst/>
                <a:gdLst/>
                <a:ahLst/>
                <a:cxnLst>
                  <a:cxn ang="0">
                    <a:pos x="90" y="70"/>
                  </a:cxn>
                  <a:cxn ang="0">
                    <a:pos x="95" y="65"/>
                  </a:cxn>
                  <a:cxn ang="0">
                    <a:pos x="100" y="65"/>
                  </a:cxn>
                  <a:cxn ang="0">
                    <a:pos x="102" y="60"/>
                  </a:cxn>
                  <a:cxn ang="0">
                    <a:pos x="108" y="61"/>
                  </a:cxn>
                  <a:cxn ang="0">
                    <a:pos x="112" y="58"/>
                  </a:cxn>
                  <a:cxn ang="0">
                    <a:pos x="112" y="53"/>
                  </a:cxn>
                  <a:cxn ang="0">
                    <a:pos x="120" y="41"/>
                  </a:cxn>
                  <a:cxn ang="0">
                    <a:pos x="125" y="28"/>
                  </a:cxn>
                  <a:cxn ang="0">
                    <a:pos x="132" y="20"/>
                  </a:cxn>
                  <a:cxn ang="0">
                    <a:pos x="137" y="18"/>
                  </a:cxn>
                  <a:cxn ang="0">
                    <a:pos x="138" y="13"/>
                  </a:cxn>
                  <a:cxn ang="0">
                    <a:pos x="137" y="8"/>
                  </a:cxn>
                  <a:cxn ang="0">
                    <a:pos x="130" y="5"/>
                  </a:cxn>
                  <a:cxn ang="0">
                    <a:pos x="125" y="0"/>
                  </a:cxn>
                  <a:cxn ang="0">
                    <a:pos x="120" y="3"/>
                  </a:cxn>
                  <a:cxn ang="0">
                    <a:pos x="112" y="1"/>
                  </a:cxn>
                  <a:cxn ang="0">
                    <a:pos x="102" y="1"/>
                  </a:cxn>
                  <a:cxn ang="0">
                    <a:pos x="97" y="0"/>
                  </a:cxn>
                  <a:cxn ang="0">
                    <a:pos x="88" y="1"/>
                  </a:cxn>
                  <a:cxn ang="0">
                    <a:pos x="85" y="6"/>
                  </a:cxn>
                  <a:cxn ang="0">
                    <a:pos x="80" y="10"/>
                  </a:cxn>
                  <a:cxn ang="0">
                    <a:pos x="80" y="15"/>
                  </a:cxn>
                  <a:cxn ang="0">
                    <a:pos x="73" y="8"/>
                  </a:cxn>
                  <a:cxn ang="0">
                    <a:pos x="65" y="13"/>
                  </a:cxn>
                  <a:cxn ang="0">
                    <a:pos x="58" y="16"/>
                  </a:cxn>
                  <a:cxn ang="0">
                    <a:pos x="57" y="20"/>
                  </a:cxn>
                  <a:cxn ang="0">
                    <a:pos x="45" y="21"/>
                  </a:cxn>
                  <a:cxn ang="0">
                    <a:pos x="37" y="23"/>
                  </a:cxn>
                  <a:cxn ang="0">
                    <a:pos x="27" y="21"/>
                  </a:cxn>
                  <a:cxn ang="0">
                    <a:pos x="12" y="13"/>
                  </a:cxn>
                  <a:cxn ang="0">
                    <a:pos x="12" y="16"/>
                  </a:cxn>
                  <a:cxn ang="0">
                    <a:pos x="12" y="21"/>
                  </a:cxn>
                  <a:cxn ang="0">
                    <a:pos x="12" y="25"/>
                  </a:cxn>
                  <a:cxn ang="0">
                    <a:pos x="2" y="25"/>
                  </a:cxn>
                  <a:cxn ang="0">
                    <a:pos x="0" y="26"/>
                  </a:cxn>
                  <a:cxn ang="0">
                    <a:pos x="5" y="31"/>
                  </a:cxn>
                  <a:cxn ang="0">
                    <a:pos x="2" y="36"/>
                  </a:cxn>
                  <a:cxn ang="0">
                    <a:pos x="2" y="41"/>
                  </a:cxn>
                  <a:cxn ang="0">
                    <a:pos x="5" y="45"/>
                  </a:cxn>
                  <a:cxn ang="0">
                    <a:pos x="0" y="50"/>
                  </a:cxn>
                  <a:cxn ang="0">
                    <a:pos x="0" y="50"/>
                  </a:cxn>
                  <a:cxn ang="0">
                    <a:pos x="5" y="56"/>
                  </a:cxn>
                  <a:cxn ang="0">
                    <a:pos x="7" y="63"/>
                  </a:cxn>
                  <a:cxn ang="0">
                    <a:pos x="10" y="65"/>
                  </a:cxn>
                  <a:cxn ang="0">
                    <a:pos x="20" y="73"/>
                  </a:cxn>
                  <a:cxn ang="0">
                    <a:pos x="25" y="75"/>
                  </a:cxn>
                  <a:cxn ang="0">
                    <a:pos x="30" y="76"/>
                  </a:cxn>
                  <a:cxn ang="0">
                    <a:pos x="42" y="80"/>
                  </a:cxn>
                  <a:cxn ang="0">
                    <a:pos x="52" y="81"/>
                  </a:cxn>
                  <a:cxn ang="0">
                    <a:pos x="55" y="78"/>
                  </a:cxn>
                  <a:cxn ang="0">
                    <a:pos x="58" y="78"/>
                  </a:cxn>
                  <a:cxn ang="0">
                    <a:pos x="62" y="75"/>
                  </a:cxn>
                  <a:cxn ang="0">
                    <a:pos x="67" y="73"/>
                  </a:cxn>
                  <a:cxn ang="0">
                    <a:pos x="70" y="73"/>
                  </a:cxn>
                  <a:cxn ang="0">
                    <a:pos x="72" y="71"/>
                  </a:cxn>
                  <a:cxn ang="0">
                    <a:pos x="78" y="66"/>
                  </a:cxn>
                  <a:cxn ang="0">
                    <a:pos x="82" y="68"/>
                  </a:cxn>
                  <a:cxn ang="0">
                    <a:pos x="87" y="68"/>
                  </a:cxn>
                  <a:cxn ang="0">
                    <a:pos x="90" y="70"/>
                  </a:cxn>
                </a:cxnLst>
                <a:rect l="0" t="0" r="r" b="b"/>
                <a:pathLst>
                  <a:path w="138" h="81">
                    <a:moveTo>
                      <a:pt x="90" y="70"/>
                    </a:moveTo>
                    <a:lnTo>
                      <a:pt x="95" y="65"/>
                    </a:lnTo>
                    <a:lnTo>
                      <a:pt x="100" y="65"/>
                    </a:lnTo>
                    <a:lnTo>
                      <a:pt x="102" y="60"/>
                    </a:lnTo>
                    <a:lnTo>
                      <a:pt x="108" y="61"/>
                    </a:lnTo>
                    <a:lnTo>
                      <a:pt x="112" y="58"/>
                    </a:lnTo>
                    <a:lnTo>
                      <a:pt x="112" y="53"/>
                    </a:lnTo>
                    <a:lnTo>
                      <a:pt x="120" y="41"/>
                    </a:lnTo>
                    <a:lnTo>
                      <a:pt x="125" y="28"/>
                    </a:lnTo>
                    <a:lnTo>
                      <a:pt x="132" y="20"/>
                    </a:lnTo>
                    <a:lnTo>
                      <a:pt x="137" y="18"/>
                    </a:lnTo>
                    <a:lnTo>
                      <a:pt x="138" y="13"/>
                    </a:lnTo>
                    <a:lnTo>
                      <a:pt x="137" y="8"/>
                    </a:lnTo>
                    <a:lnTo>
                      <a:pt x="130" y="5"/>
                    </a:lnTo>
                    <a:lnTo>
                      <a:pt x="125" y="0"/>
                    </a:lnTo>
                    <a:lnTo>
                      <a:pt x="120" y="3"/>
                    </a:lnTo>
                    <a:lnTo>
                      <a:pt x="112" y="1"/>
                    </a:lnTo>
                    <a:lnTo>
                      <a:pt x="102" y="1"/>
                    </a:lnTo>
                    <a:lnTo>
                      <a:pt x="97" y="0"/>
                    </a:lnTo>
                    <a:lnTo>
                      <a:pt x="88" y="1"/>
                    </a:lnTo>
                    <a:lnTo>
                      <a:pt x="85" y="6"/>
                    </a:lnTo>
                    <a:lnTo>
                      <a:pt x="80" y="10"/>
                    </a:lnTo>
                    <a:lnTo>
                      <a:pt x="80" y="15"/>
                    </a:lnTo>
                    <a:lnTo>
                      <a:pt x="73" y="8"/>
                    </a:lnTo>
                    <a:lnTo>
                      <a:pt x="65" y="13"/>
                    </a:lnTo>
                    <a:lnTo>
                      <a:pt x="58" y="16"/>
                    </a:lnTo>
                    <a:lnTo>
                      <a:pt x="57" y="20"/>
                    </a:lnTo>
                    <a:lnTo>
                      <a:pt x="45" y="21"/>
                    </a:lnTo>
                    <a:lnTo>
                      <a:pt x="37" y="23"/>
                    </a:lnTo>
                    <a:lnTo>
                      <a:pt x="27" y="21"/>
                    </a:lnTo>
                    <a:lnTo>
                      <a:pt x="12" y="13"/>
                    </a:lnTo>
                    <a:lnTo>
                      <a:pt x="12" y="16"/>
                    </a:lnTo>
                    <a:lnTo>
                      <a:pt x="12" y="21"/>
                    </a:lnTo>
                    <a:lnTo>
                      <a:pt x="12" y="25"/>
                    </a:lnTo>
                    <a:lnTo>
                      <a:pt x="2" y="25"/>
                    </a:lnTo>
                    <a:lnTo>
                      <a:pt x="0" y="26"/>
                    </a:lnTo>
                    <a:lnTo>
                      <a:pt x="5" y="31"/>
                    </a:lnTo>
                    <a:lnTo>
                      <a:pt x="2" y="36"/>
                    </a:lnTo>
                    <a:lnTo>
                      <a:pt x="2" y="41"/>
                    </a:lnTo>
                    <a:lnTo>
                      <a:pt x="5" y="45"/>
                    </a:lnTo>
                    <a:lnTo>
                      <a:pt x="0" y="50"/>
                    </a:lnTo>
                    <a:lnTo>
                      <a:pt x="0" y="50"/>
                    </a:lnTo>
                    <a:lnTo>
                      <a:pt x="5" y="56"/>
                    </a:lnTo>
                    <a:lnTo>
                      <a:pt x="7" y="63"/>
                    </a:lnTo>
                    <a:lnTo>
                      <a:pt x="10" y="65"/>
                    </a:lnTo>
                    <a:lnTo>
                      <a:pt x="20" y="73"/>
                    </a:lnTo>
                    <a:lnTo>
                      <a:pt x="25" y="75"/>
                    </a:lnTo>
                    <a:lnTo>
                      <a:pt x="30" y="76"/>
                    </a:lnTo>
                    <a:lnTo>
                      <a:pt x="42" y="80"/>
                    </a:lnTo>
                    <a:lnTo>
                      <a:pt x="52" y="81"/>
                    </a:lnTo>
                    <a:lnTo>
                      <a:pt x="55" y="78"/>
                    </a:lnTo>
                    <a:lnTo>
                      <a:pt x="58" y="78"/>
                    </a:lnTo>
                    <a:lnTo>
                      <a:pt x="62" y="75"/>
                    </a:lnTo>
                    <a:lnTo>
                      <a:pt x="67" y="73"/>
                    </a:lnTo>
                    <a:lnTo>
                      <a:pt x="70" y="73"/>
                    </a:lnTo>
                    <a:lnTo>
                      <a:pt x="72" y="71"/>
                    </a:lnTo>
                    <a:lnTo>
                      <a:pt x="78" y="66"/>
                    </a:lnTo>
                    <a:lnTo>
                      <a:pt x="82" y="68"/>
                    </a:lnTo>
                    <a:lnTo>
                      <a:pt x="87" y="68"/>
                    </a:lnTo>
                    <a:lnTo>
                      <a:pt x="90" y="70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19" name="Freeform 44"/>
              <p:cNvSpPr>
                <a:spLocks/>
              </p:cNvSpPr>
              <p:nvPr/>
            </p:nvSpPr>
            <p:spPr bwMode="auto">
              <a:xfrm>
                <a:off x="6614081" y="2654424"/>
                <a:ext cx="65285" cy="23865"/>
              </a:xfrm>
              <a:custGeom>
                <a:avLst/>
                <a:gdLst/>
                <a:ahLst/>
                <a:cxnLst>
                  <a:cxn ang="0">
                    <a:pos x="2" y="36"/>
                  </a:cxn>
                  <a:cxn ang="0">
                    <a:pos x="17" y="44"/>
                  </a:cxn>
                  <a:cxn ang="0">
                    <a:pos x="27" y="46"/>
                  </a:cxn>
                  <a:cxn ang="0">
                    <a:pos x="35" y="44"/>
                  </a:cxn>
                  <a:cxn ang="0">
                    <a:pos x="47" y="43"/>
                  </a:cxn>
                  <a:cxn ang="0">
                    <a:pos x="48" y="39"/>
                  </a:cxn>
                  <a:cxn ang="0">
                    <a:pos x="55" y="36"/>
                  </a:cxn>
                  <a:cxn ang="0">
                    <a:pos x="63" y="31"/>
                  </a:cxn>
                  <a:cxn ang="0">
                    <a:pos x="70" y="38"/>
                  </a:cxn>
                  <a:cxn ang="0">
                    <a:pos x="70" y="33"/>
                  </a:cxn>
                  <a:cxn ang="0">
                    <a:pos x="75" y="29"/>
                  </a:cxn>
                  <a:cxn ang="0">
                    <a:pos x="78" y="24"/>
                  </a:cxn>
                  <a:cxn ang="0">
                    <a:pos x="87" y="23"/>
                  </a:cxn>
                  <a:cxn ang="0">
                    <a:pos x="92" y="24"/>
                  </a:cxn>
                  <a:cxn ang="0">
                    <a:pos x="102" y="24"/>
                  </a:cxn>
                  <a:cxn ang="0">
                    <a:pos x="110" y="26"/>
                  </a:cxn>
                  <a:cxn ang="0">
                    <a:pos x="117" y="23"/>
                  </a:cxn>
                  <a:cxn ang="0">
                    <a:pos x="117" y="15"/>
                  </a:cxn>
                  <a:cxn ang="0">
                    <a:pos x="122" y="5"/>
                  </a:cxn>
                  <a:cxn ang="0">
                    <a:pos x="122" y="5"/>
                  </a:cxn>
                  <a:cxn ang="0">
                    <a:pos x="112" y="0"/>
                  </a:cxn>
                  <a:cxn ang="0">
                    <a:pos x="102" y="0"/>
                  </a:cxn>
                  <a:cxn ang="0">
                    <a:pos x="98" y="1"/>
                  </a:cxn>
                  <a:cxn ang="0">
                    <a:pos x="95" y="0"/>
                  </a:cxn>
                  <a:cxn ang="0">
                    <a:pos x="92" y="0"/>
                  </a:cxn>
                  <a:cxn ang="0">
                    <a:pos x="88" y="3"/>
                  </a:cxn>
                  <a:cxn ang="0">
                    <a:pos x="85" y="0"/>
                  </a:cxn>
                  <a:cxn ang="0">
                    <a:pos x="78" y="0"/>
                  </a:cxn>
                  <a:cxn ang="0">
                    <a:pos x="75" y="0"/>
                  </a:cxn>
                  <a:cxn ang="0">
                    <a:pos x="72" y="1"/>
                  </a:cxn>
                  <a:cxn ang="0">
                    <a:pos x="68" y="5"/>
                  </a:cxn>
                  <a:cxn ang="0">
                    <a:pos x="63" y="5"/>
                  </a:cxn>
                  <a:cxn ang="0">
                    <a:pos x="63" y="5"/>
                  </a:cxn>
                  <a:cxn ang="0">
                    <a:pos x="63" y="5"/>
                  </a:cxn>
                  <a:cxn ang="0">
                    <a:pos x="52" y="5"/>
                  </a:cxn>
                  <a:cxn ang="0">
                    <a:pos x="47" y="8"/>
                  </a:cxn>
                  <a:cxn ang="0">
                    <a:pos x="40" y="8"/>
                  </a:cxn>
                  <a:cxn ang="0">
                    <a:pos x="33" y="15"/>
                  </a:cxn>
                  <a:cxn ang="0">
                    <a:pos x="25" y="16"/>
                  </a:cxn>
                  <a:cxn ang="0">
                    <a:pos x="15" y="20"/>
                  </a:cxn>
                  <a:cxn ang="0">
                    <a:pos x="14" y="18"/>
                  </a:cxn>
                  <a:cxn ang="0">
                    <a:pos x="7" y="18"/>
                  </a:cxn>
                  <a:cxn ang="0">
                    <a:pos x="2" y="21"/>
                  </a:cxn>
                  <a:cxn ang="0">
                    <a:pos x="0" y="21"/>
                  </a:cxn>
                  <a:cxn ang="0">
                    <a:pos x="0" y="28"/>
                  </a:cxn>
                  <a:cxn ang="0">
                    <a:pos x="2" y="36"/>
                  </a:cxn>
                </a:cxnLst>
                <a:rect l="0" t="0" r="r" b="b"/>
                <a:pathLst>
                  <a:path w="122" h="46">
                    <a:moveTo>
                      <a:pt x="2" y="36"/>
                    </a:moveTo>
                    <a:lnTo>
                      <a:pt x="17" y="44"/>
                    </a:lnTo>
                    <a:lnTo>
                      <a:pt x="27" y="46"/>
                    </a:lnTo>
                    <a:lnTo>
                      <a:pt x="35" y="44"/>
                    </a:lnTo>
                    <a:lnTo>
                      <a:pt x="47" y="43"/>
                    </a:lnTo>
                    <a:lnTo>
                      <a:pt x="48" y="39"/>
                    </a:lnTo>
                    <a:lnTo>
                      <a:pt x="55" y="36"/>
                    </a:lnTo>
                    <a:lnTo>
                      <a:pt x="63" y="31"/>
                    </a:lnTo>
                    <a:lnTo>
                      <a:pt x="70" y="38"/>
                    </a:lnTo>
                    <a:lnTo>
                      <a:pt x="70" y="33"/>
                    </a:lnTo>
                    <a:lnTo>
                      <a:pt x="75" y="29"/>
                    </a:lnTo>
                    <a:lnTo>
                      <a:pt x="78" y="24"/>
                    </a:lnTo>
                    <a:lnTo>
                      <a:pt x="87" y="23"/>
                    </a:lnTo>
                    <a:lnTo>
                      <a:pt x="92" y="24"/>
                    </a:lnTo>
                    <a:lnTo>
                      <a:pt x="102" y="24"/>
                    </a:lnTo>
                    <a:lnTo>
                      <a:pt x="110" y="26"/>
                    </a:lnTo>
                    <a:lnTo>
                      <a:pt x="117" y="23"/>
                    </a:lnTo>
                    <a:lnTo>
                      <a:pt x="117" y="15"/>
                    </a:lnTo>
                    <a:lnTo>
                      <a:pt x="122" y="5"/>
                    </a:lnTo>
                    <a:lnTo>
                      <a:pt x="122" y="5"/>
                    </a:lnTo>
                    <a:lnTo>
                      <a:pt x="112" y="0"/>
                    </a:lnTo>
                    <a:lnTo>
                      <a:pt x="102" y="0"/>
                    </a:lnTo>
                    <a:lnTo>
                      <a:pt x="98" y="1"/>
                    </a:lnTo>
                    <a:lnTo>
                      <a:pt x="95" y="0"/>
                    </a:lnTo>
                    <a:lnTo>
                      <a:pt x="92" y="0"/>
                    </a:lnTo>
                    <a:lnTo>
                      <a:pt x="88" y="3"/>
                    </a:lnTo>
                    <a:lnTo>
                      <a:pt x="85" y="0"/>
                    </a:lnTo>
                    <a:lnTo>
                      <a:pt x="78" y="0"/>
                    </a:lnTo>
                    <a:lnTo>
                      <a:pt x="75" y="0"/>
                    </a:lnTo>
                    <a:lnTo>
                      <a:pt x="72" y="1"/>
                    </a:lnTo>
                    <a:lnTo>
                      <a:pt x="68" y="5"/>
                    </a:lnTo>
                    <a:lnTo>
                      <a:pt x="63" y="5"/>
                    </a:lnTo>
                    <a:lnTo>
                      <a:pt x="63" y="5"/>
                    </a:lnTo>
                    <a:lnTo>
                      <a:pt x="63" y="5"/>
                    </a:lnTo>
                    <a:lnTo>
                      <a:pt x="52" y="5"/>
                    </a:lnTo>
                    <a:lnTo>
                      <a:pt x="47" y="8"/>
                    </a:lnTo>
                    <a:lnTo>
                      <a:pt x="40" y="8"/>
                    </a:lnTo>
                    <a:lnTo>
                      <a:pt x="33" y="15"/>
                    </a:lnTo>
                    <a:lnTo>
                      <a:pt x="25" y="16"/>
                    </a:lnTo>
                    <a:lnTo>
                      <a:pt x="15" y="20"/>
                    </a:lnTo>
                    <a:lnTo>
                      <a:pt x="14" y="18"/>
                    </a:lnTo>
                    <a:lnTo>
                      <a:pt x="7" y="18"/>
                    </a:lnTo>
                    <a:lnTo>
                      <a:pt x="2" y="21"/>
                    </a:lnTo>
                    <a:lnTo>
                      <a:pt x="0" y="21"/>
                    </a:lnTo>
                    <a:lnTo>
                      <a:pt x="0" y="28"/>
                    </a:lnTo>
                    <a:lnTo>
                      <a:pt x="2" y="36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20" name="Freeform 45"/>
              <p:cNvSpPr>
                <a:spLocks/>
              </p:cNvSpPr>
              <p:nvPr/>
            </p:nvSpPr>
            <p:spPr bwMode="auto">
              <a:xfrm>
                <a:off x="6685787" y="2727056"/>
                <a:ext cx="74917" cy="41504"/>
              </a:xfrm>
              <a:custGeom>
                <a:avLst/>
                <a:gdLst/>
                <a:ahLst/>
                <a:cxnLst>
                  <a:cxn ang="0">
                    <a:pos x="10" y="0"/>
                  </a:cxn>
                  <a:cxn ang="0">
                    <a:pos x="12" y="6"/>
                  </a:cxn>
                  <a:cxn ang="0">
                    <a:pos x="13" y="11"/>
                  </a:cxn>
                  <a:cxn ang="0">
                    <a:pos x="25" y="8"/>
                  </a:cxn>
                  <a:cxn ang="0">
                    <a:pos x="30" y="11"/>
                  </a:cxn>
                  <a:cxn ang="0">
                    <a:pos x="47" y="10"/>
                  </a:cxn>
                  <a:cxn ang="0">
                    <a:pos x="55" y="10"/>
                  </a:cxn>
                  <a:cxn ang="0">
                    <a:pos x="63" y="11"/>
                  </a:cxn>
                  <a:cxn ang="0">
                    <a:pos x="77" y="11"/>
                  </a:cxn>
                  <a:cxn ang="0">
                    <a:pos x="85" y="6"/>
                  </a:cxn>
                  <a:cxn ang="0">
                    <a:pos x="105" y="0"/>
                  </a:cxn>
                  <a:cxn ang="0">
                    <a:pos x="120" y="3"/>
                  </a:cxn>
                  <a:cxn ang="0">
                    <a:pos x="128" y="3"/>
                  </a:cxn>
                  <a:cxn ang="0">
                    <a:pos x="135" y="8"/>
                  </a:cxn>
                  <a:cxn ang="0">
                    <a:pos x="141" y="10"/>
                  </a:cxn>
                  <a:cxn ang="0">
                    <a:pos x="136" y="20"/>
                  </a:cxn>
                  <a:cxn ang="0">
                    <a:pos x="126" y="25"/>
                  </a:cxn>
                  <a:cxn ang="0">
                    <a:pos x="125" y="40"/>
                  </a:cxn>
                  <a:cxn ang="0">
                    <a:pos x="120" y="46"/>
                  </a:cxn>
                  <a:cxn ang="0">
                    <a:pos x="128" y="53"/>
                  </a:cxn>
                  <a:cxn ang="0">
                    <a:pos x="131" y="58"/>
                  </a:cxn>
                  <a:cxn ang="0">
                    <a:pos x="123" y="60"/>
                  </a:cxn>
                  <a:cxn ang="0">
                    <a:pos x="110" y="55"/>
                  </a:cxn>
                  <a:cxn ang="0">
                    <a:pos x="103" y="58"/>
                  </a:cxn>
                  <a:cxn ang="0">
                    <a:pos x="98" y="63"/>
                  </a:cxn>
                  <a:cxn ang="0">
                    <a:pos x="90" y="66"/>
                  </a:cxn>
                  <a:cxn ang="0">
                    <a:pos x="92" y="75"/>
                  </a:cxn>
                  <a:cxn ang="0">
                    <a:pos x="78" y="76"/>
                  </a:cxn>
                  <a:cxn ang="0">
                    <a:pos x="70" y="76"/>
                  </a:cxn>
                  <a:cxn ang="0">
                    <a:pos x="62" y="79"/>
                  </a:cxn>
                  <a:cxn ang="0">
                    <a:pos x="57" y="75"/>
                  </a:cxn>
                  <a:cxn ang="0">
                    <a:pos x="43" y="75"/>
                  </a:cxn>
                  <a:cxn ang="0">
                    <a:pos x="33" y="79"/>
                  </a:cxn>
                  <a:cxn ang="0">
                    <a:pos x="23" y="78"/>
                  </a:cxn>
                  <a:cxn ang="0">
                    <a:pos x="22" y="75"/>
                  </a:cxn>
                  <a:cxn ang="0">
                    <a:pos x="15" y="58"/>
                  </a:cxn>
                  <a:cxn ang="0">
                    <a:pos x="5" y="51"/>
                  </a:cxn>
                  <a:cxn ang="0">
                    <a:pos x="3" y="43"/>
                  </a:cxn>
                  <a:cxn ang="0">
                    <a:pos x="12" y="33"/>
                  </a:cxn>
                  <a:cxn ang="0">
                    <a:pos x="10" y="23"/>
                  </a:cxn>
                  <a:cxn ang="0">
                    <a:pos x="0" y="6"/>
                  </a:cxn>
                  <a:cxn ang="0">
                    <a:pos x="3" y="0"/>
                  </a:cxn>
                </a:cxnLst>
                <a:rect l="0" t="0" r="r" b="b"/>
                <a:pathLst>
                  <a:path w="141" h="79">
                    <a:moveTo>
                      <a:pt x="3" y="0"/>
                    </a:moveTo>
                    <a:lnTo>
                      <a:pt x="10" y="0"/>
                    </a:lnTo>
                    <a:lnTo>
                      <a:pt x="13" y="3"/>
                    </a:lnTo>
                    <a:lnTo>
                      <a:pt x="12" y="6"/>
                    </a:lnTo>
                    <a:lnTo>
                      <a:pt x="10" y="8"/>
                    </a:lnTo>
                    <a:lnTo>
                      <a:pt x="13" y="11"/>
                    </a:lnTo>
                    <a:lnTo>
                      <a:pt x="18" y="8"/>
                    </a:lnTo>
                    <a:lnTo>
                      <a:pt x="25" y="8"/>
                    </a:lnTo>
                    <a:lnTo>
                      <a:pt x="28" y="11"/>
                    </a:lnTo>
                    <a:lnTo>
                      <a:pt x="30" y="11"/>
                    </a:lnTo>
                    <a:lnTo>
                      <a:pt x="38" y="13"/>
                    </a:lnTo>
                    <a:lnTo>
                      <a:pt x="47" y="10"/>
                    </a:lnTo>
                    <a:lnTo>
                      <a:pt x="50" y="11"/>
                    </a:lnTo>
                    <a:lnTo>
                      <a:pt x="55" y="10"/>
                    </a:lnTo>
                    <a:lnTo>
                      <a:pt x="60" y="11"/>
                    </a:lnTo>
                    <a:lnTo>
                      <a:pt x="63" y="11"/>
                    </a:lnTo>
                    <a:lnTo>
                      <a:pt x="73" y="13"/>
                    </a:lnTo>
                    <a:lnTo>
                      <a:pt x="77" y="11"/>
                    </a:lnTo>
                    <a:lnTo>
                      <a:pt x="82" y="10"/>
                    </a:lnTo>
                    <a:lnTo>
                      <a:pt x="85" y="6"/>
                    </a:lnTo>
                    <a:lnTo>
                      <a:pt x="98" y="0"/>
                    </a:lnTo>
                    <a:lnTo>
                      <a:pt x="105" y="0"/>
                    </a:lnTo>
                    <a:lnTo>
                      <a:pt x="111" y="0"/>
                    </a:lnTo>
                    <a:lnTo>
                      <a:pt x="120" y="3"/>
                    </a:lnTo>
                    <a:lnTo>
                      <a:pt x="123" y="5"/>
                    </a:lnTo>
                    <a:lnTo>
                      <a:pt x="128" y="3"/>
                    </a:lnTo>
                    <a:lnTo>
                      <a:pt x="133" y="6"/>
                    </a:lnTo>
                    <a:lnTo>
                      <a:pt x="135" y="8"/>
                    </a:lnTo>
                    <a:lnTo>
                      <a:pt x="140" y="8"/>
                    </a:lnTo>
                    <a:lnTo>
                      <a:pt x="141" y="10"/>
                    </a:lnTo>
                    <a:lnTo>
                      <a:pt x="140" y="18"/>
                    </a:lnTo>
                    <a:lnTo>
                      <a:pt x="136" y="20"/>
                    </a:lnTo>
                    <a:lnTo>
                      <a:pt x="131" y="20"/>
                    </a:lnTo>
                    <a:lnTo>
                      <a:pt x="126" y="25"/>
                    </a:lnTo>
                    <a:lnTo>
                      <a:pt x="126" y="35"/>
                    </a:lnTo>
                    <a:lnTo>
                      <a:pt x="125" y="40"/>
                    </a:lnTo>
                    <a:lnTo>
                      <a:pt x="118" y="45"/>
                    </a:lnTo>
                    <a:lnTo>
                      <a:pt x="120" y="46"/>
                    </a:lnTo>
                    <a:lnTo>
                      <a:pt x="123" y="46"/>
                    </a:lnTo>
                    <a:lnTo>
                      <a:pt x="128" y="53"/>
                    </a:lnTo>
                    <a:lnTo>
                      <a:pt x="131" y="58"/>
                    </a:lnTo>
                    <a:lnTo>
                      <a:pt x="131" y="58"/>
                    </a:lnTo>
                    <a:lnTo>
                      <a:pt x="126" y="58"/>
                    </a:lnTo>
                    <a:lnTo>
                      <a:pt x="123" y="60"/>
                    </a:lnTo>
                    <a:lnTo>
                      <a:pt x="116" y="55"/>
                    </a:lnTo>
                    <a:lnTo>
                      <a:pt x="110" y="55"/>
                    </a:lnTo>
                    <a:lnTo>
                      <a:pt x="106" y="58"/>
                    </a:lnTo>
                    <a:lnTo>
                      <a:pt x="103" y="58"/>
                    </a:lnTo>
                    <a:lnTo>
                      <a:pt x="98" y="63"/>
                    </a:lnTo>
                    <a:lnTo>
                      <a:pt x="98" y="63"/>
                    </a:lnTo>
                    <a:lnTo>
                      <a:pt x="96" y="63"/>
                    </a:lnTo>
                    <a:lnTo>
                      <a:pt x="90" y="66"/>
                    </a:lnTo>
                    <a:lnTo>
                      <a:pt x="90" y="71"/>
                    </a:lnTo>
                    <a:lnTo>
                      <a:pt x="92" y="75"/>
                    </a:lnTo>
                    <a:lnTo>
                      <a:pt x="88" y="78"/>
                    </a:lnTo>
                    <a:lnTo>
                      <a:pt x="78" y="76"/>
                    </a:lnTo>
                    <a:lnTo>
                      <a:pt x="73" y="79"/>
                    </a:lnTo>
                    <a:lnTo>
                      <a:pt x="70" y="76"/>
                    </a:lnTo>
                    <a:lnTo>
                      <a:pt x="65" y="76"/>
                    </a:lnTo>
                    <a:lnTo>
                      <a:pt x="62" y="79"/>
                    </a:lnTo>
                    <a:lnTo>
                      <a:pt x="57" y="79"/>
                    </a:lnTo>
                    <a:lnTo>
                      <a:pt x="57" y="75"/>
                    </a:lnTo>
                    <a:lnTo>
                      <a:pt x="50" y="75"/>
                    </a:lnTo>
                    <a:lnTo>
                      <a:pt x="43" y="75"/>
                    </a:lnTo>
                    <a:lnTo>
                      <a:pt x="40" y="78"/>
                    </a:lnTo>
                    <a:lnTo>
                      <a:pt x="33" y="79"/>
                    </a:lnTo>
                    <a:lnTo>
                      <a:pt x="25" y="79"/>
                    </a:lnTo>
                    <a:lnTo>
                      <a:pt x="23" y="78"/>
                    </a:lnTo>
                    <a:lnTo>
                      <a:pt x="23" y="78"/>
                    </a:lnTo>
                    <a:lnTo>
                      <a:pt x="22" y="75"/>
                    </a:lnTo>
                    <a:lnTo>
                      <a:pt x="22" y="68"/>
                    </a:lnTo>
                    <a:lnTo>
                      <a:pt x="15" y="58"/>
                    </a:lnTo>
                    <a:lnTo>
                      <a:pt x="5" y="51"/>
                    </a:lnTo>
                    <a:lnTo>
                      <a:pt x="5" y="51"/>
                    </a:lnTo>
                    <a:lnTo>
                      <a:pt x="7" y="48"/>
                    </a:lnTo>
                    <a:lnTo>
                      <a:pt x="3" y="43"/>
                    </a:lnTo>
                    <a:lnTo>
                      <a:pt x="3" y="40"/>
                    </a:lnTo>
                    <a:lnTo>
                      <a:pt x="12" y="33"/>
                    </a:lnTo>
                    <a:lnTo>
                      <a:pt x="13" y="28"/>
                    </a:lnTo>
                    <a:lnTo>
                      <a:pt x="10" y="23"/>
                    </a:lnTo>
                    <a:lnTo>
                      <a:pt x="3" y="16"/>
                    </a:lnTo>
                    <a:lnTo>
                      <a:pt x="0" y="6"/>
                    </a:lnTo>
                    <a:lnTo>
                      <a:pt x="3" y="3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21" name="Freeform 46"/>
              <p:cNvSpPr>
                <a:spLocks/>
              </p:cNvSpPr>
              <p:nvPr/>
            </p:nvSpPr>
            <p:spPr bwMode="auto">
              <a:xfrm>
                <a:off x="6664382" y="2754033"/>
                <a:ext cx="33177" cy="23865"/>
              </a:xfrm>
              <a:custGeom>
                <a:avLst/>
                <a:gdLst/>
                <a:ahLst/>
                <a:cxnLst>
                  <a:cxn ang="0">
                    <a:pos x="43" y="0"/>
                  </a:cxn>
                  <a:cxn ang="0">
                    <a:pos x="53" y="7"/>
                  </a:cxn>
                  <a:cxn ang="0">
                    <a:pos x="60" y="17"/>
                  </a:cxn>
                  <a:cxn ang="0">
                    <a:pos x="60" y="24"/>
                  </a:cxn>
                  <a:cxn ang="0">
                    <a:pos x="61" y="27"/>
                  </a:cxn>
                  <a:cxn ang="0">
                    <a:pos x="58" y="30"/>
                  </a:cxn>
                  <a:cxn ang="0">
                    <a:pos x="53" y="30"/>
                  </a:cxn>
                  <a:cxn ang="0">
                    <a:pos x="48" y="33"/>
                  </a:cxn>
                  <a:cxn ang="0">
                    <a:pos x="36" y="32"/>
                  </a:cxn>
                  <a:cxn ang="0">
                    <a:pos x="32" y="35"/>
                  </a:cxn>
                  <a:cxn ang="0">
                    <a:pos x="30" y="37"/>
                  </a:cxn>
                  <a:cxn ang="0">
                    <a:pos x="23" y="38"/>
                  </a:cxn>
                  <a:cxn ang="0">
                    <a:pos x="13" y="45"/>
                  </a:cxn>
                  <a:cxn ang="0">
                    <a:pos x="13" y="45"/>
                  </a:cxn>
                  <a:cxn ang="0">
                    <a:pos x="8" y="42"/>
                  </a:cxn>
                  <a:cxn ang="0">
                    <a:pos x="7" y="37"/>
                  </a:cxn>
                  <a:cxn ang="0">
                    <a:pos x="2" y="30"/>
                  </a:cxn>
                  <a:cxn ang="0">
                    <a:pos x="0" y="22"/>
                  </a:cxn>
                  <a:cxn ang="0">
                    <a:pos x="2" y="15"/>
                  </a:cxn>
                  <a:cxn ang="0">
                    <a:pos x="2" y="15"/>
                  </a:cxn>
                  <a:cxn ang="0">
                    <a:pos x="5" y="14"/>
                  </a:cxn>
                  <a:cxn ang="0">
                    <a:pos x="3" y="10"/>
                  </a:cxn>
                  <a:cxn ang="0">
                    <a:pos x="10" y="7"/>
                  </a:cxn>
                  <a:cxn ang="0">
                    <a:pos x="15" y="5"/>
                  </a:cxn>
                  <a:cxn ang="0">
                    <a:pos x="18" y="4"/>
                  </a:cxn>
                  <a:cxn ang="0">
                    <a:pos x="28" y="2"/>
                  </a:cxn>
                  <a:cxn ang="0">
                    <a:pos x="33" y="2"/>
                  </a:cxn>
                  <a:cxn ang="0">
                    <a:pos x="40" y="0"/>
                  </a:cxn>
                  <a:cxn ang="0">
                    <a:pos x="43" y="0"/>
                  </a:cxn>
                </a:cxnLst>
                <a:rect l="0" t="0" r="r" b="b"/>
                <a:pathLst>
                  <a:path w="61" h="45">
                    <a:moveTo>
                      <a:pt x="43" y="0"/>
                    </a:moveTo>
                    <a:lnTo>
                      <a:pt x="53" y="7"/>
                    </a:lnTo>
                    <a:lnTo>
                      <a:pt x="60" y="17"/>
                    </a:lnTo>
                    <a:lnTo>
                      <a:pt x="60" y="24"/>
                    </a:lnTo>
                    <a:lnTo>
                      <a:pt x="61" y="27"/>
                    </a:lnTo>
                    <a:lnTo>
                      <a:pt x="58" y="30"/>
                    </a:lnTo>
                    <a:lnTo>
                      <a:pt x="53" y="30"/>
                    </a:lnTo>
                    <a:lnTo>
                      <a:pt x="48" y="33"/>
                    </a:lnTo>
                    <a:lnTo>
                      <a:pt x="36" y="32"/>
                    </a:lnTo>
                    <a:lnTo>
                      <a:pt x="32" y="35"/>
                    </a:lnTo>
                    <a:lnTo>
                      <a:pt x="30" y="37"/>
                    </a:lnTo>
                    <a:lnTo>
                      <a:pt x="23" y="38"/>
                    </a:lnTo>
                    <a:lnTo>
                      <a:pt x="13" y="45"/>
                    </a:lnTo>
                    <a:lnTo>
                      <a:pt x="13" y="45"/>
                    </a:lnTo>
                    <a:lnTo>
                      <a:pt x="8" y="42"/>
                    </a:lnTo>
                    <a:lnTo>
                      <a:pt x="7" y="37"/>
                    </a:lnTo>
                    <a:lnTo>
                      <a:pt x="2" y="30"/>
                    </a:lnTo>
                    <a:lnTo>
                      <a:pt x="0" y="22"/>
                    </a:lnTo>
                    <a:lnTo>
                      <a:pt x="2" y="15"/>
                    </a:lnTo>
                    <a:lnTo>
                      <a:pt x="2" y="15"/>
                    </a:lnTo>
                    <a:lnTo>
                      <a:pt x="5" y="14"/>
                    </a:lnTo>
                    <a:lnTo>
                      <a:pt x="3" y="10"/>
                    </a:lnTo>
                    <a:lnTo>
                      <a:pt x="10" y="7"/>
                    </a:lnTo>
                    <a:lnTo>
                      <a:pt x="15" y="5"/>
                    </a:lnTo>
                    <a:lnTo>
                      <a:pt x="18" y="4"/>
                    </a:lnTo>
                    <a:lnTo>
                      <a:pt x="28" y="2"/>
                    </a:lnTo>
                    <a:lnTo>
                      <a:pt x="33" y="2"/>
                    </a:lnTo>
                    <a:lnTo>
                      <a:pt x="40" y="0"/>
                    </a:lnTo>
                    <a:lnTo>
                      <a:pt x="43" y="0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22" name="Freeform 47"/>
              <p:cNvSpPr>
                <a:spLocks/>
              </p:cNvSpPr>
              <p:nvPr/>
            </p:nvSpPr>
            <p:spPr bwMode="auto">
              <a:xfrm>
                <a:off x="6649398" y="2750920"/>
                <a:ext cx="22475" cy="41504"/>
              </a:xfrm>
              <a:custGeom>
                <a:avLst/>
                <a:gdLst/>
                <a:ahLst/>
                <a:cxnLst>
                  <a:cxn ang="0">
                    <a:pos x="32" y="21"/>
                  </a:cxn>
                  <a:cxn ang="0">
                    <a:pos x="30" y="28"/>
                  </a:cxn>
                  <a:cxn ang="0">
                    <a:pos x="32" y="36"/>
                  </a:cxn>
                  <a:cxn ang="0">
                    <a:pos x="37" y="43"/>
                  </a:cxn>
                  <a:cxn ang="0">
                    <a:pos x="38" y="48"/>
                  </a:cxn>
                  <a:cxn ang="0">
                    <a:pos x="43" y="51"/>
                  </a:cxn>
                  <a:cxn ang="0">
                    <a:pos x="43" y="56"/>
                  </a:cxn>
                  <a:cxn ang="0">
                    <a:pos x="40" y="63"/>
                  </a:cxn>
                  <a:cxn ang="0">
                    <a:pos x="30" y="66"/>
                  </a:cxn>
                  <a:cxn ang="0">
                    <a:pos x="30" y="71"/>
                  </a:cxn>
                  <a:cxn ang="0">
                    <a:pos x="27" y="78"/>
                  </a:cxn>
                  <a:cxn ang="0">
                    <a:pos x="23" y="79"/>
                  </a:cxn>
                  <a:cxn ang="0">
                    <a:pos x="18" y="76"/>
                  </a:cxn>
                  <a:cxn ang="0">
                    <a:pos x="13" y="66"/>
                  </a:cxn>
                  <a:cxn ang="0">
                    <a:pos x="5" y="66"/>
                  </a:cxn>
                  <a:cxn ang="0">
                    <a:pos x="3" y="63"/>
                  </a:cxn>
                  <a:cxn ang="0">
                    <a:pos x="5" y="58"/>
                  </a:cxn>
                  <a:cxn ang="0">
                    <a:pos x="2" y="54"/>
                  </a:cxn>
                  <a:cxn ang="0">
                    <a:pos x="2" y="48"/>
                  </a:cxn>
                  <a:cxn ang="0">
                    <a:pos x="3" y="44"/>
                  </a:cxn>
                  <a:cxn ang="0">
                    <a:pos x="2" y="38"/>
                  </a:cxn>
                  <a:cxn ang="0">
                    <a:pos x="3" y="28"/>
                  </a:cxn>
                  <a:cxn ang="0">
                    <a:pos x="5" y="26"/>
                  </a:cxn>
                  <a:cxn ang="0">
                    <a:pos x="7" y="23"/>
                  </a:cxn>
                  <a:cxn ang="0">
                    <a:pos x="0" y="20"/>
                  </a:cxn>
                  <a:cxn ang="0">
                    <a:pos x="0" y="11"/>
                  </a:cxn>
                  <a:cxn ang="0">
                    <a:pos x="3" y="6"/>
                  </a:cxn>
                  <a:cxn ang="0">
                    <a:pos x="8" y="0"/>
                  </a:cxn>
                  <a:cxn ang="0">
                    <a:pos x="10" y="0"/>
                  </a:cxn>
                  <a:cxn ang="0">
                    <a:pos x="13" y="5"/>
                  </a:cxn>
                  <a:cxn ang="0">
                    <a:pos x="17" y="0"/>
                  </a:cxn>
                  <a:cxn ang="0">
                    <a:pos x="17" y="0"/>
                  </a:cxn>
                  <a:cxn ang="0">
                    <a:pos x="18" y="1"/>
                  </a:cxn>
                  <a:cxn ang="0">
                    <a:pos x="22" y="5"/>
                  </a:cxn>
                  <a:cxn ang="0">
                    <a:pos x="25" y="6"/>
                  </a:cxn>
                  <a:cxn ang="0">
                    <a:pos x="30" y="10"/>
                  </a:cxn>
                  <a:cxn ang="0">
                    <a:pos x="30" y="11"/>
                  </a:cxn>
                  <a:cxn ang="0">
                    <a:pos x="30" y="20"/>
                  </a:cxn>
                  <a:cxn ang="0">
                    <a:pos x="32" y="21"/>
                  </a:cxn>
                </a:cxnLst>
                <a:rect l="0" t="0" r="r" b="b"/>
                <a:pathLst>
                  <a:path w="43" h="79">
                    <a:moveTo>
                      <a:pt x="32" y="21"/>
                    </a:moveTo>
                    <a:lnTo>
                      <a:pt x="30" y="28"/>
                    </a:lnTo>
                    <a:lnTo>
                      <a:pt x="32" y="36"/>
                    </a:lnTo>
                    <a:lnTo>
                      <a:pt x="37" y="43"/>
                    </a:lnTo>
                    <a:lnTo>
                      <a:pt x="38" y="48"/>
                    </a:lnTo>
                    <a:lnTo>
                      <a:pt x="43" y="51"/>
                    </a:lnTo>
                    <a:lnTo>
                      <a:pt x="43" y="56"/>
                    </a:lnTo>
                    <a:lnTo>
                      <a:pt x="40" y="63"/>
                    </a:lnTo>
                    <a:lnTo>
                      <a:pt x="30" y="66"/>
                    </a:lnTo>
                    <a:lnTo>
                      <a:pt x="30" y="71"/>
                    </a:lnTo>
                    <a:lnTo>
                      <a:pt x="27" y="78"/>
                    </a:lnTo>
                    <a:lnTo>
                      <a:pt x="23" y="79"/>
                    </a:lnTo>
                    <a:lnTo>
                      <a:pt x="18" y="76"/>
                    </a:lnTo>
                    <a:lnTo>
                      <a:pt x="13" y="66"/>
                    </a:lnTo>
                    <a:lnTo>
                      <a:pt x="5" y="66"/>
                    </a:lnTo>
                    <a:lnTo>
                      <a:pt x="3" y="63"/>
                    </a:lnTo>
                    <a:lnTo>
                      <a:pt x="5" y="58"/>
                    </a:lnTo>
                    <a:lnTo>
                      <a:pt x="2" y="54"/>
                    </a:lnTo>
                    <a:lnTo>
                      <a:pt x="2" y="48"/>
                    </a:lnTo>
                    <a:lnTo>
                      <a:pt x="3" y="44"/>
                    </a:lnTo>
                    <a:lnTo>
                      <a:pt x="2" y="38"/>
                    </a:lnTo>
                    <a:lnTo>
                      <a:pt x="3" y="28"/>
                    </a:lnTo>
                    <a:lnTo>
                      <a:pt x="5" y="26"/>
                    </a:lnTo>
                    <a:lnTo>
                      <a:pt x="7" y="23"/>
                    </a:lnTo>
                    <a:lnTo>
                      <a:pt x="0" y="20"/>
                    </a:lnTo>
                    <a:lnTo>
                      <a:pt x="0" y="11"/>
                    </a:lnTo>
                    <a:lnTo>
                      <a:pt x="3" y="6"/>
                    </a:lnTo>
                    <a:lnTo>
                      <a:pt x="8" y="0"/>
                    </a:lnTo>
                    <a:lnTo>
                      <a:pt x="10" y="0"/>
                    </a:lnTo>
                    <a:lnTo>
                      <a:pt x="13" y="5"/>
                    </a:lnTo>
                    <a:lnTo>
                      <a:pt x="17" y="0"/>
                    </a:lnTo>
                    <a:lnTo>
                      <a:pt x="17" y="0"/>
                    </a:lnTo>
                    <a:lnTo>
                      <a:pt x="18" y="1"/>
                    </a:lnTo>
                    <a:lnTo>
                      <a:pt x="22" y="5"/>
                    </a:lnTo>
                    <a:lnTo>
                      <a:pt x="25" y="6"/>
                    </a:lnTo>
                    <a:lnTo>
                      <a:pt x="30" y="10"/>
                    </a:lnTo>
                    <a:lnTo>
                      <a:pt x="30" y="11"/>
                    </a:lnTo>
                    <a:lnTo>
                      <a:pt x="30" y="20"/>
                    </a:lnTo>
                    <a:lnTo>
                      <a:pt x="32" y="21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23" name="Freeform 48"/>
              <p:cNvSpPr>
                <a:spLocks/>
              </p:cNvSpPr>
              <p:nvPr/>
            </p:nvSpPr>
            <p:spPr bwMode="auto">
              <a:xfrm>
                <a:off x="6639767" y="2701116"/>
                <a:ext cx="52442" cy="61218"/>
              </a:xfrm>
              <a:custGeom>
                <a:avLst/>
                <a:gdLst/>
                <a:ahLst/>
                <a:cxnLst>
                  <a:cxn ang="0">
                    <a:pos x="4" y="9"/>
                  </a:cxn>
                  <a:cxn ang="0">
                    <a:pos x="12" y="7"/>
                  </a:cxn>
                  <a:cxn ang="0">
                    <a:pos x="20" y="0"/>
                  </a:cxn>
                  <a:cxn ang="0">
                    <a:pos x="29" y="2"/>
                  </a:cxn>
                  <a:cxn ang="0">
                    <a:pos x="39" y="9"/>
                  </a:cxn>
                  <a:cxn ang="0">
                    <a:pos x="47" y="20"/>
                  </a:cxn>
                  <a:cxn ang="0">
                    <a:pos x="60" y="27"/>
                  </a:cxn>
                  <a:cxn ang="0">
                    <a:pos x="59" y="35"/>
                  </a:cxn>
                  <a:cxn ang="0">
                    <a:pos x="69" y="42"/>
                  </a:cxn>
                  <a:cxn ang="0">
                    <a:pos x="77" y="42"/>
                  </a:cxn>
                  <a:cxn ang="0">
                    <a:pos x="90" y="38"/>
                  </a:cxn>
                  <a:cxn ang="0">
                    <a:pos x="87" y="47"/>
                  </a:cxn>
                  <a:cxn ang="0">
                    <a:pos x="85" y="58"/>
                  </a:cxn>
                  <a:cxn ang="0">
                    <a:pos x="95" y="75"/>
                  </a:cxn>
                  <a:cxn ang="0">
                    <a:pos x="97" y="85"/>
                  </a:cxn>
                  <a:cxn ang="0">
                    <a:pos x="88" y="95"/>
                  </a:cxn>
                  <a:cxn ang="0">
                    <a:pos x="90" y="103"/>
                  </a:cxn>
                  <a:cxn ang="0">
                    <a:pos x="80" y="105"/>
                  </a:cxn>
                  <a:cxn ang="0">
                    <a:pos x="65" y="107"/>
                  </a:cxn>
                  <a:cxn ang="0">
                    <a:pos x="57" y="110"/>
                  </a:cxn>
                  <a:cxn ang="0">
                    <a:pos x="52" y="117"/>
                  </a:cxn>
                  <a:cxn ang="0">
                    <a:pos x="47" y="117"/>
                  </a:cxn>
                  <a:cxn ang="0">
                    <a:pos x="47" y="107"/>
                  </a:cxn>
                  <a:cxn ang="0">
                    <a:pos x="39" y="102"/>
                  </a:cxn>
                  <a:cxn ang="0">
                    <a:pos x="34" y="97"/>
                  </a:cxn>
                  <a:cxn ang="0">
                    <a:pos x="39" y="92"/>
                  </a:cxn>
                  <a:cxn ang="0">
                    <a:pos x="32" y="85"/>
                  </a:cxn>
                  <a:cxn ang="0">
                    <a:pos x="22" y="82"/>
                  </a:cxn>
                  <a:cxn ang="0">
                    <a:pos x="20" y="77"/>
                  </a:cxn>
                  <a:cxn ang="0">
                    <a:pos x="17" y="70"/>
                  </a:cxn>
                  <a:cxn ang="0">
                    <a:pos x="12" y="60"/>
                  </a:cxn>
                  <a:cxn ang="0">
                    <a:pos x="19" y="60"/>
                  </a:cxn>
                  <a:cxn ang="0">
                    <a:pos x="17" y="55"/>
                  </a:cxn>
                  <a:cxn ang="0">
                    <a:pos x="5" y="50"/>
                  </a:cxn>
                  <a:cxn ang="0">
                    <a:pos x="10" y="40"/>
                  </a:cxn>
                  <a:cxn ang="0">
                    <a:pos x="9" y="35"/>
                  </a:cxn>
                  <a:cxn ang="0">
                    <a:pos x="5" y="35"/>
                  </a:cxn>
                  <a:cxn ang="0">
                    <a:pos x="9" y="30"/>
                  </a:cxn>
                  <a:cxn ang="0">
                    <a:pos x="12" y="29"/>
                  </a:cxn>
                  <a:cxn ang="0">
                    <a:pos x="5" y="25"/>
                  </a:cxn>
                  <a:cxn ang="0">
                    <a:pos x="0" y="14"/>
                  </a:cxn>
                </a:cxnLst>
                <a:rect l="0" t="0" r="r" b="b"/>
                <a:pathLst>
                  <a:path w="98" h="118">
                    <a:moveTo>
                      <a:pt x="0" y="12"/>
                    </a:moveTo>
                    <a:lnTo>
                      <a:pt x="4" y="9"/>
                    </a:lnTo>
                    <a:lnTo>
                      <a:pt x="9" y="7"/>
                    </a:lnTo>
                    <a:lnTo>
                      <a:pt x="12" y="7"/>
                    </a:lnTo>
                    <a:lnTo>
                      <a:pt x="14" y="5"/>
                    </a:lnTo>
                    <a:lnTo>
                      <a:pt x="20" y="0"/>
                    </a:lnTo>
                    <a:lnTo>
                      <a:pt x="24" y="2"/>
                    </a:lnTo>
                    <a:lnTo>
                      <a:pt x="29" y="2"/>
                    </a:lnTo>
                    <a:lnTo>
                      <a:pt x="37" y="5"/>
                    </a:lnTo>
                    <a:lnTo>
                      <a:pt x="39" y="9"/>
                    </a:lnTo>
                    <a:lnTo>
                      <a:pt x="45" y="17"/>
                    </a:lnTo>
                    <a:lnTo>
                      <a:pt x="47" y="20"/>
                    </a:lnTo>
                    <a:lnTo>
                      <a:pt x="54" y="24"/>
                    </a:lnTo>
                    <a:lnTo>
                      <a:pt x="60" y="27"/>
                    </a:lnTo>
                    <a:lnTo>
                      <a:pt x="57" y="33"/>
                    </a:lnTo>
                    <a:lnTo>
                      <a:pt x="59" y="35"/>
                    </a:lnTo>
                    <a:lnTo>
                      <a:pt x="67" y="38"/>
                    </a:lnTo>
                    <a:lnTo>
                      <a:pt x="69" y="42"/>
                    </a:lnTo>
                    <a:lnTo>
                      <a:pt x="74" y="40"/>
                    </a:lnTo>
                    <a:lnTo>
                      <a:pt x="77" y="42"/>
                    </a:lnTo>
                    <a:lnTo>
                      <a:pt x="82" y="38"/>
                    </a:lnTo>
                    <a:lnTo>
                      <a:pt x="90" y="38"/>
                    </a:lnTo>
                    <a:lnTo>
                      <a:pt x="85" y="43"/>
                    </a:lnTo>
                    <a:lnTo>
                      <a:pt x="87" y="47"/>
                    </a:lnTo>
                    <a:lnTo>
                      <a:pt x="88" y="55"/>
                    </a:lnTo>
                    <a:lnTo>
                      <a:pt x="85" y="58"/>
                    </a:lnTo>
                    <a:lnTo>
                      <a:pt x="88" y="68"/>
                    </a:lnTo>
                    <a:lnTo>
                      <a:pt x="95" y="75"/>
                    </a:lnTo>
                    <a:lnTo>
                      <a:pt x="98" y="80"/>
                    </a:lnTo>
                    <a:lnTo>
                      <a:pt x="97" y="85"/>
                    </a:lnTo>
                    <a:lnTo>
                      <a:pt x="88" y="92"/>
                    </a:lnTo>
                    <a:lnTo>
                      <a:pt x="88" y="95"/>
                    </a:lnTo>
                    <a:lnTo>
                      <a:pt x="92" y="100"/>
                    </a:lnTo>
                    <a:lnTo>
                      <a:pt x="90" y="103"/>
                    </a:lnTo>
                    <a:lnTo>
                      <a:pt x="87" y="103"/>
                    </a:lnTo>
                    <a:lnTo>
                      <a:pt x="80" y="105"/>
                    </a:lnTo>
                    <a:lnTo>
                      <a:pt x="75" y="105"/>
                    </a:lnTo>
                    <a:lnTo>
                      <a:pt x="65" y="107"/>
                    </a:lnTo>
                    <a:lnTo>
                      <a:pt x="62" y="108"/>
                    </a:lnTo>
                    <a:lnTo>
                      <a:pt x="57" y="110"/>
                    </a:lnTo>
                    <a:lnTo>
                      <a:pt x="50" y="113"/>
                    </a:lnTo>
                    <a:lnTo>
                      <a:pt x="52" y="117"/>
                    </a:lnTo>
                    <a:lnTo>
                      <a:pt x="49" y="118"/>
                    </a:lnTo>
                    <a:lnTo>
                      <a:pt x="47" y="117"/>
                    </a:lnTo>
                    <a:lnTo>
                      <a:pt x="47" y="108"/>
                    </a:lnTo>
                    <a:lnTo>
                      <a:pt x="47" y="107"/>
                    </a:lnTo>
                    <a:lnTo>
                      <a:pt x="42" y="103"/>
                    </a:lnTo>
                    <a:lnTo>
                      <a:pt x="39" y="102"/>
                    </a:lnTo>
                    <a:lnTo>
                      <a:pt x="35" y="98"/>
                    </a:lnTo>
                    <a:lnTo>
                      <a:pt x="34" y="97"/>
                    </a:lnTo>
                    <a:lnTo>
                      <a:pt x="35" y="95"/>
                    </a:lnTo>
                    <a:lnTo>
                      <a:pt x="39" y="92"/>
                    </a:lnTo>
                    <a:lnTo>
                      <a:pt x="39" y="87"/>
                    </a:lnTo>
                    <a:lnTo>
                      <a:pt x="32" y="85"/>
                    </a:lnTo>
                    <a:lnTo>
                      <a:pt x="29" y="82"/>
                    </a:lnTo>
                    <a:lnTo>
                      <a:pt x="22" y="82"/>
                    </a:lnTo>
                    <a:lnTo>
                      <a:pt x="20" y="80"/>
                    </a:lnTo>
                    <a:lnTo>
                      <a:pt x="20" y="77"/>
                    </a:lnTo>
                    <a:lnTo>
                      <a:pt x="15" y="72"/>
                    </a:lnTo>
                    <a:lnTo>
                      <a:pt x="17" y="70"/>
                    </a:lnTo>
                    <a:lnTo>
                      <a:pt x="12" y="65"/>
                    </a:lnTo>
                    <a:lnTo>
                      <a:pt x="12" y="60"/>
                    </a:lnTo>
                    <a:lnTo>
                      <a:pt x="14" y="58"/>
                    </a:lnTo>
                    <a:lnTo>
                      <a:pt x="19" y="60"/>
                    </a:lnTo>
                    <a:lnTo>
                      <a:pt x="20" y="58"/>
                    </a:lnTo>
                    <a:lnTo>
                      <a:pt x="17" y="55"/>
                    </a:lnTo>
                    <a:lnTo>
                      <a:pt x="14" y="55"/>
                    </a:lnTo>
                    <a:lnTo>
                      <a:pt x="5" y="50"/>
                    </a:lnTo>
                    <a:lnTo>
                      <a:pt x="5" y="47"/>
                    </a:lnTo>
                    <a:lnTo>
                      <a:pt x="10" y="40"/>
                    </a:lnTo>
                    <a:lnTo>
                      <a:pt x="12" y="35"/>
                    </a:lnTo>
                    <a:lnTo>
                      <a:pt x="9" y="35"/>
                    </a:lnTo>
                    <a:lnTo>
                      <a:pt x="7" y="37"/>
                    </a:lnTo>
                    <a:lnTo>
                      <a:pt x="5" y="35"/>
                    </a:lnTo>
                    <a:lnTo>
                      <a:pt x="5" y="32"/>
                    </a:lnTo>
                    <a:lnTo>
                      <a:pt x="9" y="30"/>
                    </a:lnTo>
                    <a:lnTo>
                      <a:pt x="12" y="30"/>
                    </a:lnTo>
                    <a:lnTo>
                      <a:pt x="12" y="29"/>
                    </a:lnTo>
                    <a:lnTo>
                      <a:pt x="7" y="27"/>
                    </a:lnTo>
                    <a:lnTo>
                      <a:pt x="5" y="25"/>
                    </a:lnTo>
                    <a:lnTo>
                      <a:pt x="4" y="19"/>
                    </a:lnTo>
                    <a:lnTo>
                      <a:pt x="0" y="14"/>
                    </a:lnTo>
                    <a:lnTo>
                      <a:pt x="0" y="12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24" name="Freeform 49"/>
              <p:cNvSpPr>
                <a:spLocks/>
              </p:cNvSpPr>
              <p:nvPr/>
            </p:nvSpPr>
            <p:spPr bwMode="auto">
              <a:xfrm>
                <a:off x="6637626" y="2736394"/>
                <a:ext cx="22475" cy="24902"/>
              </a:xfrm>
              <a:custGeom>
                <a:avLst/>
                <a:gdLst/>
                <a:ahLst/>
                <a:cxnLst>
                  <a:cxn ang="0">
                    <a:pos x="22" y="49"/>
                  </a:cxn>
                  <a:cxn ang="0">
                    <a:pos x="22" y="40"/>
                  </a:cxn>
                  <a:cxn ang="0">
                    <a:pos x="25" y="35"/>
                  </a:cxn>
                  <a:cxn ang="0">
                    <a:pos x="30" y="29"/>
                  </a:cxn>
                  <a:cxn ang="0">
                    <a:pos x="32" y="29"/>
                  </a:cxn>
                  <a:cxn ang="0">
                    <a:pos x="35" y="34"/>
                  </a:cxn>
                  <a:cxn ang="0">
                    <a:pos x="39" y="29"/>
                  </a:cxn>
                  <a:cxn ang="0">
                    <a:pos x="40" y="27"/>
                  </a:cxn>
                  <a:cxn ang="0">
                    <a:pos x="44" y="24"/>
                  </a:cxn>
                  <a:cxn ang="0">
                    <a:pos x="44" y="19"/>
                  </a:cxn>
                  <a:cxn ang="0">
                    <a:pos x="37" y="17"/>
                  </a:cxn>
                  <a:cxn ang="0">
                    <a:pos x="34" y="14"/>
                  </a:cxn>
                  <a:cxn ang="0">
                    <a:pos x="27" y="14"/>
                  </a:cxn>
                  <a:cxn ang="0">
                    <a:pos x="25" y="12"/>
                  </a:cxn>
                  <a:cxn ang="0">
                    <a:pos x="25" y="9"/>
                  </a:cxn>
                  <a:cxn ang="0">
                    <a:pos x="20" y="4"/>
                  </a:cxn>
                  <a:cxn ang="0">
                    <a:pos x="20" y="4"/>
                  </a:cxn>
                  <a:cxn ang="0">
                    <a:pos x="15" y="4"/>
                  </a:cxn>
                  <a:cxn ang="0">
                    <a:pos x="10" y="0"/>
                  </a:cxn>
                  <a:cxn ang="0">
                    <a:pos x="7" y="2"/>
                  </a:cxn>
                  <a:cxn ang="0">
                    <a:pos x="9" y="5"/>
                  </a:cxn>
                  <a:cxn ang="0">
                    <a:pos x="12" y="7"/>
                  </a:cxn>
                  <a:cxn ang="0">
                    <a:pos x="14" y="10"/>
                  </a:cxn>
                  <a:cxn ang="0">
                    <a:pos x="10" y="12"/>
                  </a:cxn>
                  <a:cxn ang="0">
                    <a:pos x="7" y="14"/>
                  </a:cxn>
                  <a:cxn ang="0">
                    <a:pos x="5" y="17"/>
                  </a:cxn>
                  <a:cxn ang="0">
                    <a:pos x="5" y="24"/>
                  </a:cxn>
                  <a:cxn ang="0">
                    <a:pos x="2" y="29"/>
                  </a:cxn>
                  <a:cxn ang="0">
                    <a:pos x="0" y="29"/>
                  </a:cxn>
                  <a:cxn ang="0">
                    <a:pos x="2" y="30"/>
                  </a:cxn>
                  <a:cxn ang="0">
                    <a:pos x="5" y="34"/>
                  </a:cxn>
                  <a:cxn ang="0">
                    <a:pos x="15" y="44"/>
                  </a:cxn>
                  <a:cxn ang="0">
                    <a:pos x="15" y="47"/>
                  </a:cxn>
                  <a:cxn ang="0">
                    <a:pos x="22" y="49"/>
                  </a:cxn>
                </a:cxnLst>
                <a:rect l="0" t="0" r="r" b="b"/>
                <a:pathLst>
                  <a:path w="44" h="49">
                    <a:moveTo>
                      <a:pt x="22" y="49"/>
                    </a:moveTo>
                    <a:lnTo>
                      <a:pt x="22" y="40"/>
                    </a:lnTo>
                    <a:lnTo>
                      <a:pt x="25" y="35"/>
                    </a:lnTo>
                    <a:lnTo>
                      <a:pt x="30" y="29"/>
                    </a:lnTo>
                    <a:lnTo>
                      <a:pt x="32" y="29"/>
                    </a:lnTo>
                    <a:lnTo>
                      <a:pt x="35" y="34"/>
                    </a:lnTo>
                    <a:lnTo>
                      <a:pt x="39" y="29"/>
                    </a:lnTo>
                    <a:lnTo>
                      <a:pt x="40" y="27"/>
                    </a:lnTo>
                    <a:lnTo>
                      <a:pt x="44" y="24"/>
                    </a:lnTo>
                    <a:lnTo>
                      <a:pt x="44" y="19"/>
                    </a:lnTo>
                    <a:lnTo>
                      <a:pt x="37" y="17"/>
                    </a:lnTo>
                    <a:lnTo>
                      <a:pt x="34" y="14"/>
                    </a:lnTo>
                    <a:lnTo>
                      <a:pt x="27" y="14"/>
                    </a:lnTo>
                    <a:lnTo>
                      <a:pt x="25" y="12"/>
                    </a:lnTo>
                    <a:lnTo>
                      <a:pt x="25" y="9"/>
                    </a:lnTo>
                    <a:lnTo>
                      <a:pt x="20" y="4"/>
                    </a:lnTo>
                    <a:lnTo>
                      <a:pt x="20" y="4"/>
                    </a:lnTo>
                    <a:lnTo>
                      <a:pt x="15" y="4"/>
                    </a:lnTo>
                    <a:lnTo>
                      <a:pt x="10" y="0"/>
                    </a:lnTo>
                    <a:lnTo>
                      <a:pt x="7" y="2"/>
                    </a:lnTo>
                    <a:lnTo>
                      <a:pt x="9" y="5"/>
                    </a:lnTo>
                    <a:lnTo>
                      <a:pt x="12" y="7"/>
                    </a:lnTo>
                    <a:lnTo>
                      <a:pt x="14" y="10"/>
                    </a:lnTo>
                    <a:lnTo>
                      <a:pt x="10" y="12"/>
                    </a:lnTo>
                    <a:lnTo>
                      <a:pt x="7" y="14"/>
                    </a:lnTo>
                    <a:lnTo>
                      <a:pt x="5" y="17"/>
                    </a:lnTo>
                    <a:lnTo>
                      <a:pt x="5" y="24"/>
                    </a:lnTo>
                    <a:lnTo>
                      <a:pt x="2" y="29"/>
                    </a:lnTo>
                    <a:lnTo>
                      <a:pt x="0" y="29"/>
                    </a:lnTo>
                    <a:lnTo>
                      <a:pt x="2" y="30"/>
                    </a:lnTo>
                    <a:lnTo>
                      <a:pt x="5" y="34"/>
                    </a:lnTo>
                    <a:lnTo>
                      <a:pt x="15" y="44"/>
                    </a:lnTo>
                    <a:lnTo>
                      <a:pt x="15" y="47"/>
                    </a:lnTo>
                    <a:lnTo>
                      <a:pt x="22" y="49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25" name="Freeform 50"/>
              <p:cNvSpPr>
                <a:spLocks noEditPoints="1"/>
              </p:cNvSpPr>
              <p:nvPr/>
            </p:nvSpPr>
            <p:spPr bwMode="auto">
              <a:xfrm>
                <a:off x="6575552" y="2699041"/>
                <a:ext cx="70636" cy="47729"/>
              </a:xfrm>
              <a:custGeom>
                <a:avLst/>
                <a:gdLst/>
                <a:ahLst/>
                <a:cxnLst>
                  <a:cxn ang="0">
                    <a:pos x="130" y="33"/>
                  </a:cxn>
                  <a:cxn ang="0">
                    <a:pos x="128" y="30"/>
                  </a:cxn>
                  <a:cxn ang="0">
                    <a:pos x="121" y="17"/>
                  </a:cxn>
                  <a:cxn ang="0">
                    <a:pos x="105" y="17"/>
                  </a:cxn>
                  <a:cxn ang="0">
                    <a:pos x="83" y="10"/>
                  </a:cxn>
                  <a:cxn ang="0">
                    <a:pos x="70" y="2"/>
                  </a:cxn>
                  <a:cxn ang="0">
                    <a:pos x="43" y="13"/>
                  </a:cxn>
                  <a:cxn ang="0">
                    <a:pos x="30" y="25"/>
                  </a:cxn>
                  <a:cxn ang="0">
                    <a:pos x="10" y="27"/>
                  </a:cxn>
                  <a:cxn ang="0">
                    <a:pos x="2" y="36"/>
                  </a:cxn>
                  <a:cxn ang="0">
                    <a:pos x="10" y="45"/>
                  </a:cxn>
                  <a:cxn ang="0">
                    <a:pos x="20" y="27"/>
                  </a:cxn>
                  <a:cxn ang="0">
                    <a:pos x="32" y="35"/>
                  </a:cxn>
                  <a:cxn ang="0">
                    <a:pos x="43" y="53"/>
                  </a:cxn>
                  <a:cxn ang="0">
                    <a:pos x="47" y="56"/>
                  </a:cxn>
                  <a:cxn ang="0">
                    <a:pos x="43" y="65"/>
                  </a:cxn>
                  <a:cxn ang="0">
                    <a:pos x="58" y="71"/>
                  </a:cxn>
                  <a:cxn ang="0">
                    <a:pos x="68" y="76"/>
                  </a:cxn>
                  <a:cxn ang="0">
                    <a:pos x="97" y="91"/>
                  </a:cxn>
                  <a:cxn ang="0">
                    <a:pos x="92" y="91"/>
                  </a:cxn>
                  <a:cxn ang="0">
                    <a:pos x="98" y="90"/>
                  </a:cxn>
                  <a:cxn ang="0">
                    <a:pos x="60" y="55"/>
                  </a:cxn>
                  <a:cxn ang="0">
                    <a:pos x="58" y="45"/>
                  </a:cxn>
                  <a:cxn ang="0">
                    <a:pos x="50" y="36"/>
                  </a:cxn>
                  <a:cxn ang="0">
                    <a:pos x="53" y="28"/>
                  </a:cxn>
                  <a:cxn ang="0">
                    <a:pos x="65" y="33"/>
                  </a:cxn>
                  <a:cxn ang="0">
                    <a:pos x="72" y="30"/>
                  </a:cxn>
                  <a:cxn ang="0">
                    <a:pos x="80" y="28"/>
                  </a:cxn>
                  <a:cxn ang="0">
                    <a:pos x="90" y="32"/>
                  </a:cxn>
                  <a:cxn ang="0">
                    <a:pos x="100" y="33"/>
                  </a:cxn>
                  <a:cxn ang="0">
                    <a:pos x="115" y="33"/>
                  </a:cxn>
                  <a:cxn ang="0">
                    <a:pos x="126" y="38"/>
                  </a:cxn>
                  <a:cxn ang="0">
                    <a:pos x="77" y="90"/>
                  </a:cxn>
                  <a:cxn ang="0">
                    <a:pos x="80" y="91"/>
                  </a:cxn>
                  <a:cxn ang="0">
                    <a:pos x="70" y="85"/>
                  </a:cxn>
                  <a:cxn ang="0">
                    <a:pos x="70" y="85"/>
                  </a:cxn>
                  <a:cxn ang="0">
                    <a:pos x="80" y="80"/>
                  </a:cxn>
                  <a:cxn ang="0">
                    <a:pos x="73" y="83"/>
                  </a:cxn>
                  <a:cxn ang="0">
                    <a:pos x="37" y="51"/>
                  </a:cxn>
                  <a:cxn ang="0">
                    <a:pos x="40" y="58"/>
                  </a:cxn>
                  <a:cxn ang="0">
                    <a:pos x="32" y="46"/>
                  </a:cxn>
                  <a:cxn ang="0">
                    <a:pos x="32" y="46"/>
                  </a:cxn>
                  <a:cxn ang="0">
                    <a:pos x="38" y="63"/>
                  </a:cxn>
                  <a:cxn ang="0">
                    <a:pos x="33" y="60"/>
                  </a:cxn>
                  <a:cxn ang="0">
                    <a:pos x="32" y="56"/>
                  </a:cxn>
                  <a:cxn ang="0">
                    <a:pos x="18" y="40"/>
                  </a:cxn>
                  <a:cxn ang="0">
                    <a:pos x="25" y="50"/>
                  </a:cxn>
                  <a:cxn ang="0">
                    <a:pos x="18" y="40"/>
                  </a:cxn>
                  <a:cxn ang="0">
                    <a:pos x="30" y="41"/>
                  </a:cxn>
                  <a:cxn ang="0">
                    <a:pos x="20" y="40"/>
                  </a:cxn>
                  <a:cxn ang="0">
                    <a:pos x="22" y="32"/>
                  </a:cxn>
                </a:cxnLst>
                <a:rect l="0" t="0" r="r" b="b"/>
                <a:pathLst>
                  <a:path w="133" h="93">
                    <a:moveTo>
                      <a:pt x="126" y="38"/>
                    </a:moveTo>
                    <a:lnTo>
                      <a:pt x="126" y="35"/>
                    </a:lnTo>
                    <a:lnTo>
                      <a:pt x="130" y="33"/>
                    </a:lnTo>
                    <a:lnTo>
                      <a:pt x="133" y="33"/>
                    </a:lnTo>
                    <a:lnTo>
                      <a:pt x="133" y="32"/>
                    </a:lnTo>
                    <a:lnTo>
                      <a:pt x="128" y="30"/>
                    </a:lnTo>
                    <a:lnTo>
                      <a:pt x="126" y="28"/>
                    </a:lnTo>
                    <a:lnTo>
                      <a:pt x="125" y="22"/>
                    </a:lnTo>
                    <a:lnTo>
                      <a:pt x="121" y="17"/>
                    </a:lnTo>
                    <a:lnTo>
                      <a:pt x="118" y="15"/>
                    </a:lnTo>
                    <a:lnTo>
                      <a:pt x="115" y="18"/>
                    </a:lnTo>
                    <a:lnTo>
                      <a:pt x="105" y="17"/>
                    </a:lnTo>
                    <a:lnTo>
                      <a:pt x="93" y="13"/>
                    </a:lnTo>
                    <a:lnTo>
                      <a:pt x="88" y="12"/>
                    </a:lnTo>
                    <a:lnTo>
                      <a:pt x="83" y="10"/>
                    </a:lnTo>
                    <a:lnTo>
                      <a:pt x="73" y="2"/>
                    </a:lnTo>
                    <a:lnTo>
                      <a:pt x="70" y="0"/>
                    </a:lnTo>
                    <a:lnTo>
                      <a:pt x="70" y="2"/>
                    </a:lnTo>
                    <a:lnTo>
                      <a:pt x="60" y="2"/>
                    </a:lnTo>
                    <a:lnTo>
                      <a:pt x="45" y="8"/>
                    </a:lnTo>
                    <a:lnTo>
                      <a:pt x="43" y="13"/>
                    </a:lnTo>
                    <a:lnTo>
                      <a:pt x="37" y="17"/>
                    </a:lnTo>
                    <a:lnTo>
                      <a:pt x="35" y="25"/>
                    </a:lnTo>
                    <a:lnTo>
                      <a:pt x="30" y="25"/>
                    </a:lnTo>
                    <a:lnTo>
                      <a:pt x="20" y="22"/>
                    </a:lnTo>
                    <a:lnTo>
                      <a:pt x="15" y="23"/>
                    </a:lnTo>
                    <a:lnTo>
                      <a:pt x="10" y="27"/>
                    </a:lnTo>
                    <a:lnTo>
                      <a:pt x="0" y="27"/>
                    </a:lnTo>
                    <a:lnTo>
                      <a:pt x="0" y="28"/>
                    </a:lnTo>
                    <a:lnTo>
                      <a:pt x="2" y="36"/>
                    </a:lnTo>
                    <a:lnTo>
                      <a:pt x="8" y="41"/>
                    </a:lnTo>
                    <a:lnTo>
                      <a:pt x="7" y="43"/>
                    </a:lnTo>
                    <a:lnTo>
                      <a:pt x="10" y="45"/>
                    </a:lnTo>
                    <a:lnTo>
                      <a:pt x="15" y="35"/>
                    </a:lnTo>
                    <a:lnTo>
                      <a:pt x="17" y="32"/>
                    </a:lnTo>
                    <a:lnTo>
                      <a:pt x="20" y="27"/>
                    </a:lnTo>
                    <a:lnTo>
                      <a:pt x="25" y="27"/>
                    </a:lnTo>
                    <a:lnTo>
                      <a:pt x="27" y="32"/>
                    </a:lnTo>
                    <a:lnTo>
                      <a:pt x="32" y="35"/>
                    </a:lnTo>
                    <a:lnTo>
                      <a:pt x="33" y="41"/>
                    </a:lnTo>
                    <a:lnTo>
                      <a:pt x="37" y="48"/>
                    </a:lnTo>
                    <a:lnTo>
                      <a:pt x="43" y="53"/>
                    </a:lnTo>
                    <a:lnTo>
                      <a:pt x="47" y="53"/>
                    </a:lnTo>
                    <a:lnTo>
                      <a:pt x="50" y="58"/>
                    </a:lnTo>
                    <a:lnTo>
                      <a:pt x="47" y="56"/>
                    </a:lnTo>
                    <a:lnTo>
                      <a:pt x="42" y="58"/>
                    </a:lnTo>
                    <a:lnTo>
                      <a:pt x="40" y="61"/>
                    </a:lnTo>
                    <a:lnTo>
                      <a:pt x="43" y="65"/>
                    </a:lnTo>
                    <a:lnTo>
                      <a:pt x="48" y="65"/>
                    </a:lnTo>
                    <a:lnTo>
                      <a:pt x="53" y="70"/>
                    </a:lnTo>
                    <a:lnTo>
                      <a:pt x="58" y="71"/>
                    </a:lnTo>
                    <a:lnTo>
                      <a:pt x="60" y="75"/>
                    </a:lnTo>
                    <a:lnTo>
                      <a:pt x="63" y="78"/>
                    </a:lnTo>
                    <a:lnTo>
                      <a:pt x="68" y="76"/>
                    </a:lnTo>
                    <a:lnTo>
                      <a:pt x="80" y="78"/>
                    </a:lnTo>
                    <a:lnTo>
                      <a:pt x="85" y="80"/>
                    </a:lnTo>
                    <a:lnTo>
                      <a:pt x="97" y="91"/>
                    </a:lnTo>
                    <a:lnTo>
                      <a:pt x="93" y="91"/>
                    </a:lnTo>
                    <a:lnTo>
                      <a:pt x="88" y="88"/>
                    </a:lnTo>
                    <a:lnTo>
                      <a:pt x="92" y="91"/>
                    </a:lnTo>
                    <a:lnTo>
                      <a:pt x="97" y="93"/>
                    </a:lnTo>
                    <a:lnTo>
                      <a:pt x="97" y="93"/>
                    </a:lnTo>
                    <a:lnTo>
                      <a:pt x="98" y="90"/>
                    </a:lnTo>
                    <a:lnTo>
                      <a:pt x="80" y="71"/>
                    </a:lnTo>
                    <a:lnTo>
                      <a:pt x="62" y="56"/>
                    </a:lnTo>
                    <a:lnTo>
                      <a:pt x="60" y="55"/>
                    </a:lnTo>
                    <a:lnTo>
                      <a:pt x="62" y="53"/>
                    </a:lnTo>
                    <a:lnTo>
                      <a:pt x="58" y="48"/>
                    </a:lnTo>
                    <a:lnTo>
                      <a:pt x="58" y="45"/>
                    </a:lnTo>
                    <a:lnTo>
                      <a:pt x="53" y="40"/>
                    </a:lnTo>
                    <a:lnTo>
                      <a:pt x="50" y="40"/>
                    </a:lnTo>
                    <a:lnTo>
                      <a:pt x="50" y="36"/>
                    </a:lnTo>
                    <a:lnTo>
                      <a:pt x="52" y="35"/>
                    </a:lnTo>
                    <a:lnTo>
                      <a:pt x="52" y="30"/>
                    </a:lnTo>
                    <a:lnTo>
                      <a:pt x="53" y="28"/>
                    </a:lnTo>
                    <a:lnTo>
                      <a:pt x="60" y="32"/>
                    </a:lnTo>
                    <a:lnTo>
                      <a:pt x="62" y="35"/>
                    </a:lnTo>
                    <a:lnTo>
                      <a:pt x="65" y="33"/>
                    </a:lnTo>
                    <a:lnTo>
                      <a:pt x="65" y="32"/>
                    </a:lnTo>
                    <a:lnTo>
                      <a:pt x="68" y="30"/>
                    </a:lnTo>
                    <a:lnTo>
                      <a:pt x="72" y="30"/>
                    </a:lnTo>
                    <a:lnTo>
                      <a:pt x="75" y="28"/>
                    </a:lnTo>
                    <a:lnTo>
                      <a:pt x="78" y="30"/>
                    </a:lnTo>
                    <a:lnTo>
                      <a:pt x="80" y="28"/>
                    </a:lnTo>
                    <a:lnTo>
                      <a:pt x="85" y="30"/>
                    </a:lnTo>
                    <a:lnTo>
                      <a:pt x="87" y="33"/>
                    </a:lnTo>
                    <a:lnTo>
                      <a:pt x="90" y="32"/>
                    </a:lnTo>
                    <a:lnTo>
                      <a:pt x="95" y="33"/>
                    </a:lnTo>
                    <a:lnTo>
                      <a:pt x="98" y="32"/>
                    </a:lnTo>
                    <a:lnTo>
                      <a:pt x="100" y="33"/>
                    </a:lnTo>
                    <a:lnTo>
                      <a:pt x="106" y="32"/>
                    </a:lnTo>
                    <a:lnTo>
                      <a:pt x="111" y="33"/>
                    </a:lnTo>
                    <a:lnTo>
                      <a:pt x="115" y="33"/>
                    </a:lnTo>
                    <a:lnTo>
                      <a:pt x="118" y="36"/>
                    </a:lnTo>
                    <a:lnTo>
                      <a:pt x="126" y="36"/>
                    </a:lnTo>
                    <a:lnTo>
                      <a:pt x="126" y="38"/>
                    </a:lnTo>
                    <a:lnTo>
                      <a:pt x="126" y="38"/>
                    </a:lnTo>
                    <a:close/>
                    <a:moveTo>
                      <a:pt x="77" y="90"/>
                    </a:moveTo>
                    <a:lnTo>
                      <a:pt x="77" y="90"/>
                    </a:lnTo>
                    <a:lnTo>
                      <a:pt x="85" y="90"/>
                    </a:lnTo>
                    <a:lnTo>
                      <a:pt x="88" y="91"/>
                    </a:lnTo>
                    <a:lnTo>
                      <a:pt x="80" y="91"/>
                    </a:lnTo>
                    <a:lnTo>
                      <a:pt x="77" y="90"/>
                    </a:lnTo>
                    <a:lnTo>
                      <a:pt x="77" y="90"/>
                    </a:lnTo>
                    <a:close/>
                    <a:moveTo>
                      <a:pt x="70" y="85"/>
                    </a:moveTo>
                    <a:lnTo>
                      <a:pt x="83" y="85"/>
                    </a:lnTo>
                    <a:lnTo>
                      <a:pt x="78" y="86"/>
                    </a:lnTo>
                    <a:lnTo>
                      <a:pt x="70" y="85"/>
                    </a:lnTo>
                    <a:lnTo>
                      <a:pt x="70" y="85"/>
                    </a:lnTo>
                    <a:close/>
                    <a:moveTo>
                      <a:pt x="70" y="80"/>
                    </a:moveTo>
                    <a:lnTo>
                      <a:pt x="80" y="80"/>
                    </a:lnTo>
                    <a:lnTo>
                      <a:pt x="82" y="81"/>
                    </a:lnTo>
                    <a:lnTo>
                      <a:pt x="78" y="83"/>
                    </a:lnTo>
                    <a:lnTo>
                      <a:pt x="73" y="83"/>
                    </a:lnTo>
                    <a:lnTo>
                      <a:pt x="70" y="80"/>
                    </a:lnTo>
                    <a:lnTo>
                      <a:pt x="70" y="80"/>
                    </a:lnTo>
                    <a:close/>
                    <a:moveTo>
                      <a:pt x="37" y="51"/>
                    </a:moveTo>
                    <a:lnTo>
                      <a:pt x="38" y="53"/>
                    </a:lnTo>
                    <a:lnTo>
                      <a:pt x="42" y="56"/>
                    </a:lnTo>
                    <a:lnTo>
                      <a:pt x="40" y="58"/>
                    </a:lnTo>
                    <a:lnTo>
                      <a:pt x="37" y="51"/>
                    </a:lnTo>
                    <a:lnTo>
                      <a:pt x="37" y="51"/>
                    </a:lnTo>
                    <a:close/>
                    <a:moveTo>
                      <a:pt x="32" y="46"/>
                    </a:moveTo>
                    <a:lnTo>
                      <a:pt x="37" y="50"/>
                    </a:lnTo>
                    <a:lnTo>
                      <a:pt x="32" y="50"/>
                    </a:lnTo>
                    <a:lnTo>
                      <a:pt x="32" y="46"/>
                    </a:lnTo>
                    <a:lnTo>
                      <a:pt x="32" y="46"/>
                    </a:lnTo>
                    <a:close/>
                    <a:moveTo>
                      <a:pt x="33" y="60"/>
                    </a:moveTo>
                    <a:lnTo>
                      <a:pt x="38" y="63"/>
                    </a:lnTo>
                    <a:lnTo>
                      <a:pt x="40" y="66"/>
                    </a:lnTo>
                    <a:lnTo>
                      <a:pt x="33" y="60"/>
                    </a:lnTo>
                    <a:lnTo>
                      <a:pt x="33" y="60"/>
                    </a:lnTo>
                    <a:close/>
                    <a:moveTo>
                      <a:pt x="27" y="51"/>
                    </a:moveTo>
                    <a:lnTo>
                      <a:pt x="30" y="53"/>
                    </a:lnTo>
                    <a:lnTo>
                      <a:pt x="32" y="56"/>
                    </a:lnTo>
                    <a:lnTo>
                      <a:pt x="27" y="51"/>
                    </a:lnTo>
                    <a:lnTo>
                      <a:pt x="27" y="51"/>
                    </a:lnTo>
                    <a:close/>
                    <a:moveTo>
                      <a:pt x="18" y="40"/>
                    </a:moveTo>
                    <a:lnTo>
                      <a:pt x="25" y="45"/>
                    </a:lnTo>
                    <a:lnTo>
                      <a:pt x="27" y="50"/>
                    </a:lnTo>
                    <a:lnTo>
                      <a:pt x="25" y="50"/>
                    </a:lnTo>
                    <a:lnTo>
                      <a:pt x="20" y="46"/>
                    </a:lnTo>
                    <a:lnTo>
                      <a:pt x="22" y="45"/>
                    </a:lnTo>
                    <a:lnTo>
                      <a:pt x="18" y="40"/>
                    </a:lnTo>
                    <a:lnTo>
                      <a:pt x="18" y="40"/>
                    </a:lnTo>
                    <a:close/>
                    <a:moveTo>
                      <a:pt x="22" y="32"/>
                    </a:moveTo>
                    <a:lnTo>
                      <a:pt x="30" y="41"/>
                    </a:lnTo>
                    <a:lnTo>
                      <a:pt x="27" y="41"/>
                    </a:lnTo>
                    <a:lnTo>
                      <a:pt x="23" y="40"/>
                    </a:lnTo>
                    <a:lnTo>
                      <a:pt x="20" y="40"/>
                    </a:lnTo>
                    <a:lnTo>
                      <a:pt x="20" y="33"/>
                    </a:lnTo>
                    <a:lnTo>
                      <a:pt x="20" y="33"/>
                    </a:lnTo>
                    <a:lnTo>
                      <a:pt x="22" y="32"/>
                    </a:lnTo>
                    <a:lnTo>
                      <a:pt x="22" y="32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26" name="Freeform 51"/>
              <p:cNvSpPr>
                <a:spLocks/>
              </p:cNvSpPr>
              <p:nvPr/>
            </p:nvSpPr>
            <p:spPr bwMode="auto">
              <a:xfrm>
                <a:off x="6602307" y="2713567"/>
                <a:ext cx="48161" cy="37353"/>
              </a:xfrm>
              <a:custGeom>
                <a:avLst/>
                <a:gdLst/>
                <a:ahLst/>
                <a:cxnLst>
                  <a:cxn ang="0">
                    <a:pos x="48" y="62"/>
                  </a:cxn>
                  <a:cxn ang="0">
                    <a:pos x="12" y="28"/>
                  </a:cxn>
                  <a:cxn ang="0">
                    <a:pos x="12" y="25"/>
                  </a:cxn>
                  <a:cxn ang="0">
                    <a:pos x="8" y="17"/>
                  </a:cxn>
                  <a:cxn ang="0">
                    <a:pos x="0" y="12"/>
                  </a:cxn>
                  <a:cxn ang="0">
                    <a:pos x="2" y="7"/>
                  </a:cxn>
                  <a:cxn ang="0">
                    <a:pos x="3" y="0"/>
                  </a:cxn>
                  <a:cxn ang="0">
                    <a:pos x="12" y="7"/>
                  </a:cxn>
                  <a:cxn ang="0">
                    <a:pos x="15" y="4"/>
                  </a:cxn>
                  <a:cxn ang="0">
                    <a:pos x="22" y="2"/>
                  </a:cxn>
                  <a:cxn ang="0">
                    <a:pos x="28" y="2"/>
                  </a:cxn>
                  <a:cxn ang="0">
                    <a:pos x="35" y="2"/>
                  </a:cxn>
                  <a:cxn ang="0">
                    <a:pos x="40" y="4"/>
                  </a:cxn>
                  <a:cxn ang="0">
                    <a:pos x="48" y="4"/>
                  </a:cxn>
                  <a:cxn ang="0">
                    <a:pos x="56" y="4"/>
                  </a:cxn>
                  <a:cxn ang="0">
                    <a:pos x="65" y="5"/>
                  </a:cxn>
                  <a:cxn ang="0">
                    <a:pos x="76" y="8"/>
                  </a:cxn>
                  <a:cxn ang="0">
                    <a:pos x="80" y="10"/>
                  </a:cxn>
                  <a:cxn ang="0">
                    <a:pos x="81" y="15"/>
                  </a:cxn>
                  <a:cxn ang="0">
                    <a:pos x="76" y="25"/>
                  </a:cxn>
                  <a:cxn ang="0">
                    <a:pos x="88" y="30"/>
                  </a:cxn>
                  <a:cxn ang="0">
                    <a:pos x="90" y="35"/>
                  </a:cxn>
                  <a:cxn ang="0">
                    <a:pos x="83" y="35"/>
                  </a:cxn>
                  <a:cxn ang="0">
                    <a:pos x="88" y="45"/>
                  </a:cxn>
                  <a:cxn ang="0">
                    <a:pos x="81" y="47"/>
                  </a:cxn>
                  <a:cxn ang="0">
                    <a:pos x="73" y="45"/>
                  </a:cxn>
                  <a:cxn ang="0">
                    <a:pos x="78" y="50"/>
                  </a:cxn>
                  <a:cxn ang="0">
                    <a:pos x="76" y="55"/>
                  </a:cxn>
                  <a:cxn ang="0">
                    <a:pos x="71" y="60"/>
                  </a:cxn>
                  <a:cxn ang="0">
                    <a:pos x="68" y="72"/>
                  </a:cxn>
                  <a:cxn ang="0">
                    <a:pos x="60" y="65"/>
                  </a:cxn>
                  <a:cxn ang="0">
                    <a:pos x="48" y="65"/>
                  </a:cxn>
                  <a:cxn ang="0">
                    <a:pos x="47" y="65"/>
                  </a:cxn>
                </a:cxnLst>
                <a:rect l="0" t="0" r="r" b="b"/>
                <a:pathLst>
                  <a:path w="91" h="72">
                    <a:moveTo>
                      <a:pt x="47" y="65"/>
                    </a:moveTo>
                    <a:lnTo>
                      <a:pt x="48" y="62"/>
                    </a:lnTo>
                    <a:lnTo>
                      <a:pt x="30" y="43"/>
                    </a:lnTo>
                    <a:lnTo>
                      <a:pt x="12" y="28"/>
                    </a:lnTo>
                    <a:lnTo>
                      <a:pt x="10" y="27"/>
                    </a:lnTo>
                    <a:lnTo>
                      <a:pt x="12" y="25"/>
                    </a:lnTo>
                    <a:lnTo>
                      <a:pt x="8" y="20"/>
                    </a:lnTo>
                    <a:lnTo>
                      <a:pt x="8" y="17"/>
                    </a:lnTo>
                    <a:lnTo>
                      <a:pt x="3" y="12"/>
                    </a:lnTo>
                    <a:lnTo>
                      <a:pt x="0" y="12"/>
                    </a:lnTo>
                    <a:lnTo>
                      <a:pt x="0" y="8"/>
                    </a:lnTo>
                    <a:lnTo>
                      <a:pt x="2" y="7"/>
                    </a:lnTo>
                    <a:lnTo>
                      <a:pt x="2" y="2"/>
                    </a:lnTo>
                    <a:lnTo>
                      <a:pt x="3" y="0"/>
                    </a:lnTo>
                    <a:lnTo>
                      <a:pt x="10" y="4"/>
                    </a:lnTo>
                    <a:lnTo>
                      <a:pt x="12" y="7"/>
                    </a:lnTo>
                    <a:lnTo>
                      <a:pt x="15" y="5"/>
                    </a:lnTo>
                    <a:lnTo>
                      <a:pt x="15" y="4"/>
                    </a:lnTo>
                    <a:lnTo>
                      <a:pt x="18" y="2"/>
                    </a:lnTo>
                    <a:lnTo>
                      <a:pt x="22" y="2"/>
                    </a:lnTo>
                    <a:lnTo>
                      <a:pt x="25" y="0"/>
                    </a:lnTo>
                    <a:lnTo>
                      <a:pt x="28" y="2"/>
                    </a:lnTo>
                    <a:lnTo>
                      <a:pt x="30" y="0"/>
                    </a:lnTo>
                    <a:lnTo>
                      <a:pt x="35" y="2"/>
                    </a:lnTo>
                    <a:lnTo>
                      <a:pt x="37" y="5"/>
                    </a:lnTo>
                    <a:lnTo>
                      <a:pt x="40" y="4"/>
                    </a:lnTo>
                    <a:lnTo>
                      <a:pt x="45" y="5"/>
                    </a:lnTo>
                    <a:lnTo>
                      <a:pt x="48" y="4"/>
                    </a:lnTo>
                    <a:lnTo>
                      <a:pt x="50" y="5"/>
                    </a:lnTo>
                    <a:lnTo>
                      <a:pt x="56" y="4"/>
                    </a:lnTo>
                    <a:lnTo>
                      <a:pt x="61" y="5"/>
                    </a:lnTo>
                    <a:lnTo>
                      <a:pt x="65" y="5"/>
                    </a:lnTo>
                    <a:lnTo>
                      <a:pt x="68" y="8"/>
                    </a:lnTo>
                    <a:lnTo>
                      <a:pt x="76" y="8"/>
                    </a:lnTo>
                    <a:lnTo>
                      <a:pt x="78" y="12"/>
                    </a:lnTo>
                    <a:lnTo>
                      <a:pt x="80" y="10"/>
                    </a:lnTo>
                    <a:lnTo>
                      <a:pt x="83" y="10"/>
                    </a:lnTo>
                    <a:lnTo>
                      <a:pt x="81" y="15"/>
                    </a:lnTo>
                    <a:lnTo>
                      <a:pt x="76" y="22"/>
                    </a:lnTo>
                    <a:lnTo>
                      <a:pt x="76" y="25"/>
                    </a:lnTo>
                    <a:lnTo>
                      <a:pt x="85" y="30"/>
                    </a:lnTo>
                    <a:lnTo>
                      <a:pt x="88" y="30"/>
                    </a:lnTo>
                    <a:lnTo>
                      <a:pt x="91" y="33"/>
                    </a:lnTo>
                    <a:lnTo>
                      <a:pt x="90" y="35"/>
                    </a:lnTo>
                    <a:lnTo>
                      <a:pt x="85" y="33"/>
                    </a:lnTo>
                    <a:lnTo>
                      <a:pt x="83" y="35"/>
                    </a:lnTo>
                    <a:lnTo>
                      <a:pt x="83" y="40"/>
                    </a:lnTo>
                    <a:lnTo>
                      <a:pt x="88" y="45"/>
                    </a:lnTo>
                    <a:lnTo>
                      <a:pt x="86" y="47"/>
                    </a:lnTo>
                    <a:lnTo>
                      <a:pt x="81" y="47"/>
                    </a:lnTo>
                    <a:lnTo>
                      <a:pt x="76" y="43"/>
                    </a:lnTo>
                    <a:lnTo>
                      <a:pt x="73" y="45"/>
                    </a:lnTo>
                    <a:lnTo>
                      <a:pt x="75" y="48"/>
                    </a:lnTo>
                    <a:lnTo>
                      <a:pt x="78" y="50"/>
                    </a:lnTo>
                    <a:lnTo>
                      <a:pt x="80" y="53"/>
                    </a:lnTo>
                    <a:lnTo>
                      <a:pt x="76" y="55"/>
                    </a:lnTo>
                    <a:lnTo>
                      <a:pt x="73" y="57"/>
                    </a:lnTo>
                    <a:lnTo>
                      <a:pt x="71" y="60"/>
                    </a:lnTo>
                    <a:lnTo>
                      <a:pt x="71" y="67"/>
                    </a:lnTo>
                    <a:lnTo>
                      <a:pt x="68" y="72"/>
                    </a:lnTo>
                    <a:lnTo>
                      <a:pt x="66" y="72"/>
                    </a:lnTo>
                    <a:lnTo>
                      <a:pt x="60" y="65"/>
                    </a:lnTo>
                    <a:lnTo>
                      <a:pt x="58" y="67"/>
                    </a:lnTo>
                    <a:lnTo>
                      <a:pt x="48" y="65"/>
                    </a:lnTo>
                    <a:lnTo>
                      <a:pt x="47" y="65"/>
                    </a:lnTo>
                    <a:lnTo>
                      <a:pt x="47" y="65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27" name="Freeform 52"/>
              <p:cNvSpPr>
                <a:spLocks/>
              </p:cNvSpPr>
              <p:nvPr/>
            </p:nvSpPr>
            <p:spPr bwMode="auto">
              <a:xfrm>
                <a:off x="6574481" y="2691778"/>
                <a:ext cx="37458" cy="20752"/>
              </a:xfrm>
              <a:custGeom>
                <a:avLst/>
                <a:gdLst/>
                <a:ahLst/>
                <a:cxnLst>
                  <a:cxn ang="0">
                    <a:pos x="1" y="40"/>
                  </a:cxn>
                  <a:cxn ang="0">
                    <a:pos x="11" y="40"/>
                  </a:cxn>
                  <a:cxn ang="0">
                    <a:pos x="16" y="36"/>
                  </a:cxn>
                  <a:cxn ang="0">
                    <a:pos x="21" y="35"/>
                  </a:cxn>
                  <a:cxn ang="0">
                    <a:pos x="31" y="38"/>
                  </a:cxn>
                  <a:cxn ang="0">
                    <a:pos x="36" y="38"/>
                  </a:cxn>
                  <a:cxn ang="0">
                    <a:pos x="38" y="30"/>
                  </a:cxn>
                  <a:cxn ang="0">
                    <a:pos x="44" y="26"/>
                  </a:cxn>
                  <a:cxn ang="0">
                    <a:pos x="46" y="21"/>
                  </a:cxn>
                  <a:cxn ang="0">
                    <a:pos x="61" y="15"/>
                  </a:cxn>
                  <a:cxn ang="0">
                    <a:pos x="71" y="15"/>
                  </a:cxn>
                  <a:cxn ang="0">
                    <a:pos x="69" y="6"/>
                  </a:cxn>
                  <a:cxn ang="0">
                    <a:pos x="64" y="0"/>
                  </a:cxn>
                  <a:cxn ang="0">
                    <a:pos x="58" y="1"/>
                  </a:cxn>
                  <a:cxn ang="0">
                    <a:pos x="48" y="6"/>
                  </a:cxn>
                  <a:cxn ang="0">
                    <a:pos x="44" y="6"/>
                  </a:cxn>
                  <a:cxn ang="0">
                    <a:pos x="41" y="6"/>
                  </a:cxn>
                  <a:cxn ang="0">
                    <a:pos x="36" y="10"/>
                  </a:cxn>
                  <a:cxn ang="0">
                    <a:pos x="31" y="10"/>
                  </a:cxn>
                  <a:cxn ang="0">
                    <a:pos x="24" y="11"/>
                  </a:cxn>
                  <a:cxn ang="0">
                    <a:pos x="21" y="8"/>
                  </a:cxn>
                  <a:cxn ang="0">
                    <a:pos x="11" y="8"/>
                  </a:cxn>
                  <a:cxn ang="0">
                    <a:pos x="6" y="8"/>
                  </a:cxn>
                  <a:cxn ang="0">
                    <a:pos x="1" y="15"/>
                  </a:cxn>
                  <a:cxn ang="0">
                    <a:pos x="3" y="18"/>
                  </a:cxn>
                  <a:cxn ang="0">
                    <a:pos x="0" y="23"/>
                  </a:cxn>
                  <a:cxn ang="0">
                    <a:pos x="1" y="30"/>
                  </a:cxn>
                  <a:cxn ang="0">
                    <a:pos x="1" y="30"/>
                  </a:cxn>
                  <a:cxn ang="0">
                    <a:pos x="6" y="33"/>
                  </a:cxn>
                  <a:cxn ang="0">
                    <a:pos x="6" y="35"/>
                  </a:cxn>
                  <a:cxn ang="0">
                    <a:pos x="1" y="36"/>
                  </a:cxn>
                  <a:cxn ang="0">
                    <a:pos x="1" y="40"/>
                  </a:cxn>
                </a:cxnLst>
                <a:rect l="0" t="0" r="r" b="b"/>
                <a:pathLst>
                  <a:path w="71" h="40">
                    <a:moveTo>
                      <a:pt x="1" y="40"/>
                    </a:moveTo>
                    <a:lnTo>
                      <a:pt x="11" y="40"/>
                    </a:lnTo>
                    <a:lnTo>
                      <a:pt x="16" y="36"/>
                    </a:lnTo>
                    <a:lnTo>
                      <a:pt x="21" y="35"/>
                    </a:lnTo>
                    <a:lnTo>
                      <a:pt x="31" y="38"/>
                    </a:lnTo>
                    <a:lnTo>
                      <a:pt x="36" y="38"/>
                    </a:lnTo>
                    <a:lnTo>
                      <a:pt x="38" y="30"/>
                    </a:lnTo>
                    <a:lnTo>
                      <a:pt x="44" y="26"/>
                    </a:lnTo>
                    <a:lnTo>
                      <a:pt x="46" y="21"/>
                    </a:lnTo>
                    <a:lnTo>
                      <a:pt x="61" y="15"/>
                    </a:lnTo>
                    <a:lnTo>
                      <a:pt x="71" y="15"/>
                    </a:lnTo>
                    <a:lnTo>
                      <a:pt x="69" y="6"/>
                    </a:lnTo>
                    <a:lnTo>
                      <a:pt x="64" y="0"/>
                    </a:lnTo>
                    <a:lnTo>
                      <a:pt x="58" y="1"/>
                    </a:lnTo>
                    <a:lnTo>
                      <a:pt x="48" y="6"/>
                    </a:lnTo>
                    <a:lnTo>
                      <a:pt x="44" y="6"/>
                    </a:lnTo>
                    <a:lnTo>
                      <a:pt x="41" y="6"/>
                    </a:lnTo>
                    <a:lnTo>
                      <a:pt x="36" y="10"/>
                    </a:lnTo>
                    <a:lnTo>
                      <a:pt x="31" y="10"/>
                    </a:lnTo>
                    <a:lnTo>
                      <a:pt x="24" y="11"/>
                    </a:lnTo>
                    <a:lnTo>
                      <a:pt x="21" y="8"/>
                    </a:lnTo>
                    <a:lnTo>
                      <a:pt x="11" y="8"/>
                    </a:lnTo>
                    <a:lnTo>
                      <a:pt x="6" y="8"/>
                    </a:lnTo>
                    <a:lnTo>
                      <a:pt x="1" y="15"/>
                    </a:lnTo>
                    <a:lnTo>
                      <a:pt x="3" y="18"/>
                    </a:lnTo>
                    <a:lnTo>
                      <a:pt x="0" y="23"/>
                    </a:lnTo>
                    <a:lnTo>
                      <a:pt x="1" y="30"/>
                    </a:lnTo>
                    <a:lnTo>
                      <a:pt x="1" y="30"/>
                    </a:lnTo>
                    <a:lnTo>
                      <a:pt x="6" y="33"/>
                    </a:lnTo>
                    <a:lnTo>
                      <a:pt x="6" y="35"/>
                    </a:lnTo>
                    <a:lnTo>
                      <a:pt x="1" y="36"/>
                    </a:lnTo>
                    <a:lnTo>
                      <a:pt x="1" y="40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28" name="Freeform 53"/>
              <p:cNvSpPr>
                <a:spLocks/>
              </p:cNvSpPr>
              <p:nvPr/>
            </p:nvSpPr>
            <p:spPr bwMode="auto">
              <a:xfrm>
                <a:off x="6525250" y="2660650"/>
                <a:ext cx="89901" cy="37353"/>
              </a:xfrm>
              <a:custGeom>
                <a:avLst/>
                <a:gdLst/>
                <a:ahLst/>
                <a:cxnLst>
                  <a:cxn ang="0">
                    <a:pos x="103" y="70"/>
                  </a:cxn>
                  <a:cxn ang="0">
                    <a:pos x="116" y="73"/>
                  </a:cxn>
                  <a:cxn ang="0">
                    <a:pos x="128" y="72"/>
                  </a:cxn>
                  <a:cxn ang="0">
                    <a:pos x="136" y="68"/>
                  </a:cxn>
                  <a:cxn ang="0">
                    <a:pos x="150" y="63"/>
                  </a:cxn>
                  <a:cxn ang="0">
                    <a:pos x="161" y="57"/>
                  </a:cxn>
                  <a:cxn ang="0">
                    <a:pos x="158" y="48"/>
                  </a:cxn>
                  <a:cxn ang="0">
                    <a:pos x="156" y="38"/>
                  </a:cxn>
                  <a:cxn ang="0">
                    <a:pos x="168" y="37"/>
                  </a:cxn>
                  <a:cxn ang="0">
                    <a:pos x="168" y="28"/>
                  </a:cxn>
                  <a:cxn ang="0">
                    <a:pos x="166" y="10"/>
                  </a:cxn>
                  <a:cxn ang="0">
                    <a:pos x="153" y="5"/>
                  </a:cxn>
                  <a:cxn ang="0">
                    <a:pos x="140" y="5"/>
                  </a:cxn>
                  <a:cxn ang="0">
                    <a:pos x="125" y="2"/>
                  </a:cxn>
                  <a:cxn ang="0">
                    <a:pos x="118" y="4"/>
                  </a:cxn>
                  <a:cxn ang="0">
                    <a:pos x="115" y="9"/>
                  </a:cxn>
                  <a:cxn ang="0">
                    <a:pos x="106" y="12"/>
                  </a:cxn>
                  <a:cxn ang="0">
                    <a:pos x="90" y="5"/>
                  </a:cxn>
                  <a:cxn ang="0">
                    <a:pos x="90" y="13"/>
                  </a:cxn>
                  <a:cxn ang="0">
                    <a:pos x="83" y="18"/>
                  </a:cxn>
                  <a:cxn ang="0">
                    <a:pos x="72" y="28"/>
                  </a:cxn>
                  <a:cxn ang="0">
                    <a:pos x="77" y="33"/>
                  </a:cxn>
                  <a:cxn ang="0">
                    <a:pos x="75" y="38"/>
                  </a:cxn>
                  <a:cxn ang="0">
                    <a:pos x="65" y="38"/>
                  </a:cxn>
                  <a:cxn ang="0">
                    <a:pos x="55" y="37"/>
                  </a:cxn>
                  <a:cxn ang="0">
                    <a:pos x="43" y="42"/>
                  </a:cxn>
                  <a:cxn ang="0">
                    <a:pos x="35" y="42"/>
                  </a:cxn>
                  <a:cxn ang="0">
                    <a:pos x="25" y="38"/>
                  </a:cxn>
                  <a:cxn ang="0">
                    <a:pos x="20" y="43"/>
                  </a:cxn>
                  <a:cxn ang="0">
                    <a:pos x="12" y="43"/>
                  </a:cxn>
                  <a:cxn ang="0">
                    <a:pos x="3" y="42"/>
                  </a:cxn>
                  <a:cxn ang="0">
                    <a:pos x="0" y="42"/>
                  </a:cxn>
                  <a:cxn ang="0">
                    <a:pos x="3" y="47"/>
                  </a:cxn>
                  <a:cxn ang="0">
                    <a:pos x="5" y="53"/>
                  </a:cxn>
                  <a:cxn ang="0">
                    <a:pos x="12" y="52"/>
                  </a:cxn>
                  <a:cxn ang="0">
                    <a:pos x="22" y="53"/>
                  </a:cxn>
                  <a:cxn ang="0">
                    <a:pos x="27" y="57"/>
                  </a:cxn>
                  <a:cxn ang="0">
                    <a:pos x="35" y="60"/>
                  </a:cxn>
                  <a:cxn ang="0">
                    <a:pos x="53" y="55"/>
                  </a:cxn>
                  <a:cxn ang="0">
                    <a:pos x="60" y="58"/>
                  </a:cxn>
                  <a:cxn ang="0">
                    <a:pos x="87" y="67"/>
                  </a:cxn>
                  <a:cxn ang="0">
                    <a:pos x="98" y="70"/>
                  </a:cxn>
                </a:cxnLst>
                <a:rect l="0" t="0" r="r" b="b"/>
                <a:pathLst>
                  <a:path w="168" h="73">
                    <a:moveTo>
                      <a:pt x="98" y="70"/>
                    </a:moveTo>
                    <a:lnTo>
                      <a:pt x="103" y="70"/>
                    </a:lnTo>
                    <a:lnTo>
                      <a:pt x="113" y="70"/>
                    </a:lnTo>
                    <a:lnTo>
                      <a:pt x="116" y="73"/>
                    </a:lnTo>
                    <a:lnTo>
                      <a:pt x="123" y="72"/>
                    </a:lnTo>
                    <a:lnTo>
                      <a:pt x="128" y="72"/>
                    </a:lnTo>
                    <a:lnTo>
                      <a:pt x="133" y="68"/>
                    </a:lnTo>
                    <a:lnTo>
                      <a:pt x="136" y="68"/>
                    </a:lnTo>
                    <a:lnTo>
                      <a:pt x="140" y="68"/>
                    </a:lnTo>
                    <a:lnTo>
                      <a:pt x="150" y="63"/>
                    </a:lnTo>
                    <a:lnTo>
                      <a:pt x="156" y="62"/>
                    </a:lnTo>
                    <a:lnTo>
                      <a:pt x="161" y="57"/>
                    </a:lnTo>
                    <a:lnTo>
                      <a:pt x="158" y="53"/>
                    </a:lnTo>
                    <a:lnTo>
                      <a:pt x="158" y="48"/>
                    </a:lnTo>
                    <a:lnTo>
                      <a:pt x="161" y="43"/>
                    </a:lnTo>
                    <a:lnTo>
                      <a:pt x="156" y="38"/>
                    </a:lnTo>
                    <a:lnTo>
                      <a:pt x="158" y="37"/>
                    </a:lnTo>
                    <a:lnTo>
                      <a:pt x="168" y="37"/>
                    </a:lnTo>
                    <a:lnTo>
                      <a:pt x="168" y="33"/>
                    </a:lnTo>
                    <a:lnTo>
                      <a:pt x="168" y="28"/>
                    </a:lnTo>
                    <a:lnTo>
                      <a:pt x="166" y="17"/>
                    </a:lnTo>
                    <a:lnTo>
                      <a:pt x="166" y="10"/>
                    </a:lnTo>
                    <a:lnTo>
                      <a:pt x="156" y="7"/>
                    </a:lnTo>
                    <a:lnTo>
                      <a:pt x="153" y="5"/>
                    </a:lnTo>
                    <a:lnTo>
                      <a:pt x="146" y="5"/>
                    </a:lnTo>
                    <a:lnTo>
                      <a:pt x="140" y="5"/>
                    </a:lnTo>
                    <a:lnTo>
                      <a:pt x="133" y="2"/>
                    </a:lnTo>
                    <a:lnTo>
                      <a:pt x="125" y="2"/>
                    </a:lnTo>
                    <a:lnTo>
                      <a:pt x="120" y="0"/>
                    </a:lnTo>
                    <a:lnTo>
                      <a:pt x="118" y="4"/>
                    </a:lnTo>
                    <a:lnTo>
                      <a:pt x="115" y="5"/>
                    </a:lnTo>
                    <a:lnTo>
                      <a:pt x="115" y="9"/>
                    </a:lnTo>
                    <a:lnTo>
                      <a:pt x="108" y="10"/>
                    </a:lnTo>
                    <a:lnTo>
                      <a:pt x="106" y="12"/>
                    </a:lnTo>
                    <a:lnTo>
                      <a:pt x="95" y="5"/>
                    </a:lnTo>
                    <a:lnTo>
                      <a:pt x="90" y="5"/>
                    </a:lnTo>
                    <a:lnTo>
                      <a:pt x="90" y="9"/>
                    </a:lnTo>
                    <a:lnTo>
                      <a:pt x="90" y="13"/>
                    </a:lnTo>
                    <a:lnTo>
                      <a:pt x="87" y="13"/>
                    </a:lnTo>
                    <a:lnTo>
                      <a:pt x="83" y="18"/>
                    </a:lnTo>
                    <a:lnTo>
                      <a:pt x="78" y="20"/>
                    </a:lnTo>
                    <a:lnTo>
                      <a:pt x="72" y="28"/>
                    </a:lnTo>
                    <a:lnTo>
                      <a:pt x="72" y="30"/>
                    </a:lnTo>
                    <a:lnTo>
                      <a:pt x="77" y="33"/>
                    </a:lnTo>
                    <a:lnTo>
                      <a:pt x="78" y="37"/>
                    </a:lnTo>
                    <a:lnTo>
                      <a:pt x="75" y="38"/>
                    </a:lnTo>
                    <a:lnTo>
                      <a:pt x="70" y="37"/>
                    </a:lnTo>
                    <a:lnTo>
                      <a:pt x="65" y="38"/>
                    </a:lnTo>
                    <a:lnTo>
                      <a:pt x="60" y="37"/>
                    </a:lnTo>
                    <a:lnTo>
                      <a:pt x="55" y="37"/>
                    </a:lnTo>
                    <a:lnTo>
                      <a:pt x="48" y="42"/>
                    </a:lnTo>
                    <a:lnTo>
                      <a:pt x="43" y="42"/>
                    </a:lnTo>
                    <a:lnTo>
                      <a:pt x="40" y="42"/>
                    </a:lnTo>
                    <a:lnTo>
                      <a:pt x="35" y="42"/>
                    </a:lnTo>
                    <a:lnTo>
                      <a:pt x="32" y="40"/>
                    </a:lnTo>
                    <a:lnTo>
                      <a:pt x="25" y="38"/>
                    </a:lnTo>
                    <a:lnTo>
                      <a:pt x="18" y="40"/>
                    </a:lnTo>
                    <a:lnTo>
                      <a:pt x="20" y="43"/>
                    </a:lnTo>
                    <a:lnTo>
                      <a:pt x="18" y="45"/>
                    </a:lnTo>
                    <a:lnTo>
                      <a:pt x="12" y="43"/>
                    </a:lnTo>
                    <a:lnTo>
                      <a:pt x="8" y="40"/>
                    </a:lnTo>
                    <a:lnTo>
                      <a:pt x="3" y="42"/>
                    </a:lnTo>
                    <a:lnTo>
                      <a:pt x="2" y="42"/>
                    </a:lnTo>
                    <a:lnTo>
                      <a:pt x="0" y="42"/>
                    </a:lnTo>
                    <a:lnTo>
                      <a:pt x="3" y="43"/>
                    </a:lnTo>
                    <a:lnTo>
                      <a:pt x="3" y="47"/>
                    </a:lnTo>
                    <a:lnTo>
                      <a:pt x="5" y="50"/>
                    </a:lnTo>
                    <a:lnTo>
                      <a:pt x="5" y="53"/>
                    </a:lnTo>
                    <a:lnTo>
                      <a:pt x="8" y="53"/>
                    </a:lnTo>
                    <a:lnTo>
                      <a:pt x="12" y="52"/>
                    </a:lnTo>
                    <a:lnTo>
                      <a:pt x="17" y="57"/>
                    </a:lnTo>
                    <a:lnTo>
                      <a:pt x="22" y="53"/>
                    </a:lnTo>
                    <a:lnTo>
                      <a:pt x="25" y="53"/>
                    </a:lnTo>
                    <a:lnTo>
                      <a:pt x="27" y="57"/>
                    </a:lnTo>
                    <a:lnTo>
                      <a:pt x="27" y="57"/>
                    </a:lnTo>
                    <a:lnTo>
                      <a:pt x="35" y="60"/>
                    </a:lnTo>
                    <a:lnTo>
                      <a:pt x="48" y="53"/>
                    </a:lnTo>
                    <a:lnTo>
                      <a:pt x="53" y="55"/>
                    </a:lnTo>
                    <a:lnTo>
                      <a:pt x="62" y="53"/>
                    </a:lnTo>
                    <a:lnTo>
                      <a:pt x="60" y="58"/>
                    </a:lnTo>
                    <a:lnTo>
                      <a:pt x="73" y="65"/>
                    </a:lnTo>
                    <a:lnTo>
                      <a:pt x="87" y="67"/>
                    </a:lnTo>
                    <a:lnTo>
                      <a:pt x="95" y="67"/>
                    </a:lnTo>
                    <a:lnTo>
                      <a:pt x="98" y="70"/>
                    </a:lnTo>
                    <a:lnTo>
                      <a:pt x="98" y="70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29" name="Freeform 54"/>
              <p:cNvSpPr>
                <a:spLocks/>
              </p:cNvSpPr>
              <p:nvPr/>
            </p:nvSpPr>
            <p:spPr bwMode="auto">
              <a:xfrm>
                <a:off x="6575552" y="2569342"/>
                <a:ext cx="119868" cy="87157"/>
              </a:xfrm>
              <a:custGeom>
                <a:avLst/>
                <a:gdLst/>
                <a:ahLst/>
                <a:cxnLst>
                  <a:cxn ang="0">
                    <a:pos x="134" y="170"/>
                  </a:cxn>
                  <a:cxn ang="0">
                    <a:pos x="143" y="166"/>
                  </a:cxn>
                  <a:cxn ang="0">
                    <a:pos x="149" y="165"/>
                  </a:cxn>
                  <a:cxn ang="0">
                    <a:pos x="159" y="168"/>
                  </a:cxn>
                  <a:cxn ang="0">
                    <a:pos x="166" y="165"/>
                  </a:cxn>
                  <a:cxn ang="0">
                    <a:pos x="173" y="165"/>
                  </a:cxn>
                  <a:cxn ang="0">
                    <a:pos x="193" y="170"/>
                  </a:cxn>
                  <a:cxn ang="0">
                    <a:pos x="198" y="163"/>
                  </a:cxn>
                  <a:cxn ang="0">
                    <a:pos x="212" y="143"/>
                  </a:cxn>
                  <a:cxn ang="0">
                    <a:pos x="217" y="133"/>
                  </a:cxn>
                  <a:cxn ang="0">
                    <a:pos x="222" y="126"/>
                  </a:cxn>
                  <a:cxn ang="0">
                    <a:pos x="221" y="120"/>
                  </a:cxn>
                  <a:cxn ang="0">
                    <a:pos x="216" y="115"/>
                  </a:cxn>
                  <a:cxn ang="0">
                    <a:pos x="211" y="105"/>
                  </a:cxn>
                  <a:cxn ang="0">
                    <a:pos x="211" y="88"/>
                  </a:cxn>
                  <a:cxn ang="0">
                    <a:pos x="204" y="75"/>
                  </a:cxn>
                  <a:cxn ang="0">
                    <a:pos x="212" y="68"/>
                  </a:cxn>
                  <a:cxn ang="0">
                    <a:pos x="209" y="53"/>
                  </a:cxn>
                  <a:cxn ang="0">
                    <a:pos x="206" y="43"/>
                  </a:cxn>
                  <a:cxn ang="0">
                    <a:pos x="198" y="27"/>
                  </a:cxn>
                  <a:cxn ang="0">
                    <a:pos x="196" y="13"/>
                  </a:cxn>
                  <a:cxn ang="0">
                    <a:pos x="186" y="8"/>
                  </a:cxn>
                  <a:cxn ang="0">
                    <a:pos x="124" y="10"/>
                  </a:cxn>
                  <a:cxn ang="0">
                    <a:pos x="113" y="18"/>
                  </a:cxn>
                  <a:cxn ang="0">
                    <a:pos x="104" y="18"/>
                  </a:cxn>
                  <a:cxn ang="0">
                    <a:pos x="118" y="8"/>
                  </a:cxn>
                  <a:cxn ang="0">
                    <a:pos x="109" y="13"/>
                  </a:cxn>
                  <a:cxn ang="0">
                    <a:pos x="91" y="13"/>
                  </a:cxn>
                  <a:cxn ang="0">
                    <a:pos x="90" y="5"/>
                  </a:cxn>
                  <a:cxn ang="0">
                    <a:pos x="98" y="7"/>
                  </a:cxn>
                  <a:cxn ang="0">
                    <a:pos x="91" y="3"/>
                  </a:cxn>
                  <a:cxn ang="0">
                    <a:pos x="70" y="5"/>
                  </a:cxn>
                  <a:cxn ang="0">
                    <a:pos x="56" y="7"/>
                  </a:cxn>
                  <a:cxn ang="0">
                    <a:pos x="45" y="12"/>
                  </a:cxn>
                  <a:cxn ang="0">
                    <a:pos x="40" y="20"/>
                  </a:cxn>
                  <a:cxn ang="0">
                    <a:pos x="21" y="27"/>
                  </a:cxn>
                  <a:cxn ang="0">
                    <a:pos x="10" y="32"/>
                  </a:cxn>
                  <a:cxn ang="0">
                    <a:pos x="6" y="38"/>
                  </a:cxn>
                  <a:cxn ang="0">
                    <a:pos x="5" y="40"/>
                  </a:cxn>
                  <a:cxn ang="0">
                    <a:pos x="6" y="57"/>
                  </a:cxn>
                  <a:cxn ang="0">
                    <a:pos x="0" y="63"/>
                  </a:cxn>
                  <a:cxn ang="0">
                    <a:pos x="6" y="75"/>
                  </a:cxn>
                  <a:cxn ang="0">
                    <a:pos x="10" y="83"/>
                  </a:cxn>
                  <a:cxn ang="0">
                    <a:pos x="10" y="91"/>
                  </a:cxn>
                  <a:cxn ang="0">
                    <a:pos x="18" y="101"/>
                  </a:cxn>
                  <a:cxn ang="0">
                    <a:pos x="21" y="116"/>
                  </a:cxn>
                  <a:cxn ang="0">
                    <a:pos x="21" y="121"/>
                  </a:cxn>
                  <a:cxn ang="0">
                    <a:pos x="28" y="120"/>
                  </a:cxn>
                  <a:cxn ang="0">
                    <a:pos x="40" y="121"/>
                  </a:cxn>
                  <a:cxn ang="0">
                    <a:pos x="45" y="126"/>
                  </a:cxn>
                  <a:cxn ang="0">
                    <a:pos x="51" y="130"/>
                  </a:cxn>
                  <a:cxn ang="0">
                    <a:pos x="51" y="136"/>
                  </a:cxn>
                  <a:cxn ang="0">
                    <a:pos x="53" y="141"/>
                  </a:cxn>
                  <a:cxn ang="0">
                    <a:pos x="58" y="141"/>
                  </a:cxn>
                  <a:cxn ang="0">
                    <a:pos x="56" y="135"/>
                  </a:cxn>
                  <a:cxn ang="0">
                    <a:pos x="70" y="138"/>
                  </a:cxn>
                  <a:cxn ang="0">
                    <a:pos x="75" y="141"/>
                  </a:cxn>
                  <a:cxn ang="0">
                    <a:pos x="90" y="143"/>
                  </a:cxn>
                  <a:cxn ang="0">
                    <a:pos x="111" y="155"/>
                  </a:cxn>
                  <a:cxn ang="0">
                    <a:pos x="119" y="163"/>
                  </a:cxn>
                  <a:cxn ang="0">
                    <a:pos x="129" y="161"/>
                  </a:cxn>
                  <a:cxn ang="0">
                    <a:pos x="134" y="170"/>
                  </a:cxn>
                </a:cxnLst>
                <a:rect l="0" t="0" r="r" b="b"/>
                <a:pathLst>
                  <a:path w="222" h="170">
                    <a:moveTo>
                      <a:pt x="134" y="170"/>
                    </a:moveTo>
                    <a:lnTo>
                      <a:pt x="134" y="170"/>
                    </a:lnTo>
                    <a:lnTo>
                      <a:pt x="139" y="170"/>
                    </a:lnTo>
                    <a:lnTo>
                      <a:pt x="143" y="166"/>
                    </a:lnTo>
                    <a:lnTo>
                      <a:pt x="146" y="165"/>
                    </a:lnTo>
                    <a:lnTo>
                      <a:pt x="149" y="165"/>
                    </a:lnTo>
                    <a:lnTo>
                      <a:pt x="156" y="165"/>
                    </a:lnTo>
                    <a:lnTo>
                      <a:pt x="159" y="168"/>
                    </a:lnTo>
                    <a:lnTo>
                      <a:pt x="163" y="165"/>
                    </a:lnTo>
                    <a:lnTo>
                      <a:pt x="166" y="165"/>
                    </a:lnTo>
                    <a:lnTo>
                      <a:pt x="169" y="166"/>
                    </a:lnTo>
                    <a:lnTo>
                      <a:pt x="173" y="165"/>
                    </a:lnTo>
                    <a:lnTo>
                      <a:pt x="183" y="165"/>
                    </a:lnTo>
                    <a:lnTo>
                      <a:pt x="193" y="170"/>
                    </a:lnTo>
                    <a:lnTo>
                      <a:pt x="198" y="170"/>
                    </a:lnTo>
                    <a:lnTo>
                      <a:pt x="198" y="163"/>
                    </a:lnTo>
                    <a:lnTo>
                      <a:pt x="198" y="158"/>
                    </a:lnTo>
                    <a:lnTo>
                      <a:pt x="212" y="143"/>
                    </a:lnTo>
                    <a:lnTo>
                      <a:pt x="214" y="136"/>
                    </a:lnTo>
                    <a:lnTo>
                      <a:pt x="217" y="133"/>
                    </a:lnTo>
                    <a:lnTo>
                      <a:pt x="221" y="133"/>
                    </a:lnTo>
                    <a:lnTo>
                      <a:pt x="222" y="126"/>
                    </a:lnTo>
                    <a:lnTo>
                      <a:pt x="221" y="123"/>
                    </a:lnTo>
                    <a:lnTo>
                      <a:pt x="221" y="120"/>
                    </a:lnTo>
                    <a:lnTo>
                      <a:pt x="222" y="118"/>
                    </a:lnTo>
                    <a:lnTo>
                      <a:pt x="216" y="115"/>
                    </a:lnTo>
                    <a:lnTo>
                      <a:pt x="214" y="108"/>
                    </a:lnTo>
                    <a:lnTo>
                      <a:pt x="211" y="105"/>
                    </a:lnTo>
                    <a:lnTo>
                      <a:pt x="211" y="95"/>
                    </a:lnTo>
                    <a:lnTo>
                      <a:pt x="211" y="88"/>
                    </a:lnTo>
                    <a:lnTo>
                      <a:pt x="206" y="82"/>
                    </a:lnTo>
                    <a:lnTo>
                      <a:pt x="204" y="75"/>
                    </a:lnTo>
                    <a:lnTo>
                      <a:pt x="207" y="70"/>
                    </a:lnTo>
                    <a:lnTo>
                      <a:pt x="212" y="68"/>
                    </a:lnTo>
                    <a:lnTo>
                      <a:pt x="212" y="55"/>
                    </a:lnTo>
                    <a:lnTo>
                      <a:pt x="209" y="53"/>
                    </a:lnTo>
                    <a:lnTo>
                      <a:pt x="209" y="47"/>
                    </a:lnTo>
                    <a:lnTo>
                      <a:pt x="206" y="43"/>
                    </a:lnTo>
                    <a:lnTo>
                      <a:pt x="202" y="32"/>
                    </a:lnTo>
                    <a:lnTo>
                      <a:pt x="198" y="27"/>
                    </a:lnTo>
                    <a:lnTo>
                      <a:pt x="198" y="22"/>
                    </a:lnTo>
                    <a:lnTo>
                      <a:pt x="196" y="13"/>
                    </a:lnTo>
                    <a:lnTo>
                      <a:pt x="193" y="13"/>
                    </a:lnTo>
                    <a:lnTo>
                      <a:pt x="186" y="8"/>
                    </a:lnTo>
                    <a:lnTo>
                      <a:pt x="154" y="12"/>
                    </a:lnTo>
                    <a:lnTo>
                      <a:pt x="124" y="10"/>
                    </a:lnTo>
                    <a:lnTo>
                      <a:pt x="121" y="12"/>
                    </a:lnTo>
                    <a:lnTo>
                      <a:pt x="113" y="18"/>
                    </a:lnTo>
                    <a:lnTo>
                      <a:pt x="106" y="18"/>
                    </a:lnTo>
                    <a:lnTo>
                      <a:pt x="104" y="18"/>
                    </a:lnTo>
                    <a:lnTo>
                      <a:pt x="111" y="13"/>
                    </a:lnTo>
                    <a:lnTo>
                      <a:pt x="118" y="8"/>
                    </a:lnTo>
                    <a:lnTo>
                      <a:pt x="114" y="8"/>
                    </a:lnTo>
                    <a:lnTo>
                      <a:pt x="109" y="13"/>
                    </a:lnTo>
                    <a:lnTo>
                      <a:pt x="101" y="17"/>
                    </a:lnTo>
                    <a:lnTo>
                      <a:pt x="91" y="13"/>
                    </a:lnTo>
                    <a:lnTo>
                      <a:pt x="88" y="8"/>
                    </a:lnTo>
                    <a:lnTo>
                      <a:pt x="90" y="5"/>
                    </a:lnTo>
                    <a:lnTo>
                      <a:pt x="96" y="7"/>
                    </a:lnTo>
                    <a:lnTo>
                      <a:pt x="98" y="7"/>
                    </a:lnTo>
                    <a:lnTo>
                      <a:pt x="98" y="7"/>
                    </a:lnTo>
                    <a:lnTo>
                      <a:pt x="91" y="3"/>
                    </a:lnTo>
                    <a:lnTo>
                      <a:pt x="80" y="0"/>
                    </a:lnTo>
                    <a:lnTo>
                      <a:pt x="70" y="5"/>
                    </a:lnTo>
                    <a:lnTo>
                      <a:pt x="63" y="3"/>
                    </a:lnTo>
                    <a:lnTo>
                      <a:pt x="56" y="7"/>
                    </a:lnTo>
                    <a:lnTo>
                      <a:pt x="51" y="12"/>
                    </a:lnTo>
                    <a:lnTo>
                      <a:pt x="45" y="12"/>
                    </a:lnTo>
                    <a:lnTo>
                      <a:pt x="40" y="17"/>
                    </a:lnTo>
                    <a:lnTo>
                      <a:pt x="40" y="20"/>
                    </a:lnTo>
                    <a:lnTo>
                      <a:pt x="33" y="20"/>
                    </a:lnTo>
                    <a:lnTo>
                      <a:pt x="21" y="27"/>
                    </a:lnTo>
                    <a:lnTo>
                      <a:pt x="13" y="27"/>
                    </a:lnTo>
                    <a:lnTo>
                      <a:pt x="10" y="32"/>
                    </a:lnTo>
                    <a:lnTo>
                      <a:pt x="8" y="37"/>
                    </a:lnTo>
                    <a:lnTo>
                      <a:pt x="6" y="38"/>
                    </a:lnTo>
                    <a:lnTo>
                      <a:pt x="8" y="40"/>
                    </a:lnTo>
                    <a:lnTo>
                      <a:pt x="5" y="40"/>
                    </a:lnTo>
                    <a:lnTo>
                      <a:pt x="8" y="50"/>
                    </a:lnTo>
                    <a:lnTo>
                      <a:pt x="6" y="57"/>
                    </a:lnTo>
                    <a:lnTo>
                      <a:pt x="0" y="60"/>
                    </a:lnTo>
                    <a:lnTo>
                      <a:pt x="0" y="63"/>
                    </a:lnTo>
                    <a:lnTo>
                      <a:pt x="8" y="72"/>
                    </a:lnTo>
                    <a:lnTo>
                      <a:pt x="6" y="75"/>
                    </a:lnTo>
                    <a:lnTo>
                      <a:pt x="10" y="80"/>
                    </a:lnTo>
                    <a:lnTo>
                      <a:pt x="10" y="83"/>
                    </a:lnTo>
                    <a:lnTo>
                      <a:pt x="13" y="87"/>
                    </a:lnTo>
                    <a:lnTo>
                      <a:pt x="10" y="91"/>
                    </a:lnTo>
                    <a:lnTo>
                      <a:pt x="15" y="100"/>
                    </a:lnTo>
                    <a:lnTo>
                      <a:pt x="18" y="101"/>
                    </a:lnTo>
                    <a:lnTo>
                      <a:pt x="21" y="105"/>
                    </a:lnTo>
                    <a:lnTo>
                      <a:pt x="21" y="116"/>
                    </a:lnTo>
                    <a:lnTo>
                      <a:pt x="20" y="118"/>
                    </a:lnTo>
                    <a:lnTo>
                      <a:pt x="21" y="121"/>
                    </a:lnTo>
                    <a:lnTo>
                      <a:pt x="23" y="120"/>
                    </a:lnTo>
                    <a:lnTo>
                      <a:pt x="28" y="120"/>
                    </a:lnTo>
                    <a:lnTo>
                      <a:pt x="30" y="120"/>
                    </a:lnTo>
                    <a:lnTo>
                      <a:pt x="40" y="121"/>
                    </a:lnTo>
                    <a:lnTo>
                      <a:pt x="40" y="123"/>
                    </a:lnTo>
                    <a:lnTo>
                      <a:pt x="45" y="126"/>
                    </a:lnTo>
                    <a:lnTo>
                      <a:pt x="48" y="126"/>
                    </a:lnTo>
                    <a:lnTo>
                      <a:pt x="51" y="130"/>
                    </a:lnTo>
                    <a:lnTo>
                      <a:pt x="50" y="135"/>
                    </a:lnTo>
                    <a:lnTo>
                      <a:pt x="51" y="136"/>
                    </a:lnTo>
                    <a:lnTo>
                      <a:pt x="53" y="138"/>
                    </a:lnTo>
                    <a:lnTo>
                      <a:pt x="53" y="141"/>
                    </a:lnTo>
                    <a:lnTo>
                      <a:pt x="56" y="143"/>
                    </a:lnTo>
                    <a:lnTo>
                      <a:pt x="58" y="141"/>
                    </a:lnTo>
                    <a:lnTo>
                      <a:pt x="61" y="141"/>
                    </a:lnTo>
                    <a:lnTo>
                      <a:pt x="56" y="135"/>
                    </a:lnTo>
                    <a:lnTo>
                      <a:pt x="58" y="133"/>
                    </a:lnTo>
                    <a:lnTo>
                      <a:pt x="70" y="138"/>
                    </a:lnTo>
                    <a:lnTo>
                      <a:pt x="76" y="138"/>
                    </a:lnTo>
                    <a:lnTo>
                      <a:pt x="75" y="141"/>
                    </a:lnTo>
                    <a:lnTo>
                      <a:pt x="81" y="145"/>
                    </a:lnTo>
                    <a:lnTo>
                      <a:pt x="90" y="143"/>
                    </a:lnTo>
                    <a:lnTo>
                      <a:pt x="96" y="146"/>
                    </a:lnTo>
                    <a:lnTo>
                      <a:pt x="111" y="155"/>
                    </a:lnTo>
                    <a:lnTo>
                      <a:pt x="116" y="163"/>
                    </a:lnTo>
                    <a:lnTo>
                      <a:pt x="119" y="163"/>
                    </a:lnTo>
                    <a:lnTo>
                      <a:pt x="123" y="160"/>
                    </a:lnTo>
                    <a:lnTo>
                      <a:pt x="129" y="161"/>
                    </a:lnTo>
                    <a:lnTo>
                      <a:pt x="133" y="165"/>
                    </a:lnTo>
                    <a:lnTo>
                      <a:pt x="134" y="170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30" name="Freeform 55"/>
              <p:cNvSpPr>
                <a:spLocks/>
              </p:cNvSpPr>
              <p:nvPr/>
            </p:nvSpPr>
            <p:spPr bwMode="auto">
              <a:xfrm>
                <a:off x="6552006" y="2630560"/>
                <a:ext cx="96322" cy="35278"/>
              </a:xfrm>
              <a:custGeom>
                <a:avLst/>
                <a:gdLst/>
                <a:ahLst/>
                <a:cxnLst>
                  <a:cxn ang="0">
                    <a:pos x="66" y="3"/>
                  </a:cxn>
                  <a:cxn ang="0">
                    <a:pos x="73" y="2"/>
                  </a:cxn>
                  <a:cxn ang="0">
                    <a:pos x="85" y="3"/>
                  </a:cxn>
                  <a:cxn ang="0">
                    <a:pos x="90" y="8"/>
                  </a:cxn>
                  <a:cxn ang="0">
                    <a:pos x="96" y="12"/>
                  </a:cxn>
                  <a:cxn ang="0">
                    <a:pos x="96" y="18"/>
                  </a:cxn>
                  <a:cxn ang="0">
                    <a:pos x="98" y="23"/>
                  </a:cxn>
                  <a:cxn ang="0">
                    <a:pos x="103" y="23"/>
                  </a:cxn>
                  <a:cxn ang="0">
                    <a:pos x="101" y="17"/>
                  </a:cxn>
                  <a:cxn ang="0">
                    <a:pos x="115" y="20"/>
                  </a:cxn>
                  <a:cxn ang="0">
                    <a:pos x="120" y="23"/>
                  </a:cxn>
                  <a:cxn ang="0">
                    <a:pos x="135" y="25"/>
                  </a:cxn>
                  <a:cxn ang="0">
                    <a:pos x="156" y="37"/>
                  </a:cxn>
                  <a:cxn ang="0">
                    <a:pos x="164" y="45"/>
                  </a:cxn>
                  <a:cxn ang="0">
                    <a:pos x="174" y="43"/>
                  </a:cxn>
                  <a:cxn ang="0">
                    <a:pos x="179" y="52"/>
                  </a:cxn>
                  <a:cxn ang="0">
                    <a:pos x="163" y="55"/>
                  </a:cxn>
                  <a:cxn ang="0">
                    <a:pos x="149" y="62"/>
                  </a:cxn>
                  <a:cxn ang="0">
                    <a:pos x="131" y="67"/>
                  </a:cxn>
                  <a:cxn ang="0">
                    <a:pos x="123" y="65"/>
                  </a:cxn>
                  <a:cxn ang="0">
                    <a:pos x="106" y="65"/>
                  </a:cxn>
                  <a:cxn ang="0">
                    <a:pos x="96" y="63"/>
                  </a:cxn>
                  <a:cxn ang="0">
                    <a:pos x="83" y="60"/>
                  </a:cxn>
                  <a:cxn ang="0">
                    <a:pos x="70" y="58"/>
                  </a:cxn>
                  <a:cxn ang="0">
                    <a:pos x="65" y="63"/>
                  </a:cxn>
                  <a:cxn ang="0">
                    <a:pos x="58" y="68"/>
                  </a:cxn>
                  <a:cxn ang="0">
                    <a:pos x="45" y="63"/>
                  </a:cxn>
                  <a:cxn ang="0">
                    <a:pos x="42" y="63"/>
                  </a:cxn>
                  <a:cxn ang="0">
                    <a:pos x="27" y="50"/>
                  </a:cxn>
                  <a:cxn ang="0">
                    <a:pos x="13" y="43"/>
                  </a:cxn>
                  <a:cxn ang="0">
                    <a:pos x="12" y="33"/>
                  </a:cxn>
                  <a:cxn ang="0">
                    <a:pos x="0" y="23"/>
                  </a:cxn>
                  <a:cxn ang="0">
                    <a:pos x="3" y="18"/>
                  </a:cxn>
                  <a:cxn ang="0">
                    <a:pos x="8" y="22"/>
                  </a:cxn>
                  <a:cxn ang="0">
                    <a:pos x="22" y="15"/>
                  </a:cxn>
                  <a:cxn ang="0">
                    <a:pos x="32" y="10"/>
                  </a:cxn>
                  <a:cxn ang="0">
                    <a:pos x="42" y="7"/>
                  </a:cxn>
                  <a:cxn ang="0">
                    <a:pos x="50" y="5"/>
                  </a:cxn>
                  <a:cxn ang="0">
                    <a:pos x="58" y="2"/>
                  </a:cxn>
                  <a:cxn ang="0">
                    <a:pos x="63" y="2"/>
                  </a:cxn>
                </a:cxnLst>
                <a:rect l="0" t="0" r="r" b="b"/>
                <a:pathLst>
                  <a:path w="179" h="70">
                    <a:moveTo>
                      <a:pt x="65" y="0"/>
                    </a:moveTo>
                    <a:lnTo>
                      <a:pt x="66" y="3"/>
                    </a:lnTo>
                    <a:lnTo>
                      <a:pt x="68" y="2"/>
                    </a:lnTo>
                    <a:lnTo>
                      <a:pt x="73" y="2"/>
                    </a:lnTo>
                    <a:lnTo>
                      <a:pt x="75" y="2"/>
                    </a:lnTo>
                    <a:lnTo>
                      <a:pt x="85" y="3"/>
                    </a:lnTo>
                    <a:lnTo>
                      <a:pt x="85" y="5"/>
                    </a:lnTo>
                    <a:lnTo>
                      <a:pt x="90" y="8"/>
                    </a:lnTo>
                    <a:lnTo>
                      <a:pt x="93" y="8"/>
                    </a:lnTo>
                    <a:lnTo>
                      <a:pt x="96" y="12"/>
                    </a:lnTo>
                    <a:lnTo>
                      <a:pt x="95" y="17"/>
                    </a:lnTo>
                    <a:lnTo>
                      <a:pt x="96" y="18"/>
                    </a:lnTo>
                    <a:lnTo>
                      <a:pt x="98" y="20"/>
                    </a:lnTo>
                    <a:lnTo>
                      <a:pt x="98" y="23"/>
                    </a:lnTo>
                    <a:lnTo>
                      <a:pt x="101" y="25"/>
                    </a:lnTo>
                    <a:lnTo>
                      <a:pt x="103" y="23"/>
                    </a:lnTo>
                    <a:lnTo>
                      <a:pt x="106" y="23"/>
                    </a:lnTo>
                    <a:lnTo>
                      <a:pt x="101" y="17"/>
                    </a:lnTo>
                    <a:lnTo>
                      <a:pt x="103" y="15"/>
                    </a:lnTo>
                    <a:lnTo>
                      <a:pt x="115" y="20"/>
                    </a:lnTo>
                    <a:lnTo>
                      <a:pt x="121" y="20"/>
                    </a:lnTo>
                    <a:lnTo>
                      <a:pt x="120" y="23"/>
                    </a:lnTo>
                    <a:lnTo>
                      <a:pt x="126" y="27"/>
                    </a:lnTo>
                    <a:lnTo>
                      <a:pt x="135" y="25"/>
                    </a:lnTo>
                    <a:lnTo>
                      <a:pt x="141" y="28"/>
                    </a:lnTo>
                    <a:lnTo>
                      <a:pt x="156" y="37"/>
                    </a:lnTo>
                    <a:lnTo>
                      <a:pt x="161" y="45"/>
                    </a:lnTo>
                    <a:lnTo>
                      <a:pt x="164" y="45"/>
                    </a:lnTo>
                    <a:lnTo>
                      <a:pt x="168" y="42"/>
                    </a:lnTo>
                    <a:lnTo>
                      <a:pt x="174" y="43"/>
                    </a:lnTo>
                    <a:lnTo>
                      <a:pt x="178" y="47"/>
                    </a:lnTo>
                    <a:lnTo>
                      <a:pt x="179" y="52"/>
                    </a:lnTo>
                    <a:lnTo>
                      <a:pt x="168" y="52"/>
                    </a:lnTo>
                    <a:lnTo>
                      <a:pt x="163" y="55"/>
                    </a:lnTo>
                    <a:lnTo>
                      <a:pt x="156" y="55"/>
                    </a:lnTo>
                    <a:lnTo>
                      <a:pt x="149" y="62"/>
                    </a:lnTo>
                    <a:lnTo>
                      <a:pt x="141" y="63"/>
                    </a:lnTo>
                    <a:lnTo>
                      <a:pt x="131" y="67"/>
                    </a:lnTo>
                    <a:lnTo>
                      <a:pt x="130" y="65"/>
                    </a:lnTo>
                    <a:lnTo>
                      <a:pt x="123" y="65"/>
                    </a:lnTo>
                    <a:lnTo>
                      <a:pt x="118" y="68"/>
                    </a:lnTo>
                    <a:lnTo>
                      <a:pt x="106" y="65"/>
                    </a:lnTo>
                    <a:lnTo>
                      <a:pt x="103" y="63"/>
                    </a:lnTo>
                    <a:lnTo>
                      <a:pt x="96" y="63"/>
                    </a:lnTo>
                    <a:lnTo>
                      <a:pt x="90" y="63"/>
                    </a:lnTo>
                    <a:lnTo>
                      <a:pt x="83" y="60"/>
                    </a:lnTo>
                    <a:lnTo>
                      <a:pt x="75" y="60"/>
                    </a:lnTo>
                    <a:lnTo>
                      <a:pt x="70" y="58"/>
                    </a:lnTo>
                    <a:lnTo>
                      <a:pt x="68" y="62"/>
                    </a:lnTo>
                    <a:lnTo>
                      <a:pt x="65" y="63"/>
                    </a:lnTo>
                    <a:lnTo>
                      <a:pt x="65" y="67"/>
                    </a:lnTo>
                    <a:lnTo>
                      <a:pt x="58" y="68"/>
                    </a:lnTo>
                    <a:lnTo>
                      <a:pt x="56" y="70"/>
                    </a:lnTo>
                    <a:lnTo>
                      <a:pt x="45" y="63"/>
                    </a:lnTo>
                    <a:lnTo>
                      <a:pt x="40" y="63"/>
                    </a:lnTo>
                    <a:lnTo>
                      <a:pt x="42" y="63"/>
                    </a:lnTo>
                    <a:lnTo>
                      <a:pt x="32" y="53"/>
                    </a:lnTo>
                    <a:lnTo>
                      <a:pt x="27" y="50"/>
                    </a:lnTo>
                    <a:lnTo>
                      <a:pt x="18" y="45"/>
                    </a:lnTo>
                    <a:lnTo>
                      <a:pt x="13" y="43"/>
                    </a:lnTo>
                    <a:lnTo>
                      <a:pt x="12" y="40"/>
                    </a:lnTo>
                    <a:lnTo>
                      <a:pt x="12" y="33"/>
                    </a:lnTo>
                    <a:lnTo>
                      <a:pt x="7" y="27"/>
                    </a:lnTo>
                    <a:lnTo>
                      <a:pt x="0" y="23"/>
                    </a:lnTo>
                    <a:lnTo>
                      <a:pt x="0" y="20"/>
                    </a:lnTo>
                    <a:lnTo>
                      <a:pt x="3" y="18"/>
                    </a:lnTo>
                    <a:lnTo>
                      <a:pt x="5" y="20"/>
                    </a:lnTo>
                    <a:lnTo>
                      <a:pt x="8" y="22"/>
                    </a:lnTo>
                    <a:lnTo>
                      <a:pt x="18" y="15"/>
                    </a:lnTo>
                    <a:lnTo>
                      <a:pt x="22" y="15"/>
                    </a:lnTo>
                    <a:lnTo>
                      <a:pt x="27" y="10"/>
                    </a:lnTo>
                    <a:lnTo>
                      <a:pt x="32" y="10"/>
                    </a:lnTo>
                    <a:lnTo>
                      <a:pt x="35" y="7"/>
                    </a:lnTo>
                    <a:lnTo>
                      <a:pt x="42" y="7"/>
                    </a:lnTo>
                    <a:lnTo>
                      <a:pt x="47" y="7"/>
                    </a:lnTo>
                    <a:lnTo>
                      <a:pt x="50" y="5"/>
                    </a:lnTo>
                    <a:lnTo>
                      <a:pt x="50" y="0"/>
                    </a:lnTo>
                    <a:lnTo>
                      <a:pt x="58" y="2"/>
                    </a:lnTo>
                    <a:lnTo>
                      <a:pt x="60" y="0"/>
                    </a:lnTo>
                    <a:lnTo>
                      <a:pt x="63" y="2"/>
                    </a:lnTo>
                    <a:lnTo>
                      <a:pt x="65" y="0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31" name="Freeform 56"/>
              <p:cNvSpPr>
                <a:spLocks/>
              </p:cNvSpPr>
              <p:nvPr/>
            </p:nvSpPr>
            <p:spPr bwMode="auto">
              <a:xfrm>
                <a:off x="6479229" y="2569342"/>
                <a:ext cx="108095" cy="114135"/>
              </a:xfrm>
              <a:custGeom>
                <a:avLst/>
                <a:gdLst/>
                <a:ahLst/>
                <a:cxnLst>
                  <a:cxn ang="0">
                    <a:pos x="75" y="3"/>
                  </a:cxn>
                  <a:cxn ang="0">
                    <a:pos x="84" y="13"/>
                  </a:cxn>
                  <a:cxn ang="0">
                    <a:pos x="89" y="21"/>
                  </a:cxn>
                  <a:cxn ang="0">
                    <a:pos x="98" y="18"/>
                  </a:cxn>
                  <a:cxn ang="0">
                    <a:pos x="111" y="18"/>
                  </a:cxn>
                  <a:cxn ang="0">
                    <a:pos x="101" y="28"/>
                  </a:cxn>
                  <a:cxn ang="0">
                    <a:pos x="116" y="31"/>
                  </a:cxn>
                  <a:cxn ang="0">
                    <a:pos x="133" y="23"/>
                  </a:cxn>
                  <a:cxn ang="0">
                    <a:pos x="141" y="15"/>
                  </a:cxn>
                  <a:cxn ang="0">
                    <a:pos x="139" y="18"/>
                  </a:cxn>
                  <a:cxn ang="0">
                    <a:pos x="149" y="20"/>
                  </a:cxn>
                  <a:cxn ang="0">
                    <a:pos x="164" y="26"/>
                  </a:cxn>
                  <a:cxn ang="0">
                    <a:pos x="174" y="36"/>
                  </a:cxn>
                  <a:cxn ang="0">
                    <a:pos x="189" y="48"/>
                  </a:cxn>
                  <a:cxn ang="0">
                    <a:pos x="189" y="70"/>
                  </a:cxn>
                  <a:cxn ang="0">
                    <a:pos x="194" y="85"/>
                  </a:cxn>
                  <a:cxn ang="0">
                    <a:pos x="202" y="103"/>
                  </a:cxn>
                  <a:cxn ang="0">
                    <a:pos x="194" y="118"/>
                  </a:cxn>
                  <a:cxn ang="0">
                    <a:pos x="178" y="123"/>
                  </a:cxn>
                  <a:cxn ang="0">
                    <a:pos x="158" y="131"/>
                  </a:cxn>
                  <a:cxn ang="0">
                    <a:pos x="139" y="134"/>
                  </a:cxn>
                  <a:cxn ang="0">
                    <a:pos x="148" y="149"/>
                  </a:cxn>
                  <a:cxn ang="0">
                    <a:pos x="163" y="166"/>
                  </a:cxn>
                  <a:cxn ang="0">
                    <a:pos x="176" y="187"/>
                  </a:cxn>
                  <a:cxn ang="0">
                    <a:pos x="158" y="202"/>
                  </a:cxn>
                  <a:cxn ang="0">
                    <a:pos x="161" y="212"/>
                  </a:cxn>
                  <a:cxn ang="0">
                    <a:pos x="141" y="211"/>
                  </a:cxn>
                  <a:cxn ang="0">
                    <a:pos x="121" y="216"/>
                  </a:cxn>
                  <a:cxn ang="0">
                    <a:pos x="106" y="217"/>
                  </a:cxn>
                  <a:cxn ang="0">
                    <a:pos x="89" y="216"/>
                  </a:cxn>
                  <a:cxn ang="0">
                    <a:pos x="76" y="211"/>
                  </a:cxn>
                  <a:cxn ang="0">
                    <a:pos x="66" y="207"/>
                  </a:cxn>
                  <a:cxn ang="0">
                    <a:pos x="55" y="212"/>
                  </a:cxn>
                  <a:cxn ang="0">
                    <a:pos x="45" y="209"/>
                  </a:cxn>
                  <a:cxn ang="0">
                    <a:pos x="45" y="191"/>
                  </a:cxn>
                  <a:cxn ang="0">
                    <a:pos x="48" y="173"/>
                  </a:cxn>
                  <a:cxn ang="0">
                    <a:pos x="31" y="171"/>
                  </a:cxn>
                  <a:cxn ang="0">
                    <a:pos x="18" y="166"/>
                  </a:cxn>
                  <a:cxn ang="0">
                    <a:pos x="11" y="153"/>
                  </a:cxn>
                  <a:cxn ang="0">
                    <a:pos x="6" y="136"/>
                  </a:cxn>
                  <a:cxn ang="0">
                    <a:pos x="1" y="119"/>
                  </a:cxn>
                  <a:cxn ang="0">
                    <a:pos x="3" y="101"/>
                  </a:cxn>
                  <a:cxn ang="0">
                    <a:pos x="21" y="93"/>
                  </a:cxn>
                  <a:cxn ang="0">
                    <a:pos x="26" y="80"/>
                  </a:cxn>
                  <a:cxn ang="0">
                    <a:pos x="18" y="73"/>
                  </a:cxn>
                  <a:cxn ang="0">
                    <a:pos x="28" y="65"/>
                  </a:cxn>
                  <a:cxn ang="0">
                    <a:pos x="33" y="55"/>
                  </a:cxn>
                  <a:cxn ang="0">
                    <a:pos x="25" y="46"/>
                  </a:cxn>
                  <a:cxn ang="0">
                    <a:pos x="45" y="41"/>
                  </a:cxn>
                  <a:cxn ang="0">
                    <a:pos x="48" y="45"/>
                  </a:cxn>
                  <a:cxn ang="0">
                    <a:pos x="55" y="48"/>
                  </a:cxn>
                  <a:cxn ang="0">
                    <a:pos x="56" y="40"/>
                  </a:cxn>
                  <a:cxn ang="0">
                    <a:pos x="71" y="35"/>
                  </a:cxn>
                  <a:cxn ang="0">
                    <a:pos x="73" y="33"/>
                  </a:cxn>
                  <a:cxn ang="0">
                    <a:pos x="66" y="26"/>
                  </a:cxn>
                  <a:cxn ang="0">
                    <a:pos x="58" y="16"/>
                  </a:cxn>
                  <a:cxn ang="0">
                    <a:pos x="61" y="6"/>
                  </a:cxn>
                  <a:cxn ang="0">
                    <a:pos x="56" y="0"/>
                  </a:cxn>
                </a:cxnLst>
                <a:rect l="0" t="0" r="r" b="b"/>
                <a:pathLst>
                  <a:path w="202" h="219">
                    <a:moveTo>
                      <a:pt x="56" y="0"/>
                    </a:moveTo>
                    <a:lnTo>
                      <a:pt x="63" y="0"/>
                    </a:lnTo>
                    <a:lnTo>
                      <a:pt x="71" y="1"/>
                    </a:lnTo>
                    <a:lnTo>
                      <a:pt x="75" y="3"/>
                    </a:lnTo>
                    <a:lnTo>
                      <a:pt x="78" y="3"/>
                    </a:lnTo>
                    <a:lnTo>
                      <a:pt x="83" y="6"/>
                    </a:lnTo>
                    <a:lnTo>
                      <a:pt x="88" y="8"/>
                    </a:lnTo>
                    <a:lnTo>
                      <a:pt x="84" y="13"/>
                    </a:lnTo>
                    <a:lnTo>
                      <a:pt x="83" y="15"/>
                    </a:lnTo>
                    <a:lnTo>
                      <a:pt x="84" y="16"/>
                    </a:lnTo>
                    <a:lnTo>
                      <a:pt x="88" y="18"/>
                    </a:lnTo>
                    <a:lnTo>
                      <a:pt x="89" y="21"/>
                    </a:lnTo>
                    <a:lnTo>
                      <a:pt x="93" y="20"/>
                    </a:lnTo>
                    <a:lnTo>
                      <a:pt x="94" y="16"/>
                    </a:lnTo>
                    <a:lnTo>
                      <a:pt x="96" y="16"/>
                    </a:lnTo>
                    <a:lnTo>
                      <a:pt x="98" y="18"/>
                    </a:lnTo>
                    <a:lnTo>
                      <a:pt x="104" y="21"/>
                    </a:lnTo>
                    <a:lnTo>
                      <a:pt x="106" y="20"/>
                    </a:lnTo>
                    <a:lnTo>
                      <a:pt x="109" y="18"/>
                    </a:lnTo>
                    <a:lnTo>
                      <a:pt x="111" y="18"/>
                    </a:lnTo>
                    <a:lnTo>
                      <a:pt x="111" y="23"/>
                    </a:lnTo>
                    <a:lnTo>
                      <a:pt x="108" y="26"/>
                    </a:lnTo>
                    <a:lnTo>
                      <a:pt x="106" y="25"/>
                    </a:lnTo>
                    <a:lnTo>
                      <a:pt x="101" y="28"/>
                    </a:lnTo>
                    <a:lnTo>
                      <a:pt x="108" y="30"/>
                    </a:lnTo>
                    <a:lnTo>
                      <a:pt x="109" y="28"/>
                    </a:lnTo>
                    <a:lnTo>
                      <a:pt x="114" y="30"/>
                    </a:lnTo>
                    <a:lnTo>
                      <a:pt x="116" y="31"/>
                    </a:lnTo>
                    <a:lnTo>
                      <a:pt x="121" y="31"/>
                    </a:lnTo>
                    <a:lnTo>
                      <a:pt x="121" y="28"/>
                    </a:lnTo>
                    <a:lnTo>
                      <a:pt x="124" y="23"/>
                    </a:lnTo>
                    <a:lnTo>
                      <a:pt x="133" y="23"/>
                    </a:lnTo>
                    <a:lnTo>
                      <a:pt x="134" y="21"/>
                    </a:lnTo>
                    <a:lnTo>
                      <a:pt x="139" y="18"/>
                    </a:lnTo>
                    <a:lnTo>
                      <a:pt x="139" y="16"/>
                    </a:lnTo>
                    <a:lnTo>
                      <a:pt x="141" y="15"/>
                    </a:lnTo>
                    <a:lnTo>
                      <a:pt x="148" y="16"/>
                    </a:lnTo>
                    <a:lnTo>
                      <a:pt x="143" y="18"/>
                    </a:lnTo>
                    <a:lnTo>
                      <a:pt x="141" y="20"/>
                    </a:lnTo>
                    <a:lnTo>
                      <a:pt x="139" y="18"/>
                    </a:lnTo>
                    <a:lnTo>
                      <a:pt x="138" y="21"/>
                    </a:lnTo>
                    <a:lnTo>
                      <a:pt x="139" y="23"/>
                    </a:lnTo>
                    <a:lnTo>
                      <a:pt x="144" y="20"/>
                    </a:lnTo>
                    <a:lnTo>
                      <a:pt x="149" y="20"/>
                    </a:lnTo>
                    <a:lnTo>
                      <a:pt x="151" y="18"/>
                    </a:lnTo>
                    <a:lnTo>
                      <a:pt x="153" y="20"/>
                    </a:lnTo>
                    <a:lnTo>
                      <a:pt x="158" y="21"/>
                    </a:lnTo>
                    <a:lnTo>
                      <a:pt x="164" y="26"/>
                    </a:lnTo>
                    <a:lnTo>
                      <a:pt x="169" y="26"/>
                    </a:lnTo>
                    <a:lnTo>
                      <a:pt x="171" y="30"/>
                    </a:lnTo>
                    <a:lnTo>
                      <a:pt x="171" y="33"/>
                    </a:lnTo>
                    <a:lnTo>
                      <a:pt x="174" y="36"/>
                    </a:lnTo>
                    <a:lnTo>
                      <a:pt x="179" y="36"/>
                    </a:lnTo>
                    <a:lnTo>
                      <a:pt x="181" y="38"/>
                    </a:lnTo>
                    <a:lnTo>
                      <a:pt x="186" y="38"/>
                    </a:lnTo>
                    <a:lnTo>
                      <a:pt x="189" y="48"/>
                    </a:lnTo>
                    <a:lnTo>
                      <a:pt x="187" y="55"/>
                    </a:lnTo>
                    <a:lnTo>
                      <a:pt x="181" y="58"/>
                    </a:lnTo>
                    <a:lnTo>
                      <a:pt x="181" y="61"/>
                    </a:lnTo>
                    <a:lnTo>
                      <a:pt x="189" y="70"/>
                    </a:lnTo>
                    <a:lnTo>
                      <a:pt x="187" y="73"/>
                    </a:lnTo>
                    <a:lnTo>
                      <a:pt x="191" y="78"/>
                    </a:lnTo>
                    <a:lnTo>
                      <a:pt x="191" y="81"/>
                    </a:lnTo>
                    <a:lnTo>
                      <a:pt x="194" y="85"/>
                    </a:lnTo>
                    <a:lnTo>
                      <a:pt x="191" y="89"/>
                    </a:lnTo>
                    <a:lnTo>
                      <a:pt x="196" y="98"/>
                    </a:lnTo>
                    <a:lnTo>
                      <a:pt x="199" y="99"/>
                    </a:lnTo>
                    <a:lnTo>
                      <a:pt x="202" y="103"/>
                    </a:lnTo>
                    <a:lnTo>
                      <a:pt x="202" y="114"/>
                    </a:lnTo>
                    <a:lnTo>
                      <a:pt x="199" y="118"/>
                    </a:lnTo>
                    <a:lnTo>
                      <a:pt x="196" y="116"/>
                    </a:lnTo>
                    <a:lnTo>
                      <a:pt x="194" y="118"/>
                    </a:lnTo>
                    <a:lnTo>
                      <a:pt x="186" y="116"/>
                    </a:lnTo>
                    <a:lnTo>
                      <a:pt x="186" y="121"/>
                    </a:lnTo>
                    <a:lnTo>
                      <a:pt x="183" y="123"/>
                    </a:lnTo>
                    <a:lnTo>
                      <a:pt x="178" y="123"/>
                    </a:lnTo>
                    <a:lnTo>
                      <a:pt x="171" y="123"/>
                    </a:lnTo>
                    <a:lnTo>
                      <a:pt x="168" y="126"/>
                    </a:lnTo>
                    <a:lnTo>
                      <a:pt x="163" y="126"/>
                    </a:lnTo>
                    <a:lnTo>
                      <a:pt x="158" y="131"/>
                    </a:lnTo>
                    <a:lnTo>
                      <a:pt x="154" y="131"/>
                    </a:lnTo>
                    <a:lnTo>
                      <a:pt x="144" y="138"/>
                    </a:lnTo>
                    <a:lnTo>
                      <a:pt x="141" y="136"/>
                    </a:lnTo>
                    <a:lnTo>
                      <a:pt x="139" y="134"/>
                    </a:lnTo>
                    <a:lnTo>
                      <a:pt x="136" y="136"/>
                    </a:lnTo>
                    <a:lnTo>
                      <a:pt x="136" y="139"/>
                    </a:lnTo>
                    <a:lnTo>
                      <a:pt x="143" y="143"/>
                    </a:lnTo>
                    <a:lnTo>
                      <a:pt x="148" y="149"/>
                    </a:lnTo>
                    <a:lnTo>
                      <a:pt x="148" y="156"/>
                    </a:lnTo>
                    <a:lnTo>
                      <a:pt x="149" y="159"/>
                    </a:lnTo>
                    <a:lnTo>
                      <a:pt x="154" y="161"/>
                    </a:lnTo>
                    <a:lnTo>
                      <a:pt x="163" y="166"/>
                    </a:lnTo>
                    <a:lnTo>
                      <a:pt x="168" y="169"/>
                    </a:lnTo>
                    <a:lnTo>
                      <a:pt x="178" y="179"/>
                    </a:lnTo>
                    <a:lnTo>
                      <a:pt x="176" y="183"/>
                    </a:lnTo>
                    <a:lnTo>
                      <a:pt x="176" y="187"/>
                    </a:lnTo>
                    <a:lnTo>
                      <a:pt x="173" y="187"/>
                    </a:lnTo>
                    <a:lnTo>
                      <a:pt x="169" y="192"/>
                    </a:lnTo>
                    <a:lnTo>
                      <a:pt x="164" y="194"/>
                    </a:lnTo>
                    <a:lnTo>
                      <a:pt x="158" y="202"/>
                    </a:lnTo>
                    <a:lnTo>
                      <a:pt x="158" y="204"/>
                    </a:lnTo>
                    <a:lnTo>
                      <a:pt x="163" y="207"/>
                    </a:lnTo>
                    <a:lnTo>
                      <a:pt x="164" y="211"/>
                    </a:lnTo>
                    <a:lnTo>
                      <a:pt x="161" y="212"/>
                    </a:lnTo>
                    <a:lnTo>
                      <a:pt x="156" y="211"/>
                    </a:lnTo>
                    <a:lnTo>
                      <a:pt x="151" y="212"/>
                    </a:lnTo>
                    <a:lnTo>
                      <a:pt x="146" y="211"/>
                    </a:lnTo>
                    <a:lnTo>
                      <a:pt x="141" y="211"/>
                    </a:lnTo>
                    <a:lnTo>
                      <a:pt x="134" y="216"/>
                    </a:lnTo>
                    <a:lnTo>
                      <a:pt x="129" y="216"/>
                    </a:lnTo>
                    <a:lnTo>
                      <a:pt x="126" y="216"/>
                    </a:lnTo>
                    <a:lnTo>
                      <a:pt x="121" y="216"/>
                    </a:lnTo>
                    <a:lnTo>
                      <a:pt x="118" y="214"/>
                    </a:lnTo>
                    <a:lnTo>
                      <a:pt x="111" y="212"/>
                    </a:lnTo>
                    <a:lnTo>
                      <a:pt x="104" y="214"/>
                    </a:lnTo>
                    <a:lnTo>
                      <a:pt x="106" y="217"/>
                    </a:lnTo>
                    <a:lnTo>
                      <a:pt x="104" y="219"/>
                    </a:lnTo>
                    <a:lnTo>
                      <a:pt x="98" y="217"/>
                    </a:lnTo>
                    <a:lnTo>
                      <a:pt x="94" y="214"/>
                    </a:lnTo>
                    <a:lnTo>
                      <a:pt x="89" y="216"/>
                    </a:lnTo>
                    <a:lnTo>
                      <a:pt x="88" y="216"/>
                    </a:lnTo>
                    <a:lnTo>
                      <a:pt x="86" y="216"/>
                    </a:lnTo>
                    <a:lnTo>
                      <a:pt x="83" y="216"/>
                    </a:lnTo>
                    <a:lnTo>
                      <a:pt x="76" y="211"/>
                    </a:lnTo>
                    <a:lnTo>
                      <a:pt x="73" y="211"/>
                    </a:lnTo>
                    <a:lnTo>
                      <a:pt x="71" y="212"/>
                    </a:lnTo>
                    <a:lnTo>
                      <a:pt x="68" y="212"/>
                    </a:lnTo>
                    <a:lnTo>
                      <a:pt x="66" y="207"/>
                    </a:lnTo>
                    <a:lnTo>
                      <a:pt x="61" y="209"/>
                    </a:lnTo>
                    <a:lnTo>
                      <a:pt x="63" y="212"/>
                    </a:lnTo>
                    <a:lnTo>
                      <a:pt x="60" y="214"/>
                    </a:lnTo>
                    <a:lnTo>
                      <a:pt x="55" y="212"/>
                    </a:lnTo>
                    <a:lnTo>
                      <a:pt x="50" y="214"/>
                    </a:lnTo>
                    <a:lnTo>
                      <a:pt x="46" y="214"/>
                    </a:lnTo>
                    <a:lnTo>
                      <a:pt x="46" y="214"/>
                    </a:lnTo>
                    <a:lnTo>
                      <a:pt x="45" y="209"/>
                    </a:lnTo>
                    <a:lnTo>
                      <a:pt x="40" y="207"/>
                    </a:lnTo>
                    <a:lnTo>
                      <a:pt x="40" y="201"/>
                    </a:lnTo>
                    <a:lnTo>
                      <a:pt x="41" y="192"/>
                    </a:lnTo>
                    <a:lnTo>
                      <a:pt x="45" y="191"/>
                    </a:lnTo>
                    <a:lnTo>
                      <a:pt x="45" y="187"/>
                    </a:lnTo>
                    <a:lnTo>
                      <a:pt x="48" y="181"/>
                    </a:lnTo>
                    <a:lnTo>
                      <a:pt x="53" y="176"/>
                    </a:lnTo>
                    <a:lnTo>
                      <a:pt x="48" y="173"/>
                    </a:lnTo>
                    <a:lnTo>
                      <a:pt x="45" y="173"/>
                    </a:lnTo>
                    <a:lnTo>
                      <a:pt x="38" y="169"/>
                    </a:lnTo>
                    <a:lnTo>
                      <a:pt x="35" y="171"/>
                    </a:lnTo>
                    <a:lnTo>
                      <a:pt x="31" y="171"/>
                    </a:lnTo>
                    <a:lnTo>
                      <a:pt x="26" y="171"/>
                    </a:lnTo>
                    <a:lnTo>
                      <a:pt x="23" y="171"/>
                    </a:lnTo>
                    <a:lnTo>
                      <a:pt x="18" y="168"/>
                    </a:lnTo>
                    <a:lnTo>
                      <a:pt x="18" y="166"/>
                    </a:lnTo>
                    <a:lnTo>
                      <a:pt x="13" y="163"/>
                    </a:lnTo>
                    <a:lnTo>
                      <a:pt x="13" y="163"/>
                    </a:lnTo>
                    <a:lnTo>
                      <a:pt x="15" y="156"/>
                    </a:lnTo>
                    <a:lnTo>
                      <a:pt x="11" y="153"/>
                    </a:lnTo>
                    <a:lnTo>
                      <a:pt x="10" y="149"/>
                    </a:lnTo>
                    <a:lnTo>
                      <a:pt x="5" y="143"/>
                    </a:lnTo>
                    <a:lnTo>
                      <a:pt x="3" y="143"/>
                    </a:lnTo>
                    <a:lnTo>
                      <a:pt x="6" y="136"/>
                    </a:lnTo>
                    <a:lnTo>
                      <a:pt x="3" y="133"/>
                    </a:lnTo>
                    <a:lnTo>
                      <a:pt x="3" y="129"/>
                    </a:lnTo>
                    <a:lnTo>
                      <a:pt x="0" y="123"/>
                    </a:lnTo>
                    <a:lnTo>
                      <a:pt x="1" y="119"/>
                    </a:lnTo>
                    <a:lnTo>
                      <a:pt x="0" y="119"/>
                    </a:lnTo>
                    <a:lnTo>
                      <a:pt x="3" y="114"/>
                    </a:lnTo>
                    <a:lnTo>
                      <a:pt x="5" y="108"/>
                    </a:lnTo>
                    <a:lnTo>
                      <a:pt x="3" y="101"/>
                    </a:lnTo>
                    <a:lnTo>
                      <a:pt x="6" y="98"/>
                    </a:lnTo>
                    <a:lnTo>
                      <a:pt x="8" y="93"/>
                    </a:lnTo>
                    <a:lnTo>
                      <a:pt x="15" y="91"/>
                    </a:lnTo>
                    <a:lnTo>
                      <a:pt x="21" y="93"/>
                    </a:lnTo>
                    <a:lnTo>
                      <a:pt x="25" y="91"/>
                    </a:lnTo>
                    <a:lnTo>
                      <a:pt x="21" y="86"/>
                    </a:lnTo>
                    <a:lnTo>
                      <a:pt x="25" y="85"/>
                    </a:lnTo>
                    <a:lnTo>
                      <a:pt x="26" y="80"/>
                    </a:lnTo>
                    <a:lnTo>
                      <a:pt x="28" y="78"/>
                    </a:lnTo>
                    <a:lnTo>
                      <a:pt x="25" y="76"/>
                    </a:lnTo>
                    <a:lnTo>
                      <a:pt x="20" y="76"/>
                    </a:lnTo>
                    <a:lnTo>
                      <a:pt x="18" y="73"/>
                    </a:lnTo>
                    <a:lnTo>
                      <a:pt x="20" y="68"/>
                    </a:lnTo>
                    <a:lnTo>
                      <a:pt x="25" y="71"/>
                    </a:lnTo>
                    <a:lnTo>
                      <a:pt x="28" y="68"/>
                    </a:lnTo>
                    <a:lnTo>
                      <a:pt x="28" y="65"/>
                    </a:lnTo>
                    <a:lnTo>
                      <a:pt x="31" y="60"/>
                    </a:lnTo>
                    <a:lnTo>
                      <a:pt x="31" y="58"/>
                    </a:lnTo>
                    <a:lnTo>
                      <a:pt x="33" y="56"/>
                    </a:lnTo>
                    <a:lnTo>
                      <a:pt x="33" y="55"/>
                    </a:lnTo>
                    <a:lnTo>
                      <a:pt x="33" y="55"/>
                    </a:lnTo>
                    <a:lnTo>
                      <a:pt x="31" y="51"/>
                    </a:lnTo>
                    <a:lnTo>
                      <a:pt x="26" y="50"/>
                    </a:lnTo>
                    <a:lnTo>
                      <a:pt x="25" y="46"/>
                    </a:lnTo>
                    <a:lnTo>
                      <a:pt x="25" y="43"/>
                    </a:lnTo>
                    <a:lnTo>
                      <a:pt x="36" y="40"/>
                    </a:lnTo>
                    <a:lnTo>
                      <a:pt x="40" y="38"/>
                    </a:lnTo>
                    <a:lnTo>
                      <a:pt x="45" y="41"/>
                    </a:lnTo>
                    <a:lnTo>
                      <a:pt x="45" y="46"/>
                    </a:lnTo>
                    <a:lnTo>
                      <a:pt x="48" y="51"/>
                    </a:lnTo>
                    <a:lnTo>
                      <a:pt x="51" y="48"/>
                    </a:lnTo>
                    <a:lnTo>
                      <a:pt x="48" y="45"/>
                    </a:lnTo>
                    <a:lnTo>
                      <a:pt x="48" y="41"/>
                    </a:lnTo>
                    <a:lnTo>
                      <a:pt x="51" y="41"/>
                    </a:lnTo>
                    <a:lnTo>
                      <a:pt x="55" y="43"/>
                    </a:lnTo>
                    <a:lnTo>
                      <a:pt x="55" y="48"/>
                    </a:lnTo>
                    <a:lnTo>
                      <a:pt x="60" y="55"/>
                    </a:lnTo>
                    <a:lnTo>
                      <a:pt x="56" y="50"/>
                    </a:lnTo>
                    <a:lnTo>
                      <a:pt x="56" y="43"/>
                    </a:lnTo>
                    <a:lnTo>
                      <a:pt x="56" y="40"/>
                    </a:lnTo>
                    <a:lnTo>
                      <a:pt x="60" y="36"/>
                    </a:lnTo>
                    <a:lnTo>
                      <a:pt x="63" y="35"/>
                    </a:lnTo>
                    <a:lnTo>
                      <a:pt x="66" y="36"/>
                    </a:lnTo>
                    <a:lnTo>
                      <a:pt x="71" y="35"/>
                    </a:lnTo>
                    <a:lnTo>
                      <a:pt x="80" y="43"/>
                    </a:lnTo>
                    <a:lnTo>
                      <a:pt x="89" y="45"/>
                    </a:lnTo>
                    <a:lnTo>
                      <a:pt x="80" y="41"/>
                    </a:lnTo>
                    <a:lnTo>
                      <a:pt x="73" y="33"/>
                    </a:lnTo>
                    <a:lnTo>
                      <a:pt x="66" y="33"/>
                    </a:lnTo>
                    <a:lnTo>
                      <a:pt x="63" y="31"/>
                    </a:lnTo>
                    <a:lnTo>
                      <a:pt x="63" y="28"/>
                    </a:lnTo>
                    <a:lnTo>
                      <a:pt x="66" y="26"/>
                    </a:lnTo>
                    <a:lnTo>
                      <a:pt x="63" y="23"/>
                    </a:lnTo>
                    <a:lnTo>
                      <a:pt x="63" y="18"/>
                    </a:lnTo>
                    <a:lnTo>
                      <a:pt x="58" y="20"/>
                    </a:lnTo>
                    <a:lnTo>
                      <a:pt x="58" y="16"/>
                    </a:lnTo>
                    <a:lnTo>
                      <a:pt x="63" y="16"/>
                    </a:lnTo>
                    <a:lnTo>
                      <a:pt x="66" y="15"/>
                    </a:lnTo>
                    <a:lnTo>
                      <a:pt x="61" y="10"/>
                    </a:lnTo>
                    <a:lnTo>
                      <a:pt x="61" y="6"/>
                    </a:lnTo>
                    <a:lnTo>
                      <a:pt x="60" y="6"/>
                    </a:lnTo>
                    <a:lnTo>
                      <a:pt x="56" y="5"/>
                    </a:lnTo>
                    <a:lnTo>
                      <a:pt x="56" y="1"/>
                    </a:lnTo>
                    <a:lnTo>
                      <a:pt x="56" y="0"/>
                    </a:lnTo>
                    <a:close/>
                  </a:path>
                </a:pathLst>
              </a:custGeom>
              <a:solidFill>
                <a:schemeClr val="accent5"/>
              </a:solidFill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32" name="Freeform 57"/>
              <p:cNvSpPr>
                <a:spLocks/>
              </p:cNvSpPr>
              <p:nvPr/>
            </p:nvSpPr>
            <p:spPr bwMode="auto">
              <a:xfrm>
                <a:off x="6526320" y="2684515"/>
                <a:ext cx="2140" cy="3113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3" y="3"/>
                  </a:cxn>
                  <a:cxn ang="0">
                    <a:pos x="3" y="6"/>
                  </a:cxn>
                  <a:cxn ang="0">
                    <a:pos x="1" y="6"/>
                  </a:cxn>
                  <a:cxn ang="0">
                    <a:pos x="0" y="3"/>
                  </a:cxn>
                  <a:cxn ang="0">
                    <a:pos x="1" y="1"/>
                  </a:cxn>
                  <a:cxn ang="0">
                    <a:pos x="1" y="0"/>
                  </a:cxn>
                </a:cxnLst>
                <a:rect l="0" t="0" r="r" b="b"/>
                <a:pathLst>
                  <a:path w="3" h="6">
                    <a:moveTo>
                      <a:pt x="1" y="0"/>
                    </a:moveTo>
                    <a:lnTo>
                      <a:pt x="3" y="3"/>
                    </a:lnTo>
                    <a:lnTo>
                      <a:pt x="3" y="6"/>
                    </a:lnTo>
                    <a:lnTo>
                      <a:pt x="1" y="6"/>
                    </a:lnTo>
                    <a:lnTo>
                      <a:pt x="0" y="3"/>
                    </a:lnTo>
                    <a:lnTo>
                      <a:pt x="1" y="1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33" name="Freeform 58"/>
              <p:cNvSpPr>
                <a:spLocks/>
              </p:cNvSpPr>
              <p:nvPr/>
            </p:nvSpPr>
            <p:spPr bwMode="auto">
              <a:xfrm>
                <a:off x="6481370" y="2677251"/>
                <a:ext cx="57793" cy="29052"/>
              </a:xfrm>
              <a:custGeom>
                <a:avLst/>
                <a:gdLst/>
                <a:ahLst/>
                <a:cxnLst>
                  <a:cxn ang="0">
                    <a:pos x="45" y="7"/>
                  </a:cxn>
                  <a:cxn ang="0">
                    <a:pos x="55" y="7"/>
                  </a:cxn>
                  <a:cxn ang="0">
                    <a:pos x="56" y="2"/>
                  </a:cxn>
                  <a:cxn ang="0">
                    <a:pos x="63" y="5"/>
                  </a:cxn>
                  <a:cxn ang="0">
                    <a:pos x="68" y="4"/>
                  </a:cxn>
                  <a:cxn ang="0">
                    <a:pos x="78" y="9"/>
                  </a:cxn>
                  <a:cxn ang="0">
                    <a:pos x="84" y="15"/>
                  </a:cxn>
                  <a:cxn ang="0">
                    <a:pos x="84" y="20"/>
                  </a:cxn>
                  <a:cxn ang="0">
                    <a:pos x="93" y="19"/>
                  </a:cxn>
                  <a:cxn ang="0">
                    <a:pos x="103" y="20"/>
                  </a:cxn>
                  <a:cxn ang="0">
                    <a:pos x="108" y="24"/>
                  </a:cxn>
                  <a:cxn ang="0">
                    <a:pos x="106" y="37"/>
                  </a:cxn>
                  <a:cxn ang="0">
                    <a:pos x="94" y="47"/>
                  </a:cxn>
                  <a:cxn ang="0">
                    <a:pos x="86" y="44"/>
                  </a:cxn>
                  <a:cxn ang="0">
                    <a:pos x="76" y="47"/>
                  </a:cxn>
                  <a:cxn ang="0">
                    <a:pos x="70" y="50"/>
                  </a:cxn>
                  <a:cxn ang="0">
                    <a:pos x="63" y="42"/>
                  </a:cxn>
                  <a:cxn ang="0">
                    <a:pos x="48" y="52"/>
                  </a:cxn>
                  <a:cxn ang="0">
                    <a:pos x="31" y="57"/>
                  </a:cxn>
                  <a:cxn ang="0">
                    <a:pos x="26" y="50"/>
                  </a:cxn>
                  <a:cxn ang="0">
                    <a:pos x="21" y="44"/>
                  </a:cxn>
                  <a:cxn ang="0">
                    <a:pos x="11" y="39"/>
                  </a:cxn>
                  <a:cxn ang="0">
                    <a:pos x="11" y="47"/>
                  </a:cxn>
                  <a:cxn ang="0">
                    <a:pos x="0" y="49"/>
                  </a:cxn>
                  <a:cxn ang="0">
                    <a:pos x="1" y="44"/>
                  </a:cxn>
                  <a:cxn ang="0">
                    <a:pos x="5" y="40"/>
                  </a:cxn>
                  <a:cxn ang="0">
                    <a:pos x="11" y="24"/>
                  </a:cxn>
                  <a:cxn ang="0">
                    <a:pos x="20" y="17"/>
                  </a:cxn>
                  <a:cxn ang="0">
                    <a:pos x="25" y="12"/>
                  </a:cxn>
                  <a:cxn ang="0">
                    <a:pos x="21" y="5"/>
                  </a:cxn>
                  <a:cxn ang="0">
                    <a:pos x="30" y="9"/>
                  </a:cxn>
                  <a:cxn ang="0">
                    <a:pos x="41" y="7"/>
                  </a:cxn>
                </a:cxnLst>
                <a:rect l="0" t="0" r="r" b="b"/>
                <a:pathLst>
                  <a:path w="108" h="57">
                    <a:moveTo>
                      <a:pt x="41" y="7"/>
                    </a:moveTo>
                    <a:lnTo>
                      <a:pt x="45" y="7"/>
                    </a:lnTo>
                    <a:lnTo>
                      <a:pt x="50" y="5"/>
                    </a:lnTo>
                    <a:lnTo>
                      <a:pt x="55" y="7"/>
                    </a:lnTo>
                    <a:lnTo>
                      <a:pt x="58" y="5"/>
                    </a:lnTo>
                    <a:lnTo>
                      <a:pt x="56" y="2"/>
                    </a:lnTo>
                    <a:lnTo>
                      <a:pt x="61" y="0"/>
                    </a:lnTo>
                    <a:lnTo>
                      <a:pt x="63" y="5"/>
                    </a:lnTo>
                    <a:lnTo>
                      <a:pt x="66" y="5"/>
                    </a:lnTo>
                    <a:lnTo>
                      <a:pt x="68" y="4"/>
                    </a:lnTo>
                    <a:lnTo>
                      <a:pt x="71" y="4"/>
                    </a:lnTo>
                    <a:lnTo>
                      <a:pt x="78" y="9"/>
                    </a:lnTo>
                    <a:lnTo>
                      <a:pt x="84" y="10"/>
                    </a:lnTo>
                    <a:lnTo>
                      <a:pt x="84" y="15"/>
                    </a:lnTo>
                    <a:lnTo>
                      <a:pt x="83" y="17"/>
                    </a:lnTo>
                    <a:lnTo>
                      <a:pt x="84" y="20"/>
                    </a:lnTo>
                    <a:lnTo>
                      <a:pt x="89" y="20"/>
                    </a:lnTo>
                    <a:lnTo>
                      <a:pt x="93" y="19"/>
                    </a:lnTo>
                    <a:lnTo>
                      <a:pt x="98" y="24"/>
                    </a:lnTo>
                    <a:lnTo>
                      <a:pt x="103" y="20"/>
                    </a:lnTo>
                    <a:lnTo>
                      <a:pt x="106" y="20"/>
                    </a:lnTo>
                    <a:lnTo>
                      <a:pt x="108" y="24"/>
                    </a:lnTo>
                    <a:lnTo>
                      <a:pt x="103" y="29"/>
                    </a:lnTo>
                    <a:lnTo>
                      <a:pt x="106" y="37"/>
                    </a:lnTo>
                    <a:lnTo>
                      <a:pt x="96" y="39"/>
                    </a:lnTo>
                    <a:lnTo>
                      <a:pt x="94" y="47"/>
                    </a:lnTo>
                    <a:lnTo>
                      <a:pt x="91" y="44"/>
                    </a:lnTo>
                    <a:lnTo>
                      <a:pt x="86" y="44"/>
                    </a:lnTo>
                    <a:lnTo>
                      <a:pt x="76" y="40"/>
                    </a:lnTo>
                    <a:lnTo>
                      <a:pt x="76" y="47"/>
                    </a:lnTo>
                    <a:lnTo>
                      <a:pt x="71" y="55"/>
                    </a:lnTo>
                    <a:lnTo>
                      <a:pt x="70" y="50"/>
                    </a:lnTo>
                    <a:lnTo>
                      <a:pt x="61" y="47"/>
                    </a:lnTo>
                    <a:lnTo>
                      <a:pt x="63" y="42"/>
                    </a:lnTo>
                    <a:lnTo>
                      <a:pt x="56" y="39"/>
                    </a:lnTo>
                    <a:lnTo>
                      <a:pt x="48" y="52"/>
                    </a:lnTo>
                    <a:lnTo>
                      <a:pt x="41" y="50"/>
                    </a:lnTo>
                    <a:lnTo>
                      <a:pt x="31" y="57"/>
                    </a:lnTo>
                    <a:lnTo>
                      <a:pt x="26" y="54"/>
                    </a:lnTo>
                    <a:lnTo>
                      <a:pt x="26" y="50"/>
                    </a:lnTo>
                    <a:lnTo>
                      <a:pt x="23" y="49"/>
                    </a:lnTo>
                    <a:lnTo>
                      <a:pt x="21" y="44"/>
                    </a:lnTo>
                    <a:lnTo>
                      <a:pt x="20" y="39"/>
                    </a:lnTo>
                    <a:lnTo>
                      <a:pt x="11" y="39"/>
                    </a:lnTo>
                    <a:lnTo>
                      <a:pt x="8" y="42"/>
                    </a:lnTo>
                    <a:lnTo>
                      <a:pt x="11" y="47"/>
                    </a:lnTo>
                    <a:lnTo>
                      <a:pt x="5" y="49"/>
                    </a:lnTo>
                    <a:lnTo>
                      <a:pt x="0" y="49"/>
                    </a:lnTo>
                    <a:lnTo>
                      <a:pt x="0" y="45"/>
                    </a:lnTo>
                    <a:lnTo>
                      <a:pt x="1" y="44"/>
                    </a:lnTo>
                    <a:lnTo>
                      <a:pt x="5" y="44"/>
                    </a:lnTo>
                    <a:lnTo>
                      <a:pt x="5" y="40"/>
                    </a:lnTo>
                    <a:lnTo>
                      <a:pt x="6" y="34"/>
                    </a:lnTo>
                    <a:lnTo>
                      <a:pt x="11" y="24"/>
                    </a:lnTo>
                    <a:lnTo>
                      <a:pt x="16" y="24"/>
                    </a:lnTo>
                    <a:lnTo>
                      <a:pt x="20" y="17"/>
                    </a:lnTo>
                    <a:lnTo>
                      <a:pt x="25" y="15"/>
                    </a:lnTo>
                    <a:lnTo>
                      <a:pt x="25" y="12"/>
                    </a:lnTo>
                    <a:lnTo>
                      <a:pt x="20" y="9"/>
                    </a:lnTo>
                    <a:lnTo>
                      <a:pt x="21" y="5"/>
                    </a:lnTo>
                    <a:lnTo>
                      <a:pt x="28" y="5"/>
                    </a:lnTo>
                    <a:lnTo>
                      <a:pt x="30" y="9"/>
                    </a:lnTo>
                    <a:lnTo>
                      <a:pt x="33" y="9"/>
                    </a:lnTo>
                    <a:lnTo>
                      <a:pt x="41" y="7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34" name="Freeform 59"/>
              <p:cNvSpPr>
                <a:spLocks noEditPoints="1"/>
              </p:cNvSpPr>
              <p:nvPr/>
            </p:nvSpPr>
            <p:spPr bwMode="auto">
              <a:xfrm>
                <a:off x="6450332" y="2594244"/>
                <a:ext cx="47091" cy="37353"/>
              </a:xfrm>
              <a:custGeom>
                <a:avLst/>
                <a:gdLst/>
                <a:ahLst/>
                <a:cxnLst>
                  <a:cxn ang="0">
                    <a:pos x="56" y="66"/>
                  </a:cxn>
                  <a:cxn ang="0">
                    <a:pos x="56" y="53"/>
                  </a:cxn>
                  <a:cxn ang="0">
                    <a:pos x="61" y="45"/>
                  </a:cxn>
                  <a:cxn ang="0">
                    <a:pos x="74" y="45"/>
                  </a:cxn>
                  <a:cxn ang="0">
                    <a:pos x="74" y="38"/>
                  </a:cxn>
                  <a:cxn ang="0">
                    <a:pos x="79" y="32"/>
                  </a:cxn>
                  <a:cxn ang="0">
                    <a:pos x="78" y="28"/>
                  </a:cxn>
                  <a:cxn ang="0">
                    <a:pos x="71" y="25"/>
                  </a:cxn>
                  <a:cxn ang="0">
                    <a:pos x="78" y="23"/>
                  </a:cxn>
                  <a:cxn ang="0">
                    <a:pos x="81" y="17"/>
                  </a:cxn>
                  <a:cxn ang="0">
                    <a:pos x="84" y="10"/>
                  </a:cxn>
                  <a:cxn ang="0">
                    <a:pos x="86" y="7"/>
                  </a:cxn>
                  <a:cxn ang="0">
                    <a:pos x="78" y="3"/>
                  </a:cxn>
                  <a:cxn ang="0">
                    <a:pos x="63" y="0"/>
                  </a:cxn>
                  <a:cxn ang="0">
                    <a:pos x="54" y="2"/>
                  </a:cxn>
                  <a:cxn ang="0">
                    <a:pos x="46" y="3"/>
                  </a:cxn>
                  <a:cxn ang="0">
                    <a:pos x="33" y="13"/>
                  </a:cxn>
                  <a:cxn ang="0">
                    <a:pos x="25" y="15"/>
                  </a:cxn>
                  <a:cxn ang="0">
                    <a:pos x="20" y="23"/>
                  </a:cxn>
                  <a:cxn ang="0">
                    <a:pos x="21" y="33"/>
                  </a:cxn>
                  <a:cxn ang="0">
                    <a:pos x="16" y="40"/>
                  </a:cxn>
                  <a:cxn ang="0">
                    <a:pos x="13" y="45"/>
                  </a:cxn>
                  <a:cxn ang="0">
                    <a:pos x="25" y="51"/>
                  </a:cxn>
                  <a:cxn ang="0">
                    <a:pos x="16" y="53"/>
                  </a:cxn>
                  <a:cxn ang="0">
                    <a:pos x="16" y="56"/>
                  </a:cxn>
                  <a:cxn ang="0">
                    <a:pos x="20" y="60"/>
                  </a:cxn>
                  <a:cxn ang="0">
                    <a:pos x="11" y="55"/>
                  </a:cxn>
                  <a:cxn ang="0">
                    <a:pos x="3" y="55"/>
                  </a:cxn>
                  <a:cxn ang="0">
                    <a:pos x="8" y="58"/>
                  </a:cxn>
                  <a:cxn ang="0">
                    <a:pos x="13" y="60"/>
                  </a:cxn>
                  <a:cxn ang="0">
                    <a:pos x="13" y="61"/>
                  </a:cxn>
                  <a:cxn ang="0">
                    <a:pos x="3" y="60"/>
                  </a:cxn>
                  <a:cxn ang="0">
                    <a:pos x="0" y="60"/>
                  </a:cxn>
                  <a:cxn ang="0">
                    <a:pos x="5" y="65"/>
                  </a:cxn>
                  <a:cxn ang="0">
                    <a:pos x="10" y="66"/>
                  </a:cxn>
                  <a:cxn ang="0">
                    <a:pos x="18" y="63"/>
                  </a:cxn>
                  <a:cxn ang="0">
                    <a:pos x="23" y="61"/>
                  </a:cxn>
                  <a:cxn ang="0">
                    <a:pos x="31" y="58"/>
                  </a:cxn>
                  <a:cxn ang="0">
                    <a:pos x="38" y="61"/>
                  </a:cxn>
                  <a:cxn ang="0">
                    <a:pos x="48" y="63"/>
                  </a:cxn>
                  <a:cxn ang="0">
                    <a:pos x="49" y="70"/>
                  </a:cxn>
                  <a:cxn ang="0">
                    <a:pos x="53" y="71"/>
                  </a:cxn>
                  <a:cxn ang="0">
                    <a:pos x="11" y="51"/>
                  </a:cxn>
                  <a:cxn ang="0">
                    <a:pos x="11" y="53"/>
                  </a:cxn>
                  <a:cxn ang="0">
                    <a:pos x="8" y="53"/>
                  </a:cxn>
                  <a:cxn ang="0">
                    <a:pos x="10" y="48"/>
                  </a:cxn>
                  <a:cxn ang="0">
                    <a:pos x="18" y="50"/>
                  </a:cxn>
                  <a:cxn ang="0">
                    <a:pos x="13" y="50"/>
                  </a:cxn>
                  <a:cxn ang="0">
                    <a:pos x="10" y="50"/>
                  </a:cxn>
                </a:cxnLst>
                <a:rect l="0" t="0" r="r" b="b"/>
                <a:pathLst>
                  <a:path w="86" h="71">
                    <a:moveTo>
                      <a:pt x="53" y="71"/>
                    </a:moveTo>
                    <a:lnTo>
                      <a:pt x="56" y="66"/>
                    </a:lnTo>
                    <a:lnTo>
                      <a:pt x="58" y="60"/>
                    </a:lnTo>
                    <a:lnTo>
                      <a:pt x="56" y="53"/>
                    </a:lnTo>
                    <a:lnTo>
                      <a:pt x="59" y="50"/>
                    </a:lnTo>
                    <a:lnTo>
                      <a:pt x="61" y="45"/>
                    </a:lnTo>
                    <a:lnTo>
                      <a:pt x="68" y="43"/>
                    </a:lnTo>
                    <a:lnTo>
                      <a:pt x="74" y="45"/>
                    </a:lnTo>
                    <a:lnTo>
                      <a:pt x="78" y="43"/>
                    </a:lnTo>
                    <a:lnTo>
                      <a:pt x="74" y="38"/>
                    </a:lnTo>
                    <a:lnTo>
                      <a:pt x="78" y="37"/>
                    </a:lnTo>
                    <a:lnTo>
                      <a:pt x="79" y="32"/>
                    </a:lnTo>
                    <a:lnTo>
                      <a:pt x="81" y="30"/>
                    </a:lnTo>
                    <a:lnTo>
                      <a:pt x="78" y="28"/>
                    </a:lnTo>
                    <a:lnTo>
                      <a:pt x="73" y="28"/>
                    </a:lnTo>
                    <a:lnTo>
                      <a:pt x="71" y="25"/>
                    </a:lnTo>
                    <a:lnTo>
                      <a:pt x="73" y="20"/>
                    </a:lnTo>
                    <a:lnTo>
                      <a:pt x="78" y="23"/>
                    </a:lnTo>
                    <a:lnTo>
                      <a:pt x="81" y="20"/>
                    </a:lnTo>
                    <a:lnTo>
                      <a:pt x="81" y="17"/>
                    </a:lnTo>
                    <a:lnTo>
                      <a:pt x="84" y="12"/>
                    </a:lnTo>
                    <a:lnTo>
                      <a:pt x="84" y="10"/>
                    </a:lnTo>
                    <a:lnTo>
                      <a:pt x="86" y="8"/>
                    </a:lnTo>
                    <a:lnTo>
                      <a:pt x="86" y="7"/>
                    </a:lnTo>
                    <a:lnTo>
                      <a:pt x="81" y="5"/>
                    </a:lnTo>
                    <a:lnTo>
                      <a:pt x="78" y="3"/>
                    </a:lnTo>
                    <a:lnTo>
                      <a:pt x="71" y="0"/>
                    </a:lnTo>
                    <a:lnTo>
                      <a:pt x="63" y="0"/>
                    </a:lnTo>
                    <a:lnTo>
                      <a:pt x="59" y="3"/>
                    </a:lnTo>
                    <a:lnTo>
                      <a:pt x="54" y="2"/>
                    </a:lnTo>
                    <a:lnTo>
                      <a:pt x="53" y="3"/>
                    </a:lnTo>
                    <a:lnTo>
                      <a:pt x="46" y="3"/>
                    </a:lnTo>
                    <a:lnTo>
                      <a:pt x="41" y="10"/>
                    </a:lnTo>
                    <a:lnTo>
                      <a:pt x="33" y="13"/>
                    </a:lnTo>
                    <a:lnTo>
                      <a:pt x="31" y="13"/>
                    </a:lnTo>
                    <a:lnTo>
                      <a:pt x="25" y="15"/>
                    </a:lnTo>
                    <a:lnTo>
                      <a:pt x="25" y="20"/>
                    </a:lnTo>
                    <a:lnTo>
                      <a:pt x="20" y="23"/>
                    </a:lnTo>
                    <a:lnTo>
                      <a:pt x="21" y="28"/>
                    </a:lnTo>
                    <a:lnTo>
                      <a:pt x="21" y="33"/>
                    </a:lnTo>
                    <a:lnTo>
                      <a:pt x="18" y="37"/>
                    </a:lnTo>
                    <a:lnTo>
                      <a:pt x="16" y="40"/>
                    </a:lnTo>
                    <a:lnTo>
                      <a:pt x="13" y="41"/>
                    </a:lnTo>
                    <a:lnTo>
                      <a:pt x="13" y="45"/>
                    </a:lnTo>
                    <a:lnTo>
                      <a:pt x="20" y="50"/>
                    </a:lnTo>
                    <a:lnTo>
                      <a:pt x="25" y="51"/>
                    </a:lnTo>
                    <a:lnTo>
                      <a:pt x="18" y="51"/>
                    </a:lnTo>
                    <a:lnTo>
                      <a:pt x="16" y="53"/>
                    </a:lnTo>
                    <a:lnTo>
                      <a:pt x="15" y="55"/>
                    </a:lnTo>
                    <a:lnTo>
                      <a:pt x="16" y="56"/>
                    </a:lnTo>
                    <a:lnTo>
                      <a:pt x="20" y="56"/>
                    </a:lnTo>
                    <a:lnTo>
                      <a:pt x="20" y="60"/>
                    </a:lnTo>
                    <a:lnTo>
                      <a:pt x="15" y="60"/>
                    </a:lnTo>
                    <a:lnTo>
                      <a:pt x="11" y="55"/>
                    </a:lnTo>
                    <a:lnTo>
                      <a:pt x="6" y="53"/>
                    </a:lnTo>
                    <a:lnTo>
                      <a:pt x="3" y="55"/>
                    </a:lnTo>
                    <a:lnTo>
                      <a:pt x="5" y="58"/>
                    </a:lnTo>
                    <a:lnTo>
                      <a:pt x="8" y="58"/>
                    </a:lnTo>
                    <a:lnTo>
                      <a:pt x="11" y="60"/>
                    </a:lnTo>
                    <a:lnTo>
                      <a:pt x="13" y="60"/>
                    </a:lnTo>
                    <a:lnTo>
                      <a:pt x="18" y="63"/>
                    </a:lnTo>
                    <a:lnTo>
                      <a:pt x="13" y="61"/>
                    </a:lnTo>
                    <a:lnTo>
                      <a:pt x="10" y="61"/>
                    </a:lnTo>
                    <a:lnTo>
                      <a:pt x="3" y="60"/>
                    </a:lnTo>
                    <a:lnTo>
                      <a:pt x="0" y="60"/>
                    </a:lnTo>
                    <a:lnTo>
                      <a:pt x="0" y="60"/>
                    </a:lnTo>
                    <a:lnTo>
                      <a:pt x="1" y="61"/>
                    </a:lnTo>
                    <a:lnTo>
                      <a:pt x="5" y="65"/>
                    </a:lnTo>
                    <a:lnTo>
                      <a:pt x="8" y="65"/>
                    </a:lnTo>
                    <a:lnTo>
                      <a:pt x="10" y="66"/>
                    </a:lnTo>
                    <a:lnTo>
                      <a:pt x="13" y="65"/>
                    </a:lnTo>
                    <a:lnTo>
                      <a:pt x="18" y="63"/>
                    </a:lnTo>
                    <a:lnTo>
                      <a:pt x="18" y="61"/>
                    </a:lnTo>
                    <a:lnTo>
                      <a:pt x="23" y="61"/>
                    </a:lnTo>
                    <a:lnTo>
                      <a:pt x="23" y="58"/>
                    </a:lnTo>
                    <a:lnTo>
                      <a:pt x="31" y="58"/>
                    </a:lnTo>
                    <a:lnTo>
                      <a:pt x="35" y="61"/>
                    </a:lnTo>
                    <a:lnTo>
                      <a:pt x="38" y="61"/>
                    </a:lnTo>
                    <a:lnTo>
                      <a:pt x="41" y="65"/>
                    </a:lnTo>
                    <a:lnTo>
                      <a:pt x="48" y="63"/>
                    </a:lnTo>
                    <a:lnTo>
                      <a:pt x="49" y="68"/>
                    </a:lnTo>
                    <a:lnTo>
                      <a:pt x="49" y="70"/>
                    </a:lnTo>
                    <a:lnTo>
                      <a:pt x="53" y="71"/>
                    </a:lnTo>
                    <a:lnTo>
                      <a:pt x="53" y="71"/>
                    </a:lnTo>
                    <a:close/>
                    <a:moveTo>
                      <a:pt x="8" y="53"/>
                    </a:moveTo>
                    <a:lnTo>
                      <a:pt x="11" y="51"/>
                    </a:lnTo>
                    <a:lnTo>
                      <a:pt x="13" y="53"/>
                    </a:lnTo>
                    <a:lnTo>
                      <a:pt x="11" y="53"/>
                    </a:lnTo>
                    <a:lnTo>
                      <a:pt x="10" y="53"/>
                    </a:lnTo>
                    <a:lnTo>
                      <a:pt x="8" y="53"/>
                    </a:lnTo>
                    <a:lnTo>
                      <a:pt x="8" y="53"/>
                    </a:lnTo>
                    <a:close/>
                    <a:moveTo>
                      <a:pt x="10" y="48"/>
                    </a:moveTo>
                    <a:lnTo>
                      <a:pt x="13" y="48"/>
                    </a:lnTo>
                    <a:lnTo>
                      <a:pt x="18" y="50"/>
                    </a:lnTo>
                    <a:lnTo>
                      <a:pt x="16" y="51"/>
                    </a:lnTo>
                    <a:lnTo>
                      <a:pt x="13" y="50"/>
                    </a:lnTo>
                    <a:lnTo>
                      <a:pt x="13" y="48"/>
                    </a:lnTo>
                    <a:lnTo>
                      <a:pt x="10" y="50"/>
                    </a:lnTo>
                    <a:lnTo>
                      <a:pt x="10" y="48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35" name="Freeform 60"/>
              <p:cNvSpPr>
                <a:spLocks/>
              </p:cNvSpPr>
              <p:nvPr/>
            </p:nvSpPr>
            <p:spPr bwMode="auto">
              <a:xfrm>
                <a:off x="6446051" y="2625372"/>
                <a:ext cx="36388" cy="26977"/>
              </a:xfrm>
              <a:custGeom>
                <a:avLst/>
                <a:gdLst/>
                <a:ahLst/>
                <a:cxnLst>
                  <a:cxn ang="0">
                    <a:pos x="65" y="37"/>
                  </a:cxn>
                  <a:cxn ang="0">
                    <a:pos x="68" y="30"/>
                  </a:cxn>
                  <a:cxn ang="0">
                    <a:pos x="65" y="27"/>
                  </a:cxn>
                  <a:cxn ang="0">
                    <a:pos x="65" y="23"/>
                  </a:cxn>
                  <a:cxn ang="0">
                    <a:pos x="62" y="17"/>
                  </a:cxn>
                  <a:cxn ang="0">
                    <a:pos x="63" y="13"/>
                  </a:cxn>
                  <a:cxn ang="0">
                    <a:pos x="58" y="12"/>
                  </a:cxn>
                  <a:cxn ang="0">
                    <a:pos x="58" y="10"/>
                  </a:cxn>
                  <a:cxn ang="0">
                    <a:pos x="57" y="5"/>
                  </a:cxn>
                  <a:cxn ang="0">
                    <a:pos x="50" y="7"/>
                  </a:cxn>
                  <a:cxn ang="0">
                    <a:pos x="47" y="3"/>
                  </a:cxn>
                  <a:cxn ang="0">
                    <a:pos x="44" y="3"/>
                  </a:cxn>
                  <a:cxn ang="0">
                    <a:pos x="40" y="0"/>
                  </a:cxn>
                  <a:cxn ang="0">
                    <a:pos x="32" y="0"/>
                  </a:cxn>
                  <a:cxn ang="0">
                    <a:pos x="32" y="3"/>
                  </a:cxn>
                  <a:cxn ang="0">
                    <a:pos x="27" y="3"/>
                  </a:cxn>
                  <a:cxn ang="0">
                    <a:pos x="27" y="5"/>
                  </a:cxn>
                  <a:cxn ang="0">
                    <a:pos x="22" y="7"/>
                  </a:cxn>
                  <a:cxn ang="0">
                    <a:pos x="19" y="8"/>
                  </a:cxn>
                  <a:cxn ang="0">
                    <a:pos x="17" y="7"/>
                  </a:cxn>
                  <a:cxn ang="0">
                    <a:pos x="14" y="7"/>
                  </a:cxn>
                  <a:cxn ang="0">
                    <a:pos x="10" y="3"/>
                  </a:cxn>
                  <a:cxn ang="0">
                    <a:pos x="9" y="2"/>
                  </a:cxn>
                  <a:cxn ang="0">
                    <a:pos x="4" y="5"/>
                  </a:cxn>
                  <a:cxn ang="0">
                    <a:pos x="0" y="10"/>
                  </a:cxn>
                  <a:cxn ang="0">
                    <a:pos x="2" y="12"/>
                  </a:cxn>
                  <a:cxn ang="0">
                    <a:pos x="4" y="20"/>
                  </a:cxn>
                  <a:cxn ang="0">
                    <a:pos x="9" y="22"/>
                  </a:cxn>
                  <a:cxn ang="0">
                    <a:pos x="10" y="25"/>
                  </a:cxn>
                  <a:cxn ang="0">
                    <a:pos x="17" y="30"/>
                  </a:cxn>
                  <a:cxn ang="0">
                    <a:pos x="20" y="30"/>
                  </a:cxn>
                  <a:cxn ang="0">
                    <a:pos x="24" y="33"/>
                  </a:cxn>
                  <a:cxn ang="0">
                    <a:pos x="27" y="33"/>
                  </a:cxn>
                  <a:cxn ang="0">
                    <a:pos x="27" y="40"/>
                  </a:cxn>
                  <a:cxn ang="0">
                    <a:pos x="32" y="43"/>
                  </a:cxn>
                  <a:cxn ang="0">
                    <a:pos x="35" y="42"/>
                  </a:cxn>
                  <a:cxn ang="0">
                    <a:pos x="37" y="42"/>
                  </a:cxn>
                  <a:cxn ang="0">
                    <a:pos x="40" y="43"/>
                  </a:cxn>
                  <a:cxn ang="0">
                    <a:pos x="42" y="43"/>
                  </a:cxn>
                  <a:cxn ang="0">
                    <a:pos x="48" y="50"/>
                  </a:cxn>
                  <a:cxn ang="0">
                    <a:pos x="53" y="50"/>
                  </a:cxn>
                  <a:cxn ang="0">
                    <a:pos x="57" y="53"/>
                  </a:cxn>
                  <a:cxn ang="0">
                    <a:pos x="60" y="52"/>
                  </a:cxn>
                  <a:cxn ang="0">
                    <a:pos x="63" y="52"/>
                  </a:cxn>
                  <a:cxn ang="0">
                    <a:pos x="63" y="50"/>
                  </a:cxn>
                  <a:cxn ang="0">
                    <a:pos x="62" y="48"/>
                  </a:cxn>
                  <a:cxn ang="0">
                    <a:pos x="62" y="45"/>
                  </a:cxn>
                  <a:cxn ang="0">
                    <a:pos x="60" y="43"/>
                  </a:cxn>
                  <a:cxn ang="0">
                    <a:pos x="62" y="40"/>
                  </a:cxn>
                  <a:cxn ang="0">
                    <a:pos x="63" y="37"/>
                  </a:cxn>
                  <a:cxn ang="0">
                    <a:pos x="65" y="37"/>
                  </a:cxn>
                </a:cxnLst>
                <a:rect l="0" t="0" r="r" b="b"/>
                <a:pathLst>
                  <a:path w="68" h="53">
                    <a:moveTo>
                      <a:pt x="65" y="37"/>
                    </a:moveTo>
                    <a:lnTo>
                      <a:pt x="68" y="30"/>
                    </a:lnTo>
                    <a:lnTo>
                      <a:pt x="65" y="27"/>
                    </a:lnTo>
                    <a:lnTo>
                      <a:pt x="65" y="23"/>
                    </a:lnTo>
                    <a:lnTo>
                      <a:pt x="62" y="17"/>
                    </a:lnTo>
                    <a:lnTo>
                      <a:pt x="63" y="13"/>
                    </a:lnTo>
                    <a:lnTo>
                      <a:pt x="58" y="12"/>
                    </a:lnTo>
                    <a:lnTo>
                      <a:pt x="58" y="10"/>
                    </a:lnTo>
                    <a:lnTo>
                      <a:pt x="57" y="5"/>
                    </a:lnTo>
                    <a:lnTo>
                      <a:pt x="50" y="7"/>
                    </a:lnTo>
                    <a:lnTo>
                      <a:pt x="47" y="3"/>
                    </a:lnTo>
                    <a:lnTo>
                      <a:pt x="44" y="3"/>
                    </a:lnTo>
                    <a:lnTo>
                      <a:pt x="40" y="0"/>
                    </a:lnTo>
                    <a:lnTo>
                      <a:pt x="32" y="0"/>
                    </a:lnTo>
                    <a:lnTo>
                      <a:pt x="32" y="3"/>
                    </a:lnTo>
                    <a:lnTo>
                      <a:pt x="27" y="3"/>
                    </a:lnTo>
                    <a:lnTo>
                      <a:pt x="27" y="5"/>
                    </a:lnTo>
                    <a:lnTo>
                      <a:pt x="22" y="7"/>
                    </a:lnTo>
                    <a:lnTo>
                      <a:pt x="19" y="8"/>
                    </a:lnTo>
                    <a:lnTo>
                      <a:pt x="17" y="7"/>
                    </a:lnTo>
                    <a:lnTo>
                      <a:pt x="14" y="7"/>
                    </a:lnTo>
                    <a:lnTo>
                      <a:pt x="10" y="3"/>
                    </a:lnTo>
                    <a:lnTo>
                      <a:pt x="9" y="2"/>
                    </a:lnTo>
                    <a:lnTo>
                      <a:pt x="4" y="5"/>
                    </a:lnTo>
                    <a:lnTo>
                      <a:pt x="0" y="10"/>
                    </a:lnTo>
                    <a:lnTo>
                      <a:pt x="2" y="12"/>
                    </a:lnTo>
                    <a:lnTo>
                      <a:pt x="4" y="20"/>
                    </a:lnTo>
                    <a:lnTo>
                      <a:pt x="9" y="22"/>
                    </a:lnTo>
                    <a:lnTo>
                      <a:pt x="10" y="25"/>
                    </a:lnTo>
                    <a:lnTo>
                      <a:pt x="17" y="30"/>
                    </a:lnTo>
                    <a:lnTo>
                      <a:pt x="20" y="30"/>
                    </a:lnTo>
                    <a:lnTo>
                      <a:pt x="24" y="33"/>
                    </a:lnTo>
                    <a:lnTo>
                      <a:pt x="27" y="33"/>
                    </a:lnTo>
                    <a:lnTo>
                      <a:pt x="27" y="40"/>
                    </a:lnTo>
                    <a:lnTo>
                      <a:pt x="32" y="43"/>
                    </a:lnTo>
                    <a:lnTo>
                      <a:pt x="35" y="42"/>
                    </a:lnTo>
                    <a:lnTo>
                      <a:pt x="37" y="42"/>
                    </a:lnTo>
                    <a:lnTo>
                      <a:pt x="40" y="43"/>
                    </a:lnTo>
                    <a:lnTo>
                      <a:pt x="42" y="43"/>
                    </a:lnTo>
                    <a:lnTo>
                      <a:pt x="48" y="50"/>
                    </a:lnTo>
                    <a:lnTo>
                      <a:pt x="53" y="50"/>
                    </a:lnTo>
                    <a:lnTo>
                      <a:pt x="57" y="53"/>
                    </a:lnTo>
                    <a:lnTo>
                      <a:pt x="60" y="52"/>
                    </a:lnTo>
                    <a:lnTo>
                      <a:pt x="63" y="52"/>
                    </a:lnTo>
                    <a:lnTo>
                      <a:pt x="63" y="50"/>
                    </a:lnTo>
                    <a:lnTo>
                      <a:pt x="62" y="48"/>
                    </a:lnTo>
                    <a:lnTo>
                      <a:pt x="62" y="45"/>
                    </a:lnTo>
                    <a:lnTo>
                      <a:pt x="60" y="43"/>
                    </a:lnTo>
                    <a:lnTo>
                      <a:pt x="62" y="40"/>
                    </a:lnTo>
                    <a:lnTo>
                      <a:pt x="63" y="37"/>
                    </a:lnTo>
                    <a:lnTo>
                      <a:pt x="65" y="37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36" name="Freeform 61"/>
              <p:cNvSpPr>
                <a:spLocks/>
              </p:cNvSpPr>
              <p:nvPr/>
            </p:nvSpPr>
            <p:spPr bwMode="auto">
              <a:xfrm>
                <a:off x="6478159" y="2644049"/>
                <a:ext cx="8562" cy="10376"/>
              </a:xfrm>
              <a:custGeom>
                <a:avLst/>
                <a:gdLst/>
                <a:ahLst/>
                <a:cxnLst>
                  <a:cxn ang="0">
                    <a:pos x="3" y="15"/>
                  </a:cxn>
                  <a:cxn ang="0">
                    <a:pos x="3" y="13"/>
                  </a:cxn>
                  <a:cxn ang="0">
                    <a:pos x="2" y="11"/>
                  </a:cxn>
                  <a:cxn ang="0">
                    <a:pos x="2" y="8"/>
                  </a:cxn>
                  <a:cxn ang="0">
                    <a:pos x="0" y="6"/>
                  </a:cxn>
                  <a:cxn ang="0">
                    <a:pos x="2" y="3"/>
                  </a:cxn>
                  <a:cxn ang="0">
                    <a:pos x="3" y="0"/>
                  </a:cxn>
                  <a:cxn ang="0">
                    <a:pos x="7" y="0"/>
                  </a:cxn>
                  <a:cxn ang="0">
                    <a:pos x="12" y="6"/>
                  </a:cxn>
                  <a:cxn ang="0">
                    <a:pos x="13" y="10"/>
                  </a:cxn>
                  <a:cxn ang="0">
                    <a:pos x="17" y="13"/>
                  </a:cxn>
                  <a:cxn ang="0">
                    <a:pos x="15" y="20"/>
                  </a:cxn>
                  <a:cxn ang="0">
                    <a:pos x="12" y="20"/>
                  </a:cxn>
                  <a:cxn ang="0">
                    <a:pos x="7" y="20"/>
                  </a:cxn>
                  <a:cxn ang="0">
                    <a:pos x="3" y="15"/>
                  </a:cxn>
                  <a:cxn ang="0">
                    <a:pos x="3" y="15"/>
                  </a:cxn>
                </a:cxnLst>
                <a:rect l="0" t="0" r="r" b="b"/>
                <a:pathLst>
                  <a:path w="17" h="20">
                    <a:moveTo>
                      <a:pt x="3" y="15"/>
                    </a:moveTo>
                    <a:lnTo>
                      <a:pt x="3" y="13"/>
                    </a:lnTo>
                    <a:lnTo>
                      <a:pt x="2" y="11"/>
                    </a:lnTo>
                    <a:lnTo>
                      <a:pt x="2" y="8"/>
                    </a:lnTo>
                    <a:lnTo>
                      <a:pt x="0" y="6"/>
                    </a:lnTo>
                    <a:lnTo>
                      <a:pt x="2" y="3"/>
                    </a:lnTo>
                    <a:lnTo>
                      <a:pt x="3" y="0"/>
                    </a:lnTo>
                    <a:lnTo>
                      <a:pt x="7" y="0"/>
                    </a:lnTo>
                    <a:lnTo>
                      <a:pt x="12" y="6"/>
                    </a:lnTo>
                    <a:lnTo>
                      <a:pt x="13" y="10"/>
                    </a:lnTo>
                    <a:lnTo>
                      <a:pt x="17" y="13"/>
                    </a:lnTo>
                    <a:lnTo>
                      <a:pt x="15" y="20"/>
                    </a:lnTo>
                    <a:lnTo>
                      <a:pt x="12" y="20"/>
                    </a:lnTo>
                    <a:lnTo>
                      <a:pt x="7" y="20"/>
                    </a:lnTo>
                    <a:lnTo>
                      <a:pt x="3" y="15"/>
                    </a:lnTo>
                    <a:lnTo>
                      <a:pt x="3" y="15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37" name="Freeform 62"/>
              <p:cNvSpPr>
                <a:spLocks/>
              </p:cNvSpPr>
              <p:nvPr/>
            </p:nvSpPr>
            <p:spPr bwMode="auto">
              <a:xfrm>
                <a:off x="6291935" y="2562079"/>
                <a:ext cx="52442" cy="60180"/>
              </a:xfrm>
              <a:custGeom>
                <a:avLst/>
                <a:gdLst/>
                <a:ahLst/>
                <a:cxnLst>
                  <a:cxn ang="0">
                    <a:pos x="41" y="114"/>
                  </a:cxn>
                  <a:cxn ang="0">
                    <a:pos x="50" y="106"/>
                  </a:cxn>
                  <a:cxn ang="0">
                    <a:pos x="58" y="104"/>
                  </a:cxn>
                  <a:cxn ang="0">
                    <a:pos x="76" y="100"/>
                  </a:cxn>
                  <a:cxn ang="0">
                    <a:pos x="81" y="98"/>
                  </a:cxn>
                  <a:cxn ang="0">
                    <a:pos x="86" y="93"/>
                  </a:cxn>
                  <a:cxn ang="0">
                    <a:pos x="93" y="83"/>
                  </a:cxn>
                  <a:cxn ang="0">
                    <a:pos x="96" y="66"/>
                  </a:cxn>
                  <a:cxn ang="0">
                    <a:pos x="96" y="58"/>
                  </a:cxn>
                  <a:cxn ang="0">
                    <a:pos x="91" y="46"/>
                  </a:cxn>
                  <a:cxn ang="0">
                    <a:pos x="91" y="41"/>
                  </a:cxn>
                  <a:cxn ang="0">
                    <a:pos x="76" y="30"/>
                  </a:cxn>
                  <a:cxn ang="0">
                    <a:pos x="68" y="38"/>
                  </a:cxn>
                  <a:cxn ang="0">
                    <a:pos x="68" y="18"/>
                  </a:cxn>
                  <a:cxn ang="0">
                    <a:pos x="75" y="11"/>
                  </a:cxn>
                  <a:cxn ang="0">
                    <a:pos x="81" y="6"/>
                  </a:cxn>
                  <a:cxn ang="0">
                    <a:pos x="75" y="3"/>
                  </a:cxn>
                  <a:cxn ang="0">
                    <a:pos x="66" y="13"/>
                  </a:cxn>
                  <a:cxn ang="0">
                    <a:pos x="66" y="5"/>
                  </a:cxn>
                  <a:cxn ang="0">
                    <a:pos x="61" y="6"/>
                  </a:cxn>
                  <a:cxn ang="0">
                    <a:pos x="53" y="10"/>
                  </a:cxn>
                  <a:cxn ang="0">
                    <a:pos x="53" y="15"/>
                  </a:cxn>
                  <a:cxn ang="0">
                    <a:pos x="50" y="18"/>
                  </a:cxn>
                  <a:cxn ang="0">
                    <a:pos x="51" y="23"/>
                  </a:cxn>
                  <a:cxn ang="0">
                    <a:pos x="56" y="23"/>
                  </a:cxn>
                  <a:cxn ang="0">
                    <a:pos x="46" y="33"/>
                  </a:cxn>
                  <a:cxn ang="0">
                    <a:pos x="33" y="35"/>
                  </a:cxn>
                  <a:cxn ang="0">
                    <a:pos x="22" y="31"/>
                  </a:cxn>
                  <a:cxn ang="0">
                    <a:pos x="17" y="33"/>
                  </a:cxn>
                  <a:cxn ang="0">
                    <a:pos x="20" y="41"/>
                  </a:cxn>
                  <a:cxn ang="0">
                    <a:pos x="12" y="40"/>
                  </a:cxn>
                  <a:cxn ang="0">
                    <a:pos x="25" y="46"/>
                  </a:cxn>
                  <a:cxn ang="0">
                    <a:pos x="20" y="51"/>
                  </a:cxn>
                  <a:cxn ang="0">
                    <a:pos x="12" y="56"/>
                  </a:cxn>
                  <a:cxn ang="0">
                    <a:pos x="17" y="60"/>
                  </a:cxn>
                  <a:cxn ang="0">
                    <a:pos x="36" y="65"/>
                  </a:cxn>
                  <a:cxn ang="0">
                    <a:pos x="25" y="73"/>
                  </a:cxn>
                  <a:cxn ang="0">
                    <a:pos x="13" y="83"/>
                  </a:cxn>
                  <a:cxn ang="0">
                    <a:pos x="25" y="83"/>
                  </a:cxn>
                  <a:cxn ang="0">
                    <a:pos x="35" y="81"/>
                  </a:cxn>
                  <a:cxn ang="0">
                    <a:pos x="22" y="85"/>
                  </a:cxn>
                  <a:cxn ang="0">
                    <a:pos x="15" y="91"/>
                  </a:cxn>
                  <a:cxn ang="0">
                    <a:pos x="13" y="95"/>
                  </a:cxn>
                  <a:cxn ang="0">
                    <a:pos x="7" y="91"/>
                  </a:cxn>
                  <a:cxn ang="0">
                    <a:pos x="17" y="96"/>
                  </a:cxn>
                  <a:cxn ang="0">
                    <a:pos x="3" y="106"/>
                  </a:cxn>
                  <a:cxn ang="0">
                    <a:pos x="18" y="104"/>
                  </a:cxn>
                  <a:cxn ang="0">
                    <a:pos x="13" y="113"/>
                  </a:cxn>
                  <a:cxn ang="0">
                    <a:pos x="13" y="114"/>
                  </a:cxn>
                  <a:cxn ang="0">
                    <a:pos x="22" y="114"/>
                  </a:cxn>
                </a:cxnLst>
                <a:rect l="0" t="0" r="r" b="b"/>
                <a:pathLst>
                  <a:path w="98" h="116">
                    <a:moveTo>
                      <a:pt x="25" y="116"/>
                    </a:moveTo>
                    <a:lnTo>
                      <a:pt x="33" y="116"/>
                    </a:lnTo>
                    <a:lnTo>
                      <a:pt x="41" y="114"/>
                    </a:lnTo>
                    <a:lnTo>
                      <a:pt x="46" y="109"/>
                    </a:lnTo>
                    <a:lnTo>
                      <a:pt x="45" y="106"/>
                    </a:lnTo>
                    <a:lnTo>
                      <a:pt x="50" y="106"/>
                    </a:lnTo>
                    <a:lnTo>
                      <a:pt x="48" y="109"/>
                    </a:lnTo>
                    <a:lnTo>
                      <a:pt x="53" y="109"/>
                    </a:lnTo>
                    <a:lnTo>
                      <a:pt x="58" y="104"/>
                    </a:lnTo>
                    <a:lnTo>
                      <a:pt x="61" y="104"/>
                    </a:lnTo>
                    <a:lnTo>
                      <a:pt x="61" y="101"/>
                    </a:lnTo>
                    <a:lnTo>
                      <a:pt x="76" y="100"/>
                    </a:lnTo>
                    <a:lnTo>
                      <a:pt x="76" y="96"/>
                    </a:lnTo>
                    <a:lnTo>
                      <a:pt x="78" y="100"/>
                    </a:lnTo>
                    <a:lnTo>
                      <a:pt x="81" y="98"/>
                    </a:lnTo>
                    <a:lnTo>
                      <a:pt x="85" y="98"/>
                    </a:lnTo>
                    <a:lnTo>
                      <a:pt x="91" y="98"/>
                    </a:lnTo>
                    <a:lnTo>
                      <a:pt x="86" y="93"/>
                    </a:lnTo>
                    <a:lnTo>
                      <a:pt x="90" y="91"/>
                    </a:lnTo>
                    <a:lnTo>
                      <a:pt x="95" y="88"/>
                    </a:lnTo>
                    <a:lnTo>
                      <a:pt x="93" y="83"/>
                    </a:lnTo>
                    <a:lnTo>
                      <a:pt x="96" y="80"/>
                    </a:lnTo>
                    <a:lnTo>
                      <a:pt x="98" y="75"/>
                    </a:lnTo>
                    <a:lnTo>
                      <a:pt x="96" y="66"/>
                    </a:lnTo>
                    <a:lnTo>
                      <a:pt x="93" y="65"/>
                    </a:lnTo>
                    <a:lnTo>
                      <a:pt x="96" y="61"/>
                    </a:lnTo>
                    <a:lnTo>
                      <a:pt x="96" y="58"/>
                    </a:lnTo>
                    <a:lnTo>
                      <a:pt x="95" y="53"/>
                    </a:lnTo>
                    <a:lnTo>
                      <a:pt x="95" y="48"/>
                    </a:lnTo>
                    <a:lnTo>
                      <a:pt x="91" y="46"/>
                    </a:lnTo>
                    <a:lnTo>
                      <a:pt x="93" y="43"/>
                    </a:lnTo>
                    <a:lnTo>
                      <a:pt x="96" y="45"/>
                    </a:lnTo>
                    <a:lnTo>
                      <a:pt x="91" y="41"/>
                    </a:lnTo>
                    <a:lnTo>
                      <a:pt x="86" y="40"/>
                    </a:lnTo>
                    <a:lnTo>
                      <a:pt x="83" y="33"/>
                    </a:lnTo>
                    <a:lnTo>
                      <a:pt x="76" y="30"/>
                    </a:lnTo>
                    <a:lnTo>
                      <a:pt x="73" y="31"/>
                    </a:lnTo>
                    <a:lnTo>
                      <a:pt x="71" y="36"/>
                    </a:lnTo>
                    <a:lnTo>
                      <a:pt x="68" y="38"/>
                    </a:lnTo>
                    <a:lnTo>
                      <a:pt x="58" y="30"/>
                    </a:lnTo>
                    <a:lnTo>
                      <a:pt x="63" y="20"/>
                    </a:lnTo>
                    <a:lnTo>
                      <a:pt x="68" y="18"/>
                    </a:lnTo>
                    <a:lnTo>
                      <a:pt x="70" y="15"/>
                    </a:lnTo>
                    <a:lnTo>
                      <a:pt x="73" y="13"/>
                    </a:lnTo>
                    <a:lnTo>
                      <a:pt x="75" y="11"/>
                    </a:lnTo>
                    <a:lnTo>
                      <a:pt x="73" y="11"/>
                    </a:lnTo>
                    <a:lnTo>
                      <a:pt x="78" y="8"/>
                    </a:lnTo>
                    <a:lnTo>
                      <a:pt x="81" y="6"/>
                    </a:lnTo>
                    <a:lnTo>
                      <a:pt x="76" y="3"/>
                    </a:lnTo>
                    <a:lnTo>
                      <a:pt x="73" y="0"/>
                    </a:lnTo>
                    <a:lnTo>
                      <a:pt x="75" y="3"/>
                    </a:lnTo>
                    <a:lnTo>
                      <a:pt x="70" y="3"/>
                    </a:lnTo>
                    <a:lnTo>
                      <a:pt x="71" y="8"/>
                    </a:lnTo>
                    <a:lnTo>
                      <a:pt x="66" y="13"/>
                    </a:lnTo>
                    <a:lnTo>
                      <a:pt x="68" y="10"/>
                    </a:lnTo>
                    <a:lnTo>
                      <a:pt x="70" y="8"/>
                    </a:lnTo>
                    <a:lnTo>
                      <a:pt x="66" y="5"/>
                    </a:lnTo>
                    <a:lnTo>
                      <a:pt x="65" y="5"/>
                    </a:lnTo>
                    <a:lnTo>
                      <a:pt x="66" y="6"/>
                    </a:lnTo>
                    <a:lnTo>
                      <a:pt x="61" y="6"/>
                    </a:lnTo>
                    <a:lnTo>
                      <a:pt x="60" y="5"/>
                    </a:lnTo>
                    <a:lnTo>
                      <a:pt x="53" y="6"/>
                    </a:lnTo>
                    <a:lnTo>
                      <a:pt x="53" y="10"/>
                    </a:lnTo>
                    <a:lnTo>
                      <a:pt x="51" y="10"/>
                    </a:lnTo>
                    <a:lnTo>
                      <a:pt x="50" y="13"/>
                    </a:lnTo>
                    <a:lnTo>
                      <a:pt x="53" y="15"/>
                    </a:lnTo>
                    <a:lnTo>
                      <a:pt x="51" y="16"/>
                    </a:lnTo>
                    <a:lnTo>
                      <a:pt x="48" y="16"/>
                    </a:lnTo>
                    <a:lnTo>
                      <a:pt x="50" y="18"/>
                    </a:lnTo>
                    <a:lnTo>
                      <a:pt x="45" y="20"/>
                    </a:lnTo>
                    <a:lnTo>
                      <a:pt x="45" y="23"/>
                    </a:lnTo>
                    <a:lnTo>
                      <a:pt x="51" y="23"/>
                    </a:lnTo>
                    <a:lnTo>
                      <a:pt x="50" y="25"/>
                    </a:lnTo>
                    <a:lnTo>
                      <a:pt x="55" y="23"/>
                    </a:lnTo>
                    <a:lnTo>
                      <a:pt x="56" y="23"/>
                    </a:lnTo>
                    <a:lnTo>
                      <a:pt x="51" y="28"/>
                    </a:lnTo>
                    <a:lnTo>
                      <a:pt x="45" y="30"/>
                    </a:lnTo>
                    <a:lnTo>
                      <a:pt x="46" y="33"/>
                    </a:lnTo>
                    <a:lnTo>
                      <a:pt x="40" y="33"/>
                    </a:lnTo>
                    <a:lnTo>
                      <a:pt x="36" y="31"/>
                    </a:lnTo>
                    <a:lnTo>
                      <a:pt x="33" y="35"/>
                    </a:lnTo>
                    <a:lnTo>
                      <a:pt x="32" y="31"/>
                    </a:lnTo>
                    <a:lnTo>
                      <a:pt x="22" y="30"/>
                    </a:lnTo>
                    <a:lnTo>
                      <a:pt x="22" y="31"/>
                    </a:lnTo>
                    <a:lnTo>
                      <a:pt x="15" y="30"/>
                    </a:lnTo>
                    <a:lnTo>
                      <a:pt x="13" y="36"/>
                    </a:lnTo>
                    <a:lnTo>
                      <a:pt x="17" y="33"/>
                    </a:lnTo>
                    <a:lnTo>
                      <a:pt x="18" y="36"/>
                    </a:lnTo>
                    <a:lnTo>
                      <a:pt x="18" y="38"/>
                    </a:lnTo>
                    <a:lnTo>
                      <a:pt x="20" y="41"/>
                    </a:lnTo>
                    <a:lnTo>
                      <a:pt x="18" y="41"/>
                    </a:lnTo>
                    <a:lnTo>
                      <a:pt x="17" y="40"/>
                    </a:lnTo>
                    <a:lnTo>
                      <a:pt x="12" y="40"/>
                    </a:lnTo>
                    <a:lnTo>
                      <a:pt x="18" y="45"/>
                    </a:lnTo>
                    <a:lnTo>
                      <a:pt x="23" y="43"/>
                    </a:lnTo>
                    <a:lnTo>
                      <a:pt x="25" y="46"/>
                    </a:lnTo>
                    <a:lnTo>
                      <a:pt x="18" y="48"/>
                    </a:lnTo>
                    <a:lnTo>
                      <a:pt x="18" y="50"/>
                    </a:lnTo>
                    <a:lnTo>
                      <a:pt x="20" y="51"/>
                    </a:lnTo>
                    <a:lnTo>
                      <a:pt x="13" y="51"/>
                    </a:lnTo>
                    <a:lnTo>
                      <a:pt x="13" y="56"/>
                    </a:lnTo>
                    <a:lnTo>
                      <a:pt x="12" y="56"/>
                    </a:lnTo>
                    <a:lnTo>
                      <a:pt x="15" y="58"/>
                    </a:lnTo>
                    <a:lnTo>
                      <a:pt x="18" y="58"/>
                    </a:lnTo>
                    <a:lnTo>
                      <a:pt x="17" y="60"/>
                    </a:lnTo>
                    <a:lnTo>
                      <a:pt x="22" y="58"/>
                    </a:lnTo>
                    <a:lnTo>
                      <a:pt x="23" y="65"/>
                    </a:lnTo>
                    <a:lnTo>
                      <a:pt x="36" y="65"/>
                    </a:lnTo>
                    <a:lnTo>
                      <a:pt x="32" y="68"/>
                    </a:lnTo>
                    <a:lnTo>
                      <a:pt x="30" y="66"/>
                    </a:lnTo>
                    <a:lnTo>
                      <a:pt x="25" y="73"/>
                    </a:lnTo>
                    <a:lnTo>
                      <a:pt x="27" y="73"/>
                    </a:lnTo>
                    <a:lnTo>
                      <a:pt x="23" y="78"/>
                    </a:lnTo>
                    <a:lnTo>
                      <a:pt x="13" y="83"/>
                    </a:lnTo>
                    <a:lnTo>
                      <a:pt x="18" y="83"/>
                    </a:lnTo>
                    <a:lnTo>
                      <a:pt x="22" y="81"/>
                    </a:lnTo>
                    <a:lnTo>
                      <a:pt x="25" y="83"/>
                    </a:lnTo>
                    <a:lnTo>
                      <a:pt x="30" y="83"/>
                    </a:lnTo>
                    <a:lnTo>
                      <a:pt x="35" y="80"/>
                    </a:lnTo>
                    <a:lnTo>
                      <a:pt x="35" y="81"/>
                    </a:lnTo>
                    <a:lnTo>
                      <a:pt x="40" y="81"/>
                    </a:lnTo>
                    <a:lnTo>
                      <a:pt x="28" y="83"/>
                    </a:lnTo>
                    <a:lnTo>
                      <a:pt x="22" y="85"/>
                    </a:lnTo>
                    <a:lnTo>
                      <a:pt x="18" y="86"/>
                    </a:lnTo>
                    <a:lnTo>
                      <a:pt x="13" y="88"/>
                    </a:lnTo>
                    <a:lnTo>
                      <a:pt x="15" y="91"/>
                    </a:lnTo>
                    <a:lnTo>
                      <a:pt x="15" y="93"/>
                    </a:lnTo>
                    <a:lnTo>
                      <a:pt x="17" y="93"/>
                    </a:lnTo>
                    <a:lnTo>
                      <a:pt x="13" y="95"/>
                    </a:lnTo>
                    <a:lnTo>
                      <a:pt x="10" y="91"/>
                    </a:lnTo>
                    <a:lnTo>
                      <a:pt x="8" y="93"/>
                    </a:lnTo>
                    <a:lnTo>
                      <a:pt x="7" y="91"/>
                    </a:lnTo>
                    <a:lnTo>
                      <a:pt x="0" y="95"/>
                    </a:lnTo>
                    <a:lnTo>
                      <a:pt x="2" y="96"/>
                    </a:lnTo>
                    <a:lnTo>
                      <a:pt x="17" y="96"/>
                    </a:lnTo>
                    <a:lnTo>
                      <a:pt x="12" y="100"/>
                    </a:lnTo>
                    <a:lnTo>
                      <a:pt x="5" y="101"/>
                    </a:lnTo>
                    <a:lnTo>
                      <a:pt x="3" y="106"/>
                    </a:lnTo>
                    <a:lnTo>
                      <a:pt x="7" y="106"/>
                    </a:lnTo>
                    <a:lnTo>
                      <a:pt x="8" y="108"/>
                    </a:lnTo>
                    <a:lnTo>
                      <a:pt x="18" y="104"/>
                    </a:lnTo>
                    <a:lnTo>
                      <a:pt x="10" y="109"/>
                    </a:lnTo>
                    <a:lnTo>
                      <a:pt x="7" y="113"/>
                    </a:lnTo>
                    <a:lnTo>
                      <a:pt x="13" y="113"/>
                    </a:lnTo>
                    <a:lnTo>
                      <a:pt x="22" y="108"/>
                    </a:lnTo>
                    <a:lnTo>
                      <a:pt x="20" y="111"/>
                    </a:lnTo>
                    <a:lnTo>
                      <a:pt x="13" y="114"/>
                    </a:lnTo>
                    <a:lnTo>
                      <a:pt x="18" y="114"/>
                    </a:lnTo>
                    <a:lnTo>
                      <a:pt x="17" y="116"/>
                    </a:lnTo>
                    <a:lnTo>
                      <a:pt x="22" y="114"/>
                    </a:lnTo>
                    <a:lnTo>
                      <a:pt x="25" y="116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38" name="Freeform 63"/>
              <p:cNvSpPr>
                <a:spLocks noEditPoints="1"/>
              </p:cNvSpPr>
              <p:nvPr/>
            </p:nvSpPr>
            <p:spPr bwMode="auto">
              <a:xfrm>
                <a:off x="6324043" y="2468697"/>
                <a:ext cx="111306" cy="180540"/>
              </a:xfrm>
              <a:custGeom>
                <a:avLst/>
                <a:gdLst/>
                <a:ahLst/>
                <a:cxnLst>
                  <a:cxn ang="0">
                    <a:pos x="10" y="198"/>
                  </a:cxn>
                  <a:cxn ang="0">
                    <a:pos x="48" y="201"/>
                  </a:cxn>
                  <a:cxn ang="0">
                    <a:pos x="45" y="220"/>
                  </a:cxn>
                  <a:cxn ang="0">
                    <a:pos x="148" y="5"/>
                  </a:cxn>
                  <a:cxn ang="0">
                    <a:pos x="138" y="15"/>
                  </a:cxn>
                  <a:cxn ang="0">
                    <a:pos x="150" y="324"/>
                  </a:cxn>
                  <a:cxn ang="0">
                    <a:pos x="60" y="167"/>
                  </a:cxn>
                  <a:cxn ang="0">
                    <a:pos x="25" y="150"/>
                  </a:cxn>
                  <a:cxn ang="0">
                    <a:pos x="35" y="130"/>
                  </a:cxn>
                  <a:cxn ang="0">
                    <a:pos x="93" y="67"/>
                  </a:cxn>
                  <a:cxn ang="0">
                    <a:pos x="93" y="67"/>
                  </a:cxn>
                  <a:cxn ang="0">
                    <a:pos x="27" y="93"/>
                  </a:cxn>
                  <a:cxn ang="0">
                    <a:pos x="23" y="100"/>
                  </a:cxn>
                  <a:cxn ang="0">
                    <a:pos x="18" y="115"/>
                  </a:cxn>
                  <a:cxn ang="0">
                    <a:pos x="20" y="118"/>
                  </a:cxn>
                  <a:cxn ang="0">
                    <a:pos x="17" y="120"/>
                  </a:cxn>
                  <a:cxn ang="0">
                    <a:pos x="33" y="120"/>
                  </a:cxn>
                  <a:cxn ang="0">
                    <a:pos x="47" y="125"/>
                  </a:cxn>
                  <a:cxn ang="0">
                    <a:pos x="48" y="147"/>
                  </a:cxn>
                  <a:cxn ang="0">
                    <a:pos x="50" y="158"/>
                  </a:cxn>
                  <a:cxn ang="0">
                    <a:pos x="37" y="175"/>
                  </a:cxn>
                  <a:cxn ang="0">
                    <a:pos x="78" y="246"/>
                  </a:cxn>
                  <a:cxn ang="0">
                    <a:pos x="70" y="223"/>
                  </a:cxn>
                  <a:cxn ang="0">
                    <a:pos x="73" y="338"/>
                  </a:cxn>
                  <a:cxn ang="0">
                    <a:pos x="95" y="331"/>
                  </a:cxn>
                  <a:cxn ang="0">
                    <a:pos x="136" y="323"/>
                  </a:cxn>
                  <a:cxn ang="0">
                    <a:pos x="178" y="321"/>
                  </a:cxn>
                  <a:cxn ang="0">
                    <a:pos x="204" y="303"/>
                  </a:cxn>
                  <a:cxn ang="0">
                    <a:pos x="181" y="299"/>
                  </a:cxn>
                  <a:cxn ang="0">
                    <a:pos x="198" y="286"/>
                  </a:cxn>
                  <a:cxn ang="0">
                    <a:pos x="206" y="260"/>
                  </a:cxn>
                  <a:cxn ang="0">
                    <a:pos x="168" y="238"/>
                  </a:cxn>
                  <a:cxn ang="0">
                    <a:pos x="166" y="233"/>
                  </a:cxn>
                  <a:cxn ang="0">
                    <a:pos x="150" y="206"/>
                  </a:cxn>
                  <a:cxn ang="0">
                    <a:pos x="113" y="163"/>
                  </a:cxn>
                  <a:cxn ang="0">
                    <a:pos x="101" y="157"/>
                  </a:cxn>
                  <a:cxn ang="0">
                    <a:pos x="111" y="143"/>
                  </a:cxn>
                  <a:cxn ang="0">
                    <a:pos x="118" y="112"/>
                  </a:cxn>
                  <a:cxn ang="0">
                    <a:pos x="80" y="117"/>
                  </a:cxn>
                  <a:cxn ang="0">
                    <a:pos x="100" y="88"/>
                  </a:cxn>
                  <a:cxn ang="0">
                    <a:pos x="73" y="87"/>
                  </a:cxn>
                  <a:cxn ang="0">
                    <a:pos x="57" y="93"/>
                  </a:cxn>
                  <a:cxn ang="0">
                    <a:pos x="52" y="108"/>
                  </a:cxn>
                  <a:cxn ang="0">
                    <a:pos x="53" y="120"/>
                  </a:cxn>
                  <a:cxn ang="0">
                    <a:pos x="50" y="128"/>
                  </a:cxn>
                  <a:cxn ang="0">
                    <a:pos x="40" y="142"/>
                  </a:cxn>
                  <a:cxn ang="0">
                    <a:pos x="57" y="143"/>
                  </a:cxn>
                  <a:cxn ang="0">
                    <a:pos x="48" y="180"/>
                  </a:cxn>
                  <a:cxn ang="0">
                    <a:pos x="57" y="162"/>
                  </a:cxn>
                  <a:cxn ang="0">
                    <a:pos x="67" y="163"/>
                  </a:cxn>
                  <a:cxn ang="0">
                    <a:pos x="63" y="198"/>
                  </a:cxn>
                  <a:cxn ang="0">
                    <a:pos x="103" y="195"/>
                  </a:cxn>
                  <a:cxn ang="0">
                    <a:pos x="105" y="233"/>
                  </a:cxn>
                  <a:cxn ang="0">
                    <a:pos x="101" y="248"/>
                  </a:cxn>
                  <a:cxn ang="0">
                    <a:pos x="81" y="258"/>
                  </a:cxn>
                  <a:cxn ang="0">
                    <a:pos x="60" y="286"/>
                  </a:cxn>
                  <a:cxn ang="0">
                    <a:pos x="77" y="294"/>
                  </a:cxn>
                  <a:cxn ang="0">
                    <a:pos x="108" y="299"/>
                  </a:cxn>
                  <a:cxn ang="0">
                    <a:pos x="80" y="311"/>
                  </a:cxn>
                  <a:cxn ang="0">
                    <a:pos x="52" y="341"/>
                  </a:cxn>
                </a:cxnLst>
                <a:rect l="0" t="0" r="r" b="b"/>
                <a:pathLst>
                  <a:path w="209" h="348">
                    <a:moveTo>
                      <a:pt x="38" y="225"/>
                    </a:moveTo>
                    <a:lnTo>
                      <a:pt x="33" y="221"/>
                    </a:lnTo>
                    <a:lnTo>
                      <a:pt x="28" y="220"/>
                    </a:lnTo>
                    <a:lnTo>
                      <a:pt x="25" y="213"/>
                    </a:lnTo>
                    <a:lnTo>
                      <a:pt x="18" y="210"/>
                    </a:lnTo>
                    <a:lnTo>
                      <a:pt x="15" y="211"/>
                    </a:lnTo>
                    <a:lnTo>
                      <a:pt x="13" y="216"/>
                    </a:lnTo>
                    <a:lnTo>
                      <a:pt x="10" y="218"/>
                    </a:lnTo>
                    <a:lnTo>
                      <a:pt x="0" y="210"/>
                    </a:lnTo>
                    <a:lnTo>
                      <a:pt x="5" y="200"/>
                    </a:lnTo>
                    <a:lnTo>
                      <a:pt x="10" y="198"/>
                    </a:lnTo>
                    <a:lnTo>
                      <a:pt x="12" y="195"/>
                    </a:lnTo>
                    <a:lnTo>
                      <a:pt x="15" y="193"/>
                    </a:lnTo>
                    <a:lnTo>
                      <a:pt x="17" y="191"/>
                    </a:lnTo>
                    <a:lnTo>
                      <a:pt x="22" y="190"/>
                    </a:lnTo>
                    <a:lnTo>
                      <a:pt x="23" y="188"/>
                    </a:lnTo>
                    <a:lnTo>
                      <a:pt x="25" y="188"/>
                    </a:lnTo>
                    <a:lnTo>
                      <a:pt x="30" y="186"/>
                    </a:lnTo>
                    <a:lnTo>
                      <a:pt x="38" y="186"/>
                    </a:lnTo>
                    <a:lnTo>
                      <a:pt x="42" y="188"/>
                    </a:lnTo>
                    <a:lnTo>
                      <a:pt x="42" y="191"/>
                    </a:lnTo>
                    <a:lnTo>
                      <a:pt x="48" y="201"/>
                    </a:lnTo>
                    <a:lnTo>
                      <a:pt x="45" y="203"/>
                    </a:lnTo>
                    <a:lnTo>
                      <a:pt x="52" y="205"/>
                    </a:lnTo>
                    <a:lnTo>
                      <a:pt x="53" y="213"/>
                    </a:lnTo>
                    <a:lnTo>
                      <a:pt x="50" y="206"/>
                    </a:lnTo>
                    <a:lnTo>
                      <a:pt x="48" y="206"/>
                    </a:lnTo>
                    <a:lnTo>
                      <a:pt x="48" y="210"/>
                    </a:lnTo>
                    <a:lnTo>
                      <a:pt x="48" y="213"/>
                    </a:lnTo>
                    <a:lnTo>
                      <a:pt x="52" y="213"/>
                    </a:lnTo>
                    <a:lnTo>
                      <a:pt x="50" y="216"/>
                    </a:lnTo>
                    <a:lnTo>
                      <a:pt x="45" y="216"/>
                    </a:lnTo>
                    <a:lnTo>
                      <a:pt x="45" y="220"/>
                    </a:lnTo>
                    <a:lnTo>
                      <a:pt x="40" y="221"/>
                    </a:lnTo>
                    <a:lnTo>
                      <a:pt x="38" y="221"/>
                    </a:lnTo>
                    <a:lnTo>
                      <a:pt x="38" y="225"/>
                    </a:lnTo>
                    <a:lnTo>
                      <a:pt x="38" y="225"/>
                    </a:lnTo>
                    <a:lnTo>
                      <a:pt x="38" y="225"/>
                    </a:lnTo>
                    <a:close/>
                    <a:moveTo>
                      <a:pt x="140" y="32"/>
                    </a:moveTo>
                    <a:lnTo>
                      <a:pt x="141" y="29"/>
                    </a:lnTo>
                    <a:lnTo>
                      <a:pt x="143" y="30"/>
                    </a:lnTo>
                    <a:lnTo>
                      <a:pt x="140" y="32"/>
                    </a:lnTo>
                    <a:lnTo>
                      <a:pt x="140" y="32"/>
                    </a:lnTo>
                    <a:close/>
                    <a:moveTo>
                      <a:pt x="148" y="5"/>
                    </a:moveTo>
                    <a:lnTo>
                      <a:pt x="148" y="4"/>
                    </a:lnTo>
                    <a:lnTo>
                      <a:pt x="150" y="0"/>
                    </a:lnTo>
                    <a:lnTo>
                      <a:pt x="148" y="5"/>
                    </a:lnTo>
                    <a:lnTo>
                      <a:pt x="148" y="5"/>
                    </a:lnTo>
                    <a:close/>
                    <a:moveTo>
                      <a:pt x="138" y="15"/>
                    </a:moveTo>
                    <a:lnTo>
                      <a:pt x="140" y="10"/>
                    </a:lnTo>
                    <a:lnTo>
                      <a:pt x="136" y="12"/>
                    </a:lnTo>
                    <a:lnTo>
                      <a:pt x="135" y="14"/>
                    </a:lnTo>
                    <a:lnTo>
                      <a:pt x="135" y="14"/>
                    </a:lnTo>
                    <a:lnTo>
                      <a:pt x="138" y="15"/>
                    </a:lnTo>
                    <a:lnTo>
                      <a:pt x="138" y="15"/>
                    </a:lnTo>
                    <a:close/>
                    <a:moveTo>
                      <a:pt x="188" y="301"/>
                    </a:moveTo>
                    <a:lnTo>
                      <a:pt x="191" y="303"/>
                    </a:lnTo>
                    <a:lnTo>
                      <a:pt x="194" y="301"/>
                    </a:lnTo>
                    <a:lnTo>
                      <a:pt x="193" y="299"/>
                    </a:lnTo>
                    <a:lnTo>
                      <a:pt x="189" y="299"/>
                    </a:lnTo>
                    <a:lnTo>
                      <a:pt x="188" y="301"/>
                    </a:lnTo>
                    <a:lnTo>
                      <a:pt x="188" y="301"/>
                    </a:lnTo>
                    <a:close/>
                    <a:moveTo>
                      <a:pt x="138" y="326"/>
                    </a:moveTo>
                    <a:lnTo>
                      <a:pt x="145" y="323"/>
                    </a:lnTo>
                    <a:lnTo>
                      <a:pt x="148" y="324"/>
                    </a:lnTo>
                    <a:lnTo>
                      <a:pt x="150" y="324"/>
                    </a:lnTo>
                    <a:lnTo>
                      <a:pt x="148" y="326"/>
                    </a:lnTo>
                    <a:lnTo>
                      <a:pt x="148" y="328"/>
                    </a:lnTo>
                    <a:lnTo>
                      <a:pt x="145" y="329"/>
                    </a:lnTo>
                    <a:lnTo>
                      <a:pt x="141" y="326"/>
                    </a:lnTo>
                    <a:lnTo>
                      <a:pt x="138" y="326"/>
                    </a:lnTo>
                    <a:lnTo>
                      <a:pt x="138" y="326"/>
                    </a:lnTo>
                    <a:close/>
                    <a:moveTo>
                      <a:pt x="60" y="167"/>
                    </a:moveTo>
                    <a:lnTo>
                      <a:pt x="60" y="170"/>
                    </a:lnTo>
                    <a:lnTo>
                      <a:pt x="63" y="172"/>
                    </a:lnTo>
                    <a:lnTo>
                      <a:pt x="62" y="168"/>
                    </a:lnTo>
                    <a:lnTo>
                      <a:pt x="60" y="167"/>
                    </a:lnTo>
                    <a:lnTo>
                      <a:pt x="60" y="167"/>
                    </a:lnTo>
                    <a:close/>
                    <a:moveTo>
                      <a:pt x="38" y="163"/>
                    </a:moveTo>
                    <a:lnTo>
                      <a:pt x="40" y="158"/>
                    </a:lnTo>
                    <a:lnTo>
                      <a:pt x="40" y="162"/>
                    </a:lnTo>
                    <a:lnTo>
                      <a:pt x="38" y="163"/>
                    </a:lnTo>
                    <a:lnTo>
                      <a:pt x="38" y="163"/>
                    </a:lnTo>
                    <a:close/>
                    <a:moveTo>
                      <a:pt x="25" y="150"/>
                    </a:moveTo>
                    <a:lnTo>
                      <a:pt x="25" y="147"/>
                    </a:lnTo>
                    <a:lnTo>
                      <a:pt x="28" y="147"/>
                    </a:lnTo>
                    <a:lnTo>
                      <a:pt x="25" y="150"/>
                    </a:lnTo>
                    <a:lnTo>
                      <a:pt x="25" y="150"/>
                    </a:lnTo>
                    <a:close/>
                    <a:moveTo>
                      <a:pt x="30" y="145"/>
                    </a:moveTo>
                    <a:lnTo>
                      <a:pt x="35" y="140"/>
                    </a:lnTo>
                    <a:lnTo>
                      <a:pt x="33" y="143"/>
                    </a:lnTo>
                    <a:lnTo>
                      <a:pt x="30" y="145"/>
                    </a:lnTo>
                    <a:lnTo>
                      <a:pt x="30" y="145"/>
                    </a:lnTo>
                    <a:close/>
                    <a:moveTo>
                      <a:pt x="40" y="137"/>
                    </a:moveTo>
                    <a:lnTo>
                      <a:pt x="42" y="135"/>
                    </a:lnTo>
                    <a:lnTo>
                      <a:pt x="40" y="135"/>
                    </a:lnTo>
                    <a:lnTo>
                      <a:pt x="40" y="137"/>
                    </a:lnTo>
                    <a:lnTo>
                      <a:pt x="40" y="137"/>
                    </a:lnTo>
                    <a:close/>
                    <a:moveTo>
                      <a:pt x="35" y="130"/>
                    </a:moveTo>
                    <a:lnTo>
                      <a:pt x="37" y="133"/>
                    </a:lnTo>
                    <a:lnTo>
                      <a:pt x="38" y="133"/>
                    </a:lnTo>
                    <a:lnTo>
                      <a:pt x="38" y="130"/>
                    </a:lnTo>
                    <a:lnTo>
                      <a:pt x="35" y="130"/>
                    </a:lnTo>
                    <a:lnTo>
                      <a:pt x="35" y="130"/>
                    </a:lnTo>
                    <a:close/>
                    <a:moveTo>
                      <a:pt x="98" y="65"/>
                    </a:moveTo>
                    <a:lnTo>
                      <a:pt x="100" y="67"/>
                    </a:lnTo>
                    <a:lnTo>
                      <a:pt x="100" y="65"/>
                    </a:lnTo>
                    <a:lnTo>
                      <a:pt x="98" y="65"/>
                    </a:lnTo>
                    <a:lnTo>
                      <a:pt x="98" y="65"/>
                    </a:lnTo>
                    <a:close/>
                    <a:moveTo>
                      <a:pt x="93" y="67"/>
                    </a:moveTo>
                    <a:lnTo>
                      <a:pt x="96" y="67"/>
                    </a:lnTo>
                    <a:lnTo>
                      <a:pt x="100" y="70"/>
                    </a:lnTo>
                    <a:lnTo>
                      <a:pt x="98" y="72"/>
                    </a:lnTo>
                    <a:lnTo>
                      <a:pt x="103" y="70"/>
                    </a:lnTo>
                    <a:lnTo>
                      <a:pt x="103" y="74"/>
                    </a:lnTo>
                    <a:lnTo>
                      <a:pt x="101" y="74"/>
                    </a:lnTo>
                    <a:lnTo>
                      <a:pt x="96" y="74"/>
                    </a:lnTo>
                    <a:lnTo>
                      <a:pt x="96" y="70"/>
                    </a:lnTo>
                    <a:lnTo>
                      <a:pt x="95" y="74"/>
                    </a:lnTo>
                    <a:lnTo>
                      <a:pt x="93" y="72"/>
                    </a:lnTo>
                    <a:lnTo>
                      <a:pt x="93" y="67"/>
                    </a:lnTo>
                    <a:lnTo>
                      <a:pt x="93" y="67"/>
                    </a:lnTo>
                    <a:close/>
                    <a:moveTo>
                      <a:pt x="93" y="75"/>
                    </a:moveTo>
                    <a:lnTo>
                      <a:pt x="96" y="79"/>
                    </a:lnTo>
                    <a:lnTo>
                      <a:pt x="96" y="77"/>
                    </a:lnTo>
                    <a:lnTo>
                      <a:pt x="95" y="74"/>
                    </a:lnTo>
                    <a:lnTo>
                      <a:pt x="93" y="75"/>
                    </a:lnTo>
                    <a:lnTo>
                      <a:pt x="93" y="75"/>
                    </a:lnTo>
                    <a:close/>
                    <a:moveTo>
                      <a:pt x="23" y="100"/>
                    </a:moveTo>
                    <a:lnTo>
                      <a:pt x="27" y="100"/>
                    </a:lnTo>
                    <a:lnTo>
                      <a:pt x="23" y="97"/>
                    </a:lnTo>
                    <a:lnTo>
                      <a:pt x="27" y="93"/>
                    </a:lnTo>
                    <a:lnTo>
                      <a:pt x="32" y="95"/>
                    </a:lnTo>
                    <a:lnTo>
                      <a:pt x="30" y="93"/>
                    </a:lnTo>
                    <a:lnTo>
                      <a:pt x="40" y="85"/>
                    </a:lnTo>
                    <a:lnTo>
                      <a:pt x="42" y="92"/>
                    </a:lnTo>
                    <a:lnTo>
                      <a:pt x="37" y="95"/>
                    </a:lnTo>
                    <a:lnTo>
                      <a:pt x="37" y="98"/>
                    </a:lnTo>
                    <a:lnTo>
                      <a:pt x="37" y="98"/>
                    </a:lnTo>
                    <a:lnTo>
                      <a:pt x="35" y="103"/>
                    </a:lnTo>
                    <a:lnTo>
                      <a:pt x="30" y="102"/>
                    </a:lnTo>
                    <a:lnTo>
                      <a:pt x="27" y="102"/>
                    </a:lnTo>
                    <a:lnTo>
                      <a:pt x="23" y="100"/>
                    </a:lnTo>
                    <a:lnTo>
                      <a:pt x="23" y="100"/>
                    </a:lnTo>
                    <a:close/>
                    <a:moveTo>
                      <a:pt x="23" y="107"/>
                    </a:moveTo>
                    <a:lnTo>
                      <a:pt x="27" y="108"/>
                    </a:lnTo>
                    <a:lnTo>
                      <a:pt x="32" y="105"/>
                    </a:lnTo>
                    <a:lnTo>
                      <a:pt x="28" y="103"/>
                    </a:lnTo>
                    <a:lnTo>
                      <a:pt x="27" y="105"/>
                    </a:lnTo>
                    <a:lnTo>
                      <a:pt x="25" y="107"/>
                    </a:lnTo>
                    <a:lnTo>
                      <a:pt x="23" y="107"/>
                    </a:lnTo>
                    <a:lnTo>
                      <a:pt x="23" y="107"/>
                    </a:lnTo>
                    <a:close/>
                    <a:moveTo>
                      <a:pt x="22" y="113"/>
                    </a:moveTo>
                    <a:lnTo>
                      <a:pt x="18" y="115"/>
                    </a:lnTo>
                    <a:lnTo>
                      <a:pt x="15" y="112"/>
                    </a:lnTo>
                    <a:lnTo>
                      <a:pt x="17" y="112"/>
                    </a:lnTo>
                    <a:lnTo>
                      <a:pt x="23" y="112"/>
                    </a:lnTo>
                    <a:lnTo>
                      <a:pt x="22" y="113"/>
                    </a:lnTo>
                    <a:lnTo>
                      <a:pt x="22" y="113"/>
                    </a:lnTo>
                    <a:close/>
                    <a:moveTo>
                      <a:pt x="20" y="118"/>
                    </a:moveTo>
                    <a:lnTo>
                      <a:pt x="17" y="118"/>
                    </a:lnTo>
                    <a:lnTo>
                      <a:pt x="17" y="117"/>
                    </a:lnTo>
                    <a:lnTo>
                      <a:pt x="22" y="117"/>
                    </a:lnTo>
                    <a:lnTo>
                      <a:pt x="20" y="118"/>
                    </a:lnTo>
                    <a:lnTo>
                      <a:pt x="20" y="118"/>
                    </a:lnTo>
                    <a:close/>
                    <a:moveTo>
                      <a:pt x="15" y="130"/>
                    </a:moveTo>
                    <a:lnTo>
                      <a:pt x="17" y="132"/>
                    </a:lnTo>
                    <a:lnTo>
                      <a:pt x="13" y="133"/>
                    </a:lnTo>
                    <a:lnTo>
                      <a:pt x="13" y="132"/>
                    </a:lnTo>
                    <a:lnTo>
                      <a:pt x="15" y="130"/>
                    </a:lnTo>
                    <a:lnTo>
                      <a:pt x="15" y="130"/>
                    </a:lnTo>
                    <a:close/>
                    <a:moveTo>
                      <a:pt x="20" y="128"/>
                    </a:moveTo>
                    <a:lnTo>
                      <a:pt x="18" y="125"/>
                    </a:lnTo>
                    <a:lnTo>
                      <a:pt x="20" y="122"/>
                    </a:lnTo>
                    <a:lnTo>
                      <a:pt x="20" y="120"/>
                    </a:lnTo>
                    <a:lnTo>
                      <a:pt x="17" y="120"/>
                    </a:lnTo>
                    <a:lnTo>
                      <a:pt x="17" y="122"/>
                    </a:lnTo>
                    <a:lnTo>
                      <a:pt x="17" y="125"/>
                    </a:lnTo>
                    <a:lnTo>
                      <a:pt x="17" y="128"/>
                    </a:lnTo>
                    <a:lnTo>
                      <a:pt x="20" y="128"/>
                    </a:lnTo>
                    <a:lnTo>
                      <a:pt x="20" y="128"/>
                    </a:lnTo>
                    <a:close/>
                    <a:moveTo>
                      <a:pt x="43" y="130"/>
                    </a:moveTo>
                    <a:lnTo>
                      <a:pt x="43" y="127"/>
                    </a:lnTo>
                    <a:lnTo>
                      <a:pt x="38" y="127"/>
                    </a:lnTo>
                    <a:lnTo>
                      <a:pt x="35" y="122"/>
                    </a:lnTo>
                    <a:lnTo>
                      <a:pt x="35" y="120"/>
                    </a:lnTo>
                    <a:lnTo>
                      <a:pt x="33" y="120"/>
                    </a:lnTo>
                    <a:lnTo>
                      <a:pt x="33" y="122"/>
                    </a:lnTo>
                    <a:lnTo>
                      <a:pt x="28" y="118"/>
                    </a:lnTo>
                    <a:lnTo>
                      <a:pt x="30" y="117"/>
                    </a:lnTo>
                    <a:lnTo>
                      <a:pt x="32" y="117"/>
                    </a:lnTo>
                    <a:lnTo>
                      <a:pt x="32" y="113"/>
                    </a:lnTo>
                    <a:lnTo>
                      <a:pt x="37" y="117"/>
                    </a:lnTo>
                    <a:lnTo>
                      <a:pt x="37" y="112"/>
                    </a:lnTo>
                    <a:lnTo>
                      <a:pt x="38" y="110"/>
                    </a:lnTo>
                    <a:lnTo>
                      <a:pt x="42" y="115"/>
                    </a:lnTo>
                    <a:lnTo>
                      <a:pt x="42" y="122"/>
                    </a:lnTo>
                    <a:lnTo>
                      <a:pt x="47" y="125"/>
                    </a:lnTo>
                    <a:lnTo>
                      <a:pt x="48" y="123"/>
                    </a:lnTo>
                    <a:lnTo>
                      <a:pt x="50" y="125"/>
                    </a:lnTo>
                    <a:lnTo>
                      <a:pt x="47" y="127"/>
                    </a:lnTo>
                    <a:lnTo>
                      <a:pt x="45" y="130"/>
                    </a:lnTo>
                    <a:lnTo>
                      <a:pt x="43" y="130"/>
                    </a:lnTo>
                    <a:lnTo>
                      <a:pt x="43" y="130"/>
                    </a:lnTo>
                    <a:close/>
                    <a:moveTo>
                      <a:pt x="37" y="155"/>
                    </a:moveTo>
                    <a:lnTo>
                      <a:pt x="45" y="152"/>
                    </a:lnTo>
                    <a:lnTo>
                      <a:pt x="45" y="153"/>
                    </a:lnTo>
                    <a:lnTo>
                      <a:pt x="50" y="152"/>
                    </a:lnTo>
                    <a:lnTo>
                      <a:pt x="48" y="147"/>
                    </a:lnTo>
                    <a:lnTo>
                      <a:pt x="45" y="147"/>
                    </a:lnTo>
                    <a:lnTo>
                      <a:pt x="42" y="143"/>
                    </a:lnTo>
                    <a:lnTo>
                      <a:pt x="37" y="145"/>
                    </a:lnTo>
                    <a:lnTo>
                      <a:pt x="43" y="148"/>
                    </a:lnTo>
                    <a:lnTo>
                      <a:pt x="40" y="150"/>
                    </a:lnTo>
                    <a:lnTo>
                      <a:pt x="40" y="152"/>
                    </a:lnTo>
                    <a:lnTo>
                      <a:pt x="37" y="155"/>
                    </a:lnTo>
                    <a:lnTo>
                      <a:pt x="37" y="155"/>
                    </a:lnTo>
                    <a:close/>
                    <a:moveTo>
                      <a:pt x="43" y="170"/>
                    </a:moveTo>
                    <a:lnTo>
                      <a:pt x="42" y="165"/>
                    </a:lnTo>
                    <a:lnTo>
                      <a:pt x="50" y="158"/>
                    </a:lnTo>
                    <a:lnTo>
                      <a:pt x="47" y="167"/>
                    </a:lnTo>
                    <a:lnTo>
                      <a:pt x="43" y="170"/>
                    </a:lnTo>
                    <a:lnTo>
                      <a:pt x="43" y="170"/>
                    </a:lnTo>
                    <a:close/>
                    <a:moveTo>
                      <a:pt x="37" y="175"/>
                    </a:moveTo>
                    <a:lnTo>
                      <a:pt x="42" y="172"/>
                    </a:lnTo>
                    <a:lnTo>
                      <a:pt x="40" y="165"/>
                    </a:lnTo>
                    <a:lnTo>
                      <a:pt x="33" y="168"/>
                    </a:lnTo>
                    <a:lnTo>
                      <a:pt x="33" y="173"/>
                    </a:lnTo>
                    <a:lnTo>
                      <a:pt x="37" y="170"/>
                    </a:lnTo>
                    <a:lnTo>
                      <a:pt x="37" y="175"/>
                    </a:lnTo>
                    <a:lnTo>
                      <a:pt x="37" y="175"/>
                    </a:lnTo>
                    <a:close/>
                    <a:moveTo>
                      <a:pt x="55" y="175"/>
                    </a:moveTo>
                    <a:lnTo>
                      <a:pt x="57" y="180"/>
                    </a:lnTo>
                    <a:lnTo>
                      <a:pt x="60" y="182"/>
                    </a:lnTo>
                    <a:lnTo>
                      <a:pt x="62" y="178"/>
                    </a:lnTo>
                    <a:lnTo>
                      <a:pt x="58" y="172"/>
                    </a:lnTo>
                    <a:lnTo>
                      <a:pt x="55" y="175"/>
                    </a:lnTo>
                    <a:lnTo>
                      <a:pt x="55" y="175"/>
                    </a:lnTo>
                    <a:close/>
                    <a:moveTo>
                      <a:pt x="72" y="246"/>
                    </a:moveTo>
                    <a:lnTo>
                      <a:pt x="77" y="250"/>
                    </a:lnTo>
                    <a:lnTo>
                      <a:pt x="83" y="245"/>
                    </a:lnTo>
                    <a:lnTo>
                      <a:pt x="78" y="246"/>
                    </a:lnTo>
                    <a:lnTo>
                      <a:pt x="77" y="241"/>
                    </a:lnTo>
                    <a:lnTo>
                      <a:pt x="72" y="243"/>
                    </a:lnTo>
                    <a:lnTo>
                      <a:pt x="72" y="243"/>
                    </a:lnTo>
                    <a:lnTo>
                      <a:pt x="72" y="246"/>
                    </a:lnTo>
                    <a:lnTo>
                      <a:pt x="72" y="246"/>
                    </a:lnTo>
                    <a:close/>
                    <a:moveTo>
                      <a:pt x="67" y="223"/>
                    </a:moveTo>
                    <a:lnTo>
                      <a:pt x="68" y="218"/>
                    </a:lnTo>
                    <a:lnTo>
                      <a:pt x="77" y="211"/>
                    </a:lnTo>
                    <a:lnTo>
                      <a:pt x="75" y="215"/>
                    </a:lnTo>
                    <a:lnTo>
                      <a:pt x="77" y="216"/>
                    </a:lnTo>
                    <a:lnTo>
                      <a:pt x="70" y="223"/>
                    </a:lnTo>
                    <a:lnTo>
                      <a:pt x="67" y="223"/>
                    </a:lnTo>
                    <a:lnTo>
                      <a:pt x="67" y="223"/>
                    </a:lnTo>
                    <a:close/>
                    <a:moveTo>
                      <a:pt x="57" y="348"/>
                    </a:moveTo>
                    <a:lnTo>
                      <a:pt x="60" y="346"/>
                    </a:lnTo>
                    <a:lnTo>
                      <a:pt x="58" y="344"/>
                    </a:lnTo>
                    <a:lnTo>
                      <a:pt x="62" y="341"/>
                    </a:lnTo>
                    <a:lnTo>
                      <a:pt x="62" y="343"/>
                    </a:lnTo>
                    <a:lnTo>
                      <a:pt x="65" y="339"/>
                    </a:lnTo>
                    <a:lnTo>
                      <a:pt x="67" y="339"/>
                    </a:lnTo>
                    <a:lnTo>
                      <a:pt x="68" y="336"/>
                    </a:lnTo>
                    <a:lnTo>
                      <a:pt x="73" y="338"/>
                    </a:lnTo>
                    <a:lnTo>
                      <a:pt x="77" y="336"/>
                    </a:lnTo>
                    <a:lnTo>
                      <a:pt x="80" y="336"/>
                    </a:lnTo>
                    <a:lnTo>
                      <a:pt x="81" y="336"/>
                    </a:lnTo>
                    <a:lnTo>
                      <a:pt x="83" y="338"/>
                    </a:lnTo>
                    <a:lnTo>
                      <a:pt x="85" y="338"/>
                    </a:lnTo>
                    <a:lnTo>
                      <a:pt x="88" y="339"/>
                    </a:lnTo>
                    <a:lnTo>
                      <a:pt x="93" y="339"/>
                    </a:lnTo>
                    <a:lnTo>
                      <a:pt x="91" y="338"/>
                    </a:lnTo>
                    <a:lnTo>
                      <a:pt x="95" y="336"/>
                    </a:lnTo>
                    <a:lnTo>
                      <a:pt x="96" y="334"/>
                    </a:lnTo>
                    <a:lnTo>
                      <a:pt x="95" y="331"/>
                    </a:lnTo>
                    <a:lnTo>
                      <a:pt x="98" y="328"/>
                    </a:lnTo>
                    <a:lnTo>
                      <a:pt x="100" y="328"/>
                    </a:lnTo>
                    <a:lnTo>
                      <a:pt x="101" y="326"/>
                    </a:lnTo>
                    <a:lnTo>
                      <a:pt x="110" y="324"/>
                    </a:lnTo>
                    <a:lnTo>
                      <a:pt x="113" y="324"/>
                    </a:lnTo>
                    <a:lnTo>
                      <a:pt x="120" y="328"/>
                    </a:lnTo>
                    <a:lnTo>
                      <a:pt x="121" y="328"/>
                    </a:lnTo>
                    <a:lnTo>
                      <a:pt x="126" y="328"/>
                    </a:lnTo>
                    <a:lnTo>
                      <a:pt x="130" y="329"/>
                    </a:lnTo>
                    <a:lnTo>
                      <a:pt x="131" y="326"/>
                    </a:lnTo>
                    <a:lnTo>
                      <a:pt x="136" y="323"/>
                    </a:lnTo>
                    <a:lnTo>
                      <a:pt x="140" y="324"/>
                    </a:lnTo>
                    <a:lnTo>
                      <a:pt x="145" y="321"/>
                    </a:lnTo>
                    <a:lnTo>
                      <a:pt x="148" y="321"/>
                    </a:lnTo>
                    <a:lnTo>
                      <a:pt x="150" y="321"/>
                    </a:lnTo>
                    <a:lnTo>
                      <a:pt x="153" y="319"/>
                    </a:lnTo>
                    <a:lnTo>
                      <a:pt x="153" y="321"/>
                    </a:lnTo>
                    <a:lnTo>
                      <a:pt x="156" y="323"/>
                    </a:lnTo>
                    <a:lnTo>
                      <a:pt x="160" y="321"/>
                    </a:lnTo>
                    <a:lnTo>
                      <a:pt x="168" y="321"/>
                    </a:lnTo>
                    <a:lnTo>
                      <a:pt x="173" y="319"/>
                    </a:lnTo>
                    <a:lnTo>
                      <a:pt x="178" y="321"/>
                    </a:lnTo>
                    <a:lnTo>
                      <a:pt x="179" y="321"/>
                    </a:lnTo>
                    <a:lnTo>
                      <a:pt x="184" y="319"/>
                    </a:lnTo>
                    <a:lnTo>
                      <a:pt x="188" y="318"/>
                    </a:lnTo>
                    <a:lnTo>
                      <a:pt x="191" y="316"/>
                    </a:lnTo>
                    <a:lnTo>
                      <a:pt x="193" y="314"/>
                    </a:lnTo>
                    <a:lnTo>
                      <a:pt x="196" y="316"/>
                    </a:lnTo>
                    <a:lnTo>
                      <a:pt x="196" y="313"/>
                    </a:lnTo>
                    <a:lnTo>
                      <a:pt x="201" y="309"/>
                    </a:lnTo>
                    <a:lnTo>
                      <a:pt x="204" y="309"/>
                    </a:lnTo>
                    <a:lnTo>
                      <a:pt x="204" y="306"/>
                    </a:lnTo>
                    <a:lnTo>
                      <a:pt x="204" y="303"/>
                    </a:lnTo>
                    <a:lnTo>
                      <a:pt x="204" y="301"/>
                    </a:lnTo>
                    <a:lnTo>
                      <a:pt x="198" y="301"/>
                    </a:lnTo>
                    <a:lnTo>
                      <a:pt x="194" y="303"/>
                    </a:lnTo>
                    <a:lnTo>
                      <a:pt x="191" y="303"/>
                    </a:lnTo>
                    <a:lnTo>
                      <a:pt x="188" y="301"/>
                    </a:lnTo>
                    <a:lnTo>
                      <a:pt x="186" y="301"/>
                    </a:lnTo>
                    <a:lnTo>
                      <a:pt x="188" y="299"/>
                    </a:lnTo>
                    <a:lnTo>
                      <a:pt x="188" y="299"/>
                    </a:lnTo>
                    <a:lnTo>
                      <a:pt x="189" y="299"/>
                    </a:lnTo>
                    <a:lnTo>
                      <a:pt x="184" y="298"/>
                    </a:lnTo>
                    <a:lnTo>
                      <a:pt x="181" y="299"/>
                    </a:lnTo>
                    <a:lnTo>
                      <a:pt x="186" y="296"/>
                    </a:lnTo>
                    <a:lnTo>
                      <a:pt x="189" y="296"/>
                    </a:lnTo>
                    <a:lnTo>
                      <a:pt x="193" y="294"/>
                    </a:lnTo>
                    <a:lnTo>
                      <a:pt x="193" y="293"/>
                    </a:lnTo>
                    <a:lnTo>
                      <a:pt x="188" y="293"/>
                    </a:lnTo>
                    <a:lnTo>
                      <a:pt x="191" y="289"/>
                    </a:lnTo>
                    <a:lnTo>
                      <a:pt x="193" y="288"/>
                    </a:lnTo>
                    <a:lnTo>
                      <a:pt x="196" y="289"/>
                    </a:lnTo>
                    <a:lnTo>
                      <a:pt x="199" y="288"/>
                    </a:lnTo>
                    <a:lnTo>
                      <a:pt x="199" y="286"/>
                    </a:lnTo>
                    <a:lnTo>
                      <a:pt x="198" y="286"/>
                    </a:lnTo>
                    <a:lnTo>
                      <a:pt x="199" y="284"/>
                    </a:lnTo>
                    <a:lnTo>
                      <a:pt x="196" y="284"/>
                    </a:lnTo>
                    <a:lnTo>
                      <a:pt x="198" y="281"/>
                    </a:lnTo>
                    <a:lnTo>
                      <a:pt x="199" y="281"/>
                    </a:lnTo>
                    <a:lnTo>
                      <a:pt x="201" y="283"/>
                    </a:lnTo>
                    <a:lnTo>
                      <a:pt x="203" y="280"/>
                    </a:lnTo>
                    <a:lnTo>
                      <a:pt x="206" y="280"/>
                    </a:lnTo>
                    <a:lnTo>
                      <a:pt x="206" y="273"/>
                    </a:lnTo>
                    <a:lnTo>
                      <a:pt x="209" y="266"/>
                    </a:lnTo>
                    <a:lnTo>
                      <a:pt x="208" y="265"/>
                    </a:lnTo>
                    <a:lnTo>
                      <a:pt x="206" y="260"/>
                    </a:lnTo>
                    <a:lnTo>
                      <a:pt x="198" y="253"/>
                    </a:lnTo>
                    <a:lnTo>
                      <a:pt x="186" y="253"/>
                    </a:lnTo>
                    <a:lnTo>
                      <a:pt x="179" y="253"/>
                    </a:lnTo>
                    <a:lnTo>
                      <a:pt x="179" y="258"/>
                    </a:lnTo>
                    <a:lnTo>
                      <a:pt x="178" y="261"/>
                    </a:lnTo>
                    <a:lnTo>
                      <a:pt x="173" y="256"/>
                    </a:lnTo>
                    <a:lnTo>
                      <a:pt x="170" y="256"/>
                    </a:lnTo>
                    <a:lnTo>
                      <a:pt x="176" y="250"/>
                    </a:lnTo>
                    <a:lnTo>
                      <a:pt x="176" y="246"/>
                    </a:lnTo>
                    <a:lnTo>
                      <a:pt x="171" y="238"/>
                    </a:lnTo>
                    <a:lnTo>
                      <a:pt x="168" y="238"/>
                    </a:lnTo>
                    <a:lnTo>
                      <a:pt x="163" y="235"/>
                    </a:lnTo>
                    <a:lnTo>
                      <a:pt x="161" y="231"/>
                    </a:lnTo>
                    <a:lnTo>
                      <a:pt x="160" y="231"/>
                    </a:lnTo>
                    <a:lnTo>
                      <a:pt x="158" y="233"/>
                    </a:lnTo>
                    <a:lnTo>
                      <a:pt x="155" y="231"/>
                    </a:lnTo>
                    <a:lnTo>
                      <a:pt x="153" y="231"/>
                    </a:lnTo>
                    <a:lnTo>
                      <a:pt x="156" y="231"/>
                    </a:lnTo>
                    <a:lnTo>
                      <a:pt x="158" y="231"/>
                    </a:lnTo>
                    <a:lnTo>
                      <a:pt x="161" y="231"/>
                    </a:lnTo>
                    <a:lnTo>
                      <a:pt x="165" y="231"/>
                    </a:lnTo>
                    <a:lnTo>
                      <a:pt x="166" y="233"/>
                    </a:lnTo>
                    <a:lnTo>
                      <a:pt x="168" y="233"/>
                    </a:lnTo>
                    <a:lnTo>
                      <a:pt x="171" y="233"/>
                    </a:lnTo>
                    <a:lnTo>
                      <a:pt x="165" y="226"/>
                    </a:lnTo>
                    <a:lnTo>
                      <a:pt x="161" y="223"/>
                    </a:lnTo>
                    <a:lnTo>
                      <a:pt x="163" y="220"/>
                    </a:lnTo>
                    <a:lnTo>
                      <a:pt x="165" y="220"/>
                    </a:lnTo>
                    <a:lnTo>
                      <a:pt x="161" y="218"/>
                    </a:lnTo>
                    <a:lnTo>
                      <a:pt x="160" y="216"/>
                    </a:lnTo>
                    <a:lnTo>
                      <a:pt x="160" y="215"/>
                    </a:lnTo>
                    <a:lnTo>
                      <a:pt x="155" y="210"/>
                    </a:lnTo>
                    <a:lnTo>
                      <a:pt x="150" y="206"/>
                    </a:lnTo>
                    <a:lnTo>
                      <a:pt x="141" y="205"/>
                    </a:lnTo>
                    <a:lnTo>
                      <a:pt x="141" y="201"/>
                    </a:lnTo>
                    <a:lnTo>
                      <a:pt x="140" y="201"/>
                    </a:lnTo>
                    <a:lnTo>
                      <a:pt x="136" y="193"/>
                    </a:lnTo>
                    <a:lnTo>
                      <a:pt x="133" y="188"/>
                    </a:lnTo>
                    <a:lnTo>
                      <a:pt x="131" y="178"/>
                    </a:lnTo>
                    <a:lnTo>
                      <a:pt x="130" y="175"/>
                    </a:lnTo>
                    <a:lnTo>
                      <a:pt x="126" y="175"/>
                    </a:lnTo>
                    <a:lnTo>
                      <a:pt x="120" y="167"/>
                    </a:lnTo>
                    <a:lnTo>
                      <a:pt x="116" y="165"/>
                    </a:lnTo>
                    <a:lnTo>
                      <a:pt x="113" y="163"/>
                    </a:lnTo>
                    <a:lnTo>
                      <a:pt x="108" y="162"/>
                    </a:lnTo>
                    <a:lnTo>
                      <a:pt x="106" y="163"/>
                    </a:lnTo>
                    <a:lnTo>
                      <a:pt x="101" y="165"/>
                    </a:lnTo>
                    <a:lnTo>
                      <a:pt x="96" y="163"/>
                    </a:lnTo>
                    <a:lnTo>
                      <a:pt x="93" y="163"/>
                    </a:lnTo>
                    <a:lnTo>
                      <a:pt x="88" y="163"/>
                    </a:lnTo>
                    <a:lnTo>
                      <a:pt x="88" y="160"/>
                    </a:lnTo>
                    <a:lnTo>
                      <a:pt x="90" y="162"/>
                    </a:lnTo>
                    <a:lnTo>
                      <a:pt x="95" y="162"/>
                    </a:lnTo>
                    <a:lnTo>
                      <a:pt x="100" y="160"/>
                    </a:lnTo>
                    <a:lnTo>
                      <a:pt x="101" y="157"/>
                    </a:lnTo>
                    <a:lnTo>
                      <a:pt x="106" y="157"/>
                    </a:lnTo>
                    <a:lnTo>
                      <a:pt x="110" y="155"/>
                    </a:lnTo>
                    <a:lnTo>
                      <a:pt x="106" y="153"/>
                    </a:lnTo>
                    <a:lnTo>
                      <a:pt x="106" y="150"/>
                    </a:lnTo>
                    <a:lnTo>
                      <a:pt x="105" y="148"/>
                    </a:lnTo>
                    <a:lnTo>
                      <a:pt x="98" y="152"/>
                    </a:lnTo>
                    <a:lnTo>
                      <a:pt x="96" y="152"/>
                    </a:lnTo>
                    <a:lnTo>
                      <a:pt x="101" y="148"/>
                    </a:lnTo>
                    <a:lnTo>
                      <a:pt x="106" y="148"/>
                    </a:lnTo>
                    <a:lnTo>
                      <a:pt x="110" y="145"/>
                    </a:lnTo>
                    <a:lnTo>
                      <a:pt x="111" y="143"/>
                    </a:lnTo>
                    <a:lnTo>
                      <a:pt x="113" y="142"/>
                    </a:lnTo>
                    <a:lnTo>
                      <a:pt x="116" y="137"/>
                    </a:lnTo>
                    <a:lnTo>
                      <a:pt x="118" y="133"/>
                    </a:lnTo>
                    <a:lnTo>
                      <a:pt x="118" y="132"/>
                    </a:lnTo>
                    <a:lnTo>
                      <a:pt x="120" y="128"/>
                    </a:lnTo>
                    <a:lnTo>
                      <a:pt x="120" y="127"/>
                    </a:lnTo>
                    <a:lnTo>
                      <a:pt x="121" y="122"/>
                    </a:lnTo>
                    <a:lnTo>
                      <a:pt x="125" y="118"/>
                    </a:lnTo>
                    <a:lnTo>
                      <a:pt x="125" y="115"/>
                    </a:lnTo>
                    <a:lnTo>
                      <a:pt x="120" y="110"/>
                    </a:lnTo>
                    <a:lnTo>
                      <a:pt x="118" y="112"/>
                    </a:lnTo>
                    <a:lnTo>
                      <a:pt x="108" y="112"/>
                    </a:lnTo>
                    <a:lnTo>
                      <a:pt x="103" y="110"/>
                    </a:lnTo>
                    <a:lnTo>
                      <a:pt x="101" y="112"/>
                    </a:lnTo>
                    <a:lnTo>
                      <a:pt x="98" y="112"/>
                    </a:lnTo>
                    <a:lnTo>
                      <a:pt x="95" y="110"/>
                    </a:lnTo>
                    <a:lnTo>
                      <a:pt x="91" y="110"/>
                    </a:lnTo>
                    <a:lnTo>
                      <a:pt x="91" y="112"/>
                    </a:lnTo>
                    <a:lnTo>
                      <a:pt x="88" y="113"/>
                    </a:lnTo>
                    <a:lnTo>
                      <a:pt x="85" y="115"/>
                    </a:lnTo>
                    <a:lnTo>
                      <a:pt x="83" y="115"/>
                    </a:lnTo>
                    <a:lnTo>
                      <a:pt x="80" y="117"/>
                    </a:lnTo>
                    <a:lnTo>
                      <a:pt x="78" y="117"/>
                    </a:lnTo>
                    <a:lnTo>
                      <a:pt x="83" y="112"/>
                    </a:lnTo>
                    <a:lnTo>
                      <a:pt x="86" y="107"/>
                    </a:lnTo>
                    <a:lnTo>
                      <a:pt x="83" y="108"/>
                    </a:lnTo>
                    <a:lnTo>
                      <a:pt x="80" y="107"/>
                    </a:lnTo>
                    <a:lnTo>
                      <a:pt x="81" y="105"/>
                    </a:lnTo>
                    <a:lnTo>
                      <a:pt x="83" y="103"/>
                    </a:lnTo>
                    <a:lnTo>
                      <a:pt x="93" y="97"/>
                    </a:lnTo>
                    <a:lnTo>
                      <a:pt x="95" y="93"/>
                    </a:lnTo>
                    <a:lnTo>
                      <a:pt x="98" y="92"/>
                    </a:lnTo>
                    <a:lnTo>
                      <a:pt x="100" y="88"/>
                    </a:lnTo>
                    <a:lnTo>
                      <a:pt x="98" y="87"/>
                    </a:lnTo>
                    <a:lnTo>
                      <a:pt x="100" y="84"/>
                    </a:lnTo>
                    <a:lnTo>
                      <a:pt x="100" y="82"/>
                    </a:lnTo>
                    <a:lnTo>
                      <a:pt x="95" y="82"/>
                    </a:lnTo>
                    <a:lnTo>
                      <a:pt x="93" y="84"/>
                    </a:lnTo>
                    <a:lnTo>
                      <a:pt x="90" y="84"/>
                    </a:lnTo>
                    <a:lnTo>
                      <a:pt x="85" y="85"/>
                    </a:lnTo>
                    <a:lnTo>
                      <a:pt x="81" y="84"/>
                    </a:lnTo>
                    <a:lnTo>
                      <a:pt x="78" y="85"/>
                    </a:lnTo>
                    <a:lnTo>
                      <a:pt x="77" y="85"/>
                    </a:lnTo>
                    <a:lnTo>
                      <a:pt x="73" y="87"/>
                    </a:lnTo>
                    <a:lnTo>
                      <a:pt x="75" y="85"/>
                    </a:lnTo>
                    <a:lnTo>
                      <a:pt x="72" y="85"/>
                    </a:lnTo>
                    <a:lnTo>
                      <a:pt x="68" y="88"/>
                    </a:lnTo>
                    <a:lnTo>
                      <a:pt x="70" y="85"/>
                    </a:lnTo>
                    <a:lnTo>
                      <a:pt x="63" y="84"/>
                    </a:lnTo>
                    <a:lnTo>
                      <a:pt x="63" y="85"/>
                    </a:lnTo>
                    <a:lnTo>
                      <a:pt x="62" y="87"/>
                    </a:lnTo>
                    <a:lnTo>
                      <a:pt x="62" y="90"/>
                    </a:lnTo>
                    <a:lnTo>
                      <a:pt x="60" y="90"/>
                    </a:lnTo>
                    <a:lnTo>
                      <a:pt x="62" y="93"/>
                    </a:lnTo>
                    <a:lnTo>
                      <a:pt x="57" y="93"/>
                    </a:lnTo>
                    <a:lnTo>
                      <a:pt x="58" y="97"/>
                    </a:lnTo>
                    <a:lnTo>
                      <a:pt x="57" y="100"/>
                    </a:lnTo>
                    <a:lnTo>
                      <a:pt x="55" y="100"/>
                    </a:lnTo>
                    <a:lnTo>
                      <a:pt x="60" y="103"/>
                    </a:lnTo>
                    <a:lnTo>
                      <a:pt x="62" y="107"/>
                    </a:lnTo>
                    <a:lnTo>
                      <a:pt x="57" y="105"/>
                    </a:lnTo>
                    <a:lnTo>
                      <a:pt x="55" y="105"/>
                    </a:lnTo>
                    <a:lnTo>
                      <a:pt x="52" y="103"/>
                    </a:lnTo>
                    <a:lnTo>
                      <a:pt x="52" y="105"/>
                    </a:lnTo>
                    <a:lnTo>
                      <a:pt x="52" y="107"/>
                    </a:lnTo>
                    <a:lnTo>
                      <a:pt x="52" y="108"/>
                    </a:lnTo>
                    <a:lnTo>
                      <a:pt x="50" y="105"/>
                    </a:lnTo>
                    <a:lnTo>
                      <a:pt x="48" y="108"/>
                    </a:lnTo>
                    <a:lnTo>
                      <a:pt x="50" y="110"/>
                    </a:lnTo>
                    <a:lnTo>
                      <a:pt x="48" y="113"/>
                    </a:lnTo>
                    <a:lnTo>
                      <a:pt x="52" y="115"/>
                    </a:lnTo>
                    <a:lnTo>
                      <a:pt x="53" y="115"/>
                    </a:lnTo>
                    <a:lnTo>
                      <a:pt x="50" y="117"/>
                    </a:lnTo>
                    <a:lnTo>
                      <a:pt x="47" y="115"/>
                    </a:lnTo>
                    <a:lnTo>
                      <a:pt x="48" y="120"/>
                    </a:lnTo>
                    <a:lnTo>
                      <a:pt x="48" y="122"/>
                    </a:lnTo>
                    <a:lnTo>
                      <a:pt x="53" y="120"/>
                    </a:lnTo>
                    <a:lnTo>
                      <a:pt x="50" y="122"/>
                    </a:lnTo>
                    <a:lnTo>
                      <a:pt x="50" y="123"/>
                    </a:lnTo>
                    <a:lnTo>
                      <a:pt x="52" y="123"/>
                    </a:lnTo>
                    <a:lnTo>
                      <a:pt x="55" y="123"/>
                    </a:lnTo>
                    <a:lnTo>
                      <a:pt x="53" y="123"/>
                    </a:lnTo>
                    <a:lnTo>
                      <a:pt x="55" y="125"/>
                    </a:lnTo>
                    <a:lnTo>
                      <a:pt x="53" y="125"/>
                    </a:lnTo>
                    <a:lnTo>
                      <a:pt x="52" y="125"/>
                    </a:lnTo>
                    <a:lnTo>
                      <a:pt x="50" y="127"/>
                    </a:lnTo>
                    <a:lnTo>
                      <a:pt x="52" y="128"/>
                    </a:lnTo>
                    <a:lnTo>
                      <a:pt x="50" y="128"/>
                    </a:lnTo>
                    <a:lnTo>
                      <a:pt x="48" y="130"/>
                    </a:lnTo>
                    <a:lnTo>
                      <a:pt x="52" y="132"/>
                    </a:lnTo>
                    <a:lnTo>
                      <a:pt x="52" y="133"/>
                    </a:lnTo>
                    <a:lnTo>
                      <a:pt x="47" y="132"/>
                    </a:lnTo>
                    <a:lnTo>
                      <a:pt x="47" y="135"/>
                    </a:lnTo>
                    <a:lnTo>
                      <a:pt x="48" y="135"/>
                    </a:lnTo>
                    <a:lnTo>
                      <a:pt x="47" y="137"/>
                    </a:lnTo>
                    <a:lnTo>
                      <a:pt x="45" y="138"/>
                    </a:lnTo>
                    <a:lnTo>
                      <a:pt x="42" y="138"/>
                    </a:lnTo>
                    <a:lnTo>
                      <a:pt x="38" y="140"/>
                    </a:lnTo>
                    <a:lnTo>
                      <a:pt x="40" y="142"/>
                    </a:lnTo>
                    <a:lnTo>
                      <a:pt x="45" y="142"/>
                    </a:lnTo>
                    <a:lnTo>
                      <a:pt x="47" y="142"/>
                    </a:lnTo>
                    <a:lnTo>
                      <a:pt x="47" y="143"/>
                    </a:lnTo>
                    <a:lnTo>
                      <a:pt x="43" y="143"/>
                    </a:lnTo>
                    <a:lnTo>
                      <a:pt x="47" y="147"/>
                    </a:lnTo>
                    <a:lnTo>
                      <a:pt x="48" y="145"/>
                    </a:lnTo>
                    <a:lnTo>
                      <a:pt x="50" y="147"/>
                    </a:lnTo>
                    <a:lnTo>
                      <a:pt x="60" y="138"/>
                    </a:lnTo>
                    <a:lnTo>
                      <a:pt x="58" y="142"/>
                    </a:lnTo>
                    <a:lnTo>
                      <a:pt x="60" y="142"/>
                    </a:lnTo>
                    <a:lnTo>
                      <a:pt x="57" y="143"/>
                    </a:lnTo>
                    <a:lnTo>
                      <a:pt x="55" y="148"/>
                    </a:lnTo>
                    <a:lnTo>
                      <a:pt x="55" y="150"/>
                    </a:lnTo>
                    <a:lnTo>
                      <a:pt x="52" y="155"/>
                    </a:lnTo>
                    <a:lnTo>
                      <a:pt x="53" y="155"/>
                    </a:lnTo>
                    <a:lnTo>
                      <a:pt x="50" y="162"/>
                    </a:lnTo>
                    <a:lnTo>
                      <a:pt x="52" y="165"/>
                    </a:lnTo>
                    <a:lnTo>
                      <a:pt x="50" y="168"/>
                    </a:lnTo>
                    <a:lnTo>
                      <a:pt x="50" y="170"/>
                    </a:lnTo>
                    <a:lnTo>
                      <a:pt x="53" y="170"/>
                    </a:lnTo>
                    <a:lnTo>
                      <a:pt x="50" y="173"/>
                    </a:lnTo>
                    <a:lnTo>
                      <a:pt x="48" y="180"/>
                    </a:lnTo>
                    <a:lnTo>
                      <a:pt x="47" y="182"/>
                    </a:lnTo>
                    <a:lnTo>
                      <a:pt x="47" y="183"/>
                    </a:lnTo>
                    <a:lnTo>
                      <a:pt x="52" y="183"/>
                    </a:lnTo>
                    <a:lnTo>
                      <a:pt x="52" y="180"/>
                    </a:lnTo>
                    <a:lnTo>
                      <a:pt x="53" y="175"/>
                    </a:lnTo>
                    <a:lnTo>
                      <a:pt x="53" y="173"/>
                    </a:lnTo>
                    <a:lnTo>
                      <a:pt x="57" y="170"/>
                    </a:lnTo>
                    <a:lnTo>
                      <a:pt x="53" y="162"/>
                    </a:lnTo>
                    <a:lnTo>
                      <a:pt x="55" y="162"/>
                    </a:lnTo>
                    <a:lnTo>
                      <a:pt x="62" y="155"/>
                    </a:lnTo>
                    <a:lnTo>
                      <a:pt x="57" y="162"/>
                    </a:lnTo>
                    <a:lnTo>
                      <a:pt x="57" y="167"/>
                    </a:lnTo>
                    <a:lnTo>
                      <a:pt x="58" y="167"/>
                    </a:lnTo>
                    <a:lnTo>
                      <a:pt x="58" y="165"/>
                    </a:lnTo>
                    <a:lnTo>
                      <a:pt x="62" y="162"/>
                    </a:lnTo>
                    <a:lnTo>
                      <a:pt x="63" y="167"/>
                    </a:lnTo>
                    <a:lnTo>
                      <a:pt x="65" y="162"/>
                    </a:lnTo>
                    <a:lnTo>
                      <a:pt x="65" y="158"/>
                    </a:lnTo>
                    <a:lnTo>
                      <a:pt x="67" y="157"/>
                    </a:lnTo>
                    <a:lnTo>
                      <a:pt x="67" y="162"/>
                    </a:lnTo>
                    <a:lnTo>
                      <a:pt x="72" y="165"/>
                    </a:lnTo>
                    <a:lnTo>
                      <a:pt x="67" y="163"/>
                    </a:lnTo>
                    <a:lnTo>
                      <a:pt x="65" y="170"/>
                    </a:lnTo>
                    <a:lnTo>
                      <a:pt x="67" y="175"/>
                    </a:lnTo>
                    <a:lnTo>
                      <a:pt x="70" y="175"/>
                    </a:lnTo>
                    <a:lnTo>
                      <a:pt x="70" y="178"/>
                    </a:lnTo>
                    <a:lnTo>
                      <a:pt x="67" y="182"/>
                    </a:lnTo>
                    <a:lnTo>
                      <a:pt x="63" y="191"/>
                    </a:lnTo>
                    <a:lnTo>
                      <a:pt x="63" y="196"/>
                    </a:lnTo>
                    <a:lnTo>
                      <a:pt x="60" y="193"/>
                    </a:lnTo>
                    <a:lnTo>
                      <a:pt x="60" y="198"/>
                    </a:lnTo>
                    <a:lnTo>
                      <a:pt x="65" y="205"/>
                    </a:lnTo>
                    <a:lnTo>
                      <a:pt x="63" y="198"/>
                    </a:lnTo>
                    <a:lnTo>
                      <a:pt x="67" y="198"/>
                    </a:lnTo>
                    <a:lnTo>
                      <a:pt x="75" y="203"/>
                    </a:lnTo>
                    <a:lnTo>
                      <a:pt x="75" y="200"/>
                    </a:lnTo>
                    <a:lnTo>
                      <a:pt x="72" y="196"/>
                    </a:lnTo>
                    <a:lnTo>
                      <a:pt x="75" y="196"/>
                    </a:lnTo>
                    <a:lnTo>
                      <a:pt x="81" y="200"/>
                    </a:lnTo>
                    <a:lnTo>
                      <a:pt x="86" y="200"/>
                    </a:lnTo>
                    <a:lnTo>
                      <a:pt x="86" y="198"/>
                    </a:lnTo>
                    <a:lnTo>
                      <a:pt x="90" y="198"/>
                    </a:lnTo>
                    <a:lnTo>
                      <a:pt x="91" y="193"/>
                    </a:lnTo>
                    <a:lnTo>
                      <a:pt x="103" y="195"/>
                    </a:lnTo>
                    <a:lnTo>
                      <a:pt x="96" y="196"/>
                    </a:lnTo>
                    <a:lnTo>
                      <a:pt x="91" y="208"/>
                    </a:lnTo>
                    <a:lnTo>
                      <a:pt x="96" y="218"/>
                    </a:lnTo>
                    <a:lnTo>
                      <a:pt x="100" y="216"/>
                    </a:lnTo>
                    <a:lnTo>
                      <a:pt x="100" y="221"/>
                    </a:lnTo>
                    <a:lnTo>
                      <a:pt x="103" y="218"/>
                    </a:lnTo>
                    <a:lnTo>
                      <a:pt x="108" y="218"/>
                    </a:lnTo>
                    <a:lnTo>
                      <a:pt x="106" y="223"/>
                    </a:lnTo>
                    <a:lnTo>
                      <a:pt x="108" y="225"/>
                    </a:lnTo>
                    <a:lnTo>
                      <a:pt x="103" y="228"/>
                    </a:lnTo>
                    <a:lnTo>
                      <a:pt x="105" y="233"/>
                    </a:lnTo>
                    <a:lnTo>
                      <a:pt x="101" y="238"/>
                    </a:lnTo>
                    <a:lnTo>
                      <a:pt x="105" y="241"/>
                    </a:lnTo>
                    <a:lnTo>
                      <a:pt x="108" y="245"/>
                    </a:lnTo>
                    <a:lnTo>
                      <a:pt x="111" y="245"/>
                    </a:lnTo>
                    <a:lnTo>
                      <a:pt x="110" y="246"/>
                    </a:lnTo>
                    <a:lnTo>
                      <a:pt x="106" y="246"/>
                    </a:lnTo>
                    <a:lnTo>
                      <a:pt x="103" y="243"/>
                    </a:lnTo>
                    <a:lnTo>
                      <a:pt x="101" y="243"/>
                    </a:lnTo>
                    <a:lnTo>
                      <a:pt x="103" y="246"/>
                    </a:lnTo>
                    <a:lnTo>
                      <a:pt x="105" y="248"/>
                    </a:lnTo>
                    <a:lnTo>
                      <a:pt x="101" y="248"/>
                    </a:lnTo>
                    <a:lnTo>
                      <a:pt x="98" y="245"/>
                    </a:lnTo>
                    <a:lnTo>
                      <a:pt x="91" y="246"/>
                    </a:lnTo>
                    <a:lnTo>
                      <a:pt x="88" y="246"/>
                    </a:lnTo>
                    <a:lnTo>
                      <a:pt x="80" y="250"/>
                    </a:lnTo>
                    <a:lnTo>
                      <a:pt x="75" y="255"/>
                    </a:lnTo>
                    <a:lnTo>
                      <a:pt x="70" y="258"/>
                    </a:lnTo>
                    <a:lnTo>
                      <a:pt x="67" y="261"/>
                    </a:lnTo>
                    <a:lnTo>
                      <a:pt x="72" y="261"/>
                    </a:lnTo>
                    <a:lnTo>
                      <a:pt x="73" y="261"/>
                    </a:lnTo>
                    <a:lnTo>
                      <a:pt x="73" y="260"/>
                    </a:lnTo>
                    <a:lnTo>
                      <a:pt x="81" y="258"/>
                    </a:lnTo>
                    <a:lnTo>
                      <a:pt x="81" y="261"/>
                    </a:lnTo>
                    <a:lnTo>
                      <a:pt x="83" y="265"/>
                    </a:lnTo>
                    <a:lnTo>
                      <a:pt x="80" y="266"/>
                    </a:lnTo>
                    <a:lnTo>
                      <a:pt x="81" y="270"/>
                    </a:lnTo>
                    <a:lnTo>
                      <a:pt x="85" y="270"/>
                    </a:lnTo>
                    <a:lnTo>
                      <a:pt x="78" y="278"/>
                    </a:lnTo>
                    <a:lnTo>
                      <a:pt x="75" y="280"/>
                    </a:lnTo>
                    <a:lnTo>
                      <a:pt x="72" y="283"/>
                    </a:lnTo>
                    <a:lnTo>
                      <a:pt x="70" y="283"/>
                    </a:lnTo>
                    <a:lnTo>
                      <a:pt x="65" y="286"/>
                    </a:lnTo>
                    <a:lnTo>
                      <a:pt x="60" y="286"/>
                    </a:lnTo>
                    <a:lnTo>
                      <a:pt x="55" y="289"/>
                    </a:lnTo>
                    <a:lnTo>
                      <a:pt x="60" y="289"/>
                    </a:lnTo>
                    <a:lnTo>
                      <a:pt x="60" y="293"/>
                    </a:lnTo>
                    <a:lnTo>
                      <a:pt x="57" y="294"/>
                    </a:lnTo>
                    <a:lnTo>
                      <a:pt x="62" y="294"/>
                    </a:lnTo>
                    <a:lnTo>
                      <a:pt x="62" y="296"/>
                    </a:lnTo>
                    <a:lnTo>
                      <a:pt x="63" y="298"/>
                    </a:lnTo>
                    <a:lnTo>
                      <a:pt x="67" y="296"/>
                    </a:lnTo>
                    <a:lnTo>
                      <a:pt x="70" y="294"/>
                    </a:lnTo>
                    <a:lnTo>
                      <a:pt x="77" y="293"/>
                    </a:lnTo>
                    <a:lnTo>
                      <a:pt x="77" y="294"/>
                    </a:lnTo>
                    <a:lnTo>
                      <a:pt x="81" y="296"/>
                    </a:lnTo>
                    <a:lnTo>
                      <a:pt x="78" y="298"/>
                    </a:lnTo>
                    <a:lnTo>
                      <a:pt x="78" y="299"/>
                    </a:lnTo>
                    <a:lnTo>
                      <a:pt x="85" y="299"/>
                    </a:lnTo>
                    <a:lnTo>
                      <a:pt x="85" y="298"/>
                    </a:lnTo>
                    <a:lnTo>
                      <a:pt x="88" y="298"/>
                    </a:lnTo>
                    <a:lnTo>
                      <a:pt x="91" y="301"/>
                    </a:lnTo>
                    <a:lnTo>
                      <a:pt x="95" y="304"/>
                    </a:lnTo>
                    <a:lnTo>
                      <a:pt x="101" y="304"/>
                    </a:lnTo>
                    <a:lnTo>
                      <a:pt x="105" y="301"/>
                    </a:lnTo>
                    <a:lnTo>
                      <a:pt x="108" y="299"/>
                    </a:lnTo>
                    <a:lnTo>
                      <a:pt x="113" y="298"/>
                    </a:lnTo>
                    <a:lnTo>
                      <a:pt x="115" y="296"/>
                    </a:lnTo>
                    <a:lnTo>
                      <a:pt x="118" y="294"/>
                    </a:lnTo>
                    <a:lnTo>
                      <a:pt x="113" y="299"/>
                    </a:lnTo>
                    <a:lnTo>
                      <a:pt x="108" y="304"/>
                    </a:lnTo>
                    <a:lnTo>
                      <a:pt x="106" y="311"/>
                    </a:lnTo>
                    <a:lnTo>
                      <a:pt x="103" y="311"/>
                    </a:lnTo>
                    <a:lnTo>
                      <a:pt x="100" y="311"/>
                    </a:lnTo>
                    <a:lnTo>
                      <a:pt x="96" y="309"/>
                    </a:lnTo>
                    <a:lnTo>
                      <a:pt x="86" y="309"/>
                    </a:lnTo>
                    <a:lnTo>
                      <a:pt x="80" y="311"/>
                    </a:lnTo>
                    <a:lnTo>
                      <a:pt x="80" y="314"/>
                    </a:lnTo>
                    <a:lnTo>
                      <a:pt x="77" y="316"/>
                    </a:lnTo>
                    <a:lnTo>
                      <a:pt x="72" y="316"/>
                    </a:lnTo>
                    <a:lnTo>
                      <a:pt x="72" y="324"/>
                    </a:lnTo>
                    <a:lnTo>
                      <a:pt x="68" y="328"/>
                    </a:lnTo>
                    <a:lnTo>
                      <a:pt x="67" y="329"/>
                    </a:lnTo>
                    <a:lnTo>
                      <a:pt x="62" y="331"/>
                    </a:lnTo>
                    <a:lnTo>
                      <a:pt x="60" y="334"/>
                    </a:lnTo>
                    <a:lnTo>
                      <a:pt x="58" y="334"/>
                    </a:lnTo>
                    <a:lnTo>
                      <a:pt x="57" y="336"/>
                    </a:lnTo>
                    <a:lnTo>
                      <a:pt x="52" y="341"/>
                    </a:lnTo>
                    <a:lnTo>
                      <a:pt x="50" y="339"/>
                    </a:lnTo>
                    <a:lnTo>
                      <a:pt x="45" y="343"/>
                    </a:lnTo>
                    <a:lnTo>
                      <a:pt x="45" y="346"/>
                    </a:lnTo>
                    <a:lnTo>
                      <a:pt x="50" y="346"/>
                    </a:lnTo>
                    <a:lnTo>
                      <a:pt x="50" y="343"/>
                    </a:lnTo>
                    <a:lnTo>
                      <a:pt x="55" y="344"/>
                    </a:lnTo>
                    <a:lnTo>
                      <a:pt x="57" y="348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39" name="Freeform 64"/>
              <p:cNvSpPr>
                <a:spLocks noEditPoints="1"/>
              </p:cNvSpPr>
              <p:nvPr/>
            </p:nvSpPr>
            <p:spPr bwMode="auto">
              <a:xfrm>
                <a:off x="6360431" y="2630560"/>
                <a:ext cx="168029" cy="136962"/>
              </a:xfrm>
              <a:custGeom>
                <a:avLst/>
                <a:gdLst/>
                <a:ahLst/>
                <a:cxnLst>
                  <a:cxn ang="0">
                    <a:pos x="248" y="130"/>
                  </a:cxn>
                  <a:cxn ang="0">
                    <a:pos x="228" y="140"/>
                  </a:cxn>
                  <a:cxn ang="0">
                    <a:pos x="234" y="125"/>
                  </a:cxn>
                  <a:cxn ang="0">
                    <a:pos x="253" y="103"/>
                  </a:cxn>
                  <a:cxn ang="0">
                    <a:pos x="261" y="100"/>
                  </a:cxn>
                  <a:cxn ang="0">
                    <a:pos x="264" y="76"/>
                  </a:cxn>
                  <a:cxn ang="0">
                    <a:pos x="271" y="57"/>
                  </a:cxn>
                  <a:cxn ang="0">
                    <a:pos x="249" y="55"/>
                  </a:cxn>
                  <a:cxn ang="0">
                    <a:pos x="233" y="47"/>
                  </a:cxn>
                  <a:cxn ang="0">
                    <a:pos x="214" y="40"/>
                  </a:cxn>
                  <a:cxn ang="0">
                    <a:pos x="196" y="32"/>
                  </a:cxn>
                  <a:cxn ang="0">
                    <a:pos x="181" y="20"/>
                  </a:cxn>
                  <a:cxn ang="0">
                    <a:pos x="163" y="2"/>
                  </a:cxn>
                  <a:cxn ang="0">
                    <a:pos x="143" y="7"/>
                  </a:cxn>
                  <a:cxn ang="0">
                    <a:pos x="133" y="33"/>
                  </a:cxn>
                  <a:cxn ang="0">
                    <a:pos x="107" y="42"/>
                  </a:cxn>
                  <a:cxn ang="0">
                    <a:pos x="90" y="50"/>
                  </a:cxn>
                  <a:cxn ang="0">
                    <a:pos x="80" y="42"/>
                  </a:cxn>
                  <a:cxn ang="0">
                    <a:pos x="65" y="45"/>
                  </a:cxn>
                  <a:cxn ang="0">
                    <a:pos x="70" y="62"/>
                  </a:cxn>
                  <a:cxn ang="0">
                    <a:pos x="58" y="68"/>
                  </a:cxn>
                  <a:cxn ang="0">
                    <a:pos x="37" y="63"/>
                  </a:cxn>
                  <a:cxn ang="0">
                    <a:pos x="18" y="67"/>
                  </a:cxn>
                  <a:cxn ang="0">
                    <a:pos x="2" y="78"/>
                  </a:cxn>
                  <a:cxn ang="0">
                    <a:pos x="4" y="78"/>
                  </a:cxn>
                  <a:cxn ang="0">
                    <a:pos x="9" y="85"/>
                  </a:cxn>
                  <a:cxn ang="0">
                    <a:pos x="9" y="95"/>
                  </a:cxn>
                  <a:cxn ang="0">
                    <a:pos x="30" y="96"/>
                  </a:cxn>
                  <a:cxn ang="0">
                    <a:pos x="43" y="100"/>
                  </a:cxn>
                  <a:cxn ang="0">
                    <a:pos x="52" y="108"/>
                  </a:cxn>
                  <a:cxn ang="0">
                    <a:pos x="63" y="108"/>
                  </a:cxn>
                  <a:cxn ang="0">
                    <a:pos x="57" y="121"/>
                  </a:cxn>
                  <a:cxn ang="0">
                    <a:pos x="80" y="135"/>
                  </a:cxn>
                  <a:cxn ang="0">
                    <a:pos x="78" y="151"/>
                  </a:cxn>
                  <a:cxn ang="0">
                    <a:pos x="87" y="158"/>
                  </a:cxn>
                  <a:cxn ang="0">
                    <a:pos x="82" y="178"/>
                  </a:cxn>
                  <a:cxn ang="0">
                    <a:pos x="72" y="213"/>
                  </a:cxn>
                  <a:cxn ang="0">
                    <a:pos x="82" y="223"/>
                  </a:cxn>
                  <a:cxn ang="0">
                    <a:pos x="113" y="233"/>
                  </a:cxn>
                  <a:cxn ang="0">
                    <a:pos x="143" y="231"/>
                  </a:cxn>
                  <a:cxn ang="0">
                    <a:pos x="171" y="238"/>
                  </a:cxn>
                  <a:cxn ang="0">
                    <a:pos x="186" y="208"/>
                  </a:cxn>
                  <a:cxn ang="0">
                    <a:pos x="206" y="213"/>
                  </a:cxn>
                  <a:cxn ang="0">
                    <a:pos x="244" y="223"/>
                  </a:cxn>
                  <a:cxn ang="0">
                    <a:pos x="268" y="201"/>
                  </a:cxn>
                  <a:cxn ang="0">
                    <a:pos x="253" y="174"/>
                  </a:cxn>
                  <a:cxn ang="0">
                    <a:pos x="253" y="153"/>
                  </a:cxn>
                  <a:cxn ang="0">
                    <a:pos x="306" y="266"/>
                  </a:cxn>
                  <a:cxn ang="0">
                    <a:pos x="299" y="258"/>
                  </a:cxn>
                  <a:cxn ang="0">
                    <a:pos x="294" y="249"/>
                  </a:cxn>
                  <a:cxn ang="0">
                    <a:pos x="294" y="241"/>
                  </a:cxn>
                  <a:cxn ang="0">
                    <a:pos x="307" y="231"/>
                  </a:cxn>
                  <a:cxn ang="0">
                    <a:pos x="312" y="221"/>
                  </a:cxn>
                  <a:cxn ang="0">
                    <a:pos x="312" y="256"/>
                  </a:cxn>
                </a:cxnLst>
                <a:rect l="0" t="0" r="r" b="b"/>
                <a:pathLst>
                  <a:path w="316" h="266">
                    <a:moveTo>
                      <a:pt x="254" y="145"/>
                    </a:moveTo>
                    <a:lnTo>
                      <a:pt x="254" y="141"/>
                    </a:lnTo>
                    <a:lnTo>
                      <a:pt x="251" y="140"/>
                    </a:lnTo>
                    <a:lnTo>
                      <a:pt x="249" y="135"/>
                    </a:lnTo>
                    <a:lnTo>
                      <a:pt x="248" y="130"/>
                    </a:lnTo>
                    <a:lnTo>
                      <a:pt x="239" y="130"/>
                    </a:lnTo>
                    <a:lnTo>
                      <a:pt x="236" y="133"/>
                    </a:lnTo>
                    <a:lnTo>
                      <a:pt x="239" y="138"/>
                    </a:lnTo>
                    <a:lnTo>
                      <a:pt x="233" y="140"/>
                    </a:lnTo>
                    <a:lnTo>
                      <a:pt x="228" y="140"/>
                    </a:lnTo>
                    <a:lnTo>
                      <a:pt x="228" y="136"/>
                    </a:lnTo>
                    <a:lnTo>
                      <a:pt x="229" y="135"/>
                    </a:lnTo>
                    <a:lnTo>
                      <a:pt x="233" y="135"/>
                    </a:lnTo>
                    <a:lnTo>
                      <a:pt x="233" y="131"/>
                    </a:lnTo>
                    <a:lnTo>
                      <a:pt x="234" y="125"/>
                    </a:lnTo>
                    <a:lnTo>
                      <a:pt x="239" y="115"/>
                    </a:lnTo>
                    <a:lnTo>
                      <a:pt x="244" y="115"/>
                    </a:lnTo>
                    <a:lnTo>
                      <a:pt x="248" y="108"/>
                    </a:lnTo>
                    <a:lnTo>
                      <a:pt x="253" y="106"/>
                    </a:lnTo>
                    <a:lnTo>
                      <a:pt x="253" y="103"/>
                    </a:lnTo>
                    <a:lnTo>
                      <a:pt x="248" y="100"/>
                    </a:lnTo>
                    <a:lnTo>
                      <a:pt x="249" y="96"/>
                    </a:lnTo>
                    <a:lnTo>
                      <a:pt x="256" y="96"/>
                    </a:lnTo>
                    <a:lnTo>
                      <a:pt x="258" y="100"/>
                    </a:lnTo>
                    <a:lnTo>
                      <a:pt x="261" y="100"/>
                    </a:lnTo>
                    <a:lnTo>
                      <a:pt x="269" y="98"/>
                    </a:lnTo>
                    <a:lnTo>
                      <a:pt x="268" y="93"/>
                    </a:lnTo>
                    <a:lnTo>
                      <a:pt x="263" y="91"/>
                    </a:lnTo>
                    <a:lnTo>
                      <a:pt x="263" y="85"/>
                    </a:lnTo>
                    <a:lnTo>
                      <a:pt x="264" y="76"/>
                    </a:lnTo>
                    <a:lnTo>
                      <a:pt x="268" y="75"/>
                    </a:lnTo>
                    <a:lnTo>
                      <a:pt x="268" y="71"/>
                    </a:lnTo>
                    <a:lnTo>
                      <a:pt x="271" y="65"/>
                    </a:lnTo>
                    <a:lnTo>
                      <a:pt x="276" y="60"/>
                    </a:lnTo>
                    <a:lnTo>
                      <a:pt x="271" y="57"/>
                    </a:lnTo>
                    <a:lnTo>
                      <a:pt x="268" y="57"/>
                    </a:lnTo>
                    <a:lnTo>
                      <a:pt x="261" y="53"/>
                    </a:lnTo>
                    <a:lnTo>
                      <a:pt x="258" y="55"/>
                    </a:lnTo>
                    <a:lnTo>
                      <a:pt x="254" y="55"/>
                    </a:lnTo>
                    <a:lnTo>
                      <a:pt x="249" y="55"/>
                    </a:lnTo>
                    <a:lnTo>
                      <a:pt x="246" y="55"/>
                    </a:lnTo>
                    <a:lnTo>
                      <a:pt x="241" y="52"/>
                    </a:lnTo>
                    <a:lnTo>
                      <a:pt x="241" y="50"/>
                    </a:lnTo>
                    <a:lnTo>
                      <a:pt x="236" y="47"/>
                    </a:lnTo>
                    <a:lnTo>
                      <a:pt x="233" y="47"/>
                    </a:lnTo>
                    <a:lnTo>
                      <a:pt x="228" y="47"/>
                    </a:lnTo>
                    <a:lnTo>
                      <a:pt x="224" y="42"/>
                    </a:lnTo>
                    <a:lnTo>
                      <a:pt x="221" y="42"/>
                    </a:lnTo>
                    <a:lnTo>
                      <a:pt x="218" y="43"/>
                    </a:lnTo>
                    <a:lnTo>
                      <a:pt x="214" y="40"/>
                    </a:lnTo>
                    <a:lnTo>
                      <a:pt x="209" y="40"/>
                    </a:lnTo>
                    <a:lnTo>
                      <a:pt x="203" y="33"/>
                    </a:lnTo>
                    <a:lnTo>
                      <a:pt x="201" y="33"/>
                    </a:lnTo>
                    <a:lnTo>
                      <a:pt x="198" y="32"/>
                    </a:lnTo>
                    <a:lnTo>
                      <a:pt x="196" y="32"/>
                    </a:lnTo>
                    <a:lnTo>
                      <a:pt x="193" y="33"/>
                    </a:lnTo>
                    <a:lnTo>
                      <a:pt x="188" y="30"/>
                    </a:lnTo>
                    <a:lnTo>
                      <a:pt x="188" y="23"/>
                    </a:lnTo>
                    <a:lnTo>
                      <a:pt x="185" y="23"/>
                    </a:lnTo>
                    <a:lnTo>
                      <a:pt x="181" y="20"/>
                    </a:lnTo>
                    <a:lnTo>
                      <a:pt x="178" y="20"/>
                    </a:lnTo>
                    <a:lnTo>
                      <a:pt x="171" y="15"/>
                    </a:lnTo>
                    <a:lnTo>
                      <a:pt x="170" y="12"/>
                    </a:lnTo>
                    <a:lnTo>
                      <a:pt x="165" y="10"/>
                    </a:lnTo>
                    <a:lnTo>
                      <a:pt x="163" y="2"/>
                    </a:lnTo>
                    <a:lnTo>
                      <a:pt x="161" y="0"/>
                    </a:lnTo>
                    <a:lnTo>
                      <a:pt x="160" y="2"/>
                    </a:lnTo>
                    <a:lnTo>
                      <a:pt x="151" y="5"/>
                    </a:lnTo>
                    <a:lnTo>
                      <a:pt x="150" y="3"/>
                    </a:lnTo>
                    <a:lnTo>
                      <a:pt x="143" y="7"/>
                    </a:lnTo>
                    <a:lnTo>
                      <a:pt x="141" y="12"/>
                    </a:lnTo>
                    <a:lnTo>
                      <a:pt x="141" y="17"/>
                    </a:lnTo>
                    <a:lnTo>
                      <a:pt x="141" y="25"/>
                    </a:lnTo>
                    <a:lnTo>
                      <a:pt x="133" y="30"/>
                    </a:lnTo>
                    <a:lnTo>
                      <a:pt x="133" y="33"/>
                    </a:lnTo>
                    <a:lnTo>
                      <a:pt x="126" y="35"/>
                    </a:lnTo>
                    <a:lnTo>
                      <a:pt x="121" y="35"/>
                    </a:lnTo>
                    <a:lnTo>
                      <a:pt x="118" y="33"/>
                    </a:lnTo>
                    <a:lnTo>
                      <a:pt x="108" y="38"/>
                    </a:lnTo>
                    <a:lnTo>
                      <a:pt x="107" y="42"/>
                    </a:lnTo>
                    <a:lnTo>
                      <a:pt x="108" y="45"/>
                    </a:lnTo>
                    <a:lnTo>
                      <a:pt x="111" y="47"/>
                    </a:lnTo>
                    <a:lnTo>
                      <a:pt x="107" y="50"/>
                    </a:lnTo>
                    <a:lnTo>
                      <a:pt x="100" y="52"/>
                    </a:lnTo>
                    <a:lnTo>
                      <a:pt x="90" y="50"/>
                    </a:lnTo>
                    <a:lnTo>
                      <a:pt x="87" y="48"/>
                    </a:lnTo>
                    <a:lnTo>
                      <a:pt x="82" y="50"/>
                    </a:lnTo>
                    <a:lnTo>
                      <a:pt x="82" y="47"/>
                    </a:lnTo>
                    <a:lnTo>
                      <a:pt x="78" y="45"/>
                    </a:lnTo>
                    <a:lnTo>
                      <a:pt x="80" y="42"/>
                    </a:lnTo>
                    <a:lnTo>
                      <a:pt x="75" y="40"/>
                    </a:lnTo>
                    <a:lnTo>
                      <a:pt x="72" y="42"/>
                    </a:lnTo>
                    <a:lnTo>
                      <a:pt x="65" y="40"/>
                    </a:lnTo>
                    <a:lnTo>
                      <a:pt x="63" y="40"/>
                    </a:lnTo>
                    <a:lnTo>
                      <a:pt x="65" y="45"/>
                    </a:lnTo>
                    <a:lnTo>
                      <a:pt x="63" y="47"/>
                    </a:lnTo>
                    <a:lnTo>
                      <a:pt x="72" y="53"/>
                    </a:lnTo>
                    <a:lnTo>
                      <a:pt x="70" y="55"/>
                    </a:lnTo>
                    <a:lnTo>
                      <a:pt x="72" y="58"/>
                    </a:lnTo>
                    <a:lnTo>
                      <a:pt x="70" y="62"/>
                    </a:lnTo>
                    <a:lnTo>
                      <a:pt x="73" y="65"/>
                    </a:lnTo>
                    <a:lnTo>
                      <a:pt x="73" y="70"/>
                    </a:lnTo>
                    <a:lnTo>
                      <a:pt x="65" y="68"/>
                    </a:lnTo>
                    <a:lnTo>
                      <a:pt x="62" y="70"/>
                    </a:lnTo>
                    <a:lnTo>
                      <a:pt x="58" y="68"/>
                    </a:lnTo>
                    <a:lnTo>
                      <a:pt x="53" y="70"/>
                    </a:lnTo>
                    <a:lnTo>
                      <a:pt x="52" y="68"/>
                    </a:lnTo>
                    <a:lnTo>
                      <a:pt x="47" y="71"/>
                    </a:lnTo>
                    <a:lnTo>
                      <a:pt x="40" y="63"/>
                    </a:lnTo>
                    <a:lnTo>
                      <a:pt x="37" y="63"/>
                    </a:lnTo>
                    <a:lnTo>
                      <a:pt x="30" y="63"/>
                    </a:lnTo>
                    <a:lnTo>
                      <a:pt x="27" y="68"/>
                    </a:lnTo>
                    <a:lnTo>
                      <a:pt x="23" y="67"/>
                    </a:lnTo>
                    <a:lnTo>
                      <a:pt x="20" y="68"/>
                    </a:lnTo>
                    <a:lnTo>
                      <a:pt x="18" y="67"/>
                    </a:lnTo>
                    <a:lnTo>
                      <a:pt x="13" y="68"/>
                    </a:lnTo>
                    <a:lnTo>
                      <a:pt x="10" y="70"/>
                    </a:lnTo>
                    <a:lnTo>
                      <a:pt x="4" y="71"/>
                    </a:lnTo>
                    <a:lnTo>
                      <a:pt x="0" y="75"/>
                    </a:lnTo>
                    <a:lnTo>
                      <a:pt x="2" y="78"/>
                    </a:lnTo>
                    <a:lnTo>
                      <a:pt x="5" y="76"/>
                    </a:lnTo>
                    <a:lnTo>
                      <a:pt x="10" y="76"/>
                    </a:lnTo>
                    <a:lnTo>
                      <a:pt x="12" y="78"/>
                    </a:lnTo>
                    <a:lnTo>
                      <a:pt x="7" y="78"/>
                    </a:lnTo>
                    <a:lnTo>
                      <a:pt x="4" y="78"/>
                    </a:lnTo>
                    <a:lnTo>
                      <a:pt x="5" y="83"/>
                    </a:lnTo>
                    <a:lnTo>
                      <a:pt x="7" y="80"/>
                    </a:lnTo>
                    <a:lnTo>
                      <a:pt x="10" y="80"/>
                    </a:lnTo>
                    <a:lnTo>
                      <a:pt x="10" y="83"/>
                    </a:lnTo>
                    <a:lnTo>
                      <a:pt x="9" y="85"/>
                    </a:lnTo>
                    <a:lnTo>
                      <a:pt x="4" y="85"/>
                    </a:lnTo>
                    <a:lnTo>
                      <a:pt x="4" y="86"/>
                    </a:lnTo>
                    <a:lnTo>
                      <a:pt x="9" y="86"/>
                    </a:lnTo>
                    <a:lnTo>
                      <a:pt x="10" y="91"/>
                    </a:lnTo>
                    <a:lnTo>
                      <a:pt x="9" y="95"/>
                    </a:lnTo>
                    <a:lnTo>
                      <a:pt x="13" y="91"/>
                    </a:lnTo>
                    <a:lnTo>
                      <a:pt x="17" y="91"/>
                    </a:lnTo>
                    <a:lnTo>
                      <a:pt x="20" y="91"/>
                    </a:lnTo>
                    <a:lnTo>
                      <a:pt x="28" y="95"/>
                    </a:lnTo>
                    <a:lnTo>
                      <a:pt x="30" y="96"/>
                    </a:lnTo>
                    <a:lnTo>
                      <a:pt x="33" y="96"/>
                    </a:lnTo>
                    <a:lnTo>
                      <a:pt x="38" y="100"/>
                    </a:lnTo>
                    <a:lnTo>
                      <a:pt x="42" y="96"/>
                    </a:lnTo>
                    <a:lnTo>
                      <a:pt x="45" y="96"/>
                    </a:lnTo>
                    <a:lnTo>
                      <a:pt x="43" y="100"/>
                    </a:lnTo>
                    <a:lnTo>
                      <a:pt x="45" y="101"/>
                    </a:lnTo>
                    <a:lnTo>
                      <a:pt x="48" y="100"/>
                    </a:lnTo>
                    <a:lnTo>
                      <a:pt x="52" y="101"/>
                    </a:lnTo>
                    <a:lnTo>
                      <a:pt x="50" y="105"/>
                    </a:lnTo>
                    <a:lnTo>
                      <a:pt x="52" y="108"/>
                    </a:lnTo>
                    <a:lnTo>
                      <a:pt x="55" y="108"/>
                    </a:lnTo>
                    <a:lnTo>
                      <a:pt x="60" y="106"/>
                    </a:lnTo>
                    <a:lnTo>
                      <a:pt x="63" y="106"/>
                    </a:lnTo>
                    <a:lnTo>
                      <a:pt x="67" y="110"/>
                    </a:lnTo>
                    <a:lnTo>
                      <a:pt x="63" y="108"/>
                    </a:lnTo>
                    <a:lnTo>
                      <a:pt x="58" y="108"/>
                    </a:lnTo>
                    <a:lnTo>
                      <a:pt x="57" y="111"/>
                    </a:lnTo>
                    <a:lnTo>
                      <a:pt x="58" y="113"/>
                    </a:lnTo>
                    <a:lnTo>
                      <a:pt x="60" y="118"/>
                    </a:lnTo>
                    <a:lnTo>
                      <a:pt x="57" y="121"/>
                    </a:lnTo>
                    <a:lnTo>
                      <a:pt x="58" y="123"/>
                    </a:lnTo>
                    <a:lnTo>
                      <a:pt x="62" y="125"/>
                    </a:lnTo>
                    <a:lnTo>
                      <a:pt x="68" y="131"/>
                    </a:lnTo>
                    <a:lnTo>
                      <a:pt x="75" y="131"/>
                    </a:lnTo>
                    <a:lnTo>
                      <a:pt x="80" y="135"/>
                    </a:lnTo>
                    <a:lnTo>
                      <a:pt x="80" y="138"/>
                    </a:lnTo>
                    <a:lnTo>
                      <a:pt x="82" y="141"/>
                    </a:lnTo>
                    <a:lnTo>
                      <a:pt x="80" y="146"/>
                    </a:lnTo>
                    <a:lnTo>
                      <a:pt x="80" y="146"/>
                    </a:lnTo>
                    <a:lnTo>
                      <a:pt x="78" y="151"/>
                    </a:lnTo>
                    <a:lnTo>
                      <a:pt x="82" y="151"/>
                    </a:lnTo>
                    <a:lnTo>
                      <a:pt x="90" y="156"/>
                    </a:lnTo>
                    <a:lnTo>
                      <a:pt x="95" y="169"/>
                    </a:lnTo>
                    <a:lnTo>
                      <a:pt x="88" y="163"/>
                    </a:lnTo>
                    <a:lnTo>
                      <a:pt x="87" y="158"/>
                    </a:lnTo>
                    <a:lnTo>
                      <a:pt x="82" y="156"/>
                    </a:lnTo>
                    <a:lnTo>
                      <a:pt x="80" y="158"/>
                    </a:lnTo>
                    <a:lnTo>
                      <a:pt x="78" y="168"/>
                    </a:lnTo>
                    <a:lnTo>
                      <a:pt x="78" y="176"/>
                    </a:lnTo>
                    <a:lnTo>
                      <a:pt x="82" y="178"/>
                    </a:lnTo>
                    <a:lnTo>
                      <a:pt x="78" y="181"/>
                    </a:lnTo>
                    <a:lnTo>
                      <a:pt x="77" y="196"/>
                    </a:lnTo>
                    <a:lnTo>
                      <a:pt x="73" y="208"/>
                    </a:lnTo>
                    <a:lnTo>
                      <a:pt x="67" y="211"/>
                    </a:lnTo>
                    <a:lnTo>
                      <a:pt x="72" y="213"/>
                    </a:lnTo>
                    <a:lnTo>
                      <a:pt x="72" y="214"/>
                    </a:lnTo>
                    <a:lnTo>
                      <a:pt x="75" y="214"/>
                    </a:lnTo>
                    <a:lnTo>
                      <a:pt x="75" y="219"/>
                    </a:lnTo>
                    <a:lnTo>
                      <a:pt x="75" y="223"/>
                    </a:lnTo>
                    <a:lnTo>
                      <a:pt x="82" y="223"/>
                    </a:lnTo>
                    <a:lnTo>
                      <a:pt x="92" y="226"/>
                    </a:lnTo>
                    <a:lnTo>
                      <a:pt x="97" y="231"/>
                    </a:lnTo>
                    <a:lnTo>
                      <a:pt x="102" y="228"/>
                    </a:lnTo>
                    <a:lnTo>
                      <a:pt x="107" y="233"/>
                    </a:lnTo>
                    <a:lnTo>
                      <a:pt x="113" y="233"/>
                    </a:lnTo>
                    <a:lnTo>
                      <a:pt x="116" y="234"/>
                    </a:lnTo>
                    <a:lnTo>
                      <a:pt x="121" y="231"/>
                    </a:lnTo>
                    <a:lnTo>
                      <a:pt x="131" y="231"/>
                    </a:lnTo>
                    <a:lnTo>
                      <a:pt x="136" y="233"/>
                    </a:lnTo>
                    <a:lnTo>
                      <a:pt x="143" y="231"/>
                    </a:lnTo>
                    <a:lnTo>
                      <a:pt x="150" y="236"/>
                    </a:lnTo>
                    <a:lnTo>
                      <a:pt x="161" y="234"/>
                    </a:lnTo>
                    <a:lnTo>
                      <a:pt x="170" y="239"/>
                    </a:lnTo>
                    <a:lnTo>
                      <a:pt x="171" y="239"/>
                    </a:lnTo>
                    <a:lnTo>
                      <a:pt x="171" y="238"/>
                    </a:lnTo>
                    <a:lnTo>
                      <a:pt x="170" y="231"/>
                    </a:lnTo>
                    <a:lnTo>
                      <a:pt x="171" y="224"/>
                    </a:lnTo>
                    <a:lnTo>
                      <a:pt x="173" y="219"/>
                    </a:lnTo>
                    <a:lnTo>
                      <a:pt x="178" y="216"/>
                    </a:lnTo>
                    <a:lnTo>
                      <a:pt x="186" y="208"/>
                    </a:lnTo>
                    <a:lnTo>
                      <a:pt x="190" y="208"/>
                    </a:lnTo>
                    <a:lnTo>
                      <a:pt x="191" y="209"/>
                    </a:lnTo>
                    <a:lnTo>
                      <a:pt x="198" y="209"/>
                    </a:lnTo>
                    <a:lnTo>
                      <a:pt x="203" y="213"/>
                    </a:lnTo>
                    <a:lnTo>
                      <a:pt x="206" y="213"/>
                    </a:lnTo>
                    <a:lnTo>
                      <a:pt x="211" y="211"/>
                    </a:lnTo>
                    <a:lnTo>
                      <a:pt x="214" y="209"/>
                    </a:lnTo>
                    <a:lnTo>
                      <a:pt x="229" y="218"/>
                    </a:lnTo>
                    <a:lnTo>
                      <a:pt x="233" y="221"/>
                    </a:lnTo>
                    <a:lnTo>
                      <a:pt x="244" y="223"/>
                    </a:lnTo>
                    <a:lnTo>
                      <a:pt x="248" y="218"/>
                    </a:lnTo>
                    <a:lnTo>
                      <a:pt x="248" y="216"/>
                    </a:lnTo>
                    <a:lnTo>
                      <a:pt x="251" y="211"/>
                    </a:lnTo>
                    <a:lnTo>
                      <a:pt x="266" y="201"/>
                    </a:lnTo>
                    <a:lnTo>
                      <a:pt x="268" y="201"/>
                    </a:lnTo>
                    <a:lnTo>
                      <a:pt x="266" y="196"/>
                    </a:lnTo>
                    <a:lnTo>
                      <a:pt x="269" y="189"/>
                    </a:lnTo>
                    <a:lnTo>
                      <a:pt x="261" y="189"/>
                    </a:lnTo>
                    <a:lnTo>
                      <a:pt x="254" y="184"/>
                    </a:lnTo>
                    <a:lnTo>
                      <a:pt x="253" y="174"/>
                    </a:lnTo>
                    <a:lnTo>
                      <a:pt x="248" y="168"/>
                    </a:lnTo>
                    <a:lnTo>
                      <a:pt x="251" y="165"/>
                    </a:lnTo>
                    <a:lnTo>
                      <a:pt x="256" y="165"/>
                    </a:lnTo>
                    <a:lnTo>
                      <a:pt x="258" y="156"/>
                    </a:lnTo>
                    <a:lnTo>
                      <a:pt x="253" y="153"/>
                    </a:lnTo>
                    <a:lnTo>
                      <a:pt x="253" y="148"/>
                    </a:lnTo>
                    <a:lnTo>
                      <a:pt x="254" y="145"/>
                    </a:lnTo>
                    <a:lnTo>
                      <a:pt x="254" y="145"/>
                    </a:lnTo>
                    <a:lnTo>
                      <a:pt x="254" y="145"/>
                    </a:lnTo>
                    <a:close/>
                    <a:moveTo>
                      <a:pt x="306" y="266"/>
                    </a:moveTo>
                    <a:lnTo>
                      <a:pt x="298" y="263"/>
                    </a:lnTo>
                    <a:lnTo>
                      <a:pt x="298" y="261"/>
                    </a:lnTo>
                    <a:lnTo>
                      <a:pt x="299" y="259"/>
                    </a:lnTo>
                    <a:lnTo>
                      <a:pt x="301" y="259"/>
                    </a:lnTo>
                    <a:lnTo>
                      <a:pt x="299" y="258"/>
                    </a:lnTo>
                    <a:lnTo>
                      <a:pt x="298" y="258"/>
                    </a:lnTo>
                    <a:lnTo>
                      <a:pt x="298" y="254"/>
                    </a:lnTo>
                    <a:lnTo>
                      <a:pt x="294" y="253"/>
                    </a:lnTo>
                    <a:lnTo>
                      <a:pt x="293" y="251"/>
                    </a:lnTo>
                    <a:lnTo>
                      <a:pt x="294" y="249"/>
                    </a:lnTo>
                    <a:lnTo>
                      <a:pt x="294" y="248"/>
                    </a:lnTo>
                    <a:lnTo>
                      <a:pt x="291" y="246"/>
                    </a:lnTo>
                    <a:lnTo>
                      <a:pt x="291" y="243"/>
                    </a:lnTo>
                    <a:lnTo>
                      <a:pt x="293" y="243"/>
                    </a:lnTo>
                    <a:lnTo>
                      <a:pt x="294" y="241"/>
                    </a:lnTo>
                    <a:lnTo>
                      <a:pt x="291" y="238"/>
                    </a:lnTo>
                    <a:lnTo>
                      <a:pt x="294" y="233"/>
                    </a:lnTo>
                    <a:lnTo>
                      <a:pt x="303" y="231"/>
                    </a:lnTo>
                    <a:lnTo>
                      <a:pt x="304" y="228"/>
                    </a:lnTo>
                    <a:lnTo>
                      <a:pt x="307" y="231"/>
                    </a:lnTo>
                    <a:lnTo>
                      <a:pt x="309" y="231"/>
                    </a:lnTo>
                    <a:lnTo>
                      <a:pt x="311" y="228"/>
                    </a:lnTo>
                    <a:lnTo>
                      <a:pt x="309" y="224"/>
                    </a:lnTo>
                    <a:lnTo>
                      <a:pt x="309" y="221"/>
                    </a:lnTo>
                    <a:lnTo>
                      <a:pt x="312" y="221"/>
                    </a:lnTo>
                    <a:lnTo>
                      <a:pt x="312" y="226"/>
                    </a:lnTo>
                    <a:lnTo>
                      <a:pt x="312" y="233"/>
                    </a:lnTo>
                    <a:lnTo>
                      <a:pt x="316" y="241"/>
                    </a:lnTo>
                    <a:lnTo>
                      <a:pt x="312" y="251"/>
                    </a:lnTo>
                    <a:lnTo>
                      <a:pt x="312" y="256"/>
                    </a:lnTo>
                    <a:lnTo>
                      <a:pt x="309" y="264"/>
                    </a:lnTo>
                    <a:lnTo>
                      <a:pt x="306" y="266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40" name="Freeform 65"/>
              <p:cNvSpPr>
                <a:spLocks/>
              </p:cNvSpPr>
              <p:nvPr/>
            </p:nvSpPr>
            <p:spPr bwMode="auto">
              <a:xfrm>
                <a:off x="6591605" y="2843265"/>
                <a:ext cx="4281" cy="311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4"/>
                  </a:cxn>
                  <a:cxn ang="0">
                    <a:pos x="5" y="7"/>
                  </a:cxn>
                  <a:cxn ang="0">
                    <a:pos x="8" y="4"/>
                  </a:cxn>
                  <a:cxn ang="0">
                    <a:pos x="8" y="0"/>
                  </a:cxn>
                  <a:cxn ang="0">
                    <a:pos x="0" y="0"/>
                  </a:cxn>
                </a:cxnLst>
                <a:rect l="0" t="0" r="r" b="b"/>
                <a:pathLst>
                  <a:path w="8" h="7">
                    <a:moveTo>
                      <a:pt x="0" y="0"/>
                    </a:moveTo>
                    <a:lnTo>
                      <a:pt x="0" y="4"/>
                    </a:lnTo>
                    <a:lnTo>
                      <a:pt x="5" y="7"/>
                    </a:lnTo>
                    <a:lnTo>
                      <a:pt x="8" y="4"/>
                    </a:lnTo>
                    <a:lnTo>
                      <a:pt x="8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41" name="Freeform 66"/>
              <p:cNvSpPr>
                <a:spLocks noEditPoints="1"/>
              </p:cNvSpPr>
              <p:nvPr/>
            </p:nvSpPr>
            <p:spPr bwMode="auto">
              <a:xfrm>
                <a:off x="6492072" y="2687627"/>
                <a:ext cx="147694" cy="146300"/>
              </a:xfrm>
              <a:custGeom>
                <a:avLst/>
                <a:gdLst/>
                <a:ahLst/>
                <a:cxnLst>
                  <a:cxn ang="0">
                    <a:pos x="6" y="73"/>
                  </a:cxn>
                  <a:cxn ang="0">
                    <a:pos x="10" y="45"/>
                  </a:cxn>
                  <a:cxn ang="0">
                    <a:pos x="21" y="30"/>
                  </a:cxn>
                  <a:cxn ang="0">
                    <a:pos x="50" y="30"/>
                  </a:cxn>
                  <a:cxn ang="0">
                    <a:pos x="71" y="24"/>
                  </a:cxn>
                  <a:cxn ang="0">
                    <a:pos x="88" y="4"/>
                  </a:cxn>
                  <a:cxn ang="0">
                    <a:pos x="121" y="5"/>
                  </a:cxn>
                  <a:cxn ang="0">
                    <a:pos x="154" y="24"/>
                  </a:cxn>
                  <a:cxn ang="0">
                    <a:pos x="146" y="40"/>
                  </a:cxn>
                  <a:cxn ang="0">
                    <a:pos x="124" y="50"/>
                  </a:cxn>
                  <a:cxn ang="0">
                    <a:pos x="128" y="72"/>
                  </a:cxn>
                  <a:cxn ang="0">
                    <a:pos x="149" y="92"/>
                  </a:cxn>
                  <a:cxn ang="0">
                    <a:pos x="171" y="120"/>
                  </a:cxn>
                  <a:cxn ang="0">
                    <a:pos x="194" y="138"/>
                  </a:cxn>
                  <a:cxn ang="0">
                    <a:pos x="221" y="142"/>
                  </a:cxn>
                  <a:cxn ang="0">
                    <a:pos x="221" y="155"/>
                  </a:cxn>
                  <a:cxn ang="0">
                    <a:pos x="269" y="176"/>
                  </a:cxn>
                  <a:cxn ang="0">
                    <a:pos x="272" y="195"/>
                  </a:cxn>
                  <a:cxn ang="0">
                    <a:pos x="262" y="186"/>
                  </a:cxn>
                  <a:cxn ang="0">
                    <a:pos x="246" y="178"/>
                  </a:cxn>
                  <a:cxn ang="0">
                    <a:pos x="236" y="190"/>
                  </a:cxn>
                  <a:cxn ang="0">
                    <a:pos x="237" y="201"/>
                  </a:cxn>
                  <a:cxn ang="0">
                    <a:pos x="244" y="221"/>
                  </a:cxn>
                  <a:cxn ang="0">
                    <a:pos x="227" y="245"/>
                  </a:cxn>
                  <a:cxn ang="0">
                    <a:pos x="212" y="240"/>
                  </a:cxn>
                  <a:cxn ang="0">
                    <a:pos x="221" y="226"/>
                  </a:cxn>
                  <a:cxn ang="0">
                    <a:pos x="221" y="208"/>
                  </a:cxn>
                  <a:cxn ang="0">
                    <a:pos x="207" y="191"/>
                  </a:cxn>
                  <a:cxn ang="0">
                    <a:pos x="194" y="181"/>
                  </a:cxn>
                  <a:cxn ang="0">
                    <a:pos x="182" y="171"/>
                  </a:cxn>
                  <a:cxn ang="0">
                    <a:pos x="162" y="160"/>
                  </a:cxn>
                  <a:cxn ang="0">
                    <a:pos x="146" y="155"/>
                  </a:cxn>
                  <a:cxn ang="0">
                    <a:pos x="118" y="132"/>
                  </a:cxn>
                  <a:cxn ang="0">
                    <a:pos x="96" y="112"/>
                  </a:cxn>
                  <a:cxn ang="0">
                    <a:pos x="81" y="92"/>
                  </a:cxn>
                  <a:cxn ang="0">
                    <a:pos x="64" y="77"/>
                  </a:cxn>
                  <a:cxn ang="0">
                    <a:pos x="20" y="90"/>
                  </a:cxn>
                  <a:cxn ang="0">
                    <a:pos x="41" y="160"/>
                  </a:cxn>
                  <a:cxn ang="0">
                    <a:pos x="38" y="163"/>
                  </a:cxn>
                  <a:cxn ang="0">
                    <a:pos x="99" y="128"/>
                  </a:cxn>
                  <a:cxn ang="0">
                    <a:pos x="89" y="117"/>
                  </a:cxn>
                  <a:cxn ang="0">
                    <a:pos x="79" y="115"/>
                  </a:cxn>
                  <a:cxn ang="0">
                    <a:pos x="58" y="216"/>
                  </a:cxn>
                  <a:cxn ang="0">
                    <a:pos x="71" y="213"/>
                  </a:cxn>
                  <a:cxn ang="0">
                    <a:pos x="66" y="181"/>
                  </a:cxn>
                  <a:cxn ang="0">
                    <a:pos x="64" y="161"/>
                  </a:cxn>
                  <a:cxn ang="0">
                    <a:pos x="43" y="170"/>
                  </a:cxn>
                  <a:cxn ang="0">
                    <a:pos x="41" y="181"/>
                  </a:cxn>
                  <a:cxn ang="0">
                    <a:pos x="46" y="195"/>
                  </a:cxn>
                  <a:cxn ang="0">
                    <a:pos x="46" y="220"/>
                  </a:cxn>
                  <a:cxn ang="0">
                    <a:pos x="206" y="273"/>
                  </a:cxn>
                  <a:cxn ang="0">
                    <a:pos x="211" y="243"/>
                  </a:cxn>
                  <a:cxn ang="0">
                    <a:pos x="187" y="246"/>
                  </a:cxn>
                  <a:cxn ang="0">
                    <a:pos x="151" y="245"/>
                  </a:cxn>
                  <a:cxn ang="0">
                    <a:pos x="144" y="258"/>
                  </a:cxn>
                  <a:cxn ang="0">
                    <a:pos x="179" y="271"/>
                  </a:cxn>
                  <a:cxn ang="0">
                    <a:pos x="202" y="281"/>
                  </a:cxn>
                </a:cxnLst>
                <a:rect l="0" t="0" r="r" b="b"/>
                <a:pathLst>
                  <a:path w="275" h="281">
                    <a:moveTo>
                      <a:pt x="20" y="90"/>
                    </a:moveTo>
                    <a:lnTo>
                      <a:pt x="18" y="85"/>
                    </a:lnTo>
                    <a:lnTo>
                      <a:pt x="21" y="78"/>
                    </a:lnTo>
                    <a:lnTo>
                      <a:pt x="13" y="78"/>
                    </a:lnTo>
                    <a:lnTo>
                      <a:pt x="6" y="73"/>
                    </a:lnTo>
                    <a:lnTo>
                      <a:pt x="5" y="63"/>
                    </a:lnTo>
                    <a:lnTo>
                      <a:pt x="0" y="57"/>
                    </a:lnTo>
                    <a:lnTo>
                      <a:pt x="3" y="54"/>
                    </a:lnTo>
                    <a:lnTo>
                      <a:pt x="8" y="54"/>
                    </a:lnTo>
                    <a:lnTo>
                      <a:pt x="10" y="45"/>
                    </a:lnTo>
                    <a:lnTo>
                      <a:pt x="5" y="42"/>
                    </a:lnTo>
                    <a:lnTo>
                      <a:pt x="5" y="37"/>
                    </a:lnTo>
                    <a:lnTo>
                      <a:pt x="6" y="34"/>
                    </a:lnTo>
                    <a:lnTo>
                      <a:pt x="11" y="37"/>
                    </a:lnTo>
                    <a:lnTo>
                      <a:pt x="21" y="30"/>
                    </a:lnTo>
                    <a:lnTo>
                      <a:pt x="28" y="32"/>
                    </a:lnTo>
                    <a:lnTo>
                      <a:pt x="36" y="19"/>
                    </a:lnTo>
                    <a:lnTo>
                      <a:pt x="43" y="22"/>
                    </a:lnTo>
                    <a:lnTo>
                      <a:pt x="41" y="27"/>
                    </a:lnTo>
                    <a:lnTo>
                      <a:pt x="50" y="30"/>
                    </a:lnTo>
                    <a:lnTo>
                      <a:pt x="51" y="35"/>
                    </a:lnTo>
                    <a:lnTo>
                      <a:pt x="56" y="27"/>
                    </a:lnTo>
                    <a:lnTo>
                      <a:pt x="56" y="20"/>
                    </a:lnTo>
                    <a:lnTo>
                      <a:pt x="66" y="24"/>
                    </a:lnTo>
                    <a:lnTo>
                      <a:pt x="71" y="24"/>
                    </a:lnTo>
                    <a:lnTo>
                      <a:pt x="74" y="27"/>
                    </a:lnTo>
                    <a:lnTo>
                      <a:pt x="76" y="19"/>
                    </a:lnTo>
                    <a:lnTo>
                      <a:pt x="86" y="17"/>
                    </a:lnTo>
                    <a:lnTo>
                      <a:pt x="83" y="9"/>
                    </a:lnTo>
                    <a:lnTo>
                      <a:pt x="88" y="4"/>
                    </a:lnTo>
                    <a:lnTo>
                      <a:pt x="96" y="7"/>
                    </a:lnTo>
                    <a:lnTo>
                      <a:pt x="109" y="0"/>
                    </a:lnTo>
                    <a:lnTo>
                      <a:pt x="114" y="2"/>
                    </a:lnTo>
                    <a:lnTo>
                      <a:pt x="123" y="0"/>
                    </a:lnTo>
                    <a:lnTo>
                      <a:pt x="121" y="5"/>
                    </a:lnTo>
                    <a:lnTo>
                      <a:pt x="134" y="12"/>
                    </a:lnTo>
                    <a:lnTo>
                      <a:pt x="148" y="14"/>
                    </a:lnTo>
                    <a:lnTo>
                      <a:pt x="156" y="14"/>
                    </a:lnTo>
                    <a:lnTo>
                      <a:pt x="159" y="17"/>
                    </a:lnTo>
                    <a:lnTo>
                      <a:pt x="154" y="24"/>
                    </a:lnTo>
                    <a:lnTo>
                      <a:pt x="156" y="27"/>
                    </a:lnTo>
                    <a:lnTo>
                      <a:pt x="153" y="32"/>
                    </a:lnTo>
                    <a:lnTo>
                      <a:pt x="154" y="39"/>
                    </a:lnTo>
                    <a:lnTo>
                      <a:pt x="149" y="39"/>
                    </a:lnTo>
                    <a:lnTo>
                      <a:pt x="146" y="40"/>
                    </a:lnTo>
                    <a:lnTo>
                      <a:pt x="143" y="42"/>
                    </a:lnTo>
                    <a:lnTo>
                      <a:pt x="136" y="42"/>
                    </a:lnTo>
                    <a:lnTo>
                      <a:pt x="131" y="47"/>
                    </a:lnTo>
                    <a:lnTo>
                      <a:pt x="126" y="47"/>
                    </a:lnTo>
                    <a:lnTo>
                      <a:pt x="124" y="50"/>
                    </a:lnTo>
                    <a:lnTo>
                      <a:pt x="128" y="55"/>
                    </a:lnTo>
                    <a:lnTo>
                      <a:pt x="131" y="58"/>
                    </a:lnTo>
                    <a:lnTo>
                      <a:pt x="126" y="63"/>
                    </a:lnTo>
                    <a:lnTo>
                      <a:pt x="124" y="65"/>
                    </a:lnTo>
                    <a:lnTo>
                      <a:pt x="128" y="72"/>
                    </a:lnTo>
                    <a:lnTo>
                      <a:pt x="128" y="77"/>
                    </a:lnTo>
                    <a:lnTo>
                      <a:pt x="131" y="80"/>
                    </a:lnTo>
                    <a:lnTo>
                      <a:pt x="141" y="85"/>
                    </a:lnTo>
                    <a:lnTo>
                      <a:pt x="148" y="88"/>
                    </a:lnTo>
                    <a:lnTo>
                      <a:pt x="149" y="92"/>
                    </a:lnTo>
                    <a:lnTo>
                      <a:pt x="166" y="107"/>
                    </a:lnTo>
                    <a:lnTo>
                      <a:pt x="166" y="110"/>
                    </a:lnTo>
                    <a:lnTo>
                      <a:pt x="167" y="112"/>
                    </a:lnTo>
                    <a:lnTo>
                      <a:pt x="167" y="117"/>
                    </a:lnTo>
                    <a:lnTo>
                      <a:pt x="171" y="120"/>
                    </a:lnTo>
                    <a:lnTo>
                      <a:pt x="176" y="125"/>
                    </a:lnTo>
                    <a:lnTo>
                      <a:pt x="179" y="130"/>
                    </a:lnTo>
                    <a:lnTo>
                      <a:pt x="186" y="135"/>
                    </a:lnTo>
                    <a:lnTo>
                      <a:pt x="189" y="137"/>
                    </a:lnTo>
                    <a:lnTo>
                      <a:pt x="194" y="138"/>
                    </a:lnTo>
                    <a:lnTo>
                      <a:pt x="197" y="140"/>
                    </a:lnTo>
                    <a:lnTo>
                      <a:pt x="207" y="140"/>
                    </a:lnTo>
                    <a:lnTo>
                      <a:pt x="211" y="142"/>
                    </a:lnTo>
                    <a:lnTo>
                      <a:pt x="216" y="140"/>
                    </a:lnTo>
                    <a:lnTo>
                      <a:pt x="221" y="142"/>
                    </a:lnTo>
                    <a:lnTo>
                      <a:pt x="219" y="145"/>
                    </a:lnTo>
                    <a:lnTo>
                      <a:pt x="214" y="148"/>
                    </a:lnTo>
                    <a:lnTo>
                      <a:pt x="214" y="152"/>
                    </a:lnTo>
                    <a:lnTo>
                      <a:pt x="216" y="155"/>
                    </a:lnTo>
                    <a:lnTo>
                      <a:pt x="221" y="155"/>
                    </a:lnTo>
                    <a:lnTo>
                      <a:pt x="231" y="156"/>
                    </a:lnTo>
                    <a:lnTo>
                      <a:pt x="249" y="165"/>
                    </a:lnTo>
                    <a:lnTo>
                      <a:pt x="257" y="170"/>
                    </a:lnTo>
                    <a:lnTo>
                      <a:pt x="260" y="175"/>
                    </a:lnTo>
                    <a:lnTo>
                      <a:pt x="269" y="176"/>
                    </a:lnTo>
                    <a:lnTo>
                      <a:pt x="274" y="180"/>
                    </a:lnTo>
                    <a:lnTo>
                      <a:pt x="275" y="183"/>
                    </a:lnTo>
                    <a:lnTo>
                      <a:pt x="274" y="188"/>
                    </a:lnTo>
                    <a:lnTo>
                      <a:pt x="272" y="191"/>
                    </a:lnTo>
                    <a:lnTo>
                      <a:pt x="272" y="195"/>
                    </a:lnTo>
                    <a:lnTo>
                      <a:pt x="272" y="195"/>
                    </a:lnTo>
                    <a:lnTo>
                      <a:pt x="270" y="196"/>
                    </a:lnTo>
                    <a:lnTo>
                      <a:pt x="267" y="195"/>
                    </a:lnTo>
                    <a:lnTo>
                      <a:pt x="264" y="191"/>
                    </a:lnTo>
                    <a:lnTo>
                      <a:pt x="262" y="186"/>
                    </a:lnTo>
                    <a:lnTo>
                      <a:pt x="262" y="183"/>
                    </a:lnTo>
                    <a:lnTo>
                      <a:pt x="259" y="183"/>
                    </a:lnTo>
                    <a:lnTo>
                      <a:pt x="252" y="181"/>
                    </a:lnTo>
                    <a:lnTo>
                      <a:pt x="251" y="180"/>
                    </a:lnTo>
                    <a:lnTo>
                      <a:pt x="246" y="178"/>
                    </a:lnTo>
                    <a:lnTo>
                      <a:pt x="242" y="178"/>
                    </a:lnTo>
                    <a:lnTo>
                      <a:pt x="241" y="180"/>
                    </a:lnTo>
                    <a:lnTo>
                      <a:pt x="239" y="185"/>
                    </a:lnTo>
                    <a:lnTo>
                      <a:pt x="236" y="188"/>
                    </a:lnTo>
                    <a:lnTo>
                      <a:pt x="236" y="190"/>
                    </a:lnTo>
                    <a:lnTo>
                      <a:pt x="236" y="193"/>
                    </a:lnTo>
                    <a:lnTo>
                      <a:pt x="232" y="196"/>
                    </a:lnTo>
                    <a:lnTo>
                      <a:pt x="232" y="200"/>
                    </a:lnTo>
                    <a:lnTo>
                      <a:pt x="234" y="201"/>
                    </a:lnTo>
                    <a:lnTo>
                      <a:pt x="237" y="201"/>
                    </a:lnTo>
                    <a:lnTo>
                      <a:pt x="244" y="208"/>
                    </a:lnTo>
                    <a:lnTo>
                      <a:pt x="246" y="210"/>
                    </a:lnTo>
                    <a:lnTo>
                      <a:pt x="244" y="216"/>
                    </a:lnTo>
                    <a:lnTo>
                      <a:pt x="246" y="218"/>
                    </a:lnTo>
                    <a:lnTo>
                      <a:pt x="244" y="221"/>
                    </a:lnTo>
                    <a:lnTo>
                      <a:pt x="241" y="221"/>
                    </a:lnTo>
                    <a:lnTo>
                      <a:pt x="236" y="226"/>
                    </a:lnTo>
                    <a:lnTo>
                      <a:pt x="236" y="236"/>
                    </a:lnTo>
                    <a:lnTo>
                      <a:pt x="229" y="241"/>
                    </a:lnTo>
                    <a:lnTo>
                      <a:pt x="227" y="245"/>
                    </a:lnTo>
                    <a:lnTo>
                      <a:pt x="224" y="250"/>
                    </a:lnTo>
                    <a:lnTo>
                      <a:pt x="217" y="250"/>
                    </a:lnTo>
                    <a:lnTo>
                      <a:pt x="212" y="245"/>
                    </a:lnTo>
                    <a:lnTo>
                      <a:pt x="212" y="241"/>
                    </a:lnTo>
                    <a:lnTo>
                      <a:pt x="212" y="240"/>
                    </a:lnTo>
                    <a:lnTo>
                      <a:pt x="216" y="240"/>
                    </a:lnTo>
                    <a:lnTo>
                      <a:pt x="219" y="236"/>
                    </a:lnTo>
                    <a:lnTo>
                      <a:pt x="219" y="231"/>
                    </a:lnTo>
                    <a:lnTo>
                      <a:pt x="219" y="228"/>
                    </a:lnTo>
                    <a:lnTo>
                      <a:pt x="221" y="226"/>
                    </a:lnTo>
                    <a:lnTo>
                      <a:pt x="222" y="226"/>
                    </a:lnTo>
                    <a:lnTo>
                      <a:pt x="226" y="223"/>
                    </a:lnTo>
                    <a:lnTo>
                      <a:pt x="226" y="220"/>
                    </a:lnTo>
                    <a:lnTo>
                      <a:pt x="222" y="216"/>
                    </a:lnTo>
                    <a:lnTo>
                      <a:pt x="221" y="208"/>
                    </a:lnTo>
                    <a:lnTo>
                      <a:pt x="217" y="205"/>
                    </a:lnTo>
                    <a:lnTo>
                      <a:pt x="217" y="198"/>
                    </a:lnTo>
                    <a:lnTo>
                      <a:pt x="214" y="191"/>
                    </a:lnTo>
                    <a:lnTo>
                      <a:pt x="211" y="190"/>
                    </a:lnTo>
                    <a:lnTo>
                      <a:pt x="207" y="191"/>
                    </a:lnTo>
                    <a:lnTo>
                      <a:pt x="202" y="190"/>
                    </a:lnTo>
                    <a:lnTo>
                      <a:pt x="201" y="186"/>
                    </a:lnTo>
                    <a:lnTo>
                      <a:pt x="196" y="186"/>
                    </a:lnTo>
                    <a:lnTo>
                      <a:pt x="192" y="183"/>
                    </a:lnTo>
                    <a:lnTo>
                      <a:pt x="194" y="181"/>
                    </a:lnTo>
                    <a:lnTo>
                      <a:pt x="194" y="178"/>
                    </a:lnTo>
                    <a:lnTo>
                      <a:pt x="191" y="175"/>
                    </a:lnTo>
                    <a:lnTo>
                      <a:pt x="187" y="173"/>
                    </a:lnTo>
                    <a:lnTo>
                      <a:pt x="182" y="173"/>
                    </a:lnTo>
                    <a:lnTo>
                      <a:pt x="182" y="171"/>
                    </a:lnTo>
                    <a:lnTo>
                      <a:pt x="179" y="170"/>
                    </a:lnTo>
                    <a:lnTo>
                      <a:pt x="176" y="170"/>
                    </a:lnTo>
                    <a:lnTo>
                      <a:pt x="172" y="168"/>
                    </a:lnTo>
                    <a:lnTo>
                      <a:pt x="167" y="160"/>
                    </a:lnTo>
                    <a:lnTo>
                      <a:pt x="162" y="160"/>
                    </a:lnTo>
                    <a:lnTo>
                      <a:pt x="158" y="158"/>
                    </a:lnTo>
                    <a:lnTo>
                      <a:pt x="154" y="160"/>
                    </a:lnTo>
                    <a:lnTo>
                      <a:pt x="151" y="160"/>
                    </a:lnTo>
                    <a:lnTo>
                      <a:pt x="149" y="156"/>
                    </a:lnTo>
                    <a:lnTo>
                      <a:pt x="146" y="155"/>
                    </a:lnTo>
                    <a:lnTo>
                      <a:pt x="141" y="153"/>
                    </a:lnTo>
                    <a:lnTo>
                      <a:pt x="131" y="148"/>
                    </a:lnTo>
                    <a:lnTo>
                      <a:pt x="121" y="137"/>
                    </a:lnTo>
                    <a:lnTo>
                      <a:pt x="119" y="135"/>
                    </a:lnTo>
                    <a:lnTo>
                      <a:pt x="118" y="132"/>
                    </a:lnTo>
                    <a:lnTo>
                      <a:pt x="113" y="127"/>
                    </a:lnTo>
                    <a:lnTo>
                      <a:pt x="106" y="127"/>
                    </a:lnTo>
                    <a:lnTo>
                      <a:pt x="106" y="122"/>
                    </a:lnTo>
                    <a:lnTo>
                      <a:pt x="99" y="117"/>
                    </a:lnTo>
                    <a:lnTo>
                      <a:pt x="96" y="112"/>
                    </a:lnTo>
                    <a:lnTo>
                      <a:pt x="89" y="110"/>
                    </a:lnTo>
                    <a:lnTo>
                      <a:pt x="89" y="103"/>
                    </a:lnTo>
                    <a:lnTo>
                      <a:pt x="86" y="102"/>
                    </a:lnTo>
                    <a:lnTo>
                      <a:pt x="86" y="98"/>
                    </a:lnTo>
                    <a:lnTo>
                      <a:pt x="81" y="92"/>
                    </a:lnTo>
                    <a:lnTo>
                      <a:pt x="79" y="88"/>
                    </a:lnTo>
                    <a:lnTo>
                      <a:pt x="78" y="85"/>
                    </a:lnTo>
                    <a:lnTo>
                      <a:pt x="76" y="82"/>
                    </a:lnTo>
                    <a:lnTo>
                      <a:pt x="69" y="80"/>
                    </a:lnTo>
                    <a:lnTo>
                      <a:pt x="64" y="77"/>
                    </a:lnTo>
                    <a:lnTo>
                      <a:pt x="48" y="73"/>
                    </a:lnTo>
                    <a:lnTo>
                      <a:pt x="36" y="80"/>
                    </a:lnTo>
                    <a:lnTo>
                      <a:pt x="36" y="83"/>
                    </a:lnTo>
                    <a:lnTo>
                      <a:pt x="31" y="88"/>
                    </a:lnTo>
                    <a:lnTo>
                      <a:pt x="20" y="90"/>
                    </a:lnTo>
                    <a:lnTo>
                      <a:pt x="20" y="90"/>
                    </a:lnTo>
                    <a:close/>
                    <a:moveTo>
                      <a:pt x="38" y="163"/>
                    </a:moveTo>
                    <a:lnTo>
                      <a:pt x="40" y="163"/>
                    </a:lnTo>
                    <a:lnTo>
                      <a:pt x="40" y="161"/>
                    </a:lnTo>
                    <a:lnTo>
                      <a:pt x="41" y="160"/>
                    </a:lnTo>
                    <a:lnTo>
                      <a:pt x="40" y="158"/>
                    </a:lnTo>
                    <a:lnTo>
                      <a:pt x="38" y="160"/>
                    </a:lnTo>
                    <a:lnTo>
                      <a:pt x="38" y="161"/>
                    </a:lnTo>
                    <a:lnTo>
                      <a:pt x="38" y="163"/>
                    </a:lnTo>
                    <a:lnTo>
                      <a:pt x="38" y="163"/>
                    </a:lnTo>
                    <a:close/>
                    <a:moveTo>
                      <a:pt x="99" y="128"/>
                    </a:moveTo>
                    <a:lnTo>
                      <a:pt x="101" y="130"/>
                    </a:lnTo>
                    <a:lnTo>
                      <a:pt x="101" y="128"/>
                    </a:lnTo>
                    <a:lnTo>
                      <a:pt x="99" y="128"/>
                    </a:lnTo>
                    <a:lnTo>
                      <a:pt x="99" y="128"/>
                    </a:lnTo>
                    <a:close/>
                    <a:moveTo>
                      <a:pt x="79" y="115"/>
                    </a:moveTo>
                    <a:lnTo>
                      <a:pt x="78" y="118"/>
                    </a:lnTo>
                    <a:lnTo>
                      <a:pt x="81" y="118"/>
                    </a:lnTo>
                    <a:lnTo>
                      <a:pt x="84" y="117"/>
                    </a:lnTo>
                    <a:lnTo>
                      <a:pt x="89" y="117"/>
                    </a:lnTo>
                    <a:lnTo>
                      <a:pt x="88" y="115"/>
                    </a:lnTo>
                    <a:lnTo>
                      <a:pt x="86" y="112"/>
                    </a:lnTo>
                    <a:lnTo>
                      <a:pt x="84" y="113"/>
                    </a:lnTo>
                    <a:lnTo>
                      <a:pt x="79" y="115"/>
                    </a:lnTo>
                    <a:lnTo>
                      <a:pt x="79" y="115"/>
                    </a:lnTo>
                    <a:close/>
                    <a:moveTo>
                      <a:pt x="50" y="223"/>
                    </a:moveTo>
                    <a:lnTo>
                      <a:pt x="51" y="221"/>
                    </a:lnTo>
                    <a:lnTo>
                      <a:pt x="55" y="223"/>
                    </a:lnTo>
                    <a:lnTo>
                      <a:pt x="58" y="221"/>
                    </a:lnTo>
                    <a:lnTo>
                      <a:pt x="58" y="216"/>
                    </a:lnTo>
                    <a:lnTo>
                      <a:pt x="59" y="213"/>
                    </a:lnTo>
                    <a:lnTo>
                      <a:pt x="64" y="215"/>
                    </a:lnTo>
                    <a:lnTo>
                      <a:pt x="66" y="216"/>
                    </a:lnTo>
                    <a:lnTo>
                      <a:pt x="69" y="216"/>
                    </a:lnTo>
                    <a:lnTo>
                      <a:pt x="71" y="213"/>
                    </a:lnTo>
                    <a:lnTo>
                      <a:pt x="71" y="205"/>
                    </a:lnTo>
                    <a:lnTo>
                      <a:pt x="73" y="203"/>
                    </a:lnTo>
                    <a:lnTo>
                      <a:pt x="71" y="195"/>
                    </a:lnTo>
                    <a:lnTo>
                      <a:pt x="73" y="186"/>
                    </a:lnTo>
                    <a:lnTo>
                      <a:pt x="66" y="181"/>
                    </a:lnTo>
                    <a:lnTo>
                      <a:pt x="73" y="178"/>
                    </a:lnTo>
                    <a:lnTo>
                      <a:pt x="73" y="175"/>
                    </a:lnTo>
                    <a:lnTo>
                      <a:pt x="71" y="170"/>
                    </a:lnTo>
                    <a:lnTo>
                      <a:pt x="68" y="166"/>
                    </a:lnTo>
                    <a:lnTo>
                      <a:pt x="64" y="161"/>
                    </a:lnTo>
                    <a:lnTo>
                      <a:pt x="63" y="163"/>
                    </a:lnTo>
                    <a:lnTo>
                      <a:pt x="59" y="160"/>
                    </a:lnTo>
                    <a:lnTo>
                      <a:pt x="56" y="160"/>
                    </a:lnTo>
                    <a:lnTo>
                      <a:pt x="46" y="170"/>
                    </a:lnTo>
                    <a:lnTo>
                      <a:pt x="43" y="170"/>
                    </a:lnTo>
                    <a:lnTo>
                      <a:pt x="38" y="166"/>
                    </a:lnTo>
                    <a:lnTo>
                      <a:pt x="38" y="171"/>
                    </a:lnTo>
                    <a:lnTo>
                      <a:pt x="36" y="175"/>
                    </a:lnTo>
                    <a:lnTo>
                      <a:pt x="40" y="178"/>
                    </a:lnTo>
                    <a:lnTo>
                      <a:pt x="41" y="181"/>
                    </a:lnTo>
                    <a:lnTo>
                      <a:pt x="45" y="183"/>
                    </a:lnTo>
                    <a:lnTo>
                      <a:pt x="45" y="188"/>
                    </a:lnTo>
                    <a:lnTo>
                      <a:pt x="41" y="191"/>
                    </a:lnTo>
                    <a:lnTo>
                      <a:pt x="43" y="195"/>
                    </a:lnTo>
                    <a:lnTo>
                      <a:pt x="46" y="195"/>
                    </a:lnTo>
                    <a:lnTo>
                      <a:pt x="46" y="196"/>
                    </a:lnTo>
                    <a:lnTo>
                      <a:pt x="45" y="200"/>
                    </a:lnTo>
                    <a:lnTo>
                      <a:pt x="41" y="208"/>
                    </a:lnTo>
                    <a:lnTo>
                      <a:pt x="45" y="210"/>
                    </a:lnTo>
                    <a:lnTo>
                      <a:pt x="46" y="220"/>
                    </a:lnTo>
                    <a:lnTo>
                      <a:pt x="50" y="223"/>
                    </a:lnTo>
                    <a:lnTo>
                      <a:pt x="50" y="223"/>
                    </a:lnTo>
                    <a:close/>
                    <a:moveTo>
                      <a:pt x="202" y="281"/>
                    </a:moveTo>
                    <a:lnTo>
                      <a:pt x="202" y="274"/>
                    </a:lnTo>
                    <a:lnTo>
                      <a:pt x="206" y="273"/>
                    </a:lnTo>
                    <a:lnTo>
                      <a:pt x="204" y="268"/>
                    </a:lnTo>
                    <a:lnTo>
                      <a:pt x="201" y="263"/>
                    </a:lnTo>
                    <a:lnTo>
                      <a:pt x="204" y="251"/>
                    </a:lnTo>
                    <a:lnTo>
                      <a:pt x="209" y="248"/>
                    </a:lnTo>
                    <a:lnTo>
                      <a:pt x="211" y="243"/>
                    </a:lnTo>
                    <a:lnTo>
                      <a:pt x="206" y="238"/>
                    </a:lnTo>
                    <a:lnTo>
                      <a:pt x="201" y="243"/>
                    </a:lnTo>
                    <a:lnTo>
                      <a:pt x="197" y="243"/>
                    </a:lnTo>
                    <a:lnTo>
                      <a:pt x="192" y="241"/>
                    </a:lnTo>
                    <a:lnTo>
                      <a:pt x="187" y="246"/>
                    </a:lnTo>
                    <a:lnTo>
                      <a:pt x="176" y="245"/>
                    </a:lnTo>
                    <a:lnTo>
                      <a:pt x="167" y="248"/>
                    </a:lnTo>
                    <a:lnTo>
                      <a:pt x="161" y="246"/>
                    </a:lnTo>
                    <a:lnTo>
                      <a:pt x="156" y="243"/>
                    </a:lnTo>
                    <a:lnTo>
                      <a:pt x="151" y="245"/>
                    </a:lnTo>
                    <a:lnTo>
                      <a:pt x="148" y="246"/>
                    </a:lnTo>
                    <a:lnTo>
                      <a:pt x="146" y="245"/>
                    </a:lnTo>
                    <a:lnTo>
                      <a:pt x="141" y="246"/>
                    </a:lnTo>
                    <a:lnTo>
                      <a:pt x="139" y="253"/>
                    </a:lnTo>
                    <a:lnTo>
                      <a:pt x="144" y="258"/>
                    </a:lnTo>
                    <a:lnTo>
                      <a:pt x="151" y="258"/>
                    </a:lnTo>
                    <a:lnTo>
                      <a:pt x="159" y="263"/>
                    </a:lnTo>
                    <a:lnTo>
                      <a:pt x="164" y="264"/>
                    </a:lnTo>
                    <a:lnTo>
                      <a:pt x="169" y="268"/>
                    </a:lnTo>
                    <a:lnTo>
                      <a:pt x="179" y="271"/>
                    </a:lnTo>
                    <a:lnTo>
                      <a:pt x="182" y="271"/>
                    </a:lnTo>
                    <a:lnTo>
                      <a:pt x="186" y="274"/>
                    </a:lnTo>
                    <a:lnTo>
                      <a:pt x="187" y="278"/>
                    </a:lnTo>
                    <a:lnTo>
                      <a:pt x="199" y="281"/>
                    </a:lnTo>
                    <a:lnTo>
                      <a:pt x="202" y="281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42" name="Freeform 67"/>
              <p:cNvSpPr>
                <a:spLocks noEditPoints="1"/>
              </p:cNvSpPr>
              <p:nvPr/>
            </p:nvSpPr>
            <p:spPr bwMode="auto">
              <a:xfrm>
                <a:off x="6304778" y="2734319"/>
                <a:ext cx="147694" cy="105834"/>
              </a:xfrm>
              <a:custGeom>
                <a:avLst/>
                <a:gdLst/>
                <a:ahLst/>
                <a:cxnLst>
                  <a:cxn ang="0">
                    <a:pos x="175" y="13"/>
                  </a:cxn>
                  <a:cxn ang="0">
                    <a:pos x="178" y="22"/>
                  </a:cxn>
                  <a:cxn ang="0">
                    <a:pos x="200" y="30"/>
                  </a:cxn>
                  <a:cxn ang="0">
                    <a:pos x="216" y="32"/>
                  </a:cxn>
                  <a:cxn ang="0">
                    <a:pos x="234" y="30"/>
                  </a:cxn>
                  <a:cxn ang="0">
                    <a:pos x="253" y="35"/>
                  </a:cxn>
                  <a:cxn ang="0">
                    <a:pos x="274" y="38"/>
                  </a:cxn>
                  <a:cxn ang="0">
                    <a:pos x="273" y="50"/>
                  </a:cxn>
                  <a:cxn ang="0">
                    <a:pos x="261" y="65"/>
                  </a:cxn>
                  <a:cxn ang="0">
                    <a:pos x="256" y="70"/>
                  </a:cxn>
                  <a:cxn ang="0">
                    <a:pos x="233" y="76"/>
                  </a:cxn>
                  <a:cxn ang="0">
                    <a:pos x="229" y="85"/>
                  </a:cxn>
                  <a:cxn ang="0">
                    <a:pos x="226" y="86"/>
                  </a:cxn>
                  <a:cxn ang="0">
                    <a:pos x="211" y="98"/>
                  </a:cxn>
                  <a:cxn ang="0">
                    <a:pos x="203" y="121"/>
                  </a:cxn>
                  <a:cxn ang="0">
                    <a:pos x="214" y="135"/>
                  </a:cxn>
                  <a:cxn ang="0">
                    <a:pos x="201" y="146"/>
                  </a:cxn>
                  <a:cxn ang="0">
                    <a:pos x="195" y="164"/>
                  </a:cxn>
                  <a:cxn ang="0">
                    <a:pos x="170" y="174"/>
                  </a:cxn>
                  <a:cxn ang="0">
                    <a:pos x="160" y="184"/>
                  </a:cxn>
                  <a:cxn ang="0">
                    <a:pos x="148" y="188"/>
                  </a:cxn>
                  <a:cxn ang="0">
                    <a:pos x="138" y="188"/>
                  </a:cxn>
                  <a:cxn ang="0">
                    <a:pos x="118" y="186"/>
                  </a:cxn>
                  <a:cxn ang="0">
                    <a:pos x="93" y="194"/>
                  </a:cxn>
                  <a:cxn ang="0">
                    <a:pos x="82" y="204"/>
                  </a:cxn>
                  <a:cxn ang="0">
                    <a:pos x="62" y="186"/>
                  </a:cxn>
                  <a:cxn ang="0">
                    <a:pos x="45" y="176"/>
                  </a:cxn>
                  <a:cxn ang="0">
                    <a:pos x="38" y="164"/>
                  </a:cxn>
                  <a:cxn ang="0">
                    <a:pos x="50" y="146"/>
                  </a:cxn>
                  <a:cxn ang="0">
                    <a:pos x="48" y="133"/>
                  </a:cxn>
                  <a:cxn ang="0">
                    <a:pos x="37" y="110"/>
                  </a:cxn>
                  <a:cxn ang="0">
                    <a:pos x="53" y="101"/>
                  </a:cxn>
                  <a:cxn ang="0">
                    <a:pos x="55" y="78"/>
                  </a:cxn>
                  <a:cxn ang="0">
                    <a:pos x="67" y="65"/>
                  </a:cxn>
                  <a:cxn ang="0">
                    <a:pos x="62" y="50"/>
                  </a:cxn>
                  <a:cxn ang="0">
                    <a:pos x="33" y="50"/>
                  </a:cxn>
                  <a:cxn ang="0">
                    <a:pos x="23" y="45"/>
                  </a:cxn>
                  <a:cxn ang="0">
                    <a:pos x="9" y="45"/>
                  </a:cxn>
                  <a:cxn ang="0">
                    <a:pos x="13" y="37"/>
                  </a:cxn>
                  <a:cxn ang="0">
                    <a:pos x="9" y="33"/>
                  </a:cxn>
                  <a:cxn ang="0">
                    <a:pos x="5" y="27"/>
                  </a:cxn>
                  <a:cxn ang="0">
                    <a:pos x="0" y="20"/>
                  </a:cxn>
                  <a:cxn ang="0">
                    <a:pos x="15" y="13"/>
                  </a:cxn>
                  <a:cxn ang="0">
                    <a:pos x="23" y="8"/>
                  </a:cxn>
                  <a:cxn ang="0">
                    <a:pos x="33" y="3"/>
                  </a:cxn>
                  <a:cxn ang="0">
                    <a:pos x="48" y="7"/>
                  </a:cxn>
                  <a:cxn ang="0">
                    <a:pos x="63" y="7"/>
                  </a:cxn>
                  <a:cxn ang="0">
                    <a:pos x="78" y="3"/>
                  </a:cxn>
                  <a:cxn ang="0">
                    <a:pos x="110" y="12"/>
                  </a:cxn>
                  <a:cxn ang="0">
                    <a:pos x="131" y="10"/>
                  </a:cxn>
                  <a:cxn ang="0">
                    <a:pos x="150" y="8"/>
                  </a:cxn>
                  <a:cxn ang="0">
                    <a:pos x="168" y="12"/>
                  </a:cxn>
                  <a:cxn ang="0">
                    <a:pos x="244" y="136"/>
                  </a:cxn>
                  <a:cxn ang="0">
                    <a:pos x="248" y="126"/>
                  </a:cxn>
                  <a:cxn ang="0">
                    <a:pos x="244" y="136"/>
                  </a:cxn>
                </a:cxnLst>
                <a:rect l="0" t="0" r="r" b="b"/>
                <a:pathLst>
                  <a:path w="276" h="204">
                    <a:moveTo>
                      <a:pt x="170" y="10"/>
                    </a:moveTo>
                    <a:lnTo>
                      <a:pt x="175" y="12"/>
                    </a:lnTo>
                    <a:lnTo>
                      <a:pt x="175" y="13"/>
                    </a:lnTo>
                    <a:lnTo>
                      <a:pt x="178" y="13"/>
                    </a:lnTo>
                    <a:lnTo>
                      <a:pt x="178" y="18"/>
                    </a:lnTo>
                    <a:lnTo>
                      <a:pt x="178" y="22"/>
                    </a:lnTo>
                    <a:lnTo>
                      <a:pt x="185" y="22"/>
                    </a:lnTo>
                    <a:lnTo>
                      <a:pt x="195" y="25"/>
                    </a:lnTo>
                    <a:lnTo>
                      <a:pt x="200" y="30"/>
                    </a:lnTo>
                    <a:lnTo>
                      <a:pt x="205" y="27"/>
                    </a:lnTo>
                    <a:lnTo>
                      <a:pt x="210" y="32"/>
                    </a:lnTo>
                    <a:lnTo>
                      <a:pt x="216" y="32"/>
                    </a:lnTo>
                    <a:lnTo>
                      <a:pt x="219" y="33"/>
                    </a:lnTo>
                    <a:lnTo>
                      <a:pt x="224" y="30"/>
                    </a:lnTo>
                    <a:lnTo>
                      <a:pt x="234" y="30"/>
                    </a:lnTo>
                    <a:lnTo>
                      <a:pt x="239" y="32"/>
                    </a:lnTo>
                    <a:lnTo>
                      <a:pt x="246" y="30"/>
                    </a:lnTo>
                    <a:lnTo>
                      <a:pt x="253" y="35"/>
                    </a:lnTo>
                    <a:lnTo>
                      <a:pt x="264" y="33"/>
                    </a:lnTo>
                    <a:lnTo>
                      <a:pt x="273" y="38"/>
                    </a:lnTo>
                    <a:lnTo>
                      <a:pt x="274" y="38"/>
                    </a:lnTo>
                    <a:lnTo>
                      <a:pt x="276" y="42"/>
                    </a:lnTo>
                    <a:lnTo>
                      <a:pt x="271" y="43"/>
                    </a:lnTo>
                    <a:lnTo>
                      <a:pt x="273" y="50"/>
                    </a:lnTo>
                    <a:lnTo>
                      <a:pt x="273" y="55"/>
                    </a:lnTo>
                    <a:lnTo>
                      <a:pt x="269" y="60"/>
                    </a:lnTo>
                    <a:lnTo>
                      <a:pt x="261" y="65"/>
                    </a:lnTo>
                    <a:lnTo>
                      <a:pt x="261" y="65"/>
                    </a:lnTo>
                    <a:lnTo>
                      <a:pt x="256" y="70"/>
                    </a:lnTo>
                    <a:lnTo>
                      <a:pt x="256" y="70"/>
                    </a:lnTo>
                    <a:lnTo>
                      <a:pt x="249" y="71"/>
                    </a:lnTo>
                    <a:lnTo>
                      <a:pt x="239" y="71"/>
                    </a:lnTo>
                    <a:lnTo>
                      <a:pt x="233" y="76"/>
                    </a:lnTo>
                    <a:lnTo>
                      <a:pt x="228" y="78"/>
                    </a:lnTo>
                    <a:lnTo>
                      <a:pt x="231" y="80"/>
                    </a:lnTo>
                    <a:lnTo>
                      <a:pt x="229" y="85"/>
                    </a:lnTo>
                    <a:lnTo>
                      <a:pt x="226" y="88"/>
                    </a:lnTo>
                    <a:lnTo>
                      <a:pt x="224" y="86"/>
                    </a:lnTo>
                    <a:lnTo>
                      <a:pt x="226" y="86"/>
                    </a:lnTo>
                    <a:lnTo>
                      <a:pt x="223" y="85"/>
                    </a:lnTo>
                    <a:lnTo>
                      <a:pt x="216" y="96"/>
                    </a:lnTo>
                    <a:lnTo>
                      <a:pt x="211" y="98"/>
                    </a:lnTo>
                    <a:lnTo>
                      <a:pt x="203" y="113"/>
                    </a:lnTo>
                    <a:lnTo>
                      <a:pt x="200" y="116"/>
                    </a:lnTo>
                    <a:lnTo>
                      <a:pt x="203" y="121"/>
                    </a:lnTo>
                    <a:lnTo>
                      <a:pt x="205" y="126"/>
                    </a:lnTo>
                    <a:lnTo>
                      <a:pt x="208" y="128"/>
                    </a:lnTo>
                    <a:lnTo>
                      <a:pt x="214" y="135"/>
                    </a:lnTo>
                    <a:lnTo>
                      <a:pt x="210" y="140"/>
                    </a:lnTo>
                    <a:lnTo>
                      <a:pt x="201" y="141"/>
                    </a:lnTo>
                    <a:lnTo>
                      <a:pt x="201" y="146"/>
                    </a:lnTo>
                    <a:lnTo>
                      <a:pt x="193" y="156"/>
                    </a:lnTo>
                    <a:lnTo>
                      <a:pt x="193" y="163"/>
                    </a:lnTo>
                    <a:lnTo>
                      <a:pt x="195" y="164"/>
                    </a:lnTo>
                    <a:lnTo>
                      <a:pt x="193" y="168"/>
                    </a:lnTo>
                    <a:lnTo>
                      <a:pt x="185" y="168"/>
                    </a:lnTo>
                    <a:lnTo>
                      <a:pt x="170" y="174"/>
                    </a:lnTo>
                    <a:lnTo>
                      <a:pt x="170" y="179"/>
                    </a:lnTo>
                    <a:lnTo>
                      <a:pt x="165" y="188"/>
                    </a:lnTo>
                    <a:lnTo>
                      <a:pt x="160" y="184"/>
                    </a:lnTo>
                    <a:lnTo>
                      <a:pt x="155" y="181"/>
                    </a:lnTo>
                    <a:lnTo>
                      <a:pt x="151" y="184"/>
                    </a:lnTo>
                    <a:lnTo>
                      <a:pt x="148" y="188"/>
                    </a:lnTo>
                    <a:lnTo>
                      <a:pt x="145" y="186"/>
                    </a:lnTo>
                    <a:lnTo>
                      <a:pt x="140" y="184"/>
                    </a:lnTo>
                    <a:lnTo>
                      <a:pt x="138" y="188"/>
                    </a:lnTo>
                    <a:lnTo>
                      <a:pt x="131" y="186"/>
                    </a:lnTo>
                    <a:lnTo>
                      <a:pt x="121" y="184"/>
                    </a:lnTo>
                    <a:lnTo>
                      <a:pt x="118" y="186"/>
                    </a:lnTo>
                    <a:lnTo>
                      <a:pt x="108" y="186"/>
                    </a:lnTo>
                    <a:lnTo>
                      <a:pt x="102" y="194"/>
                    </a:lnTo>
                    <a:lnTo>
                      <a:pt x="93" y="194"/>
                    </a:lnTo>
                    <a:lnTo>
                      <a:pt x="88" y="198"/>
                    </a:lnTo>
                    <a:lnTo>
                      <a:pt x="88" y="201"/>
                    </a:lnTo>
                    <a:lnTo>
                      <a:pt x="82" y="204"/>
                    </a:lnTo>
                    <a:lnTo>
                      <a:pt x="73" y="203"/>
                    </a:lnTo>
                    <a:lnTo>
                      <a:pt x="67" y="196"/>
                    </a:lnTo>
                    <a:lnTo>
                      <a:pt x="62" y="186"/>
                    </a:lnTo>
                    <a:lnTo>
                      <a:pt x="62" y="184"/>
                    </a:lnTo>
                    <a:lnTo>
                      <a:pt x="52" y="176"/>
                    </a:lnTo>
                    <a:lnTo>
                      <a:pt x="45" y="176"/>
                    </a:lnTo>
                    <a:lnTo>
                      <a:pt x="42" y="174"/>
                    </a:lnTo>
                    <a:lnTo>
                      <a:pt x="42" y="169"/>
                    </a:lnTo>
                    <a:lnTo>
                      <a:pt x="38" y="164"/>
                    </a:lnTo>
                    <a:lnTo>
                      <a:pt x="43" y="155"/>
                    </a:lnTo>
                    <a:lnTo>
                      <a:pt x="48" y="150"/>
                    </a:lnTo>
                    <a:lnTo>
                      <a:pt x="50" y="146"/>
                    </a:lnTo>
                    <a:lnTo>
                      <a:pt x="45" y="146"/>
                    </a:lnTo>
                    <a:lnTo>
                      <a:pt x="42" y="140"/>
                    </a:lnTo>
                    <a:lnTo>
                      <a:pt x="48" y="133"/>
                    </a:lnTo>
                    <a:lnTo>
                      <a:pt x="48" y="123"/>
                    </a:lnTo>
                    <a:lnTo>
                      <a:pt x="43" y="121"/>
                    </a:lnTo>
                    <a:lnTo>
                      <a:pt x="37" y="110"/>
                    </a:lnTo>
                    <a:lnTo>
                      <a:pt x="42" y="108"/>
                    </a:lnTo>
                    <a:lnTo>
                      <a:pt x="47" y="110"/>
                    </a:lnTo>
                    <a:lnTo>
                      <a:pt x="53" y="101"/>
                    </a:lnTo>
                    <a:lnTo>
                      <a:pt x="48" y="98"/>
                    </a:lnTo>
                    <a:lnTo>
                      <a:pt x="53" y="93"/>
                    </a:lnTo>
                    <a:lnTo>
                      <a:pt x="55" y="78"/>
                    </a:lnTo>
                    <a:lnTo>
                      <a:pt x="53" y="73"/>
                    </a:lnTo>
                    <a:lnTo>
                      <a:pt x="63" y="65"/>
                    </a:lnTo>
                    <a:lnTo>
                      <a:pt x="67" y="65"/>
                    </a:lnTo>
                    <a:lnTo>
                      <a:pt x="68" y="62"/>
                    </a:lnTo>
                    <a:lnTo>
                      <a:pt x="63" y="55"/>
                    </a:lnTo>
                    <a:lnTo>
                      <a:pt x="62" y="50"/>
                    </a:lnTo>
                    <a:lnTo>
                      <a:pt x="50" y="48"/>
                    </a:lnTo>
                    <a:lnTo>
                      <a:pt x="47" y="52"/>
                    </a:lnTo>
                    <a:lnTo>
                      <a:pt x="33" y="50"/>
                    </a:lnTo>
                    <a:lnTo>
                      <a:pt x="25" y="53"/>
                    </a:lnTo>
                    <a:lnTo>
                      <a:pt x="22" y="50"/>
                    </a:lnTo>
                    <a:lnTo>
                      <a:pt x="23" y="45"/>
                    </a:lnTo>
                    <a:lnTo>
                      <a:pt x="18" y="45"/>
                    </a:lnTo>
                    <a:lnTo>
                      <a:pt x="9" y="47"/>
                    </a:lnTo>
                    <a:lnTo>
                      <a:pt x="9" y="45"/>
                    </a:lnTo>
                    <a:lnTo>
                      <a:pt x="13" y="40"/>
                    </a:lnTo>
                    <a:lnTo>
                      <a:pt x="10" y="40"/>
                    </a:lnTo>
                    <a:lnTo>
                      <a:pt x="13" y="37"/>
                    </a:lnTo>
                    <a:lnTo>
                      <a:pt x="10" y="35"/>
                    </a:lnTo>
                    <a:lnTo>
                      <a:pt x="12" y="30"/>
                    </a:lnTo>
                    <a:lnTo>
                      <a:pt x="9" y="33"/>
                    </a:lnTo>
                    <a:lnTo>
                      <a:pt x="7" y="33"/>
                    </a:lnTo>
                    <a:lnTo>
                      <a:pt x="7" y="27"/>
                    </a:lnTo>
                    <a:lnTo>
                      <a:pt x="5" y="27"/>
                    </a:lnTo>
                    <a:lnTo>
                      <a:pt x="5" y="23"/>
                    </a:lnTo>
                    <a:lnTo>
                      <a:pt x="2" y="25"/>
                    </a:lnTo>
                    <a:lnTo>
                      <a:pt x="0" y="20"/>
                    </a:lnTo>
                    <a:lnTo>
                      <a:pt x="4" y="15"/>
                    </a:lnTo>
                    <a:lnTo>
                      <a:pt x="12" y="12"/>
                    </a:lnTo>
                    <a:lnTo>
                      <a:pt x="15" y="13"/>
                    </a:lnTo>
                    <a:lnTo>
                      <a:pt x="23" y="13"/>
                    </a:lnTo>
                    <a:lnTo>
                      <a:pt x="27" y="10"/>
                    </a:lnTo>
                    <a:lnTo>
                      <a:pt x="23" y="8"/>
                    </a:lnTo>
                    <a:lnTo>
                      <a:pt x="23" y="5"/>
                    </a:lnTo>
                    <a:lnTo>
                      <a:pt x="32" y="2"/>
                    </a:lnTo>
                    <a:lnTo>
                      <a:pt x="33" y="3"/>
                    </a:lnTo>
                    <a:lnTo>
                      <a:pt x="37" y="0"/>
                    </a:lnTo>
                    <a:lnTo>
                      <a:pt x="43" y="2"/>
                    </a:lnTo>
                    <a:lnTo>
                      <a:pt x="48" y="7"/>
                    </a:lnTo>
                    <a:lnTo>
                      <a:pt x="52" y="3"/>
                    </a:lnTo>
                    <a:lnTo>
                      <a:pt x="57" y="3"/>
                    </a:lnTo>
                    <a:lnTo>
                      <a:pt x="63" y="7"/>
                    </a:lnTo>
                    <a:lnTo>
                      <a:pt x="70" y="3"/>
                    </a:lnTo>
                    <a:lnTo>
                      <a:pt x="77" y="2"/>
                    </a:lnTo>
                    <a:lnTo>
                      <a:pt x="78" y="3"/>
                    </a:lnTo>
                    <a:lnTo>
                      <a:pt x="85" y="7"/>
                    </a:lnTo>
                    <a:lnTo>
                      <a:pt x="102" y="10"/>
                    </a:lnTo>
                    <a:lnTo>
                      <a:pt x="110" y="12"/>
                    </a:lnTo>
                    <a:lnTo>
                      <a:pt x="121" y="7"/>
                    </a:lnTo>
                    <a:lnTo>
                      <a:pt x="130" y="7"/>
                    </a:lnTo>
                    <a:lnTo>
                      <a:pt x="131" y="10"/>
                    </a:lnTo>
                    <a:lnTo>
                      <a:pt x="141" y="12"/>
                    </a:lnTo>
                    <a:lnTo>
                      <a:pt x="145" y="8"/>
                    </a:lnTo>
                    <a:lnTo>
                      <a:pt x="150" y="8"/>
                    </a:lnTo>
                    <a:lnTo>
                      <a:pt x="163" y="15"/>
                    </a:lnTo>
                    <a:lnTo>
                      <a:pt x="165" y="12"/>
                    </a:lnTo>
                    <a:lnTo>
                      <a:pt x="168" y="12"/>
                    </a:lnTo>
                    <a:lnTo>
                      <a:pt x="170" y="10"/>
                    </a:lnTo>
                    <a:lnTo>
                      <a:pt x="170" y="10"/>
                    </a:lnTo>
                    <a:close/>
                    <a:moveTo>
                      <a:pt x="244" y="136"/>
                    </a:moveTo>
                    <a:lnTo>
                      <a:pt x="246" y="131"/>
                    </a:lnTo>
                    <a:lnTo>
                      <a:pt x="249" y="130"/>
                    </a:lnTo>
                    <a:lnTo>
                      <a:pt x="248" y="126"/>
                    </a:lnTo>
                    <a:lnTo>
                      <a:pt x="241" y="128"/>
                    </a:lnTo>
                    <a:lnTo>
                      <a:pt x="239" y="133"/>
                    </a:lnTo>
                    <a:lnTo>
                      <a:pt x="244" y="136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43" name="Freeform 68"/>
              <p:cNvSpPr>
                <a:spLocks/>
              </p:cNvSpPr>
              <p:nvPr/>
            </p:nvSpPr>
            <p:spPr bwMode="auto">
              <a:xfrm>
                <a:off x="6300497" y="2757146"/>
                <a:ext cx="40669" cy="70556"/>
              </a:xfrm>
              <a:custGeom>
                <a:avLst/>
                <a:gdLst/>
                <a:ahLst/>
                <a:cxnLst>
                  <a:cxn ang="0">
                    <a:pos x="50" y="124"/>
                  </a:cxn>
                  <a:cxn ang="0">
                    <a:pos x="51" y="110"/>
                  </a:cxn>
                  <a:cxn ang="0">
                    <a:pos x="58" y="101"/>
                  </a:cxn>
                  <a:cxn ang="0">
                    <a:pos x="50" y="95"/>
                  </a:cxn>
                  <a:cxn ang="0">
                    <a:pos x="56" y="78"/>
                  </a:cxn>
                  <a:cxn ang="0">
                    <a:pos x="45" y="65"/>
                  </a:cxn>
                  <a:cxn ang="0">
                    <a:pos x="55" y="65"/>
                  </a:cxn>
                  <a:cxn ang="0">
                    <a:pos x="56" y="53"/>
                  </a:cxn>
                  <a:cxn ang="0">
                    <a:pos x="63" y="33"/>
                  </a:cxn>
                  <a:cxn ang="0">
                    <a:pos x="71" y="20"/>
                  </a:cxn>
                  <a:cxn ang="0">
                    <a:pos x="76" y="17"/>
                  </a:cxn>
                  <a:cxn ang="0">
                    <a:pos x="70" y="5"/>
                  </a:cxn>
                  <a:cxn ang="0">
                    <a:pos x="55" y="7"/>
                  </a:cxn>
                  <a:cxn ang="0">
                    <a:pos x="33" y="8"/>
                  </a:cxn>
                  <a:cxn ang="0">
                    <a:pos x="31" y="0"/>
                  </a:cxn>
                  <a:cxn ang="0">
                    <a:pos x="17" y="2"/>
                  </a:cxn>
                  <a:cxn ang="0">
                    <a:pos x="20" y="13"/>
                  </a:cxn>
                  <a:cxn ang="0">
                    <a:pos x="20" y="28"/>
                  </a:cxn>
                  <a:cxn ang="0">
                    <a:pos x="21" y="38"/>
                  </a:cxn>
                  <a:cxn ang="0">
                    <a:pos x="17" y="48"/>
                  </a:cxn>
                  <a:cxn ang="0">
                    <a:pos x="10" y="61"/>
                  </a:cxn>
                  <a:cxn ang="0">
                    <a:pos x="3" y="75"/>
                  </a:cxn>
                  <a:cxn ang="0">
                    <a:pos x="0" y="90"/>
                  </a:cxn>
                  <a:cxn ang="0">
                    <a:pos x="8" y="86"/>
                  </a:cxn>
                  <a:cxn ang="0">
                    <a:pos x="12" y="86"/>
                  </a:cxn>
                  <a:cxn ang="0">
                    <a:pos x="7" y="93"/>
                  </a:cxn>
                  <a:cxn ang="0">
                    <a:pos x="8" y="100"/>
                  </a:cxn>
                  <a:cxn ang="0">
                    <a:pos x="18" y="96"/>
                  </a:cxn>
                  <a:cxn ang="0">
                    <a:pos x="17" y="105"/>
                  </a:cxn>
                  <a:cxn ang="0">
                    <a:pos x="15" y="121"/>
                  </a:cxn>
                  <a:cxn ang="0">
                    <a:pos x="12" y="133"/>
                  </a:cxn>
                  <a:cxn ang="0">
                    <a:pos x="20" y="129"/>
                  </a:cxn>
                  <a:cxn ang="0">
                    <a:pos x="35" y="134"/>
                  </a:cxn>
                  <a:cxn ang="0">
                    <a:pos x="48" y="131"/>
                  </a:cxn>
                  <a:cxn ang="0">
                    <a:pos x="50" y="129"/>
                  </a:cxn>
                </a:cxnLst>
                <a:rect l="0" t="0" r="r" b="b"/>
                <a:pathLst>
                  <a:path w="76" h="134">
                    <a:moveTo>
                      <a:pt x="50" y="129"/>
                    </a:moveTo>
                    <a:lnTo>
                      <a:pt x="50" y="124"/>
                    </a:lnTo>
                    <a:lnTo>
                      <a:pt x="46" y="119"/>
                    </a:lnTo>
                    <a:lnTo>
                      <a:pt x="51" y="110"/>
                    </a:lnTo>
                    <a:lnTo>
                      <a:pt x="56" y="105"/>
                    </a:lnTo>
                    <a:lnTo>
                      <a:pt x="58" y="101"/>
                    </a:lnTo>
                    <a:lnTo>
                      <a:pt x="53" y="101"/>
                    </a:lnTo>
                    <a:lnTo>
                      <a:pt x="50" y="95"/>
                    </a:lnTo>
                    <a:lnTo>
                      <a:pt x="56" y="88"/>
                    </a:lnTo>
                    <a:lnTo>
                      <a:pt x="56" y="78"/>
                    </a:lnTo>
                    <a:lnTo>
                      <a:pt x="51" y="76"/>
                    </a:lnTo>
                    <a:lnTo>
                      <a:pt x="45" y="65"/>
                    </a:lnTo>
                    <a:lnTo>
                      <a:pt x="50" y="63"/>
                    </a:lnTo>
                    <a:lnTo>
                      <a:pt x="55" y="65"/>
                    </a:lnTo>
                    <a:lnTo>
                      <a:pt x="61" y="56"/>
                    </a:lnTo>
                    <a:lnTo>
                      <a:pt x="56" y="53"/>
                    </a:lnTo>
                    <a:lnTo>
                      <a:pt x="61" y="48"/>
                    </a:lnTo>
                    <a:lnTo>
                      <a:pt x="63" y="33"/>
                    </a:lnTo>
                    <a:lnTo>
                      <a:pt x="61" y="28"/>
                    </a:lnTo>
                    <a:lnTo>
                      <a:pt x="71" y="20"/>
                    </a:lnTo>
                    <a:lnTo>
                      <a:pt x="75" y="20"/>
                    </a:lnTo>
                    <a:lnTo>
                      <a:pt x="76" y="17"/>
                    </a:lnTo>
                    <a:lnTo>
                      <a:pt x="71" y="10"/>
                    </a:lnTo>
                    <a:lnTo>
                      <a:pt x="70" y="5"/>
                    </a:lnTo>
                    <a:lnTo>
                      <a:pt x="58" y="3"/>
                    </a:lnTo>
                    <a:lnTo>
                      <a:pt x="55" y="7"/>
                    </a:lnTo>
                    <a:lnTo>
                      <a:pt x="41" y="5"/>
                    </a:lnTo>
                    <a:lnTo>
                      <a:pt x="33" y="8"/>
                    </a:lnTo>
                    <a:lnTo>
                      <a:pt x="30" y="5"/>
                    </a:lnTo>
                    <a:lnTo>
                      <a:pt x="31" y="0"/>
                    </a:lnTo>
                    <a:lnTo>
                      <a:pt x="26" y="0"/>
                    </a:lnTo>
                    <a:lnTo>
                      <a:pt x="17" y="2"/>
                    </a:lnTo>
                    <a:lnTo>
                      <a:pt x="17" y="5"/>
                    </a:lnTo>
                    <a:lnTo>
                      <a:pt x="20" y="13"/>
                    </a:lnTo>
                    <a:lnTo>
                      <a:pt x="18" y="26"/>
                    </a:lnTo>
                    <a:lnTo>
                      <a:pt x="20" y="28"/>
                    </a:lnTo>
                    <a:lnTo>
                      <a:pt x="18" y="35"/>
                    </a:lnTo>
                    <a:lnTo>
                      <a:pt x="21" y="38"/>
                    </a:lnTo>
                    <a:lnTo>
                      <a:pt x="18" y="41"/>
                    </a:lnTo>
                    <a:lnTo>
                      <a:pt x="17" y="48"/>
                    </a:lnTo>
                    <a:lnTo>
                      <a:pt x="15" y="55"/>
                    </a:lnTo>
                    <a:lnTo>
                      <a:pt x="10" y="61"/>
                    </a:lnTo>
                    <a:lnTo>
                      <a:pt x="10" y="66"/>
                    </a:lnTo>
                    <a:lnTo>
                      <a:pt x="3" y="75"/>
                    </a:lnTo>
                    <a:lnTo>
                      <a:pt x="0" y="86"/>
                    </a:lnTo>
                    <a:lnTo>
                      <a:pt x="0" y="90"/>
                    </a:lnTo>
                    <a:lnTo>
                      <a:pt x="5" y="90"/>
                    </a:lnTo>
                    <a:lnTo>
                      <a:pt x="8" y="86"/>
                    </a:lnTo>
                    <a:lnTo>
                      <a:pt x="13" y="85"/>
                    </a:lnTo>
                    <a:lnTo>
                      <a:pt x="12" y="86"/>
                    </a:lnTo>
                    <a:lnTo>
                      <a:pt x="13" y="90"/>
                    </a:lnTo>
                    <a:lnTo>
                      <a:pt x="7" y="93"/>
                    </a:lnTo>
                    <a:lnTo>
                      <a:pt x="7" y="96"/>
                    </a:lnTo>
                    <a:lnTo>
                      <a:pt x="8" y="100"/>
                    </a:lnTo>
                    <a:lnTo>
                      <a:pt x="12" y="96"/>
                    </a:lnTo>
                    <a:lnTo>
                      <a:pt x="18" y="96"/>
                    </a:lnTo>
                    <a:lnTo>
                      <a:pt x="15" y="100"/>
                    </a:lnTo>
                    <a:lnTo>
                      <a:pt x="17" y="105"/>
                    </a:lnTo>
                    <a:lnTo>
                      <a:pt x="15" y="110"/>
                    </a:lnTo>
                    <a:lnTo>
                      <a:pt x="15" y="121"/>
                    </a:lnTo>
                    <a:lnTo>
                      <a:pt x="13" y="129"/>
                    </a:lnTo>
                    <a:lnTo>
                      <a:pt x="12" y="133"/>
                    </a:lnTo>
                    <a:lnTo>
                      <a:pt x="13" y="133"/>
                    </a:lnTo>
                    <a:lnTo>
                      <a:pt x="20" y="129"/>
                    </a:lnTo>
                    <a:lnTo>
                      <a:pt x="30" y="133"/>
                    </a:lnTo>
                    <a:lnTo>
                      <a:pt x="35" y="134"/>
                    </a:lnTo>
                    <a:lnTo>
                      <a:pt x="41" y="131"/>
                    </a:lnTo>
                    <a:lnTo>
                      <a:pt x="48" y="131"/>
                    </a:lnTo>
                    <a:lnTo>
                      <a:pt x="50" y="129"/>
                    </a:lnTo>
                    <a:lnTo>
                      <a:pt x="50" y="129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44" name="Freeform 69"/>
              <p:cNvSpPr>
                <a:spLocks noEditPoints="1"/>
              </p:cNvSpPr>
              <p:nvPr/>
            </p:nvSpPr>
            <p:spPr bwMode="auto">
              <a:xfrm>
                <a:off x="6654750" y="2760258"/>
                <a:ext cx="111306" cy="88195"/>
              </a:xfrm>
              <a:custGeom>
                <a:avLst/>
                <a:gdLst/>
                <a:ahLst/>
                <a:cxnLst>
                  <a:cxn ang="0">
                    <a:pos x="131" y="16"/>
                  </a:cxn>
                  <a:cxn ang="0">
                    <a:pos x="98" y="15"/>
                  </a:cxn>
                  <a:cxn ang="0">
                    <a:pos x="52" y="23"/>
                  </a:cxn>
                  <a:cxn ang="0">
                    <a:pos x="17" y="60"/>
                  </a:cxn>
                  <a:cxn ang="0">
                    <a:pos x="37" y="91"/>
                  </a:cxn>
                  <a:cxn ang="0">
                    <a:pos x="66" y="100"/>
                  </a:cxn>
                  <a:cxn ang="0">
                    <a:pos x="71" y="105"/>
                  </a:cxn>
                  <a:cxn ang="0">
                    <a:pos x="38" y="110"/>
                  </a:cxn>
                  <a:cxn ang="0">
                    <a:pos x="60" y="138"/>
                  </a:cxn>
                  <a:cxn ang="0">
                    <a:pos x="73" y="146"/>
                  </a:cxn>
                  <a:cxn ang="0">
                    <a:pos x="83" y="131"/>
                  </a:cxn>
                  <a:cxn ang="0">
                    <a:pos x="88" y="123"/>
                  </a:cxn>
                  <a:cxn ang="0">
                    <a:pos x="81" y="111"/>
                  </a:cxn>
                  <a:cxn ang="0">
                    <a:pos x="101" y="106"/>
                  </a:cxn>
                  <a:cxn ang="0">
                    <a:pos x="75" y="85"/>
                  </a:cxn>
                  <a:cxn ang="0">
                    <a:pos x="80" y="70"/>
                  </a:cxn>
                  <a:cxn ang="0">
                    <a:pos x="73" y="58"/>
                  </a:cxn>
                  <a:cxn ang="0">
                    <a:pos x="75" y="38"/>
                  </a:cxn>
                  <a:cxn ang="0">
                    <a:pos x="88" y="43"/>
                  </a:cxn>
                  <a:cxn ang="0">
                    <a:pos x="105" y="43"/>
                  </a:cxn>
                  <a:cxn ang="0">
                    <a:pos x="105" y="31"/>
                  </a:cxn>
                  <a:cxn ang="0">
                    <a:pos x="130" y="25"/>
                  </a:cxn>
                  <a:cxn ang="0">
                    <a:pos x="156" y="5"/>
                  </a:cxn>
                  <a:cxn ang="0">
                    <a:pos x="10" y="70"/>
                  </a:cxn>
                  <a:cxn ang="0">
                    <a:pos x="5" y="58"/>
                  </a:cxn>
                  <a:cxn ang="0">
                    <a:pos x="25" y="90"/>
                  </a:cxn>
                  <a:cxn ang="0">
                    <a:pos x="32" y="103"/>
                  </a:cxn>
                  <a:cxn ang="0">
                    <a:pos x="22" y="105"/>
                  </a:cxn>
                  <a:cxn ang="0">
                    <a:pos x="33" y="114"/>
                  </a:cxn>
                  <a:cxn ang="0">
                    <a:pos x="33" y="113"/>
                  </a:cxn>
                  <a:cxn ang="0">
                    <a:pos x="183" y="168"/>
                  </a:cxn>
                  <a:cxn ang="0">
                    <a:pos x="196" y="159"/>
                  </a:cxn>
                  <a:cxn ang="0">
                    <a:pos x="209" y="146"/>
                  </a:cxn>
                  <a:cxn ang="0">
                    <a:pos x="196" y="159"/>
                  </a:cxn>
                  <a:cxn ang="0">
                    <a:pos x="166" y="143"/>
                  </a:cxn>
                  <a:cxn ang="0">
                    <a:pos x="174" y="113"/>
                  </a:cxn>
                  <a:cxn ang="0">
                    <a:pos x="163" y="113"/>
                  </a:cxn>
                  <a:cxn ang="0">
                    <a:pos x="151" y="96"/>
                  </a:cxn>
                  <a:cxn ang="0">
                    <a:pos x="148" y="78"/>
                  </a:cxn>
                  <a:cxn ang="0">
                    <a:pos x="161" y="71"/>
                  </a:cxn>
                  <a:cxn ang="0">
                    <a:pos x="154" y="71"/>
                  </a:cxn>
                  <a:cxn ang="0">
                    <a:pos x="140" y="35"/>
                  </a:cxn>
                  <a:cxn ang="0">
                    <a:pos x="131" y="50"/>
                  </a:cxn>
                  <a:cxn ang="0">
                    <a:pos x="125" y="50"/>
                  </a:cxn>
                  <a:cxn ang="0">
                    <a:pos x="115" y="33"/>
                  </a:cxn>
                  <a:cxn ang="0">
                    <a:pos x="96" y="80"/>
                  </a:cxn>
                  <a:cxn ang="0">
                    <a:pos x="88" y="75"/>
                  </a:cxn>
                  <a:cxn ang="0">
                    <a:pos x="118" y="83"/>
                  </a:cxn>
                  <a:cxn ang="0">
                    <a:pos x="154" y="121"/>
                  </a:cxn>
                  <a:cxn ang="0">
                    <a:pos x="115" y="143"/>
                  </a:cxn>
                  <a:cxn ang="0">
                    <a:pos x="118" y="123"/>
                  </a:cxn>
                  <a:cxn ang="0">
                    <a:pos x="116" y="119"/>
                  </a:cxn>
                  <a:cxn ang="0">
                    <a:pos x="135" y="133"/>
                  </a:cxn>
                  <a:cxn ang="0">
                    <a:pos x="141" y="133"/>
                  </a:cxn>
                  <a:cxn ang="0">
                    <a:pos x="135" y="116"/>
                  </a:cxn>
                  <a:cxn ang="0">
                    <a:pos x="126" y="111"/>
                  </a:cxn>
                  <a:cxn ang="0">
                    <a:pos x="76" y="81"/>
                  </a:cxn>
                  <a:cxn ang="0">
                    <a:pos x="103" y="86"/>
                  </a:cxn>
                  <a:cxn ang="0">
                    <a:pos x="120" y="105"/>
                  </a:cxn>
                  <a:cxn ang="0">
                    <a:pos x="105" y="96"/>
                  </a:cxn>
                  <a:cxn ang="0">
                    <a:pos x="85" y="85"/>
                  </a:cxn>
                  <a:cxn ang="0">
                    <a:pos x="88" y="151"/>
                  </a:cxn>
                  <a:cxn ang="0">
                    <a:pos x="85" y="144"/>
                  </a:cxn>
                </a:cxnLst>
                <a:rect l="0" t="0" r="r" b="b"/>
                <a:pathLst>
                  <a:path w="209" h="171">
                    <a:moveTo>
                      <a:pt x="156" y="0"/>
                    </a:moveTo>
                    <a:lnTo>
                      <a:pt x="154" y="0"/>
                    </a:lnTo>
                    <a:lnTo>
                      <a:pt x="148" y="3"/>
                    </a:lnTo>
                    <a:lnTo>
                      <a:pt x="148" y="8"/>
                    </a:lnTo>
                    <a:lnTo>
                      <a:pt x="150" y="12"/>
                    </a:lnTo>
                    <a:lnTo>
                      <a:pt x="146" y="15"/>
                    </a:lnTo>
                    <a:lnTo>
                      <a:pt x="136" y="13"/>
                    </a:lnTo>
                    <a:lnTo>
                      <a:pt x="131" y="16"/>
                    </a:lnTo>
                    <a:lnTo>
                      <a:pt x="128" y="13"/>
                    </a:lnTo>
                    <a:lnTo>
                      <a:pt x="123" y="13"/>
                    </a:lnTo>
                    <a:lnTo>
                      <a:pt x="120" y="16"/>
                    </a:lnTo>
                    <a:lnTo>
                      <a:pt x="115" y="16"/>
                    </a:lnTo>
                    <a:lnTo>
                      <a:pt x="115" y="12"/>
                    </a:lnTo>
                    <a:lnTo>
                      <a:pt x="108" y="12"/>
                    </a:lnTo>
                    <a:lnTo>
                      <a:pt x="101" y="12"/>
                    </a:lnTo>
                    <a:lnTo>
                      <a:pt x="98" y="15"/>
                    </a:lnTo>
                    <a:lnTo>
                      <a:pt x="91" y="16"/>
                    </a:lnTo>
                    <a:lnTo>
                      <a:pt x="83" y="16"/>
                    </a:lnTo>
                    <a:lnTo>
                      <a:pt x="81" y="15"/>
                    </a:lnTo>
                    <a:lnTo>
                      <a:pt x="78" y="18"/>
                    </a:lnTo>
                    <a:lnTo>
                      <a:pt x="73" y="18"/>
                    </a:lnTo>
                    <a:lnTo>
                      <a:pt x="68" y="21"/>
                    </a:lnTo>
                    <a:lnTo>
                      <a:pt x="56" y="20"/>
                    </a:lnTo>
                    <a:lnTo>
                      <a:pt x="52" y="23"/>
                    </a:lnTo>
                    <a:lnTo>
                      <a:pt x="50" y="25"/>
                    </a:lnTo>
                    <a:lnTo>
                      <a:pt x="43" y="26"/>
                    </a:lnTo>
                    <a:lnTo>
                      <a:pt x="33" y="33"/>
                    </a:lnTo>
                    <a:lnTo>
                      <a:pt x="33" y="38"/>
                    </a:lnTo>
                    <a:lnTo>
                      <a:pt x="30" y="45"/>
                    </a:lnTo>
                    <a:lnTo>
                      <a:pt x="20" y="48"/>
                    </a:lnTo>
                    <a:lnTo>
                      <a:pt x="20" y="53"/>
                    </a:lnTo>
                    <a:lnTo>
                      <a:pt x="17" y="60"/>
                    </a:lnTo>
                    <a:lnTo>
                      <a:pt x="13" y="61"/>
                    </a:lnTo>
                    <a:lnTo>
                      <a:pt x="13" y="61"/>
                    </a:lnTo>
                    <a:lnTo>
                      <a:pt x="13" y="68"/>
                    </a:lnTo>
                    <a:lnTo>
                      <a:pt x="22" y="73"/>
                    </a:lnTo>
                    <a:lnTo>
                      <a:pt x="27" y="80"/>
                    </a:lnTo>
                    <a:lnTo>
                      <a:pt x="30" y="80"/>
                    </a:lnTo>
                    <a:lnTo>
                      <a:pt x="30" y="83"/>
                    </a:lnTo>
                    <a:lnTo>
                      <a:pt x="37" y="91"/>
                    </a:lnTo>
                    <a:lnTo>
                      <a:pt x="38" y="96"/>
                    </a:lnTo>
                    <a:lnTo>
                      <a:pt x="42" y="98"/>
                    </a:lnTo>
                    <a:lnTo>
                      <a:pt x="45" y="93"/>
                    </a:lnTo>
                    <a:lnTo>
                      <a:pt x="48" y="98"/>
                    </a:lnTo>
                    <a:lnTo>
                      <a:pt x="55" y="98"/>
                    </a:lnTo>
                    <a:lnTo>
                      <a:pt x="56" y="95"/>
                    </a:lnTo>
                    <a:lnTo>
                      <a:pt x="60" y="96"/>
                    </a:lnTo>
                    <a:lnTo>
                      <a:pt x="66" y="100"/>
                    </a:lnTo>
                    <a:lnTo>
                      <a:pt x="71" y="98"/>
                    </a:lnTo>
                    <a:lnTo>
                      <a:pt x="71" y="100"/>
                    </a:lnTo>
                    <a:lnTo>
                      <a:pt x="75" y="100"/>
                    </a:lnTo>
                    <a:lnTo>
                      <a:pt x="76" y="101"/>
                    </a:lnTo>
                    <a:lnTo>
                      <a:pt x="83" y="103"/>
                    </a:lnTo>
                    <a:lnTo>
                      <a:pt x="78" y="105"/>
                    </a:lnTo>
                    <a:lnTo>
                      <a:pt x="75" y="108"/>
                    </a:lnTo>
                    <a:lnTo>
                      <a:pt x="71" y="105"/>
                    </a:lnTo>
                    <a:lnTo>
                      <a:pt x="68" y="105"/>
                    </a:lnTo>
                    <a:lnTo>
                      <a:pt x="58" y="98"/>
                    </a:lnTo>
                    <a:lnTo>
                      <a:pt x="53" y="100"/>
                    </a:lnTo>
                    <a:lnTo>
                      <a:pt x="50" y="103"/>
                    </a:lnTo>
                    <a:lnTo>
                      <a:pt x="45" y="100"/>
                    </a:lnTo>
                    <a:lnTo>
                      <a:pt x="42" y="105"/>
                    </a:lnTo>
                    <a:lnTo>
                      <a:pt x="40" y="105"/>
                    </a:lnTo>
                    <a:lnTo>
                      <a:pt x="38" y="110"/>
                    </a:lnTo>
                    <a:lnTo>
                      <a:pt x="43" y="114"/>
                    </a:lnTo>
                    <a:lnTo>
                      <a:pt x="48" y="116"/>
                    </a:lnTo>
                    <a:lnTo>
                      <a:pt x="53" y="121"/>
                    </a:lnTo>
                    <a:lnTo>
                      <a:pt x="55" y="124"/>
                    </a:lnTo>
                    <a:lnTo>
                      <a:pt x="52" y="126"/>
                    </a:lnTo>
                    <a:lnTo>
                      <a:pt x="53" y="129"/>
                    </a:lnTo>
                    <a:lnTo>
                      <a:pt x="56" y="134"/>
                    </a:lnTo>
                    <a:lnTo>
                      <a:pt x="60" y="138"/>
                    </a:lnTo>
                    <a:lnTo>
                      <a:pt x="61" y="136"/>
                    </a:lnTo>
                    <a:lnTo>
                      <a:pt x="60" y="133"/>
                    </a:lnTo>
                    <a:lnTo>
                      <a:pt x="61" y="129"/>
                    </a:lnTo>
                    <a:lnTo>
                      <a:pt x="63" y="134"/>
                    </a:lnTo>
                    <a:lnTo>
                      <a:pt x="70" y="136"/>
                    </a:lnTo>
                    <a:lnTo>
                      <a:pt x="71" y="139"/>
                    </a:lnTo>
                    <a:lnTo>
                      <a:pt x="70" y="143"/>
                    </a:lnTo>
                    <a:lnTo>
                      <a:pt x="73" y="146"/>
                    </a:lnTo>
                    <a:lnTo>
                      <a:pt x="73" y="141"/>
                    </a:lnTo>
                    <a:lnTo>
                      <a:pt x="75" y="136"/>
                    </a:lnTo>
                    <a:lnTo>
                      <a:pt x="80" y="136"/>
                    </a:lnTo>
                    <a:lnTo>
                      <a:pt x="81" y="139"/>
                    </a:lnTo>
                    <a:lnTo>
                      <a:pt x="88" y="144"/>
                    </a:lnTo>
                    <a:lnTo>
                      <a:pt x="86" y="139"/>
                    </a:lnTo>
                    <a:lnTo>
                      <a:pt x="86" y="136"/>
                    </a:lnTo>
                    <a:lnTo>
                      <a:pt x="83" y="131"/>
                    </a:lnTo>
                    <a:lnTo>
                      <a:pt x="80" y="124"/>
                    </a:lnTo>
                    <a:lnTo>
                      <a:pt x="78" y="121"/>
                    </a:lnTo>
                    <a:lnTo>
                      <a:pt x="78" y="119"/>
                    </a:lnTo>
                    <a:lnTo>
                      <a:pt x="81" y="119"/>
                    </a:lnTo>
                    <a:lnTo>
                      <a:pt x="86" y="121"/>
                    </a:lnTo>
                    <a:lnTo>
                      <a:pt x="85" y="123"/>
                    </a:lnTo>
                    <a:lnTo>
                      <a:pt x="86" y="124"/>
                    </a:lnTo>
                    <a:lnTo>
                      <a:pt x="88" y="123"/>
                    </a:lnTo>
                    <a:lnTo>
                      <a:pt x="95" y="123"/>
                    </a:lnTo>
                    <a:lnTo>
                      <a:pt x="95" y="123"/>
                    </a:lnTo>
                    <a:lnTo>
                      <a:pt x="93" y="121"/>
                    </a:lnTo>
                    <a:lnTo>
                      <a:pt x="91" y="118"/>
                    </a:lnTo>
                    <a:lnTo>
                      <a:pt x="90" y="118"/>
                    </a:lnTo>
                    <a:lnTo>
                      <a:pt x="86" y="116"/>
                    </a:lnTo>
                    <a:lnTo>
                      <a:pt x="86" y="114"/>
                    </a:lnTo>
                    <a:lnTo>
                      <a:pt x="81" y="111"/>
                    </a:lnTo>
                    <a:lnTo>
                      <a:pt x="86" y="108"/>
                    </a:lnTo>
                    <a:lnTo>
                      <a:pt x="90" y="110"/>
                    </a:lnTo>
                    <a:lnTo>
                      <a:pt x="93" y="106"/>
                    </a:lnTo>
                    <a:lnTo>
                      <a:pt x="100" y="111"/>
                    </a:lnTo>
                    <a:lnTo>
                      <a:pt x="100" y="113"/>
                    </a:lnTo>
                    <a:lnTo>
                      <a:pt x="105" y="113"/>
                    </a:lnTo>
                    <a:lnTo>
                      <a:pt x="106" y="111"/>
                    </a:lnTo>
                    <a:lnTo>
                      <a:pt x="101" y="106"/>
                    </a:lnTo>
                    <a:lnTo>
                      <a:pt x="103" y="101"/>
                    </a:lnTo>
                    <a:lnTo>
                      <a:pt x="101" y="98"/>
                    </a:lnTo>
                    <a:lnTo>
                      <a:pt x="90" y="91"/>
                    </a:lnTo>
                    <a:lnTo>
                      <a:pt x="86" y="91"/>
                    </a:lnTo>
                    <a:lnTo>
                      <a:pt x="85" y="88"/>
                    </a:lnTo>
                    <a:lnTo>
                      <a:pt x="81" y="88"/>
                    </a:lnTo>
                    <a:lnTo>
                      <a:pt x="80" y="86"/>
                    </a:lnTo>
                    <a:lnTo>
                      <a:pt x="75" y="85"/>
                    </a:lnTo>
                    <a:lnTo>
                      <a:pt x="70" y="81"/>
                    </a:lnTo>
                    <a:lnTo>
                      <a:pt x="75" y="81"/>
                    </a:lnTo>
                    <a:lnTo>
                      <a:pt x="78" y="78"/>
                    </a:lnTo>
                    <a:lnTo>
                      <a:pt x="78" y="75"/>
                    </a:lnTo>
                    <a:lnTo>
                      <a:pt x="73" y="75"/>
                    </a:lnTo>
                    <a:lnTo>
                      <a:pt x="76" y="71"/>
                    </a:lnTo>
                    <a:lnTo>
                      <a:pt x="76" y="68"/>
                    </a:lnTo>
                    <a:lnTo>
                      <a:pt x="80" y="70"/>
                    </a:lnTo>
                    <a:lnTo>
                      <a:pt x="83" y="73"/>
                    </a:lnTo>
                    <a:lnTo>
                      <a:pt x="81" y="75"/>
                    </a:lnTo>
                    <a:lnTo>
                      <a:pt x="81" y="76"/>
                    </a:lnTo>
                    <a:lnTo>
                      <a:pt x="85" y="76"/>
                    </a:lnTo>
                    <a:lnTo>
                      <a:pt x="86" y="71"/>
                    </a:lnTo>
                    <a:lnTo>
                      <a:pt x="83" y="68"/>
                    </a:lnTo>
                    <a:lnTo>
                      <a:pt x="75" y="60"/>
                    </a:lnTo>
                    <a:lnTo>
                      <a:pt x="73" y="58"/>
                    </a:lnTo>
                    <a:lnTo>
                      <a:pt x="71" y="55"/>
                    </a:lnTo>
                    <a:lnTo>
                      <a:pt x="66" y="50"/>
                    </a:lnTo>
                    <a:lnTo>
                      <a:pt x="68" y="48"/>
                    </a:lnTo>
                    <a:lnTo>
                      <a:pt x="66" y="40"/>
                    </a:lnTo>
                    <a:lnTo>
                      <a:pt x="70" y="35"/>
                    </a:lnTo>
                    <a:lnTo>
                      <a:pt x="76" y="33"/>
                    </a:lnTo>
                    <a:lnTo>
                      <a:pt x="76" y="38"/>
                    </a:lnTo>
                    <a:lnTo>
                      <a:pt x="75" y="38"/>
                    </a:lnTo>
                    <a:lnTo>
                      <a:pt x="75" y="40"/>
                    </a:lnTo>
                    <a:lnTo>
                      <a:pt x="81" y="43"/>
                    </a:lnTo>
                    <a:lnTo>
                      <a:pt x="83" y="48"/>
                    </a:lnTo>
                    <a:lnTo>
                      <a:pt x="88" y="53"/>
                    </a:lnTo>
                    <a:lnTo>
                      <a:pt x="93" y="51"/>
                    </a:lnTo>
                    <a:lnTo>
                      <a:pt x="90" y="50"/>
                    </a:lnTo>
                    <a:lnTo>
                      <a:pt x="86" y="46"/>
                    </a:lnTo>
                    <a:lnTo>
                      <a:pt x="88" y="43"/>
                    </a:lnTo>
                    <a:lnTo>
                      <a:pt x="93" y="45"/>
                    </a:lnTo>
                    <a:lnTo>
                      <a:pt x="96" y="50"/>
                    </a:lnTo>
                    <a:lnTo>
                      <a:pt x="100" y="51"/>
                    </a:lnTo>
                    <a:lnTo>
                      <a:pt x="101" y="48"/>
                    </a:lnTo>
                    <a:lnTo>
                      <a:pt x="98" y="46"/>
                    </a:lnTo>
                    <a:lnTo>
                      <a:pt x="95" y="45"/>
                    </a:lnTo>
                    <a:lnTo>
                      <a:pt x="95" y="41"/>
                    </a:lnTo>
                    <a:lnTo>
                      <a:pt x="105" y="43"/>
                    </a:lnTo>
                    <a:lnTo>
                      <a:pt x="108" y="45"/>
                    </a:lnTo>
                    <a:lnTo>
                      <a:pt x="108" y="43"/>
                    </a:lnTo>
                    <a:lnTo>
                      <a:pt x="103" y="40"/>
                    </a:lnTo>
                    <a:lnTo>
                      <a:pt x="98" y="38"/>
                    </a:lnTo>
                    <a:lnTo>
                      <a:pt x="95" y="35"/>
                    </a:lnTo>
                    <a:lnTo>
                      <a:pt x="96" y="31"/>
                    </a:lnTo>
                    <a:lnTo>
                      <a:pt x="101" y="33"/>
                    </a:lnTo>
                    <a:lnTo>
                      <a:pt x="105" y="31"/>
                    </a:lnTo>
                    <a:lnTo>
                      <a:pt x="106" y="25"/>
                    </a:lnTo>
                    <a:lnTo>
                      <a:pt x="110" y="23"/>
                    </a:lnTo>
                    <a:lnTo>
                      <a:pt x="116" y="28"/>
                    </a:lnTo>
                    <a:lnTo>
                      <a:pt x="120" y="28"/>
                    </a:lnTo>
                    <a:lnTo>
                      <a:pt x="125" y="23"/>
                    </a:lnTo>
                    <a:lnTo>
                      <a:pt x="125" y="21"/>
                    </a:lnTo>
                    <a:lnTo>
                      <a:pt x="126" y="21"/>
                    </a:lnTo>
                    <a:lnTo>
                      <a:pt x="130" y="25"/>
                    </a:lnTo>
                    <a:lnTo>
                      <a:pt x="140" y="25"/>
                    </a:lnTo>
                    <a:lnTo>
                      <a:pt x="146" y="26"/>
                    </a:lnTo>
                    <a:lnTo>
                      <a:pt x="153" y="26"/>
                    </a:lnTo>
                    <a:lnTo>
                      <a:pt x="154" y="20"/>
                    </a:lnTo>
                    <a:lnTo>
                      <a:pt x="154" y="16"/>
                    </a:lnTo>
                    <a:lnTo>
                      <a:pt x="159" y="13"/>
                    </a:lnTo>
                    <a:lnTo>
                      <a:pt x="161" y="7"/>
                    </a:lnTo>
                    <a:lnTo>
                      <a:pt x="156" y="5"/>
                    </a:lnTo>
                    <a:lnTo>
                      <a:pt x="156" y="0"/>
                    </a:lnTo>
                    <a:lnTo>
                      <a:pt x="156" y="0"/>
                    </a:lnTo>
                    <a:close/>
                    <a:moveTo>
                      <a:pt x="5" y="58"/>
                    </a:moveTo>
                    <a:lnTo>
                      <a:pt x="5" y="63"/>
                    </a:lnTo>
                    <a:lnTo>
                      <a:pt x="8" y="66"/>
                    </a:lnTo>
                    <a:lnTo>
                      <a:pt x="12" y="66"/>
                    </a:lnTo>
                    <a:lnTo>
                      <a:pt x="12" y="68"/>
                    </a:lnTo>
                    <a:lnTo>
                      <a:pt x="10" y="70"/>
                    </a:lnTo>
                    <a:lnTo>
                      <a:pt x="7" y="68"/>
                    </a:lnTo>
                    <a:lnTo>
                      <a:pt x="2" y="63"/>
                    </a:lnTo>
                    <a:lnTo>
                      <a:pt x="2" y="61"/>
                    </a:lnTo>
                    <a:lnTo>
                      <a:pt x="0" y="61"/>
                    </a:lnTo>
                    <a:lnTo>
                      <a:pt x="0" y="60"/>
                    </a:lnTo>
                    <a:lnTo>
                      <a:pt x="3" y="58"/>
                    </a:lnTo>
                    <a:lnTo>
                      <a:pt x="5" y="58"/>
                    </a:lnTo>
                    <a:lnTo>
                      <a:pt x="5" y="58"/>
                    </a:lnTo>
                    <a:close/>
                    <a:moveTo>
                      <a:pt x="25" y="90"/>
                    </a:moveTo>
                    <a:lnTo>
                      <a:pt x="25" y="88"/>
                    </a:lnTo>
                    <a:lnTo>
                      <a:pt x="27" y="85"/>
                    </a:lnTo>
                    <a:lnTo>
                      <a:pt x="28" y="85"/>
                    </a:lnTo>
                    <a:lnTo>
                      <a:pt x="28" y="88"/>
                    </a:lnTo>
                    <a:lnTo>
                      <a:pt x="27" y="90"/>
                    </a:lnTo>
                    <a:lnTo>
                      <a:pt x="25" y="90"/>
                    </a:lnTo>
                    <a:lnTo>
                      <a:pt x="25" y="90"/>
                    </a:lnTo>
                    <a:lnTo>
                      <a:pt x="25" y="90"/>
                    </a:lnTo>
                    <a:close/>
                    <a:moveTo>
                      <a:pt x="25" y="96"/>
                    </a:moveTo>
                    <a:lnTo>
                      <a:pt x="25" y="91"/>
                    </a:lnTo>
                    <a:lnTo>
                      <a:pt x="28" y="95"/>
                    </a:lnTo>
                    <a:lnTo>
                      <a:pt x="30" y="96"/>
                    </a:lnTo>
                    <a:lnTo>
                      <a:pt x="28" y="98"/>
                    </a:lnTo>
                    <a:lnTo>
                      <a:pt x="30" y="101"/>
                    </a:lnTo>
                    <a:lnTo>
                      <a:pt x="32" y="103"/>
                    </a:lnTo>
                    <a:lnTo>
                      <a:pt x="32" y="105"/>
                    </a:lnTo>
                    <a:lnTo>
                      <a:pt x="30" y="106"/>
                    </a:lnTo>
                    <a:lnTo>
                      <a:pt x="28" y="105"/>
                    </a:lnTo>
                    <a:lnTo>
                      <a:pt x="25" y="105"/>
                    </a:lnTo>
                    <a:lnTo>
                      <a:pt x="25" y="101"/>
                    </a:lnTo>
                    <a:lnTo>
                      <a:pt x="23" y="101"/>
                    </a:lnTo>
                    <a:lnTo>
                      <a:pt x="23" y="103"/>
                    </a:lnTo>
                    <a:lnTo>
                      <a:pt x="22" y="105"/>
                    </a:lnTo>
                    <a:lnTo>
                      <a:pt x="20" y="101"/>
                    </a:lnTo>
                    <a:lnTo>
                      <a:pt x="20" y="98"/>
                    </a:lnTo>
                    <a:lnTo>
                      <a:pt x="23" y="96"/>
                    </a:lnTo>
                    <a:lnTo>
                      <a:pt x="25" y="96"/>
                    </a:lnTo>
                    <a:lnTo>
                      <a:pt x="25" y="96"/>
                    </a:lnTo>
                    <a:close/>
                    <a:moveTo>
                      <a:pt x="33" y="113"/>
                    </a:moveTo>
                    <a:lnTo>
                      <a:pt x="35" y="114"/>
                    </a:lnTo>
                    <a:lnTo>
                      <a:pt x="33" y="114"/>
                    </a:lnTo>
                    <a:lnTo>
                      <a:pt x="32" y="116"/>
                    </a:lnTo>
                    <a:lnTo>
                      <a:pt x="30" y="114"/>
                    </a:lnTo>
                    <a:lnTo>
                      <a:pt x="27" y="111"/>
                    </a:lnTo>
                    <a:lnTo>
                      <a:pt x="27" y="110"/>
                    </a:lnTo>
                    <a:lnTo>
                      <a:pt x="28" y="108"/>
                    </a:lnTo>
                    <a:lnTo>
                      <a:pt x="32" y="110"/>
                    </a:lnTo>
                    <a:lnTo>
                      <a:pt x="33" y="113"/>
                    </a:lnTo>
                    <a:lnTo>
                      <a:pt x="33" y="113"/>
                    </a:lnTo>
                    <a:close/>
                    <a:moveTo>
                      <a:pt x="184" y="161"/>
                    </a:moveTo>
                    <a:lnTo>
                      <a:pt x="184" y="159"/>
                    </a:lnTo>
                    <a:lnTo>
                      <a:pt x="184" y="158"/>
                    </a:lnTo>
                    <a:lnTo>
                      <a:pt x="184" y="159"/>
                    </a:lnTo>
                    <a:lnTo>
                      <a:pt x="184" y="161"/>
                    </a:lnTo>
                    <a:lnTo>
                      <a:pt x="184" y="161"/>
                    </a:lnTo>
                    <a:close/>
                    <a:moveTo>
                      <a:pt x="183" y="171"/>
                    </a:moveTo>
                    <a:lnTo>
                      <a:pt x="183" y="168"/>
                    </a:lnTo>
                    <a:lnTo>
                      <a:pt x="181" y="164"/>
                    </a:lnTo>
                    <a:lnTo>
                      <a:pt x="184" y="161"/>
                    </a:lnTo>
                    <a:lnTo>
                      <a:pt x="184" y="164"/>
                    </a:lnTo>
                    <a:lnTo>
                      <a:pt x="186" y="168"/>
                    </a:lnTo>
                    <a:lnTo>
                      <a:pt x="184" y="171"/>
                    </a:lnTo>
                    <a:lnTo>
                      <a:pt x="183" y="171"/>
                    </a:lnTo>
                    <a:lnTo>
                      <a:pt x="183" y="171"/>
                    </a:lnTo>
                    <a:close/>
                    <a:moveTo>
                      <a:pt x="196" y="159"/>
                    </a:moveTo>
                    <a:lnTo>
                      <a:pt x="194" y="158"/>
                    </a:lnTo>
                    <a:lnTo>
                      <a:pt x="196" y="154"/>
                    </a:lnTo>
                    <a:lnTo>
                      <a:pt x="194" y="154"/>
                    </a:lnTo>
                    <a:lnTo>
                      <a:pt x="194" y="151"/>
                    </a:lnTo>
                    <a:lnTo>
                      <a:pt x="201" y="148"/>
                    </a:lnTo>
                    <a:lnTo>
                      <a:pt x="206" y="146"/>
                    </a:lnTo>
                    <a:lnTo>
                      <a:pt x="209" y="144"/>
                    </a:lnTo>
                    <a:lnTo>
                      <a:pt x="209" y="146"/>
                    </a:lnTo>
                    <a:lnTo>
                      <a:pt x="208" y="148"/>
                    </a:lnTo>
                    <a:lnTo>
                      <a:pt x="206" y="151"/>
                    </a:lnTo>
                    <a:lnTo>
                      <a:pt x="204" y="153"/>
                    </a:lnTo>
                    <a:lnTo>
                      <a:pt x="204" y="154"/>
                    </a:lnTo>
                    <a:lnTo>
                      <a:pt x="203" y="154"/>
                    </a:lnTo>
                    <a:lnTo>
                      <a:pt x="199" y="156"/>
                    </a:lnTo>
                    <a:lnTo>
                      <a:pt x="198" y="158"/>
                    </a:lnTo>
                    <a:lnTo>
                      <a:pt x="196" y="159"/>
                    </a:lnTo>
                    <a:lnTo>
                      <a:pt x="196" y="159"/>
                    </a:lnTo>
                    <a:close/>
                    <a:moveTo>
                      <a:pt x="163" y="144"/>
                    </a:moveTo>
                    <a:lnTo>
                      <a:pt x="161" y="143"/>
                    </a:lnTo>
                    <a:lnTo>
                      <a:pt x="163" y="141"/>
                    </a:lnTo>
                    <a:lnTo>
                      <a:pt x="166" y="139"/>
                    </a:lnTo>
                    <a:lnTo>
                      <a:pt x="168" y="141"/>
                    </a:lnTo>
                    <a:lnTo>
                      <a:pt x="166" y="143"/>
                    </a:lnTo>
                    <a:lnTo>
                      <a:pt x="166" y="143"/>
                    </a:lnTo>
                    <a:lnTo>
                      <a:pt x="163" y="144"/>
                    </a:lnTo>
                    <a:lnTo>
                      <a:pt x="163" y="144"/>
                    </a:lnTo>
                    <a:close/>
                    <a:moveTo>
                      <a:pt x="163" y="113"/>
                    </a:moveTo>
                    <a:lnTo>
                      <a:pt x="168" y="110"/>
                    </a:lnTo>
                    <a:lnTo>
                      <a:pt x="169" y="111"/>
                    </a:lnTo>
                    <a:lnTo>
                      <a:pt x="173" y="113"/>
                    </a:lnTo>
                    <a:lnTo>
                      <a:pt x="173" y="111"/>
                    </a:lnTo>
                    <a:lnTo>
                      <a:pt x="174" y="113"/>
                    </a:lnTo>
                    <a:lnTo>
                      <a:pt x="176" y="114"/>
                    </a:lnTo>
                    <a:lnTo>
                      <a:pt x="173" y="114"/>
                    </a:lnTo>
                    <a:lnTo>
                      <a:pt x="171" y="116"/>
                    </a:lnTo>
                    <a:lnTo>
                      <a:pt x="169" y="116"/>
                    </a:lnTo>
                    <a:lnTo>
                      <a:pt x="168" y="114"/>
                    </a:lnTo>
                    <a:lnTo>
                      <a:pt x="164" y="114"/>
                    </a:lnTo>
                    <a:lnTo>
                      <a:pt x="161" y="114"/>
                    </a:lnTo>
                    <a:lnTo>
                      <a:pt x="163" y="113"/>
                    </a:lnTo>
                    <a:lnTo>
                      <a:pt x="163" y="113"/>
                    </a:lnTo>
                    <a:close/>
                    <a:moveTo>
                      <a:pt x="154" y="90"/>
                    </a:moveTo>
                    <a:lnTo>
                      <a:pt x="156" y="96"/>
                    </a:lnTo>
                    <a:lnTo>
                      <a:pt x="154" y="100"/>
                    </a:lnTo>
                    <a:lnTo>
                      <a:pt x="151" y="101"/>
                    </a:lnTo>
                    <a:lnTo>
                      <a:pt x="150" y="98"/>
                    </a:lnTo>
                    <a:lnTo>
                      <a:pt x="150" y="96"/>
                    </a:lnTo>
                    <a:lnTo>
                      <a:pt x="151" y="96"/>
                    </a:lnTo>
                    <a:lnTo>
                      <a:pt x="151" y="93"/>
                    </a:lnTo>
                    <a:lnTo>
                      <a:pt x="148" y="91"/>
                    </a:lnTo>
                    <a:lnTo>
                      <a:pt x="148" y="90"/>
                    </a:lnTo>
                    <a:lnTo>
                      <a:pt x="151" y="88"/>
                    </a:lnTo>
                    <a:lnTo>
                      <a:pt x="154" y="90"/>
                    </a:lnTo>
                    <a:lnTo>
                      <a:pt x="154" y="90"/>
                    </a:lnTo>
                    <a:lnTo>
                      <a:pt x="154" y="90"/>
                    </a:lnTo>
                    <a:close/>
                    <a:moveTo>
                      <a:pt x="148" y="78"/>
                    </a:moveTo>
                    <a:lnTo>
                      <a:pt x="145" y="75"/>
                    </a:lnTo>
                    <a:lnTo>
                      <a:pt x="146" y="71"/>
                    </a:lnTo>
                    <a:lnTo>
                      <a:pt x="153" y="70"/>
                    </a:lnTo>
                    <a:lnTo>
                      <a:pt x="154" y="68"/>
                    </a:lnTo>
                    <a:lnTo>
                      <a:pt x="159" y="68"/>
                    </a:lnTo>
                    <a:lnTo>
                      <a:pt x="161" y="68"/>
                    </a:lnTo>
                    <a:lnTo>
                      <a:pt x="159" y="71"/>
                    </a:lnTo>
                    <a:lnTo>
                      <a:pt x="161" y="71"/>
                    </a:lnTo>
                    <a:lnTo>
                      <a:pt x="161" y="75"/>
                    </a:lnTo>
                    <a:lnTo>
                      <a:pt x="161" y="80"/>
                    </a:lnTo>
                    <a:lnTo>
                      <a:pt x="156" y="80"/>
                    </a:lnTo>
                    <a:lnTo>
                      <a:pt x="153" y="78"/>
                    </a:lnTo>
                    <a:lnTo>
                      <a:pt x="154" y="76"/>
                    </a:lnTo>
                    <a:lnTo>
                      <a:pt x="156" y="75"/>
                    </a:lnTo>
                    <a:lnTo>
                      <a:pt x="158" y="71"/>
                    </a:lnTo>
                    <a:lnTo>
                      <a:pt x="154" y="71"/>
                    </a:lnTo>
                    <a:lnTo>
                      <a:pt x="153" y="75"/>
                    </a:lnTo>
                    <a:lnTo>
                      <a:pt x="151" y="78"/>
                    </a:lnTo>
                    <a:lnTo>
                      <a:pt x="150" y="78"/>
                    </a:lnTo>
                    <a:lnTo>
                      <a:pt x="148" y="78"/>
                    </a:lnTo>
                    <a:lnTo>
                      <a:pt x="148" y="78"/>
                    </a:lnTo>
                    <a:close/>
                    <a:moveTo>
                      <a:pt x="136" y="38"/>
                    </a:moveTo>
                    <a:lnTo>
                      <a:pt x="136" y="36"/>
                    </a:lnTo>
                    <a:lnTo>
                      <a:pt x="140" y="35"/>
                    </a:lnTo>
                    <a:lnTo>
                      <a:pt x="143" y="36"/>
                    </a:lnTo>
                    <a:lnTo>
                      <a:pt x="143" y="38"/>
                    </a:lnTo>
                    <a:lnTo>
                      <a:pt x="141" y="40"/>
                    </a:lnTo>
                    <a:lnTo>
                      <a:pt x="136" y="38"/>
                    </a:lnTo>
                    <a:lnTo>
                      <a:pt x="136" y="38"/>
                    </a:lnTo>
                    <a:close/>
                    <a:moveTo>
                      <a:pt x="126" y="48"/>
                    </a:moveTo>
                    <a:lnTo>
                      <a:pt x="130" y="48"/>
                    </a:lnTo>
                    <a:lnTo>
                      <a:pt x="131" y="50"/>
                    </a:lnTo>
                    <a:lnTo>
                      <a:pt x="133" y="48"/>
                    </a:lnTo>
                    <a:lnTo>
                      <a:pt x="136" y="50"/>
                    </a:lnTo>
                    <a:lnTo>
                      <a:pt x="133" y="51"/>
                    </a:lnTo>
                    <a:lnTo>
                      <a:pt x="133" y="56"/>
                    </a:lnTo>
                    <a:lnTo>
                      <a:pt x="130" y="55"/>
                    </a:lnTo>
                    <a:lnTo>
                      <a:pt x="128" y="55"/>
                    </a:lnTo>
                    <a:lnTo>
                      <a:pt x="126" y="53"/>
                    </a:lnTo>
                    <a:lnTo>
                      <a:pt x="125" y="50"/>
                    </a:lnTo>
                    <a:lnTo>
                      <a:pt x="126" y="48"/>
                    </a:lnTo>
                    <a:lnTo>
                      <a:pt x="126" y="48"/>
                    </a:lnTo>
                    <a:close/>
                    <a:moveTo>
                      <a:pt x="115" y="30"/>
                    </a:moveTo>
                    <a:lnTo>
                      <a:pt x="116" y="30"/>
                    </a:lnTo>
                    <a:lnTo>
                      <a:pt x="120" y="31"/>
                    </a:lnTo>
                    <a:lnTo>
                      <a:pt x="120" y="33"/>
                    </a:lnTo>
                    <a:lnTo>
                      <a:pt x="116" y="35"/>
                    </a:lnTo>
                    <a:lnTo>
                      <a:pt x="115" y="33"/>
                    </a:lnTo>
                    <a:lnTo>
                      <a:pt x="113" y="35"/>
                    </a:lnTo>
                    <a:lnTo>
                      <a:pt x="115" y="30"/>
                    </a:lnTo>
                    <a:lnTo>
                      <a:pt x="115" y="30"/>
                    </a:lnTo>
                    <a:close/>
                    <a:moveTo>
                      <a:pt x="91" y="75"/>
                    </a:moveTo>
                    <a:lnTo>
                      <a:pt x="93" y="73"/>
                    </a:lnTo>
                    <a:lnTo>
                      <a:pt x="96" y="75"/>
                    </a:lnTo>
                    <a:lnTo>
                      <a:pt x="96" y="78"/>
                    </a:lnTo>
                    <a:lnTo>
                      <a:pt x="96" y="80"/>
                    </a:lnTo>
                    <a:lnTo>
                      <a:pt x="91" y="75"/>
                    </a:lnTo>
                    <a:lnTo>
                      <a:pt x="91" y="75"/>
                    </a:lnTo>
                    <a:close/>
                    <a:moveTo>
                      <a:pt x="88" y="75"/>
                    </a:moveTo>
                    <a:lnTo>
                      <a:pt x="90" y="73"/>
                    </a:lnTo>
                    <a:lnTo>
                      <a:pt x="90" y="75"/>
                    </a:lnTo>
                    <a:lnTo>
                      <a:pt x="90" y="76"/>
                    </a:lnTo>
                    <a:lnTo>
                      <a:pt x="88" y="75"/>
                    </a:lnTo>
                    <a:lnTo>
                      <a:pt x="88" y="75"/>
                    </a:lnTo>
                    <a:close/>
                    <a:moveTo>
                      <a:pt x="115" y="80"/>
                    </a:moveTo>
                    <a:lnTo>
                      <a:pt x="116" y="78"/>
                    </a:lnTo>
                    <a:lnTo>
                      <a:pt x="120" y="81"/>
                    </a:lnTo>
                    <a:lnTo>
                      <a:pt x="121" y="81"/>
                    </a:lnTo>
                    <a:lnTo>
                      <a:pt x="121" y="85"/>
                    </a:lnTo>
                    <a:lnTo>
                      <a:pt x="120" y="86"/>
                    </a:lnTo>
                    <a:lnTo>
                      <a:pt x="120" y="83"/>
                    </a:lnTo>
                    <a:lnTo>
                      <a:pt x="118" y="83"/>
                    </a:lnTo>
                    <a:lnTo>
                      <a:pt x="115" y="80"/>
                    </a:lnTo>
                    <a:lnTo>
                      <a:pt x="115" y="80"/>
                    </a:lnTo>
                    <a:close/>
                    <a:moveTo>
                      <a:pt x="154" y="121"/>
                    </a:moveTo>
                    <a:lnTo>
                      <a:pt x="153" y="119"/>
                    </a:lnTo>
                    <a:lnTo>
                      <a:pt x="153" y="116"/>
                    </a:lnTo>
                    <a:lnTo>
                      <a:pt x="159" y="116"/>
                    </a:lnTo>
                    <a:lnTo>
                      <a:pt x="158" y="118"/>
                    </a:lnTo>
                    <a:lnTo>
                      <a:pt x="154" y="121"/>
                    </a:lnTo>
                    <a:lnTo>
                      <a:pt x="154" y="121"/>
                    </a:lnTo>
                    <a:close/>
                    <a:moveTo>
                      <a:pt x="115" y="143"/>
                    </a:moveTo>
                    <a:lnTo>
                      <a:pt x="116" y="139"/>
                    </a:lnTo>
                    <a:lnTo>
                      <a:pt x="120" y="139"/>
                    </a:lnTo>
                    <a:lnTo>
                      <a:pt x="120" y="143"/>
                    </a:lnTo>
                    <a:lnTo>
                      <a:pt x="116" y="143"/>
                    </a:lnTo>
                    <a:lnTo>
                      <a:pt x="115" y="143"/>
                    </a:lnTo>
                    <a:lnTo>
                      <a:pt x="115" y="143"/>
                    </a:lnTo>
                    <a:close/>
                    <a:moveTo>
                      <a:pt x="116" y="129"/>
                    </a:moveTo>
                    <a:lnTo>
                      <a:pt x="118" y="128"/>
                    </a:lnTo>
                    <a:lnTo>
                      <a:pt x="118" y="131"/>
                    </a:lnTo>
                    <a:lnTo>
                      <a:pt x="116" y="129"/>
                    </a:lnTo>
                    <a:lnTo>
                      <a:pt x="116" y="129"/>
                    </a:lnTo>
                    <a:close/>
                    <a:moveTo>
                      <a:pt x="116" y="126"/>
                    </a:moveTo>
                    <a:lnTo>
                      <a:pt x="116" y="121"/>
                    </a:lnTo>
                    <a:lnTo>
                      <a:pt x="118" y="123"/>
                    </a:lnTo>
                    <a:lnTo>
                      <a:pt x="118" y="124"/>
                    </a:lnTo>
                    <a:lnTo>
                      <a:pt x="118" y="124"/>
                    </a:lnTo>
                    <a:lnTo>
                      <a:pt x="116" y="126"/>
                    </a:lnTo>
                    <a:lnTo>
                      <a:pt x="116" y="126"/>
                    </a:lnTo>
                    <a:close/>
                    <a:moveTo>
                      <a:pt x="113" y="119"/>
                    </a:moveTo>
                    <a:lnTo>
                      <a:pt x="113" y="119"/>
                    </a:lnTo>
                    <a:lnTo>
                      <a:pt x="115" y="118"/>
                    </a:lnTo>
                    <a:lnTo>
                      <a:pt x="116" y="119"/>
                    </a:lnTo>
                    <a:lnTo>
                      <a:pt x="113" y="119"/>
                    </a:lnTo>
                    <a:lnTo>
                      <a:pt x="113" y="119"/>
                    </a:lnTo>
                    <a:close/>
                    <a:moveTo>
                      <a:pt x="135" y="133"/>
                    </a:moveTo>
                    <a:lnTo>
                      <a:pt x="133" y="131"/>
                    </a:lnTo>
                    <a:lnTo>
                      <a:pt x="135" y="128"/>
                    </a:lnTo>
                    <a:lnTo>
                      <a:pt x="136" y="128"/>
                    </a:lnTo>
                    <a:lnTo>
                      <a:pt x="138" y="131"/>
                    </a:lnTo>
                    <a:lnTo>
                      <a:pt x="135" y="133"/>
                    </a:lnTo>
                    <a:lnTo>
                      <a:pt x="135" y="133"/>
                    </a:lnTo>
                    <a:close/>
                    <a:moveTo>
                      <a:pt x="141" y="133"/>
                    </a:moveTo>
                    <a:lnTo>
                      <a:pt x="140" y="129"/>
                    </a:lnTo>
                    <a:lnTo>
                      <a:pt x="143" y="128"/>
                    </a:lnTo>
                    <a:lnTo>
                      <a:pt x="145" y="128"/>
                    </a:lnTo>
                    <a:lnTo>
                      <a:pt x="146" y="129"/>
                    </a:lnTo>
                    <a:lnTo>
                      <a:pt x="143" y="133"/>
                    </a:lnTo>
                    <a:lnTo>
                      <a:pt x="141" y="133"/>
                    </a:lnTo>
                    <a:lnTo>
                      <a:pt x="141" y="133"/>
                    </a:lnTo>
                    <a:close/>
                    <a:moveTo>
                      <a:pt x="140" y="123"/>
                    </a:moveTo>
                    <a:lnTo>
                      <a:pt x="140" y="121"/>
                    </a:lnTo>
                    <a:lnTo>
                      <a:pt x="141" y="121"/>
                    </a:lnTo>
                    <a:lnTo>
                      <a:pt x="140" y="123"/>
                    </a:lnTo>
                    <a:lnTo>
                      <a:pt x="140" y="123"/>
                    </a:lnTo>
                    <a:close/>
                    <a:moveTo>
                      <a:pt x="133" y="118"/>
                    </a:moveTo>
                    <a:lnTo>
                      <a:pt x="135" y="116"/>
                    </a:lnTo>
                    <a:lnTo>
                      <a:pt x="138" y="118"/>
                    </a:lnTo>
                    <a:lnTo>
                      <a:pt x="138" y="121"/>
                    </a:lnTo>
                    <a:lnTo>
                      <a:pt x="135" y="119"/>
                    </a:lnTo>
                    <a:lnTo>
                      <a:pt x="133" y="118"/>
                    </a:lnTo>
                    <a:lnTo>
                      <a:pt x="133" y="118"/>
                    </a:lnTo>
                    <a:close/>
                    <a:moveTo>
                      <a:pt x="121" y="108"/>
                    </a:moveTo>
                    <a:lnTo>
                      <a:pt x="125" y="108"/>
                    </a:lnTo>
                    <a:lnTo>
                      <a:pt x="126" y="111"/>
                    </a:lnTo>
                    <a:lnTo>
                      <a:pt x="130" y="114"/>
                    </a:lnTo>
                    <a:lnTo>
                      <a:pt x="130" y="116"/>
                    </a:lnTo>
                    <a:lnTo>
                      <a:pt x="128" y="116"/>
                    </a:lnTo>
                    <a:lnTo>
                      <a:pt x="123" y="113"/>
                    </a:lnTo>
                    <a:lnTo>
                      <a:pt x="121" y="111"/>
                    </a:lnTo>
                    <a:lnTo>
                      <a:pt x="121" y="108"/>
                    </a:lnTo>
                    <a:lnTo>
                      <a:pt x="121" y="108"/>
                    </a:lnTo>
                    <a:close/>
                    <a:moveTo>
                      <a:pt x="76" y="81"/>
                    </a:moveTo>
                    <a:lnTo>
                      <a:pt x="80" y="80"/>
                    </a:lnTo>
                    <a:lnTo>
                      <a:pt x="86" y="78"/>
                    </a:lnTo>
                    <a:lnTo>
                      <a:pt x="90" y="81"/>
                    </a:lnTo>
                    <a:lnTo>
                      <a:pt x="95" y="83"/>
                    </a:lnTo>
                    <a:lnTo>
                      <a:pt x="98" y="86"/>
                    </a:lnTo>
                    <a:lnTo>
                      <a:pt x="98" y="86"/>
                    </a:lnTo>
                    <a:lnTo>
                      <a:pt x="101" y="86"/>
                    </a:lnTo>
                    <a:lnTo>
                      <a:pt x="103" y="86"/>
                    </a:lnTo>
                    <a:lnTo>
                      <a:pt x="108" y="91"/>
                    </a:lnTo>
                    <a:lnTo>
                      <a:pt x="110" y="95"/>
                    </a:lnTo>
                    <a:lnTo>
                      <a:pt x="110" y="96"/>
                    </a:lnTo>
                    <a:lnTo>
                      <a:pt x="111" y="98"/>
                    </a:lnTo>
                    <a:lnTo>
                      <a:pt x="111" y="101"/>
                    </a:lnTo>
                    <a:lnTo>
                      <a:pt x="115" y="105"/>
                    </a:lnTo>
                    <a:lnTo>
                      <a:pt x="115" y="103"/>
                    </a:lnTo>
                    <a:lnTo>
                      <a:pt x="120" y="105"/>
                    </a:lnTo>
                    <a:lnTo>
                      <a:pt x="118" y="108"/>
                    </a:lnTo>
                    <a:lnTo>
                      <a:pt x="116" y="108"/>
                    </a:lnTo>
                    <a:lnTo>
                      <a:pt x="113" y="108"/>
                    </a:lnTo>
                    <a:lnTo>
                      <a:pt x="110" y="106"/>
                    </a:lnTo>
                    <a:lnTo>
                      <a:pt x="108" y="105"/>
                    </a:lnTo>
                    <a:lnTo>
                      <a:pt x="110" y="101"/>
                    </a:lnTo>
                    <a:lnTo>
                      <a:pt x="106" y="100"/>
                    </a:lnTo>
                    <a:lnTo>
                      <a:pt x="105" y="96"/>
                    </a:lnTo>
                    <a:lnTo>
                      <a:pt x="103" y="95"/>
                    </a:lnTo>
                    <a:lnTo>
                      <a:pt x="100" y="95"/>
                    </a:lnTo>
                    <a:lnTo>
                      <a:pt x="95" y="91"/>
                    </a:lnTo>
                    <a:lnTo>
                      <a:pt x="93" y="90"/>
                    </a:lnTo>
                    <a:lnTo>
                      <a:pt x="90" y="88"/>
                    </a:lnTo>
                    <a:lnTo>
                      <a:pt x="88" y="86"/>
                    </a:lnTo>
                    <a:lnTo>
                      <a:pt x="86" y="86"/>
                    </a:lnTo>
                    <a:lnTo>
                      <a:pt x="85" y="85"/>
                    </a:lnTo>
                    <a:lnTo>
                      <a:pt x="83" y="83"/>
                    </a:lnTo>
                    <a:lnTo>
                      <a:pt x="80" y="83"/>
                    </a:lnTo>
                    <a:lnTo>
                      <a:pt x="76" y="81"/>
                    </a:lnTo>
                    <a:lnTo>
                      <a:pt x="76" y="81"/>
                    </a:lnTo>
                    <a:close/>
                    <a:moveTo>
                      <a:pt x="83" y="146"/>
                    </a:moveTo>
                    <a:lnTo>
                      <a:pt x="85" y="146"/>
                    </a:lnTo>
                    <a:lnTo>
                      <a:pt x="85" y="149"/>
                    </a:lnTo>
                    <a:lnTo>
                      <a:pt x="88" y="151"/>
                    </a:lnTo>
                    <a:lnTo>
                      <a:pt x="86" y="154"/>
                    </a:lnTo>
                    <a:lnTo>
                      <a:pt x="83" y="154"/>
                    </a:lnTo>
                    <a:lnTo>
                      <a:pt x="83" y="151"/>
                    </a:lnTo>
                    <a:lnTo>
                      <a:pt x="83" y="149"/>
                    </a:lnTo>
                    <a:lnTo>
                      <a:pt x="83" y="146"/>
                    </a:lnTo>
                    <a:lnTo>
                      <a:pt x="83" y="146"/>
                    </a:lnTo>
                    <a:close/>
                    <a:moveTo>
                      <a:pt x="83" y="143"/>
                    </a:moveTo>
                    <a:lnTo>
                      <a:pt x="85" y="144"/>
                    </a:lnTo>
                    <a:lnTo>
                      <a:pt x="83" y="144"/>
                    </a:lnTo>
                    <a:lnTo>
                      <a:pt x="83" y="143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45" name="Freeform 72"/>
              <p:cNvSpPr>
                <a:spLocks/>
              </p:cNvSpPr>
              <p:nvPr/>
            </p:nvSpPr>
            <p:spPr bwMode="auto">
              <a:xfrm>
                <a:off x="6944787" y="2763372"/>
                <a:ext cx="46020" cy="34241"/>
              </a:xfrm>
              <a:custGeom>
                <a:avLst/>
                <a:gdLst/>
                <a:ahLst/>
                <a:cxnLst>
                  <a:cxn ang="0">
                    <a:pos x="0" y="5"/>
                  </a:cxn>
                  <a:cxn ang="0">
                    <a:pos x="7" y="3"/>
                  </a:cxn>
                  <a:cxn ang="0">
                    <a:pos x="18" y="0"/>
                  </a:cxn>
                  <a:cxn ang="0">
                    <a:pos x="22" y="1"/>
                  </a:cxn>
                  <a:cxn ang="0">
                    <a:pos x="35" y="1"/>
                  </a:cxn>
                  <a:cxn ang="0">
                    <a:pos x="40" y="6"/>
                  </a:cxn>
                  <a:cxn ang="0">
                    <a:pos x="50" y="6"/>
                  </a:cxn>
                  <a:cxn ang="0">
                    <a:pos x="55" y="11"/>
                  </a:cxn>
                  <a:cxn ang="0">
                    <a:pos x="53" y="16"/>
                  </a:cxn>
                  <a:cxn ang="0">
                    <a:pos x="53" y="19"/>
                  </a:cxn>
                  <a:cxn ang="0">
                    <a:pos x="63" y="28"/>
                  </a:cxn>
                  <a:cxn ang="0">
                    <a:pos x="63" y="33"/>
                  </a:cxn>
                  <a:cxn ang="0">
                    <a:pos x="60" y="34"/>
                  </a:cxn>
                  <a:cxn ang="0">
                    <a:pos x="63" y="41"/>
                  </a:cxn>
                  <a:cxn ang="0">
                    <a:pos x="73" y="48"/>
                  </a:cxn>
                  <a:cxn ang="0">
                    <a:pos x="82" y="48"/>
                  </a:cxn>
                  <a:cxn ang="0">
                    <a:pos x="87" y="53"/>
                  </a:cxn>
                  <a:cxn ang="0">
                    <a:pos x="80" y="53"/>
                  </a:cxn>
                  <a:cxn ang="0">
                    <a:pos x="85" y="59"/>
                  </a:cxn>
                  <a:cxn ang="0">
                    <a:pos x="83" y="61"/>
                  </a:cxn>
                  <a:cxn ang="0">
                    <a:pos x="83" y="66"/>
                  </a:cxn>
                  <a:cxn ang="0">
                    <a:pos x="77" y="66"/>
                  </a:cxn>
                  <a:cxn ang="0">
                    <a:pos x="67" y="53"/>
                  </a:cxn>
                  <a:cxn ang="0">
                    <a:pos x="60" y="51"/>
                  </a:cxn>
                  <a:cxn ang="0">
                    <a:pos x="57" y="43"/>
                  </a:cxn>
                  <a:cxn ang="0">
                    <a:pos x="52" y="43"/>
                  </a:cxn>
                  <a:cxn ang="0">
                    <a:pos x="50" y="46"/>
                  </a:cxn>
                  <a:cxn ang="0">
                    <a:pos x="43" y="39"/>
                  </a:cxn>
                  <a:cxn ang="0">
                    <a:pos x="38" y="43"/>
                  </a:cxn>
                  <a:cxn ang="0">
                    <a:pos x="35" y="43"/>
                  </a:cxn>
                  <a:cxn ang="0">
                    <a:pos x="33" y="39"/>
                  </a:cxn>
                  <a:cxn ang="0">
                    <a:pos x="28" y="36"/>
                  </a:cxn>
                  <a:cxn ang="0">
                    <a:pos x="23" y="36"/>
                  </a:cxn>
                  <a:cxn ang="0">
                    <a:pos x="17" y="36"/>
                  </a:cxn>
                  <a:cxn ang="0">
                    <a:pos x="10" y="33"/>
                  </a:cxn>
                  <a:cxn ang="0">
                    <a:pos x="10" y="23"/>
                  </a:cxn>
                  <a:cxn ang="0">
                    <a:pos x="10" y="16"/>
                  </a:cxn>
                  <a:cxn ang="0">
                    <a:pos x="8" y="11"/>
                  </a:cxn>
                  <a:cxn ang="0">
                    <a:pos x="4" y="11"/>
                  </a:cxn>
                  <a:cxn ang="0">
                    <a:pos x="4" y="8"/>
                  </a:cxn>
                  <a:cxn ang="0">
                    <a:pos x="0" y="5"/>
                  </a:cxn>
                </a:cxnLst>
                <a:rect l="0" t="0" r="r" b="b"/>
                <a:pathLst>
                  <a:path w="87" h="66">
                    <a:moveTo>
                      <a:pt x="0" y="5"/>
                    </a:moveTo>
                    <a:lnTo>
                      <a:pt x="7" y="3"/>
                    </a:lnTo>
                    <a:lnTo>
                      <a:pt x="18" y="0"/>
                    </a:lnTo>
                    <a:lnTo>
                      <a:pt x="22" y="1"/>
                    </a:lnTo>
                    <a:lnTo>
                      <a:pt x="35" y="1"/>
                    </a:lnTo>
                    <a:lnTo>
                      <a:pt x="40" y="6"/>
                    </a:lnTo>
                    <a:lnTo>
                      <a:pt x="50" y="6"/>
                    </a:lnTo>
                    <a:lnTo>
                      <a:pt x="55" y="11"/>
                    </a:lnTo>
                    <a:lnTo>
                      <a:pt x="53" y="16"/>
                    </a:lnTo>
                    <a:lnTo>
                      <a:pt x="53" y="19"/>
                    </a:lnTo>
                    <a:lnTo>
                      <a:pt x="63" y="28"/>
                    </a:lnTo>
                    <a:lnTo>
                      <a:pt x="63" y="33"/>
                    </a:lnTo>
                    <a:lnTo>
                      <a:pt x="60" y="34"/>
                    </a:lnTo>
                    <a:lnTo>
                      <a:pt x="63" y="41"/>
                    </a:lnTo>
                    <a:lnTo>
                      <a:pt x="73" y="48"/>
                    </a:lnTo>
                    <a:lnTo>
                      <a:pt x="82" y="48"/>
                    </a:lnTo>
                    <a:lnTo>
                      <a:pt x="87" y="53"/>
                    </a:lnTo>
                    <a:lnTo>
                      <a:pt x="80" y="53"/>
                    </a:lnTo>
                    <a:lnTo>
                      <a:pt x="85" y="59"/>
                    </a:lnTo>
                    <a:lnTo>
                      <a:pt x="83" y="61"/>
                    </a:lnTo>
                    <a:lnTo>
                      <a:pt x="83" y="66"/>
                    </a:lnTo>
                    <a:lnTo>
                      <a:pt x="77" y="66"/>
                    </a:lnTo>
                    <a:lnTo>
                      <a:pt x="67" y="53"/>
                    </a:lnTo>
                    <a:lnTo>
                      <a:pt x="60" y="51"/>
                    </a:lnTo>
                    <a:lnTo>
                      <a:pt x="57" y="43"/>
                    </a:lnTo>
                    <a:lnTo>
                      <a:pt x="52" y="43"/>
                    </a:lnTo>
                    <a:lnTo>
                      <a:pt x="50" y="46"/>
                    </a:lnTo>
                    <a:lnTo>
                      <a:pt x="43" y="39"/>
                    </a:lnTo>
                    <a:lnTo>
                      <a:pt x="38" y="43"/>
                    </a:lnTo>
                    <a:lnTo>
                      <a:pt x="35" y="43"/>
                    </a:lnTo>
                    <a:lnTo>
                      <a:pt x="33" y="39"/>
                    </a:lnTo>
                    <a:lnTo>
                      <a:pt x="28" y="36"/>
                    </a:lnTo>
                    <a:lnTo>
                      <a:pt x="23" y="36"/>
                    </a:lnTo>
                    <a:lnTo>
                      <a:pt x="17" y="36"/>
                    </a:lnTo>
                    <a:lnTo>
                      <a:pt x="10" y="33"/>
                    </a:lnTo>
                    <a:lnTo>
                      <a:pt x="10" y="23"/>
                    </a:lnTo>
                    <a:lnTo>
                      <a:pt x="10" y="16"/>
                    </a:lnTo>
                    <a:lnTo>
                      <a:pt x="8" y="11"/>
                    </a:lnTo>
                    <a:lnTo>
                      <a:pt x="4" y="11"/>
                    </a:lnTo>
                    <a:lnTo>
                      <a:pt x="4" y="8"/>
                    </a:lnTo>
                    <a:lnTo>
                      <a:pt x="0" y="5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46" name="Freeform 73"/>
              <p:cNvSpPr>
                <a:spLocks noEditPoints="1"/>
              </p:cNvSpPr>
              <p:nvPr/>
            </p:nvSpPr>
            <p:spPr bwMode="auto">
              <a:xfrm>
                <a:off x="6728597" y="2756108"/>
                <a:ext cx="240806" cy="84045"/>
              </a:xfrm>
              <a:custGeom>
                <a:avLst/>
                <a:gdLst/>
                <a:ahLst/>
                <a:cxnLst>
                  <a:cxn ang="0">
                    <a:pos x="21" y="15"/>
                  </a:cxn>
                  <a:cxn ang="0">
                    <a:pos x="34" y="0"/>
                  </a:cxn>
                  <a:cxn ang="0">
                    <a:pos x="63" y="18"/>
                  </a:cxn>
                  <a:cxn ang="0">
                    <a:pos x="59" y="29"/>
                  </a:cxn>
                  <a:cxn ang="0">
                    <a:pos x="24" y="44"/>
                  </a:cxn>
                  <a:cxn ang="0">
                    <a:pos x="19" y="41"/>
                  </a:cxn>
                  <a:cxn ang="0">
                    <a:pos x="6" y="34"/>
                  </a:cxn>
                  <a:cxn ang="0">
                    <a:pos x="342" y="26"/>
                  </a:cxn>
                  <a:cxn ang="0">
                    <a:pos x="313" y="23"/>
                  </a:cxn>
                  <a:cxn ang="0">
                    <a:pos x="274" y="26"/>
                  </a:cxn>
                  <a:cxn ang="0">
                    <a:pos x="242" y="18"/>
                  </a:cxn>
                  <a:cxn ang="0">
                    <a:pos x="222" y="10"/>
                  </a:cxn>
                  <a:cxn ang="0">
                    <a:pos x="196" y="1"/>
                  </a:cxn>
                  <a:cxn ang="0">
                    <a:pos x="154" y="8"/>
                  </a:cxn>
                  <a:cxn ang="0">
                    <a:pos x="129" y="23"/>
                  </a:cxn>
                  <a:cxn ang="0">
                    <a:pos x="99" y="24"/>
                  </a:cxn>
                  <a:cxn ang="0">
                    <a:pos x="79" y="36"/>
                  </a:cxn>
                  <a:cxn ang="0">
                    <a:pos x="69" y="44"/>
                  </a:cxn>
                  <a:cxn ang="0">
                    <a:pos x="58" y="48"/>
                  </a:cxn>
                  <a:cxn ang="0">
                    <a:pos x="33" y="46"/>
                  </a:cxn>
                  <a:cxn ang="0">
                    <a:pos x="14" y="69"/>
                  </a:cxn>
                  <a:cxn ang="0">
                    <a:pos x="33" y="71"/>
                  </a:cxn>
                  <a:cxn ang="0">
                    <a:pos x="31" y="88"/>
                  </a:cxn>
                  <a:cxn ang="0">
                    <a:pos x="33" y="96"/>
                  </a:cxn>
                  <a:cxn ang="0">
                    <a:pos x="19" y="99"/>
                  </a:cxn>
                  <a:cxn ang="0">
                    <a:pos x="29" y="113"/>
                  </a:cxn>
                  <a:cxn ang="0">
                    <a:pos x="39" y="129"/>
                  </a:cxn>
                  <a:cxn ang="0">
                    <a:pos x="44" y="139"/>
                  </a:cxn>
                  <a:cxn ang="0">
                    <a:pos x="46" y="144"/>
                  </a:cxn>
                  <a:cxn ang="0">
                    <a:pos x="59" y="147"/>
                  </a:cxn>
                  <a:cxn ang="0">
                    <a:pos x="76" y="144"/>
                  </a:cxn>
                  <a:cxn ang="0">
                    <a:pos x="86" y="151"/>
                  </a:cxn>
                  <a:cxn ang="0">
                    <a:pos x="108" y="156"/>
                  </a:cxn>
                  <a:cxn ang="0">
                    <a:pos x="122" y="147"/>
                  </a:cxn>
                  <a:cxn ang="0">
                    <a:pos x="164" y="157"/>
                  </a:cxn>
                  <a:cxn ang="0">
                    <a:pos x="206" y="154"/>
                  </a:cxn>
                  <a:cxn ang="0">
                    <a:pos x="244" y="144"/>
                  </a:cxn>
                  <a:cxn ang="0">
                    <a:pos x="245" y="151"/>
                  </a:cxn>
                  <a:cxn ang="0">
                    <a:pos x="264" y="159"/>
                  </a:cxn>
                  <a:cxn ang="0">
                    <a:pos x="279" y="144"/>
                  </a:cxn>
                  <a:cxn ang="0">
                    <a:pos x="317" y="139"/>
                  </a:cxn>
                  <a:cxn ang="0">
                    <a:pos x="355" y="132"/>
                  </a:cxn>
                  <a:cxn ang="0">
                    <a:pos x="397" y="131"/>
                  </a:cxn>
                  <a:cxn ang="0">
                    <a:pos x="435" y="124"/>
                  </a:cxn>
                  <a:cxn ang="0">
                    <a:pos x="446" y="121"/>
                  </a:cxn>
                  <a:cxn ang="0">
                    <a:pos x="436" y="93"/>
                  </a:cxn>
                  <a:cxn ang="0">
                    <a:pos x="426" y="68"/>
                  </a:cxn>
                  <a:cxn ang="0">
                    <a:pos x="426" y="51"/>
                  </a:cxn>
                  <a:cxn ang="0">
                    <a:pos x="407" y="26"/>
                  </a:cxn>
                  <a:cxn ang="0">
                    <a:pos x="380" y="13"/>
                  </a:cxn>
                  <a:cxn ang="0">
                    <a:pos x="362" y="8"/>
                  </a:cxn>
                  <a:cxn ang="0">
                    <a:pos x="56" y="151"/>
                  </a:cxn>
                  <a:cxn ang="0">
                    <a:pos x="10" y="49"/>
                  </a:cxn>
                </a:cxnLst>
                <a:rect l="0" t="0" r="r" b="b"/>
                <a:pathLst>
                  <a:path w="450" h="162">
                    <a:moveTo>
                      <a:pt x="6" y="34"/>
                    </a:moveTo>
                    <a:lnTo>
                      <a:pt x="13" y="34"/>
                    </a:lnTo>
                    <a:lnTo>
                      <a:pt x="14" y="28"/>
                    </a:lnTo>
                    <a:lnTo>
                      <a:pt x="14" y="24"/>
                    </a:lnTo>
                    <a:lnTo>
                      <a:pt x="19" y="21"/>
                    </a:lnTo>
                    <a:lnTo>
                      <a:pt x="21" y="15"/>
                    </a:lnTo>
                    <a:lnTo>
                      <a:pt x="16" y="13"/>
                    </a:lnTo>
                    <a:lnTo>
                      <a:pt x="16" y="8"/>
                    </a:lnTo>
                    <a:lnTo>
                      <a:pt x="21" y="3"/>
                    </a:lnTo>
                    <a:lnTo>
                      <a:pt x="24" y="3"/>
                    </a:lnTo>
                    <a:lnTo>
                      <a:pt x="28" y="0"/>
                    </a:lnTo>
                    <a:lnTo>
                      <a:pt x="34" y="0"/>
                    </a:lnTo>
                    <a:lnTo>
                      <a:pt x="41" y="5"/>
                    </a:lnTo>
                    <a:lnTo>
                      <a:pt x="44" y="3"/>
                    </a:lnTo>
                    <a:lnTo>
                      <a:pt x="49" y="3"/>
                    </a:lnTo>
                    <a:lnTo>
                      <a:pt x="51" y="11"/>
                    </a:lnTo>
                    <a:lnTo>
                      <a:pt x="58" y="18"/>
                    </a:lnTo>
                    <a:lnTo>
                      <a:pt x="63" y="18"/>
                    </a:lnTo>
                    <a:lnTo>
                      <a:pt x="69" y="23"/>
                    </a:lnTo>
                    <a:lnTo>
                      <a:pt x="74" y="26"/>
                    </a:lnTo>
                    <a:lnTo>
                      <a:pt x="74" y="28"/>
                    </a:lnTo>
                    <a:lnTo>
                      <a:pt x="69" y="33"/>
                    </a:lnTo>
                    <a:lnTo>
                      <a:pt x="63" y="31"/>
                    </a:lnTo>
                    <a:lnTo>
                      <a:pt x="59" y="29"/>
                    </a:lnTo>
                    <a:lnTo>
                      <a:pt x="54" y="29"/>
                    </a:lnTo>
                    <a:lnTo>
                      <a:pt x="53" y="31"/>
                    </a:lnTo>
                    <a:lnTo>
                      <a:pt x="44" y="31"/>
                    </a:lnTo>
                    <a:lnTo>
                      <a:pt x="39" y="33"/>
                    </a:lnTo>
                    <a:lnTo>
                      <a:pt x="36" y="39"/>
                    </a:lnTo>
                    <a:lnTo>
                      <a:pt x="24" y="44"/>
                    </a:lnTo>
                    <a:lnTo>
                      <a:pt x="14" y="53"/>
                    </a:lnTo>
                    <a:lnTo>
                      <a:pt x="13" y="49"/>
                    </a:lnTo>
                    <a:lnTo>
                      <a:pt x="16" y="43"/>
                    </a:lnTo>
                    <a:lnTo>
                      <a:pt x="18" y="43"/>
                    </a:lnTo>
                    <a:lnTo>
                      <a:pt x="23" y="41"/>
                    </a:lnTo>
                    <a:lnTo>
                      <a:pt x="19" y="41"/>
                    </a:lnTo>
                    <a:lnTo>
                      <a:pt x="16" y="39"/>
                    </a:lnTo>
                    <a:lnTo>
                      <a:pt x="13" y="41"/>
                    </a:lnTo>
                    <a:lnTo>
                      <a:pt x="10" y="39"/>
                    </a:lnTo>
                    <a:lnTo>
                      <a:pt x="8" y="34"/>
                    </a:lnTo>
                    <a:lnTo>
                      <a:pt x="6" y="34"/>
                    </a:lnTo>
                    <a:lnTo>
                      <a:pt x="6" y="34"/>
                    </a:lnTo>
                    <a:close/>
                    <a:moveTo>
                      <a:pt x="362" y="8"/>
                    </a:moveTo>
                    <a:lnTo>
                      <a:pt x="362" y="10"/>
                    </a:lnTo>
                    <a:lnTo>
                      <a:pt x="358" y="15"/>
                    </a:lnTo>
                    <a:lnTo>
                      <a:pt x="352" y="18"/>
                    </a:lnTo>
                    <a:lnTo>
                      <a:pt x="343" y="23"/>
                    </a:lnTo>
                    <a:lnTo>
                      <a:pt x="342" y="26"/>
                    </a:lnTo>
                    <a:lnTo>
                      <a:pt x="335" y="26"/>
                    </a:lnTo>
                    <a:lnTo>
                      <a:pt x="332" y="28"/>
                    </a:lnTo>
                    <a:lnTo>
                      <a:pt x="322" y="26"/>
                    </a:lnTo>
                    <a:lnTo>
                      <a:pt x="318" y="24"/>
                    </a:lnTo>
                    <a:lnTo>
                      <a:pt x="315" y="24"/>
                    </a:lnTo>
                    <a:lnTo>
                      <a:pt x="313" y="23"/>
                    </a:lnTo>
                    <a:lnTo>
                      <a:pt x="310" y="24"/>
                    </a:lnTo>
                    <a:lnTo>
                      <a:pt x="300" y="26"/>
                    </a:lnTo>
                    <a:lnTo>
                      <a:pt x="290" y="29"/>
                    </a:lnTo>
                    <a:lnTo>
                      <a:pt x="282" y="28"/>
                    </a:lnTo>
                    <a:lnTo>
                      <a:pt x="277" y="24"/>
                    </a:lnTo>
                    <a:lnTo>
                      <a:pt x="274" y="26"/>
                    </a:lnTo>
                    <a:lnTo>
                      <a:pt x="264" y="23"/>
                    </a:lnTo>
                    <a:lnTo>
                      <a:pt x="260" y="21"/>
                    </a:lnTo>
                    <a:lnTo>
                      <a:pt x="250" y="16"/>
                    </a:lnTo>
                    <a:lnTo>
                      <a:pt x="249" y="16"/>
                    </a:lnTo>
                    <a:lnTo>
                      <a:pt x="247" y="20"/>
                    </a:lnTo>
                    <a:lnTo>
                      <a:pt x="242" y="18"/>
                    </a:lnTo>
                    <a:lnTo>
                      <a:pt x="239" y="13"/>
                    </a:lnTo>
                    <a:lnTo>
                      <a:pt x="237" y="8"/>
                    </a:lnTo>
                    <a:lnTo>
                      <a:pt x="234" y="5"/>
                    </a:lnTo>
                    <a:lnTo>
                      <a:pt x="230" y="5"/>
                    </a:lnTo>
                    <a:lnTo>
                      <a:pt x="224" y="11"/>
                    </a:lnTo>
                    <a:lnTo>
                      <a:pt x="222" y="10"/>
                    </a:lnTo>
                    <a:lnTo>
                      <a:pt x="220" y="11"/>
                    </a:lnTo>
                    <a:lnTo>
                      <a:pt x="212" y="5"/>
                    </a:lnTo>
                    <a:lnTo>
                      <a:pt x="211" y="0"/>
                    </a:lnTo>
                    <a:lnTo>
                      <a:pt x="209" y="0"/>
                    </a:lnTo>
                    <a:lnTo>
                      <a:pt x="204" y="1"/>
                    </a:lnTo>
                    <a:lnTo>
                      <a:pt x="196" y="1"/>
                    </a:lnTo>
                    <a:lnTo>
                      <a:pt x="192" y="1"/>
                    </a:lnTo>
                    <a:lnTo>
                      <a:pt x="187" y="1"/>
                    </a:lnTo>
                    <a:lnTo>
                      <a:pt x="176" y="1"/>
                    </a:lnTo>
                    <a:lnTo>
                      <a:pt x="169" y="3"/>
                    </a:lnTo>
                    <a:lnTo>
                      <a:pt x="159" y="6"/>
                    </a:lnTo>
                    <a:lnTo>
                      <a:pt x="154" y="8"/>
                    </a:lnTo>
                    <a:lnTo>
                      <a:pt x="144" y="10"/>
                    </a:lnTo>
                    <a:lnTo>
                      <a:pt x="142" y="11"/>
                    </a:lnTo>
                    <a:lnTo>
                      <a:pt x="137" y="13"/>
                    </a:lnTo>
                    <a:lnTo>
                      <a:pt x="134" y="16"/>
                    </a:lnTo>
                    <a:lnTo>
                      <a:pt x="131" y="18"/>
                    </a:lnTo>
                    <a:lnTo>
                      <a:pt x="129" y="23"/>
                    </a:lnTo>
                    <a:lnTo>
                      <a:pt x="127" y="24"/>
                    </a:lnTo>
                    <a:lnTo>
                      <a:pt x="127" y="26"/>
                    </a:lnTo>
                    <a:lnTo>
                      <a:pt x="119" y="28"/>
                    </a:lnTo>
                    <a:lnTo>
                      <a:pt x="106" y="23"/>
                    </a:lnTo>
                    <a:lnTo>
                      <a:pt x="101" y="23"/>
                    </a:lnTo>
                    <a:lnTo>
                      <a:pt x="99" y="24"/>
                    </a:lnTo>
                    <a:lnTo>
                      <a:pt x="94" y="24"/>
                    </a:lnTo>
                    <a:lnTo>
                      <a:pt x="86" y="26"/>
                    </a:lnTo>
                    <a:lnTo>
                      <a:pt x="83" y="24"/>
                    </a:lnTo>
                    <a:lnTo>
                      <a:pt x="76" y="26"/>
                    </a:lnTo>
                    <a:lnTo>
                      <a:pt x="76" y="29"/>
                    </a:lnTo>
                    <a:lnTo>
                      <a:pt x="79" y="36"/>
                    </a:lnTo>
                    <a:lnTo>
                      <a:pt x="86" y="36"/>
                    </a:lnTo>
                    <a:lnTo>
                      <a:pt x="93" y="36"/>
                    </a:lnTo>
                    <a:lnTo>
                      <a:pt x="91" y="39"/>
                    </a:lnTo>
                    <a:lnTo>
                      <a:pt x="81" y="39"/>
                    </a:lnTo>
                    <a:lnTo>
                      <a:pt x="73" y="41"/>
                    </a:lnTo>
                    <a:lnTo>
                      <a:pt x="69" y="44"/>
                    </a:lnTo>
                    <a:lnTo>
                      <a:pt x="71" y="48"/>
                    </a:lnTo>
                    <a:lnTo>
                      <a:pt x="76" y="46"/>
                    </a:lnTo>
                    <a:lnTo>
                      <a:pt x="78" y="48"/>
                    </a:lnTo>
                    <a:lnTo>
                      <a:pt x="74" y="49"/>
                    </a:lnTo>
                    <a:lnTo>
                      <a:pt x="63" y="49"/>
                    </a:lnTo>
                    <a:lnTo>
                      <a:pt x="58" y="48"/>
                    </a:lnTo>
                    <a:lnTo>
                      <a:pt x="53" y="49"/>
                    </a:lnTo>
                    <a:lnTo>
                      <a:pt x="49" y="46"/>
                    </a:lnTo>
                    <a:lnTo>
                      <a:pt x="46" y="46"/>
                    </a:lnTo>
                    <a:lnTo>
                      <a:pt x="43" y="51"/>
                    </a:lnTo>
                    <a:lnTo>
                      <a:pt x="38" y="51"/>
                    </a:lnTo>
                    <a:lnTo>
                      <a:pt x="33" y="46"/>
                    </a:lnTo>
                    <a:lnTo>
                      <a:pt x="26" y="46"/>
                    </a:lnTo>
                    <a:lnTo>
                      <a:pt x="16" y="54"/>
                    </a:lnTo>
                    <a:lnTo>
                      <a:pt x="14" y="58"/>
                    </a:lnTo>
                    <a:lnTo>
                      <a:pt x="13" y="61"/>
                    </a:lnTo>
                    <a:lnTo>
                      <a:pt x="14" y="64"/>
                    </a:lnTo>
                    <a:lnTo>
                      <a:pt x="14" y="69"/>
                    </a:lnTo>
                    <a:lnTo>
                      <a:pt x="13" y="71"/>
                    </a:lnTo>
                    <a:lnTo>
                      <a:pt x="14" y="73"/>
                    </a:lnTo>
                    <a:lnTo>
                      <a:pt x="21" y="71"/>
                    </a:lnTo>
                    <a:lnTo>
                      <a:pt x="23" y="73"/>
                    </a:lnTo>
                    <a:lnTo>
                      <a:pt x="28" y="71"/>
                    </a:lnTo>
                    <a:lnTo>
                      <a:pt x="33" y="71"/>
                    </a:lnTo>
                    <a:lnTo>
                      <a:pt x="28" y="76"/>
                    </a:lnTo>
                    <a:lnTo>
                      <a:pt x="28" y="79"/>
                    </a:lnTo>
                    <a:lnTo>
                      <a:pt x="29" y="83"/>
                    </a:lnTo>
                    <a:lnTo>
                      <a:pt x="29" y="86"/>
                    </a:lnTo>
                    <a:lnTo>
                      <a:pt x="29" y="88"/>
                    </a:lnTo>
                    <a:lnTo>
                      <a:pt x="31" y="88"/>
                    </a:lnTo>
                    <a:lnTo>
                      <a:pt x="36" y="86"/>
                    </a:lnTo>
                    <a:lnTo>
                      <a:pt x="36" y="88"/>
                    </a:lnTo>
                    <a:lnTo>
                      <a:pt x="33" y="91"/>
                    </a:lnTo>
                    <a:lnTo>
                      <a:pt x="28" y="94"/>
                    </a:lnTo>
                    <a:lnTo>
                      <a:pt x="29" y="96"/>
                    </a:lnTo>
                    <a:lnTo>
                      <a:pt x="33" y="96"/>
                    </a:lnTo>
                    <a:lnTo>
                      <a:pt x="29" y="98"/>
                    </a:lnTo>
                    <a:lnTo>
                      <a:pt x="28" y="101"/>
                    </a:lnTo>
                    <a:lnTo>
                      <a:pt x="24" y="101"/>
                    </a:lnTo>
                    <a:lnTo>
                      <a:pt x="21" y="96"/>
                    </a:lnTo>
                    <a:lnTo>
                      <a:pt x="19" y="94"/>
                    </a:lnTo>
                    <a:lnTo>
                      <a:pt x="19" y="99"/>
                    </a:lnTo>
                    <a:lnTo>
                      <a:pt x="21" y="103"/>
                    </a:lnTo>
                    <a:lnTo>
                      <a:pt x="19" y="104"/>
                    </a:lnTo>
                    <a:lnTo>
                      <a:pt x="19" y="108"/>
                    </a:lnTo>
                    <a:lnTo>
                      <a:pt x="23" y="111"/>
                    </a:lnTo>
                    <a:lnTo>
                      <a:pt x="24" y="109"/>
                    </a:lnTo>
                    <a:lnTo>
                      <a:pt x="29" y="113"/>
                    </a:lnTo>
                    <a:lnTo>
                      <a:pt x="33" y="111"/>
                    </a:lnTo>
                    <a:lnTo>
                      <a:pt x="38" y="114"/>
                    </a:lnTo>
                    <a:lnTo>
                      <a:pt x="39" y="119"/>
                    </a:lnTo>
                    <a:lnTo>
                      <a:pt x="36" y="122"/>
                    </a:lnTo>
                    <a:lnTo>
                      <a:pt x="39" y="126"/>
                    </a:lnTo>
                    <a:lnTo>
                      <a:pt x="39" y="129"/>
                    </a:lnTo>
                    <a:lnTo>
                      <a:pt x="43" y="129"/>
                    </a:lnTo>
                    <a:lnTo>
                      <a:pt x="48" y="134"/>
                    </a:lnTo>
                    <a:lnTo>
                      <a:pt x="46" y="137"/>
                    </a:lnTo>
                    <a:lnTo>
                      <a:pt x="43" y="136"/>
                    </a:lnTo>
                    <a:lnTo>
                      <a:pt x="41" y="139"/>
                    </a:lnTo>
                    <a:lnTo>
                      <a:pt x="44" y="139"/>
                    </a:lnTo>
                    <a:lnTo>
                      <a:pt x="53" y="137"/>
                    </a:lnTo>
                    <a:lnTo>
                      <a:pt x="63" y="137"/>
                    </a:lnTo>
                    <a:lnTo>
                      <a:pt x="61" y="141"/>
                    </a:lnTo>
                    <a:lnTo>
                      <a:pt x="59" y="142"/>
                    </a:lnTo>
                    <a:lnTo>
                      <a:pt x="54" y="144"/>
                    </a:lnTo>
                    <a:lnTo>
                      <a:pt x="46" y="144"/>
                    </a:lnTo>
                    <a:lnTo>
                      <a:pt x="44" y="147"/>
                    </a:lnTo>
                    <a:lnTo>
                      <a:pt x="48" y="147"/>
                    </a:lnTo>
                    <a:lnTo>
                      <a:pt x="51" y="146"/>
                    </a:lnTo>
                    <a:lnTo>
                      <a:pt x="56" y="146"/>
                    </a:lnTo>
                    <a:lnTo>
                      <a:pt x="59" y="144"/>
                    </a:lnTo>
                    <a:lnTo>
                      <a:pt x="59" y="147"/>
                    </a:lnTo>
                    <a:lnTo>
                      <a:pt x="61" y="149"/>
                    </a:lnTo>
                    <a:lnTo>
                      <a:pt x="63" y="146"/>
                    </a:lnTo>
                    <a:lnTo>
                      <a:pt x="66" y="142"/>
                    </a:lnTo>
                    <a:lnTo>
                      <a:pt x="69" y="142"/>
                    </a:lnTo>
                    <a:lnTo>
                      <a:pt x="73" y="144"/>
                    </a:lnTo>
                    <a:lnTo>
                      <a:pt x="76" y="144"/>
                    </a:lnTo>
                    <a:lnTo>
                      <a:pt x="79" y="147"/>
                    </a:lnTo>
                    <a:lnTo>
                      <a:pt x="83" y="144"/>
                    </a:lnTo>
                    <a:lnTo>
                      <a:pt x="86" y="146"/>
                    </a:lnTo>
                    <a:lnTo>
                      <a:pt x="86" y="147"/>
                    </a:lnTo>
                    <a:lnTo>
                      <a:pt x="84" y="147"/>
                    </a:lnTo>
                    <a:lnTo>
                      <a:pt x="86" y="151"/>
                    </a:lnTo>
                    <a:lnTo>
                      <a:pt x="86" y="154"/>
                    </a:lnTo>
                    <a:lnTo>
                      <a:pt x="91" y="157"/>
                    </a:lnTo>
                    <a:lnTo>
                      <a:pt x="93" y="157"/>
                    </a:lnTo>
                    <a:lnTo>
                      <a:pt x="99" y="159"/>
                    </a:lnTo>
                    <a:lnTo>
                      <a:pt x="104" y="159"/>
                    </a:lnTo>
                    <a:lnTo>
                      <a:pt x="108" y="156"/>
                    </a:lnTo>
                    <a:lnTo>
                      <a:pt x="113" y="156"/>
                    </a:lnTo>
                    <a:lnTo>
                      <a:pt x="114" y="154"/>
                    </a:lnTo>
                    <a:lnTo>
                      <a:pt x="119" y="156"/>
                    </a:lnTo>
                    <a:lnTo>
                      <a:pt x="122" y="154"/>
                    </a:lnTo>
                    <a:lnTo>
                      <a:pt x="121" y="149"/>
                    </a:lnTo>
                    <a:lnTo>
                      <a:pt x="122" y="147"/>
                    </a:lnTo>
                    <a:lnTo>
                      <a:pt x="121" y="142"/>
                    </a:lnTo>
                    <a:lnTo>
                      <a:pt x="132" y="141"/>
                    </a:lnTo>
                    <a:lnTo>
                      <a:pt x="141" y="142"/>
                    </a:lnTo>
                    <a:lnTo>
                      <a:pt x="152" y="147"/>
                    </a:lnTo>
                    <a:lnTo>
                      <a:pt x="156" y="147"/>
                    </a:lnTo>
                    <a:lnTo>
                      <a:pt x="164" y="157"/>
                    </a:lnTo>
                    <a:lnTo>
                      <a:pt x="171" y="161"/>
                    </a:lnTo>
                    <a:lnTo>
                      <a:pt x="192" y="157"/>
                    </a:lnTo>
                    <a:lnTo>
                      <a:pt x="199" y="156"/>
                    </a:lnTo>
                    <a:lnTo>
                      <a:pt x="202" y="156"/>
                    </a:lnTo>
                    <a:lnTo>
                      <a:pt x="202" y="156"/>
                    </a:lnTo>
                    <a:lnTo>
                      <a:pt x="206" y="154"/>
                    </a:lnTo>
                    <a:lnTo>
                      <a:pt x="207" y="151"/>
                    </a:lnTo>
                    <a:lnTo>
                      <a:pt x="217" y="141"/>
                    </a:lnTo>
                    <a:lnTo>
                      <a:pt x="220" y="139"/>
                    </a:lnTo>
                    <a:lnTo>
                      <a:pt x="230" y="142"/>
                    </a:lnTo>
                    <a:lnTo>
                      <a:pt x="235" y="146"/>
                    </a:lnTo>
                    <a:lnTo>
                      <a:pt x="244" y="144"/>
                    </a:lnTo>
                    <a:lnTo>
                      <a:pt x="244" y="142"/>
                    </a:lnTo>
                    <a:lnTo>
                      <a:pt x="249" y="139"/>
                    </a:lnTo>
                    <a:lnTo>
                      <a:pt x="254" y="139"/>
                    </a:lnTo>
                    <a:lnTo>
                      <a:pt x="254" y="142"/>
                    </a:lnTo>
                    <a:lnTo>
                      <a:pt x="250" y="147"/>
                    </a:lnTo>
                    <a:lnTo>
                      <a:pt x="245" y="151"/>
                    </a:lnTo>
                    <a:lnTo>
                      <a:pt x="245" y="154"/>
                    </a:lnTo>
                    <a:lnTo>
                      <a:pt x="250" y="159"/>
                    </a:lnTo>
                    <a:lnTo>
                      <a:pt x="249" y="161"/>
                    </a:lnTo>
                    <a:lnTo>
                      <a:pt x="254" y="162"/>
                    </a:lnTo>
                    <a:lnTo>
                      <a:pt x="259" y="161"/>
                    </a:lnTo>
                    <a:lnTo>
                      <a:pt x="264" y="159"/>
                    </a:lnTo>
                    <a:lnTo>
                      <a:pt x="264" y="156"/>
                    </a:lnTo>
                    <a:lnTo>
                      <a:pt x="265" y="152"/>
                    </a:lnTo>
                    <a:lnTo>
                      <a:pt x="267" y="146"/>
                    </a:lnTo>
                    <a:lnTo>
                      <a:pt x="267" y="141"/>
                    </a:lnTo>
                    <a:lnTo>
                      <a:pt x="275" y="142"/>
                    </a:lnTo>
                    <a:lnTo>
                      <a:pt x="279" y="144"/>
                    </a:lnTo>
                    <a:lnTo>
                      <a:pt x="290" y="139"/>
                    </a:lnTo>
                    <a:lnTo>
                      <a:pt x="294" y="139"/>
                    </a:lnTo>
                    <a:lnTo>
                      <a:pt x="297" y="137"/>
                    </a:lnTo>
                    <a:lnTo>
                      <a:pt x="310" y="136"/>
                    </a:lnTo>
                    <a:lnTo>
                      <a:pt x="313" y="137"/>
                    </a:lnTo>
                    <a:lnTo>
                      <a:pt x="317" y="139"/>
                    </a:lnTo>
                    <a:lnTo>
                      <a:pt x="323" y="141"/>
                    </a:lnTo>
                    <a:lnTo>
                      <a:pt x="335" y="141"/>
                    </a:lnTo>
                    <a:lnTo>
                      <a:pt x="337" y="139"/>
                    </a:lnTo>
                    <a:lnTo>
                      <a:pt x="342" y="137"/>
                    </a:lnTo>
                    <a:lnTo>
                      <a:pt x="347" y="134"/>
                    </a:lnTo>
                    <a:lnTo>
                      <a:pt x="355" y="132"/>
                    </a:lnTo>
                    <a:lnTo>
                      <a:pt x="362" y="132"/>
                    </a:lnTo>
                    <a:lnTo>
                      <a:pt x="365" y="131"/>
                    </a:lnTo>
                    <a:lnTo>
                      <a:pt x="378" y="132"/>
                    </a:lnTo>
                    <a:lnTo>
                      <a:pt x="387" y="129"/>
                    </a:lnTo>
                    <a:lnTo>
                      <a:pt x="395" y="129"/>
                    </a:lnTo>
                    <a:lnTo>
                      <a:pt x="397" y="131"/>
                    </a:lnTo>
                    <a:lnTo>
                      <a:pt x="403" y="126"/>
                    </a:lnTo>
                    <a:lnTo>
                      <a:pt x="408" y="126"/>
                    </a:lnTo>
                    <a:lnTo>
                      <a:pt x="411" y="124"/>
                    </a:lnTo>
                    <a:lnTo>
                      <a:pt x="421" y="124"/>
                    </a:lnTo>
                    <a:lnTo>
                      <a:pt x="430" y="126"/>
                    </a:lnTo>
                    <a:lnTo>
                      <a:pt x="435" y="124"/>
                    </a:lnTo>
                    <a:lnTo>
                      <a:pt x="438" y="126"/>
                    </a:lnTo>
                    <a:lnTo>
                      <a:pt x="438" y="129"/>
                    </a:lnTo>
                    <a:lnTo>
                      <a:pt x="443" y="131"/>
                    </a:lnTo>
                    <a:lnTo>
                      <a:pt x="448" y="131"/>
                    </a:lnTo>
                    <a:lnTo>
                      <a:pt x="450" y="126"/>
                    </a:lnTo>
                    <a:lnTo>
                      <a:pt x="446" y="121"/>
                    </a:lnTo>
                    <a:lnTo>
                      <a:pt x="441" y="113"/>
                    </a:lnTo>
                    <a:lnTo>
                      <a:pt x="435" y="111"/>
                    </a:lnTo>
                    <a:lnTo>
                      <a:pt x="436" y="108"/>
                    </a:lnTo>
                    <a:lnTo>
                      <a:pt x="435" y="103"/>
                    </a:lnTo>
                    <a:lnTo>
                      <a:pt x="438" y="96"/>
                    </a:lnTo>
                    <a:lnTo>
                      <a:pt x="436" y="93"/>
                    </a:lnTo>
                    <a:lnTo>
                      <a:pt x="431" y="93"/>
                    </a:lnTo>
                    <a:lnTo>
                      <a:pt x="431" y="86"/>
                    </a:lnTo>
                    <a:lnTo>
                      <a:pt x="431" y="81"/>
                    </a:lnTo>
                    <a:lnTo>
                      <a:pt x="430" y="73"/>
                    </a:lnTo>
                    <a:lnTo>
                      <a:pt x="426" y="69"/>
                    </a:lnTo>
                    <a:lnTo>
                      <a:pt x="426" y="68"/>
                    </a:lnTo>
                    <a:lnTo>
                      <a:pt x="433" y="66"/>
                    </a:lnTo>
                    <a:lnTo>
                      <a:pt x="436" y="61"/>
                    </a:lnTo>
                    <a:lnTo>
                      <a:pt x="438" y="59"/>
                    </a:lnTo>
                    <a:lnTo>
                      <a:pt x="436" y="54"/>
                    </a:lnTo>
                    <a:lnTo>
                      <a:pt x="431" y="51"/>
                    </a:lnTo>
                    <a:lnTo>
                      <a:pt x="426" y="51"/>
                    </a:lnTo>
                    <a:lnTo>
                      <a:pt x="420" y="51"/>
                    </a:lnTo>
                    <a:lnTo>
                      <a:pt x="413" y="48"/>
                    </a:lnTo>
                    <a:lnTo>
                      <a:pt x="413" y="38"/>
                    </a:lnTo>
                    <a:lnTo>
                      <a:pt x="413" y="31"/>
                    </a:lnTo>
                    <a:lnTo>
                      <a:pt x="411" y="26"/>
                    </a:lnTo>
                    <a:lnTo>
                      <a:pt x="407" y="26"/>
                    </a:lnTo>
                    <a:lnTo>
                      <a:pt x="407" y="23"/>
                    </a:lnTo>
                    <a:lnTo>
                      <a:pt x="403" y="20"/>
                    </a:lnTo>
                    <a:lnTo>
                      <a:pt x="398" y="18"/>
                    </a:lnTo>
                    <a:lnTo>
                      <a:pt x="388" y="11"/>
                    </a:lnTo>
                    <a:lnTo>
                      <a:pt x="383" y="10"/>
                    </a:lnTo>
                    <a:lnTo>
                      <a:pt x="380" y="13"/>
                    </a:lnTo>
                    <a:lnTo>
                      <a:pt x="378" y="13"/>
                    </a:lnTo>
                    <a:lnTo>
                      <a:pt x="372" y="11"/>
                    </a:lnTo>
                    <a:lnTo>
                      <a:pt x="368" y="13"/>
                    </a:lnTo>
                    <a:lnTo>
                      <a:pt x="367" y="13"/>
                    </a:lnTo>
                    <a:lnTo>
                      <a:pt x="365" y="8"/>
                    </a:lnTo>
                    <a:lnTo>
                      <a:pt x="362" y="8"/>
                    </a:lnTo>
                    <a:lnTo>
                      <a:pt x="362" y="8"/>
                    </a:lnTo>
                    <a:close/>
                    <a:moveTo>
                      <a:pt x="53" y="151"/>
                    </a:moveTo>
                    <a:lnTo>
                      <a:pt x="54" y="149"/>
                    </a:lnTo>
                    <a:lnTo>
                      <a:pt x="58" y="149"/>
                    </a:lnTo>
                    <a:lnTo>
                      <a:pt x="58" y="151"/>
                    </a:lnTo>
                    <a:lnTo>
                      <a:pt x="56" y="151"/>
                    </a:lnTo>
                    <a:lnTo>
                      <a:pt x="53" y="151"/>
                    </a:lnTo>
                    <a:lnTo>
                      <a:pt x="53" y="151"/>
                    </a:lnTo>
                    <a:close/>
                    <a:moveTo>
                      <a:pt x="0" y="53"/>
                    </a:moveTo>
                    <a:lnTo>
                      <a:pt x="3" y="53"/>
                    </a:lnTo>
                    <a:lnTo>
                      <a:pt x="8" y="53"/>
                    </a:lnTo>
                    <a:lnTo>
                      <a:pt x="10" y="49"/>
                    </a:lnTo>
                    <a:lnTo>
                      <a:pt x="6" y="49"/>
                    </a:lnTo>
                    <a:lnTo>
                      <a:pt x="5" y="51"/>
                    </a:lnTo>
                    <a:lnTo>
                      <a:pt x="1" y="51"/>
                    </a:lnTo>
                    <a:lnTo>
                      <a:pt x="0" y="53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47" name="Freeform 144"/>
              <p:cNvSpPr>
                <a:spLocks noEditPoints="1"/>
              </p:cNvSpPr>
              <p:nvPr/>
            </p:nvSpPr>
            <p:spPr bwMode="auto">
              <a:xfrm>
                <a:off x="6156014" y="2358712"/>
                <a:ext cx="114516" cy="63293"/>
              </a:xfrm>
              <a:custGeom>
                <a:avLst/>
                <a:gdLst/>
                <a:ahLst/>
                <a:cxnLst>
                  <a:cxn ang="0">
                    <a:pos x="78" y="121"/>
                  </a:cxn>
                  <a:cxn ang="0">
                    <a:pos x="68" y="106"/>
                  </a:cxn>
                  <a:cxn ang="0">
                    <a:pos x="93" y="118"/>
                  </a:cxn>
                  <a:cxn ang="0">
                    <a:pos x="115" y="109"/>
                  </a:cxn>
                  <a:cxn ang="0">
                    <a:pos x="133" y="103"/>
                  </a:cxn>
                  <a:cxn ang="0">
                    <a:pos x="143" y="100"/>
                  </a:cxn>
                  <a:cxn ang="0">
                    <a:pos x="153" y="101"/>
                  </a:cxn>
                  <a:cxn ang="0">
                    <a:pos x="180" y="81"/>
                  </a:cxn>
                  <a:cxn ang="0">
                    <a:pos x="193" y="81"/>
                  </a:cxn>
                  <a:cxn ang="0">
                    <a:pos x="194" y="68"/>
                  </a:cxn>
                  <a:cxn ang="0">
                    <a:pos x="208" y="66"/>
                  </a:cxn>
                  <a:cxn ang="0">
                    <a:pos x="203" y="48"/>
                  </a:cxn>
                  <a:cxn ang="0">
                    <a:pos x="199" y="38"/>
                  </a:cxn>
                  <a:cxn ang="0">
                    <a:pos x="193" y="35"/>
                  </a:cxn>
                  <a:cxn ang="0">
                    <a:pos x="194" y="18"/>
                  </a:cxn>
                  <a:cxn ang="0">
                    <a:pos x="190" y="10"/>
                  </a:cxn>
                  <a:cxn ang="0">
                    <a:pos x="181" y="13"/>
                  </a:cxn>
                  <a:cxn ang="0">
                    <a:pos x="173" y="8"/>
                  </a:cxn>
                  <a:cxn ang="0">
                    <a:pos x="158" y="8"/>
                  </a:cxn>
                  <a:cxn ang="0">
                    <a:pos x="150" y="13"/>
                  </a:cxn>
                  <a:cxn ang="0">
                    <a:pos x="131" y="13"/>
                  </a:cxn>
                  <a:cxn ang="0">
                    <a:pos x="126" y="28"/>
                  </a:cxn>
                  <a:cxn ang="0">
                    <a:pos x="116" y="18"/>
                  </a:cxn>
                  <a:cxn ang="0">
                    <a:pos x="103" y="25"/>
                  </a:cxn>
                  <a:cxn ang="0">
                    <a:pos x="90" y="15"/>
                  </a:cxn>
                  <a:cxn ang="0">
                    <a:pos x="83" y="36"/>
                  </a:cxn>
                  <a:cxn ang="0">
                    <a:pos x="70" y="43"/>
                  </a:cxn>
                  <a:cxn ang="0">
                    <a:pos x="60" y="41"/>
                  </a:cxn>
                  <a:cxn ang="0">
                    <a:pos x="58" y="25"/>
                  </a:cxn>
                  <a:cxn ang="0">
                    <a:pos x="63" y="16"/>
                  </a:cxn>
                  <a:cxn ang="0">
                    <a:pos x="50" y="5"/>
                  </a:cxn>
                  <a:cxn ang="0">
                    <a:pos x="30" y="3"/>
                  </a:cxn>
                  <a:cxn ang="0">
                    <a:pos x="42" y="5"/>
                  </a:cxn>
                  <a:cxn ang="0">
                    <a:pos x="35" y="8"/>
                  </a:cxn>
                  <a:cxn ang="0">
                    <a:pos x="43" y="18"/>
                  </a:cxn>
                  <a:cxn ang="0">
                    <a:pos x="30" y="10"/>
                  </a:cxn>
                  <a:cxn ang="0">
                    <a:pos x="20" y="13"/>
                  </a:cxn>
                  <a:cxn ang="0">
                    <a:pos x="23" y="21"/>
                  </a:cxn>
                  <a:cxn ang="0">
                    <a:pos x="20" y="26"/>
                  </a:cxn>
                  <a:cxn ang="0">
                    <a:pos x="10" y="25"/>
                  </a:cxn>
                  <a:cxn ang="0">
                    <a:pos x="7" y="30"/>
                  </a:cxn>
                  <a:cxn ang="0">
                    <a:pos x="15" y="40"/>
                  </a:cxn>
                  <a:cxn ang="0">
                    <a:pos x="27" y="35"/>
                  </a:cxn>
                  <a:cxn ang="0">
                    <a:pos x="38" y="35"/>
                  </a:cxn>
                  <a:cxn ang="0">
                    <a:pos x="47" y="35"/>
                  </a:cxn>
                  <a:cxn ang="0">
                    <a:pos x="53" y="41"/>
                  </a:cxn>
                  <a:cxn ang="0">
                    <a:pos x="37" y="48"/>
                  </a:cxn>
                  <a:cxn ang="0">
                    <a:pos x="53" y="50"/>
                  </a:cxn>
                  <a:cxn ang="0">
                    <a:pos x="33" y="55"/>
                  </a:cxn>
                  <a:cxn ang="0">
                    <a:pos x="30" y="53"/>
                  </a:cxn>
                  <a:cxn ang="0">
                    <a:pos x="10" y="55"/>
                  </a:cxn>
                  <a:cxn ang="0">
                    <a:pos x="15" y="65"/>
                  </a:cxn>
                  <a:cxn ang="0">
                    <a:pos x="37" y="66"/>
                  </a:cxn>
                  <a:cxn ang="0">
                    <a:pos x="42" y="76"/>
                  </a:cxn>
                  <a:cxn ang="0">
                    <a:pos x="45" y="85"/>
                  </a:cxn>
                  <a:cxn ang="0">
                    <a:pos x="50" y="83"/>
                  </a:cxn>
                  <a:cxn ang="0">
                    <a:pos x="37" y="91"/>
                  </a:cxn>
                  <a:cxn ang="0">
                    <a:pos x="25" y="90"/>
                  </a:cxn>
                  <a:cxn ang="0">
                    <a:pos x="32" y="103"/>
                  </a:cxn>
                  <a:cxn ang="0">
                    <a:pos x="57" y="103"/>
                  </a:cxn>
                </a:cxnLst>
                <a:rect l="0" t="0" r="r" b="b"/>
                <a:pathLst>
                  <a:path w="214" h="123">
                    <a:moveTo>
                      <a:pt x="75" y="123"/>
                    </a:moveTo>
                    <a:lnTo>
                      <a:pt x="73" y="119"/>
                    </a:lnTo>
                    <a:lnTo>
                      <a:pt x="75" y="118"/>
                    </a:lnTo>
                    <a:lnTo>
                      <a:pt x="77" y="116"/>
                    </a:lnTo>
                    <a:lnTo>
                      <a:pt x="78" y="121"/>
                    </a:lnTo>
                    <a:lnTo>
                      <a:pt x="75" y="123"/>
                    </a:lnTo>
                    <a:lnTo>
                      <a:pt x="75" y="123"/>
                    </a:lnTo>
                    <a:close/>
                    <a:moveTo>
                      <a:pt x="63" y="104"/>
                    </a:moveTo>
                    <a:lnTo>
                      <a:pt x="68" y="103"/>
                    </a:lnTo>
                    <a:lnTo>
                      <a:pt x="68" y="106"/>
                    </a:lnTo>
                    <a:lnTo>
                      <a:pt x="73" y="111"/>
                    </a:lnTo>
                    <a:lnTo>
                      <a:pt x="78" y="113"/>
                    </a:lnTo>
                    <a:lnTo>
                      <a:pt x="82" y="111"/>
                    </a:lnTo>
                    <a:lnTo>
                      <a:pt x="87" y="111"/>
                    </a:lnTo>
                    <a:lnTo>
                      <a:pt x="93" y="118"/>
                    </a:lnTo>
                    <a:lnTo>
                      <a:pt x="103" y="118"/>
                    </a:lnTo>
                    <a:lnTo>
                      <a:pt x="108" y="119"/>
                    </a:lnTo>
                    <a:lnTo>
                      <a:pt x="115" y="118"/>
                    </a:lnTo>
                    <a:lnTo>
                      <a:pt x="113" y="113"/>
                    </a:lnTo>
                    <a:lnTo>
                      <a:pt x="115" y="109"/>
                    </a:lnTo>
                    <a:lnTo>
                      <a:pt x="116" y="113"/>
                    </a:lnTo>
                    <a:lnTo>
                      <a:pt x="121" y="114"/>
                    </a:lnTo>
                    <a:lnTo>
                      <a:pt x="126" y="109"/>
                    </a:lnTo>
                    <a:lnTo>
                      <a:pt x="126" y="104"/>
                    </a:lnTo>
                    <a:lnTo>
                      <a:pt x="133" y="103"/>
                    </a:lnTo>
                    <a:lnTo>
                      <a:pt x="131" y="106"/>
                    </a:lnTo>
                    <a:lnTo>
                      <a:pt x="133" y="108"/>
                    </a:lnTo>
                    <a:lnTo>
                      <a:pt x="135" y="106"/>
                    </a:lnTo>
                    <a:lnTo>
                      <a:pt x="138" y="106"/>
                    </a:lnTo>
                    <a:lnTo>
                      <a:pt x="143" y="100"/>
                    </a:lnTo>
                    <a:lnTo>
                      <a:pt x="145" y="101"/>
                    </a:lnTo>
                    <a:lnTo>
                      <a:pt x="146" y="101"/>
                    </a:lnTo>
                    <a:lnTo>
                      <a:pt x="151" y="101"/>
                    </a:lnTo>
                    <a:lnTo>
                      <a:pt x="151" y="103"/>
                    </a:lnTo>
                    <a:lnTo>
                      <a:pt x="153" y="101"/>
                    </a:lnTo>
                    <a:lnTo>
                      <a:pt x="163" y="93"/>
                    </a:lnTo>
                    <a:lnTo>
                      <a:pt x="166" y="88"/>
                    </a:lnTo>
                    <a:lnTo>
                      <a:pt x="178" y="86"/>
                    </a:lnTo>
                    <a:lnTo>
                      <a:pt x="181" y="83"/>
                    </a:lnTo>
                    <a:lnTo>
                      <a:pt x="180" y="81"/>
                    </a:lnTo>
                    <a:lnTo>
                      <a:pt x="181" y="80"/>
                    </a:lnTo>
                    <a:lnTo>
                      <a:pt x="183" y="80"/>
                    </a:lnTo>
                    <a:lnTo>
                      <a:pt x="185" y="83"/>
                    </a:lnTo>
                    <a:lnTo>
                      <a:pt x="190" y="85"/>
                    </a:lnTo>
                    <a:lnTo>
                      <a:pt x="193" y="81"/>
                    </a:lnTo>
                    <a:lnTo>
                      <a:pt x="194" y="78"/>
                    </a:lnTo>
                    <a:lnTo>
                      <a:pt x="193" y="76"/>
                    </a:lnTo>
                    <a:lnTo>
                      <a:pt x="193" y="73"/>
                    </a:lnTo>
                    <a:lnTo>
                      <a:pt x="196" y="73"/>
                    </a:lnTo>
                    <a:lnTo>
                      <a:pt x="194" y="68"/>
                    </a:lnTo>
                    <a:lnTo>
                      <a:pt x="196" y="66"/>
                    </a:lnTo>
                    <a:lnTo>
                      <a:pt x="199" y="68"/>
                    </a:lnTo>
                    <a:lnTo>
                      <a:pt x="201" y="71"/>
                    </a:lnTo>
                    <a:lnTo>
                      <a:pt x="204" y="71"/>
                    </a:lnTo>
                    <a:lnTo>
                      <a:pt x="208" y="66"/>
                    </a:lnTo>
                    <a:lnTo>
                      <a:pt x="206" y="63"/>
                    </a:lnTo>
                    <a:lnTo>
                      <a:pt x="201" y="58"/>
                    </a:lnTo>
                    <a:lnTo>
                      <a:pt x="201" y="55"/>
                    </a:lnTo>
                    <a:lnTo>
                      <a:pt x="204" y="51"/>
                    </a:lnTo>
                    <a:lnTo>
                      <a:pt x="203" y="48"/>
                    </a:lnTo>
                    <a:lnTo>
                      <a:pt x="208" y="46"/>
                    </a:lnTo>
                    <a:lnTo>
                      <a:pt x="211" y="46"/>
                    </a:lnTo>
                    <a:lnTo>
                      <a:pt x="214" y="43"/>
                    </a:lnTo>
                    <a:lnTo>
                      <a:pt x="209" y="40"/>
                    </a:lnTo>
                    <a:lnTo>
                      <a:pt x="199" y="38"/>
                    </a:lnTo>
                    <a:lnTo>
                      <a:pt x="198" y="41"/>
                    </a:lnTo>
                    <a:lnTo>
                      <a:pt x="199" y="36"/>
                    </a:lnTo>
                    <a:lnTo>
                      <a:pt x="199" y="33"/>
                    </a:lnTo>
                    <a:lnTo>
                      <a:pt x="193" y="33"/>
                    </a:lnTo>
                    <a:lnTo>
                      <a:pt x="193" y="35"/>
                    </a:lnTo>
                    <a:lnTo>
                      <a:pt x="191" y="30"/>
                    </a:lnTo>
                    <a:lnTo>
                      <a:pt x="194" y="26"/>
                    </a:lnTo>
                    <a:lnTo>
                      <a:pt x="198" y="25"/>
                    </a:lnTo>
                    <a:lnTo>
                      <a:pt x="196" y="20"/>
                    </a:lnTo>
                    <a:lnTo>
                      <a:pt x="194" y="18"/>
                    </a:lnTo>
                    <a:lnTo>
                      <a:pt x="191" y="21"/>
                    </a:lnTo>
                    <a:lnTo>
                      <a:pt x="188" y="20"/>
                    </a:lnTo>
                    <a:lnTo>
                      <a:pt x="185" y="15"/>
                    </a:lnTo>
                    <a:lnTo>
                      <a:pt x="190" y="13"/>
                    </a:lnTo>
                    <a:lnTo>
                      <a:pt x="190" y="10"/>
                    </a:lnTo>
                    <a:lnTo>
                      <a:pt x="193" y="8"/>
                    </a:lnTo>
                    <a:lnTo>
                      <a:pt x="196" y="8"/>
                    </a:lnTo>
                    <a:lnTo>
                      <a:pt x="191" y="5"/>
                    </a:lnTo>
                    <a:lnTo>
                      <a:pt x="188" y="6"/>
                    </a:lnTo>
                    <a:lnTo>
                      <a:pt x="181" y="13"/>
                    </a:lnTo>
                    <a:lnTo>
                      <a:pt x="180" y="16"/>
                    </a:lnTo>
                    <a:lnTo>
                      <a:pt x="176" y="16"/>
                    </a:lnTo>
                    <a:lnTo>
                      <a:pt x="173" y="13"/>
                    </a:lnTo>
                    <a:lnTo>
                      <a:pt x="175" y="10"/>
                    </a:lnTo>
                    <a:lnTo>
                      <a:pt x="173" y="8"/>
                    </a:lnTo>
                    <a:lnTo>
                      <a:pt x="171" y="5"/>
                    </a:lnTo>
                    <a:lnTo>
                      <a:pt x="168" y="3"/>
                    </a:lnTo>
                    <a:lnTo>
                      <a:pt x="163" y="5"/>
                    </a:lnTo>
                    <a:lnTo>
                      <a:pt x="161" y="3"/>
                    </a:lnTo>
                    <a:lnTo>
                      <a:pt x="158" y="8"/>
                    </a:lnTo>
                    <a:lnTo>
                      <a:pt x="161" y="11"/>
                    </a:lnTo>
                    <a:lnTo>
                      <a:pt x="158" y="15"/>
                    </a:lnTo>
                    <a:lnTo>
                      <a:pt x="155" y="15"/>
                    </a:lnTo>
                    <a:lnTo>
                      <a:pt x="150" y="16"/>
                    </a:lnTo>
                    <a:lnTo>
                      <a:pt x="150" y="13"/>
                    </a:lnTo>
                    <a:lnTo>
                      <a:pt x="146" y="11"/>
                    </a:lnTo>
                    <a:lnTo>
                      <a:pt x="143" y="15"/>
                    </a:lnTo>
                    <a:lnTo>
                      <a:pt x="141" y="21"/>
                    </a:lnTo>
                    <a:lnTo>
                      <a:pt x="136" y="21"/>
                    </a:lnTo>
                    <a:lnTo>
                      <a:pt x="131" y="13"/>
                    </a:lnTo>
                    <a:lnTo>
                      <a:pt x="128" y="15"/>
                    </a:lnTo>
                    <a:lnTo>
                      <a:pt x="126" y="13"/>
                    </a:lnTo>
                    <a:lnTo>
                      <a:pt x="123" y="13"/>
                    </a:lnTo>
                    <a:lnTo>
                      <a:pt x="121" y="21"/>
                    </a:lnTo>
                    <a:lnTo>
                      <a:pt x="126" y="28"/>
                    </a:lnTo>
                    <a:lnTo>
                      <a:pt x="121" y="40"/>
                    </a:lnTo>
                    <a:lnTo>
                      <a:pt x="123" y="30"/>
                    </a:lnTo>
                    <a:lnTo>
                      <a:pt x="118" y="23"/>
                    </a:lnTo>
                    <a:lnTo>
                      <a:pt x="118" y="20"/>
                    </a:lnTo>
                    <a:lnTo>
                      <a:pt x="116" y="18"/>
                    </a:lnTo>
                    <a:lnTo>
                      <a:pt x="116" y="15"/>
                    </a:lnTo>
                    <a:lnTo>
                      <a:pt x="111" y="11"/>
                    </a:lnTo>
                    <a:lnTo>
                      <a:pt x="101" y="16"/>
                    </a:lnTo>
                    <a:lnTo>
                      <a:pt x="101" y="21"/>
                    </a:lnTo>
                    <a:lnTo>
                      <a:pt x="103" y="25"/>
                    </a:lnTo>
                    <a:lnTo>
                      <a:pt x="98" y="31"/>
                    </a:lnTo>
                    <a:lnTo>
                      <a:pt x="95" y="31"/>
                    </a:lnTo>
                    <a:lnTo>
                      <a:pt x="95" y="25"/>
                    </a:lnTo>
                    <a:lnTo>
                      <a:pt x="92" y="23"/>
                    </a:lnTo>
                    <a:lnTo>
                      <a:pt x="90" y="15"/>
                    </a:lnTo>
                    <a:lnTo>
                      <a:pt x="87" y="11"/>
                    </a:lnTo>
                    <a:lnTo>
                      <a:pt x="82" y="16"/>
                    </a:lnTo>
                    <a:lnTo>
                      <a:pt x="82" y="26"/>
                    </a:lnTo>
                    <a:lnTo>
                      <a:pt x="85" y="30"/>
                    </a:lnTo>
                    <a:lnTo>
                      <a:pt x="83" y="36"/>
                    </a:lnTo>
                    <a:lnTo>
                      <a:pt x="82" y="40"/>
                    </a:lnTo>
                    <a:lnTo>
                      <a:pt x="77" y="40"/>
                    </a:lnTo>
                    <a:lnTo>
                      <a:pt x="77" y="35"/>
                    </a:lnTo>
                    <a:lnTo>
                      <a:pt x="72" y="38"/>
                    </a:lnTo>
                    <a:lnTo>
                      <a:pt x="70" y="43"/>
                    </a:lnTo>
                    <a:lnTo>
                      <a:pt x="67" y="45"/>
                    </a:lnTo>
                    <a:lnTo>
                      <a:pt x="67" y="51"/>
                    </a:lnTo>
                    <a:lnTo>
                      <a:pt x="63" y="45"/>
                    </a:lnTo>
                    <a:lnTo>
                      <a:pt x="60" y="45"/>
                    </a:lnTo>
                    <a:lnTo>
                      <a:pt x="60" y="41"/>
                    </a:lnTo>
                    <a:lnTo>
                      <a:pt x="63" y="36"/>
                    </a:lnTo>
                    <a:lnTo>
                      <a:pt x="63" y="33"/>
                    </a:lnTo>
                    <a:lnTo>
                      <a:pt x="58" y="33"/>
                    </a:lnTo>
                    <a:lnTo>
                      <a:pt x="62" y="30"/>
                    </a:lnTo>
                    <a:lnTo>
                      <a:pt x="58" y="25"/>
                    </a:lnTo>
                    <a:lnTo>
                      <a:pt x="62" y="28"/>
                    </a:lnTo>
                    <a:lnTo>
                      <a:pt x="65" y="23"/>
                    </a:lnTo>
                    <a:lnTo>
                      <a:pt x="65" y="21"/>
                    </a:lnTo>
                    <a:lnTo>
                      <a:pt x="60" y="20"/>
                    </a:lnTo>
                    <a:lnTo>
                      <a:pt x="63" y="16"/>
                    </a:lnTo>
                    <a:lnTo>
                      <a:pt x="60" y="13"/>
                    </a:lnTo>
                    <a:lnTo>
                      <a:pt x="58" y="15"/>
                    </a:lnTo>
                    <a:lnTo>
                      <a:pt x="55" y="11"/>
                    </a:lnTo>
                    <a:lnTo>
                      <a:pt x="50" y="8"/>
                    </a:lnTo>
                    <a:lnTo>
                      <a:pt x="50" y="5"/>
                    </a:lnTo>
                    <a:lnTo>
                      <a:pt x="47" y="1"/>
                    </a:lnTo>
                    <a:lnTo>
                      <a:pt x="42" y="1"/>
                    </a:lnTo>
                    <a:lnTo>
                      <a:pt x="37" y="0"/>
                    </a:lnTo>
                    <a:lnTo>
                      <a:pt x="30" y="1"/>
                    </a:lnTo>
                    <a:lnTo>
                      <a:pt x="30" y="3"/>
                    </a:lnTo>
                    <a:lnTo>
                      <a:pt x="32" y="5"/>
                    </a:lnTo>
                    <a:lnTo>
                      <a:pt x="35" y="5"/>
                    </a:lnTo>
                    <a:lnTo>
                      <a:pt x="35" y="3"/>
                    </a:lnTo>
                    <a:lnTo>
                      <a:pt x="38" y="3"/>
                    </a:lnTo>
                    <a:lnTo>
                      <a:pt x="42" y="5"/>
                    </a:lnTo>
                    <a:lnTo>
                      <a:pt x="45" y="6"/>
                    </a:lnTo>
                    <a:lnTo>
                      <a:pt x="43" y="8"/>
                    </a:lnTo>
                    <a:lnTo>
                      <a:pt x="38" y="6"/>
                    </a:lnTo>
                    <a:lnTo>
                      <a:pt x="35" y="8"/>
                    </a:lnTo>
                    <a:lnTo>
                      <a:pt x="35" y="8"/>
                    </a:lnTo>
                    <a:lnTo>
                      <a:pt x="42" y="13"/>
                    </a:lnTo>
                    <a:lnTo>
                      <a:pt x="47" y="18"/>
                    </a:lnTo>
                    <a:lnTo>
                      <a:pt x="45" y="20"/>
                    </a:lnTo>
                    <a:lnTo>
                      <a:pt x="43" y="21"/>
                    </a:lnTo>
                    <a:lnTo>
                      <a:pt x="43" y="18"/>
                    </a:lnTo>
                    <a:lnTo>
                      <a:pt x="38" y="15"/>
                    </a:lnTo>
                    <a:lnTo>
                      <a:pt x="35" y="18"/>
                    </a:lnTo>
                    <a:lnTo>
                      <a:pt x="32" y="16"/>
                    </a:lnTo>
                    <a:lnTo>
                      <a:pt x="33" y="15"/>
                    </a:lnTo>
                    <a:lnTo>
                      <a:pt x="30" y="10"/>
                    </a:lnTo>
                    <a:lnTo>
                      <a:pt x="25" y="8"/>
                    </a:lnTo>
                    <a:lnTo>
                      <a:pt x="22" y="10"/>
                    </a:lnTo>
                    <a:lnTo>
                      <a:pt x="25" y="15"/>
                    </a:lnTo>
                    <a:lnTo>
                      <a:pt x="23" y="16"/>
                    </a:lnTo>
                    <a:lnTo>
                      <a:pt x="20" y="13"/>
                    </a:lnTo>
                    <a:lnTo>
                      <a:pt x="17" y="11"/>
                    </a:lnTo>
                    <a:lnTo>
                      <a:pt x="15" y="15"/>
                    </a:lnTo>
                    <a:lnTo>
                      <a:pt x="18" y="18"/>
                    </a:lnTo>
                    <a:lnTo>
                      <a:pt x="22" y="18"/>
                    </a:lnTo>
                    <a:lnTo>
                      <a:pt x="23" y="21"/>
                    </a:lnTo>
                    <a:lnTo>
                      <a:pt x="18" y="20"/>
                    </a:lnTo>
                    <a:lnTo>
                      <a:pt x="13" y="21"/>
                    </a:lnTo>
                    <a:lnTo>
                      <a:pt x="17" y="25"/>
                    </a:lnTo>
                    <a:lnTo>
                      <a:pt x="23" y="26"/>
                    </a:lnTo>
                    <a:lnTo>
                      <a:pt x="20" y="26"/>
                    </a:lnTo>
                    <a:lnTo>
                      <a:pt x="18" y="28"/>
                    </a:lnTo>
                    <a:lnTo>
                      <a:pt x="20" y="30"/>
                    </a:lnTo>
                    <a:lnTo>
                      <a:pt x="18" y="30"/>
                    </a:lnTo>
                    <a:lnTo>
                      <a:pt x="12" y="25"/>
                    </a:lnTo>
                    <a:lnTo>
                      <a:pt x="10" y="25"/>
                    </a:lnTo>
                    <a:lnTo>
                      <a:pt x="7" y="26"/>
                    </a:lnTo>
                    <a:lnTo>
                      <a:pt x="10" y="31"/>
                    </a:lnTo>
                    <a:lnTo>
                      <a:pt x="12" y="35"/>
                    </a:lnTo>
                    <a:lnTo>
                      <a:pt x="10" y="35"/>
                    </a:lnTo>
                    <a:lnTo>
                      <a:pt x="7" y="30"/>
                    </a:lnTo>
                    <a:lnTo>
                      <a:pt x="2" y="30"/>
                    </a:lnTo>
                    <a:lnTo>
                      <a:pt x="0" y="33"/>
                    </a:lnTo>
                    <a:lnTo>
                      <a:pt x="5" y="35"/>
                    </a:lnTo>
                    <a:lnTo>
                      <a:pt x="8" y="40"/>
                    </a:lnTo>
                    <a:lnTo>
                      <a:pt x="15" y="40"/>
                    </a:lnTo>
                    <a:lnTo>
                      <a:pt x="17" y="36"/>
                    </a:lnTo>
                    <a:lnTo>
                      <a:pt x="23" y="35"/>
                    </a:lnTo>
                    <a:lnTo>
                      <a:pt x="25" y="31"/>
                    </a:lnTo>
                    <a:lnTo>
                      <a:pt x="27" y="33"/>
                    </a:lnTo>
                    <a:lnTo>
                      <a:pt x="27" y="35"/>
                    </a:lnTo>
                    <a:lnTo>
                      <a:pt x="30" y="35"/>
                    </a:lnTo>
                    <a:lnTo>
                      <a:pt x="32" y="33"/>
                    </a:lnTo>
                    <a:lnTo>
                      <a:pt x="33" y="38"/>
                    </a:lnTo>
                    <a:lnTo>
                      <a:pt x="35" y="38"/>
                    </a:lnTo>
                    <a:lnTo>
                      <a:pt x="38" y="35"/>
                    </a:lnTo>
                    <a:lnTo>
                      <a:pt x="40" y="33"/>
                    </a:lnTo>
                    <a:lnTo>
                      <a:pt x="40" y="36"/>
                    </a:lnTo>
                    <a:lnTo>
                      <a:pt x="42" y="36"/>
                    </a:lnTo>
                    <a:lnTo>
                      <a:pt x="47" y="33"/>
                    </a:lnTo>
                    <a:lnTo>
                      <a:pt x="47" y="35"/>
                    </a:lnTo>
                    <a:lnTo>
                      <a:pt x="45" y="38"/>
                    </a:lnTo>
                    <a:lnTo>
                      <a:pt x="47" y="40"/>
                    </a:lnTo>
                    <a:lnTo>
                      <a:pt x="50" y="38"/>
                    </a:lnTo>
                    <a:lnTo>
                      <a:pt x="55" y="41"/>
                    </a:lnTo>
                    <a:lnTo>
                      <a:pt x="53" y="41"/>
                    </a:lnTo>
                    <a:lnTo>
                      <a:pt x="50" y="41"/>
                    </a:lnTo>
                    <a:lnTo>
                      <a:pt x="47" y="45"/>
                    </a:lnTo>
                    <a:lnTo>
                      <a:pt x="43" y="45"/>
                    </a:lnTo>
                    <a:lnTo>
                      <a:pt x="37" y="46"/>
                    </a:lnTo>
                    <a:lnTo>
                      <a:pt x="37" y="48"/>
                    </a:lnTo>
                    <a:lnTo>
                      <a:pt x="43" y="50"/>
                    </a:lnTo>
                    <a:lnTo>
                      <a:pt x="48" y="50"/>
                    </a:lnTo>
                    <a:lnTo>
                      <a:pt x="50" y="46"/>
                    </a:lnTo>
                    <a:lnTo>
                      <a:pt x="53" y="46"/>
                    </a:lnTo>
                    <a:lnTo>
                      <a:pt x="53" y="50"/>
                    </a:lnTo>
                    <a:lnTo>
                      <a:pt x="50" y="53"/>
                    </a:lnTo>
                    <a:lnTo>
                      <a:pt x="42" y="55"/>
                    </a:lnTo>
                    <a:lnTo>
                      <a:pt x="38" y="53"/>
                    </a:lnTo>
                    <a:lnTo>
                      <a:pt x="35" y="56"/>
                    </a:lnTo>
                    <a:lnTo>
                      <a:pt x="33" y="55"/>
                    </a:lnTo>
                    <a:lnTo>
                      <a:pt x="32" y="53"/>
                    </a:lnTo>
                    <a:lnTo>
                      <a:pt x="32" y="51"/>
                    </a:lnTo>
                    <a:lnTo>
                      <a:pt x="28" y="51"/>
                    </a:lnTo>
                    <a:lnTo>
                      <a:pt x="28" y="51"/>
                    </a:lnTo>
                    <a:lnTo>
                      <a:pt x="30" y="53"/>
                    </a:lnTo>
                    <a:lnTo>
                      <a:pt x="25" y="56"/>
                    </a:lnTo>
                    <a:lnTo>
                      <a:pt x="23" y="55"/>
                    </a:lnTo>
                    <a:lnTo>
                      <a:pt x="18" y="55"/>
                    </a:lnTo>
                    <a:lnTo>
                      <a:pt x="15" y="56"/>
                    </a:lnTo>
                    <a:lnTo>
                      <a:pt x="10" y="55"/>
                    </a:lnTo>
                    <a:lnTo>
                      <a:pt x="7" y="56"/>
                    </a:lnTo>
                    <a:lnTo>
                      <a:pt x="3" y="56"/>
                    </a:lnTo>
                    <a:lnTo>
                      <a:pt x="7" y="60"/>
                    </a:lnTo>
                    <a:lnTo>
                      <a:pt x="8" y="65"/>
                    </a:lnTo>
                    <a:lnTo>
                      <a:pt x="15" y="65"/>
                    </a:lnTo>
                    <a:lnTo>
                      <a:pt x="15" y="63"/>
                    </a:lnTo>
                    <a:lnTo>
                      <a:pt x="23" y="65"/>
                    </a:lnTo>
                    <a:lnTo>
                      <a:pt x="32" y="65"/>
                    </a:lnTo>
                    <a:lnTo>
                      <a:pt x="38" y="65"/>
                    </a:lnTo>
                    <a:lnTo>
                      <a:pt x="37" y="66"/>
                    </a:lnTo>
                    <a:lnTo>
                      <a:pt x="33" y="70"/>
                    </a:lnTo>
                    <a:lnTo>
                      <a:pt x="33" y="71"/>
                    </a:lnTo>
                    <a:lnTo>
                      <a:pt x="38" y="75"/>
                    </a:lnTo>
                    <a:lnTo>
                      <a:pt x="40" y="76"/>
                    </a:lnTo>
                    <a:lnTo>
                      <a:pt x="42" y="76"/>
                    </a:lnTo>
                    <a:lnTo>
                      <a:pt x="48" y="73"/>
                    </a:lnTo>
                    <a:lnTo>
                      <a:pt x="47" y="75"/>
                    </a:lnTo>
                    <a:lnTo>
                      <a:pt x="43" y="78"/>
                    </a:lnTo>
                    <a:lnTo>
                      <a:pt x="40" y="81"/>
                    </a:lnTo>
                    <a:lnTo>
                      <a:pt x="45" y="85"/>
                    </a:lnTo>
                    <a:lnTo>
                      <a:pt x="50" y="80"/>
                    </a:lnTo>
                    <a:lnTo>
                      <a:pt x="57" y="81"/>
                    </a:lnTo>
                    <a:lnTo>
                      <a:pt x="57" y="83"/>
                    </a:lnTo>
                    <a:lnTo>
                      <a:pt x="53" y="81"/>
                    </a:lnTo>
                    <a:lnTo>
                      <a:pt x="50" y="83"/>
                    </a:lnTo>
                    <a:lnTo>
                      <a:pt x="47" y="86"/>
                    </a:lnTo>
                    <a:lnTo>
                      <a:pt x="42" y="86"/>
                    </a:lnTo>
                    <a:lnTo>
                      <a:pt x="42" y="88"/>
                    </a:lnTo>
                    <a:lnTo>
                      <a:pt x="38" y="91"/>
                    </a:lnTo>
                    <a:lnTo>
                      <a:pt x="37" y="91"/>
                    </a:lnTo>
                    <a:lnTo>
                      <a:pt x="33" y="93"/>
                    </a:lnTo>
                    <a:lnTo>
                      <a:pt x="32" y="90"/>
                    </a:lnTo>
                    <a:lnTo>
                      <a:pt x="28" y="86"/>
                    </a:lnTo>
                    <a:lnTo>
                      <a:pt x="27" y="90"/>
                    </a:lnTo>
                    <a:lnTo>
                      <a:pt x="25" y="90"/>
                    </a:lnTo>
                    <a:lnTo>
                      <a:pt x="27" y="95"/>
                    </a:lnTo>
                    <a:lnTo>
                      <a:pt x="28" y="95"/>
                    </a:lnTo>
                    <a:lnTo>
                      <a:pt x="27" y="96"/>
                    </a:lnTo>
                    <a:lnTo>
                      <a:pt x="27" y="103"/>
                    </a:lnTo>
                    <a:lnTo>
                      <a:pt x="32" y="103"/>
                    </a:lnTo>
                    <a:lnTo>
                      <a:pt x="33" y="101"/>
                    </a:lnTo>
                    <a:lnTo>
                      <a:pt x="38" y="103"/>
                    </a:lnTo>
                    <a:lnTo>
                      <a:pt x="45" y="104"/>
                    </a:lnTo>
                    <a:lnTo>
                      <a:pt x="52" y="101"/>
                    </a:lnTo>
                    <a:lnTo>
                      <a:pt x="57" y="103"/>
                    </a:lnTo>
                    <a:lnTo>
                      <a:pt x="60" y="101"/>
                    </a:lnTo>
                    <a:lnTo>
                      <a:pt x="60" y="103"/>
                    </a:lnTo>
                    <a:lnTo>
                      <a:pt x="63" y="104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</p:grpSp>
        <p:grpSp>
          <p:nvGrpSpPr>
            <p:cNvPr id="8" name="Group 7"/>
            <p:cNvGrpSpPr/>
            <p:nvPr/>
          </p:nvGrpSpPr>
          <p:grpSpPr>
            <a:xfrm>
              <a:off x="4479009" y="1824610"/>
              <a:ext cx="1839349" cy="1295093"/>
              <a:chOff x="4480005" y="1824354"/>
              <a:chExt cx="1839757" cy="1294911"/>
            </a:xfrm>
            <a:grpFill/>
          </p:grpSpPr>
          <p:sp>
            <p:nvSpPr>
              <p:cNvPr id="91" name="Freeform 109"/>
              <p:cNvSpPr>
                <a:spLocks/>
              </p:cNvSpPr>
              <p:nvPr/>
            </p:nvSpPr>
            <p:spPr bwMode="auto">
              <a:xfrm>
                <a:off x="6200965" y="3107851"/>
                <a:ext cx="40669" cy="10376"/>
              </a:xfrm>
              <a:custGeom>
                <a:avLst/>
                <a:gdLst/>
                <a:ahLst/>
                <a:cxnLst>
                  <a:cxn ang="0">
                    <a:pos x="2" y="20"/>
                  </a:cxn>
                  <a:cxn ang="0">
                    <a:pos x="5" y="19"/>
                  </a:cxn>
                  <a:cxn ang="0">
                    <a:pos x="20" y="19"/>
                  </a:cxn>
                  <a:cxn ang="0">
                    <a:pos x="23" y="14"/>
                  </a:cxn>
                  <a:cxn ang="0">
                    <a:pos x="28" y="14"/>
                  </a:cxn>
                  <a:cxn ang="0">
                    <a:pos x="33" y="10"/>
                  </a:cxn>
                  <a:cxn ang="0">
                    <a:pos x="36" y="10"/>
                  </a:cxn>
                  <a:cxn ang="0">
                    <a:pos x="38" y="12"/>
                  </a:cxn>
                  <a:cxn ang="0">
                    <a:pos x="41" y="9"/>
                  </a:cxn>
                  <a:cxn ang="0">
                    <a:pos x="45" y="9"/>
                  </a:cxn>
                  <a:cxn ang="0">
                    <a:pos x="50" y="12"/>
                  </a:cxn>
                  <a:cxn ang="0">
                    <a:pos x="55" y="12"/>
                  </a:cxn>
                  <a:cxn ang="0">
                    <a:pos x="61" y="14"/>
                  </a:cxn>
                  <a:cxn ang="0">
                    <a:pos x="70" y="17"/>
                  </a:cxn>
                  <a:cxn ang="0">
                    <a:pos x="75" y="17"/>
                  </a:cxn>
                  <a:cxn ang="0">
                    <a:pos x="76" y="14"/>
                  </a:cxn>
                  <a:cxn ang="0">
                    <a:pos x="75" y="12"/>
                  </a:cxn>
                  <a:cxn ang="0">
                    <a:pos x="73" y="12"/>
                  </a:cxn>
                  <a:cxn ang="0">
                    <a:pos x="61" y="5"/>
                  </a:cxn>
                  <a:cxn ang="0">
                    <a:pos x="58" y="5"/>
                  </a:cxn>
                  <a:cxn ang="0">
                    <a:pos x="50" y="2"/>
                  </a:cxn>
                  <a:cxn ang="0">
                    <a:pos x="43" y="2"/>
                  </a:cxn>
                  <a:cxn ang="0">
                    <a:pos x="40" y="0"/>
                  </a:cxn>
                  <a:cxn ang="0">
                    <a:pos x="33" y="2"/>
                  </a:cxn>
                  <a:cxn ang="0">
                    <a:pos x="25" y="9"/>
                  </a:cxn>
                  <a:cxn ang="0">
                    <a:pos x="20" y="9"/>
                  </a:cxn>
                  <a:cxn ang="0">
                    <a:pos x="16" y="10"/>
                  </a:cxn>
                  <a:cxn ang="0">
                    <a:pos x="7" y="10"/>
                  </a:cxn>
                  <a:cxn ang="0">
                    <a:pos x="7" y="14"/>
                  </a:cxn>
                  <a:cxn ang="0">
                    <a:pos x="13" y="15"/>
                  </a:cxn>
                  <a:cxn ang="0">
                    <a:pos x="18" y="15"/>
                  </a:cxn>
                  <a:cxn ang="0">
                    <a:pos x="15" y="19"/>
                  </a:cxn>
                  <a:cxn ang="0">
                    <a:pos x="8" y="19"/>
                  </a:cxn>
                  <a:cxn ang="0">
                    <a:pos x="3" y="12"/>
                  </a:cxn>
                  <a:cxn ang="0">
                    <a:pos x="0" y="17"/>
                  </a:cxn>
                  <a:cxn ang="0">
                    <a:pos x="2" y="19"/>
                  </a:cxn>
                  <a:cxn ang="0">
                    <a:pos x="2" y="20"/>
                  </a:cxn>
                </a:cxnLst>
                <a:rect l="0" t="0" r="r" b="b"/>
                <a:pathLst>
                  <a:path w="76" h="20">
                    <a:moveTo>
                      <a:pt x="2" y="20"/>
                    </a:moveTo>
                    <a:lnTo>
                      <a:pt x="5" y="19"/>
                    </a:lnTo>
                    <a:lnTo>
                      <a:pt x="20" y="19"/>
                    </a:lnTo>
                    <a:lnTo>
                      <a:pt x="23" y="14"/>
                    </a:lnTo>
                    <a:lnTo>
                      <a:pt x="28" y="14"/>
                    </a:lnTo>
                    <a:lnTo>
                      <a:pt x="33" y="10"/>
                    </a:lnTo>
                    <a:lnTo>
                      <a:pt x="36" y="10"/>
                    </a:lnTo>
                    <a:lnTo>
                      <a:pt x="38" y="12"/>
                    </a:lnTo>
                    <a:lnTo>
                      <a:pt x="41" y="9"/>
                    </a:lnTo>
                    <a:lnTo>
                      <a:pt x="45" y="9"/>
                    </a:lnTo>
                    <a:lnTo>
                      <a:pt x="50" y="12"/>
                    </a:lnTo>
                    <a:lnTo>
                      <a:pt x="55" y="12"/>
                    </a:lnTo>
                    <a:lnTo>
                      <a:pt x="61" y="14"/>
                    </a:lnTo>
                    <a:lnTo>
                      <a:pt x="70" y="17"/>
                    </a:lnTo>
                    <a:lnTo>
                      <a:pt x="75" y="17"/>
                    </a:lnTo>
                    <a:lnTo>
                      <a:pt x="76" y="14"/>
                    </a:lnTo>
                    <a:lnTo>
                      <a:pt x="75" y="12"/>
                    </a:lnTo>
                    <a:lnTo>
                      <a:pt x="73" y="12"/>
                    </a:lnTo>
                    <a:lnTo>
                      <a:pt x="61" y="5"/>
                    </a:lnTo>
                    <a:lnTo>
                      <a:pt x="58" y="5"/>
                    </a:lnTo>
                    <a:lnTo>
                      <a:pt x="50" y="2"/>
                    </a:lnTo>
                    <a:lnTo>
                      <a:pt x="43" y="2"/>
                    </a:lnTo>
                    <a:lnTo>
                      <a:pt x="40" y="0"/>
                    </a:lnTo>
                    <a:lnTo>
                      <a:pt x="33" y="2"/>
                    </a:lnTo>
                    <a:lnTo>
                      <a:pt x="25" y="9"/>
                    </a:lnTo>
                    <a:lnTo>
                      <a:pt x="20" y="9"/>
                    </a:lnTo>
                    <a:lnTo>
                      <a:pt x="16" y="10"/>
                    </a:lnTo>
                    <a:lnTo>
                      <a:pt x="7" y="10"/>
                    </a:lnTo>
                    <a:lnTo>
                      <a:pt x="7" y="14"/>
                    </a:lnTo>
                    <a:lnTo>
                      <a:pt x="13" y="15"/>
                    </a:lnTo>
                    <a:lnTo>
                      <a:pt x="18" y="15"/>
                    </a:lnTo>
                    <a:lnTo>
                      <a:pt x="15" y="19"/>
                    </a:lnTo>
                    <a:lnTo>
                      <a:pt x="8" y="19"/>
                    </a:lnTo>
                    <a:lnTo>
                      <a:pt x="3" y="12"/>
                    </a:lnTo>
                    <a:lnTo>
                      <a:pt x="0" y="17"/>
                    </a:lnTo>
                    <a:lnTo>
                      <a:pt x="2" y="19"/>
                    </a:lnTo>
                    <a:lnTo>
                      <a:pt x="2" y="20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92" name="Freeform 145"/>
              <p:cNvSpPr>
                <a:spLocks noEditPoints="1"/>
              </p:cNvSpPr>
              <p:nvPr/>
            </p:nvSpPr>
            <p:spPr bwMode="auto">
              <a:xfrm>
                <a:off x="5558816" y="3053896"/>
                <a:ext cx="27826" cy="8301"/>
              </a:xfrm>
              <a:custGeom>
                <a:avLst/>
                <a:gdLst/>
                <a:ahLst/>
                <a:cxnLst>
                  <a:cxn ang="0">
                    <a:pos x="41" y="14"/>
                  </a:cxn>
                  <a:cxn ang="0">
                    <a:pos x="44" y="9"/>
                  </a:cxn>
                  <a:cxn ang="0">
                    <a:pos x="51" y="10"/>
                  </a:cxn>
                  <a:cxn ang="0">
                    <a:pos x="49" y="12"/>
                  </a:cxn>
                  <a:cxn ang="0">
                    <a:pos x="41" y="14"/>
                  </a:cxn>
                  <a:cxn ang="0">
                    <a:pos x="41" y="14"/>
                  </a:cxn>
                  <a:cxn ang="0">
                    <a:pos x="36" y="2"/>
                  </a:cxn>
                  <a:cxn ang="0">
                    <a:pos x="33" y="0"/>
                  </a:cxn>
                  <a:cxn ang="0">
                    <a:pos x="23" y="2"/>
                  </a:cxn>
                  <a:cxn ang="0">
                    <a:pos x="5" y="0"/>
                  </a:cxn>
                  <a:cxn ang="0">
                    <a:pos x="3" y="4"/>
                  </a:cxn>
                  <a:cxn ang="0">
                    <a:pos x="0" y="5"/>
                  </a:cxn>
                  <a:cxn ang="0">
                    <a:pos x="0" y="9"/>
                  </a:cxn>
                  <a:cxn ang="0">
                    <a:pos x="0" y="10"/>
                  </a:cxn>
                  <a:cxn ang="0">
                    <a:pos x="1" y="14"/>
                  </a:cxn>
                  <a:cxn ang="0">
                    <a:pos x="13" y="15"/>
                  </a:cxn>
                  <a:cxn ang="0">
                    <a:pos x="16" y="15"/>
                  </a:cxn>
                  <a:cxn ang="0">
                    <a:pos x="24" y="14"/>
                  </a:cxn>
                  <a:cxn ang="0">
                    <a:pos x="28" y="15"/>
                  </a:cxn>
                  <a:cxn ang="0">
                    <a:pos x="34" y="12"/>
                  </a:cxn>
                  <a:cxn ang="0">
                    <a:pos x="41" y="5"/>
                  </a:cxn>
                  <a:cxn ang="0">
                    <a:pos x="38" y="4"/>
                  </a:cxn>
                  <a:cxn ang="0">
                    <a:pos x="36" y="2"/>
                  </a:cxn>
                </a:cxnLst>
                <a:rect l="0" t="0" r="r" b="b"/>
                <a:pathLst>
                  <a:path w="51" h="15">
                    <a:moveTo>
                      <a:pt x="41" y="14"/>
                    </a:moveTo>
                    <a:lnTo>
                      <a:pt x="44" y="9"/>
                    </a:lnTo>
                    <a:lnTo>
                      <a:pt x="51" y="10"/>
                    </a:lnTo>
                    <a:lnTo>
                      <a:pt x="49" y="12"/>
                    </a:lnTo>
                    <a:lnTo>
                      <a:pt x="41" y="14"/>
                    </a:lnTo>
                    <a:lnTo>
                      <a:pt x="41" y="14"/>
                    </a:lnTo>
                    <a:close/>
                    <a:moveTo>
                      <a:pt x="36" y="2"/>
                    </a:moveTo>
                    <a:lnTo>
                      <a:pt x="33" y="0"/>
                    </a:lnTo>
                    <a:lnTo>
                      <a:pt x="23" y="2"/>
                    </a:lnTo>
                    <a:lnTo>
                      <a:pt x="5" y="0"/>
                    </a:lnTo>
                    <a:lnTo>
                      <a:pt x="3" y="4"/>
                    </a:lnTo>
                    <a:lnTo>
                      <a:pt x="0" y="5"/>
                    </a:lnTo>
                    <a:lnTo>
                      <a:pt x="0" y="9"/>
                    </a:lnTo>
                    <a:lnTo>
                      <a:pt x="0" y="10"/>
                    </a:lnTo>
                    <a:lnTo>
                      <a:pt x="1" y="14"/>
                    </a:lnTo>
                    <a:lnTo>
                      <a:pt x="13" y="15"/>
                    </a:lnTo>
                    <a:lnTo>
                      <a:pt x="16" y="15"/>
                    </a:lnTo>
                    <a:lnTo>
                      <a:pt x="24" y="14"/>
                    </a:lnTo>
                    <a:lnTo>
                      <a:pt x="28" y="15"/>
                    </a:lnTo>
                    <a:lnTo>
                      <a:pt x="34" y="12"/>
                    </a:lnTo>
                    <a:lnTo>
                      <a:pt x="41" y="5"/>
                    </a:lnTo>
                    <a:lnTo>
                      <a:pt x="38" y="4"/>
                    </a:lnTo>
                    <a:lnTo>
                      <a:pt x="36" y="2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93" name="Freeform 146"/>
              <p:cNvSpPr>
                <a:spLocks noEditPoints="1"/>
              </p:cNvSpPr>
              <p:nvPr/>
            </p:nvSpPr>
            <p:spPr bwMode="auto">
              <a:xfrm>
                <a:off x="5496741" y="3037295"/>
                <a:ext cx="50301" cy="29052"/>
              </a:xfrm>
              <a:custGeom>
                <a:avLst/>
                <a:gdLst/>
                <a:ahLst/>
                <a:cxnLst>
                  <a:cxn ang="0">
                    <a:pos x="87" y="42"/>
                  </a:cxn>
                  <a:cxn ang="0">
                    <a:pos x="88" y="45"/>
                  </a:cxn>
                  <a:cxn ang="0">
                    <a:pos x="83" y="40"/>
                  </a:cxn>
                  <a:cxn ang="0">
                    <a:pos x="85" y="40"/>
                  </a:cxn>
                  <a:cxn ang="0">
                    <a:pos x="12" y="7"/>
                  </a:cxn>
                  <a:cxn ang="0">
                    <a:pos x="10" y="15"/>
                  </a:cxn>
                  <a:cxn ang="0">
                    <a:pos x="5" y="22"/>
                  </a:cxn>
                  <a:cxn ang="0">
                    <a:pos x="7" y="28"/>
                  </a:cxn>
                  <a:cxn ang="0">
                    <a:pos x="7" y="35"/>
                  </a:cxn>
                  <a:cxn ang="0">
                    <a:pos x="2" y="42"/>
                  </a:cxn>
                  <a:cxn ang="0">
                    <a:pos x="7" y="47"/>
                  </a:cxn>
                  <a:cxn ang="0">
                    <a:pos x="9" y="53"/>
                  </a:cxn>
                  <a:cxn ang="0">
                    <a:pos x="14" y="57"/>
                  </a:cxn>
                  <a:cxn ang="0">
                    <a:pos x="22" y="43"/>
                  </a:cxn>
                  <a:cxn ang="0">
                    <a:pos x="24" y="37"/>
                  </a:cxn>
                  <a:cxn ang="0">
                    <a:pos x="30" y="40"/>
                  </a:cxn>
                  <a:cxn ang="0">
                    <a:pos x="37" y="37"/>
                  </a:cxn>
                  <a:cxn ang="0">
                    <a:pos x="40" y="42"/>
                  </a:cxn>
                  <a:cxn ang="0">
                    <a:pos x="53" y="35"/>
                  </a:cxn>
                  <a:cxn ang="0">
                    <a:pos x="67" y="35"/>
                  </a:cxn>
                  <a:cxn ang="0">
                    <a:pos x="75" y="37"/>
                  </a:cxn>
                  <a:cxn ang="0">
                    <a:pos x="88" y="38"/>
                  </a:cxn>
                  <a:cxn ang="0">
                    <a:pos x="92" y="35"/>
                  </a:cxn>
                  <a:cxn ang="0">
                    <a:pos x="92" y="28"/>
                  </a:cxn>
                  <a:cxn ang="0">
                    <a:pos x="78" y="23"/>
                  </a:cxn>
                  <a:cxn ang="0">
                    <a:pos x="68" y="22"/>
                  </a:cxn>
                  <a:cxn ang="0">
                    <a:pos x="55" y="15"/>
                  </a:cxn>
                  <a:cxn ang="0">
                    <a:pos x="53" y="13"/>
                  </a:cxn>
                  <a:cxn ang="0">
                    <a:pos x="72" y="17"/>
                  </a:cxn>
                  <a:cxn ang="0">
                    <a:pos x="73" y="13"/>
                  </a:cxn>
                  <a:cxn ang="0">
                    <a:pos x="62" y="12"/>
                  </a:cxn>
                  <a:cxn ang="0">
                    <a:pos x="53" y="5"/>
                  </a:cxn>
                  <a:cxn ang="0">
                    <a:pos x="48" y="3"/>
                  </a:cxn>
                  <a:cxn ang="0">
                    <a:pos x="25" y="2"/>
                  </a:cxn>
                  <a:cxn ang="0">
                    <a:pos x="14" y="2"/>
                  </a:cxn>
                </a:cxnLst>
                <a:rect l="0" t="0" r="r" b="b"/>
                <a:pathLst>
                  <a:path w="95" h="57">
                    <a:moveTo>
                      <a:pt x="85" y="40"/>
                    </a:moveTo>
                    <a:lnTo>
                      <a:pt x="87" y="42"/>
                    </a:lnTo>
                    <a:lnTo>
                      <a:pt x="92" y="42"/>
                    </a:lnTo>
                    <a:lnTo>
                      <a:pt x="88" y="45"/>
                    </a:lnTo>
                    <a:lnTo>
                      <a:pt x="85" y="43"/>
                    </a:lnTo>
                    <a:lnTo>
                      <a:pt x="83" y="40"/>
                    </a:lnTo>
                    <a:lnTo>
                      <a:pt x="85" y="40"/>
                    </a:lnTo>
                    <a:lnTo>
                      <a:pt x="85" y="40"/>
                    </a:lnTo>
                    <a:close/>
                    <a:moveTo>
                      <a:pt x="10" y="5"/>
                    </a:moveTo>
                    <a:lnTo>
                      <a:pt x="12" y="7"/>
                    </a:lnTo>
                    <a:lnTo>
                      <a:pt x="9" y="12"/>
                    </a:lnTo>
                    <a:lnTo>
                      <a:pt x="10" y="15"/>
                    </a:lnTo>
                    <a:lnTo>
                      <a:pt x="10" y="20"/>
                    </a:lnTo>
                    <a:lnTo>
                      <a:pt x="5" y="22"/>
                    </a:lnTo>
                    <a:lnTo>
                      <a:pt x="5" y="23"/>
                    </a:lnTo>
                    <a:lnTo>
                      <a:pt x="7" y="28"/>
                    </a:lnTo>
                    <a:lnTo>
                      <a:pt x="7" y="32"/>
                    </a:lnTo>
                    <a:lnTo>
                      <a:pt x="7" y="35"/>
                    </a:lnTo>
                    <a:lnTo>
                      <a:pt x="0" y="40"/>
                    </a:lnTo>
                    <a:lnTo>
                      <a:pt x="2" y="42"/>
                    </a:lnTo>
                    <a:lnTo>
                      <a:pt x="4" y="42"/>
                    </a:lnTo>
                    <a:lnTo>
                      <a:pt x="7" y="47"/>
                    </a:lnTo>
                    <a:lnTo>
                      <a:pt x="5" y="52"/>
                    </a:lnTo>
                    <a:lnTo>
                      <a:pt x="9" y="53"/>
                    </a:lnTo>
                    <a:lnTo>
                      <a:pt x="10" y="55"/>
                    </a:lnTo>
                    <a:lnTo>
                      <a:pt x="14" y="57"/>
                    </a:lnTo>
                    <a:lnTo>
                      <a:pt x="17" y="50"/>
                    </a:lnTo>
                    <a:lnTo>
                      <a:pt x="22" y="43"/>
                    </a:lnTo>
                    <a:lnTo>
                      <a:pt x="22" y="40"/>
                    </a:lnTo>
                    <a:lnTo>
                      <a:pt x="24" y="37"/>
                    </a:lnTo>
                    <a:lnTo>
                      <a:pt x="27" y="40"/>
                    </a:lnTo>
                    <a:lnTo>
                      <a:pt x="30" y="40"/>
                    </a:lnTo>
                    <a:lnTo>
                      <a:pt x="34" y="35"/>
                    </a:lnTo>
                    <a:lnTo>
                      <a:pt x="37" y="37"/>
                    </a:lnTo>
                    <a:lnTo>
                      <a:pt x="37" y="40"/>
                    </a:lnTo>
                    <a:lnTo>
                      <a:pt x="40" y="42"/>
                    </a:lnTo>
                    <a:lnTo>
                      <a:pt x="47" y="40"/>
                    </a:lnTo>
                    <a:lnTo>
                      <a:pt x="53" y="35"/>
                    </a:lnTo>
                    <a:lnTo>
                      <a:pt x="60" y="35"/>
                    </a:lnTo>
                    <a:lnTo>
                      <a:pt x="67" y="35"/>
                    </a:lnTo>
                    <a:lnTo>
                      <a:pt x="72" y="33"/>
                    </a:lnTo>
                    <a:lnTo>
                      <a:pt x="75" y="37"/>
                    </a:lnTo>
                    <a:lnTo>
                      <a:pt x="82" y="37"/>
                    </a:lnTo>
                    <a:lnTo>
                      <a:pt x="88" y="38"/>
                    </a:lnTo>
                    <a:lnTo>
                      <a:pt x="90" y="35"/>
                    </a:lnTo>
                    <a:lnTo>
                      <a:pt x="92" y="35"/>
                    </a:lnTo>
                    <a:lnTo>
                      <a:pt x="95" y="32"/>
                    </a:lnTo>
                    <a:lnTo>
                      <a:pt x="92" y="28"/>
                    </a:lnTo>
                    <a:lnTo>
                      <a:pt x="83" y="23"/>
                    </a:lnTo>
                    <a:lnTo>
                      <a:pt x="78" y="23"/>
                    </a:lnTo>
                    <a:lnTo>
                      <a:pt x="73" y="22"/>
                    </a:lnTo>
                    <a:lnTo>
                      <a:pt x="68" y="22"/>
                    </a:lnTo>
                    <a:lnTo>
                      <a:pt x="62" y="18"/>
                    </a:lnTo>
                    <a:lnTo>
                      <a:pt x="55" y="15"/>
                    </a:lnTo>
                    <a:lnTo>
                      <a:pt x="52" y="15"/>
                    </a:lnTo>
                    <a:lnTo>
                      <a:pt x="53" y="13"/>
                    </a:lnTo>
                    <a:lnTo>
                      <a:pt x="62" y="15"/>
                    </a:lnTo>
                    <a:lnTo>
                      <a:pt x="72" y="17"/>
                    </a:lnTo>
                    <a:lnTo>
                      <a:pt x="75" y="15"/>
                    </a:lnTo>
                    <a:lnTo>
                      <a:pt x="73" y="13"/>
                    </a:lnTo>
                    <a:lnTo>
                      <a:pt x="70" y="13"/>
                    </a:lnTo>
                    <a:lnTo>
                      <a:pt x="62" y="12"/>
                    </a:lnTo>
                    <a:lnTo>
                      <a:pt x="58" y="5"/>
                    </a:lnTo>
                    <a:lnTo>
                      <a:pt x="53" y="5"/>
                    </a:lnTo>
                    <a:lnTo>
                      <a:pt x="52" y="5"/>
                    </a:lnTo>
                    <a:lnTo>
                      <a:pt x="48" y="3"/>
                    </a:lnTo>
                    <a:lnTo>
                      <a:pt x="29" y="0"/>
                    </a:lnTo>
                    <a:lnTo>
                      <a:pt x="25" y="2"/>
                    </a:lnTo>
                    <a:lnTo>
                      <a:pt x="22" y="0"/>
                    </a:lnTo>
                    <a:lnTo>
                      <a:pt x="14" y="2"/>
                    </a:lnTo>
                    <a:lnTo>
                      <a:pt x="10" y="5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94" name="Freeform 147"/>
              <p:cNvSpPr>
                <a:spLocks noEditPoints="1"/>
              </p:cNvSpPr>
              <p:nvPr/>
            </p:nvSpPr>
            <p:spPr bwMode="auto">
              <a:xfrm>
                <a:off x="5771795" y="1857557"/>
                <a:ext cx="547967" cy="617365"/>
              </a:xfrm>
              <a:custGeom>
                <a:avLst/>
                <a:gdLst/>
                <a:ahLst/>
                <a:cxnLst>
                  <a:cxn ang="0">
                    <a:pos x="260" y="1134"/>
                  </a:cxn>
                  <a:cxn ang="0">
                    <a:pos x="186" y="1099"/>
                  </a:cxn>
                  <a:cxn ang="0">
                    <a:pos x="171" y="1031"/>
                  </a:cxn>
                  <a:cxn ang="0">
                    <a:pos x="172" y="991"/>
                  </a:cxn>
                  <a:cxn ang="0">
                    <a:pos x="151" y="945"/>
                  </a:cxn>
                  <a:cxn ang="0">
                    <a:pos x="151" y="898"/>
                  </a:cxn>
                  <a:cxn ang="0">
                    <a:pos x="202" y="878"/>
                  </a:cxn>
                  <a:cxn ang="0">
                    <a:pos x="202" y="852"/>
                  </a:cxn>
                  <a:cxn ang="0">
                    <a:pos x="245" y="792"/>
                  </a:cxn>
                  <a:cxn ang="0">
                    <a:pos x="240" y="747"/>
                  </a:cxn>
                  <a:cxn ang="0">
                    <a:pos x="220" y="696"/>
                  </a:cxn>
                  <a:cxn ang="0">
                    <a:pos x="201" y="663"/>
                  </a:cxn>
                  <a:cxn ang="0">
                    <a:pos x="204" y="543"/>
                  </a:cxn>
                  <a:cxn ang="0">
                    <a:pos x="88" y="438"/>
                  </a:cxn>
                  <a:cxn ang="0">
                    <a:pos x="13" y="372"/>
                  </a:cxn>
                  <a:cxn ang="0">
                    <a:pos x="41" y="330"/>
                  </a:cxn>
                  <a:cxn ang="0">
                    <a:pos x="152" y="259"/>
                  </a:cxn>
                  <a:cxn ang="0">
                    <a:pos x="209" y="158"/>
                  </a:cxn>
                  <a:cxn ang="0">
                    <a:pos x="335" y="126"/>
                  </a:cxn>
                  <a:cxn ang="0">
                    <a:pos x="416" y="131"/>
                  </a:cxn>
                  <a:cxn ang="0">
                    <a:pos x="533" y="153"/>
                  </a:cxn>
                  <a:cxn ang="0">
                    <a:pos x="616" y="104"/>
                  </a:cxn>
                  <a:cxn ang="0">
                    <a:pos x="659" y="48"/>
                  </a:cxn>
                  <a:cxn ang="0">
                    <a:pos x="843" y="43"/>
                  </a:cxn>
                  <a:cxn ang="0">
                    <a:pos x="727" y="58"/>
                  </a:cxn>
                  <a:cxn ang="0">
                    <a:pos x="878" y="84"/>
                  </a:cxn>
                  <a:cxn ang="0">
                    <a:pos x="744" y="131"/>
                  </a:cxn>
                  <a:cxn ang="0">
                    <a:pos x="802" y="181"/>
                  </a:cxn>
                  <a:cxn ang="0">
                    <a:pos x="828" y="239"/>
                  </a:cxn>
                  <a:cxn ang="0">
                    <a:pos x="1023" y="202"/>
                  </a:cxn>
                  <a:cxn ang="0">
                    <a:pos x="950" y="277"/>
                  </a:cxn>
                  <a:cxn ang="0">
                    <a:pos x="868" y="412"/>
                  </a:cxn>
                  <a:cxn ang="0">
                    <a:pos x="868" y="488"/>
                  </a:cxn>
                  <a:cxn ang="0">
                    <a:pos x="830" y="535"/>
                  </a:cxn>
                  <a:cxn ang="0">
                    <a:pos x="817" y="581"/>
                  </a:cxn>
                  <a:cxn ang="0">
                    <a:pos x="820" y="636"/>
                  </a:cxn>
                  <a:cxn ang="0">
                    <a:pos x="755" y="649"/>
                  </a:cxn>
                  <a:cxn ang="0">
                    <a:pos x="720" y="684"/>
                  </a:cxn>
                  <a:cxn ang="0">
                    <a:pos x="795" y="747"/>
                  </a:cxn>
                  <a:cxn ang="0">
                    <a:pos x="744" y="762"/>
                  </a:cxn>
                  <a:cxn ang="0">
                    <a:pos x="679" y="772"/>
                  </a:cxn>
                  <a:cxn ang="0">
                    <a:pos x="760" y="815"/>
                  </a:cxn>
                  <a:cxn ang="0">
                    <a:pos x="674" y="873"/>
                  </a:cxn>
                  <a:cxn ang="0">
                    <a:pos x="571" y="902"/>
                  </a:cxn>
                  <a:cxn ang="0">
                    <a:pos x="468" y="966"/>
                  </a:cxn>
                  <a:cxn ang="0">
                    <a:pos x="383" y="995"/>
                  </a:cxn>
                  <a:cxn ang="0">
                    <a:pos x="358" y="1069"/>
                  </a:cxn>
                  <a:cxn ang="0">
                    <a:pos x="320" y="1124"/>
                  </a:cxn>
                  <a:cxn ang="0">
                    <a:pos x="290" y="1176"/>
                  </a:cxn>
                  <a:cxn ang="0">
                    <a:pos x="360" y="1081"/>
                  </a:cxn>
                  <a:cxn ang="0">
                    <a:pos x="709" y="797"/>
                  </a:cxn>
                  <a:cxn ang="0">
                    <a:pos x="790" y="689"/>
                  </a:cxn>
                  <a:cxn ang="0">
                    <a:pos x="863" y="608"/>
                  </a:cxn>
                  <a:cxn ang="0">
                    <a:pos x="842" y="511"/>
                  </a:cxn>
                  <a:cxn ang="0">
                    <a:pos x="897" y="284"/>
                  </a:cxn>
                  <a:cxn ang="0">
                    <a:pos x="636" y="28"/>
                  </a:cxn>
                  <a:cxn ang="0">
                    <a:pos x="526" y="133"/>
                  </a:cxn>
                  <a:cxn ang="0">
                    <a:pos x="187" y="528"/>
                  </a:cxn>
                  <a:cxn ang="0">
                    <a:pos x="192" y="618"/>
                  </a:cxn>
                  <a:cxn ang="0">
                    <a:pos x="177" y="682"/>
                  </a:cxn>
                  <a:cxn ang="0">
                    <a:pos x="151" y="963"/>
                  </a:cxn>
                  <a:cxn ang="0">
                    <a:pos x="230" y="747"/>
                  </a:cxn>
                  <a:cxn ang="0">
                    <a:pos x="201" y="805"/>
                  </a:cxn>
                </a:cxnLst>
                <a:rect l="0" t="0" r="r" b="b"/>
                <a:pathLst>
                  <a:path w="1024" h="1189">
                    <a:moveTo>
                      <a:pt x="304" y="1177"/>
                    </a:moveTo>
                    <a:lnTo>
                      <a:pt x="292" y="1172"/>
                    </a:lnTo>
                    <a:lnTo>
                      <a:pt x="287" y="1172"/>
                    </a:lnTo>
                    <a:lnTo>
                      <a:pt x="285" y="1171"/>
                    </a:lnTo>
                    <a:lnTo>
                      <a:pt x="287" y="1167"/>
                    </a:lnTo>
                    <a:lnTo>
                      <a:pt x="289" y="1167"/>
                    </a:lnTo>
                    <a:lnTo>
                      <a:pt x="287" y="1166"/>
                    </a:lnTo>
                    <a:lnTo>
                      <a:pt x="285" y="1166"/>
                    </a:lnTo>
                    <a:lnTo>
                      <a:pt x="284" y="1167"/>
                    </a:lnTo>
                    <a:lnTo>
                      <a:pt x="282" y="1167"/>
                    </a:lnTo>
                    <a:lnTo>
                      <a:pt x="282" y="1174"/>
                    </a:lnTo>
                    <a:lnTo>
                      <a:pt x="279" y="1172"/>
                    </a:lnTo>
                    <a:lnTo>
                      <a:pt x="277" y="1172"/>
                    </a:lnTo>
                    <a:lnTo>
                      <a:pt x="275" y="1174"/>
                    </a:lnTo>
                    <a:lnTo>
                      <a:pt x="275" y="1177"/>
                    </a:lnTo>
                    <a:lnTo>
                      <a:pt x="274" y="1179"/>
                    </a:lnTo>
                    <a:lnTo>
                      <a:pt x="272" y="1177"/>
                    </a:lnTo>
                    <a:lnTo>
                      <a:pt x="272" y="1174"/>
                    </a:lnTo>
                    <a:lnTo>
                      <a:pt x="274" y="1171"/>
                    </a:lnTo>
                    <a:lnTo>
                      <a:pt x="274" y="1167"/>
                    </a:lnTo>
                    <a:lnTo>
                      <a:pt x="279" y="1163"/>
                    </a:lnTo>
                    <a:lnTo>
                      <a:pt x="277" y="1161"/>
                    </a:lnTo>
                    <a:lnTo>
                      <a:pt x="275" y="1164"/>
                    </a:lnTo>
                    <a:lnTo>
                      <a:pt x="272" y="1171"/>
                    </a:lnTo>
                    <a:lnTo>
                      <a:pt x="267" y="1174"/>
                    </a:lnTo>
                    <a:lnTo>
                      <a:pt x="265" y="1172"/>
                    </a:lnTo>
                    <a:lnTo>
                      <a:pt x="267" y="1171"/>
                    </a:lnTo>
                    <a:lnTo>
                      <a:pt x="270" y="1167"/>
                    </a:lnTo>
                    <a:lnTo>
                      <a:pt x="272" y="1163"/>
                    </a:lnTo>
                    <a:lnTo>
                      <a:pt x="274" y="1159"/>
                    </a:lnTo>
                    <a:lnTo>
                      <a:pt x="272" y="1159"/>
                    </a:lnTo>
                    <a:lnTo>
                      <a:pt x="269" y="1159"/>
                    </a:lnTo>
                    <a:lnTo>
                      <a:pt x="267" y="1163"/>
                    </a:lnTo>
                    <a:lnTo>
                      <a:pt x="264" y="1164"/>
                    </a:lnTo>
                    <a:lnTo>
                      <a:pt x="264" y="1163"/>
                    </a:lnTo>
                    <a:lnTo>
                      <a:pt x="264" y="1159"/>
                    </a:lnTo>
                    <a:lnTo>
                      <a:pt x="267" y="1156"/>
                    </a:lnTo>
                    <a:lnTo>
                      <a:pt x="267" y="1156"/>
                    </a:lnTo>
                    <a:lnTo>
                      <a:pt x="264" y="1156"/>
                    </a:lnTo>
                    <a:lnTo>
                      <a:pt x="264" y="1158"/>
                    </a:lnTo>
                    <a:lnTo>
                      <a:pt x="260" y="1159"/>
                    </a:lnTo>
                    <a:lnTo>
                      <a:pt x="259" y="1163"/>
                    </a:lnTo>
                    <a:lnTo>
                      <a:pt x="257" y="1159"/>
                    </a:lnTo>
                    <a:lnTo>
                      <a:pt x="257" y="1158"/>
                    </a:lnTo>
                    <a:lnTo>
                      <a:pt x="255" y="1158"/>
                    </a:lnTo>
                    <a:lnTo>
                      <a:pt x="254" y="1159"/>
                    </a:lnTo>
                    <a:lnTo>
                      <a:pt x="250" y="1159"/>
                    </a:lnTo>
                    <a:lnTo>
                      <a:pt x="252" y="1158"/>
                    </a:lnTo>
                    <a:lnTo>
                      <a:pt x="259" y="1153"/>
                    </a:lnTo>
                    <a:lnTo>
                      <a:pt x="259" y="1149"/>
                    </a:lnTo>
                    <a:lnTo>
                      <a:pt x="262" y="1149"/>
                    </a:lnTo>
                    <a:lnTo>
                      <a:pt x="267" y="1146"/>
                    </a:lnTo>
                    <a:lnTo>
                      <a:pt x="265" y="1144"/>
                    </a:lnTo>
                    <a:lnTo>
                      <a:pt x="260" y="1148"/>
                    </a:lnTo>
                    <a:lnTo>
                      <a:pt x="257" y="1149"/>
                    </a:lnTo>
                    <a:lnTo>
                      <a:pt x="255" y="1148"/>
                    </a:lnTo>
                    <a:lnTo>
                      <a:pt x="257" y="1148"/>
                    </a:lnTo>
                    <a:lnTo>
                      <a:pt x="260" y="1146"/>
                    </a:lnTo>
                    <a:lnTo>
                      <a:pt x="265" y="1143"/>
                    </a:lnTo>
                    <a:lnTo>
                      <a:pt x="269" y="1141"/>
                    </a:lnTo>
                    <a:lnTo>
                      <a:pt x="272" y="1139"/>
                    </a:lnTo>
                    <a:lnTo>
                      <a:pt x="272" y="1136"/>
                    </a:lnTo>
                    <a:lnTo>
                      <a:pt x="270" y="1134"/>
                    </a:lnTo>
                    <a:lnTo>
                      <a:pt x="269" y="1134"/>
                    </a:lnTo>
                    <a:lnTo>
                      <a:pt x="264" y="1139"/>
                    </a:lnTo>
                    <a:lnTo>
                      <a:pt x="257" y="1144"/>
                    </a:lnTo>
                    <a:lnTo>
                      <a:pt x="252" y="1144"/>
                    </a:lnTo>
                    <a:lnTo>
                      <a:pt x="250" y="1144"/>
                    </a:lnTo>
                    <a:lnTo>
                      <a:pt x="254" y="1143"/>
                    </a:lnTo>
                    <a:lnTo>
                      <a:pt x="255" y="1141"/>
                    </a:lnTo>
                    <a:lnTo>
                      <a:pt x="259" y="1138"/>
                    </a:lnTo>
                    <a:lnTo>
                      <a:pt x="260" y="1134"/>
                    </a:lnTo>
                    <a:lnTo>
                      <a:pt x="259" y="1131"/>
                    </a:lnTo>
                    <a:lnTo>
                      <a:pt x="255" y="1129"/>
                    </a:lnTo>
                    <a:lnTo>
                      <a:pt x="254" y="1131"/>
                    </a:lnTo>
                    <a:lnTo>
                      <a:pt x="254" y="1133"/>
                    </a:lnTo>
                    <a:lnTo>
                      <a:pt x="255" y="1134"/>
                    </a:lnTo>
                    <a:lnTo>
                      <a:pt x="255" y="1136"/>
                    </a:lnTo>
                    <a:lnTo>
                      <a:pt x="252" y="1139"/>
                    </a:lnTo>
                    <a:lnTo>
                      <a:pt x="249" y="1138"/>
                    </a:lnTo>
                    <a:lnTo>
                      <a:pt x="245" y="1138"/>
                    </a:lnTo>
                    <a:lnTo>
                      <a:pt x="244" y="1138"/>
                    </a:lnTo>
                    <a:lnTo>
                      <a:pt x="240" y="1139"/>
                    </a:lnTo>
                    <a:lnTo>
                      <a:pt x="239" y="1143"/>
                    </a:lnTo>
                    <a:lnTo>
                      <a:pt x="235" y="1144"/>
                    </a:lnTo>
                    <a:lnTo>
                      <a:pt x="234" y="1143"/>
                    </a:lnTo>
                    <a:lnTo>
                      <a:pt x="232" y="1141"/>
                    </a:lnTo>
                    <a:lnTo>
                      <a:pt x="227" y="1141"/>
                    </a:lnTo>
                    <a:lnTo>
                      <a:pt x="225" y="1144"/>
                    </a:lnTo>
                    <a:lnTo>
                      <a:pt x="222" y="1143"/>
                    </a:lnTo>
                    <a:lnTo>
                      <a:pt x="220" y="1144"/>
                    </a:lnTo>
                    <a:lnTo>
                      <a:pt x="220" y="1146"/>
                    </a:lnTo>
                    <a:lnTo>
                      <a:pt x="220" y="1148"/>
                    </a:lnTo>
                    <a:lnTo>
                      <a:pt x="219" y="1148"/>
                    </a:lnTo>
                    <a:lnTo>
                      <a:pt x="212" y="1148"/>
                    </a:lnTo>
                    <a:lnTo>
                      <a:pt x="212" y="1144"/>
                    </a:lnTo>
                    <a:lnTo>
                      <a:pt x="214" y="1143"/>
                    </a:lnTo>
                    <a:lnTo>
                      <a:pt x="217" y="1141"/>
                    </a:lnTo>
                    <a:lnTo>
                      <a:pt x="220" y="1139"/>
                    </a:lnTo>
                    <a:lnTo>
                      <a:pt x="219" y="1138"/>
                    </a:lnTo>
                    <a:lnTo>
                      <a:pt x="215" y="1136"/>
                    </a:lnTo>
                    <a:lnTo>
                      <a:pt x="215" y="1133"/>
                    </a:lnTo>
                    <a:lnTo>
                      <a:pt x="212" y="1129"/>
                    </a:lnTo>
                    <a:lnTo>
                      <a:pt x="211" y="1128"/>
                    </a:lnTo>
                    <a:lnTo>
                      <a:pt x="209" y="1129"/>
                    </a:lnTo>
                    <a:lnTo>
                      <a:pt x="202" y="1133"/>
                    </a:lnTo>
                    <a:lnTo>
                      <a:pt x="199" y="1133"/>
                    </a:lnTo>
                    <a:lnTo>
                      <a:pt x="197" y="1129"/>
                    </a:lnTo>
                    <a:lnTo>
                      <a:pt x="202" y="1126"/>
                    </a:lnTo>
                    <a:lnTo>
                      <a:pt x="201" y="1124"/>
                    </a:lnTo>
                    <a:lnTo>
                      <a:pt x="197" y="1124"/>
                    </a:lnTo>
                    <a:lnTo>
                      <a:pt x="197" y="1123"/>
                    </a:lnTo>
                    <a:lnTo>
                      <a:pt x="202" y="1121"/>
                    </a:lnTo>
                    <a:lnTo>
                      <a:pt x="206" y="1121"/>
                    </a:lnTo>
                    <a:lnTo>
                      <a:pt x="207" y="1119"/>
                    </a:lnTo>
                    <a:lnTo>
                      <a:pt x="206" y="1116"/>
                    </a:lnTo>
                    <a:lnTo>
                      <a:pt x="204" y="1116"/>
                    </a:lnTo>
                    <a:lnTo>
                      <a:pt x="199" y="1118"/>
                    </a:lnTo>
                    <a:lnTo>
                      <a:pt x="196" y="1119"/>
                    </a:lnTo>
                    <a:lnTo>
                      <a:pt x="191" y="1121"/>
                    </a:lnTo>
                    <a:lnTo>
                      <a:pt x="187" y="1119"/>
                    </a:lnTo>
                    <a:lnTo>
                      <a:pt x="187" y="1118"/>
                    </a:lnTo>
                    <a:lnTo>
                      <a:pt x="191" y="1116"/>
                    </a:lnTo>
                    <a:lnTo>
                      <a:pt x="194" y="1114"/>
                    </a:lnTo>
                    <a:lnTo>
                      <a:pt x="192" y="1111"/>
                    </a:lnTo>
                    <a:lnTo>
                      <a:pt x="199" y="1109"/>
                    </a:lnTo>
                    <a:lnTo>
                      <a:pt x="201" y="1108"/>
                    </a:lnTo>
                    <a:lnTo>
                      <a:pt x="199" y="1106"/>
                    </a:lnTo>
                    <a:lnTo>
                      <a:pt x="194" y="1104"/>
                    </a:lnTo>
                    <a:lnTo>
                      <a:pt x="192" y="1106"/>
                    </a:lnTo>
                    <a:lnTo>
                      <a:pt x="189" y="1108"/>
                    </a:lnTo>
                    <a:lnTo>
                      <a:pt x="186" y="1106"/>
                    </a:lnTo>
                    <a:lnTo>
                      <a:pt x="187" y="1104"/>
                    </a:lnTo>
                    <a:lnTo>
                      <a:pt x="191" y="1103"/>
                    </a:lnTo>
                    <a:lnTo>
                      <a:pt x="194" y="1104"/>
                    </a:lnTo>
                    <a:lnTo>
                      <a:pt x="196" y="1101"/>
                    </a:lnTo>
                    <a:lnTo>
                      <a:pt x="199" y="1099"/>
                    </a:lnTo>
                    <a:lnTo>
                      <a:pt x="199" y="1098"/>
                    </a:lnTo>
                    <a:lnTo>
                      <a:pt x="201" y="1096"/>
                    </a:lnTo>
                    <a:lnTo>
                      <a:pt x="199" y="1094"/>
                    </a:lnTo>
                    <a:lnTo>
                      <a:pt x="192" y="1096"/>
                    </a:lnTo>
                    <a:lnTo>
                      <a:pt x="191" y="1098"/>
                    </a:lnTo>
                    <a:lnTo>
                      <a:pt x="189" y="1099"/>
                    </a:lnTo>
                    <a:lnTo>
                      <a:pt x="186" y="1099"/>
                    </a:lnTo>
                    <a:lnTo>
                      <a:pt x="187" y="1098"/>
                    </a:lnTo>
                    <a:lnTo>
                      <a:pt x="191" y="1096"/>
                    </a:lnTo>
                    <a:lnTo>
                      <a:pt x="191" y="1094"/>
                    </a:lnTo>
                    <a:lnTo>
                      <a:pt x="189" y="1093"/>
                    </a:lnTo>
                    <a:lnTo>
                      <a:pt x="191" y="1091"/>
                    </a:lnTo>
                    <a:lnTo>
                      <a:pt x="191" y="1089"/>
                    </a:lnTo>
                    <a:lnTo>
                      <a:pt x="189" y="1088"/>
                    </a:lnTo>
                    <a:lnTo>
                      <a:pt x="186" y="1088"/>
                    </a:lnTo>
                    <a:lnTo>
                      <a:pt x="186" y="1086"/>
                    </a:lnTo>
                    <a:lnTo>
                      <a:pt x="187" y="1084"/>
                    </a:lnTo>
                    <a:lnTo>
                      <a:pt x="186" y="1083"/>
                    </a:lnTo>
                    <a:lnTo>
                      <a:pt x="184" y="1081"/>
                    </a:lnTo>
                    <a:lnTo>
                      <a:pt x="182" y="1083"/>
                    </a:lnTo>
                    <a:lnTo>
                      <a:pt x="179" y="1083"/>
                    </a:lnTo>
                    <a:lnTo>
                      <a:pt x="177" y="1081"/>
                    </a:lnTo>
                    <a:lnTo>
                      <a:pt x="181" y="1078"/>
                    </a:lnTo>
                    <a:lnTo>
                      <a:pt x="182" y="1076"/>
                    </a:lnTo>
                    <a:lnTo>
                      <a:pt x="184" y="1076"/>
                    </a:lnTo>
                    <a:lnTo>
                      <a:pt x="189" y="1071"/>
                    </a:lnTo>
                    <a:lnTo>
                      <a:pt x="186" y="1068"/>
                    </a:lnTo>
                    <a:lnTo>
                      <a:pt x="187" y="1066"/>
                    </a:lnTo>
                    <a:lnTo>
                      <a:pt x="189" y="1065"/>
                    </a:lnTo>
                    <a:lnTo>
                      <a:pt x="187" y="1063"/>
                    </a:lnTo>
                    <a:lnTo>
                      <a:pt x="186" y="1065"/>
                    </a:lnTo>
                    <a:lnTo>
                      <a:pt x="184" y="1066"/>
                    </a:lnTo>
                    <a:lnTo>
                      <a:pt x="182" y="1063"/>
                    </a:lnTo>
                    <a:lnTo>
                      <a:pt x="179" y="1063"/>
                    </a:lnTo>
                    <a:lnTo>
                      <a:pt x="177" y="1065"/>
                    </a:lnTo>
                    <a:lnTo>
                      <a:pt x="176" y="1065"/>
                    </a:lnTo>
                    <a:lnTo>
                      <a:pt x="174" y="1060"/>
                    </a:lnTo>
                    <a:lnTo>
                      <a:pt x="176" y="1058"/>
                    </a:lnTo>
                    <a:lnTo>
                      <a:pt x="181" y="1056"/>
                    </a:lnTo>
                    <a:lnTo>
                      <a:pt x="182" y="1055"/>
                    </a:lnTo>
                    <a:lnTo>
                      <a:pt x="179" y="1053"/>
                    </a:lnTo>
                    <a:lnTo>
                      <a:pt x="176" y="1053"/>
                    </a:lnTo>
                    <a:lnTo>
                      <a:pt x="171" y="1055"/>
                    </a:lnTo>
                    <a:lnTo>
                      <a:pt x="169" y="1055"/>
                    </a:lnTo>
                    <a:lnTo>
                      <a:pt x="167" y="1053"/>
                    </a:lnTo>
                    <a:lnTo>
                      <a:pt x="169" y="1050"/>
                    </a:lnTo>
                    <a:lnTo>
                      <a:pt x="172" y="1050"/>
                    </a:lnTo>
                    <a:lnTo>
                      <a:pt x="176" y="1050"/>
                    </a:lnTo>
                    <a:lnTo>
                      <a:pt x="182" y="1050"/>
                    </a:lnTo>
                    <a:lnTo>
                      <a:pt x="184" y="1048"/>
                    </a:lnTo>
                    <a:lnTo>
                      <a:pt x="181" y="1048"/>
                    </a:lnTo>
                    <a:lnTo>
                      <a:pt x="179" y="1046"/>
                    </a:lnTo>
                    <a:lnTo>
                      <a:pt x="174" y="1046"/>
                    </a:lnTo>
                    <a:lnTo>
                      <a:pt x="172" y="1048"/>
                    </a:lnTo>
                    <a:lnTo>
                      <a:pt x="169" y="1048"/>
                    </a:lnTo>
                    <a:lnTo>
                      <a:pt x="167" y="1045"/>
                    </a:lnTo>
                    <a:lnTo>
                      <a:pt x="171" y="1043"/>
                    </a:lnTo>
                    <a:lnTo>
                      <a:pt x="177" y="1041"/>
                    </a:lnTo>
                    <a:lnTo>
                      <a:pt x="179" y="1041"/>
                    </a:lnTo>
                    <a:lnTo>
                      <a:pt x="177" y="1040"/>
                    </a:lnTo>
                    <a:lnTo>
                      <a:pt x="174" y="1040"/>
                    </a:lnTo>
                    <a:lnTo>
                      <a:pt x="171" y="1038"/>
                    </a:lnTo>
                    <a:lnTo>
                      <a:pt x="172" y="1038"/>
                    </a:lnTo>
                    <a:lnTo>
                      <a:pt x="176" y="1038"/>
                    </a:lnTo>
                    <a:lnTo>
                      <a:pt x="179" y="1040"/>
                    </a:lnTo>
                    <a:lnTo>
                      <a:pt x="184" y="1036"/>
                    </a:lnTo>
                    <a:lnTo>
                      <a:pt x="186" y="1035"/>
                    </a:lnTo>
                    <a:lnTo>
                      <a:pt x="184" y="1035"/>
                    </a:lnTo>
                    <a:lnTo>
                      <a:pt x="182" y="1035"/>
                    </a:lnTo>
                    <a:lnTo>
                      <a:pt x="179" y="1036"/>
                    </a:lnTo>
                    <a:lnTo>
                      <a:pt x="177" y="1036"/>
                    </a:lnTo>
                    <a:lnTo>
                      <a:pt x="176" y="1035"/>
                    </a:lnTo>
                    <a:lnTo>
                      <a:pt x="171" y="1035"/>
                    </a:lnTo>
                    <a:lnTo>
                      <a:pt x="169" y="1038"/>
                    </a:lnTo>
                    <a:lnTo>
                      <a:pt x="167" y="1040"/>
                    </a:lnTo>
                    <a:lnTo>
                      <a:pt x="164" y="1036"/>
                    </a:lnTo>
                    <a:lnTo>
                      <a:pt x="162" y="1035"/>
                    </a:lnTo>
                    <a:lnTo>
                      <a:pt x="166" y="1031"/>
                    </a:lnTo>
                    <a:lnTo>
                      <a:pt x="171" y="1031"/>
                    </a:lnTo>
                    <a:lnTo>
                      <a:pt x="174" y="1028"/>
                    </a:lnTo>
                    <a:lnTo>
                      <a:pt x="172" y="1028"/>
                    </a:lnTo>
                    <a:lnTo>
                      <a:pt x="169" y="1028"/>
                    </a:lnTo>
                    <a:lnTo>
                      <a:pt x="164" y="1028"/>
                    </a:lnTo>
                    <a:lnTo>
                      <a:pt x="164" y="1025"/>
                    </a:lnTo>
                    <a:lnTo>
                      <a:pt x="164" y="1021"/>
                    </a:lnTo>
                    <a:lnTo>
                      <a:pt x="169" y="1021"/>
                    </a:lnTo>
                    <a:lnTo>
                      <a:pt x="177" y="1021"/>
                    </a:lnTo>
                    <a:lnTo>
                      <a:pt x="184" y="1020"/>
                    </a:lnTo>
                    <a:lnTo>
                      <a:pt x="189" y="1020"/>
                    </a:lnTo>
                    <a:lnTo>
                      <a:pt x="192" y="1016"/>
                    </a:lnTo>
                    <a:lnTo>
                      <a:pt x="194" y="1016"/>
                    </a:lnTo>
                    <a:lnTo>
                      <a:pt x="189" y="1016"/>
                    </a:lnTo>
                    <a:lnTo>
                      <a:pt x="186" y="1015"/>
                    </a:lnTo>
                    <a:lnTo>
                      <a:pt x="182" y="1018"/>
                    </a:lnTo>
                    <a:lnTo>
                      <a:pt x="176" y="1018"/>
                    </a:lnTo>
                    <a:lnTo>
                      <a:pt x="171" y="1020"/>
                    </a:lnTo>
                    <a:lnTo>
                      <a:pt x="167" y="1020"/>
                    </a:lnTo>
                    <a:lnTo>
                      <a:pt x="166" y="1018"/>
                    </a:lnTo>
                    <a:lnTo>
                      <a:pt x="166" y="1018"/>
                    </a:lnTo>
                    <a:lnTo>
                      <a:pt x="174" y="1018"/>
                    </a:lnTo>
                    <a:lnTo>
                      <a:pt x="177" y="1016"/>
                    </a:lnTo>
                    <a:lnTo>
                      <a:pt x="181" y="1011"/>
                    </a:lnTo>
                    <a:lnTo>
                      <a:pt x="186" y="1010"/>
                    </a:lnTo>
                    <a:lnTo>
                      <a:pt x="187" y="1011"/>
                    </a:lnTo>
                    <a:lnTo>
                      <a:pt x="191" y="1013"/>
                    </a:lnTo>
                    <a:lnTo>
                      <a:pt x="192" y="1013"/>
                    </a:lnTo>
                    <a:lnTo>
                      <a:pt x="194" y="1011"/>
                    </a:lnTo>
                    <a:lnTo>
                      <a:pt x="192" y="1011"/>
                    </a:lnTo>
                    <a:lnTo>
                      <a:pt x="187" y="1008"/>
                    </a:lnTo>
                    <a:lnTo>
                      <a:pt x="186" y="1008"/>
                    </a:lnTo>
                    <a:lnTo>
                      <a:pt x="184" y="1006"/>
                    </a:lnTo>
                    <a:lnTo>
                      <a:pt x="186" y="1005"/>
                    </a:lnTo>
                    <a:lnTo>
                      <a:pt x="187" y="1005"/>
                    </a:lnTo>
                    <a:lnTo>
                      <a:pt x="189" y="1003"/>
                    </a:lnTo>
                    <a:lnTo>
                      <a:pt x="191" y="1003"/>
                    </a:lnTo>
                    <a:lnTo>
                      <a:pt x="194" y="1006"/>
                    </a:lnTo>
                    <a:lnTo>
                      <a:pt x="197" y="1010"/>
                    </a:lnTo>
                    <a:lnTo>
                      <a:pt x="201" y="1011"/>
                    </a:lnTo>
                    <a:lnTo>
                      <a:pt x="201" y="1011"/>
                    </a:lnTo>
                    <a:lnTo>
                      <a:pt x="199" y="1008"/>
                    </a:lnTo>
                    <a:lnTo>
                      <a:pt x="197" y="1006"/>
                    </a:lnTo>
                    <a:lnTo>
                      <a:pt x="197" y="1000"/>
                    </a:lnTo>
                    <a:lnTo>
                      <a:pt x="199" y="996"/>
                    </a:lnTo>
                    <a:lnTo>
                      <a:pt x="201" y="995"/>
                    </a:lnTo>
                    <a:lnTo>
                      <a:pt x="197" y="995"/>
                    </a:lnTo>
                    <a:lnTo>
                      <a:pt x="194" y="996"/>
                    </a:lnTo>
                    <a:lnTo>
                      <a:pt x="192" y="998"/>
                    </a:lnTo>
                    <a:lnTo>
                      <a:pt x="189" y="995"/>
                    </a:lnTo>
                    <a:lnTo>
                      <a:pt x="189" y="996"/>
                    </a:lnTo>
                    <a:lnTo>
                      <a:pt x="182" y="1001"/>
                    </a:lnTo>
                    <a:lnTo>
                      <a:pt x="179" y="1003"/>
                    </a:lnTo>
                    <a:lnTo>
                      <a:pt x="179" y="1001"/>
                    </a:lnTo>
                    <a:lnTo>
                      <a:pt x="179" y="1000"/>
                    </a:lnTo>
                    <a:lnTo>
                      <a:pt x="181" y="998"/>
                    </a:lnTo>
                    <a:lnTo>
                      <a:pt x="181" y="998"/>
                    </a:lnTo>
                    <a:lnTo>
                      <a:pt x="177" y="998"/>
                    </a:lnTo>
                    <a:lnTo>
                      <a:pt x="176" y="1001"/>
                    </a:lnTo>
                    <a:lnTo>
                      <a:pt x="174" y="1001"/>
                    </a:lnTo>
                    <a:lnTo>
                      <a:pt x="167" y="1006"/>
                    </a:lnTo>
                    <a:lnTo>
                      <a:pt x="166" y="1008"/>
                    </a:lnTo>
                    <a:lnTo>
                      <a:pt x="162" y="1013"/>
                    </a:lnTo>
                    <a:lnTo>
                      <a:pt x="161" y="1013"/>
                    </a:lnTo>
                    <a:lnTo>
                      <a:pt x="159" y="1008"/>
                    </a:lnTo>
                    <a:lnTo>
                      <a:pt x="159" y="1005"/>
                    </a:lnTo>
                    <a:lnTo>
                      <a:pt x="162" y="1001"/>
                    </a:lnTo>
                    <a:lnTo>
                      <a:pt x="159" y="1000"/>
                    </a:lnTo>
                    <a:lnTo>
                      <a:pt x="159" y="996"/>
                    </a:lnTo>
                    <a:lnTo>
                      <a:pt x="159" y="995"/>
                    </a:lnTo>
                    <a:lnTo>
                      <a:pt x="162" y="993"/>
                    </a:lnTo>
                    <a:lnTo>
                      <a:pt x="169" y="990"/>
                    </a:lnTo>
                    <a:lnTo>
                      <a:pt x="172" y="991"/>
                    </a:lnTo>
                    <a:lnTo>
                      <a:pt x="177" y="988"/>
                    </a:lnTo>
                    <a:lnTo>
                      <a:pt x="179" y="986"/>
                    </a:lnTo>
                    <a:lnTo>
                      <a:pt x="177" y="985"/>
                    </a:lnTo>
                    <a:lnTo>
                      <a:pt x="174" y="985"/>
                    </a:lnTo>
                    <a:lnTo>
                      <a:pt x="172" y="986"/>
                    </a:lnTo>
                    <a:lnTo>
                      <a:pt x="169" y="986"/>
                    </a:lnTo>
                    <a:lnTo>
                      <a:pt x="167" y="988"/>
                    </a:lnTo>
                    <a:lnTo>
                      <a:pt x="164" y="991"/>
                    </a:lnTo>
                    <a:lnTo>
                      <a:pt x="161" y="990"/>
                    </a:lnTo>
                    <a:lnTo>
                      <a:pt x="159" y="988"/>
                    </a:lnTo>
                    <a:lnTo>
                      <a:pt x="159" y="981"/>
                    </a:lnTo>
                    <a:lnTo>
                      <a:pt x="162" y="980"/>
                    </a:lnTo>
                    <a:lnTo>
                      <a:pt x="162" y="976"/>
                    </a:lnTo>
                    <a:lnTo>
                      <a:pt x="161" y="973"/>
                    </a:lnTo>
                    <a:lnTo>
                      <a:pt x="159" y="973"/>
                    </a:lnTo>
                    <a:lnTo>
                      <a:pt x="157" y="976"/>
                    </a:lnTo>
                    <a:lnTo>
                      <a:pt x="154" y="975"/>
                    </a:lnTo>
                    <a:lnTo>
                      <a:pt x="154" y="973"/>
                    </a:lnTo>
                    <a:lnTo>
                      <a:pt x="157" y="970"/>
                    </a:lnTo>
                    <a:lnTo>
                      <a:pt x="162" y="970"/>
                    </a:lnTo>
                    <a:lnTo>
                      <a:pt x="164" y="968"/>
                    </a:lnTo>
                    <a:lnTo>
                      <a:pt x="171" y="966"/>
                    </a:lnTo>
                    <a:lnTo>
                      <a:pt x="172" y="965"/>
                    </a:lnTo>
                    <a:lnTo>
                      <a:pt x="176" y="963"/>
                    </a:lnTo>
                    <a:lnTo>
                      <a:pt x="177" y="960"/>
                    </a:lnTo>
                    <a:lnTo>
                      <a:pt x="179" y="958"/>
                    </a:lnTo>
                    <a:lnTo>
                      <a:pt x="181" y="960"/>
                    </a:lnTo>
                    <a:lnTo>
                      <a:pt x="182" y="958"/>
                    </a:lnTo>
                    <a:lnTo>
                      <a:pt x="189" y="958"/>
                    </a:lnTo>
                    <a:lnTo>
                      <a:pt x="192" y="960"/>
                    </a:lnTo>
                    <a:lnTo>
                      <a:pt x="196" y="960"/>
                    </a:lnTo>
                    <a:lnTo>
                      <a:pt x="194" y="957"/>
                    </a:lnTo>
                    <a:lnTo>
                      <a:pt x="189" y="957"/>
                    </a:lnTo>
                    <a:lnTo>
                      <a:pt x="189" y="953"/>
                    </a:lnTo>
                    <a:lnTo>
                      <a:pt x="186" y="953"/>
                    </a:lnTo>
                    <a:lnTo>
                      <a:pt x="177" y="958"/>
                    </a:lnTo>
                    <a:lnTo>
                      <a:pt x="174" y="958"/>
                    </a:lnTo>
                    <a:lnTo>
                      <a:pt x="172" y="958"/>
                    </a:lnTo>
                    <a:lnTo>
                      <a:pt x="171" y="962"/>
                    </a:lnTo>
                    <a:lnTo>
                      <a:pt x="169" y="963"/>
                    </a:lnTo>
                    <a:lnTo>
                      <a:pt x="164" y="965"/>
                    </a:lnTo>
                    <a:lnTo>
                      <a:pt x="161" y="968"/>
                    </a:lnTo>
                    <a:lnTo>
                      <a:pt x="159" y="968"/>
                    </a:lnTo>
                    <a:lnTo>
                      <a:pt x="159" y="966"/>
                    </a:lnTo>
                    <a:lnTo>
                      <a:pt x="159" y="963"/>
                    </a:lnTo>
                    <a:lnTo>
                      <a:pt x="156" y="963"/>
                    </a:lnTo>
                    <a:lnTo>
                      <a:pt x="156" y="962"/>
                    </a:lnTo>
                    <a:lnTo>
                      <a:pt x="159" y="958"/>
                    </a:lnTo>
                    <a:lnTo>
                      <a:pt x="156" y="957"/>
                    </a:lnTo>
                    <a:lnTo>
                      <a:pt x="154" y="957"/>
                    </a:lnTo>
                    <a:lnTo>
                      <a:pt x="151" y="953"/>
                    </a:lnTo>
                    <a:lnTo>
                      <a:pt x="151" y="953"/>
                    </a:lnTo>
                    <a:lnTo>
                      <a:pt x="156" y="950"/>
                    </a:lnTo>
                    <a:lnTo>
                      <a:pt x="159" y="948"/>
                    </a:lnTo>
                    <a:lnTo>
                      <a:pt x="161" y="947"/>
                    </a:lnTo>
                    <a:lnTo>
                      <a:pt x="162" y="950"/>
                    </a:lnTo>
                    <a:lnTo>
                      <a:pt x="167" y="950"/>
                    </a:lnTo>
                    <a:lnTo>
                      <a:pt x="171" y="948"/>
                    </a:lnTo>
                    <a:lnTo>
                      <a:pt x="174" y="945"/>
                    </a:lnTo>
                    <a:lnTo>
                      <a:pt x="177" y="947"/>
                    </a:lnTo>
                    <a:lnTo>
                      <a:pt x="179" y="943"/>
                    </a:lnTo>
                    <a:lnTo>
                      <a:pt x="177" y="942"/>
                    </a:lnTo>
                    <a:lnTo>
                      <a:pt x="174" y="942"/>
                    </a:lnTo>
                    <a:lnTo>
                      <a:pt x="169" y="945"/>
                    </a:lnTo>
                    <a:lnTo>
                      <a:pt x="167" y="947"/>
                    </a:lnTo>
                    <a:lnTo>
                      <a:pt x="164" y="947"/>
                    </a:lnTo>
                    <a:lnTo>
                      <a:pt x="161" y="943"/>
                    </a:lnTo>
                    <a:lnTo>
                      <a:pt x="159" y="943"/>
                    </a:lnTo>
                    <a:lnTo>
                      <a:pt x="157" y="945"/>
                    </a:lnTo>
                    <a:lnTo>
                      <a:pt x="152" y="948"/>
                    </a:lnTo>
                    <a:lnTo>
                      <a:pt x="154" y="947"/>
                    </a:lnTo>
                    <a:lnTo>
                      <a:pt x="151" y="945"/>
                    </a:lnTo>
                    <a:lnTo>
                      <a:pt x="149" y="947"/>
                    </a:lnTo>
                    <a:lnTo>
                      <a:pt x="146" y="945"/>
                    </a:lnTo>
                    <a:lnTo>
                      <a:pt x="146" y="945"/>
                    </a:lnTo>
                    <a:lnTo>
                      <a:pt x="149" y="943"/>
                    </a:lnTo>
                    <a:lnTo>
                      <a:pt x="156" y="942"/>
                    </a:lnTo>
                    <a:lnTo>
                      <a:pt x="162" y="938"/>
                    </a:lnTo>
                    <a:lnTo>
                      <a:pt x="166" y="937"/>
                    </a:lnTo>
                    <a:lnTo>
                      <a:pt x="172" y="935"/>
                    </a:lnTo>
                    <a:lnTo>
                      <a:pt x="177" y="932"/>
                    </a:lnTo>
                    <a:lnTo>
                      <a:pt x="184" y="923"/>
                    </a:lnTo>
                    <a:lnTo>
                      <a:pt x="192" y="920"/>
                    </a:lnTo>
                    <a:lnTo>
                      <a:pt x="197" y="918"/>
                    </a:lnTo>
                    <a:lnTo>
                      <a:pt x="202" y="918"/>
                    </a:lnTo>
                    <a:lnTo>
                      <a:pt x="204" y="917"/>
                    </a:lnTo>
                    <a:lnTo>
                      <a:pt x="204" y="915"/>
                    </a:lnTo>
                    <a:lnTo>
                      <a:pt x="201" y="915"/>
                    </a:lnTo>
                    <a:lnTo>
                      <a:pt x="194" y="915"/>
                    </a:lnTo>
                    <a:lnTo>
                      <a:pt x="182" y="922"/>
                    </a:lnTo>
                    <a:lnTo>
                      <a:pt x="177" y="927"/>
                    </a:lnTo>
                    <a:lnTo>
                      <a:pt x="172" y="932"/>
                    </a:lnTo>
                    <a:lnTo>
                      <a:pt x="169" y="933"/>
                    </a:lnTo>
                    <a:lnTo>
                      <a:pt x="161" y="935"/>
                    </a:lnTo>
                    <a:lnTo>
                      <a:pt x="157" y="937"/>
                    </a:lnTo>
                    <a:lnTo>
                      <a:pt x="149" y="940"/>
                    </a:lnTo>
                    <a:lnTo>
                      <a:pt x="144" y="940"/>
                    </a:lnTo>
                    <a:lnTo>
                      <a:pt x="144" y="938"/>
                    </a:lnTo>
                    <a:lnTo>
                      <a:pt x="146" y="937"/>
                    </a:lnTo>
                    <a:lnTo>
                      <a:pt x="146" y="928"/>
                    </a:lnTo>
                    <a:lnTo>
                      <a:pt x="147" y="925"/>
                    </a:lnTo>
                    <a:lnTo>
                      <a:pt x="151" y="925"/>
                    </a:lnTo>
                    <a:lnTo>
                      <a:pt x="154" y="928"/>
                    </a:lnTo>
                    <a:lnTo>
                      <a:pt x="157" y="927"/>
                    </a:lnTo>
                    <a:lnTo>
                      <a:pt x="162" y="927"/>
                    </a:lnTo>
                    <a:lnTo>
                      <a:pt x="167" y="927"/>
                    </a:lnTo>
                    <a:lnTo>
                      <a:pt x="166" y="925"/>
                    </a:lnTo>
                    <a:lnTo>
                      <a:pt x="162" y="923"/>
                    </a:lnTo>
                    <a:lnTo>
                      <a:pt x="157" y="923"/>
                    </a:lnTo>
                    <a:lnTo>
                      <a:pt x="156" y="925"/>
                    </a:lnTo>
                    <a:lnTo>
                      <a:pt x="152" y="925"/>
                    </a:lnTo>
                    <a:lnTo>
                      <a:pt x="151" y="922"/>
                    </a:lnTo>
                    <a:lnTo>
                      <a:pt x="152" y="920"/>
                    </a:lnTo>
                    <a:lnTo>
                      <a:pt x="156" y="918"/>
                    </a:lnTo>
                    <a:lnTo>
                      <a:pt x="161" y="922"/>
                    </a:lnTo>
                    <a:lnTo>
                      <a:pt x="164" y="922"/>
                    </a:lnTo>
                    <a:lnTo>
                      <a:pt x="169" y="920"/>
                    </a:lnTo>
                    <a:lnTo>
                      <a:pt x="167" y="918"/>
                    </a:lnTo>
                    <a:lnTo>
                      <a:pt x="164" y="917"/>
                    </a:lnTo>
                    <a:lnTo>
                      <a:pt x="162" y="918"/>
                    </a:lnTo>
                    <a:lnTo>
                      <a:pt x="162" y="917"/>
                    </a:lnTo>
                    <a:lnTo>
                      <a:pt x="162" y="915"/>
                    </a:lnTo>
                    <a:lnTo>
                      <a:pt x="166" y="913"/>
                    </a:lnTo>
                    <a:lnTo>
                      <a:pt x="167" y="915"/>
                    </a:lnTo>
                    <a:lnTo>
                      <a:pt x="169" y="913"/>
                    </a:lnTo>
                    <a:lnTo>
                      <a:pt x="172" y="915"/>
                    </a:lnTo>
                    <a:lnTo>
                      <a:pt x="174" y="913"/>
                    </a:lnTo>
                    <a:lnTo>
                      <a:pt x="174" y="912"/>
                    </a:lnTo>
                    <a:lnTo>
                      <a:pt x="174" y="908"/>
                    </a:lnTo>
                    <a:lnTo>
                      <a:pt x="172" y="908"/>
                    </a:lnTo>
                    <a:lnTo>
                      <a:pt x="171" y="907"/>
                    </a:lnTo>
                    <a:lnTo>
                      <a:pt x="169" y="908"/>
                    </a:lnTo>
                    <a:lnTo>
                      <a:pt x="164" y="910"/>
                    </a:lnTo>
                    <a:lnTo>
                      <a:pt x="154" y="907"/>
                    </a:lnTo>
                    <a:lnTo>
                      <a:pt x="149" y="907"/>
                    </a:lnTo>
                    <a:lnTo>
                      <a:pt x="147" y="903"/>
                    </a:lnTo>
                    <a:lnTo>
                      <a:pt x="147" y="903"/>
                    </a:lnTo>
                    <a:lnTo>
                      <a:pt x="152" y="903"/>
                    </a:lnTo>
                    <a:lnTo>
                      <a:pt x="156" y="903"/>
                    </a:lnTo>
                    <a:lnTo>
                      <a:pt x="157" y="903"/>
                    </a:lnTo>
                    <a:lnTo>
                      <a:pt x="156" y="902"/>
                    </a:lnTo>
                    <a:lnTo>
                      <a:pt x="152" y="902"/>
                    </a:lnTo>
                    <a:lnTo>
                      <a:pt x="151" y="900"/>
                    </a:lnTo>
                    <a:lnTo>
                      <a:pt x="151" y="898"/>
                    </a:lnTo>
                    <a:lnTo>
                      <a:pt x="157" y="898"/>
                    </a:lnTo>
                    <a:lnTo>
                      <a:pt x="159" y="897"/>
                    </a:lnTo>
                    <a:lnTo>
                      <a:pt x="164" y="897"/>
                    </a:lnTo>
                    <a:lnTo>
                      <a:pt x="179" y="897"/>
                    </a:lnTo>
                    <a:lnTo>
                      <a:pt x="182" y="897"/>
                    </a:lnTo>
                    <a:lnTo>
                      <a:pt x="187" y="897"/>
                    </a:lnTo>
                    <a:lnTo>
                      <a:pt x="191" y="897"/>
                    </a:lnTo>
                    <a:lnTo>
                      <a:pt x="189" y="895"/>
                    </a:lnTo>
                    <a:lnTo>
                      <a:pt x="184" y="892"/>
                    </a:lnTo>
                    <a:lnTo>
                      <a:pt x="177" y="892"/>
                    </a:lnTo>
                    <a:lnTo>
                      <a:pt x="169" y="893"/>
                    </a:lnTo>
                    <a:lnTo>
                      <a:pt x="164" y="893"/>
                    </a:lnTo>
                    <a:lnTo>
                      <a:pt x="162" y="893"/>
                    </a:lnTo>
                    <a:lnTo>
                      <a:pt x="161" y="892"/>
                    </a:lnTo>
                    <a:lnTo>
                      <a:pt x="156" y="893"/>
                    </a:lnTo>
                    <a:lnTo>
                      <a:pt x="152" y="895"/>
                    </a:lnTo>
                    <a:lnTo>
                      <a:pt x="151" y="895"/>
                    </a:lnTo>
                    <a:lnTo>
                      <a:pt x="152" y="892"/>
                    </a:lnTo>
                    <a:lnTo>
                      <a:pt x="154" y="888"/>
                    </a:lnTo>
                    <a:lnTo>
                      <a:pt x="159" y="887"/>
                    </a:lnTo>
                    <a:lnTo>
                      <a:pt x="162" y="885"/>
                    </a:lnTo>
                    <a:lnTo>
                      <a:pt x="166" y="883"/>
                    </a:lnTo>
                    <a:lnTo>
                      <a:pt x="167" y="878"/>
                    </a:lnTo>
                    <a:lnTo>
                      <a:pt x="172" y="877"/>
                    </a:lnTo>
                    <a:lnTo>
                      <a:pt x="174" y="877"/>
                    </a:lnTo>
                    <a:lnTo>
                      <a:pt x="176" y="877"/>
                    </a:lnTo>
                    <a:lnTo>
                      <a:pt x="179" y="877"/>
                    </a:lnTo>
                    <a:lnTo>
                      <a:pt x="182" y="877"/>
                    </a:lnTo>
                    <a:lnTo>
                      <a:pt x="186" y="877"/>
                    </a:lnTo>
                    <a:lnTo>
                      <a:pt x="187" y="877"/>
                    </a:lnTo>
                    <a:lnTo>
                      <a:pt x="192" y="878"/>
                    </a:lnTo>
                    <a:lnTo>
                      <a:pt x="196" y="883"/>
                    </a:lnTo>
                    <a:lnTo>
                      <a:pt x="201" y="882"/>
                    </a:lnTo>
                    <a:lnTo>
                      <a:pt x="206" y="883"/>
                    </a:lnTo>
                    <a:lnTo>
                      <a:pt x="211" y="888"/>
                    </a:lnTo>
                    <a:lnTo>
                      <a:pt x="215" y="892"/>
                    </a:lnTo>
                    <a:lnTo>
                      <a:pt x="222" y="893"/>
                    </a:lnTo>
                    <a:lnTo>
                      <a:pt x="225" y="892"/>
                    </a:lnTo>
                    <a:lnTo>
                      <a:pt x="227" y="892"/>
                    </a:lnTo>
                    <a:lnTo>
                      <a:pt x="227" y="890"/>
                    </a:lnTo>
                    <a:lnTo>
                      <a:pt x="227" y="888"/>
                    </a:lnTo>
                    <a:lnTo>
                      <a:pt x="224" y="890"/>
                    </a:lnTo>
                    <a:lnTo>
                      <a:pt x="222" y="890"/>
                    </a:lnTo>
                    <a:lnTo>
                      <a:pt x="219" y="890"/>
                    </a:lnTo>
                    <a:lnTo>
                      <a:pt x="212" y="887"/>
                    </a:lnTo>
                    <a:lnTo>
                      <a:pt x="209" y="882"/>
                    </a:lnTo>
                    <a:lnTo>
                      <a:pt x="209" y="880"/>
                    </a:lnTo>
                    <a:lnTo>
                      <a:pt x="211" y="880"/>
                    </a:lnTo>
                    <a:lnTo>
                      <a:pt x="219" y="880"/>
                    </a:lnTo>
                    <a:lnTo>
                      <a:pt x="224" y="877"/>
                    </a:lnTo>
                    <a:lnTo>
                      <a:pt x="227" y="875"/>
                    </a:lnTo>
                    <a:lnTo>
                      <a:pt x="225" y="873"/>
                    </a:lnTo>
                    <a:lnTo>
                      <a:pt x="219" y="872"/>
                    </a:lnTo>
                    <a:lnTo>
                      <a:pt x="217" y="873"/>
                    </a:lnTo>
                    <a:lnTo>
                      <a:pt x="217" y="875"/>
                    </a:lnTo>
                    <a:lnTo>
                      <a:pt x="219" y="877"/>
                    </a:lnTo>
                    <a:lnTo>
                      <a:pt x="217" y="877"/>
                    </a:lnTo>
                    <a:lnTo>
                      <a:pt x="211" y="877"/>
                    </a:lnTo>
                    <a:lnTo>
                      <a:pt x="209" y="875"/>
                    </a:lnTo>
                    <a:lnTo>
                      <a:pt x="207" y="872"/>
                    </a:lnTo>
                    <a:lnTo>
                      <a:pt x="211" y="872"/>
                    </a:lnTo>
                    <a:lnTo>
                      <a:pt x="212" y="872"/>
                    </a:lnTo>
                    <a:lnTo>
                      <a:pt x="214" y="870"/>
                    </a:lnTo>
                    <a:lnTo>
                      <a:pt x="212" y="868"/>
                    </a:lnTo>
                    <a:lnTo>
                      <a:pt x="209" y="868"/>
                    </a:lnTo>
                    <a:lnTo>
                      <a:pt x="207" y="868"/>
                    </a:lnTo>
                    <a:lnTo>
                      <a:pt x="206" y="868"/>
                    </a:lnTo>
                    <a:lnTo>
                      <a:pt x="204" y="868"/>
                    </a:lnTo>
                    <a:lnTo>
                      <a:pt x="204" y="870"/>
                    </a:lnTo>
                    <a:lnTo>
                      <a:pt x="204" y="872"/>
                    </a:lnTo>
                    <a:lnTo>
                      <a:pt x="204" y="875"/>
                    </a:lnTo>
                    <a:lnTo>
                      <a:pt x="202" y="878"/>
                    </a:lnTo>
                    <a:lnTo>
                      <a:pt x="199" y="880"/>
                    </a:lnTo>
                    <a:lnTo>
                      <a:pt x="196" y="878"/>
                    </a:lnTo>
                    <a:lnTo>
                      <a:pt x="191" y="873"/>
                    </a:lnTo>
                    <a:lnTo>
                      <a:pt x="187" y="873"/>
                    </a:lnTo>
                    <a:lnTo>
                      <a:pt x="186" y="872"/>
                    </a:lnTo>
                    <a:lnTo>
                      <a:pt x="184" y="870"/>
                    </a:lnTo>
                    <a:lnTo>
                      <a:pt x="182" y="870"/>
                    </a:lnTo>
                    <a:lnTo>
                      <a:pt x="181" y="872"/>
                    </a:lnTo>
                    <a:lnTo>
                      <a:pt x="176" y="873"/>
                    </a:lnTo>
                    <a:lnTo>
                      <a:pt x="171" y="873"/>
                    </a:lnTo>
                    <a:lnTo>
                      <a:pt x="169" y="875"/>
                    </a:lnTo>
                    <a:lnTo>
                      <a:pt x="164" y="880"/>
                    </a:lnTo>
                    <a:lnTo>
                      <a:pt x="161" y="882"/>
                    </a:lnTo>
                    <a:lnTo>
                      <a:pt x="159" y="880"/>
                    </a:lnTo>
                    <a:lnTo>
                      <a:pt x="159" y="878"/>
                    </a:lnTo>
                    <a:lnTo>
                      <a:pt x="164" y="873"/>
                    </a:lnTo>
                    <a:lnTo>
                      <a:pt x="166" y="872"/>
                    </a:lnTo>
                    <a:lnTo>
                      <a:pt x="167" y="870"/>
                    </a:lnTo>
                    <a:lnTo>
                      <a:pt x="167" y="868"/>
                    </a:lnTo>
                    <a:lnTo>
                      <a:pt x="169" y="868"/>
                    </a:lnTo>
                    <a:lnTo>
                      <a:pt x="172" y="867"/>
                    </a:lnTo>
                    <a:lnTo>
                      <a:pt x="172" y="865"/>
                    </a:lnTo>
                    <a:lnTo>
                      <a:pt x="174" y="862"/>
                    </a:lnTo>
                    <a:lnTo>
                      <a:pt x="176" y="862"/>
                    </a:lnTo>
                    <a:lnTo>
                      <a:pt x="179" y="865"/>
                    </a:lnTo>
                    <a:lnTo>
                      <a:pt x="184" y="867"/>
                    </a:lnTo>
                    <a:lnTo>
                      <a:pt x="191" y="867"/>
                    </a:lnTo>
                    <a:lnTo>
                      <a:pt x="189" y="865"/>
                    </a:lnTo>
                    <a:lnTo>
                      <a:pt x="187" y="864"/>
                    </a:lnTo>
                    <a:lnTo>
                      <a:pt x="184" y="864"/>
                    </a:lnTo>
                    <a:lnTo>
                      <a:pt x="182" y="862"/>
                    </a:lnTo>
                    <a:lnTo>
                      <a:pt x="176" y="857"/>
                    </a:lnTo>
                    <a:lnTo>
                      <a:pt x="174" y="855"/>
                    </a:lnTo>
                    <a:lnTo>
                      <a:pt x="172" y="854"/>
                    </a:lnTo>
                    <a:lnTo>
                      <a:pt x="171" y="852"/>
                    </a:lnTo>
                    <a:lnTo>
                      <a:pt x="174" y="850"/>
                    </a:lnTo>
                    <a:lnTo>
                      <a:pt x="179" y="852"/>
                    </a:lnTo>
                    <a:lnTo>
                      <a:pt x="184" y="857"/>
                    </a:lnTo>
                    <a:lnTo>
                      <a:pt x="187" y="862"/>
                    </a:lnTo>
                    <a:lnTo>
                      <a:pt x="189" y="860"/>
                    </a:lnTo>
                    <a:lnTo>
                      <a:pt x="187" y="857"/>
                    </a:lnTo>
                    <a:lnTo>
                      <a:pt x="186" y="854"/>
                    </a:lnTo>
                    <a:lnTo>
                      <a:pt x="187" y="854"/>
                    </a:lnTo>
                    <a:lnTo>
                      <a:pt x="189" y="857"/>
                    </a:lnTo>
                    <a:lnTo>
                      <a:pt x="191" y="860"/>
                    </a:lnTo>
                    <a:lnTo>
                      <a:pt x="199" y="864"/>
                    </a:lnTo>
                    <a:lnTo>
                      <a:pt x="202" y="864"/>
                    </a:lnTo>
                    <a:lnTo>
                      <a:pt x="204" y="862"/>
                    </a:lnTo>
                    <a:lnTo>
                      <a:pt x="209" y="862"/>
                    </a:lnTo>
                    <a:lnTo>
                      <a:pt x="211" y="864"/>
                    </a:lnTo>
                    <a:lnTo>
                      <a:pt x="215" y="867"/>
                    </a:lnTo>
                    <a:lnTo>
                      <a:pt x="220" y="868"/>
                    </a:lnTo>
                    <a:lnTo>
                      <a:pt x="220" y="870"/>
                    </a:lnTo>
                    <a:lnTo>
                      <a:pt x="224" y="870"/>
                    </a:lnTo>
                    <a:lnTo>
                      <a:pt x="224" y="868"/>
                    </a:lnTo>
                    <a:lnTo>
                      <a:pt x="220" y="865"/>
                    </a:lnTo>
                    <a:lnTo>
                      <a:pt x="211" y="859"/>
                    </a:lnTo>
                    <a:lnTo>
                      <a:pt x="209" y="855"/>
                    </a:lnTo>
                    <a:lnTo>
                      <a:pt x="211" y="854"/>
                    </a:lnTo>
                    <a:lnTo>
                      <a:pt x="215" y="852"/>
                    </a:lnTo>
                    <a:lnTo>
                      <a:pt x="215" y="850"/>
                    </a:lnTo>
                    <a:lnTo>
                      <a:pt x="217" y="847"/>
                    </a:lnTo>
                    <a:lnTo>
                      <a:pt x="219" y="847"/>
                    </a:lnTo>
                    <a:lnTo>
                      <a:pt x="219" y="845"/>
                    </a:lnTo>
                    <a:lnTo>
                      <a:pt x="215" y="845"/>
                    </a:lnTo>
                    <a:lnTo>
                      <a:pt x="214" y="845"/>
                    </a:lnTo>
                    <a:lnTo>
                      <a:pt x="207" y="845"/>
                    </a:lnTo>
                    <a:lnTo>
                      <a:pt x="206" y="847"/>
                    </a:lnTo>
                    <a:lnTo>
                      <a:pt x="206" y="849"/>
                    </a:lnTo>
                    <a:lnTo>
                      <a:pt x="209" y="852"/>
                    </a:lnTo>
                    <a:lnTo>
                      <a:pt x="207" y="854"/>
                    </a:lnTo>
                    <a:lnTo>
                      <a:pt x="202" y="852"/>
                    </a:lnTo>
                    <a:lnTo>
                      <a:pt x="201" y="854"/>
                    </a:lnTo>
                    <a:lnTo>
                      <a:pt x="197" y="852"/>
                    </a:lnTo>
                    <a:lnTo>
                      <a:pt x="192" y="854"/>
                    </a:lnTo>
                    <a:lnTo>
                      <a:pt x="191" y="850"/>
                    </a:lnTo>
                    <a:lnTo>
                      <a:pt x="187" y="850"/>
                    </a:lnTo>
                    <a:lnTo>
                      <a:pt x="186" y="847"/>
                    </a:lnTo>
                    <a:lnTo>
                      <a:pt x="189" y="847"/>
                    </a:lnTo>
                    <a:lnTo>
                      <a:pt x="191" y="845"/>
                    </a:lnTo>
                    <a:lnTo>
                      <a:pt x="187" y="845"/>
                    </a:lnTo>
                    <a:lnTo>
                      <a:pt x="184" y="845"/>
                    </a:lnTo>
                    <a:lnTo>
                      <a:pt x="182" y="845"/>
                    </a:lnTo>
                    <a:lnTo>
                      <a:pt x="187" y="844"/>
                    </a:lnTo>
                    <a:lnTo>
                      <a:pt x="194" y="840"/>
                    </a:lnTo>
                    <a:lnTo>
                      <a:pt x="197" y="839"/>
                    </a:lnTo>
                    <a:lnTo>
                      <a:pt x="202" y="840"/>
                    </a:lnTo>
                    <a:lnTo>
                      <a:pt x="204" y="840"/>
                    </a:lnTo>
                    <a:lnTo>
                      <a:pt x="209" y="840"/>
                    </a:lnTo>
                    <a:lnTo>
                      <a:pt x="212" y="840"/>
                    </a:lnTo>
                    <a:lnTo>
                      <a:pt x="217" y="840"/>
                    </a:lnTo>
                    <a:lnTo>
                      <a:pt x="217" y="839"/>
                    </a:lnTo>
                    <a:lnTo>
                      <a:pt x="220" y="837"/>
                    </a:lnTo>
                    <a:lnTo>
                      <a:pt x="222" y="835"/>
                    </a:lnTo>
                    <a:lnTo>
                      <a:pt x="225" y="834"/>
                    </a:lnTo>
                    <a:lnTo>
                      <a:pt x="225" y="832"/>
                    </a:lnTo>
                    <a:lnTo>
                      <a:pt x="225" y="830"/>
                    </a:lnTo>
                    <a:lnTo>
                      <a:pt x="222" y="834"/>
                    </a:lnTo>
                    <a:lnTo>
                      <a:pt x="219" y="834"/>
                    </a:lnTo>
                    <a:lnTo>
                      <a:pt x="219" y="832"/>
                    </a:lnTo>
                    <a:lnTo>
                      <a:pt x="220" y="829"/>
                    </a:lnTo>
                    <a:lnTo>
                      <a:pt x="224" y="820"/>
                    </a:lnTo>
                    <a:lnTo>
                      <a:pt x="224" y="817"/>
                    </a:lnTo>
                    <a:lnTo>
                      <a:pt x="225" y="815"/>
                    </a:lnTo>
                    <a:lnTo>
                      <a:pt x="227" y="817"/>
                    </a:lnTo>
                    <a:lnTo>
                      <a:pt x="229" y="820"/>
                    </a:lnTo>
                    <a:lnTo>
                      <a:pt x="227" y="822"/>
                    </a:lnTo>
                    <a:lnTo>
                      <a:pt x="227" y="824"/>
                    </a:lnTo>
                    <a:lnTo>
                      <a:pt x="232" y="824"/>
                    </a:lnTo>
                    <a:lnTo>
                      <a:pt x="235" y="824"/>
                    </a:lnTo>
                    <a:lnTo>
                      <a:pt x="237" y="825"/>
                    </a:lnTo>
                    <a:lnTo>
                      <a:pt x="239" y="825"/>
                    </a:lnTo>
                    <a:lnTo>
                      <a:pt x="240" y="825"/>
                    </a:lnTo>
                    <a:lnTo>
                      <a:pt x="242" y="825"/>
                    </a:lnTo>
                    <a:lnTo>
                      <a:pt x="244" y="825"/>
                    </a:lnTo>
                    <a:lnTo>
                      <a:pt x="244" y="824"/>
                    </a:lnTo>
                    <a:lnTo>
                      <a:pt x="240" y="822"/>
                    </a:lnTo>
                    <a:lnTo>
                      <a:pt x="235" y="822"/>
                    </a:lnTo>
                    <a:lnTo>
                      <a:pt x="235" y="820"/>
                    </a:lnTo>
                    <a:lnTo>
                      <a:pt x="239" y="819"/>
                    </a:lnTo>
                    <a:lnTo>
                      <a:pt x="244" y="819"/>
                    </a:lnTo>
                    <a:lnTo>
                      <a:pt x="244" y="817"/>
                    </a:lnTo>
                    <a:lnTo>
                      <a:pt x="240" y="815"/>
                    </a:lnTo>
                    <a:lnTo>
                      <a:pt x="239" y="815"/>
                    </a:lnTo>
                    <a:lnTo>
                      <a:pt x="237" y="814"/>
                    </a:lnTo>
                    <a:lnTo>
                      <a:pt x="235" y="814"/>
                    </a:lnTo>
                    <a:lnTo>
                      <a:pt x="234" y="814"/>
                    </a:lnTo>
                    <a:lnTo>
                      <a:pt x="232" y="814"/>
                    </a:lnTo>
                    <a:lnTo>
                      <a:pt x="229" y="814"/>
                    </a:lnTo>
                    <a:lnTo>
                      <a:pt x="229" y="812"/>
                    </a:lnTo>
                    <a:lnTo>
                      <a:pt x="230" y="809"/>
                    </a:lnTo>
                    <a:lnTo>
                      <a:pt x="232" y="809"/>
                    </a:lnTo>
                    <a:lnTo>
                      <a:pt x="235" y="804"/>
                    </a:lnTo>
                    <a:lnTo>
                      <a:pt x="239" y="802"/>
                    </a:lnTo>
                    <a:lnTo>
                      <a:pt x="240" y="804"/>
                    </a:lnTo>
                    <a:lnTo>
                      <a:pt x="242" y="802"/>
                    </a:lnTo>
                    <a:lnTo>
                      <a:pt x="245" y="802"/>
                    </a:lnTo>
                    <a:lnTo>
                      <a:pt x="245" y="800"/>
                    </a:lnTo>
                    <a:lnTo>
                      <a:pt x="242" y="800"/>
                    </a:lnTo>
                    <a:lnTo>
                      <a:pt x="239" y="800"/>
                    </a:lnTo>
                    <a:lnTo>
                      <a:pt x="237" y="799"/>
                    </a:lnTo>
                    <a:lnTo>
                      <a:pt x="239" y="797"/>
                    </a:lnTo>
                    <a:lnTo>
                      <a:pt x="242" y="795"/>
                    </a:lnTo>
                    <a:lnTo>
                      <a:pt x="245" y="792"/>
                    </a:lnTo>
                    <a:lnTo>
                      <a:pt x="249" y="792"/>
                    </a:lnTo>
                    <a:lnTo>
                      <a:pt x="249" y="790"/>
                    </a:lnTo>
                    <a:lnTo>
                      <a:pt x="252" y="789"/>
                    </a:lnTo>
                    <a:lnTo>
                      <a:pt x="249" y="785"/>
                    </a:lnTo>
                    <a:lnTo>
                      <a:pt x="247" y="785"/>
                    </a:lnTo>
                    <a:lnTo>
                      <a:pt x="247" y="784"/>
                    </a:lnTo>
                    <a:lnTo>
                      <a:pt x="250" y="784"/>
                    </a:lnTo>
                    <a:lnTo>
                      <a:pt x="252" y="784"/>
                    </a:lnTo>
                    <a:lnTo>
                      <a:pt x="252" y="780"/>
                    </a:lnTo>
                    <a:lnTo>
                      <a:pt x="250" y="779"/>
                    </a:lnTo>
                    <a:lnTo>
                      <a:pt x="245" y="780"/>
                    </a:lnTo>
                    <a:lnTo>
                      <a:pt x="242" y="782"/>
                    </a:lnTo>
                    <a:lnTo>
                      <a:pt x="237" y="782"/>
                    </a:lnTo>
                    <a:lnTo>
                      <a:pt x="235" y="780"/>
                    </a:lnTo>
                    <a:lnTo>
                      <a:pt x="232" y="780"/>
                    </a:lnTo>
                    <a:lnTo>
                      <a:pt x="229" y="780"/>
                    </a:lnTo>
                    <a:lnTo>
                      <a:pt x="225" y="779"/>
                    </a:lnTo>
                    <a:lnTo>
                      <a:pt x="224" y="779"/>
                    </a:lnTo>
                    <a:lnTo>
                      <a:pt x="220" y="779"/>
                    </a:lnTo>
                    <a:lnTo>
                      <a:pt x="217" y="775"/>
                    </a:lnTo>
                    <a:lnTo>
                      <a:pt x="214" y="775"/>
                    </a:lnTo>
                    <a:lnTo>
                      <a:pt x="211" y="774"/>
                    </a:lnTo>
                    <a:lnTo>
                      <a:pt x="211" y="772"/>
                    </a:lnTo>
                    <a:lnTo>
                      <a:pt x="209" y="769"/>
                    </a:lnTo>
                    <a:lnTo>
                      <a:pt x="204" y="766"/>
                    </a:lnTo>
                    <a:lnTo>
                      <a:pt x="196" y="762"/>
                    </a:lnTo>
                    <a:lnTo>
                      <a:pt x="189" y="761"/>
                    </a:lnTo>
                    <a:lnTo>
                      <a:pt x="184" y="756"/>
                    </a:lnTo>
                    <a:lnTo>
                      <a:pt x="184" y="754"/>
                    </a:lnTo>
                    <a:lnTo>
                      <a:pt x="182" y="747"/>
                    </a:lnTo>
                    <a:lnTo>
                      <a:pt x="179" y="744"/>
                    </a:lnTo>
                    <a:lnTo>
                      <a:pt x="177" y="742"/>
                    </a:lnTo>
                    <a:lnTo>
                      <a:pt x="177" y="741"/>
                    </a:lnTo>
                    <a:lnTo>
                      <a:pt x="182" y="737"/>
                    </a:lnTo>
                    <a:lnTo>
                      <a:pt x="187" y="736"/>
                    </a:lnTo>
                    <a:lnTo>
                      <a:pt x="189" y="736"/>
                    </a:lnTo>
                    <a:lnTo>
                      <a:pt x="192" y="737"/>
                    </a:lnTo>
                    <a:lnTo>
                      <a:pt x="196" y="737"/>
                    </a:lnTo>
                    <a:lnTo>
                      <a:pt x="201" y="741"/>
                    </a:lnTo>
                    <a:lnTo>
                      <a:pt x="206" y="741"/>
                    </a:lnTo>
                    <a:lnTo>
                      <a:pt x="209" y="742"/>
                    </a:lnTo>
                    <a:lnTo>
                      <a:pt x="211" y="742"/>
                    </a:lnTo>
                    <a:lnTo>
                      <a:pt x="215" y="742"/>
                    </a:lnTo>
                    <a:lnTo>
                      <a:pt x="219" y="744"/>
                    </a:lnTo>
                    <a:lnTo>
                      <a:pt x="222" y="746"/>
                    </a:lnTo>
                    <a:lnTo>
                      <a:pt x="224" y="747"/>
                    </a:lnTo>
                    <a:lnTo>
                      <a:pt x="227" y="749"/>
                    </a:lnTo>
                    <a:lnTo>
                      <a:pt x="230" y="757"/>
                    </a:lnTo>
                    <a:lnTo>
                      <a:pt x="234" y="761"/>
                    </a:lnTo>
                    <a:lnTo>
                      <a:pt x="237" y="764"/>
                    </a:lnTo>
                    <a:lnTo>
                      <a:pt x="240" y="767"/>
                    </a:lnTo>
                    <a:lnTo>
                      <a:pt x="245" y="769"/>
                    </a:lnTo>
                    <a:lnTo>
                      <a:pt x="247" y="767"/>
                    </a:lnTo>
                    <a:lnTo>
                      <a:pt x="250" y="764"/>
                    </a:lnTo>
                    <a:lnTo>
                      <a:pt x="249" y="764"/>
                    </a:lnTo>
                    <a:lnTo>
                      <a:pt x="247" y="764"/>
                    </a:lnTo>
                    <a:lnTo>
                      <a:pt x="244" y="764"/>
                    </a:lnTo>
                    <a:lnTo>
                      <a:pt x="242" y="762"/>
                    </a:lnTo>
                    <a:lnTo>
                      <a:pt x="237" y="757"/>
                    </a:lnTo>
                    <a:lnTo>
                      <a:pt x="237" y="756"/>
                    </a:lnTo>
                    <a:lnTo>
                      <a:pt x="239" y="756"/>
                    </a:lnTo>
                    <a:lnTo>
                      <a:pt x="242" y="759"/>
                    </a:lnTo>
                    <a:lnTo>
                      <a:pt x="245" y="759"/>
                    </a:lnTo>
                    <a:lnTo>
                      <a:pt x="245" y="757"/>
                    </a:lnTo>
                    <a:lnTo>
                      <a:pt x="247" y="757"/>
                    </a:lnTo>
                    <a:lnTo>
                      <a:pt x="249" y="756"/>
                    </a:lnTo>
                    <a:lnTo>
                      <a:pt x="242" y="752"/>
                    </a:lnTo>
                    <a:lnTo>
                      <a:pt x="237" y="747"/>
                    </a:lnTo>
                    <a:lnTo>
                      <a:pt x="235" y="746"/>
                    </a:lnTo>
                    <a:lnTo>
                      <a:pt x="237" y="744"/>
                    </a:lnTo>
                    <a:lnTo>
                      <a:pt x="239" y="744"/>
                    </a:lnTo>
                    <a:lnTo>
                      <a:pt x="240" y="747"/>
                    </a:lnTo>
                    <a:lnTo>
                      <a:pt x="244" y="749"/>
                    </a:lnTo>
                    <a:lnTo>
                      <a:pt x="242" y="744"/>
                    </a:lnTo>
                    <a:lnTo>
                      <a:pt x="237" y="739"/>
                    </a:lnTo>
                    <a:lnTo>
                      <a:pt x="234" y="737"/>
                    </a:lnTo>
                    <a:lnTo>
                      <a:pt x="232" y="734"/>
                    </a:lnTo>
                    <a:lnTo>
                      <a:pt x="232" y="732"/>
                    </a:lnTo>
                    <a:lnTo>
                      <a:pt x="237" y="734"/>
                    </a:lnTo>
                    <a:lnTo>
                      <a:pt x="247" y="737"/>
                    </a:lnTo>
                    <a:lnTo>
                      <a:pt x="249" y="736"/>
                    </a:lnTo>
                    <a:lnTo>
                      <a:pt x="249" y="734"/>
                    </a:lnTo>
                    <a:lnTo>
                      <a:pt x="245" y="729"/>
                    </a:lnTo>
                    <a:lnTo>
                      <a:pt x="244" y="729"/>
                    </a:lnTo>
                    <a:lnTo>
                      <a:pt x="240" y="731"/>
                    </a:lnTo>
                    <a:lnTo>
                      <a:pt x="237" y="731"/>
                    </a:lnTo>
                    <a:lnTo>
                      <a:pt x="232" y="731"/>
                    </a:lnTo>
                    <a:lnTo>
                      <a:pt x="232" y="729"/>
                    </a:lnTo>
                    <a:lnTo>
                      <a:pt x="234" y="727"/>
                    </a:lnTo>
                    <a:lnTo>
                      <a:pt x="239" y="724"/>
                    </a:lnTo>
                    <a:lnTo>
                      <a:pt x="240" y="726"/>
                    </a:lnTo>
                    <a:lnTo>
                      <a:pt x="244" y="727"/>
                    </a:lnTo>
                    <a:lnTo>
                      <a:pt x="245" y="726"/>
                    </a:lnTo>
                    <a:lnTo>
                      <a:pt x="245" y="722"/>
                    </a:lnTo>
                    <a:lnTo>
                      <a:pt x="242" y="719"/>
                    </a:lnTo>
                    <a:lnTo>
                      <a:pt x="240" y="721"/>
                    </a:lnTo>
                    <a:lnTo>
                      <a:pt x="239" y="721"/>
                    </a:lnTo>
                    <a:lnTo>
                      <a:pt x="235" y="722"/>
                    </a:lnTo>
                    <a:lnTo>
                      <a:pt x="234" y="722"/>
                    </a:lnTo>
                    <a:lnTo>
                      <a:pt x="227" y="727"/>
                    </a:lnTo>
                    <a:lnTo>
                      <a:pt x="225" y="727"/>
                    </a:lnTo>
                    <a:lnTo>
                      <a:pt x="225" y="726"/>
                    </a:lnTo>
                    <a:lnTo>
                      <a:pt x="227" y="724"/>
                    </a:lnTo>
                    <a:lnTo>
                      <a:pt x="229" y="721"/>
                    </a:lnTo>
                    <a:lnTo>
                      <a:pt x="232" y="717"/>
                    </a:lnTo>
                    <a:lnTo>
                      <a:pt x="234" y="717"/>
                    </a:lnTo>
                    <a:lnTo>
                      <a:pt x="237" y="717"/>
                    </a:lnTo>
                    <a:lnTo>
                      <a:pt x="240" y="716"/>
                    </a:lnTo>
                    <a:lnTo>
                      <a:pt x="242" y="714"/>
                    </a:lnTo>
                    <a:lnTo>
                      <a:pt x="244" y="712"/>
                    </a:lnTo>
                    <a:lnTo>
                      <a:pt x="244" y="712"/>
                    </a:lnTo>
                    <a:lnTo>
                      <a:pt x="237" y="712"/>
                    </a:lnTo>
                    <a:lnTo>
                      <a:pt x="235" y="714"/>
                    </a:lnTo>
                    <a:lnTo>
                      <a:pt x="232" y="716"/>
                    </a:lnTo>
                    <a:lnTo>
                      <a:pt x="229" y="714"/>
                    </a:lnTo>
                    <a:lnTo>
                      <a:pt x="224" y="714"/>
                    </a:lnTo>
                    <a:lnTo>
                      <a:pt x="222" y="714"/>
                    </a:lnTo>
                    <a:lnTo>
                      <a:pt x="222" y="711"/>
                    </a:lnTo>
                    <a:lnTo>
                      <a:pt x="225" y="709"/>
                    </a:lnTo>
                    <a:lnTo>
                      <a:pt x="229" y="707"/>
                    </a:lnTo>
                    <a:lnTo>
                      <a:pt x="234" y="707"/>
                    </a:lnTo>
                    <a:lnTo>
                      <a:pt x="242" y="706"/>
                    </a:lnTo>
                    <a:lnTo>
                      <a:pt x="247" y="702"/>
                    </a:lnTo>
                    <a:lnTo>
                      <a:pt x="247" y="701"/>
                    </a:lnTo>
                    <a:lnTo>
                      <a:pt x="245" y="701"/>
                    </a:lnTo>
                    <a:lnTo>
                      <a:pt x="244" y="701"/>
                    </a:lnTo>
                    <a:lnTo>
                      <a:pt x="240" y="702"/>
                    </a:lnTo>
                    <a:lnTo>
                      <a:pt x="237" y="704"/>
                    </a:lnTo>
                    <a:lnTo>
                      <a:pt x="234" y="702"/>
                    </a:lnTo>
                    <a:lnTo>
                      <a:pt x="232" y="699"/>
                    </a:lnTo>
                    <a:lnTo>
                      <a:pt x="229" y="699"/>
                    </a:lnTo>
                    <a:lnTo>
                      <a:pt x="225" y="699"/>
                    </a:lnTo>
                    <a:lnTo>
                      <a:pt x="224" y="697"/>
                    </a:lnTo>
                    <a:lnTo>
                      <a:pt x="224" y="696"/>
                    </a:lnTo>
                    <a:lnTo>
                      <a:pt x="227" y="694"/>
                    </a:lnTo>
                    <a:lnTo>
                      <a:pt x="229" y="689"/>
                    </a:lnTo>
                    <a:lnTo>
                      <a:pt x="232" y="687"/>
                    </a:lnTo>
                    <a:lnTo>
                      <a:pt x="235" y="686"/>
                    </a:lnTo>
                    <a:lnTo>
                      <a:pt x="234" y="684"/>
                    </a:lnTo>
                    <a:lnTo>
                      <a:pt x="232" y="684"/>
                    </a:lnTo>
                    <a:lnTo>
                      <a:pt x="229" y="686"/>
                    </a:lnTo>
                    <a:lnTo>
                      <a:pt x="225" y="691"/>
                    </a:lnTo>
                    <a:lnTo>
                      <a:pt x="224" y="692"/>
                    </a:lnTo>
                    <a:lnTo>
                      <a:pt x="220" y="696"/>
                    </a:lnTo>
                    <a:lnTo>
                      <a:pt x="220" y="696"/>
                    </a:lnTo>
                    <a:lnTo>
                      <a:pt x="217" y="696"/>
                    </a:lnTo>
                    <a:lnTo>
                      <a:pt x="219" y="692"/>
                    </a:lnTo>
                    <a:lnTo>
                      <a:pt x="219" y="687"/>
                    </a:lnTo>
                    <a:lnTo>
                      <a:pt x="219" y="682"/>
                    </a:lnTo>
                    <a:lnTo>
                      <a:pt x="217" y="677"/>
                    </a:lnTo>
                    <a:lnTo>
                      <a:pt x="217" y="674"/>
                    </a:lnTo>
                    <a:lnTo>
                      <a:pt x="219" y="671"/>
                    </a:lnTo>
                    <a:lnTo>
                      <a:pt x="219" y="668"/>
                    </a:lnTo>
                    <a:lnTo>
                      <a:pt x="217" y="668"/>
                    </a:lnTo>
                    <a:lnTo>
                      <a:pt x="215" y="669"/>
                    </a:lnTo>
                    <a:lnTo>
                      <a:pt x="214" y="677"/>
                    </a:lnTo>
                    <a:lnTo>
                      <a:pt x="215" y="681"/>
                    </a:lnTo>
                    <a:lnTo>
                      <a:pt x="217" y="684"/>
                    </a:lnTo>
                    <a:lnTo>
                      <a:pt x="217" y="687"/>
                    </a:lnTo>
                    <a:lnTo>
                      <a:pt x="217" y="694"/>
                    </a:lnTo>
                    <a:lnTo>
                      <a:pt x="215" y="697"/>
                    </a:lnTo>
                    <a:lnTo>
                      <a:pt x="214" y="697"/>
                    </a:lnTo>
                    <a:lnTo>
                      <a:pt x="211" y="694"/>
                    </a:lnTo>
                    <a:lnTo>
                      <a:pt x="209" y="692"/>
                    </a:lnTo>
                    <a:lnTo>
                      <a:pt x="207" y="697"/>
                    </a:lnTo>
                    <a:lnTo>
                      <a:pt x="207" y="699"/>
                    </a:lnTo>
                    <a:lnTo>
                      <a:pt x="206" y="699"/>
                    </a:lnTo>
                    <a:lnTo>
                      <a:pt x="202" y="699"/>
                    </a:lnTo>
                    <a:lnTo>
                      <a:pt x="206" y="701"/>
                    </a:lnTo>
                    <a:lnTo>
                      <a:pt x="206" y="704"/>
                    </a:lnTo>
                    <a:lnTo>
                      <a:pt x="204" y="707"/>
                    </a:lnTo>
                    <a:lnTo>
                      <a:pt x="202" y="709"/>
                    </a:lnTo>
                    <a:lnTo>
                      <a:pt x="199" y="711"/>
                    </a:lnTo>
                    <a:lnTo>
                      <a:pt x="197" y="709"/>
                    </a:lnTo>
                    <a:lnTo>
                      <a:pt x="196" y="711"/>
                    </a:lnTo>
                    <a:lnTo>
                      <a:pt x="192" y="712"/>
                    </a:lnTo>
                    <a:lnTo>
                      <a:pt x="186" y="712"/>
                    </a:lnTo>
                    <a:lnTo>
                      <a:pt x="184" y="711"/>
                    </a:lnTo>
                    <a:lnTo>
                      <a:pt x="184" y="707"/>
                    </a:lnTo>
                    <a:lnTo>
                      <a:pt x="182" y="706"/>
                    </a:lnTo>
                    <a:lnTo>
                      <a:pt x="181" y="704"/>
                    </a:lnTo>
                    <a:lnTo>
                      <a:pt x="179" y="704"/>
                    </a:lnTo>
                    <a:lnTo>
                      <a:pt x="177" y="707"/>
                    </a:lnTo>
                    <a:lnTo>
                      <a:pt x="177" y="707"/>
                    </a:lnTo>
                    <a:lnTo>
                      <a:pt x="176" y="702"/>
                    </a:lnTo>
                    <a:lnTo>
                      <a:pt x="176" y="699"/>
                    </a:lnTo>
                    <a:lnTo>
                      <a:pt x="176" y="696"/>
                    </a:lnTo>
                    <a:lnTo>
                      <a:pt x="174" y="694"/>
                    </a:lnTo>
                    <a:lnTo>
                      <a:pt x="174" y="692"/>
                    </a:lnTo>
                    <a:lnTo>
                      <a:pt x="177" y="691"/>
                    </a:lnTo>
                    <a:lnTo>
                      <a:pt x="182" y="691"/>
                    </a:lnTo>
                    <a:lnTo>
                      <a:pt x="184" y="691"/>
                    </a:lnTo>
                    <a:lnTo>
                      <a:pt x="186" y="687"/>
                    </a:lnTo>
                    <a:lnTo>
                      <a:pt x="187" y="687"/>
                    </a:lnTo>
                    <a:lnTo>
                      <a:pt x="196" y="686"/>
                    </a:lnTo>
                    <a:lnTo>
                      <a:pt x="197" y="687"/>
                    </a:lnTo>
                    <a:lnTo>
                      <a:pt x="202" y="681"/>
                    </a:lnTo>
                    <a:lnTo>
                      <a:pt x="207" y="676"/>
                    </a:lnTo>
                    <a:lnTo>
                      <a:pt x="207" y="674"/>
                    </a:lnTo>
                    <a:lnTo>
                      <a:pt x="206" y="672"/>
                    </a:lnTo>
                    <a:lnTo>
                      <a:pt x="202" y="674"/>
                    </a:lnTo>
                    <a:lnTo>
                      <a:pt x="201" y="679"/>
                    </a:lnTo>
                    <a:lnTo>
                      <a:pt x="197" y="682"/>
                    </a:lnTo>
                    <a:lnTo>
                      <a:pt x="192" y="684"/>
                    </a:lnTo>
                    <a:lnTo>
                      <a:pt x="186" y="682"/>
                    </a:lnTo>
                    <a:lnTo>
                      <a:pt x="182" y="681"/>
                    </a:lnTo>
                    <a:lnTo>
                      <a:pt x="182" y="677"/>
                    </a:lnTo>
                    <a:lnTo>
                      <a:pt x="187" y="676"/>
                    </a:lnTo>
                    <a:lnTo>
                      <a:pt x="192" y="671"/>
                    </a:lnTo>
                    <a:lnTo>
                      <a:pt x="196" y="671"/>
                    </a:lnTo>
                    <a:lnTo>
                      <a:pt x="196" y="669"/>
                    </a:lnTo>
                    <a:lnTo>
                      <a:pt x="196" y="668"/>
                    </a:lnTo>
                    <a:lnTo>
                      <a:pt x="197" y="666"/>
                    </a:lnTo>
                    <a:lnTo>
                      <a:pt x="199" y="664"/>
                    </a:lnTo>
                    <a:lnTo>
                      <a:pt x="201" y="664"/>
                    </a:lnTo>
                    <a:lnTo>
                      <a:pt x="201" y="663"/>
                    </a:lnTo>
                    <a:lnTo>
                      <a:pt x="199" y="661"/>
                    </a:lnTo>
                    <a:lnTo>
                      <a:pt x="199" y="659"/>
                    </a:lnTo>
                    <a:lnTo>
                      <a:pt x="197" y="661"/>
                    </a:lnTo>
                    <a:lnTo>
                      <a:pt x="196" y="663"/>
                    </a:lnTo>
                    <a:lnTo>
                      <a:pt x="189" y="661"/>
                    </a:lnTo>
                    <a:lnTo>
                      <a:pt x="187" y="661"/>
                    </a:lnTo>
                    <a:lnTo>
                      <a:pt x="186" y="661"/>
                    </a:lnTo>
                    <a:lnTo>
                      <a:pt x="187" y="658"/>
                    </a:lnTo>
                    <a:lnTo>
                      <a:pt x="192" y="654"/>
                    </a:lnTo>
                    <a:lnTo>
                      <a:pt x="194" y="654"/>
                    </a:lnTo>
                    <a:lnTo>
                      <a:pt x="197" y="658"/>
                    </a:lnTo>
                    <a:lnTo>
                      <a:pt x="201" y="656"/>
                    </a:lnTo>
                    <a:lnTo>
                      <a:pt x="206" y="654"/>
                    </a:lnTo>
                    <a:lnTo>
                      <a:pt x="207" y="649"/>
                    </a:lnTo>
                    <a:lnTo>
                      <a:pt x="206" y="648"/>
                    </a:lnTo>
                    <a:lnTo>
                      <a:pt x="207" y="644"/>
                    </a:lnTo>
                    <a:lnTo>
                      <a:pt x="211" y="639"/>
                    </a:lnTo>
                    <a:lnTo>
                      <a:pt x="211" y="636"/>
                    </a:lnTo>
                    <a:lnTo>
                      <a:pt x="211" y="631"/>
                    </a:lnTo>
                    <a:lnTo>
                      <a:pt x="209" y="629"/>
                    </a:lnTo>
                    <a:lnTo>
                      <a:pt x="207" y="628"/>
                    </a:lnTo>
                    <a:lnTo>
                      <a:pt x="204" y="628"/>
                    </a:lnTo>
                    <a:lnTo>
                      <a:pt x="202" y="626"/>
                    </a:lnTo>
                    <a:lnTo>
                      <a:pt x="199" y="626"/>
                    </a:lnTo>
                    <a:lnTo>
                      <a:pt x="196" y="624"/>
                    </a:lnTo>
                    <a:lnTo>
                      <a:pt x="196" y="623"/>
                    </a:lnTo>
                    <a:lnTo>
                      <a:pt x="197" y="621"/>
                    </a:lnTo>
                    <a:lnTo>
                      <a:pt x="201" y="623"/>
                    </a:lnTo>
                    <a:lnTo>
                      <a:pt x="204" y="621"/>
                    </a:lnTo>
                    <a:lnTo>
                      <a:pt x="206" y="618"/>
                    </a:lnTo>
                    <a:lnTo>
                      <a:pt x="206" y="614"/>
                    </a:lnTo>
                    <a:lnTo>
                      <a:pt x="209" y="613"/>
                    </a:lnTo>
                    <a:lnTo>
                      <a:pt x="209" y="609"/>
                    </a:lnTo>
                    <a:lnTo>
                      <a:pt x="207" y="608"/>
                    </a:lnTo>
                    <a:lnTo>
                      <a:pt x="204" y="608"/>
                    </a:lnTo>
                    <a:lnTo>
                      <a:pt x="202" y="606"/>
                    </a:lnTo>
                    <a:lnTo>
                      <a:pt x="202" y="603"/>
                    </a:lnTo>
                    <a:lnTo>
                      <a:pt x="204" y="601"/>
                    </a:lnTo>
                    <a:lnTo>
                      <a:pt x="206" y="603"/>
                    </a:lnTo>
                    <a:lnTo>
                      <a:pt x="206" y="601"/>
                    </a:lnTo>
                    <a:lnTo>
                      <a:pt x="202" y="596"/>
                    </a:lnTo>
                    <a:lnTo>
                      <a:pt x="202" y="593"/>
                    </a:lnTo>
                    <a:lnTo>
                      <a:pt x="204" y="591"/>
                    </a:lnTo>
                    <a:lnTo>
                      <a:pt x="206" y="594"/>
                    </a:lnTo>
                    <a:lnTo>
                      <a:pt x="206" y="593"/>
                    </a:lnTo>
                    <a:lnTo>
                      <a:pt x="204" y="589"/>
                    </a:lnTo>
                    <a:lnTo>
                      <a:pt x="204" y="588"/>
                    </a:lnTo>
                    <a:lnTo>
                      <a:pt x="207" y="584"/>
                    </a:lnTo>
                    <a:lnTo>
                      <a:pt x="206" y="579"/>
                    </a:lnTo>
                    <a:lnTo>
                      <a:pt x="204" y="576"/>
                    </a:lnTo>
                    <a:lnTo>
                      <a:pt x="204" y="574"/>
                    </a:lnTo>
                    <a:lnTo>
                      <a:pt x="202" y="571"/>
                    </a:lnTo>
                    <a:lnTo>
                      <a:pt x="204" y="570"/>
                    </a:lnTo>
                    <a:lnTo>
                      <a:pt x="206" y="565"/>
                    </a:lnTo>
                    <a:lnTo>
                      <a:pt x="204" y="565"/>
                    </a:lnTo>
                    <a:lnTo>
                      <a:pt x="202" y="565"/>
                    </a:lnTo>
                    <a:lnTo>
                      <a:pt x="197" y="568"/>
                    </a:lnTo>
                    <a:lnTo>
                      <a:pt x="196" y="568"/>
                    </a:lnTo>
                    <a:lnTo>
                      <a:pt x="192" y="570"/>
                    </a:lnTo>
                    <a:lnTo>
                      <a:pt x="191" y="571"/>
                    </a:lnTo>
                    <a:lnTo>
                      <a:pt x="189" y="570"/>
                    </a:lnTo>
                    <a:lnTo>
                      <a:pt x="191" y="568"/>
                    </a:lnTo>
                    <a:lnTo>
                      <a:pt x="194" y="565"/>
                    </a:lnTo>
                    <a:lnTo>
                      <a:pt x="197" y="565"/>
                    </a:lnTo>
                    <a:lnTo>
                      <a:pt x="199" y="561"/>
                    </a:lnTo>
                    <a:lnTo>
                      <a:pt x="201" y="560"/>
                    </a:lnTo>
                    <a:lnTo>
                      <a:pt x="204" y="556"/>
                    </a:lnTo>
                    <a:lnTo>
                      <a:pt x="207" y="555"/>
                    </a:lnTo>
                    <a:lnTo>
                      <a:pt x="209" y="551"/>
                    </a:lnTo>
                    <a:lnTo>
                      <a:pt x="209" y="548"/>
                    </a:lnTo>
                    <a:lnTo>
                      <a:pt x="207" y="546"/>
                    </a:lnTo>
                    <a:lnTo>
                      <a:pt x="204" y="543"/>
                    </a:lnTo>
                    <a:lnTo>
                      <a:pt x="202" y="540"/>
                    </a:lnTo>
                    <a:lnTo>
                      <a:pt x="201" y="538"/>
                    </a:lnTo>
                    <a:lnTo>
                      <a:pt x="199" y="538"/>
                    </a:lnTo>
                    <a:lnTo>
                      <a:pt x="197" y="535"/>
                    </a:lnTo>
                    <a:lnTo>
                      <a:pt x="197" y="533"/>
                    </a:lnTo>
                    <a:lnTo>
                      <a:pt x="199" y="531"/>
                    </a:lnTo>
                    <a:lnTo>
                      <a:pt x="197" y="530"/>
                    </a:lnTo>
                    <a:lnTo>
                      <a:pt x="197" y="525"/>
                    </a:lnTo>
                    <a:lnTo>
                      <a:pt x="196" y="521"/>
                    </a:lnTo>
                    <a:lnTo>
                      <a:pt x="187" y="515"/>
                    </a:lnTo>
                    <a:lnTo>
                      <a:pt x="187" y="513"/>
                    </a:lnTo>
                    <a:lnTo>
                      <a:pt x="186" y="511"/>
                    </a:lnTo>
                    <a:lnTo>
                      <a:pt x="184" y="510"/>
                    </a:lnTo>
                    <a:lnTo>
                      <a:pt x="184" y="508"/>
                    </a:lnTo>
                    <a:lnTo>
                      <a:pt x="186" y="506"/>
                    </a:lnTo>
                    <a:lnTo>
                      <a:pt x="191" y="503"/>
                    </a:lnTo>
                    <a:lnTo>
                      <a:pt x="192" y="501"/>
                    </a:lnTo>
                    <a:lnTo>
                      <a:pt x="194" y="500"/>
                    </a:lnTo>
                    <a:lnTo>
                      <a:pt x="192" y="498"/>
                    </a:lnTo>
                    <a:lnTo>
                      <a:pt x="189" y="498"/>
                    </a:lnTo>
                    <a:lnTo>
                      <a:pt x="189" y="496"/>
                    </a:lnTo>
                    <a:lnTo>
                      <a:pt x="192" y="495"/>
                    </a:lnTo>
                    <a:lnTo>
                      <a:pt x="194" y="491"/>
                    </a:lnTo>
                    <a:lnTo>
                      <a:pt x="196" y="488"/>
                    </a:lnTo>
                    <a:lnTo>
                      <a:pt x="196" y="486"/>
                    </a:lnTo>
                    <a:lnTo>
                      <a:pt x="196" y="485"/>
                    </a:lnTo>
                    <a:lnTo>
                      <a:pt x="197" y="483"/>
                    </a:lnTo>
                    <a:lnTo>
                      <a:pt x="196" y="480"/>
                    </a:lnTo>
                    <a:lnTo>
                      <a:pt x="192" y="480"/>
                    </a:lnTo>
                    <a:lnTo>
                      <a:pt x="189" y="475"/>
                    </a:lnTo>
                    <a:lnTo>
                      <a:pt x="184" y="472"/>
                    </a:lnTo>
                    <a:lnTo>
                      <a:pt x="182" y="468"/>
                    </a:lnTo>
                    <a:lnTo>
                      <a:pt x="181" y="467"/>
                    </a:lnTo>
                    <a:lnTo>
                      <a:pt x="179" y="468"/>
                    </a:lnTo>
                    <a:lnTo>
                      <a:pt x="177" y="470"/>
                    </a:lnTo>
                    <a:lnTo>
                      <a:pt x="176" y="470"/>
                    </a:lnTo>
                    <a:lnTo>
                      <a:pt x="174" y="468"/>
                    </a:lnTo>
                    <a:lnTo>
                      <a:pt x="174" y="465"/>
                    </a:lnTo>
                    <a:lnTo>
                      <a:pt x="171" y="463"/>
                    </a:lnTo>
                    <a:lnTo>
                      <a:pt x="167" y="462"/>
                    </a:lnTo>
                    <a:lnTo>
                      <a:pt x="166" y="458"/>
                    </a:lnTo>
                    <a:lnTo>
                      <a:pt x="164" y="458"/>
                    </a:lnTo>
                    <a:lnTo>
                      <a:pt x="162" y="460"/>
                    </a:lnTo>
                    <a:lnTo>
                      <a:pt x="161" y="460"/>
                    </a:lnTo>
                    <a:lnTo>
                      <a:pt x="161" y="458"/>
                    </a:lnTo>
                    <a:lnTo>
                      <a:pt x="161" y="455"/>
                    </a:lnTo>
                    <a:lnTo>
                      <a:pt x="156" y="450"/>
                    </a:lnTo>
                    <a:lnTo>
                      <a:pt x="151" y="447"/>
                    </a:lnTo>
                    <a:lnTo>
                      <a:pt x="149" y="447"/>
                    </a:lnTo>
                    <a:lnTo>
                      <a:pt x="147" y="448"/>
                    </a:lnTo>
                    <a:lnTo>
                      <a:pt x="142" y="448"/>
                    </a:lnTo>
                    <a:lnTo>
                      <a:pt x="136" y="442"/>
                    </a:lnTo>
                    <a:lnTo>
                      <a:pt x="131" y="440"/>
                    </a:lnTo>
                    <a:lnTo>
                      <a:pt x="127" y="438"/>
                    </a:lnTo>
                    <a:lnTo>
                      <a:pt x="124" y="437"/>
                    </a:lnTo>
                    <a:lnTo>
                      <a:pt x="117" y="437"/>
                    </a:lnTo>
                    <a:lnTo>
                      <a:pt x="116" y="440"/>
                    </a:lnTo>
                    <a:lnTo>
                      <a:pt x="113" y="443"/>
                    </a:lnTo>
                    <a:lnTo>
                      <a:pt x="108" y="447"/>
                    </a:lnTo>
                    <a:lnTo>
                      <a:pt x="106" y="448"/>
                    </a:lnTo>
                    <a:lnTo>
                      <a:pt x="106" y="445"/>
                    </a:lnTo>
                    <a:lnTo>
                      <a:pt x="108" y="442"/>
                    </a:lnTo>
                    <a:lnTo>
                      <a:pt x="108" y="437"/>
                    </a:lnTo>
                    <a:lnTo>
                      <a:pt x="106" y="437"/>
                    </a:lnTo>
                    <a:lnTo>
                      <a:pt x="103" y="437"/>
                    </a:lnTo>
                    <a:lnTo>
                      <a:pt x="99" y="438"/>
                    </a:lnTo>
                    <a:lnTo>
                      <a:pt x="99" y="442"/>
                    </a:lnTo>
                    <a:lnTo>
                      <a:pt x="96" y="443"/>
                    </a:lnTo>
                    <a:lnTo>
                      <a:pt x="94" y="442"/>
                    </a:lnTo>
                    <a:lnTo>
                      <a:pt x="91" y="437"/>
                    </a:lnTo>
                    <a:lnTo>
                      <a:pt x="88" y="435"/>
                    </a:lnTo>
                    <a:lnTo>
                      <a:pt x="88" y="438"/>
                    </a:lnTo>
                    <a:lnTo>
                      <a:pt x="84" y="445"/>
                    </a:lnTo>
                    <a:lnTo>
                      <a:pt x="83" y="447"/>
                    </a:lnTo>
                    <a:lnTo>
                      <a:pt x="79" y="445"/>
                    </a:lnTo>
                    <a:lnTo>
                      <a:pt x="79" y="442"/>
                    </a:lnTo>
                    <a:lnTo>
                      <a:pt x="81" y="437"/>
                    </a:lnTo>
                    <a:lnTo>
                      <a:pt x="86" y="435"/>
                    </a:lnTo>
                    <a:lnTo>
                      <a:pt x="84" y="433"/>
                    </a:lnTo>
                    <a:lnTo>
                      <a:pt x="81" y="433"/>
                    </a:lnTo>
                    <a:lnTo>
                      <a:pt x="79" y="432"/>
                    </a:lnTo>
                    <a:lnTo>
                      <a:pt x="76" y="435"/>
                    </a:lnTo>
                    <a:lnTo>
                      <a:pt x="73" y="435"/>
                    </a:lnTo>
                    <a:lnTo>
                      <a:pt x="71" y="438"/>
                    </a:lnTo>
                    <a:lnTo>
                      <a:pt x="69" y="438"/>
                    </a:lnTo>
                    <a:lnTo>
                      <a:pt x="68" y="437"/>
                    </a:lnTo>
                    <a:lnTo>
                      <a:pt x="68" y="433"/>
                    </a:lnTo>
                    <a:lnTo>
                      <a:pt x="66" y="430"/>
                    </a:lnTo>
                    <a:lnTo>
                      <a:pt x="66" y="427"/>
                    </a:lnTo>
                    <a:lnTo>
                      <a:pt x="64" y="427"/>
                    </a:lnTo>
                    <a:lnTo>
                      <a:pt x="61" y="427"/>
                    </a:lnTo>
                    <a:lnTo>
                      <a:pt x="61" y="430"/>
                    </a:lnTo>
                    <a:lnTo>
                      <a:pt x="59" y="433"/>
                    </a:lnTo>
                    <a:lnTo>
                      <a:pt x="58" y="435"/>
                    </a:lnTo>
                    <a:lnTo>
                      <a:pt x="58" y="438"/>
                    </a:lnTo>
                    <a:lnTo>
                      <a:pt x="59" y="445"/>
                    </a:lnTo>
                    <a:lnTo>
                      <a:pt x="58" y="447"/>
                    </a:lnTo>
                    <a:lnTo>
                      <a:pt x="58" y="448"/>
                    </a:lnTo>
                    <a:lnTo>
                      <a:pt x="54" y="447"/>
                    </a:lnTo>
                    <a:lnTo>
                      <a:pt x="49" y="443"/>
                    </a:lnTo>
                    <a:lnTo>
                      <a:pt x="44" y="442"/>
                    </a:lnTo>
                    <a:lnTo>
                      <a:pt x="41" y="438"/>
                    </a:lnTo>
                    <a:lnTo>
                      <a:pt x="36" y="435"/>
                    </a:lnTo>
                    <a:lnTo>
                      <a:pt x="34" y="433"/>
                    </a:lnTo>
                    <a:lnTo>
                      <a:pt x="34" y="432"/>
                    </a:lnTo>
                    <a:lnTo>
                      <a:pt x="36" y="430"/>
                    </a:lnTo>
                    <a:lnTo>
                      <a:pt x="31" y="428"/>
                    </a:lnTo>
                    <a:lnTo>
                      <a:pt x="28" y="422"/>
                    </a:lnTo>
                    <a:lnTo>
                      <a:pt x="24" y="420"/>
                    </a:lnTo>
                    <a:lnTo>
                      <a:pt x="21" y="415"/>
                    </a:lnTo>
                    <a:lnTo>
                      <a:pt x="21" y="410"/>
                    </a:lnTo>
                    <a:lnTo>
                      <a:pt x="23" y="408"/>
                    </a:lnTo>
                    <a:lnTo>
                      <a:pt x="29" y="408"/>
                    </a:lnTo>
                    <a:lnTo>
                      <a:pt x="33" y="405"/>
                    </a:lnTo>
                    <a:lnTo>
                      <a:pt x="36" y="405"/>
                    </a:lnTo>
                    <a:lnTo>
                      <a:pt x="43" y="405"/>
                    </a:lnTo>
                    <a:lnTo>
                      <a:pt x="44" y="405"/>
                    </a:lnTo>
                    <a:lnTo>
                      <a:pt x="48" y="403"/>
                    </a:lnTo>
                    <a:lnTo>
                      <a:pt x="49" y="402"/>
                    </a:lnTo>
                    <a:lnTo>
                      <a:pt x="49" y="398"/>
                    </a:lnTo>
                    <a:lnTo>
                      <a:pt x="44" y="400"/>
                    </a:lnTo>
                    <a:lnTo>
                      <a:pt x="38" y="397"/>
                    </a:lnTo>
                    <a:lnTo>
                      <a:pt x="36" y="397"/>
                    </a:lnTo>
                    <a:lnTo>
                      <a:pt x="34" y="398"/>
                    </a:lnTo>
                    <a:lnTo>
                      <a:pt x="26" y="392"/>
                    </a:lnTo>
                    <a:lnTo>
                      <a:pt x="26" y="387"/>
                    </a:lnTo>
                    <a:lnTo>
                      <a:pt x="28" y="385"/>
                    </a:lnTo>
                    <a:lnTo>
                      <a:pt x="33" y="383"/>
                    </a:lnTo>
                    <a:lnTo>
                      <a:pt x="34" y="378"/>
                    </a:lnTo>
                    <a:lnTo>
                      <a:pt x="36" y="375"/>
                    </a:lnTo>
                    <a:lnTo>
                      <a:pt x="33" y="375"/>
                    </a:lnTo>
                    <a:lnTo>
                      <a:pt x="31" y="377"/>
                    </a:lnTo>
                    <a:lnTo>
                      <a:pt x="28" y="382"/>
                    </a:lnTo>
                    <a:lnTo>
                      <a:pt x="24" y="382"/>
                    </a:lnTo>
                    <a:lnTo>
                      <a:pt x="23" y="383"/>
                    </a:lnTo>
                    <a:lnTo>
                      <a:pt x="19" y="387"/>
                    </a:lnTo>
                    <a:lnTo>
                      <a:pt x="15" y="385"/>
                    </a:lnTo>
                    <a:lnTo>
                      <a:pt x="15" y="380"/>
                    </a:lnTo>
                    <a:lnTo>
                      <a:pt x="15" y="377"/>
                    </a:lnTo>
                    <a:lnTo>
                      <a:pt x="18" y="375"/>
                    </a:lnTo>
                    <a:lnTo>
                      <a:pt x="16" y="374"/>
                    </a:lnTo>
                    <a:lnTo>
                      <a:pt x="15" y="374"/>
                    </a:lnTo>
                    <a:lnTo>
                      <a:pt x="13" y="375"/>
                    </a:lnTo>
                    <a:lnTo>
                      <a:pt x="13" y="372"/>
                    </a:lnTo>
                    <a:lnTo>
                      <a:pt x="13" y="369"/>
                    </a:lnTo>
                    <a:lnTo>
                      <a:pt x="15" y="367"/>
                    </a:lnTo>
                    <a:lnTo>
                      <a:pt x="16" y="365"/>
                    </a:lnTo>
                    <a:lnTo>
                      <a:pt x="18" y="364"/>
                    </a:lnTo>
                    <a:lnTo>
                      <a:pt x="21" y="365"/>
                    </a:lnTo>
                    <a:lnTo>
                      <a:pt x="23" y="367"/>
                    </a:lnTo>
                    <a:lnTo>
                      <a:pt x="23" y="362"/>
                    </a:lnTo>
                    <a:lnTo>
                      <a:pt x="31" y="359"/>
                    </a:lnTo>
                    <a:lnTo>
                      <a:pt x="39" y="360"/>
                    </a:lnTo>
                    <a:lnTo>
                      <a:pt x="44" y="364"/>
                    </a:lnTo>
                    <a:lnTo>
                      <a:pt x="53" y="364"/>
                    </a:lnTo>
                    <a:lnTo>
                      <a:pt x="61" y="369"/>
                    </a:lnTo>
                    <a:lnTo>
                      <a:pt x="68" y="369"/>
                    </a:lnTo>
                    <a:lnTo>
                      <a:pt x="71" y="370"/>
                    </a:lnTo>
                    <a:lnTo>
                      <a:pt x="81" y="375"/>
                    </a:lnTo>
                    <a:lnTo>
                      <a:pt x="84" y="375"/>
                    </a:lnTo>
                    <a:lnTo>
                      <a:pt x="86" y="375"/>
                    </a:lnTo>
                    <a:lnTo>
                      <a:pt x="93" y="374"/>
                    </a:lnTo>
                    <a:lnTo>
                      <a:pt x="88" y="372"/>
                    </a:lnTo>
                    <a:lnTo>
                      <a:pt x="84" y="372"/>
                    </a:lnTo>
                    <a:lnTo>
                      <a:pt x="76" y="369"/>
                    </a:lnTo>
                    <a:lnTo>
                      <a:pt x="71" y="365"/>
                    </a:lnTo>
                    <a:lnTo>
                      <a:pt x="66" y="364"/>
                    </a:lnTo>
                    <a:lnTo>
                      <a:pt x="58" y="364"/>
                    </a:lnTo>
                    <a:lnTo>
                      <a:pt x="54" y="360"/>
                    </a:lnTo>
                    <a:lnTo>
                      <a:pt x="54" y="359"/>
                    </a:lnTo>
                    <a:lnTo>
                      <a:pt x="63" y="355"/>
                    </a:lnTo>
                    <a:lnTo>
                      <a:pt x="69" y="357"/>
                    </a:lnTo>
                    <a:lnTo>
                      <a:pt x="79" y="357"/>
                    </a:lnTo>
                    <a:lnTo>
                      <a:pt x="86" y="360"/>
                    </a:lnTo>
                    <a:lnTo>
                      <a:pt x="89" y="364"/>
                    </a:lnTo>
                    <a:lnTo>
                      <a:pt x="93" y="364"/>
                    </a:lnTo>
                    <a:lnTo>
                      <a:pt x="94" y="365"/>
                    </a:lnTo>
                    <a:lnTo>
                      <a:pt x="98" y="367"/>
                    </a:lnTo>
                    <a:lnTo>
                      <a:pt x="98" y="365"/>
                    </a:lnTo>
                    <a:lnTo>
                      <a:pt x="98" y="364"/>
                    </a:lnTo>
                    <a:lnTo>
                      <a:pt x="96" y="360"/>
                    </a:lnTo>
                    <a:lnTo>
                      <a:pt x="103" y="357"/>
                    </a:lnTo>
                    <a:lnTo>
                      <a:pt x="104" y="357"/>
                    </a:lnTo>
                    <a:lnTo>
                      <a:pt x="103" y="350"/>
                    </a:lnTo>
                    <a:lnTo>
                      <a:pt x="101" y="350"/>
                    </a:lnTo>
                    <a:lnTo>
                      <a:pt x="98" y="350"/>
                    </a:lnTo>
                    <a:lnTo>
                      <a:pt x="96" y="349"/>
                    </a:lnTo>
                    <a:lnTo>
                      <a:pt x="96" y="345"/>
                    </a:lnTo>
                    <a:lnTo>
                      <a:pt x="93" y="344"/>
                    </a:lnTo>
                    <a:lnTo>
                      <a:pt x="91" y="345"/>
                    </a:lnTo>
                    <a:lnTo>
                      <a:pt x="86" y="349"/>
                    </a:lnTo>
                    <a:lnTo>
                      <a:pt x="81" y="349"/>
                    </a:lnTo>
                    <a:lnTo>
                      <a:pt x="74" y="347"/>
                    </a:lnTo>
                    <a:lnTo>
                      <a:pt x="69" y="345"/>
                    </a:lnTo>
                    <a:lnTo>
                      <a:pt x="71" y="344"/>
                    </a:lnTo>
                    <a:lnTo>
                      <a:pt x="69" y="342"/>
                    </a:lnTo>
                    <a:lnTo>
                      <a:pt x="66" y="337"/>
                    </a:lnTo>
                    <a:lnTo>
                      <a:pt x="63" y="337"/>
                    </a:lnTo>
                    <a:lnTo>
                      <a:pt x="63" y="339"/>
                    </a:lnTo>
                    <a:lnTo>
                      <a:pt x="63" y="340"/>
                    </a:lnTo>
                    <a:lnTo>
                      <a:pt x="64" y="342"/>
                    </a:lnTo>
                    <a:lnTo>
                      <a:pt x="64" y="347"/>
                    </a:lnTo>
                    <a:lnTo>
                      <a:pt x="63" y="349"/>
                    </a:lnTo>
                    <a:lnTo>
                      <a:pt x="56" y="349"/>
                    </a:lnTo>
                    <a:lnTo>
                      <a:pt x="49" y="347"/>
                    </a:lnTo>
                    <a:lnTo>
                      <a:pt x="43" y="340"/>
                    </a:lnTo>
                    <a:lnTo>
                      <a:pt x="43" y="339"/>
                    </a:lnTo>
                    <a:lnTo>
                      <a:pt x="48" y="337"/>
                    </a:lnTo>
                    <a:lnTo>
                      <a:pt x="56" y="334"/>
                    </a:lnTo>
                    <a:lnTo>
                      <a:pt x="56" y="334"/>
                    </a:lnTo>
                    <a:lnTo>
                      <a:pt x="54" y="332"/>
                    </a:lnTo>
                    <a:lnTo>
                      <a:pt x="48" y="334"/>
                    </a:lnTo>
                    <a:lnTo>
                      <a:pt x="44" y="335"/>
                    </a:lnTo>
                    <a:lnTo>
                      <a:pt x="39" y="335"/>
                    </a:lnTo>
                    <a:lnTo>
                      <a:pt x="39" y="332"/>
                    </a:lnTo>
                    <a:lnTo>
                      <a:pt x="41" y="330"/>
                    </a:lnTo>
                    <a:lnTo>
                      <a:pt x="46" y="329"/>
                    </a:lnTo>
                    <a:lnTo>
                      <a:pt x="49" y="327"/>
                    </a:lnTo>
                    <a:lnTo>
                      <a:pt x="53" y="322"/>
                    </a:lnTo>
                    <a:lnTo>
                      <a:pt x="51" y="319"/>
                    </a:lnTo>
                    <a:lnTo>
                      <a:pt x="49" y="319"/>
                    </a:lnTo>
                    <a:lnTo>
                      <a:pt x="48" y="320"/>
                    </a:lnTo>
                    <a:lnTo>
                      <a:pt x="46" y="322"/>
                    </a:lnTo>
                    <a:lnTo>
                      <a:pt x="41" y="325"/>
                    </a:lnTo>
                    <a:lnTo>
                      <a:pt x="36" y="325"/>
                    </a:lnTo>
                    <a:lnTo>
                      <a:pt x="31" y="325"/>
                    </a:lnTo>
                    <a:lnTo>
                      <a:pt x="29" y="322"/>
                    </a:lnTo>
                    <a:lnTo>
                      <a:pt x="31" y="320"/>
                    </a:lnTo>
                    <a:lnTo>
                      <a:pt x="33" y="317"/>
                    </a:lnTo>
                    <a:lnTo>
                      <a:pt x="36" y="315"/>
                    </a:lnTo>
                    <a:lnTo>
                      <a:pt x="34" y="314"/>
                    </a:lnTo>
                    <a:lnTo>
                      <a:pt x="33" y="314"/>
                    </a:lnTo>
                    <a:lnTo>
                      <a:pt x="28" y="314"/>
                    </a:lnTo>
                    <a:lnTo>
                      <a:pt x="26" y="312"/>
                    </a:lnTo>
                    <a:lnTo>
                      <a:pt x="21" y="302"/>
                    </a:lnTo>
                    <a:lnTo>
                      <a:pt x="19" y="300"/>
                    </a:lnTo>
                    <a:lnTo>
                      <a:pt x="15" y="299"/>
                    </a:lnTo>
                    <a:lnTo>
                      <a:pt x="13" y="295"/>
                    </a:lnTo>
                    <a:lnTo>
                      <a:pt x="16" y="295"/>
                    </a:lnTo>
                    <a:lnTo>
                      <a:pt x="19" y="294"/>
                    </a:lnTo>
                    <a:lnTo>
                      <a:pt x="23" y="290"/>
                    </a:lnTo>
                    <a:lnTo>
                      <a:pt x="24" y="289"/>
                    </a:lnTo>
                    <a:lnTo>
                      <a:pt x="24" y="289"/>
                    </a:lnTo>
                    <a:lnTo>
                      <a:pt x="28" y="289"/>
                    </a:lnTo>
                    <a:lnTo>
                      <a:pt x="28" y="287"/>
                    </a:lnTo>
                    <a:lnTo>
                      <a:pt x="24" y="287"/>
                    </a:lnTo>
                    <a:lnTo>
                      <a:pt x="21" y="285"/>
                    </a:lnTo>
                    <a:lnTo>
                      <a:pt x="19" y="284"/>
                    </a:lnTo>
                    <a:lnTo>
                      <a:pt x="21" y="282"/>
                    </a:lnTo>
                    <a:lnTo>
                      <a:pt x="24" y="282"/>
                    </a:lnTo>
                    <a:lnTo>
                      <a:pt x="33" y="279"/>
                    </a:lnTo>
                    <a:lnTo>
                      <a:pt x="33" y="277"/>
                    </a:lnTo>
                    <a:lnTo>
                      <a:pt x="33" y="276"/>
                    </a:lnTo>
                    <a:lnTo>
                      <a:pt x="36" y="274"/>
                    </a:lnTo>
                    <a:lnTo>
                      <a:pt x="39" y="272"/>
                    </a:lnTo>
                    <a:lnTo>
                      <a:pt x="43" y="272"/>
                    </a:lnTo>
                    <a:lnTo>
                      <a:pt x="44" y="272"/>
                    </a:lnTo>
                    <a:lnTo>
                      <a:pt x="48" y="272"/>
                    </a:lnTo>
                    <a:lnTo>
                      <a:pt x="51" y="271"/>
                    </a:lnTo>
                    <a:lnTo>
                      <a:pt x="54" y="271"/>
                    </a:lnTo>
                    <a:lnTo>
                      <a:pt x="58" y="272"/>
                    </a:lnTo>
                    <a:lnTo>
                      <a:pt x="58" y="272"/>
                    </a:lnTo>
                    <a:lnTo>
                      <a:pt x="59" y="274"/>
                    </a:lnTo>
                    <a:lnTo>
                      <a:pt x="61" y="272"/>
                    </a:lnTo>
                    <a:lnTo>
                      <a:pt x="63" y="271"/>
                    </a:lnTo>
                    <a:lnTo>
                      <a:pt x="66" y="269"/>
                    </a:lnTo>
                    <a:lnTo>
                      <a:pt x="69" y="269"/>
                    </a:lnTo>
                    <a:lnTo>
                      <a:pt x="71" y="269"/>
                    </a:lnTo>
                    <a:lnTo>
                      <a:pt x="74" y="267"/>
                    </a:lnTo>
                    <a:lnTo>
                      <a:pt x="74" y="267"/>
                    </a:lnTo>
                    <a:lnTo>
                      <a:pt x="79" y="267"/>
                    </a:lnTo>
                    <a:lnTo>
                      <a:pt x="98" y="264"/>
                    </a:lnTo>
                    <a:lnTo>
                      <a:pt x="101" y="264"/>
                    </a:lnTo>
                    <a:lnTo>
                      <a:pt x="103" y="266"/>
                    </a:lnTo>
                    <a:lnTo>
                      <a:pt x="103" y="262"/>
                    </a:lnTo>
                    <a:lnTo>
                      <a:pt x="101" y="261"/>
                    </a:lnTo>
                    <a:lnTo>
                      <a:pt x="103" y="259"/>
                    </a:lnTo>
                    <a:lnTo>
                      <a:pt x="109" y="256"/>
                    </a:lnTo>
                    <a:lnTo>
                      <a:pt x="116" y="256"/>
                    </a:lnTo>
                    <a:lnTo>
                      <a:pt x="121" y="256"/>
                    </a:lnTo>
                    <a:lnTo>
                      <a:pt x="124" y="256"/>
                    </a:lnTo>
                    <a:lnTo>
                      <a:pt x="129" y="257"/>
                    </a:lnTo>
                    <a:lnTo>
                      <a:pt x="132" y="254"/>
                    </a:lnTo>
                    <a:lnTo>
                      <a:pt x="137" y="254"/>
                    </a:lnTo>
                    <a:lnTo>
                      <a:pt x="144" y="256"/>
                    </a:lnTo>
                    <a:lnTo>
                      <a:pt x="146" y="257"/>
                    </a:lnTo>
                    <a:lnTo>
                      <a:pt x="149" y="257"/>
                    </a:lnTo>
                    <a:lnTo>
                      <a:pt x="152" y="259"/>
                    </a:lnTo>
                    <a:lnTo>
                      <a:pt x="157" y="262"/>
                    </a:lnTo>
                    <a:lnTo>
                      <a:pt x="161" y="262"/>
                    </a:lnTo>
                    <a:lnTo>
                      <a:pt x="164" y="261"/>
                    </a:lnTo>
                    <a:lnTo>
                      <a:pt x="164" y="259"/>
                    </a:lnTo>
                    <a:lnTo>
                      <a:pt x="167" y="256"/>
                    </a:lnTo>
                    <a:lnTo>
                      <a:pt x="171" y="251"/>
                    </a:lnTo>
                    <a:lnTo>
                      <a:pt x="174" y="246"/>
                    </a:lnTo>
                    <a:lnTo>
                      <a:pt x="181" y="244"/>
                    </a:lnTo>
                    <a:lnTo>
                      <a:pt x="182" y="242"/>
                    </a:lnTo>
                    <a:lnTo>
                      <a:pt x="186" y="236"/>
                    </a:lnTo>
                    <a:lnTo>
                      <a:pt x="191" y="234"/>
                    </a:lnTo>
                    <a:lnTo>
                      <a:pt x="192" y="231"/>
                    </a:lnTo>
                    <a:lnTo>
                      <a:pt x="189" y="229"/>
                    </a:lnTo>
                    <a:lnTo>
                      <a:pt x="187" y="226"/>
                    </a:lnTo>
                    <a:lnTo>
                      <a:pt x="192" y="221"/>
                    </a:lnTo>
                    <a:lnTo>
                      <a:pt x="196" y="221"/>
                    </a:lnTo>
                    <a:lnTo>
                      <a:pt x="202" y="221"/>
                    </a:lnTo>
                    <a:lnTo>
                      <a:pt x="207" y="217"/>
                    </a:lnTo>
                    <a:lnTo>
                      <a:pt x="209" y="216"/>
                    </a:lnTo>
                    <a:lnTo>
                      <a:pt x="207" y="214"/>
                    </a:lnTo>
                    <a:lnTo>
                      <a:pt x="202" y="214"/>
                    </a:lnTo>
                    <a:lnTo>
                      <a:pt x="197" y="211"/>
                    </a:lnTo>
                    <a:lnTo>
                      <a:pt x="197" y="209"/>
                    </a:lnTo>
                    <a:lnTo>
                      <a:pt x="197" y="207"/>
                    </a:lnTo>
                    <a:lnTo>
                      <a:pt x="202" y="206"/>
                    </a:lnTo>
                    <a:lnTo>
                      <a:pt x="209" y="207"/>
                    </a:lnTo>
                    <a:lnTo>
                      <a:pt x="214" y="204"/>
                    </a:lnTo>
                    <a:lnTo>
                      <a:pt x="219" y="202"/>
                    </a:lnTo>
                    <a:lnTo>
                      <a:pt x="219" y="199"/>
                    </a:lnTo>
                    <a:lnTo>
                      <a:pt x="219" y="199"/>
                    </a:lnTo>
                    <a:lnTo>
                      <a:pt x="219" y="194"/>
                    </a:lnTo>
                    <a:lnTo>
                      <a:pt x="217" y="194"/>
                    </a:lnTo>
                    <a:lnTo>
                      <a:pt x="214" y="197"/>
                    </a:lnTo>
                    <a:lnTo>
                      <a:pt x="214" y="201"/>
                    </a:lnTo>
                    <a:lnTo>
                      <a:pt x="211" y="202"/>
                    </a:lnTo>
                    <a:lnTo>
                      <a:pt x="204" y="202"/>
                    </a:lnTo>
                    <a:lnTo>
                      <a:pt x="201" y="201"/>
                    </a:lnTo>
                    <a:lnTo>
                      <a:pt x="197" y="201"/>
                    </a:lnTo>
                    <a:lnTo>
                      <a:pt x="194" y="204"/>
                    </a:lnTo>
                    <a:lnTo>
                      <a:pt x="189" y="204"/>
                    </a:lnTo>
                    <a:lnTo>
                      <a:pt x="187" y="202"/>
                    </a:lnTo>
                    <a:lnTo>
                      <a:pt x="184" y="199"/>
                    </a:lnTo>
                    <a:lnTo>
                      <a:pt x="181" y="199"/>
                    </a:lnTo>
                    <a:lnTo>
                      <a:pt x="179" y="202"/>
                    </a:lnTo>
                    <a:lnTo>
                      <a:pt x="176" y="202"/>
                    </a:lnTo>
                    <a:lnTo>
                      <a:pt x="174" y="199"/>
                    </a:lnTo>
                    <a:lnTo>
                      <a:pt x="171" y="201"/>
                    </a:lnTo>
                    <a:lnTo>
                      <a:pt x="169" y="199"/>
                    </a:lnTo>
                    <a:lnTo>
                      <a:pt x="169" y="197"/>
                    </a:lnTo>
                    <a:lnTo>
                      <a:pt x="169" y="194"/>
                    </a:lnTo>
                    <a:lnTo>
                      <a:pt x="167" y="194"/>
                    </a:lnTo>
                    <a:lnTo>
                      <a:pt x="167" y="192"/>
                    </a:lnTo>
                    <a:lnTo>
                      <a:pt x="167" y="189"/>
                    </a:lnTo>
                    <a:lnTo>
                      <a:pt x="171" y="187"/>
                    </a:lnTo>
                    <a:lnTo>
                      <a:pt x="174" y="184"/>
                    </a:lnTo>
                    <a:lnTo>
                      <a:pt x="176" y="182"/>
                    </a:lnTo>
                    <a:lnTo>
                      <a:pt x="179" y="181"/>
                    </a:lnTo>
                    <a:lnTo>
                      <a:pt x="179" y="179"/>
                    </a:lnTo>
                    <a:lnTo>
                      <a:pt x="177" y="178"/>
                    </a:lnTo>
                    <a:lnTo>
                      <a:pt x="177" y="174"/>
                    </a:lnTo>
                    <a:lnTo>
                      <a:pt x="179" y="173"/>
                    </a:lnTo>
                    <a:lnTo>
                      <a:pt x="182" y="173"/>
                    </a:lnTo>
                    <a:lnTo>
                      <a:pt x="186" y="171"/>
                    </a:lnTo>
                    <a:lnTo>
                      <a:pt x="189" y="169"/>
                    </a:lnTo>
                    <a:lnTo>
                      <a:pt x="189" y="166"/>
                    </a:lnTo>
                    <a:lnTo>
                      <a:pt x="196" y="164"/>
                    </a:lnTo>
                    <a:lnTo>
                      <a:pt x="199" y="161"/>
                    </a:lnTo>
                    <a:lnTo>
                      <a:pt x="202" y="159"/>
                    </a:lnTo>
                    <a:lnTo>
                      <a:pt x="209" y="159"/>
                    </a:lnTo>
                    <a:lnTo>
                      <a:pt x="212" y="159"/>
                    </a:lnTo>
                    <a:lnTo>
                      <a:pt x="211" y="158"/>
                    </a:lnTo>
                    <a:lnTo>
                      <a:pt x="209" y="158"/>
                    </a:lnTo>
                    <a:lnTo>
                      <a:pt x="209" y="154"/>
                    </a:lnTo>
                    <a:lnTo>
                      <a:pt x="211" y="154"/>
                    </a:lnTo>
                    <a:lnTo>
                      <a:pt x="215" y="154"/>
                    </a:lnTo>
                    <a:lnTo>
                      <a:pt x="217" y="156"/>
                    </a:lnTo>
                    <a:lnTo>
                      <a:pt x="219" y="156"/>
                    </a:lnTo>
                    <a:lnTo>
                      <a:pt x="224" y="149"/>
                    </a:lnTo>
                    <a:lnTo>
                      <a:pt x="224" y="148"/>
                    </a:lnTo>
                    <a:lnTo>
                      <a:pt x="225" y="144"/>
                    </a:lnTo>
                    <a:lnTo>
                      <a:pt x="230" y="141"/>
                    </a:lnTo>
                    <a:lnTo>
                      <a:pt x="234" y="139"/>
                    </a:lnTo>
                    <a:lnTo>
                      <a:pt x="237" y="136"/>
                    </a:lnTo>
                    <a:lnTo>
                      <a:pt x="240" y="136"/>
                    </a:lnTo>
                    <a:lnTo>
                      <a:pt x="242" y="134"/>
                    </a:lnTo>
                    <a:lnTo>
                      <a:pt x="244" y="136"/>
                    </a:lnTo>
                    <a:lnTo>
                      <a:pt x="245" y="141"/>
                    </a:lnTo>
                    <a:lnTo>
                      <a:pt x="245" y="148"/>
                    </a:lnTo>
                    <a:lnTo>
                      <a:pt x="245" y="151"/>
                    </a:lnTo>
                    <a:lnTo>
                      <a:pt x="245" y="158"/>
                    </a:lnTo>
                    <a:lnTo>
                      <a:pt x="245" y="166"/>
                    </a:lnTo>
                    <a:lnTo>
                      <a:pt x="247" y="166"/>
                    </a:lnTo>
                    <a:lnTo>
                      <a:pt x="249" y="163"/>
                    </a:lnTo>
                    <a:lnTo>
                      <a:pt x="250" y="156"/>
                    </a:lnTo>
                    <a:lnTo>
                      <a:pt x="249" y="149"/>
                    </a:lnTo>
                    <a:lnTo>
                      <a:pt x="247" y="146"/>
                    </a:lnTo>
                    <a:lnTo>
                      <a:pt x="249" y="143"/>
                    </a:lnTo>
                    <a:lnTo>
                      <a:pt x="249" y="138"/>
                    </a:lnTo>
                    <a:lnTo>
                      <a:pt x="250" y="136"/>
                    </a:lnTo>
                    <a:lnTo>
                      <a:pt x="254" y="136"/>
                    </a:lnTo>
                    <a:lnTo>
                      <a:pt x="255" y="134"/>
                    </a:lnTo>
                    <a:lnTo>
                      <a:pt x="257" y="133"/>
                    </a:lnTo>
                    <a:lnTo>
                      <a:pt x="259" y="133"/>
                    </a:lnTo>
                    <a:lnTo>
                      <a:pt x="259" y="134"/>
                    </a:lnTo>
                    <a:lnTo>
                      <a:pt x="260" y="136"/>
                    </a:lnTo>
                    <a:lnTo>
                      <a:pt x="264" y="136"/>
                    </a:lnTo>
                    <a:lnTo>
                      <a:pt x="265" y="138"/>
                    </a:lnTo>
                    <a:lnTo>
                      <a:pt x="264" y="141"/>
                    </a:lnTo>
                    <a:lnTo>
                      <a:pt x="265" y="143"/>
                    </a:lnTo>
                    <a:lnTo>
                      <a:pt x="269" y="144"/>
                    </a:lnTo>
                    <a:lnTo>
                      <a:pt x="277" y="144"/>
                    </a:lnTo>
                    <a:lnTo>
                      <a:pt x="277" y="143"/>
                    </a:lnTo>
                    <a:lnTo>
                      <a:pt x="282" y="143"/>
                    </a:lnTo>
                    <a:lnTo>
                      <a:pt x="282" y="141"/>
                    </a:lnTo>
                    <a:lnTo>
                      <a:pt x="280" y="138"/>
                    </a:lnTo>
                    <a:lnTo>
                      <a:pt x="282" y="136"/>
                    </a:lnTo>
                    <a:lnTo>
                      <a:pt x="284" y="134"/>
                    </a:lnTo>
                    <a:lnTo>
                      <a:pt x="285" y="129"/>
                    </a:lnTo>
                    <a:lnTo>
                      <a:pt x="287" y="129"/>
                    </a:lnTo>
                    <a:lnTo>
                      <a:pt x="290" y="128"/>
                    </a:lnTo>
                    <a:lnTo>
                      <a:pt x="297" y="124"/>
                    </a:lnTo>
                    <a:lnTo>
                      <a:pt x="300" y="121"/>
                    </a:lnTo>
                    <a:lnTo>
                      <a:pt x="299" y="116"/>
                    </a:lnTo>
                    <a:lnTo>
                      <a:pt x="297" y="116"/>
                    </a:lnTo>
                    <a:lnTo>
                      <a:pt x="295" y="116"/>
                    </a:lnTo>
                    <a:lnTo>
                      <a:pt x="295" y="113"/>
                    </a:lnTo>
                    <a:lnTo>
                      <a:pt x="295" y="111"/>
                    </a:lnTo>
                    <a:lnTo>
                      <a:pt x="299" y="108"/>
                    </a:lnTo>
                    <a:lnTo>
                      <a:pt x="299" y="103"/>
                    </a:lnTo>
                    <a:lnTo>
                      <a:pt x="299" y="99"/>
                    </a:lnTo>
                    <a:lnTo>
                      <a:pt x="300" y="94"/>
                    </a:lnTo>
                    <a:lnTo>
                      <a:pt x="304" y="91"/>
                    </a:lnTo>
                    <a:lnTo>
                      <a:pt x="310" y="91"/>
                    </a:lnTo>
                    <a:lnTo>
                      <a:pt x="315" y="88"/>
                    </a:lnTo>
                    <a:lnTo>
                      <a:pt x="322" y="86"/>
                    </a:lnTo>
                    <a:lnTo>
                      <a:pt x="323" y="88"/>
                    </a:lnTo>
                    <a:lnTo>
                      <a:pt x="323" y="89"/>
                    </a:lnTo>
                    <a:lnTo>
                      <a:pt x="323" y="93"/>
                    </a:lnTo>
                    <a:lnTo>
                      <a:pt x="328" y="99"/>
                    </a:lnTo>
                    <a:lnTo>
                      <a:pt x="328" y="103"/>
                    </a:lnTo>
                    <a:lnTo>
                      <a:pt x="327" y="111"/>
                    </a:lnTo>
                    <a:lnTo>
                      <a:pt x="327" y="119"/>
                    </a:lnTo>
                    <a:lnTo>
                      <a:pt x="330" y="121"/>
                    </a:lnTo>
                    <a:lnTo>
                      <a:pt x="335" y="126"/>
                    </a:lnTo>
                    <a:lnTo>
                      <a:pt x="338" y="129"/>
                    </a:lnTo>
                    <a:lnTo>
                      <a:pt x="340" y="131"/>
                    </a:lnTo>
                    <a:lnTo>
                      <a:pt x="342" y="129"/>
                    </a:lnTo>
                    <a:lnTo>
                      <a:pt x="340" y="123"/>
                    </a:lnTo>
                    <a:lnTo>
                      <a:pt x="340" y="118"/>
                    </a:lnTo>
                    <a:lnTo>
                      <a:pt x="335" y="111"/>
                    </a:lnTo>
                    <a:lnTo>
                      <a:pt x="333" y="104"/>
                    </a:lnTo>
                    <a:lnTo>
                      <a:pt x="337" y="99"/>
                    </a:lnTo>
                    <a:lnTo>
                      <a:pt x="337" y="96"/>
                    </a:lnTo>
                    <a:lnTo>
                      <a:pt x="335" y="94"/>
                    </a:lnTo>
                    <a:lnTo>
                      <a:pt x="333" y="89"/>
                    </a:lnTo>
                    <a:lnTo>
                      <a:pt x="333" y="86"/>
                    </a:lnTo>
                    <a:lnTo>
                      <a:pt x="332" y="83"/>
                    </a:lnTo>
                    <a:lnTo>
                      <a:pt x="333" y="81"/>
                    </a:lnTo>
                    <a:lnTo>
                      <a:pt x="337" y="78"/>
                    </a:lnTo>
                    <a:lnTo>
                      <a:pt x="342" y="78"/>
                    </a:lnTo>
                    <a:lnTo>
                      <a:pt x="345" y="80"/>
                    </a:lnTo>
                    <a:lnTo>
                      <a:pt x="348" y="78"/>
                    </a:lnTo>
                    <a:lnTo>
                      <a:pt x="352" y="78"/>
                    </a:lnTo>
                    <a:lnTo>
                      <a:pt x="358" y="80"/>
                    </a:lnTo>
                    <a:lnTo>
                      <a:pt x="368" y="78"/>
                    </a:lnTo>
                    <a:lnTo>
                      <a:pt x="377" y="76"/>
                    </a:lnTo>
                    <a:lnTo>
                      <a:pt x="387" y="75"/>
                    </a:lnTo>
                    <a:lnTo>
                      <a:pt x="388" y="78"/>
                    </a:lnTo>
                    <a:lnTo>
                      <a:pt x="390" y="81"/>
                    </a:lnTo>
                    <a:lnTo>
                      <a:pt x="390" y="84"/>
                    </a:lnTo>
                    <a:lnTo>
                      <a:pt x="390" y="86"/>
                    </a:lnTo>
                    <a:lnTo>
                      <a:pt x="393" y="86"/>
                    </a:lnTo>
                    <a:lnTo>
                      <a:pt x="397" y="83"/>
                    </a:lnTo>
                    <a:lnTo>
                      <a:pt x="393" y="80"/>
                    </a:lnTo>
                    <a:lnTo>
                      <a:pt x="393" y="76"/>
                    </a:lnTo>
                    <a:lnTo>
                      <a:pt x="400" y="71"/>
                    </a:lnTo>
                    <a:lnTo>
                      <a:pt x="405" y="73"/>
                    </a:lnTo>
                    <a:lnTo>
                      <a:pt x="407" y="76"/>
                    </a:lnTo>
                    <a:lnTo>
                      <a:pt x="408" y="81"/>
                    </a:lnTo>
                    <a:lnTo>
                      <a:pt x="410" y="83"/>
                    </a:lnTo>
                    <a:lnTo>
                      <a:pt x="412" y="80"/>
                    </a:lnTo>
                    <a:lnTo>
                      <a:pt x="412" y="73"/>
                    </a:lnTo>
                    <a:lnTo>
                      <a:pt x="408" y="71"/>
                    </a:lnTo>
                    <a:lnTo>
                      <a:pt x="407" y="68"/>
                    </a:lnTo>
                    <a:lnTo>
                      <a:pt x="408" y="66"/>
                    </a:lnTo>
                    <a:lnTo>
                      <a:pt x="413" y="68"/>
                    </a:lnTo>
                    <a:lnTo>
                      <a:pt x="416" y="70"/>
                    </a:lnTo>
                    <a:lnTo>
                      <a:pt x="421" y="66"/>
                    </a:lnTo>
                    <a:lnTo>
                      <a:pt x="425" y="65"/>
                    </a:lnTo>
                    <a:lnTo>
                      <a:pt x="431" y="66"/>
                    </a:lnTo>
                    <a:lnTo>
                      <a:pt x="433" y="70"/>
                    </a:lnTo>
                    <a:lnTo>
                      <a:pt x="433" y="80"/>
                    </a:lnTo>
                    <a:lnTo>
                      <a:pt x="430" y="84"/>
                    </a:lnTo>
                    <a:lnTo>
                      <a:pt x="430" y="89"/>
                    </a:lnTo>
                    <a:lnTo>
                      <a:pt x="426" y="96"/>
                    </a:lnTo>
                    <a:lnTo>
                      <a:pt x="425" y="99"/>
                    </a:lnTo>
                    <a:lnTo>
                      <a:pt x="425" y="103"/>
                    </a:lnTo>
                    <a:lnTo>
                      <a:pt x="423" y="106"/>
                    </a:lnTo>
                    <a:lnTo>
                      <a:pt x="420" y="106"/>
                    </a:lnTo>
                    <a:lnTo>
                      <a:pt x="420" y="109"/>
                    </a:lnTo>
                    <a:lnTo>
                      <a:pt x="421" y="111"/>
                    </a:lnTo>
                    <a:lnTo>
                      <a:pt x="421" y="113"/>
                    </a:lnTo>
                    <a:lnTo>
                      <a:pt x="421" y="116"/>
                    </a:lnTo>
                    <a:lnTo>
                      <a:pt x="416" y="119"/>
                    </a:lnTo>
                    <a:lnTo>
                      <a:pt x="415" y="124"/>
                    </a:lnTo>
                    <a:lnTo>
                      <a:pt x="410" y="128"/>
                    </a:lnTo>
                    <a:lnTo>
                      <a:pt x="408" y="129"/>
                    </a:lnTo>
                    <a:lnTo>
                      <a:pt x="408" y="134"/>
                    </a:lnTo>
                    <a:lnTo>
                      <a:pt x="405" y="138"/>
                    </a:lnTo>
                    <a:lnTo>
                      <a:pt x="403" y="143"/>
                    </a:lnTo>
                    <a:lnTo>
                      <a:pt x="405" y="143"/>
                    </a:lnTo>
                    <a:lnTo>
                      <a:pt x="408" y="143"/>
                    </a:lnTo>
                    <a:lnTo>
                      <a:pt x="412" y="138"/>
                    </a:lnTo>
                    <a:lnTo>
                      <a:pt x="413" y="136"/>
                    </a:lnTo>
                    <a:lnTo>
                      <a:pt x="413" y="134"/>
                    </a:lnTo>
                    <a:lnTo>
                      <a:pt x="416" y="131"/>
                    </a:lnTo>
                    <a:lnTo>
                      <a:pt x="421" y="124"/>
                    </a:lnTo>
                    <a:lnTo>
                      <a:pt x="423" y="121"/>
                    </a:lnTo>
                    <a:lnTo>
                      <a:pt x="426" y="119"/>
                    </a:lnTo>
                    <a:lnTo>
                      <a:pt x="428" y="118"/>
                    </a:lnTo>
                    <a:lnTo>
                      <a:pt x="430" y="114"/>
                    </a:lnTo>
                    <a:lnTo>
                      <a:pt x="430" y="113"/>
                    </a:lnTo>
                    <a:lnTo>
                      <a:pt x="433" y="111"/>
                    </a:lnTo>
                    <a:lnTo>
                      <a:pt x="435" y="106"/>
                    </a:lnTo>
                    <a:lnTo>
                      <a:pt x="438" y="104"/>
                    </a:lnTo>
                    <a:lnTo>
                      <a:pt x="440" y="106"/>
                    </a:lnTo>
                    <a:lnTo>
                      <a:pt x="438" y="109"/>
                    </a:lnTo>
                    <a:lnTo>
                      <a:pt x="441" y="113"/>
                    </a:lnTo>
                    <a:lnTo>
                      <a:pt x="443" y="116"/>
                    </a:lnTo>
                    <a:lnTo>
                      <a:pt x="445" y="121"/>
                    </a:lnTo>
                    <a:lnTo>
                      <a:pt x="448" y="126"/>
                    </a:lnTo>
                    <a:lnTo>
                      <a:pt x="448" y="131"/>
                    </a:lnTo>
                    <a:lnTo>
                      <a:pt x="451" y="133"/>
                    </a:lnTo>
                    <a:lnTo>
                      <a:pt x="455" y="134"/>
                    </a:lnTo>
                    <a:lnTo>
                      <a:pt x="455" y="134"/>
                    </a:lnTo>
                    <a:lnTo>
                      <a:pt x="458" y="134"/>
                    </a:lnTo>
                    <a:lnTo>
                      <a:pt x="458" y="133"/>
                    </a:lnTo>
                    <a:lnTo>
                      <a:pt x="460" y="131"/>
                    </a:lnTo>
                    <a:lnTo>
                      <a:pt x="460" y="129"/>
                    </a:lnTo>
                    <a:lnTo>
                      <a:pt x="456" y="126"/>
                    </a:lnTo>
                    <a:lnTo>
                      <a:pt x="455" y="124"/>
                    </a:lnTo>
                    <a:lnTo>
                      <a:pt x="456" y="123"/>
                    </a:lnTo>
                    <a:lnTo>
                      <a:pt x="458" y="123"/>
                    </a:lnTo>
                    <a:lnTo>
                      <a:pt x="461" y="126"/>
                    </a:lnTo>
                    <a:lnTo>
                      <a:pt x="466" y="126"/>
                    </a:lnTo>
                    <a:lnTo>
                      <a:pt x="470" y="128"/>
                    </a:lnTo>
                    <a:lnTo>
                      <a:pt x="470" y="129"/>
                    </a:lnTo>
                    <a:lnTo>
                      <a:pt x="473" y="129"/>
                    </a:lnTo>
                    <a:lnTo>
                      <a:pt x="475" y="128"/>
                    </a:lnTo>
                    <a:lnTo>
                      <a:pt x="476" y="128"/>
                    </a:lnTo>
                    <a:lnTo>
                      <a:pt x="478" y="129"/>
                    </a:lnTo>
                    <a:lnTo>
                      <a:pt x="481" y="129"/>
                    </a:lnTo>
                    <a:lnTo>
                      <a:pt x="480" y="121"/>
                    </a:lnTo>
                    <a:lnTo>
                      <a:pt x="480" y="118"/>
                    </a:lnTo>
                    <a:lnTo>
                      <a:pt x="481" y="111"/>
                    </a:lnTo>
                    <a:lnTo>
                      <a:pt x="481" y="106"/>
                    </a:lnTo>
                    <a:lnTo>
                      <a:pt x="480" y="103"/>
                    </a:lnTo>
                    <a:lnTo>
                      <a:pt x="478" y="98"/>
                    </a:lnTo>
                    <a:lnTo>
                      <a:pt x="478" y="93"/>
                    </a:lnTo>
                    <a:lnTo>
                      <a:pt x="483" y="84"/>
                    </a:lnTo>
                    <a:lnTo>
                      <a:pt x="483" y="83"/>
                    </a:lnTo>
                    <a:lnTo>
                      <a:pt x="481" y="80"/>
                    </a:lnTo>
                    <a:lnTo>
                      <a:pt x="483" y="78"/>
                    </a:lnTo>
                    <a:lnTo>
                      <a:pt x="483" y="71"/>
                    </a:lnTo>
                    <a:lnTo>
                      <a:pt x="486" y="70"/>
                    </a:lnTo>
                    <a:lnTo>
                      <a:pt x="490" y="70"/>
                    </a:lnTo>
                    <a:lnTo>
                      <a:pt x="493" y="71"/>
                    </a:lnTo>
                    <a:lnTo>
                      <a:pt x="496" y="71"/>
                    </a:lnTo>
                    <a:lnTo>
                      <a:pt x="500" y="73"/>
                    </a:lnTo>
                    <a:lnTo>
                      <a:pt x="501" y="75"/>
                    </a:lnTo>
                    <a:lnTo>
                      <a:pt x="505" y="78"/>
                    </a:lnTo>
                    <a:lnTo>
                      <a:pt x="506" y="81"/>
                    </a:lnTo>
                    <a:lnTo>
                      <a:pt x="511" y="89"/>
                    </a:lnTo>
                    <a:lnTo>
                      <a:pt x="511" y="93"/>
                    </a:lnTo>
                    <a:lnTo>
                      <a:pt x="514" y="99"/>
                    </a:lnTo>
                    <a:lnTo>
                      <a:pt x="518" y="104"/>
                    </a:lnTo>
                    <a:lnTo>
                      <a:pt x="519" y="114"/>
                    </a:lnTo>
                    <a:lnTo>
                      <a:pt x="518" y="118"/>
                    </a:lnTo>
                    <a:lnTo>
                      <a:pt x="516" y="119"/>
                    </a:lnTo>
                    <a:lnTo>
                      <a:pt x="516" y="123"/>
                    </a:lnTo>
                    <a:lnTo>
                      <a:pt x="516" y="128"/>
                    </a:lnTo>
                    <a:lnTo>
                      <a:pt x="519" y="129"/>
                    </a:lnTo>
                    <a:lnTo>
                      <a:pt x="521" y="136"/>
                    </a:lnTo>
                    <a:lnTo>
                      <a:pt x="521" y="141"/>
                    </a:lnTo>
                    <a:lnTo>
                      <a:pt x="521" y="146"/>
                    </a:lnTo>
                    <a:lnTo>
                      <a:pt x="523" y="149"/>
                    </a:lnTo>
                    <a:lnTo>
                      <a:pt x="528" y="149"/>
                    </a:lnTo>
                    <a:lnTo>
                      <a:pt x="533" y="153"/>
                    </a:lnTo>
                    <a:lnTo>
                      <a:pt x="536" y="153"/>
                    </a:lnTo>
                    <a:lnTo>
                      <a:pt x="541" y="151"/>
                    </a:lnTo>
                    <a:lnTo>
                      <a:pt x="544" y="144"/>
                    </a:lnTo>
                    <a:lnTo>
                      <a:pt x="548" y="143"/>
                    </a:lnTo>
                    <a:lnTo>
                      <a:pt x="548" y="144"/>
                    </a:lnTo>
                    <a:lnTo>
                      <a:pt x="548" y="148"/>
                    </a:lnTo>
                    <a:lnTo>
                      <a:pt x="549" y="149"/>
                    </a:lnTo>
                    <a:lnTo>
                      <a:pt x="551" y="149"/>
                    </a:lnTo>
                    <a:lnTo>
                      <a:pt x="554" y="148"/>
                    </a:lnTo>
                    <a:lnTo>
                      <a:pt x="556" y="149"/>
                    </a:lnTo>
                    <a:lnTo>
                      <a:pt x="558" y="153"/>
                    </a:lnTo>
                    <a:lnTo>
                      <a:pt x="558" y="154"/>
                    </a:lnTo>
                    <a:lnTo>
                      <a:pt x="559" y="158"/>
                    </a:lnTo>
                    <a:lnTo>
                      <a:pt x="563" y="158"/>
                    </a:lnTo>
                    <a:lnTo>
                      <a:pt x="566" y="158"/>
                    </a:lnTo>
                    <a:lnTo>
                      <a:pt x="571" y="158"/>
                    </a:lnTo>
                    <a:lnTo>
                      <a:pt x="571" y="156"/>
                    </a:lnTo>
                    <a:lnTo>
                      <a:pt x="569" y="156"/>
                    </a:lnTo>
                    <a:lnTo>
                      <a:pt x="566" y="153"/>
                    </a:lnTo>
                    <a:lnTo>
                      <a:pt x="564" y="151"/>
                    </a:lnTo>
                    <a:lnTo>
                      <a:pt x="564" y="148"/>
                    </a:lnTo>
                    <a:lnTo>
                      <a:pt x="561" y="148"/>
                    </a:lnTo>
                    <a:lnTo>
                      <a:pt x="559" y="146"/>
                    </a:lnTo>
                    <a:lnTo>
                      <a:pt x="559" y="143"/>
                    </a:lnTo>
                    <a:lnTo>
                      <a:pt x="558" y="139"/>
                    </a:lnTo>
                    <a:lnTo>
                      <a:pt x="553" y="134"/>
                    </a:lnTo>
                    <a:lnTo>
                      <a:pt x="553" y="133"/>
                    </a:lnTo>
                    <a:lnTo>
                      <a:pt x="551" y="128"/>
                    </a:lnTo>
                    <a:lnTo>
                      <a:pt x="548" y="123"/>
                    </a:lnTo>
                    <a:lnTo>
                      <a:pt x="548" y="121"/>
                    </a:lnTo>
                    <a:lnTo>
                      <a:pt x="549" y="114"/>
                    </a:lnTo>
                    <a:lnTo>
                      <a:pt x="548" y="111"/>
                    </a:lnTo>
                    <a:lnTo>
                      <a:pt x="544" y="106"/>
                    </a:lnTo>
                    <a:lnTo>
                      <a:pt x="544" y="101"/>
                    </a:lnTo>
                    <a:lnTo>
                      <a:pt x="546" y="99"/>
                    </a:lnTo>
                    <a:lnTo>
                      <a:pt x="544" y="94"/>
                    </a:lnTo>
                    <a:lnTo>
                      <a:pt x="543" y="93"/>
                    </a:lnTo>
                    <a:lnTo>
                      <a:pt x="543" y="88"/>
                    </a:lnTo>
                    <a:lnTo>
                      <a:pt x="541" y="81"/>
                    </a:lnTo>
                    <a:lnTo>
                      <a:pt x="538" y="78"/>
                    </a:lnTo>
                    <a:lnTo>
                      <a:pt x="541" y="75"/>
                    </a:lnTo>
                    <a:lnTo>
                      <a:pt x="538" y="70"/>
                    </a:lnTo>
                    <a:lnTo>
                      <a:pt x="538" y="66"/>
                    </a:lnTo>
                    <a:lnTo>
                      <a:pt x="539" y="63"/>
                    </a:lnTo>
                    <a:lnTo>
                      <a:pt x="548" y="65"/>
                    </a:lnTo>
                    <a:lnTo>
                      <a:pt x="549" y="68"/>
                    </a:lnTo>
                    <a:lnTo>
                      <a:pt x="551" y="68"/>
                    </a:lnTo>
                    <a:lnTo>
                      <a:pt x="553" y="66"/>
                    </a:lnTo>
                    <a:lnTo>
                      <a:pt x="556" y="66"/>
                    </a:lnTo>
                    <a:lnTo>
                      <a:pt x="563" y="73"/>
                    </a:lnTo>
                    <a:lnTo>
                      <a:pt x="569" y="76"/>
                    </a:lnTo>
                    <a:lnTo>
                      <a:pt x="573" y="75"/>
                    </a:lnTo>
                    <a:lnTo>
                      <a:pt x="573" y="70"/>
                    </a:lnTo>
                    <a:lnTo>
                      <a:pt x="571" y="68"/>
                    </a:lnTo>
                    <a:lnTo>
                      <a:pt x="573" y="61"/>
                    </a:lnTo>
                    <a:lnTo>
                      <a:pt x="576" y="61"/>
                    </a:lnTo>
                    <a:lnTo>
                      <a:pt x="579" y="63"/>
                    </a:lnTo>
                    <a:lnTo>
                      <a:pt x="584" y="63"/>
                    </a:lnTo>
                    <a:lnTo>
                      <a:pt x="589" y="60"/>
                    </a:lnTo>
                    <a:lnTo>
                      <a:pt x="593" y="61"/>
                    </a:lnTo>
                    <a:lnTo>
                      <a:pt x="596" y="63"/>
                    </a:lnTo>
                    <a:lnTo>
                      <a:pt x="601" y="65"/>
                    </a:lnTo>
                    <a:lnTo>
                      <a:pt x="603" y="66"/>
                    </a:lnTo>
                    <a:lnTo>
                      <a:pt x="604" y="73"/>
                    </a:lnTo>
                    <a:lnTo>
                      <a:pt x="604" y="75"/>
                    </a:lnTo>
                    <a:lnTo>
                      <a:pt x="609" y="80"/>
                    </a:lnTo>
                    <a:lnTo>
                      <a:pt x="609" y="83"/>
                    </a:lnTo>
                    <a:lnTo>
                      <a:pt x="608" y="86"/>
                    </a:lnTo>
                    <a:lnTo>
                      <a:pt x="611" y="94"/>
                    </a:lnTo>
                    <a:lnTo>
                      <a:pt x="611" y="99"/>
                    </a:lnTo>
                    <a:lnTo>
                      <a:pt x="611" y="103"/>
                    </a:lnTo>
                    <a:lnTo>
                      <a:pt x="616" y="104"/>
                    </a:lnTo>
                    <a:lnTo>
                      <a:pt x="621" y="104"/>
                    </a:lnTo>
                    <a:lnTo>
                      <a:pt x="627" y="108"/>
                    </a:lnTo>
                    <a:lnTo>
                      <a:pt x="632" y="111"/>
                    </a:lnTo>
                    <a:lnTo>
                      <a:pt x="632" y="108"/>
                    </a:lnTo>
                    <a:lnTo>
                      <a:pt x="632" y="106"/>
                    </a:lnTo>
                    <a:lnTo>
                      <a:pt x="627" y="104"/>
                    </a:lnTo>
                    <a:lnTo>
                      <a:pt x="624" y="101"/>
                    </a:lnTo>
                    <a:lnTo>
                      <a:pt x="621" y="101"/>
                    </a:lnTo>
                    <a:lnTo>
                      <a:pt x="616" y="98"/>
                    </a:lnTo>
                    <a:lnTo>
                      <a:pt x="614" y="96"/>
                    </a:lnTo>
                    <a:lnTo>
                      <a:pt x="616" y="91"/>
                    </a:lnTo>
                    <a:lnTo>
                      <a:pt x="612" y="86"/>
                    </a:lnTo>
                    <a:lnTo>
                      <a:pt x="612" y="83"/>
                    </a:lnTo>
                    <a:lnTo>
                      <a:pt x="614" y="78"/>
                    </a:lnTo>
                    <a:lnTo>
                      <a:pt x="614" y="73"/>
                    </a:lnTo>
                    <a:lnTo>
                      <a:pt x="614" y="70"/>
                    </a:lnTo>
                    <a:lnTo>
                      <a:pt x="614" y="68"/>
                    </a:lnTo>
                    <a:lnTo>
                      <a:pt x="612" y="65"/>
                    </a:lnTo>
                    <a:lnTo>
                      <a:pt x="609" y="63"/>
                    </a:lnTo>
                    <a:lnTo>
                      <a:pt x="604" y="56"/>
                    </a:lnTo>
                    <a:lnTo>
                      <a:pt x="601" y="56"/>
                    </a:lnTo>
                    <a:lnTo>
                      <a:pt x="596" y="56"/>
                    </a:lnTo>
                    <a:lnTo>
                      <a:pt x="593" y="58"/>
                    </a:lnTo>
                    <a:lnTo>
                      <a:pt x="589" y="58"/>
                    </a:lnTo>
                    <a:lnTo>
                      <a:pt x="584" y="56"/>
                    </a:lnTo>
                    <a:lnTo>
                      <a:pt x="584" y="51"/>
                    </a:lnTo>
                    <a:lnTo>
                      <a:pt x="586" y="46"/>
                    </a:lnTo>
                    <a:lnTo>
                      <a:pt x="591" y="46"/>
                    </a:lnTo>
                    <a:lnTo>
                      <a:pt x="591" y="43"/>
                    </a:lnTo>
                    <a:lnTo>
                      <a:pt x="584" y="40"/>
                    </a:lnTo>
                    <a:lnTo>
                      <a:pt x="583" y="35"/>
                    </a:lnTo>
                    <a:lnTo>
                      <a:pt x="584" y="31"/>
                    </a:lnTo>
                    <a:lnTo>
                      <a:pt x="584" y="28"/>
                    </a:lnTo>
                    <a:lnTo>
                      <a:pt x="588" y="28"/>
                    </a:lnTo>
                    <a:lnTo>
                      <a:pt x="591" y="31"/>
                    </a:lnTo>
                    <a:lnTo>
                      <a:pt x="593" y="35"/>
                    </a:lnTo>
                    <a:lnTo>
                      <a:pt x="594" y="35"/>
                    </a:lnTo>
                    <a:lnTo>
                      <a:pt x="599" y="28"/>
                    </a:lnTo>
                    <a:lnTo>
                      <a:pt x="603" y="28"/>
                    </a:lnTo>
                    <a:lnTo>
                      <a:pt x="608" y="25"/>
                    </a:lnTo>
                    <a:lnTo>
                      <a:pt x="609" y="23"/>
                    </a:lnTo>
                    <a:lnTo>
                      <a:pt x="612" y="18"/>
                    </a:lnTo>
                    <a:lnTo>
                      <a:pt x="617" y="18"/>
                    </a:lnTo>
                    <a:lnTo>
                      <a:pt x="614" y="20"/>
                    </a:lnTo>
                    <a:lnTo>
                      <a:pt x="612" y="23"/>
                    </a:lnTo>
                    <a:lnTo>
                      <a:pt x="614" y="25"/>
                    </a:lnTo>
                    <a:lnTo>
                      <a:pt x="617" y="23"/>
                    </a:lnTo>
                    <a:lnTo>
                      <a:pt x="621" y="23"/>
                    </a:lnTo>
                    <a:lnTo>
                      <a:pt x="622" y="25"/>
                    </a:lnTo>
                    <a:lnTo>
                      <a:pt x="624" y="28"/>
                    </a:lnTo>
                    <a:lnTo>
                      <a:pt x="627" y="30"/>
                    </a:lnTo>
                    <a:lnTo>
                      <a:pt x="626" y="33"/>
                    </a:lnTo>
                    <a:lnTo>
                      <a:pt x="624" y="36"/>
                    </a:lnTo>
                    <a:lnTo>
                      <a:pt x="626" y="38"/>
                    </a:lnTo>
                    <a:lnTo>
                      <a:pt x="627" y="35"/>
                    </a:lnTo>
                    <a:lnTo>
                      <a:pt x="631" y="31"/>
                    </a:lnTo>
                    <a:lnTo>
                      <a:pt x="636" y="33"/>
                    </a:lnTo>
                    <a:lnTo>
                      <a:pt x="639" y="36"/>
                    </a:lnTo>
                    <a:lnTo>
                      <a:pt x="639" y="40"/>
                    </a:lnTo>
                    <a:lnTo>
                      <a:pt x="642" y="45"/>
                    </a:lnTo>
                    <a:lnTo>
                      <a:pt x="644" y="50"/>
                    </a:lnTo>
                    <a:lnTo>
                      <a:pt x="644" y="56"/>
                    </a:lnTo>
                    <a:lnTo>
                      <a:pt x="647" y="53"/>
                    </a:lnTo>
                    <a:lnTo>
                      <a:pt x="647" y="48"/>
                    </a:lnTo>
                    <a:lnTo>
                      <a:pt x="646" y="45"/>
                    </a:lnTo>
                    <a:lnTo>
                      <a:pt x="644" y="41"/>
                    </a:lnTo>
                    <a:lnTo>
                      <a:pt x="644" y="38"/>
                    </a:lnTo>
                    <a:lnTo>
                      <a:pt x="644" y="36"/>
                    </a:lnTo>
                    <a:lnTo>
                      <a:pt x="644" y="35"/>
                    </a:lnTo>
                    <a:lnTo>
                      <a:pt x="647" y="36"/>
                    </a:lnTo>
                    <a:lnTo>
                      <a:pt x="654" y="41"/>
                    </a:lnTo>
                    <a:lnTo>
                      <a:pt x="659" y="48"/>
                    </a:lnTo>
                    <a:lnTo>
                      <a:pt x="664" y="51"/>
                    </a:lnTo>
                    <a:lnTo>
                      <a:pt x="671" y="51"/>
                    </a:lnTo>
                    <a:lnTo>
                      <a:pt x="671" y="50"/>
                    </a:lnTo>
                    <a:lnTo>
                      <a:pt x="667" y="48"/>
                    </a:lnTo>
                    <a:lnTo>
                      <a:pt x="662" y="46"/>
                    </a:lnTo>
                    <a:lnTo>
                      <a:pt x="659" y="40"/>
                    </a:lnTo>
                    <a:lnTo>
                      <a:pt x="657" y="35"/>
                    </a:lnTo>
                    <a:lnTo>
                      <a:pt x="659" y="28"/>
                    </a:lnTo>
                    <a:lnTo>
                      <a:pt x="664" y="28"/>
                    </a:lnTo>
                    <a:lnTo>
                      <a:pt x="667" y="28"/>
                    </a:lnTo>
                    <a:lnTo>
                      <a:pt x="674" y="31"/>
                    </a:lnTo>
                    <a:lnTo>
                      <a:pt x="679" y="31"/>
                    </a:lnTo>
                    <a:lnTo>
                      <a:pt x="681" y="30"/>
                    </a:lnTo>
                    <a:lnTo>
                      <a:pt x="679" y="28"/>
                    </a:lnTo>
                    <a:lnTo>
                      <a:pt x="676" y="26"/>
                    </a:lnTo>
                    <a:lnTo>
                      <a:pt x="676" y="25"/>
                    </a:lnTo>
                    <a:lnTo>
                      <a:pt x="681" y="20"/>
                    </a:lnTo>
                    <a:lnTo>
                      <a:pt x="684" y="16"/>
                    </a:lnTo>
                    <a:lnTo>
                      <a:pt x="682" y="15"/>
                    </a:lnTo>
                    <a:lnTo>
                      <a:pt x="681" y="13"/>
                    </a:lnTo>
                    <a:lnTo>
                      <a:pt x="682" y="8"/>
                    </a:lnTo>
                    <a:lnTo>
                      <a:pt x="684" y="8"/>
                    </a:lnTo>
                    <a:lnTo>
                      <a:pt x="687" y="8"/>
                    </a:lnTo>
                    <a:lnTo>
                      <a:pt x="689" y="6"/>
                    </a:lnTo>
                    <a:lnTo>
                      <a:pt x="691" y="1"/>
                    </a:lnTo>
                    <a:lnTo>
                      <a:pt x="692" y="0"/>
                    </a:lnTo>
                    <a:lnTo>
                      <a:pt x="696" y="1"/>
                    </a:lnTo>
                    <a:lnTo>
                      <a:pt x="697" y="3"/>
                    </a:lnTo>
                    <a:lnTo>
                      <a:pt x="699" y="3"/>
                    </a:lnTo>
                    <a:lnTo>
                      <a:pt x="701" y="6"/>
                    </a:lnTo>
                    <a:lnTo>
                      <a:pt x="702" y="11"/>
                    </a:lnTo>
                    <a:lnTo>
                      <a:pt x="706" y="13"/>
                    </a:lnTo>
                    <a:lnTo>
                      <a:pt x="707" y="11"/>
                    </a:lnTo>
                    <a:lnTo>
                      <a:pt x="707" y="8"/>
                    </a:lnTo>
                    <a:lnTo>
                      <a:pt x="706" y="5"/>
                    </a:lnTo>
                    <a:lnTo>
                      <a:pt x="706" y="1"/>
                    </a:lnTo>
                    <a:lnTo>
                      <a:pt x="707" y="0"/>
                    </a:lnTo>
                    <a:lnTo>
                      <a:pt x="711" y="0"/>
                    </a:lnTo>
                    <a:lnTo>
                      <a:pt x="715" y="0"/>
                    </a:lnTo>
                    <a:lnTo>
                      <a:pt x="724" y="0"/>
                    </a:lnTo>
                    <a:lnTo>
                      <a:pt x="727" y="1"/>
                    </a:lnTo>
                    <a:lnTo>
                      <a:pt x="729" y="3"/>
                    </a:lnTo>
                    <a:lnTo>
                      <a:pt x="730" y="3"/>
                    </a:lnTo>
                    <a:lnTo>
                      <a:pt x="734" y="1"/>
                    </a:lnTo>
                    <a:lnTo>
                      <a:pt x="737" y="3"/>
                    </a:lnTo>
                    <a:lnTo>
                      <a:pt x="747" y="3"/>
                    </a:lnTo>
                    <a:lnTo>
                      <a:pt x="749" y="5"/>
                    </a:lnTo>
                    <a:lnTo>
                      <a:pt x="752" y="5"/>
                    </a:lnTo>
                    <a:lnTo>
                      <a:pt x="755" y="3"/>
                    </a:lnTo>
                    <a:lnTo>
                      <a:pt x="757" y="5"/>
                    </a:lnTo>
                    <a:lnTo>
                      <a:pt x="759" y="8"/>
                    </a:lnTo>
                    <a:lnTo>
                      <a:pt x="765" y="11"/>
                    </a:lnTo>
                    <a:lnTo>
                      <a:pt x="769" y="11"/>
                    </a:lnTo>
                    <a:lnTo>
                      <a:pt x="769" y="10"/>
                    </a:lnTo>
                    <a:lnTo>
                      <a:pt x="770" y="10"/>
                    </a:lnTo>
                    <a:lnTo>
                      <a:pt x="779" y="13"/>
                    </a:lnTo>
                    <a:lnTo>
                      <a:pt x="782" y="13"/>
                    </a:lnTo>
                    <a:lnTo>
                      <a:pt x="787" y="18"/>
                    </a:lnTo>
                    <a:lnTo>
                      <a:pt x="795" y="18"/>
                    </a:lnTo>
                    <a:lnTo>
                      <a:pt x="799" y="20"/>
                    </a:lnTo>
                    <a:lnTo>
                      <a:pt x="804" y="18"/>
                    </a:lnTo>
                    <a:lnTo>
                      <a:pt x="805" y="20"/>
                    </a:lnTo>
                    <a:lnTo>
                      <a:pt x="807" y="23"/>
                    </a:lnTo>
                    <a:lnTo>
                      <a:pt x="812" y="21"/>
                    </a:lnTo>
                    <a:lnTo>
                      <a:pt x="815" y="21"/>
                    </a:lnTo>
                    <a:lnTo>
                      <a:pt x="820" y="25"/>
                    </a:lnTo>
                    <a:lnTo>
                      <a:pt x="827" y="26"/>
                    </a:lnTo>
                    <a:lnTo>
                      <a:pt x="832" y="30"/>
                    </a:lnTo>
                    <a:lnTo>
                      <a:pt x="833" y="35"/>
                    </a:lnTo>
                    <a:lnTo>
                      <a:pt x="838" y="36"/>
                    </a:lnTo>
                    <a:lnTo>
                      <a:pt x="845" y="40"/>
                    </a:lnTo>
                    <a:lnTo>
                      <a:pt x="843" y="43"/>
                    </a:lnTo>
                    <a:lnTo>
                      <a:pt x="842" y="46"/>
                    </a:lnTo>
                    <a:lnTo>
                      <a:pt x="837" y="46"/>
                    </a:lnTo>
                    <a:lnTo>
                      <a:pt x="833" y="45"/>
                    </a:lnTo>
                    <a:lnTo>
                      <a:pt x="830" y="46"/>
                    </a:lnTo>
                    <a:lnTo>
                      <a:pt x="828" y="50"/>
                    </a:lnTo>
                    <a:lnTo>
                      <a:pt x="823" y="50"/>
                    </a:lnTo>
                    <a:lnTo>
                      <a:pt x="822" y="50"/>
                    </a:lnTo>
                    <a:lnTo>
                      <a:pt x="817" y="50"/>
                    </a:lnTo>
                    <a:lnTo>
                      <a:pt x="812" y="50"/>
                    </a:lnTo>
                    <a:lnTo>
                      <a:pt x="804" y="46"/>
                    </a:lnTo>
                    <a:lnTo>
                      <a:pt x="799" y="45"/>
                    </a:lnTo>
                    <a:lnTo>
                      <a:pt x="795" y="45"/>
                    </a:lnTo>
                    <a:lnTo>
                      <a:pt x="792" y="43"/>
                    </a:lnTo>
                    <a:lnTo>
                      <a:pt x="787" y="43"/>
                    </a:lnTo>
                    <a:lnTo>
                      <a:pt x="784" y="45"/>
                    </a:lnTo>
                    <a:lnTo>
                      <a:pt x="780" y="45"/>
                    </a:lnTo>
                    <a:lnTo>
                      <a:pt x="779" y="43"/>
                    </a:lnTo>
                    <a:lnTo>
                      <a:pt x="774" y="43"/>
                    </a:lnTo>
                    <a:lnTo>
                      <a:pt x="767" y="46"/>
                    </a:lnTo>
                    <a:lnTo>
                      <a:pt x="764" y="48"/>
                    </a:lnTo>
                    <a:lnTo>
                      <a:pt x="760" y="46"/>
                    </a:lnTo>
                    <a:lnTo>
                      <a:pt x="755" y="46"/>
                    </a:lnTo>
                    <a:lnTo>
                      <a:pt x="750" y="48"/>
                    </a:lnTo>
                    <a:lnTo>
                      <a:pt x="744" y="48"/>
                    </a:lnTo>
                    <a:lnTo>
                      <a:pt x="742" y="45"/>
                    </a:lnTo>
                    <a:lnTo>
                      <a:pt x="740" y="41"/>
                    </a:lnTo>
                    <a:lnTo>
                      <a:pt x="744" y="40"/>
                    </a:lnTo>
                    <a:lnTo>
                      <a:pt x="745" y="40"/>
                    </a:lnTo>
                    <a:lnTo>
                      <a:pt x="747" y="36"/>
                    </a:lnTo>
                    <a:lnTo>
                      <a:pt x="745" y="35"/>
                    </a:lnTo>
                    <a:lnTo>
                      <a:pt x="742" y="35"/>
                    </a:lnTo>
                    <a:lnTo>
                      <a:pt x="739" y="36"/>
                    </a:lnTo>
                    <a:lnTo>
                      <a:pt x="734" y="40"/>
                    </a:lnTo>
                    <a:lnTo>
                      <a:pt x="734" y="43"/>
                    </a:lnTo>
                    <a:lnTo>
                      <a:pt x="737" y="46"/>
                    </a:lnTo>
                    <a:lnTo>
                      <a:pt x="740" y="46"/>
                    </a:lnTo>
                    <a:lnTo>
                      <a:pt x="739" y="50"/>
                    </a:lnTo>
                    <a:lnTo>
                      <a:pt x="735" y="51"/>
                    </a:lnTo>
                    <a:lnTo>
                      <a:pt x="732" y="51"/>
                    </a:lnTo>
                    <a:lnTo>
                      <a:pt x="729" y="51"/>
                    </a:lnTo>
                    <a:lnTo>
                      <a:pt x="724" y="51"/>
                    </a:lnTo>
                    <a:lnTo>
                      <a:pt x="722" y="53"/>
                    </a:lnTo>
                    <a:lnTo>
                      <a:pt x="717" y="53"/>
                    </a:lnTo>
                    <a:lnTo>
                      <a:pt x="712" y="51"/>
                    </a:lnTo>
                    <a:lnTo>
                      <a:pt x="707" y="51"/>
                    </a:lnTo>
                    <a:lnTo>
                      <a:pt x="701" y="55"/>
                    </a:lnTo>
                    <a:lnTo>
                      <a:pt x="692" y="60"/>
                    </a:lnTo>
                    <a:lnTo>
                      <a:pt x="691" y="63"/>
                    </a:lnTo>
                    <a:lnTo>
                      <a:pt x="691" y="68"/>
                    </a:lnTo>
                    <a:lnTo>
                      <a:pt x="689" y="71"/>
                    </a:lnTo>
                    <a:lnTo>
                      <a:pt x="689" y="75"/>
                    </a:lnTo>
                    <a:lnTo>
                      <a:pt x="691" y="76"/>
                    </a:lnTo>
                    <a:lnTo>
                      <a:pt x="694" y="75"/>
                    </a:lnTo>
                    <a:lnTo>
                      <a:pt x="694" y="70"/>
                    </a:lnTo>
                    <a:lnTo>
                      <a:pt x="696" y="68"/>
                    </a:lnTo>
                    <a:lnTo>
                      <a:pt x="696" y="66"/>
                    </a:lnTo>
                    <a:lnTo>
                      <a:pt x="697" y="65"/>
                    </a:lnTo>
                    <a:lnTo>
                      <a:pt x="702" y="65"/>
                    </a:lnTo>
                    <a:lnTo>
                      <a:pt x="706" y="63"/>
                    </a:lnTo>
                    <a:lnTo>
                      <a:pt x="706" y="65"/>
                    </a:lnTo>
                    <a:lnTo>
                      <a:pt x="706" y="68"/>
                    </a:lnTo>
                    <a:lnTo>
                      <a:pt x="704" y="71"/>
                    </a:lnTo>
                    <a:lnTo>
                      <a:pt x="704" y="73"/>
                    </a:lnTo>
                    <a:lnTo>
                      <a:pt x="706" y="73"/>
                    </a:lnTo>
                    <a:lnTo>
                      <a:pt x="707" y="70"/>
                    </a:lnTo>
                    <a:lnTo>
                      <a:pt x="709" y="65"/>
                    </a:lnTo>
                    <a:lnTo>
                      <a:pt x="709" y="65"/>
                    </a:lnTo>
                    <a:lnTo>
                      <a:pt x="712" y="60"/>
                    </a:lnTo>
                    <a:lnTo>
                      <a:pt x="712" y="60"/>
                    </a:lnTo>
                    <a:lnTo>
                      <a:pt x="717" y="58"/>
                    </a:lnTo>
                    <a:lnTo>
                      <a:pt x="720" y="58"/>
                    </a:lnTo>
                    <a:lnTo>
                      <a:pt x="727" y="58"/>
                    </a:lnTo>
                    <a:lnTo>
                      <a:pt x="730" y="56"/>
                    </a:lnTo>
                    <a:lnTo>
                      <a:pt x="734" y="56"/>
                    </a:lnTo>
                    <a:lnTo>
                      <a:pt x="735" y="56"/>
                    </a:lnTo>
                    <a:lnTo>
                      <a:pt x="737" y="60"/>
                    </a:lnTo>
                    <a:lnTo>
                      <a:pt x="740" y="65"/>
                    </a:lnTo>
                    <a:lnTo>
                      <a:pt x="742" y="66"/>
                    </a:lnTo>
                    <a:lnTo>
                      <a:pt x="744" y="66"/>
                    </a:lnTo>
                    <a:lnTo>
                      <a:pt x="744" y="63"/>
                    </a:lnTo>
                    <a:lnTo>
                      <a:pt x="742" y="58"/>
                    </a:lnTo>
                    <a:lnTo>
                      <a:pt x="744" y="56"/>
                    </a:lnTo>
                    <a:lnTo>
                      <a:pt x="749" y="56"/>
                    </a:lnTo>
                    <a:lnTo>
                      <a:pt x="754" y="56"/>
                    </a:lnTo>
                    <a:lnTo>
                      <a:pt x="759" y="56"/>
                    </a:lnTo>
                    <a:lnTo>
                      <a:pt x="765" y="55"/>
                    </a:lnTo>
                    <a:lnTo>
                      <a:pt x="772" y="53"/>
                    </a:lnTo>
                    <a:lnTo>
                      <a:pt x="777" y="51"/>
                    </a:lnTo>
                    <a:lnTo>
                      <a:pt x="785" y="51"/>
                    </a:lnTo>
                    <a:lnTo>
                      <a:pt x="792" y="53"/>
                    </a:lnTo>
                    <a:lnTo>
                      <a:pt x="797" y="55"/>
                    </a:lnTo>
                    <a:lnTo>
                      <a:pt x="800" y="56"/>
                    </a:lnTo>
                    <a:lnTo>
                      <a:pt x="804" y="58"/>
                    </a:lnTo>
                    <a:lnTo>
                      <a:pt x="809" y="58"/>
                    </a:lnTo>
                    <a:lnTo>
                      <a:pt x="812" y="61"/>
                    </a:lnTo>
                    <a:lnTo>
                      <a:pt x="815" y="61"/>
                    </a:lnTo>
                    <a:lnTo>
                      <a:pt x="817" y="61"/>
                    </a:lnTo>
                    <a:lnTo>
                      <a:pt x="822" y="60"/>
                    </a:lnTo>
                    <a:lnTo>
                      <a:pt x="823" y="61"/>
                    </a:lnTo>
                    <a:lnTo>
                      <a:pt x="825" y="63"/>
                    </a:lnTo>
                    <a:lnTo>
                      <a:pt x="827" y="63"/>
                    </a:lnTo>
                    <a:lnTo>
                      <a:pt x="832" y="60"/>
                    </a:lnTo>
                    <a:lnTo>
                      <a:pt x="833" y="60"/>
                    </a:lnTo>
                    <a:lnTo>
                      <a:pt x="838" y="60"/>
                    </a:lnTo>
                    <a:lnTo>
                      <a:pt x="845" y="56"/>
                    </a:lnTo>
                    <a:lnTo>
                      <a:pt x="848" y="53"/>
                    </a:lnTo>
                    <a:lnTo>
                      <a:pt x="852" y="53"/>
                    </a:lnTo>
                    <a:lnTo>
                      <a:pt x="853" y="55"/>
                    </a:lnTo>
                    <a:lnTo>
                      <a:pt x="857" y="58"/>
                    </a:lnTo>
                    <a:lnTo>
                      <a:pt x="860" y="60"/>
                    </a:lnTo>
                    <a:lnTo>
                      <a:pt x="860" y="61"/>
                    </a:lnTo>
                    <a:lnTo>
                      <a:pt x="858" y="63"/>
                    </a:lnTo>
                    <a:lnTo>
                      <a:pt x="858" y="66"/>
                    </a:lnTo>
                    <a:lnTo>
                      <a:pt x="860" y="68"/>
                    </a:lnTo>
                    <a:lnTo>
                      <a:pt x="862" y="70"/>
                    </a:lnTo>
                    <a:lnTo>
                      <a:pt x="862" y="71"/>
                    </a:lnTo>
                    <a:lnTo>
                      <a:pt x="855" y="76"/>
                    </a:lnTo>
                    <a:lnTo>
                      <a:pt x="848" y="78"/>
                    </a:lnTo>
                    <a:lnTo>
                      <a:pt x="843" y="78"/>
                    </a:lnTo>
                    <a:lnTo>
                      <a:pt x="840" y="76"/>
                    </a:lnTo>
                    <a:lnTo>
                      <a:pt x="837" y="73"/>
                    </a:lnTo>
                    <a:lnTo>
                      <a:pt x="835" y="75"/>
                    </a:lnTo>
                    <a:lnTo>
                      <a:pt x="837" y="76"/>
                    </a:lnTo>
                    <a:lnTo>
                      <a:pt x="840" y="80"/>
                    </a:lnTo>
                    <a:lnTo>
                      <a:pt x="840" y="81"/>
                    </a:lnTo>
                    <a:lnTo>
                      <a:pt x="840" y="83"/>
                    </a:lnTo>
                    <a:lnTo>
                      <a:pt x="835" y="81"/>
                    </a:lnTo>
                    <a:lnTo>
                      <a:pt x="833" y="80"/>
                    </a:lnTo>
                    <a:lnTo>
                      <a:pt x="830" y="80"/>
                    </a:lnTo>
                    <a:lnTo>
                      <a:pt x="830" y="81"/>
                    </a:lnTo>
                    <a:lnTo>
                      <a:pt x="832" y="84"/>
                    </a:lnTo>
                    <a:lnTo>
                      <a:pt x="835" y="86"/>
                    </a:lnTo>
                    <a:lnTo>
                      <a:pt x="840" y="86"/>
                    </a:lnTo>
                    <a:lnTo>
                      <a:pt x="845" y="88"/>
                    </a:lnTo>
                    <a:lnTo>
                      <a:pt x="848" y="88"/>
                    </a:lnTo>
                    <a:lnTo>
                      <a:pt x="857" y="84"/>
                    </a:lnTo>
                    <a:lnTo>
                      <a:pt x="858" y="84"/>
                    </a:lnTo>
                    <a:lnTo>
                      <a:pt x="860" y="86"/>
                    </a:lnTo>
                    <a:lnTo>
                      <a:pt x="860" y="84"/>
                    </a:lnTo>
                    <a:lnTo>
                      <a:pt x="862" y="81"/>
                    </a:lnTo>
                    <a:lnTo>
                      <a:pt x="865" y="81"/>
                    </a:lnTo>
                    <a:lnTo>
                      <a:pt x="875" y="81"/>
                    </a:lnTo>
                    <a:lnTo>
                      <a:pt x="877" y="83"/>
                    </a:lnTo>
                    <a:lnTo>
                      <a:pt x="878" y="84"/>
                    </a:lnTo>
                    <a:lnTo>
                      <a:pt x="880" y="86"/>
                    </a:lnTo>
                    <a:lnTo>
                      <a:pt x="883" y="86"/>
                    </a:lnTo>
                    <a:lnTo>
                      <a:pt x="883" y="84"/>
                    </a:lnTo>
                    <a:lnTo>
                      <a:pt x="887" y="84"/>
                    </a:lnTo>
                    <a:lnTo>
                      <a:pt x="888" y="88"/>
                    </a:lnTo>
                    <a:lnTo>
                      <a:pt x="890" y="91"/>
                    </a:lnTo>
                    <a:lnTo>
                      <a:pt x="897" y="91"/>
                    </a:lnTo>
                    <a:lnTo>
                      <a:pt x="900" y="94"/>
                    </a:lnTo>
                    <a:lnTo>
                      <a:pt x="900" y="96"/>
                    </a:lnTo>
                    <a:lnTo>
                      <a:pt x="905" y="99"/>
                    </a:lnTo>
                    <a:lnTo>
                      <a:pt x="910" y="103"/>
                    </a:lnTo>
                    <a:lnTo>
                      <a:pt x="915" y="106"/>
                    </a:lnTo>
                    <a:lnTo>
                      <a:pt x="916" y="108"/>
                    </a:lnTo>
                    <a:lnTo>
                      <a:pt x="916" y="111"/>
                    </a:lnTo>
                    <a:lnTo>
                      <a:pt x="913" y="113"/>
                    </a:lnTo>
                    <a:lnTo>
                      <a:pt x="913" y="114"/>
                    </a:lnTo>
                    <a:lnTo>
                      <a:pt x="913" y="118"/>
                    </a:lnTo>
                    <a:lnTo>
                      <a:pt x="910" y="119"/>
                    </a:lnTo>
                    <a:lnTo>
                      <a:pt x="907" y="123"/>
                    </a:lnTo>
                    <a:lnTo>
                      <a:pt x="902" y="123"/>
                    </a:lnTo>
                    <a:lnTo>
                      <a:pt x="900" y="123"/>
                    </a:lnTo>
                    <a:lnTo>
                      <a:pt x="898" y="123"/>
                    </a:lnTo>
                    <a:lnTo>
                      <a:pt x="898" y="126"/>
                    </a:lnTo>
                    <a:lnTo>
                      <a:pt x="897" y="128"/>
                    </a:lnTo>
                    <a:lnTo>
                      <a:pt x="893" y="129"/>
                    </a:lnTo>
                    <a:lnTo>
                      <a:pt x="885" y="133"/>
                    </a:lnTo>
                    <a:lnTo>
                      <a:pt x="878" y="133"/>
                    </a:lnTo>
                    <a:lnTo>
                      <a:pt x="877" y="134"/>
                    </a:lnTo>
                    <a:lnTo>
                      <a:pt x="873" y="134"/>
                    </a:lnTo>
                    <a:lnTo>
                      <a:pt x="872" y="131"/>
                    </a:lnTo>
                    <a:lnTo>
                      <a:pt x="868" y="129"/>
                    </a:lnTo>
                    <a:lnTo>
                      <a:pt x="867" y="129"/>
                    </a:lnTo>
                    <a:lnTo>
                      <a:pt x="867" y="133"/>
                    </a:lnTo>
                    <a:lnTo>
                      <a:pt x="870" y="134"/>
                    </a:lnTo>
                    <a:lnTo>
                      <a:pt x="870" y="136"/>
                    </a:lnTo>
                    <a:lnTo>
                      <a:pt x="865" y="136"/>
                    </a:lnTo>
                    <a:lnTo>
                      <a:pt x="860" y="134"/>
                    </a:lnTo>
                    <a:lnTo>
                      <a:pt x="857" y="136"/>
                    </a:lnTo>
                    <a:lnTo>
                      <a:pt x="855" y="136"/>
                    </a:lnTo>
                    <a:lnTo>
                      <a:pt x="852" y="134"/>
                    </a:lnTo>
                    <a:lnTo>
                      <a:pt x="847" y="134"/>
                    </a:lnTo>
                    <a:lnTo>
                      <a:pt x="843" y="136"/>
                    </a:lnTo>
                    <a:lnTo>
                      <a:pt x="838" y="139"/>
                    </a:lnTo>
                    <a:lnTo>
                      <a:pt x="835" y="139"/>
                    </a:lnTo>
                    <a:lnTo>
                      <a:pt x="832" y="138"/>
                    </a:lnTo>
                    <a:lnTo>
                      <a:pt x="828" y="138"/>
                    </a:lnTo>
                    <a:lnTo>
                      <a:pt x="825" y="136"/>
                    </a:lnTo>
                    <a:lnTo>
                      <a:pt x="822" y="136"/>
                    </a:lnTo>
                    <a:lnTo>
                      <a:pt x="820" y="138"/>
                    </a:lnTo>
                    <a:lnTo>
                      <a:pt x="815" y="138"/>
                    </a:lnTo>
                    <a:lnTo>
                      <a:pt x="812" y="138"/>
                    </a:lnTo>
                    <a:lnTo>
                      <a:pt x="805" y="133"/>
                    </a:lnTo>
                    <a:lnTo>
                      <a:pt x="804" y="133"/>
                    </a:lnTo>
                    <a:lnTo>
                      <a:pt x="802" y="133"/>
                    </a:lnTo>
                    <a:lnTo>
                      <a:pt x="795" y="133"/>
                    </a:lnTo>
                    <a:lnTo>
                      <a:pt x="792" y="131"/>
                    </a:lnTo>
                    <a:lnTo>
                      <a:pt x="789" y="131"/>
                    </a:lnTo>
                    <a:lnTo>
                      <a:pt x="784" y="131"/>
                    </a:lnTo>
                    <a:lnTo>
                      <a:pt x="780" y="131"/>
                    </a:lnTo>
                    <a:lnTo>
                      <a:pt x="775" y="129"/>
                    </a:lnTo>
                    <a:lnTo>
                      <a:pt x="774" y="131"/>
                    </a:lnTo>
                    <a:lnTo>
                      <a:pt x="770" y="133"/>
                    </a:lnTo>
                    <a:lnTo>
                      <a:pt x="767" y="134"/>
                    </a:lnTo>
                    <a:lnTo>
                      <a:pt x="760" y="133"/>
                    </a:lnTo>
                    <a:lnTo>
                      <a:pt x="757" y="134"/>
                    </a:lnTo>
                    <a:lnTo>
                      <a:pt x="757" y="136"/>
                    </a:lnTo>
                    <a:lnTo>
                      <a:pt x="755" y="136"/>
                    </a:lnTo>
                    <a:lnTo>
                      <a:pt x="754" y="133"/>
                    </a:lnTo>
                    <a:lnTo>
                      <a:pt x="752" y="131"/>
                    </a:lnTo>
                    <a:lnTo>
                      <a:pt x="747" y="131"/>
                    </a:lnTo>
                    <a:lnTo>
                      <a:pt x="747" y="131"/>
                    </a:lnTo>
                    <a:lnTo>
                      <a:pt x="744" y="131"/>
                    </a:lnTo>
                    <a:lnTo>
                      <a:pt x="742" y="133"/>
                    </a:lnTo>
                    <a:lnTo>
                      <a:pt x="744" y="133"/>
                    </a:lnTo>
                    <a:lnTo>
                      <a:pt x="749" y="133"/>
                    </a:lnTo>
                    <a:lnTo>
                      <a:pt x="750" y="134"/>
                    </a:lnTo>
                    <a:lnTo>
                      <a:pt x="752" y="136"/>
                    </a:lnTo>
                    <a:lnTo>
                      <a:pt x="750" y="139"/>
                    </a:lnTo>
                    <a:lnTo>
                      <a:pt x="747" y="141"/>
                    </a:lnTo>
                    <a:lnTo>
                      <a:pt x="745" y="141"/>
                    </a:lnTo>
                    <a:lnTo>
                      <a:pt x="742" y="141"/>
                    </a:lnTo>
                    <a:lnTo>
                      <a:pt x="739" y="143"/>
                    </a:lnTo>
                    <a:lnTo>
                      <a:pt x="734" y="144"/>
                    </a:lnTo>
                    <a:lnTo>
                      <a:pt x="727" y="144"/>
                    </a:lnTo>
                    <a:lnTo>
                      <a:pt x="724" y="146"/>
                    </a:lnTo>
                    <a:lnTo>
                      <a:pt x="722" y="149"/>
                    </a:lnTo>
                    <a:lnTo>
                      <a:pt x="719" y="149"/>
                    </a:lnTo>
                    <a:lnTo>
                      <a:pt x="714" y="149"/>
                    </a:lnTo>
                    <a:lnTo>
                      <a:pt x="709" y="153"/>
                    </a:lnTo>
                    <a:lnTo>
                      <a:pt x="706" y="153"/>
                    </a:lnTo>
                    <a:lnTo>
                      <a:pt x="704" y="154"/>
                    </a:lnTo>
                    <a:lnTo>
                      <a:pt x="704" y="158"/>
                    </a:lnTo>
                    <a:lnTo>
                      <a:pt x="706" y="161"/>
                    </a:lnTo>
                    <a:lnTo>
                      <a:pt x="707" y="163"/>
                    </a:lnTo>
                    <a:lnTo>
                      <a:pt x="707" y="166"/>
                    </a:lnTo>
                    <a:lnTo>
                      <a:pt x="709" y="169"/>
                    </a:lnTo>
                    <a:lnTo>
                      <a:pt x="711" y="169"/>
                    </a:lnTo>
                    <a:lnTo>
                      <a:pt x="712" y="168"/>
                    </a:lnTo>
                    <a:lnTo>
                      <a:pt x="714" y="164"/>
                    </a:lnTo>
                    <a:lnTo>
                      <a:pt x="717" y="161"/>
                    </a:lnTo>
                    <a:lnTo>
                      <a:pt x="720" y="161"/>
                    </a:lnTo>
                    <a:lnTo>
                      <a:pt x="724" y="159"/>
                    </a:lnTo>
                    <a:lnTo>
                      <a:pt x="727" y="158"/>
                    </a:lnTo>
                    <a:lnTo>
                      <a:pt x="732" y="158"/>
                    </a:lnTo>
                    <a:lnTo>
                      <a:pt x="734" y="156"/>
                    </a:lnTo>
                    <a:lnTo>
                      <a:pt x="737" y="153"/>
                    </a:lnTo>
                    <a:lnTo>
                      <a:pt x="742" y="153"/>
                    </a:lnTo>
                    <a:lnTo>
                      <a:pt x="752" y="149"/>
                    </a:lnTo>
                    <a:lnTo>
                      <a:pt x="755" y="149"/>
                    </a:lnTo>
                    <a:lnTo>
                      <a:pt x="755" y="149"/>
                    </a:lnTo>
                    <a:lnTo>
                      <a:pt x="755" y="153"/>
                    </a:lnTo>
                    <a:lnTo>
                      <a:pt x="757" y="153"/>
                    </a:lnTo>
                    <a:lnTo>
                      <a:pt x="760" y="151"/>
                    </a:lnTo>
                    <a:lnTo>
                      <a:pt x="760" y="148"/>
                    </a:lnTo>
                    <a:lnTo>
                      <a:pt x="764" y="143"/>
                    </a:lnTo>
                    <a:lnTo>
                      <a:pt x="765" y="143"/>
                    </a:lnTo>
                    <a:lnTo>
                      <a:pt x="770" y="144"/>
                    </a:lnTo>
                    <a:lnTo>
                      <a:pt x="774" y="144"/>
                    </a:lnTo>
                    <a:lnTo>
                      <a:pt x="779" y="144"/>
                    </a:lnTo>
                    <a:lnTo>
                      <a:pt x="785" y="144"/>
                    </a:lnTo>
                    <a:lnTo>
                      <a:pt x="789" y="146"/>
                    </a:lnTo>
                    <a:lnTo>
                      <a:pt x="794" y="146"/>
                    </a:lnTo>
                    <a:lnTo>
                      <a:pt x="805" y="146"/>
                    </a:lnTo>
                    <a:lnTo>
                      <a:pt x="809" y="146"/>
                    </a:lnTo>
                    <a:lnTo>
                      <a:pt x="813" y="148"/>
                    </a:lnTo>
                    <a:lnTo>
                      <a:pt x="820" y="149"/>
                    </a:lnTo>
                    <a:lnTo>
                      <a:pt x="830" y="149"/>
                    </a:lnTo>
                    <a:lnTo>
                      <a:pt x="833" y="149"/>
                    </a:lnTo>
                    <a:lnTo>
                      <a:pt x="833" y="153"/>
                    </a:lnTo>
                    <a:lnTo>
                      <a:pt x="835" y="154"/>
                    </a:lnTo>
                    <a:lnTo>
                      <a:pt x="835" y="156"/>
                    </a:lnTo>
                    <a:lnTo>
                      <a:pt x="832" y="158"/>
                    </a:lnTo>
                    <a:lnTo>
                      <a:pt x="832" y="161"/>
                    </a:lnTo>
                    <a:lnTo>
                      <a:pt x="828" y="166"/>
                    </a:lnTo>
                    <a:lnTo>
                      <a:pt x="827" y="168"/>
                    </a:lnTo>
                    <a:lnTo>
                      <a:pt x="815" y="168"/>
                    </a:lnTo>
                    <a:lnTo>
                      <a:pt x="809" y="171"/>
                    </a:lnTo>
                    <a:lnTo>
                      <a:pt x="807" y="171"/>
                    </a:lnTo>
                    <a:lnTo>
                      <a:pt x="805" y="169"/>
                    </a:lnTo>
                    <a:lnTo>
                      <a:pt x="804" y="169"/>
                    </a:lnTo>
                    <a:lnTo>
                      <a:pt x="802" y="173"/>
                    </a:lnTo>
                    <a:lnTo>
                      <a:pt x="804" y="176"/>
                    </a:lnTo>
                    <a:lnTo>
                      <a:pt x="802" y="179"/>
                    </a:lnTo>
                    <a:lnTo>
                      <a:pt x="802" y="181"/>
                    </a:lnTo>
                    <a:lnTo>
                      <a:pt x="804" y="182"/>
                    </a:lnTo>
                    <a:lnTo>
                      <a:pt x="809" y="181"/>
                    </a:lnTo>
                    <a:lnTo>
                      <a:pt x="815" y="179"/>
                    </a:lnTo>
                    <a:lnTo>
                      <a:pt x="820" y="178"/>
                    </a:lnTo>
                    <a:lnTo>
                      <a:pt x="820" y="178"/>
                    </a:lnTo>
                    <a:lnTo>
                      <a:pt x="828" y="178"/>
                    </a:lnTo>
                    <a:lnTo>
                      <a:pt x="828" y="178"/>
                    </a:lnTo>
                    <a:lnTo>
                      <a:pt x="837" y="179"/>
                    </a:lnTo>
                    <a:lnTo>
                      <a:pt x="840" y="179"/>
                    </a:lnTo>
                    <a:lnTo>
                      <a:pt x="843" y="181"/>
                    </a:lnTo>
                    <a:lnTo>
                      <a:pt x="845" y="179"/>
                    </a:lnTo>
                    <a:lnTo>
                      <a:pt x="847" y="178"/>
                    </a:lnTo>
                    <a:lnTo>
                      <a:pt x="848" y="178"/>
                    </a:lnTo>
                    <a:lnTo>
                      <a:pt x="852" y="178"/>
                    </a:lnTo>
                    <a:lnTo>
                      <a:pt x="853" y="181"/>
                    </a:lnTo>
                    <a:lnTo>
                      <a:pt x="858" y="176"/>
                    </a:lnTo>
                    <a:lnTo>
                      <a:pt x="860" y="169"/>
                    </a:lnTo>
                    <a:lnTo>
                      <a:pt x="860" y="163"/>
                    </a:lnTo>
                    <a:lnTo>
                      <a:pt x="862" y="161"/>
                    </a:lnTo>
                    <a:lnTo>
                      <a:pt x="860" y="159"/>
                    </a:lnTo>
                    <a:lnTo>
                      <a:pt x="862" y="156"/>
                    </a:lnTo>
                    <a:lnTo>
                      <a:pt x="865" y="154"/>
                    </a:lnTo>
                    <a:lnTo>
                      <a:pt x="870" y="154"/>
                    </a:lnTo>
                    <a:lnTo>
                      <a:pt x="875" y="156"/>
                    </a:lnTo>
                    <a:lnTo>
                      <a:pt x="882" y="156"/>
                    </a:lnTo>
                    <a:lnTo>
                      <a:pt x="887" y="154"/>
                    </a:lnTo>
                    <a:lnTo>
                      <a:pt x="890" y="154"/>
                    </a:lnTo>
                    <a:lnTo>
                      <a:pt x="890" y="159"/>
                    </a:lnTo>
                    <a:lnTo>
                      <a:pt x="890" y="166"/>
                    </a:lnTo>
                    <a:lnTo>
                      <a:pt x="890" y="171"/>
                    </a:lnTo>
                    <a:lnTo>
                      <a:pt x="887" y="176"/>
                    </a:lnTo>
                    <a:lnTo>
                      <a:pt x="883" y="182"/>
                    </a:lnTo>
                    <a:lnTo>
                      <a:pt x="882" y="189"/>
                    </a:lnTo>
                    <a:lnTo>
                      <a:pt x="880" y="192"/>
                    </a:lnTo>
                    <a:lnTo>
                      <a:pt x="867" y="202"/>
                    </a:lnTo>
                    <a:lnTo>
                      <a:pt x="863" y="202"/>
                    </a:lnTo>
                    <a:lnTo>
                      <a:pt x="862" y="202"/>
                    </a:lnTo>
                    <a:lnTo>
                      <a:pt x="858" y="204"/>
                    </a:lnTo>
                    <a:lnTo>
                      <a:pt x="855" y="207"/>
                    </a:lnTo>
                    <a:lnTo>
                      <a:pt x="852" y="206"/>
                    </a:lnTo>
                    <a:lnTo>
                      <a:pt x="850" y="206"/>
                    </a:lnTo>
                    <a:lnTo>
                      <a:pt x="847" y="211"/>
                    </a:lnTo>
                    <a:lnTo>
                      <a:pt x="847" y="214"/>
                    </a:lnTo>
                    <a:lnTo>
                      <a:pt x="843" y="216"/>
                    </a:lnTo>
                    <a:lnTo>
                      <a:pt x="840" y="219"/>
                    </a:lnTo>
                    <a:lnTo>
                      <a:pt x="837" y="217"/>
                    </a:lnTo>
                    <a:lnTo>
                      <a:pt x="837" y="217"/>
                    </a:lnTo>
                    <a:lnTo>
                      <a:pt x="835" y="219"/>
                    </a:lnTo>
                    <a:lnTo>
                      <a:pt x="835" y="221"/>
                    </a:lnTo>
                    <a:lnTo>
                      <a:pt x="833" y="224"/>
                    </a:lnTo>
                    <a:lnTo>
                      <a:pt x="830" y="231"/>
                    </a:lnTo>
                    <a:lnTo>
                      <a:pt x="825" y="232"/>
                    </a:lnTo>
                    <a:lnTo>
                      <a:pt x="823" y="236"/>
                    </a:lnTo>
                    <a:lnTo>
                      <a:pt x="817" y="241"/>
                    </a:lnTo>
                    <a:lnTo>
                      <a:pt x="813" y="244"/>
                    </a:lnTo>
                    <a:lnTo>
                      <a:pt x="809" y="246"/>
                    </a:lnTo>
                    <a:lnTo>
                      <a:pt x="804" y="249"/>
                    </a:lnTo>
                    <a:lnTo>
                      <a:pt x="802" y="251"/>
                    </a:lnTo>
                    <a:lnTo>
                      <a:pt x="799" y="251"/>
                    </a:lnTo>
                    <a:lnTo>
                      <a:pt x="799" y="256"/>
                    </a:lnTo>
                    <a:lnTo>
                      <a:pt x="799" y="259"/>
                    </a:lnTo>
                    <a:lnTo>
                      <a:pt x="797" y="264"/>
                    </a:lnTo>
                    <a:lnTo>
                      <a:pt x="799" y="266"/>
                    </a:lnTo>
                    <a:lnTo>
                      <a:pt x="799" y="264"/>
                    </a:lnTo>
                    <a:lnTo>
                      <a:pt x="800" y="261"/>
                    </a:lnTo>
                    <a:lnTo>
                      <a:pt x="805" y="256"/>
                    </a:lnTo>
                    <a:lnTo>
                      <a:pt x="809" y="251"/>
                    </a:lnTo>
                    <a:lnTo>
                      <a:pt x="812" y="247"/>
                    </a:lnTo>
                    <a:lnTo>
                      <a:pt x="813" y="247"/>
                    </a:lnTo>
                    <a:lnTo>
                      <a:pt x="815" y="249"/>
                    </a:lnTo>
                    <a:lnTo>
                      <a:pt x="818" y="246"/>
                    </a:lnTo>
                    <a:lnTo>
                      <a:pt x="828" y="239"/>
                    </a:lnTo>
                    <a:lnTo>
                      <a:pt x="830" y="239"/>
                    </a:lnTo>
                    <a:lnTo>
                      <a:pt x="832" y="236"/>
                    </a:lnTo>
                    <a:lnTo>
                      <a:pt x="838" y="229"/>
                    </a:lnTo>
                    <a:lnTo>
                      <a:pt x="845" y="224"/>
                    </a:lnTo>
                    <a:lnTo>
                      <a:pt x="848" y="222"/>
                    </a:lnTo>
                    <a:lnTo>
                      <a:pt x="850" y="224"/>
                    </a:lnTo>
                    <a:lnTo>
                      <a:pt x="855" y="224"/>
                    </a:lnTo>
                    <a:lnTo>
                      <a:pt x="858" y="221"/>
                    </a:lnTo>
                    <a:lnTo>
                      <a:pt x="858" y="219"/>
                    </a:lnTo>
                    <a:lnTo>
                      <a:pt x="863" y="219"/>
                    </a:lnTo>
                    <a:lnTo>
                      <a:pt x="870" y="219"/>
                    </a:lnTo>
                    <a:lnTo>
                      <a:pt x="877" y="216"/>
                    </a:lnTo>
                    <a:lnTo>
                      <a:pt x="882" y="212"/>
                    </a:lnTo>
                    <a:lnTo>
                      <a:pt x="885" y="212"/>
                    </a:lnTo>
                    <a:lnTo>
                      <a:pt x="888" y="209"/>
                    </a:lnTo>
                    <a:lnTo>
                      <a:pt x="892" y="207"/>
                    </a:lnTo>
                    <a:lnTo>
                      <a:pt x="895" y="206"/>
                    </a:lnTo>
                    <a:lnTo>
                      <a:pt x="898" y="202"/>
                    </a:lnTo>
                    <a:lnTo>
                      <a:pt x="905" y="197"/>
                    </a:lnTo>
                    <a:lnTo>
                      <a:pt x="907" y="192"/>
                    </a:lnTo>
                    <a:lnTo>
                      <a:pt x="907" y="191"/>
                    </a:lnTo>
                    <a:lnTo>
                      <a:pt x="908" y="187"/>
                    </a:lnTo>
                    <a:lnTo>
                      <a:pt x="910" y="186"/>
                    </a:lnTo>
                    <a:lnTo>
                      <a:pt x="913" y="184"/>
                    </a:lnTo>
                    <a:lnTo>
                      <a:pt x="913" y="186"/>
                    </a:lnTo>
                    <a:lnTo>
                      <a:pt x="915" y="189"/>
                    </a:lnTo>
                    <a:lnTo>
                      <a:pt x="915" y="192"/>
                    </a:lnTo>
                    <a:lnTo>
                      <a:pt x="913" y="196"/>
                    </a:lnTo>
                    <a:lnTo>
                      <a:pt x="915" y="197"/>
                    </a:lnTo>
                    <a:lnTo>
                      <a:pt x="916" y="202"/>
                    </a:lnTo>
                    <a:lnTo>
                      <a:pt x="915" y="204"/>
                    </a:lnTo>
                    <a:lnTo>
                      <a:pt x="915" y="207"/>
                    </a:lnTo>
                    <a:lnTo>
                      <a:pt x="916" y="206"/>
                    </a:lnTo>
                    <a:lnTo>
                      <a:pt x="918" y="202"/>
                    </a:lnTo>
                    <a:lnTo>
                      <a:pt x="920" y="199"/>
                    </a:lnTo>
                    <a:lnTo>
                      <a:pt x="920" y="197"/>
                    </a:lnTo>
                    <a:lnTo>
                      <a:pt x="920" y="194"/>
                    </a:lnTo>
                    <a:lnTo>
                      <a:pt x="921" y="192"/>
                    </a:lnTo>
                    <a:lnTo>
                      <a:pt x="923" y="192"/>
                    </a:lnTo>
                    <a:lnTo>
                      <a:pt x="923" y="196"/>
                    </a:lnTo>
                    <a:lnTo>
                      <a:pt x="926" y="197"/>
                    </a:lnTo>
                    <a:lnTo>
                      <a:pt x="930" y="197"/>
                    </a:lnTo>
                    <a:lnTo>
                      <a:pt x="935" y="196"/>
                    </a:lnTo>
                    <a:lnTo>
                      <a:pt x="936" y="194"/>
                    </a:lnTo>
                    <a:lnTo>
                      <a:pt x="935" y="192"/>
                    </a:lnTo>
                    <a:lnTo>
                      <a:pt x="935" y="189"/>
                    </a:lnTo>
                    <a:lnTo>
                      <a:pt x="936" y="189"/>
                    </a:lnTo>
                    <a:lnTo>
                      <a:pt x="940" y="187"/>
                    </a:lnTo>
                    <a:lnTo>
                      <a:pt x="940" y="182"/>
                    </a:lnTo>
                    <a:lnTo>
                      <a:pt x="938" y="179"/>
                    </a:lnTo>
                    <a:lnTo>
                      <a:pt x="940" y="178"/>
                    </a:lnTo>
                    <a:lnTo>
                      <a:pt x="943" y="176"/>
                    </a:lnTo>
                    <a:lnTo>
                      <a:pt x="945" y="178"/>
                    </a:lnTo>
                    <a:lnTo>
                      <a:pt x="948" y="179"/>
                    </a:lnTo>
                    <a:lnTo>
                      <a:pt x="953" y="178"/>
                    </a:lnTo>
                    <a:lnTo>
                      <a:pt x="955" y="176"/>
                    </a:lnTo>
                    <a:lnTo>
                      <a:pt x="961" y="174"/>
                    </a:lnTo>
                    <a:lnTo>
                      <a:pt x="968" y="174"/>
                    </a:lnTo>
                    <a:lnTo>
                      <a:pt x="970" y="173"/>
                    </a:lnTo>
                    <a:lnTo>
                      <a:pt x="976" y="174"/>
                    </a:lnTo>
                    <a:lnTo>
                      <a:pt x="983" y="178"/>
                    </a:lnTo>
                    <a:lnTo>
                      <a:pt x="990" y="179"/>
                    </a:lnTo>
                    <a:lnTo>
                      <a:pt x="995" y="179"/>
                    </a:lnTo>
                    <a:lnTo>
                      <a:pt x="998" y="181"/>
                    </a:lnTo>
                    <a:lnTo>
                      <a:pt x="1001" y="184"/>
                    </a:lnTo>
                    <a:lnTo>
                      <a:pt x="1003" y="184"/>
                    </a:lnTo>
                    <a:lnTo>
                      <a:pt x="1008" y="186"/>
                    </a:lnTo>
                    <a:lnTo>
                      <a:pt x="1009" y="189"/>
                    </a:lnTo>
                    <a:lnTo>
                      <a:pt x="1011" y="192"/>
                    </a:lnTo>
                    <a:lnTo>
                      <a:pt x="1018" y="197"/>
                    </a:lnTo>
                    <a:lnTo>
                      <a:pt x="1019" y="199"/>
                    </a:lnTo>
                    <a:lnTo>
                      <a:pt x="1023" y="202"/>
                    </a:lnTo>
                    <a:lnTo>
                      <a:pt x="1024" y="209"/>
                    </a:lnTo>
                    <a:lnTo>
                      <a:pt x="1024" y="214"/>
                    </a:lnTo>
                    <a:lnTo>
                      <a:pt x="1021" y="216"/>
                    </a:lnTo>
                    <a:lnTo>
                      <a:pt x="1018" y="217"/>
                    </a:lnTo>
                    <a:lnTo>
                      <a:pt x="1013" y="221"/>
                    </a:lnTo>
                    <a:lnTo>
                      <a:pt x="1013" y="222"/>
                    </a:lnTo>
                    <a:lnTo>
                      <a:pt x="1009" y="224"/>
                    </a:lnTo>
                    <a:lnTo>
                      <a:pt x="1005" y="226"/>
                    </a:lnTo>
                    <a:lnTo>
                      <a:pt x="1000" y="232"/>
                    </a:lnTo>
                    <a:lnTo>
                      <a:pt x="998" y="236"/>
                    </a:lnTo>
                    <a:lnTo>
                      <a:pt x="996" y="236"/>
                    </a:lnTo>
                    <a:lnTo>
                      <a:pt x="993" y="236"/>
                    </a:lnTo>
                    <a:lnTo>
                      <a:pt x="986" y="232"/>
                    </a:lnTo>
                    <a:lnTo>
                      <a:pt x="983" y="232"/>
                    </a:lnTo>
                    <a:lnTo>
                      <a:pt x="980" y="234"/>
                    </a:lnTo>
                    <a:lnTo>
                      <a:pt x="978" y="237"/>
                    </a:lnTo>
                    <a:lnTo>
                      <a:pt x="978" y="239"/>
                    </a:lnTo>
                    <a:lnTo>
                      <a:pt x="980" y="241"/>
                    </a:lnTo>
                    <a:lnTo>
                      <a:pt x="980" y="242"/>
                    </a:lnTo>
                    <a:lnTo>
                      <a:pt x="981" y="246"/>
                    </a:lnTo>
                    <a:lnTo>
                      <a:pt x="983" y="247"/>
                    </a:lnTo>
                    <a:lnTo>
                      <a:pt x="983" y="251"/>
                    </a:lnTo>
                    <a:lnTo>
                      <a:pt x="981" y="252"/>
                    </a:lnTo>
                    <a:lnTo>
                      <a:pt x="978" y="252"/>
                    </a:lnTo>
                    <a:lnTo>
                      <a:pt x="976" y="252"/>
                    </a:lnTo>
                    <a:lnTo>
                      <a:pt x="968" y="256"/>
                    </a:lnTo>
                    <a:lnTo>
                      <a:pt x="965" y="259"/>
                    </a:lnTo>
                    <a:lnTo>
                      <a:pt x="960" y="259"/>
                    </a:lnTo>
                    <a:lnTo>
                      <a:pt x="956" y="259"/>
                    </a:lnTo>
                    <a:lnTo>
                      <a:pt x="953" y="257"/>
                    </a:lnTo>
                    <a:lnTo>
                      <a:pt x="950" y="256"/>
                    </a:lnTo>
                    <a:lnTo>
                      <a:pt x="946" y="256"/>
                    </a:lnTo>
                    <a:lnTo>
                      <a:pt x="945" y="256"/>
                    </a:lnTo>
                    <a:lnTo>
                      <a:pt x="941" y="254"/>
                    </a:lnTo>
                    <a:lnTo>
                      <a:pt x="941" y="254"/>
                    </a:lnTo>
                    <a:lnTo>
                      <a:pt x="938" y="254"/>
                    </a:lnTo>
                    <a:lnTo>
                      <a:pt x="936" y="254"/>
                    </a:lnTo>
                    <a:lnTo>
                      <a:pt x="936" y="256"/>
                    </a:lnTo>
                    <a:lnTo>
                      <a:pt x="935" y="256"/>
                    </a:lnTo>
                    <a:lnTo>
                      <a:pt x="931" y="256"/>
                    </a:lnTo>
                    <a:lnTo>
                      <a:pt x="930" y="256"/>
                    </a:lnTo>
                    <a:lnTo>
                      <a:pt x="928" y="259"/>
                    </a:lnTo>
                    <a:lnTo>
                      <a:pt x="925" y="259"/>
                    </a:lnTo>
                    <a:lnTo>
                      <a:pt x="923" y="257"/>
                    </a:lnTo>
                    <a:lnTo>
                      <a:pt x="920" y="259"/>
                    </a:lnTo>
                    <a:lnTo>
                      <a:pt x="918" y="261"/>
                    </a:lnTo>
                    <a:lnTo>
                      <a:pt x="913" y="259"/>
                    </a:lnTo>
                    <a:lnTo>
                      <a:pt x="910" y="259"/>
                    </a:lnTo>
                    <a:lnTo>
                      <a:pt x="905" y="259"/>
                    </a:lnTo>
                    <a:lnTo>
                      <a:pt x="902" y="262"/>
                    </a:lnTo>
                    <a:lnTo>
                      <a:pt x="897" y="261"/>
                    </a:lnTo>
                    <a:lnTo>
                      <a:pt x="893" y="261"/>
                    </a:lnTo>
                    <a:lnTo>
                      <a:pt x="897" y="262"/>
                    </a:lnTo>
                    <a:lnTo>
                      <a:pt x="900" y="262"/>
                    </a:lnTo>
                    <a:lnTo>
                      <a:pt x="910" y="262"/>
                    </a:lnTo>
                    <a:lnTo>
                      <a:pt x="913" y="261"/>
                    </a:lnTo>
                    <a:lnTo>
                      <a:pt x="916" y="261"/>
                    </a:lnTo>
                    <a:lnTo>
                      <a:pt x="920" y="264"/>
                    </a:lnTo>
                    <a:lnTo>
                      <a:pt x="925" y="264"/>
                    </a:lnTo>
                    <a:lnTo>
                      <a:pt x="935" y="264"/>
                    </a:lnTo>
                    <a:lnTo>
                      <a:pt x="938" y="267"/>
                    </a:lnTo>
                    <a:lnTo>
                      <a:pt x="941" y="267"/>
                    </a:lnTo>
                    <a:lnTo>
                      <a:pt x="943" y="264"/>
                    </a:lnTo>
                    <a:lnTo>
                      <a:pt x="946" y="264"/>
                    </a:lnTo>
                    <a:lnTo>
                      <a:pt x="950" y="264"/>
                    </a:lnTo>
                    <a:lnTo>
                      <a:pt x="951" y="267"/>
                    </a:lnTo>
                    <a:lnTo>
                      <a:pt x="956" y="269"/>
                    </a:lnTo>
                    <a:lnTo>
                      <a:pt x="958" y="271"/>
                    </a:lnTo>
                    <a:lnTo>
                      <a:pt x="958" y="274"/>
                    </a:lnTo>
                    <a:lnTo>
                      <a:pt x="955" y="277"/>
                    </a:lnTo>
                    <a:lnTo>
                      <a:pt x="951" y="277"/>
                    </a:lnTo>
                    <a:lnTo>
                      <a:pt x="950" y="277"/>
                    </a:lnTo>
                    <a:lnTo>
                      <a:pt x="950" y="280"/>
                    </a:lnTo>
                    <a:lnTo>
                      <a:pt x="950" y="284"/>
                    </a:lnTo>
                    <a:lnTo>
                      <a:pt x="946" y="285"/>
                    </a:lnTo>
                    <a:lnTo>
                      <a:pt x="936" y="287"/>
                    </a:lnTo>
                    <a:lnTo>
                      <a:pt x="933" y="287"/>
                    </a:lnTo>
                    <a:lnTo>
                      <a:pt x="928" y="287"/>
                    </a:lnTo>
                    <a:lnTo>
                      <a:pt x="920" y="287"/>
                    </a:lnTo>
                    <a:lnTo>
                      <a:pt x="916" y="285"/>
                    </a:lnTo>
                    <a:lnTo>
                      <a:pt x="908" y="279"/>
                    </a:lnTo>
                    <a:lnTo>
                      <a:pt x="902" y="277"/>
                    </a:lnTo>
                    <a:lnTo>
                      <a:pt x="898" y="277"/>
                    </a:lnTo>
                    <a:lnTo>
                      <a:pt x="893" y="280"/>
                    </a:lnTo>
                    <a:lnTo>
                      <a:pt x="892" y="285"/>
                    </a:lnTo>
                    <a:lnTo>
                      <a:pt x="887" y="289"/>
                    </a:lnTo>
                    <a:lnTo>
                      <a:pt x="883" y="290"/>
                    </a:lnTo>
                    <a:lnTo>
                      <a:pt x="882" y="292"/>
                    </a:lnTo>
                    <a:lnTo>
                      <a:pt x="883" y="292"/>
                    </a:lnTo>
                    <a:lnTo>
                      <a:pt x="887" y="292"/>
                    </a:lnTo>
                    <a:lnTo>
                      <a:pt x="888" y="295"/>
                    </a:lnTo>
                    <a:lnTo>
                      <a:pt x="888" y="299"/>
                    </a:lnTo>
                    <a:lnTo>
                      <a:pt x="887" y="300"/>
                    </a:lnTo>
                    <a:lnTo>
                      <a:pt x="883" y="300"/>
                    </a:lnTo>
                    <a:lnTo>
                      <a:pt x="883" y="302"/>
                    </a:lnTo>
                    <a:lnTo>
                      <a:pt x="885" y="304"/>
                    </a:lnTo>
                    <a:lnTo>
                      <a:pt x="888" y="305"/>
                    </a:lnTo>
                    <a:lnTo>
                      <a:pt x="892" y="305"/>
                    </a:lnTo>
                    <a:lnTo>
                      <a:pt x="893" y="304"/>
                    </a:lnTo>
                    <a:lnTo>
                      <a:pt x="898" y="300"/>
                    </a:lnTo>
                    <a:lnTo>
                      <a:pt x="902" y="297"/>
                    </a:lnTo>
                    <a:lnTo>
                      <a:pt x="907" y="295"/>
                    </a:lnTo>
                    <a:lnTo>
                      <a:pt x="913" y="294"/>
                    </a:lnTo>
                    <a:lnTo>
                      <a:pt x="920" y="290"/>
                    </a:lnTo>
                    <a:lnTo>
                      <a:pt x="923" y="290"/>
                    </a:lnTo>
                    <a:lnTo>
                      <a:pt x="925" y="292"/>
                    </a:lnTo>
                    <a:lnTo>
                      <a:pt x="926" y="294"/>
                    </a:lnTo>
                    <a:lnTo>
                      <a:pt x="931" y="295"/>
                    </a:lnTo>
                    <a:lnTo>
                      <a:pt x="935" y="297"/>
                    </a:lnTo>
                    <a:lnTo>
                      <a:pt x="935" y="299"/>
                    </a:lnTo>
                    <a:lnTo>
                      <a:pt x="933" y="300"/>
                    </a:lnTo>
                    <a:lnTo>
                      <a:pt x="928" y="304"/>
                    </a:lnTo>
                    <a:lnTo>
                      <a:pt x="926" y="310"/>
                    </a:lnTo>
                    <a:lnTo>
                      <a:pt x="923" y="314"/>
                    </a:lnTo>
                    <a:lnTo>
                      <a:pt x="921" y="317"/>
                    </a:lnTo>
                    <a:lnTo>
                      <a:pt x="915" y="322"/>
                    </a:lnTo>
                    <a:lnTo>
                      <a:pt x="910" y="327"/>
                    </a:lnTo>
                    <a:lnTo>
                      <a:pt x="903" y="337"/>
                    </a:lnTo>
                    <a:lnTo>
                      <a:pt x="900" y="342"/>
                    </a:lnTo>
                    <a:lnTo>
                      <a:pt x="897" y="344"/>
                    </a:lnTo>
                    <a:lnTo>
                      <a:pt x="897" y="350"/>
                    </a:lnTo>
                    <a:lnTo>
                      <a:pt x="895" y="355"/>
                    </a:lnTo>
                    <a:lnTo>
                      <a:pt x="895" y="357"/>
                    </a:lnTo>
                    <a:lnTo>
                      <a:pt x="892" y="360"/>
                    </a:lnTo>
                    <a:lnTo>
                      <a:pt x="892" y="367"/>
                    </a:lnTo>
                    <a:lnTo>
                      <a:pt x="888" y="372"/>
                    </a:lnTo>
                    <a:lnTo>
                      <a:pt x="887" y="380"/>
                    </a:lnTo>
                    <a:lnTo>
                      <a:pt x="888" y="383"/>
                    </a:lnTo>
                    <a:lnTo>
                      <a:pt x="890" y="387"/>
                    </a:lnTo>
                    <a:lnTo>
                      <a:pt x="888" y="393"/>
                    </a:lnTo>
                    <a:lnTo>
                      <a:pt x="885" y="395"/>
                    </a:lnTo>
                    <a:lnTo>
                      <a:pt x="882" y="398"/>
                    </a:lnTo>
                    <a:lnTo>
                      <a:pt x="883" y="403"/>
                    </a:lnTo>
                    <a:lnTo>
                      <a:pt x="882" y="405"/>
                    </a:lnTo>
                    <a:lnTo>
                      <a:pt x="880" y="408"/>
                    </a:lnTo>
                    <a:lnTo>
                      <a:pt x="878" y="413"/>
                    </a:lnTo>
                    <a:lnTo>
                      <a:pt x="877" y="418"/>
                    </a:lnTo>
                    <a:lnTo>
                      <a:pt x="873" y="422"/>
                    </a:lnTo>
                    <a:lnTo>
                      <a:pt x="870" y="422"/>
                    </a:lnTo>
                    <a:lnTo>
                      <a:pt x="868" y="418"/>
                    </a:lnTo>
                    <a:lnTo>
                      <a:pt x="868" y="417"/>
                    </a:lnTo>
                    <a:lnTo>
                      <a:pt x="867" y="415"/>
                    </a:lnTo>
                    <a:lnTo>
                      <a:pt x="865" y="413"/>
                    </a:lnTo>
                    <a:lnTo>
                      <a:pt x="868" y="412"/>
                    </a:lnTo>
                    <a:lnTo>
                      <a:pt x="867" y="410"/>
                    </a:lnTo>
                    <a:lnTo>
                      <a:pt x="863" y="408"/>
                    </a:lnTo>
                    <a:lnTo>
                      <a:pt x="860" y="410"/>
                    </a:lnTo>
                    <a:lnTo>
                      <a:pt x="858" y="410"/>
                    </a:lnTo>
                    <a:lnTo>
                      <a:pt x="857" y="412"/>
                    </a:lnTo>
                    <a:lnTo>
                      <a:pt x="857" y="413"/>
                    </a:lnTo>
                    <a:lnTo>
                      <a:pt x="858" y="415"/>
                    </a:lnTo>
                    <a:lnTo>
                      <a:pt x="858" y="417"/>
                    </a:lnTo>
                    <a:lnTo>
                      <a:pt x="855" y="418"/>
                    </a:lnTo>
                    <a:lnTo>
                      <a:pt x="855" y="422"/>
                    </a:lnTo>
                    <a:lnTo>
                      <a:pt x="858" y="423"/>
                    </a:lnTo>
                    <a:lnTo>
                      <a:pt x="862" y="425"/>
                    </a:lnTo>
                    <a:lnTo>
                      <a:pt x="865" y="428"/>
                    </a:lnTo>
                    <a:lnTo>
                      <a:pt x="867" y="430"/>
                    </a:lnTo>
                    <a:lnTo>
                      <a:pt x="868" y="435"/>
                    </a:lnTo>
                    <a:lnTo>
                      <a:pt x="872" y="437"/>
                    </a:lnTo>
                    <a:lnTo>
                      <a:pt x="877" y="438"/>
                    </a:lnTo>
                    <a:lnTo>
                      <a:pt x="882" y="442"/>
                    </a:lnTo>
                    <a:lnTo>
                      <a:pt x="883" y="448"/>
                    </a:lnTo>
                    <a:lnTo>
                      <a:pt x="882" y="450"/>
                    </a:lnTo>
                    <a:lnTo>
                      <a:pt x="878" y="450"/>
                    </a:lnTo>
                    <a:lnTo>
                      <a:pt x="875" y="448"/>
                    </a:lnTo>
                    <a:lnTo>
                      <a:pt x="870" y="443"/>
                    </a:lnTo>
                    <a:lnTo>
                      <a:pt x="870" y="442"/>
                    </a:lnTo>
                    <a:lnTo>
                      <a:pt x="867" y="440"/>
                    </a:lnTo>
                    <a:lnTo>
                      <a:pt x="865" y="440"/>
                    </a:lnTo>
                    <a:lnTo>
                      <a:pt x="863" y="440"/>
                    </a:lnTo>
                    <a:lnTo>
                      <a:pt x="863" y="442"/>
                    </a:lnTo>
                    <a:lnTo>
                      <a:pt x="863" y="445"/>
                    </a:lnTo>
                    <a:lnTo>
                      <a:pt x="867" y="448"/>
                    </a:lnTo>
                    <a:lnTo>
                      <a:pt x="867" y="450"/>
                    </a:lnTo>
                    <a:lnTo>
                      <a:pt x="863" y="450"/>
                    </a:lnTo>
                    <a:lnTo>
                      <a:pt x="862" y="448"/>
                    </a:lnTo>
                    <a:lnTo>
                      <a:pt x="860" y="450"/>
                    </a:lnTo>
                    <a:lnTo>
                      <a:pt x="862" y="452"/>
                    </a:lnTo>
                    <a:lnTo>
                      <a:pt x="865" y="453"/>
                    </a:lnTo>
                    <a:lnTo>
                      <a:pt x="865" y="455"/>
                    </a:lnTo>
                    <a:lnTo>
                      <a:pt x="863" y="457"/>
                    </a:lnTo>
                    <a:lnTo>
                      <a:pt x="865" y="458"/>
                    </a:lnTo>
                    <a:lnTo>
                      <a:pt x="867" y="457"/>
                    </a:lnTo>
                    <a:lnTo>
                      <a:pt x="872" y="458"/>
                    </a:lnTo>
                    <a:lnTo>
                      <a:pt x="873" y="460"/>
                    </a:lnTo>
                    <a:lnTo>
                      <a:pt x="873" y="463"/>
                    </a:lnTo>
                    <a:lnTo>
                      <a:pt x="873" y="465"/>
                    </a:lnTo>
                    <a:lnTo>
                      <a:pt x="875" y="467"/>
                    </a:lnTo>
                    <a:lnTo>
                      <a:pt x="877" y="465"/>
                    </a:lnTo>
                    <a:lnTo>
                      <a:pt x="882" y="462"/>
                    </a:lnTo>
                    <a:lnTo>
                      <a:pt x="883" y="458"/>
                    </a:lnTo>
                    <a:lnTo>
                      <a:pt x="885" y="458"/>
                    </a:lnTo>
                    <a:lnTo>
                      <a:pt x="885" y="460"/>
                    </a:lnTo>
                    <a:lnTo>
                      <a:pt x="887" y="462"/>
                    </a:lnTo>
                    <a:lnTo>
                      <a:pt x="888" y="462"/>
                    </a:lnTo>
                    <a:lnTo>
                      <a:pt x="892" y="463"/>
                    </a:lnTo>
                    <a:lnTo>
                      <a:pt x="895" y="465"/>
                    </a:lnTo>
                    <a:lnTo>
                      <a:pt x="897" y="468"/>
                    </a:lnTo>
                    <a:lnTo>
                      <a:pt x="897" y="472"/>
                    </a:lnTo>
                    <a:lnTo>
                      <a:pt x="895" y="473"/>
                    </a:lnTo>
                    <a:lnTo>
                      <a:pt x="893" y="478"/>
                    </a:lnTo>
                    <a:lnTo>
                      <a:pt x="893" y="483"/>
                    </a:lnTo>
                    <a:lnTo>
                      <a:pt x="893" y="486"/>
                    </a:lnTo>
                    <a:lnTo>
                      <a:pt x="892" y="491"/>
                    </a:lnTo>
                    <a:lnTo>
                      <a:pt x="888" y="495"/>
                    </a:lnTo>
                    <a:lnTo>
                      <a:pt x="888" y="498"/>
                    </a:lnTo>
                    <a:lnTo>
                      <a:pt x="888" y="500"/>
                    </a:lnTo>
                    <a:lnTo>
                      <a:pt x="887" y="500"/>
                    </a:lnTo>
                    <a:lnTo>
                      <a:pt x="883" y="496"/>
                    </a:lnTo>
                    <a:lnTo>
                      <a:pt x="878" y="495"/>
                    </a:lnTo>
                    <a:lnTo>
                      <a:pt x="877" y="491"/>
                    </a:lnTo>
                    <a:lnTo>
                      <a:pt x="875" y="491"/>
                    </a:lnTo>
                    <a:lnTo>
                      <a:pt x="873" y="491"/>
                    </a:lnTo>
                    <a:lnTo>
                      <a:pt x="868" y="490"/>
                    </a:lnTo>
                    <a:lnTo>
                      <a:pt x="868" y="488"/>
                    </a:lnTo>
                    <a:lnTo>
                      <a:pt x="868" y="486"/>
                    </a:lnTo>
                    <a:lnTo>
                      <a:pt x="867" y="483"/>
                    </a:lnTo>
                    <a:lnTo>
                      <a:pt x="863" y="483"/>
                    </a:lnTo>
                    <a:lnTo>
                      <a:pt x="862" y="483"/>
                    </a:lnTo>
                    <a:lnTo>
                      <a:pt x="860" y="483"/>
                    </a:lnTo>
                    <a:lnTo>
                      <a:pt x="857" y="480"/>
                    </a:lnTo>
                    <a:lnTo>
                      <a:pt x="853" y="480"/>
                    </a:lnTo>
                    <a:lnTo>
                      <a:pt x="850" y="481"/>
                    </a:lnTo>
                    <a:lnTo>
                      <a:pt x="850" y="481"/>
                    </a:lnTo>
                    <a:lnTo>
                      <a:pt x="850" y="485"/>
                    </a:lnTo>
                    <a:lnTo>
                      <a:pt x="848" y="485"/>
                    </a:lnTo>
                    <a:lnTo>
                      <a:pt x="847" y="483"/>
                    </a:lnTo>
                    <a:lnTo>
                      <a:pt x="842" y="483"/>
                    </a:lnTo>
                    <a:lnTo>
                      <a:pt x="838" y="485"/>
                    </a:lnTo>
                    <a:lnTo>
                      <a:pt x="840" y="485"/>
                    </a:lnTo>
                    <a:lnTo>
                      <a:pt x="843" y="485"/>
                    </a:lnTo>
                    <a:lnTo>
                      <a:pt x="847" y="486"/>
                    </a:lnTo>
                    <a:lnTo>
                      <a:pt x="848" y="488"/>
                    </a:lnTo>
                    <a:lnTo>
                      <a:pt x="848" y="488"/>
                    </a:lnTo>
                    <a:lnTo>
                      <a:pt x="845" y="490"/>
                    </a:lnTo>
                    <a:lnTo>
                      <a:pt x="840" y="495"/>
                    </a:lnTo>
                    <a:lnTo>
                      <a:pt x="835" y="496"/>
                    </a:lnTo>
                    <a:lnTo>
                      <a:pt x="833" y="496"/>
                    </a:lnTo>
                    <a:lnTo>
                      <a:pt x="832" y="495"/>
                    </a:lnTo>
                    <a:lnTo>
                      <a:pt x="832" y="491"/>
                    </a:lnTo>
                    <a:lnTo>
                      <a:pt x="830" y="490"/>
                    </a:lnTo>
                    <a:lnTo>
                      <a:pt x="828" y="491"/>
                    </a:lnTo>
                    <a:lnTo>
                      <a:pt x="828" y="495"/>
                    </a:lnTo>
                    <a:lnTo>
                      <a:pt x="830" y="496"/>
                    </a:lnTo>
                    <a:lnTo>
                      <a:pt x="828" y="498"/>
                    </a:lnTo>
                    <a:lnTo>
                      <a:pt x="828" y="501"/>
                    </a:lnTo>
                    <a:lnTo>
                      <a:pt x="830" y="503"/>
                    </a:lnTo>
                    <a:lnTo>
                      <a:pt x="828" y="505"/>
                    </a:lnTo>
                    <a:lnTo>
                      <a:pt x="828" y="506"/>
                    </a:lnTo>
                    <a:lnTo>
                      <a:pt x="830" y="508"/>
                    </a:lnTo>
                    <a:lnTo>
                      <a:pt x="828" y="510"/>
                    </a:lnTo>
                    <a:lnTo>
                      <a:pt x="823" y="508"/>
                    </a:lnTo>
                    <a:lnTo>
                      <a:pt x="820" y="508"/>
                    </a:lnTo>
                    <a:lnTo>
                      <a:pt x="818" y="510"/>
                    </a:lnTo>
                    <a:lnTo>
                      <a:pt x="822" y="511"/>
                    </a:lnTo>
                    <a:lnTo>
                      <a:pt x="825" y="513"/>
                    </a:lnTo>
                    <a:lnTo>
                      <a:pt x="832" y="511"/>
                    </a:lnTo>
                    <a:lnTo>
                      <a:pt x="832" y="513"/>
                    </a:lnTo>
                    <a:lnTo>
                      <a:pt x="832" y="516"/>
                    </a:lnTo>
                    <a:lnTo>
                      <a:pt x="832" y="520"/>
                    </a:lnTo>
                    <a:lnTo>
                      <a:pt x="833" y="520"/>
                    </a:lnTo>
                    <a:lnTo>
                      <a:pt x="835" y="518"/>
                    </a:lnTo>
                    <a:lnTo>
                      <a:pt x="838" y="518"/>
                    </a:lnTo>
                    <a:lnTo>
                      <a:pt x="843" y="520"/>
                    </a:lnTo>
                    <a:lnTo>
                      <a:pt x="845" y="521"/>
                    </a:lnTo>
                    <a:lnTo>
                      <a:pt x="850" y="521"/>
                    </a:lnTo>
                    <a:lnTo>
                      <a:pt x="853" y="521"/>
                    </a:lnTo>
                    <a:lnTo>
                      <a:pt x="857" y="521"/>
                    </a:lnTo>
                    <a:lnTo>
                      <a:pt x="858" y="520"/>
                    </a:lnTo>
                    <a:lnTo>
                      <a:pt x="860" y="520"/>
                    </a:lnTo>
                    <a:lnTo>
                      <a:pt x="860" y="523"/>
                    </a:lnTo>
                    <a:lnTo>
                      <a:pt x="860" y="526"/>
                    </a:lnTo>
                    <a:lnTo>
                      <a:pt x="862" y="530"/>
                    </a:lnTo>
                    <a:lnTo>
                      <a:pt x="860" y="530"/>
                    </a:lnTo>
                    <a:lnTo>
                      <a:pt x="858" y="531"/>
                    </a:lnTo>
                    <a:lnTo>
                      <a:pt x="855" y="530"/>
                    </a:lnTo>
                    <a:lnTo>
                      <a:pt x="853" y="530"/>
                    </a:lnTo>
                    <a:lnTo>
                      <a:pt x="850" y="531"/>
                    </a:lnTo>
                    <a:lnTo>
                      <a:pt x="847" y="531"/>
                    </a:lnTo>
                    <a:lnTo>
                      <a:pt x="845" y="530"/>
                    </a:lnTo>
                    <a:lnTo>
                      <a:pt x="838" y="531"/>
                    </a:lnTo>
                    <a:lnTo>
                      <a:pt x="833" y="531"/>
                    </a:lnTo>
                    <a:lnTo>
                      <a:pt x="830" y="531"/>
                    </a:lnTo>
                    <a:lnTo>
                      <a:pt x="830" y="530"/>
                    </a:lnTo>
                    <a:lnTo>
                      <a:pt x="828" y="531"/>
                    </a:lnTo>
                    <a:lnTo>
                      <a:pt x="830" y="533"/>
                    </a:lnTo>
                    <a:lnTo>
                      <a:pt x="830" y="535"/>
                    </a:lnTo>
                    <a:lnTo>
                      <a:pt x="833" y="535"/>
                    </a:lnTo>
                    <a:lnTo>
                      <a:pt x="837" y="533"/>
                    </a:lnTo>
                    <a:lnTo>
                      <a:pt x="845" y="533"/>
                    </a:lnTo>
                    <a:lnTo>
                      <a:pt x="848" y="535"/>
                    </a:lnTo>
                    <a:lnTo>
                      <a:pt x="850" y="538"/>
                    </a:lnTo>
                    <a:lnTo>
                      <a:pt x="853" y="538"/>
                    </a:lnTo>
                    <a:lnTo>
                      <a:pt x="857" y="538"/>
                    </a:lnTo>
                    <a:lnTo>
                      <a:pt x="860" y="541"/>
                    </a:lnTo>
                    <a:lnTo>
                      <a:pt x="862" y="545"/>
                    </a:lnTo>
                    <a:lnTo>
                      <a:pt x="865" y="548"/>
                    </a:lnTo>
                    <a:lnTo>
                      <a:pt x="867" y="550"/>
                    </a:lnTo>
                    <a:lnTo>
                      <a:pt x="865" y="550"/>
                    </a:lnTo>
                    <a:lnTo>
                      <a:pt x="862" y="550"/>
                    </a:lnTo>
                    <a:lnTo>
                      <a:pt x="860" y="548"/>
                    </a:lnTo>
                    <a:lnTo>
                      <a:pt x="860" y="550"/>
                    </a:lnTo>
                    <a:lnTo>
                      <a:pt x="860" y="551"/>
                    </a:lnTo>
                    <a:lnTo>
                      <a:pt x="862" y="555"/>
                    </a:lnTo>
                    <a:lnTo>
                      <a:pt x="862" y="560"/>
                    </a:lnTo>
                    <a:lnTo>
                      <a:pt x="862" y="563"/>
                    </a:lnTo>
                    <a:lnTo>
                      <a:pt x="862" y="566"/>
                    </a:lnTo>
                    <a:lnTo>
                      <a:pt x="862" y="568"/>
                    </a:lnTo>
                    <a:lnTo>
                      <a:pt x="860" y="571"/>
                    </a:lnTo>
                    <a:lnTo>
                      <a:pt x="858" y="578"/>
                    </a:lnTo>
                    <a:lnTo>
                      <a:pt x="855" y="581"/>
                    </a:lnTo>
                    <a:lnTo>
                      <a:pt x="852" y="581"/>
                    </a:lnTo>
                    <a:lnTo>
                      <a:pt x="850" y="579"/>
                    </a:lnTo>
                    <a:lnTo>
                      <a:pt x="848" y="576"/>
                    </a:lnTo>
                    <a:lnTo>
                      <a:pt x="852" y="573"/>
                    </a:lnTo>
                    <a:lnTo>
                      <a:pt x="850" y="571"/>
                    </a:lnTo>
                    <a:lnTo>
                      <a:pt x="847" y="571"/>
                    </a:lnTo>
                    <a:lnTo>
                      <a:pt x="845" y="571"/>
                    </a:lnTo>
                    <a:lnTo>
                      <a:pt x="843" y="571"/>
                    </a:lnTo>
                    <a:lnTo>
                      <a:pt x="837" y="565"/>
                    </a:lnTo>
                    <a:lnTo>
                      <a:pt x="833" y="561"/>
                    </a:lnTo>
                    <a:lnTo>
                      <a:pt x="828" y="560"/>
                    </a:lnTo>
                    <a:lnTo>
                      <a:pt x="828" y="556"/>
                    </a:lnTo>
                    <a:lnTo>
                      <a:pt x="827" y="553"/>
                    </a:lnTo>
                    <a:lnTo>
                      <a:pt x="822" y="548"/>
                    </a:lnTo>
                    <a:lnTo>
                      <a:pt x="818" y="546"/>
                    </a:lnTo>
                    <a:lnTo>
                      <a:pt x="818" y="546"/>
                    </a:lnTo>
                    <a:lnTo>
                      <a:pt x="818" y="548"/>
                    </a:lnTo>
                    <a:lnTo>
                      <a:pt x="818" y="550"/>
                    </a:lnTo>
                    <a:lnTo>
                      <a:pt x="823" y="553"/>
                    </a:lnTo>
                    <a:lnTo>
                      <a:pt x="823" y="556"/>
                    </a:lnTo>
                    <a:lnTo>
                      <a:pt x="822" y="558"/>
                    </a:lnTo>
                    <a:lnTo>
                      <a:pt x="817" y="556"/>
                    </a:lnTo>
                    <a:lnTo>
                      <a:pt x="813" y="555"/>
                    </a:lnTo>
                    <a:lnTo>
                      <a:pt x="812" y="551"/>
                    </a:lnTo>
                    <a:lnTo>
                      <a:pt x="810" y="548"/>
                    </a:lnTo>
                    <a:lnTo>
                      <a:pt x="809" y="551"/>
                    </a:lnTo>
                    <a:lnTo>
                      <a:pt x="810" y="553"/>
                    </a:lnTo>
                    <a:lnTo>
                      <a:pt x="813" y="558"/>
                    </a:lnTo>
                    <a:lnTo>
                      <a:pt x="820" y="560"/>
                    </a:lnTo>
                    <a:lnTo>
                      <a:pt x="827" y="561"/>
                    </a:lnTo>
                    <a:lnTo>
                      <a:pt x="833" y="565"/>
                    </a:lnTo>
                    <a:lnTo>
                      <a:pt x="842" y="573"/>
                    </a:lnTo>
                    <a:lnTo>
                      <a:pt x="843" y="576"/>
                    </a:lnTo>
                    <a:lnTo>
                      <a:pt x="842" y="578"/>
                    </a:lnTo>
                    <a:lnTo>
                      <a:pt x="838" y="578"/>
                    </a:lnTo>
                    <a:lnTo>
                      <a:pt x="837" y="576"/>
                    </a:lnTo>
                    <a:lnTo>
                      <a:pt x="832" y="576"/>
                    </a:lnTo>
                    <a:lnTo>
                      <a:pt x="830" y="578"/>
                    </a:lnTo>
                    <a:lnTo>
                      <a:pt x="825" y="581"/>
                    </a:lnTo>
                    <a:lnTo>
                      <a:pt x="822" y="581"/>
                    </a:lnTo>
                    <a:lnTo>
                      <a:pt x="818" y="579"/>
                    </a:lnTo>
                    <a:lnTo>
                      <a:pt x="817" y="576"/>
                    </a:lnTo>
                    <a:lnTo>
                      <a:pt x="818" y="576"/>
                    </a:lnTo>
                    <a:lnTo>
                      <a:pt x="817" y="574"/>
                    </a:lnTo>
                    <a:lnTo>
                      <a:pt x="813" y="571"/>
                    </a:lnTo>
                    <a:lnTo>
                      <a:pt x="813" y="574"/>
                    </a:lnTo>
                    <a:lnTo>
                      <a:pt x="815" y="576"/>
                    </a:lnTo>
                    <a:lnTo>
                      <a:pt x="817" y="581"/>
                    </a:lnTo>
                    <a:lnTo>
                      <a:pt x="818" y="583"/>
                    </a:lnTo>
                    <a:lnTo>
                      <a:pt x="822" y="584"/>
                    </a:lnTo>
                    <a:lnTo>
                      <a:pt x="827" y="583"/>
                    </a:lnTo>
                    <a:lnTo>
                      <a:pt x="830" y="579"/>
                    </a:lnTo>
                    <a:lnTo>
                      <a:pt x="833" y="578"/>
                    </a:lnTo>
                    <a:lnTo>
                      <a:pt x="838" y="581"/>
                    </a:lnTo>
                    <a:lnTo>
                      <a:pt x="838" y="584"/>
                    </a:lnTo>
                    <a:lnTo>
                      <a:pt x="838" y="584"/>
                    </a:lnTo>
                    <a:lnTo>
                      <a:pt x="837" y="593"/>
                    </a:lnTo>
                    <a:lnTo>
                      <a:pt x="835" y="594"/>
                    </a:lnTo>
                    <a:lnTo>
                      <a:pt x="832" y="594"/>
                    </a:lnTo>
                    <a:lnTo>
                      <a:pt x="833" y="596"/>
                    </a:lnTo>
                    <a:lnTo>
                      <a:pt x="835" y="598"/>
                    </a:lnTo>
                    <a:lnTo>
                      <a:pt x="837" y="598"/>
                    </a:lnTo>
                    <a:lnTo>
                      <a:pt x="842" y="598"/>
                    </a:lnTo>
                    <a:lnTo>
                      <a:pt x="847" y="603"/>
                    </a:lnTo>
                    <a:lnTo>
                      <a:pt x="852" y="604"/>
                    </a:lnTo>
                    <a:lnTo>
                      <a:pt x="853" y="603"/>
                    </a:lnTo>
                    <a:lnTo>
                      <a:pt x="857" y="601"/>
                    </a:lnTo>
                    <a:lnTo>
                      <a:pt x="860" y="601"/>
                    </a:lnTo>
                    <a:lnTo>
                      <a:pt x="860" y="603"/>
                    </a:lnTo>
                    <a:lnTo>
                      <a:pt x="858" y="606"/>
                    </a:lnTo>
                    <a:lnTo>
                      <a:pt x="860" y="609"/>
                    </a:lnTo>
                    <a:lnTo>
                      <a:pt x="862" y="613"/>
                    </a:lnTo>
                    <a:lnTo>
                      <a:pt x="860" y="616"/>
                    </a:lnTo>
                    <a:lnTo>
                      <a:pt x="855" y="621"/>
                    </a:lnTo>
                    <a:lnTo>
                      <a:pt x="850" y="624"/>
                    </a:lnTo>
                    <a:lnTo>
                      <a:pt x="848" y="623"/>
                    </a:lnTo>
                    <a:lnTo>
                      <a:pt x="847" y="621"/>
                    </a:lnTo>
                    <a:lnTo>
                      <a:pt x="845" y="619"/>
                    </a:lnTo>
                    <a:lnTo>
                      <a:pt x="843" y="616"/>
                    </a:lnTo>
                    <a:lnTo>
                      <a:pt x="843" y="613"/>
                    </a:lnTo>
                    <a:lnTo>
                      <a:pt x="838" y="609"/>
                    </a:lnTo>
                    <a:lnTo>
                      <a:pt x="833" y="608"/>
                    </a:lnTo>
                    <a:lnTo>
                      <a:pt x="830" y="606"/>
                    </a:lnTo>
                    <a:lnTo>
                      <a:pt x="827" y="606"/>
                    </a:lnTo>
                    <a:lnTo>
                      <a:pt x="823" y="608"/>
                    </a:lnTo>
                    <a:lnTo>
                      <a:pt x="820" y="608"/>
                    </a:lnTo>
                    <a:lnTo>
                      <a:pt x="818" y="606"/>
                    </a:lnTo>
                    <a:lnTo>
                      <a:pt x="817" y="603"/>
                    </a:lnTo>
                    <a:lnTo>
                      <a:pt x="815" y="601"/>
                    </a:lnTo>
                    <a:lnTo>
                      <a:pt x="813" y="601"/>
                    </a:lnTo>
                    <a:lnTo>
                      <a:pt x="813" y="603"/>
                    </a:lnTo>
                    <a:lnTo>
                      <a:pt x="815" y="604"/>
                    </a:lnTo>
                    <a:lnTo>
                      <a:pt x="815" y="609"/>
                    </a:lnTo>
                    <a:lnTo>
                      <a:pt x="813" y="613"/>
                    </a:lnTo>
                    <a:lnTo>
                      <a:pt x="810" y="614"/>
                    </a:lnTo>
                    <a:lnTo>
                      <a:pt x="807" y="614"/>
                    </a:lnTo>
                    <a:lnTo>
                      <a:pt x="805" y="614"/>
                    </a:lnTo>
                    <a:lnTo>
                      <a:pt x="807" y="616"/>
                    </a:lnTo>
                    <a:lnTo>
                      <a:pt x="809" y="618"/>
                    </a:lnTo>
                    <a:lnTo>
                      <a:pt x="809" y="619"/>
                    </a:lnTo>
                    <a:lnTo>
                      <a:pt x="805" y="624"/>
                    </a:lnTo>
                    <a:lnTo>
                      <a:pt x="804" y="626"/>
                    </a:lnTo>
                    <a:lnTo>
                      <a:pt x="804" y="628"/>
                    </a:lnTo>
                    <a:lnTo>
                      <a:pt x="804" y="629"/>
                    </a:lnTo>
                    <a:lnTo>
                      <a:pt x="807" y="629"/>
                    </a:lnTo>
                    <a:lnTo>
                      <a:pt x="809" y="634"/>
                    </a:lnTo>
                    <a:lnTo>
                      <a:pt x="810" y="636"/>
                    </a:lnTo>
                    <a:lnTo>
                      <a:pt x="812" y="639"/>
                    </a:lnTo>
                    <a:lnTo>
                      <a:pt x="810" y="644"/>
                    </a:lnTo>
                    <a:lnTo>
                      <a:pt x="810" y="646"/>
                    </a:lnTo>
                    <a:lnTo>
                      <a:pt x="812" y="643"/>
                    </a:lnTo>
                    <a:lnTo>
                      <a:pt x="813" y="641"/>
                    </a:lnTo>
                    <a:lnTo>
                      <a:pt x="813" y="638"/>
                    </a:lnTo>
                    <a:lnTo>
                      <a:pt x="812" y="636"/>
                    </a:lnTo>
                    <a:lnTo>
                      <a:pt x="812" y="633"/>
                    </a:lnTo>
                    <a:lnTo>
                      <a:pt x="813" y="629"/>
                    </a:lnTo>
                    <a:lnTo>
                      <a:pt x="815" y="629"/>
                    </a:lnTo>
                    <a:lnTo>
                      <a:pt x="817" y="633"/>
                    </a:lnTo>
                    <a:lnTo>
                      <a:pt x="818" y="634"/>
                    </a:lnTo>
                    <a:lnTo>
                      <a:pt x="820" y="636"/>
                    </a:lnTo>
                    <a:lnTo>
                      <a:pt x="823" y="639"/>
                    </a:lnTo>
                    <a:lnTo>
                      <a:pt x="825" y="638"/>
                    </a:lnTo>
                    <a:lnTo>
                      <a:pt x="827" y="638"/>
                    </a:lnTo>
                    <a:lnTo>
                      <a:pt x="828" y="639"/>
                    </a:lnTo>
                    <a:lnTo>
                      <a:pt x="830" y="638"/>
                    </a:lnTo>
                    <a:lnTo>
                      <a:pt x="833" y="636"/>
                    </a:lnTo>
                    <a:lnTo>
                      <a:pt x="837" y="638"/>
                    </a:lnTo>
                    <a:lnTo>
                      <a:pt x="838" y="639"/>
                    </a:lnTo>
                    <a:lnTo>
                      <a:pt x="838" y="643"/>
                    </a:lnTo>
                    <a:lnTo>
                      <a:pt x="835" y="648"/>
                    </a:lnTo>
                    <a:lnTo>
                      <a:pt x="833" y="649"/>
                    </a:lnTo>
                    <a:lnTo>
                      <a:pt x="833" y="654"/>
                    </a:lnTo>
                    <a:lnTo>
                      <a:pt x="833" y="659"/>
                    </a:lnTo>
                    <a:lnTo>
                      <a:pt x="832" y="661"/>
                    </a:lnTo>
                    <a:lnTo>
                      <a:pt x="827" y="659"/>
                    </a:lnTo>
                    <a:lnTo>
                      <a:pt x="823" y="661"/>
                    </a:lnTo>
                    <a:lnTo>
                      <a:pt x="820" y="661"/>
                    </a:lnTo>
                    <a:lnTo>
                      <a:pt x="817" y="659"/>
                    </a:lnTo>
                    <a:lnTo>
                      <a:pt x="813" y="659"/>
                    </a:lnTo>
                    <a:lnTo>
                      <a:pt x="812" y="661"/>
                    </a:lnTo>
                    <a:lnTo>
                      <a:pt x="812" y="664"/>
                    </a:lnTo>
                    <a:lnTo>
                      <a:pt x="809" y="666"/>
                    </a:lnTo>
                    <a:lnTo>
                      <a:pt x="805" y="666"/>
                    </a:lnTo>
                    <a:lnTo>
                      <a:pt x="804" y="666"/>
                    </a:lnTo>
                    <a:lnTo>
                      <a:pt x="802" y="669"/>
                    </a:lnTo>
                    <a:lnTo>
                      <a:pt x="802" y="671"/>
                    </a:lnTo>
                    <a:lnTo>
                      <a:pt x="799" y="671"/>
                    </a:lnTo>
                    <a:lnTo>
                      <a:pt x="795" y="671"/>
                    </a:lnTo>
                    <a:lnTo>
                      <a:pt x="792" y="668"/>
                    </a:lnTo>
                    <a:lnTo>
                      <a:pt x="785" y="664"/>
                    </a:lnTo>
                    <a:lnTo>
                      <a:pt x="782" y="661"/>
                    </a:lnTo>
                    <a:lnTo>
                      <a:pt x="772" y="653"/>
                    </a:lnTo>
                    <a:lnTo>
                      <a:pt x="770" y="649"/>
                    </a:lnTo>
                    <a:lnTo>
                      <a:pt x="770" y="646"/>
                    </a:lnTo>
                    <a:lnTo>
                      <a:pt x="772" y="646"/>
                    </a:lnTo>
                    <a:lnTo>
                      <a:pt x="774" y="646"/>
                    </a:lnTo>
                    <a:lnTo>
                      <a:pt x="775" y="646"/>
                    </a:lnTo>
                    <a:lnTo>
                      <a:pt x="777" y="648"/>
                    </a:lnTo>
                    <a:lnTo>
                      <a:pt x="785" y="651"/>
                    </a:lnTo>
                    <a:lnTo>
                      <a:pt x="790" y="654"/>
                    </a:lnTo>
                    <a:lnTo>
                      <a:pt x="792" y="654"/>
                    </a:lnTo>
                    <a:lnTo>
                      <a:pt x="799" y="653"/>
                    </a:lnTo>
                    <a:lnTo>
                      <a:pt x="799" y="651"/>
                    </a:lnTo>
                    <a:lnTo>
                      <a:pt x="797" y="649"/>
                    </a:lnTo>
                    <a:lnTo>
                      <a:pt x="795" y="651"/>
                    </a:lnTo>
                    <a:lnTo>
                      <a:pt x="792" y="651"/>
                    </a:lnTo>
                    <a:lnTo>
                      <a:pt x="789" y="649"/>
                    </a:lnTo>
                    <a:lnTo>
                      <a:pt x="782" y="646"/>
                    </a:lnTo>
                    <a:lnTo>
                      <a:pt x="774" y="643"/>
                    </a:lnTo>
                    <a:lnTo>
                      <a:pt x="770" y="643"/>
                    </a:lnTo>
                    <a:lnTo>
                      <a:pt x="770" y="641"/>
                    </a:lnTo>
                    <a:lnTo>
                      <a:pt x="770" y="638"/>
                    </a:lnTo>
                    <a:lnTo>
                      <a:pt x="769" y="638"/>
                    </a:lnTo>
                    <a:lnTo>
                      <a:pt x="765" y="638"/>
                    </a:lnTo>
                    <a:lnTo>
                      <a:pt x="764" y="639"/>
                    </a:lnTo>
                    <a:lnTo>
                      <a:pt x="764" y="643"/>
                    </a:lnTo>
                    <a:lnTo>
                      <a:pt x="764" y="649"/>
                    </a:lnTo>
                    <a:lnTo>
                      <a:pt x="764" y="653"/>
                    </a:lnTo>
                    <a:lnTo>
                      <a:pt x="762" y="654"/>
                    </a:lnTo>
                    <a:lnTo>
                      <a:pt x="760" y="654"/>
                    </a:lnTo>
                    <a:lnTo>
                      <a:pt x="754" y="646"/>
                    </a:lnTo>
                    <a:lnTo>
                      <a:pt x="749" y="638"/>
                    </a:lnTo>
                    <a:lnTo>
                      <a:pt x="747" y="636"/>
                    </a:lnTo>
                    <a:lnTo>
                      <a:pt x="745" y="634"/>
                    </a:lnTo>
                    <a:lnTo>
                      <a:pt x="744" y="633"/>
                    </a:lnTo>
                    <a:lnTo>
                      <a:pt x="742" y="633"/>
                    </a:lnTo>
                    <a:lnTo>
                      <a:pt x="742" y="633"/>
                    </a:lnTo>
                    <a:lnTo>
                      <a:pt x="742" y="634"/>
                    </a:lnTo>
                    <a:lnTo>
                      <a:pt x="745" y="638"/>
                    </a:lnTo>
                    <a:lnTo>
                      <a:pt x="750" y="646"/>
                    </a:lnTo>
                    <a:lnTo>
                      <a:pt x="752" y="648"/>
                    </a:lnTo>
                    <a:lnTo>
                      <a:pt x="755" y="649"/>
                    </a:lnTo>
                    <a:lnTo>
                      <a:pt x="755" y="653"/>
                    </a:lnTo>
                    <a:lnTo>
                      <a:pt x="755" y="654"/>
                    </a:lnTo>
                    <a:lnTo>
                      <a:pt x="752" y="654"/>
                    </a:lnTo>
                    <a:lnTo>
                      <a:pt x="749" y="656"/>
                    </a:lnTo>
                    <a:lnTo>
                      <a:pt x="747" y="658"/>
                    </a:lnTo>
                    <a:lnTo>
                      <a:pt x="744" y="661"/>
                    </a:lnTo>
                    <a:lnTo>
                      <a:pt x="740" y="661"/>
                    </a:lnTo>
                    <a:lnTo>
                      <a:pt x="737" y="663"/>
                    </a:lnTo>
                    <a:lnTo>
                      <a:pt x="734" y="664"/>
                    </a:lnTo>
                    <a:lnTo>
                      <a:pt x="730" y="664"/>
                    </a:lnTo>
                    <a:lnTo>
                      <a:pt x="727" y="661"/>
                    </a:lnTo>
                    <a:lnTo>
                      <a:pt x="725" y="661"/>
                    </a:lnTo>
                    <a:lnTo>
                      <a:pt x="722" y="659"/>
                    </a:lnTo>
                    <a:lnTo>
                      <a:pt x="722" y="658"/>
                    </a:lnTo>
                    <a:lnTo>
                      <a:pt x="717" y="654"/>
                    </a:lnTo>
                    <a:lnTo>
                      <a:pt x="714" y="653"/>
                    </a:lnTo>
                    <a:lnTo>
                      <a:pt x="714" y="651"/>
                    </a:lnTo>
                    <a:lnTo>
                      <a:pt x="712" y="648"/>
                    </a:lnTo>
                    <a:lnTo>
                      <a:pt x="711" y="648"/>
                    </a:lnTo>
                    <a:lnTo>
                      <a:pt x="711" y="649"/>
                    </a:lnTo>
                    <a:lnTo>
                      <a:pt x="711" y="653"/>
                    </a:lnTo>
                    <a:lnTo>
                      <a:pt x="712" y="654"/>
                    </a:lnTo>
                    <a:lnTo>
                      <a:pt x="715" y="656"/>
                    </a:lnTo>
                    <a:lnTo>
                      <a:pt x="719" y="659"/>
                    </a:lnTo>
                    <a:lnTo>
                      <a:pt x="722" y="664"/>
                    </a:lnTo>
                    <a:lnTo>
                      <a:pt x="722" y="666"/>
                    </a:lnTo>
                    <a:lnTo>
                      <a:pt x="720" y="668"/>
                    </a:lnTo>
                    <a:lnTo>
                      <a:pt x="712" y="668"/>
                    </a:lnTo>
                    <a:lnTo>
                      <a:pt x="707" y="666"/>
                    </a:lnTo>
                    <a:lnTo>
                      <a:pt x="704" y="668"/>
                    </a:lnTo>
                    <a:lnTo>
                      <a:pt x="701" y="669"/>
                    </a:lnTo>
                    <a:lnTo>
                      <a:pt x="702" y="671"/>
                    </a:lnTo>
                    <a:lnTo>
                      <a:pt x="704" y="671"/>
                    </a:lnTo>
                    <a:lnTo>
                      <a:pt x="706" y="674"/>
                    </a:lnTo>
                    <a:lnTo>
                      <a:pt x="707" y="674"/>
                    </a:lnTo>
                    <a:lnTo>
                      <a:pt x="709" y="672"/>
                    </a:lnTo>
                    <a:lnTo>
                      <a:pt x="709" y="669"/>
                    </a:lnTo>
                    <a:lnTo>
                      <a:pt x="714" y="669"/>
                    </a:lnTo>
                    <a:lnTo>
                      <a:pt x="714" y="669"/>
                    </a:lnTo>
                    <a:lnTo>
                      <a:pt x="717" y="671"/>
                    </a:lnTo>
                    <a:lnTo>
                      <a:pt x="717" y="671"/>
                    </a:lnTo>
                    <a:lnTo>
                      <a:pt x="720" y="672"/>
                    </a:lnTo>
                    <a:lnTo>
                      <a:pt x="724" y="671"/>
                    </a:lnTo>
                    <a:lnTo>
                      <a:pt x="724" y="668"/>
                    </a:lnTo>
                    <a:lnTo>
                      <a:pt x="727" y="668"/>
                    </a:lnTo>
                    <a:lnTo>
                      <a:pt x="732" y="668"/>
                    </a:lnTo>
                    <a:lnTo>
                      <a:pt x="735" y="668"/>
                    </a:lnTo>
                    <a:lnTo>
                      <a:pt x="737" y="669"/>
                    </a:lnTo>
                    <a:lnTo>
                      <a:pt x="740" y="671"/>
                    </a:lnTo>
                    <a:lnTo>
                      <a:pt x="745" y="672"/>
                    </a:lnTo>
                    <a:lnTo>
                      <a:pt x="749" y="674"/>
                    </a:lnTo>
                    <a:lnTo>
                      <a:pt x="750" y="676"/>
                    </a:lnTo>
                    <a:lnTo>
                      <a:pt x="749" y="679"/>
                    </a:lnTo>
                    <a:lnTo>
                      <a:pt x="747" y="679"/>
                    </a:lnTo>
                    <a:lnTo>
                      <a:pt x="744" y="682"/>
                    </a:lnTo>
                    <a:lnTo>
                      <a:pt x="740" y="681"/>
                    </a:lnTo>
                    <a:lnTo>
                      <a:pt x="737" y="682"/>
                    </a:lnTo>
                    <a:lnTo>
                      <a:pt x="734" y="686"/>
                    </a:lnTo>
                    <a:lnTo>
                      <a:pt x="730" y="686"/>
                    </a:lnTo>
                    <a:lnTo>
                      <a:pt x="725" y="686"/>
                    </a:lnTo>
                    <a:lnTo>
                      <a:pt x="722" y="682"/>
                    </a:lnTo>
                    <a:lnTo>
                      <a:pt x="719" y="681"/>
                    </a:lnTo>
                    <a:lnTo>
                      <a:pt x="717" y="681"/>
                    </a:lnTo>
                    <a:lnTo>
                      <a:pt x="715" y="682"/>
                    </a:lnTo>
                    <a:lnTo>
                      <a:pt x="712" y="682"/>
                    </a:lnTo>
                    <a:lnTo>
                      <a:pt x="711" y="682"/>
                    </a:lnTo>
                    <a:lnTo>
                      <a:pt x="709" y="682"/>
                    </a:lnTo>
                    <a:lnTo>
                      <a:pt x="709" y="684"/>
                    </a:lnTo>
                    <a:lnTo>
                      <a:pt x="712" y="684"/>
                    </a:lnTo>
                    <a:lnTo>
                      <a:pt x="715" y="684"/>
                    </a:lnTo>
                    <a:lnTo>
                      <a:pt x="717" y="684"/>
                    </a:lnTo>
                    <a:lnTo>
                      <a:pt x="720" y="684"/>
                    </a:lnTo>
                    <a:lnTo>
                      <a:pt x="722" y="686"/>
                    </a:lnTo>
                    <a:lnTo>
                      <a:pt x="720" y="687"/>
                    </a:lnTo>
                    <a:lnTo>
                      <a:pt x="715" y="687"/>
                    </a:lnTo>
                    <a:lnTo>
                      <a:pt x="712" y="691"/>
                    </a:lnTo>
                    <a:lnTo>
                      <a:pt x="711" y="691"/>
                    </a:lnTo>
                    <a:lnTo>
                      <a:pt x="714" y="692"/>
                    </a:lnTo>
                    <a:lnTo>
                      <a:pt x="715" y="691"/>
                    </a:lnTo>
                    <a:lnTo>
                      <a:pt x="720" y="689"/>
                    </a:lnTo>
                    <a:lnTo>
                      <a:pt x="722" y="689"/>
                    </a:lnTo>
                    <a:lnTo>
                      <a:pt x="724" y="691"/>
                    </a:lnTo>
                    <a:lnTo>
                      <a:pt x="724" y="694"/>
                    </a:lnTo>
                    <a:lnTo>
                      <a:pt x="725" y="694"/>
                    </a:lnTo>
                    <a:lnTo>
                      <a:pt x="727" y="691"/>
                    </a:lnTo>
                    <a:lnTo>
                      <a:pt x="730" y="691"/>
                    </a:lnTo>
                    <a:lnTo>
                      <a:pt x="732" y="689"/>
                    </a:lnTo>
                    <a:lnTo>
                      <a:pt x="737" y="687"/>
                    </a:lnTo>
                    <a:lnTo>
                      <a:pt x="739" y="687"/>
                    </a:lnTo>
                    <a:lnTo>
                      <a:pt x="740" y="687"/>
                    </a:lnTo>
                    <a:lnTo>
                      <a:pt x="747" y="692"/>
                    </a:lnTo>
                    <a:lnTo>
                      <a:pt x="749" y="691"/>
                    </a:lnTo>
                    <a:lnTo>
                      <a:pt x="750" y="692"/>
                    </a:lnTo>
                    <a:lnTo>
                      <a:pt x="750" y="696"/>
                    </a:lnTo>
                    <a:lnTo>
                      <a:pt x="750" y="702"/>
                    </a:lnTo>
                    <a:lnTo>
                      <a:pt x="747" y="704"/>
                    </a:lnTo>
                    <a:lnTo>
                      <a:pt x="742" y="706"/>
                    </a:lnTo>
                    <a:lnTo>
                      <a:pt x="739" y="704"/>
                    </a:lnTo>
                    <a:lnTo>
                      <a:pt x="735" y="704"/>
                    </a:lnTo>
                    <a:lnTo>
                      <a:pt x="727" y="704"/>
                    </a:lnTo>
                    <a:lnTo>
                      <a:pt x="725" y="702"/>
                    </a:lnTo>
                    <a:lnTo>
                      <a:pt x="722" y="706"/>
                    </a:lnTo>
                    <a:lnTo>
                      <a:pt x="724" y="706"/>
                    </a:lnTo>
                    <a:lnTo>
                      <a:pt x="729" y="706"/>
                    </a:lnTo>
                    <a:lnTo>
                      <a:pt x="732" y="706"/>
                    </a:lnTo>
                    <a:lnTo>
                      <a:pt x="739" y="707"/>
                    </a:lnTo>
                    <a:lnTo>
                      <a:pt x="740" y="711"/>
                    </a:lnTo>
                    <a:lnTo>
                      <a:pt x="740" y="712"/>
                    </a:lnTo>
                    <a:lnTo>
                      <a:pt x="744" y="709"/>
                    </a:lnTo>
                    <a:lnTo>
                      <a:pt x="747" y="707"/>
                    </a:lnTo>
                    <a:lnTo>
                      <a:pt x="752" y="707"/>
                    </a:lnTo>
                    <a:lnTo>
                      <a:pt x="757" y="709"/>
                    </a:lnTo>
                    <a:lnTo>
                      <a:pt x="759" y="711"/>
                    </a:lnTo>
                    <a:lnTo>
                      <a:pt x="765" y="716"/>
                    </a:lnTo>
                    <a:lnTo>
                      <a:pt x="767" y="717"/>
                    </a:lnTo>
                    <a:lnTo>
                      <a:pt x="767" y="719"/>
                    </a:lnTo>
                    <a:lnTo>
                      <a:pt x="769" y="719"/>
                    </a:lnTo>
                    <a:lnTo>
                      <a:pt x="770" y="721"/>
                    </a:lnTo>
                    <a:lnTo>
                      <a:pt x="772" y="721"/>
                    </a:lnTo>
                    <a:lnTo>
                      <a:pt x="775" y="724"/>
                    </a:lnTo>
                    <a:lnTo>
                      <a:pt x="779" y="726"/>
                    </a:lnTo>
                    <a:lnTo>
                      <a:pt x="780" y="727"/>
                    </a:lnTo>
                    <a:lnTo>
                      <a:pt x="782" y="729"/>
                    </a:lnTo>
                    <a:lnTo>
                      <a:pt x="784" y="729"/>
                    </a:lnTo>
                    <a:lnTo>
                      <a:pt x="785" y="732"/>
                    </a:lnTo>
                    <a:lnTo>
                      <a:pt x="787" y="734"/>
                    </a:lnTo>
                    <a:lnTo>
                      <a:pt x="787" y="734"/>
                    </a:lnTo>
                    <a:lnTo>
                      <a:pt x="785" y="739"/>
                    </a:lnTo>
                    <a:lnTo>
                      <a:pt x="782" y="741"/>
                    </a:lnTo>
                    <a:lnTo>
                      <a:pt x="780" y="744"/>
                    </a:lnTo>
                    <a:lnTo>
                      <a:pt x="779" y="746"/>
                    </a:lnTo>
                    <a:lnTo>
                      <a:pt x="779" y="747"/>
                    </a:lnTo>
                    <a:lnTo>
                      <a:pt x="782" y="744"/>
                    </a:lnTo>
                    <a:lnTo>
                      <a:pt x="787" y="741"/>
                    </a:lnTo>
                    <a:lnTo>
                      <a:pt x="789" y="741"/>
                    </a:lnTo>
                    <a:lnTo>
                      <a:pt x="790" y="741"/>
                    </a:lnTo>
                    <a:lnTo>
                      <a:pt x="789" y="742"/>
                    </a:lnTo>
                    <a:lnTo>
                      <a:pt x="787" y="747"/>
                    </a:lnTo>
                    <a:lnTo>
                      <a:pt x="789" y="746"/>
                    </a:lnTo>
                    <a:lnTo>
                      <a:pt x="790" y="744"/>
                    </a:lnTo>
                    <a:lnTo>
                      <a:pt x="792" y="742"/>
                    </a:lnTo>
                    <a:lnTo>
                      <a:pt x="795" y="742"/>
                    </a:lnTo>
                    <a:lnTo>
                      <a:pt x="797" y="744"/>
                    </a:lnTo>
                    <a:lnTo>
                      <a:pt x="795" y="747"/>
                    </a:lnTo>
                    <a:lnTo>
                      <a:pt x="792" y="749"/>
                    </a:lnTo>
                    <a:lnTo>
                      <a:pt x="789" y="752"/>
                    </a:lnTo>
                    <a:lnTo>
                      <a:pt x="787" y="754"/>
                    </a:lnTo>
                    <a:lnTo>
                      <a:pt x="787" y="757"/>
                    </a:lnTo>
                    <a:lnTo>
                      <a:pt x="789" y="759"/>
                    </a:lnTo>
                    <a:lnTo>
                      <a:pt x="789" y="761"/>
                    </a:lnTo>
                    <a:lnTo>
                      <a:pt x="787" y="766"/>
                    </a:lnTo>
                    <a:lnTo>
                      <a:pt x="787" y="767"/>
                    </a:lnTo>
                    <a:lnTo>
                      <a:pt x="789" y="766"/>
                    </a:lnTo>
                    <a:lnTo>
                      <a:pt x="790" y="761"/>
                    </a:lnTo>
                    <a:lnTo>
                      <a:pt x="794" y="756"/>
                    </a:lnTo>
                    <a:lnTo>
                      <a:pt x="797" y="754"/>
                    </a:lnTo>
                    <a:lnTo>
                      <a:pt x="799" y="754"/>
                    </a:lnTo>
                    <a:lnTo>
                      <a:pt x="799" y="756"/>
                    </a:lnTo>
                    <a:lnTo>
                      <a:pt x="797" y="759"/>
                    </a:lnTo>
                    <a:lnTo>
                      <a:pt x="795" y="764"/>
                    </a:lnTo>
                    <a:lnTo>
                      <a:pt x="795" y="764"/>
                    </a:lnTo>
                    <a:lnTo>
                      <a:pt x="799" y="764"/>
                    </a:lnTo>
                    <a:lnTo>
                      <a:pt x="800" y="766"/>
                    </a:lnTo>
                    <a:lnTo>
                      <a:pt x="799" y="769"/>
                    </a:lnTo>
                    <a:lnTo>
                      <a:pt x="797" y="770"/>
                    </a:lnTo>
                    <a:lnTo>
                      <a:pt x="792" y="772"/>
                    </a:lnTo>
                    <a:lnTo>
                      <a:pt x="792" y="774"/>
                    </a:lnTo>
                    <a:lnTo>
                      <a:pt x="792" y="775"/>
                    </a:lnTo>
                    <a:lnTo>
                      <a:pt x="797" y="774"/>
                    </a:lnTo>
                    <a:lnTo>
                      <a:pt x="797" y="775"/>
                    </a:lnTo>
                    <a:lnTo>
                      <a:pt x="797" y="777"/>
                    </a:lnTo>
                    <a:lnTo>
                      <a:pt x="795" y="779"/>
                    </a:lnTo>
                    <a:lnTo>
                      <a:pt x="797" y="780"/>
                    </a:lnTo>
                    <a:lnTo>
                      <a:pt x="799" y="782"/>
                    </a:lnTo>
                    <a:lnTo>
                      <a:pt x="799" y="784"/>
                    </a:lnTo>
                    <a:lnTo>
                      <a:pt x="799" y="789"/>
                    </a:lnTo>
                    <a:lnTo>
                      <a:pt x="797" y="790"/>
                    </a:lnTo>
                    <a:lnTo>
                      <a:pt x="797" y="797"/>
                    </a:lnTo>
                    <a:lnTo>
                      <a:pt x="797" y="800"/>
                    </a:lnTo>
                    <a:lnTo>
                      <a:pt x="797" y="804"/>
                    </a:lnTo>
                    <a:lnTo>
                      <a:pt x="795" y="805"/>
                    </a:lnTo>
                    <a:lnTo>
                      <a:pt x="792" y="804"/>
                    </a:lnTo>
                    <a:lnTo>
                      <a:pt x="790" y="805"/>
                    </a:lnTo>
                    <a:lnTo>
                      <a:pt x="790" y="804"/>
                    </a:lnTo>
                    <a:lnTo>
                      <a:pt x="790" y="802"/>
                    </a:lnTo>
                    <a:lnTo>
                      <a:pt x="790" y="799"/>
                    </a:lnTo>
                    <a:lnTo>
                      <a:pt x="787" y="799"/>
                    </a:lnTo>
                    <a:lnTo>
                      <a:pt x="785" y="799"/>
                    </a:lnTo>
                    <a:lnTo>
                      <a:pt x="784" y="800"/>
                    </a:lnTo>
                    <a:lnTo>
                      <a:pt x="780" y="800"/>
                    </a:lnTo>
                    <a:lnTo>
                      <a:pt x="780" y="797"/>
                    </a:lnTo>
                    <a:lnTo>
                      <a:pt x="784" y="794"/>
                    </a:lnTo>
                    <a:lnTo>
                      <a:pt x="782" y="789"/>
                    </a:lnTo>
                    <a:lnTo>
                      <a:pt x="782" y="787"/>
                    </a:lnTo>
                    <a:lnTo>
                      <a:pt x="782" y="784"/>
                    </a:lnTo>
                    <a:lnTo>
                      <a:pt x="782" y="782"/>
                    </a:lnTo>
                    <a:lnTo>
                      <a:pt x="780" y="780"/>
                    </a:lnTo>
                    <a:lnTo>
                      <a:pt x="779" y="784"/>
                    </a:lnTo>
                    <a:lnTo>
                      <a:pt x="777" y="787"/>
                    </a:lnTo>
                    <a:lnTo>
                      <a:pt x="779" y="794"/>
                    </a:lnTo>
                    <a:lnTo>
                      <a:pt x="777" y="799"/>
                    </a:lnTo>
                    <a:lnTo>
                      <a:pt x="777" y="800"/>
                    </a:lnTo>
                    <a:lnTo>
                      <a:pt x="775" y="802"/>
                    </a:lnTo>
                    <a:lnTo>
                      <a:pt x="774" y="802"/>
                    </a:lnTo>
                    <a:lnTo>
                      <a:pt x="770" y="802"/>
                    </a:lnTo>
                    <a:lnTo>
                      <a:pt x="767" y="804"/>
                    </a:lnTo>
                    <a:lnTo>
                      <a:pt x="764" y="802"/>
                    </a:lnTo>
                    <a:lnTo>
                      <a:pt x="759" y="797"/>
                    </a:lnTo>
                    <a:lnTo>
                      <a:pt x="755" y="790"/>
                    </a:lnTo>
                    <a:lnTo>
                      <a:pt x="752" y="787"/>
                    </a:lnTo>
                    <a:lnTo>
                      <a:pt x="749" y="785"/>
                    </a:lnTo>
                    <a:lnTo>
                      <a:pt x="749" y="777"/>
                    </a:lnTo>
                    <a:lnTo>
                      <a:pt x="745" y="774"/>
                    </a:lnTo>
                    <a:lnTo>
                      <a:pt x="744" y="772"/>
                    </a:lnTo>
                    <a:lnTo>
                      <a:pt x="742" y="767"/>
                    </a:lnTo>
                    <a:lnTo>
                      <a:pt x="744" y="762"/>
                    </a:lnTo>
                    <a:lnTo>
                      <a:pt x="745" y="759"/>
                    </a:lnTo>
                    <a:lnTo>
                      <a:pt x="744" y="757"/>
                    </a:lnTo>
                    <a:lnTo>
                      <a:pt x="742" y="757"/>
                    </a:lnTo>
                    <a:lnTo>
                      <a:pt x="737" y="759"/>
                    </a:lnTo>
                    <a:lnTo>
                      <a:pt x="735" y="761"/>
                    </a:lnTo>
                    <a:lnTo>
                      <a:pt x="732" y="759"/>
                    </a:lnTo>
                    <a:lnTo>
                      <a:pt x="725" y="749"/>
                    </a:lnTo>
                    <a:lnTo>
                      <a:pt x="724" y="746"/>
                    </a:lnTo>
                    <a:lnTo>
                      <a:pt x="722" y="744"/>
                    </a:lnTo>
                    <a:lnTo>
                      <a:pt x="720" y="746"/>
                    </a:lnTo>
                    <a:lnTo>
                      <a:pt x="715" y="746"/>
                    </a:lnTo>
                    <a:lnTo>
                      <a:pt x="712" y="744"/>
                    </a:lnTo>
                    <a:lnTo>
                      <a:pt x="709" y="746"/>
                    </a:lnTo>
                    <a:lnTo>
                      <a:pt x="707" y="747"/>
                    </a:lnTo>
                    <a:lnTo>
                      <a:pt x="706" y="746"/>
                    </a:lnTo>
                    <a:lnTo>
                      <a:pt x="702" y="742"/>
                    </a:lnTo>
                    <a:lnTo>
                      <a:pt x="702" y="741"/>
                    </a:lnTo>
                    <a:lnTo>
                      <a:pt x="696" y="736"/>
                    </a:lnTo>
                    <a:lnTo>
                      <a:pt x="696" y="734"/>
                    </a:lnTo>
                    <a:lnTo>
                      <a:pt x="694" y="731"/>
                    </a:lnTo>
                    <a:lnTo>
                      <a:pt x="692" y="726"/>
                    </a:lnTo>
                    <a:lnTo>
                      <a:pt x="691" y="724"/>
                    </a:lnTo>
                    <a:lnTo>
                      <a:pt x="689" y="726"/>
                    </a:lnTo>
                    <a:lnTo>
                      <a:pt x="689" y="729"/>
                    </a:lnTo>
                    <a:lnTo>
                      <a:pt x="689" y="731"/>
                    </a:lnTo>
                    <a:lnTo>
                      <a:pt x="684" y="732"/>
                    </a:lnTo>
                    <a:lnTo>
                      <a:pt x="682" y="734"/>
                    </a:lnTo>
                    <a:lnTo>
                      <a:pt x="687" y="736"/>
                    </a:lnTo>
                    <a:lnTo>
                      <a:pt x="689" y="736"/>
                    </a:lnTo>
                    <a:lnTo>
                      <a:pt x="692" y="741"/>
                    </a:lnTo>
                    <a:lnTo>
                      <a:pt x="696" y="744"/>
                    </a:lnTo>
                    <a:lnTo>
                      <a:pt x="694" y="746"/>
                    </a:lnTo>
                    <a:lnTo>
                      <a:pt x="689" y="746"/>
                    </a:lnTo>
                    <a:lnTo>
                      <a:pt x="687" y="747"/>
                    </a:lnTo>
                    <a:lnTo>
                      <a:pt x="684" y="749"/>
                    </a:lnTo>
                    <a:lnTo>
                      <a:pt x="681" y="746"/>
                    </a:lnTo>
                    <a:lnTo>
                      <a:pt x="681" y="749"/>
                    </a:lnTo>
                    <a:lnTo>
                      <a:pt x="684" y="751"/>
                    </a:lnTo>
                    <a:lnTo>
                      <a:pt x="687" y="751"/>
                    </a:lnTo>
                    <a:lnTo>
                      <a:pt x="691" y="747"/>
                    </a:lnTo>
                    <a:lnTo>
                      <a:pt x="694" y="747"/>
                    </a:lnTo>
                    <a:lnTo>
                      <a:pt x="699" y="746"/>
                    </a:lnTo>
                    <a:lnTo>
                      <a:pt x="701" y="747"/>
                    </a:lnTo>
                    <a:lnTo>
                      <a:pt x="701" y="749"/>
                    </a:lnTo>
                    <a:lnTo>
                      <a:pt x="702" y="751"/>
                    </a:lnTo>
                    <a:lnTo>
                      <a:pt x="707" y="749"/>
                    </a:lnTo>
                    <a:lnTo>
                      <a:pt x="709" y="749"/>
                    </a:lnTo>
                    <a:lnTo>
                      <a:pt x="719" y="752"/>
                    </a:lnTo>
                    <a:lnTo>
                      <a:pt x="724" y="754"/>
                    </a:lnTo>
                    <a:lnTo>
                      <a:pt x="725" y="754"/>
                    </a:lnTo>
                    <a:lnTo>
                      <a:pt x="727" y="757"/>
                    </a:lnTo>
                    <a:lnTo>
                      <a:pt x="729" y="762"/>
                    </a:lnTo>
                    <a:lnTo>
                      <a:pt x="727" y="766"/>
                    </a:lnTo>
                    <a:lnTo>
                      <a:pt x="724" y="767"/>
                    </a:lnTo>
                    <a:lnTo>
                      <a:pt x="722" y="769"/>
                    </a:lnTo>
                    <a:lnTo>
                      <a:pt x="719" y="770"/>
                    </a:lnTo>
                    <a:lnTo>
                      <a:pt x="715" y="770"/>
                    </a:lnTo>
                    <a:lnTo>
                      <a:pt x="704" y="775"/>
                    </a:lnTo>
                    <a:lnTo>
                      <a:pt x="697" y="775"/>
                    </a:lnTo>
                    <a:lnTo>
                      <a:pt x="694" y="777"/>
                    </a:lnTo>
                    <a:lnTo>
                      <a:pt x="691" y="775"/>
                    </a:lnTo>
                    <a:lnTo>
                      <a:pt x="689" y="772"/>
                    </a:lnTo>
                    <a:lnTo>
                      <a:pt x="689" y="769"/>
                    </a:lnTo>
                    <a:lnTo>
                      <a:pt x="687" y="767"/>
                    </a:lnTo>
                    <a:lnTo>
                      <a:pt x="684" y="766"/>
                    </a:lnTo>
                    <a:lnTo>
                      <a:pt x="684" y="770"/>
                    </a:lnTo>
                    <a:lnTo>
                      <a:pt x="686" y="772"/>
                    </a:lnTo>
                    <a:lnTo>
                      <a:pt x="686" y="774"/>
                    </a:lnTo>
                    <a:lnTo>
                      <a:pt x="684" y="775"/>
                    </a:lnTo>
                    <a:lnTo>
                      <a:pt x="681" y="774"/>
                    </a:lnTo>
                    <a:lnTo>
                      <a:pt x="681" y="774"/>
                    </a:lnTo>
                    <a:lnTo>
                      <a:pt x="679" y="772"/>
                    </a:lnTo>
                    <a:lnTo>
                      <a:pt x="676" y="775"/>
                    </a:lnTo>
                    <a:lnTo>
                      <a:pt x="676" y="775"/>
                    </a:lnTo>
                    <a:lnTo>
                      <a:pt x="681" y="777"/>
                    </a:lnTo>
                    <a:lnTo>
                      <a:pt x="682" y="779"/>
                    </a:lnTo>
                    <a:lnTo>
                      <a:pt x="682" y="782"/>
                    </a:lnTo>
                    <a:lnTo>
                      <a:pt x="681" y="784"/>
                    </a:lnTo>
                    <a:lnTo>
                      <a:pt x="679" y="785"/>
                    </a:lnTo>
                    <a:lnTo>
                      <a:pt x="676" y="785"/>
                    </a:lnTo>
                    <a:lnTo>
                      <a:pt x="674" y="787"/>
                    </a:lnTo>
                    <a:lnTo>
                      <a:pt x="674" y="790"/>
                    </a:lnTo>
                    <a:lnTo>
                      <a:pt x="672" y="792"/>
                    </a:lnTo>
                    <a:lnTo>
                      <a:pt x="664" y="795"/>
                    </a:lnTo>
                    <a:lnTo>
                      <a:pt x="659" y="795"/>
                    </a:lnTo>
                    <a:lnTo>
                      <a:pt x="656" y="794"/>
                    </a:lnTo>
                    <a:lnTo>
                      <a:pt x="652" y="797"/>
                    </a:lnTo>
                    <a:lnTo>
                      <a:pt x="651" y="800"/>
                    </a:lnTo>
                    <a:lnTo>
                      <a:pt x="652" y="802"/>
                    </a:lnTo>
                    <a:lnTo>
                      <a:pt x="661" y="799"/>
                    </a:lnTo>
                    <a:lnTo>
                      <a:pt x="666" y="799"/>
                    </a:lnTo>
                    <a:lnTo>
                      <a:pt x="669" y="797"/>
                    </a:lnTo>
                    <a:lnTo>
                      <a:pt x="672" y="797"/>
                    </a:lnTo>
                    <a:lnTo>
                      <a:pt x="674" y="800"/>
                    </a:lnTo>
                    <a:lnTo>
                      <a:pt x="679" y="800"/>
                    </a:lnTo>
                    <a:lnTo>
                      <a:pt x="682" y="800"/>
                    </a:lnTo>
                    <a:lnTo>
                      <a:pt x="687" y="799"/>
                    </a:lnTo>
                    <a:lnTo>
                      <a:pt x="694" y="799"/>
                    </a:lnTo>
                    <a:lnTo>
                      <a:pt x="697" y="800"/>
                    </a:lnTo>
                    <a:lnTo>
                      <a:pt x="702" y="800"/>
                    </a:lnTo>
                    <a:lnTo>
                      <a:pt x="704" y="800"/>
                    </a:lnTo>
                    <a:lnTo>
                      <a:pt x="706" y="802"/>
                    </a:lnTo>
                    <a:lnTo>
                      <a:pt x="707" y="802"/>
                    </a:lnTo>
                    <a:lnTo>
                      <a:pt x="709" y="804"/>
                    </a:lnTo>
                    <a:lnTo>
                      <a:pt x="707" y="805"/>
                    </a:lnTo>
                    <a:lnTo>
                      <a:pt x="704" y="807"/>
                    </a:lnTo>
                    <a:lnTo>
                      <a:pt x="699" y="805"/>
                    </a:lnTo>
                    <a:lnTo>
                      <a:pt x="694" y="807"/>
                    </a:lnTo>
                    <a:lnTo>
                      <a:pt x="691" y="809"/>
                    </a:lnTo>
                    <a:lnTo>
                      <a:pt x="686" y="810"/>
                    </a:lnTo>
                    <a:lnTo>
                      <a:pt x="682" y="812"/>
                    </a:lnTo>
                    <a:lnTo>
                      <a:pt x="679" y="810"/>
                    </a:lnTo>
                    <a:lnTo>
                      <a:pt x="676" y="809"/>
                    </a:lnTo>
                    <a:lnTo>
                      <a:pt x="672" y="809"/>
                    </a:lnTo>
                    <a:lnTo>
                      <a:pt x="669" y="812"/>
                    </a:lnTo>
                    <a:lnTo>
                      <a:pt x="671" y="814"/>
                    </a:lnTo>
                    <a:lnTo>
                      <a:pt x="674" y="812"/>
                    </a:lnTo>
                    <a:lnTo>
                      <a:pt x="676" y="814"/>
                    </a:lnTo>
                    <a:lnTo>
                      <a:pt x="684" y="814"/>
                    </a:lnTo>
                    <a:lnTo>
                      <a:pt x="687" y="815"/>
                    </a:lnTo>
                    <a:lnTo>
                      <a:pt x="689" y="817"/>
                    </a:lnTo>
                    <a:lnTo>
                      <a:pt x="691" y="815"/>
                    </a:lnTo>
                    <a:lnTo>
                      <a:pt x="696" y="810"/>
                    </a:lnTo>
                    <a:lnTo>
                      <a:pt x="696" y="810"/>
                    </a:lnTo>
                    <a:lnTo>
                      <a:pt x="701" y="810"/>
                    </a:lnTo>
                    <a:lnTo>
                      <a:pt x="701" y="810"/>
                    </a:lnTo>
                    <a:lnTo>
                      <a:pt x="702" y="809"/>
                    </a:lnTo>
                    <a:lnTo>
                      <a:pt x="706" y="810"/>
                    </a:lnTo>
                    <a:lnTo>
                      <a:pt x="707" y="810"/>
                    </a:lnTo>
                    <a:lnTo>
                      <a:pt x="711" y="810"/>
                    </a:lnTo>
                    <a:lnTo>
                      <a:pt x="717" y="810"/>
                    </a:lnTo>
                    <a:lnTo>
                      <a:pt x="720" y="809"/>
                    </a:lnTo>
                    <a:lnTo>
                      <a:pt x="727" y="804"/>
                    </a:lnTo>
                    <a:lnTo>
                      <a:pt x="729" y="802"/>
                    </a:lnTo>
                    <a:lnTo>
                      <a:pt x="729" y="804"/>
                    </a:lnTo>
                    <a:lnTo>
                      <a:pt x="729" y="805"/>
                    </a:lnTo>
                    <a:lnTo>
                      <a:pt x="730" y="807"/>
                    </a:lnTo>
                    <a:lnTo>
                      <a:pt x="732" y="804"/>
                    </a:lnTo>
                    <a:lnTo>
                      <a:pt x="734" y="804"/>
                    </a:lnTo>
                    <a:lnTo>
                      <a:pt x="735" y="805"/>
                    </a:lnTo>
                    <a:lnTo>
                      <a:pt x="742" y="810"/>
                    </a:lnTo>
                    <a:lnTo>
                      <a:pt x="749" y="812"/>
                    </a:lnTo>
                    <a:lnTo>
                      <a:pt x="754" y="814"/>
                    </a:lnTo>
                    <a:lnTo>
                      <a:pt x="760" y="815"/>
                    </a:lnTo>
                    <a:lnTo>
                      <a:pt x="764" y="815"/>
                    </a:lnTo>
                    <a:lnTo>
                      <a:pt x="770" y="815"/>
                    </a:lnTo>
                    <a:lnTo>
                      <a:pt x="772" y="815"/>
                    </a:lnTo>
                    <a:lnTo>
                      <a:pt x="777" y="817"/>
                    </a:lnTo>
                    <a:lnTo>
                      <a:pt x="784" y="814"/>
                    </a:lnTo>
                    <a:lnTo>
                      <a:pt x="784" y="815"/>
                    </a:lnTo>
                    <a:lnTo>
                      <a:pt x="782" y="819"/>
                    </a:lnTo>
                    <a:lnTo>
                      <a:pt x="777" y="822"/>
                    </a:lnTo>
                    <a:lnTo>
                      <a:pt x="772" y="822"/>
                    </a:lnTo>
                    <a:lnTo>
                      <a:pt x="770" y="822"/>
                    </a:lnTo>
                    <a:lnTo>
                      <a:pt x="767" y="824"/>
                    </a:lnTo>
                    <a:lnTo>
                      <a:pt x="767" y="827"/>
                    </a:lnTo>
                    <a:lnTo>
                      <a:pt x="769" y="827"/>
                    </a:lnTo>
                    <a:lnTo>
                      <a:pt x="769" y="830"/>
                    </a:lnTo>
                    <a:lnTo>
                      <a:pt x="767" y="830"/>
                    </a:lnTo>
                    <a:lnTo>
                      <a:pt x="765" y="830"/>
                    </a:lnTo>
                    <a:lnTo>
                      <a:pt x="764" y="829"/>
                    </a:lnTo>
                    <a:lnTo>
                      <a:pt x="762" y="829"/>
                    </a:lnTo>
                    <a:lnTo>
                      <a:pt x="760" y="830"/>
                    </a:lnTo>
                    <a:lnTo>
                      <a:pt x="760" y="832"/>
                    </a:lnTo>
                    <a:lnTo>
                      <a:pt x="757" y="830"/>
                    </a:lnTo>
                    <a:lnTo>
                      <a:pt x="754" y="830"/>
                    </a:lnTo>
                    <a:lnTo>
                      <a:pt x="752" y="832"/>
                    </a:lnTo>
                    <a:lnTo>
                      <a:pt x="752" y="834"/>
                    </a:lnTo>
                    <a:lnTo>
                      <a:pt x="754" y="835"/>
                    </a:lnTo>
                    <a:lnTo>
                      <a:pt x="754" y="837"/>
                    </a:lnTo>
                    <a:lnTo>
                      <a:pt x="752" y="839"/>
                    </a:lnTo>
                    <a:lnTo>
                      <a:pt x="749" y="840"/>
                    </a:lnTo>
                    <a:lnTo>
                      <a:pt x="747" y="839"/>
                    </a:lnTo>
                    <a:lnTo>
                      <a:pt x="745" y="837"/>
                    </a:lnTo>
                    <a:lnTo>
                      <a:pt x="744" y="839"/>
                    </a:lnTo>
                    <a:lnTo>
                      <a:pt x="745" y="840"/>
                    </a:lnTo>
                    <a:lnTo>
                      <a:pt x="744" y="844"/>
                    </a:lnTo>
                    <a:lnTo>
                      <a:pt x="742" y="844"/>
                    </a:lnTo>
                    <a:lnTo>
                      <a:pt x="740" y="844"/>
                    </a:lnTo>
                    <a:lnTo>
                      <a:pt x="737" y="847"/>
                    </a:lnTo>
                    <a:lnTo>
                      <a:pt x="734" y="845"/>
                    </a:lnTo>
                    <a:lnTo>
                      <a:pt x="734" y="844"/>
                    </a:lnTo>
                    <a:lnTo>
                      <a:pt x="732" y="844"/>
                    </a:lnTo>
                    <a:lnTo>
                      <a:pt x="732" y="847"/>
                    </a:lnTo>
                    <a:lnTo>
                      <a:pt x="732" y="849"/>
                    </a:lnTo>
                    <a:lnTo>
                      <a:pt x="730" y="854"/>
                    </a:lnTo>
                    <a:lnTo>
                      <a:pt x="727" y="852"/>
                    </a:lnTo>
                    <a:lnTo>
                      <a:pt x="727" y="849"/>
                    </a:lnTo>
                    <a:lnTo>
                      <a:pt x="724" y="850"/>
                    </a:lnTo>
                    <a:lnTo>
                      <a:pt x="724" y="852"/>
                    </a:lnTo>
                    <a:lnTo>
                      <a:pt x="725" y="854"/>
                    </a:lnTo>
                    <a:lnTo>
                      <a:pt x="725" y="857"/>
                    </a:lnTo>
                    <a:lnTo>
                      <a:pt x="720" y="859"/>
                    </a:lnTo>
                    <a:lnTo>
                      <a:pt x="719" y="859"/>
                    </a:lnTo>
                    <a:lnTo>
                      <a:pt x="717" y="857"/>
                    </a:lnTo>
                    <a:lnTo>
                      <a:pt x="714" y="855"/>
                    </a:lnTo>
                    <a:lnTo>
                      <a:pt x="712" y="855"/>
                    </a:lnTo>
                    <a:lnTo>
                      <a:pt x="712" y="857"/>
                    </a:lnTo>
                    <a:lnTo>
                      <a:pt x="714" y="860"/>
                    </a:lnTo>
                    <a:lnTo>
                      <a:pt x="714" y="862"/>
                    </a:lnTo>
                    <a:lnTo>
                      <a:pt x="712" y="864"/>
                    </a:lnTo>
                    <a:lnTo>
                      <a:pt x="707" y="865"/>
                    </a:lnTo>
                    <a:lnTo>
                      <a:pt x="706" y="867"/>
                    </a:lnTo>
                    <a:lnTo>
                      <a:pt x="701" y="867"/>
                    </a:lnTo>
                    <a:lnTo>
                      <a:pt x="699" y="870"/>
                    </a:lnTo>
                    <a:lnTo>
                      <a:pt x="697" y="872"/>
                    </a:lnTo>
                    <a:lnTo>
                      <a:pt x="696" y="872"/>
                    </a:lnTo>
                    <a:lnTo>
                      <a:pt x="694" y="870"/>
                    </a:lnTo>
                    <a:lnTo>
                      <a:pt x="691" y="870"/>
                    </a:lnTo>
                    <a:lnTo>
                      <a:pt x="687" y="872"/>
                    </a:lnTo>
                    <a:lnTo>
                      <a:pt x="684" y="872"/>
                    </a:lnTo>
                    <a:lnTo>
                      <a:pt x="682" y="873"/>
                    </a:lnTo>
                    <a:lnTo>
                      <a:pt x="681" y="875"/>
                    </a:lnTo>
                    <a:lnTo>
                      <a:pt x="677" y="877"/>
                    </a:lnTo>
                    <a:lnTo>
                      <a:pt x="676" y="875"/>
                    </a:lnTo>
                    <a:lnTo>
                      <a:pt x="674" y="873"/>
                    </a:lnTo>
                    <a:lnTo>
                      <a:pt x="672" y="873"/>
                    </a:lnTo>
                    <a:lnTo>
                      <a:pt x="669" y="878"/>
                    </a:lnTo>
                    <a:lnTo>
                      <a:pt x="667" y="877"/>
                    </a:lnTo>
                    <a:lnTo>
                      <a:pt x="666" y="873"/>
                    </a:lnTo>
                    <a:lnTo>
                      <a:pt x="664" y="873"/>
                    </a:lnTo>
                    <a:lnTo>
                      <a:pt x="664" y="877"/>
                    </a:lnTo>
                    <a:lnTo>
                      <a:pt x="661" y="878"/>
                    </a:lnTo>
                    <a:lnTo>
                      <a:pt x="659" y="877"/>
                    </a:lnTo>
                    <a:lnTo>
                      <a:pt x="659" y="875"/>
                    </a:lnTo>
                    <a:lnTo>
                      <a:pt x="657" y="875"/>
                    </a:lnTo>
                    <a:lnTo>
                      <a:pt x="657" y="878"/>
                    </a:lnTo>
                    <a:lnTo>
                      <a:pt x="656" y="878"/>
                    </a:lnTo>
                    <a:lnTo>
                      <a:pt x="652" y="878"/>
                    </a:lnTo>
                    <a:lnTo>
                      <a:pt x="649" y="878"/>
                    </a:lnTo>
                    <a:lnTo>
                      <a:pt x="649" y="882"/>
                    </a:lnTo>
                    <a:lnTo>
                      <a:pt x="649" y="883"/>
                    </a:lnTo>
                    <a:lnTo>
                      <a:pt x="646" y="883"/>
                    </a:lnTo>
                    <a:lnTo>
                      <a:pt x="644" y="882"/>
                    </a:lnTo>
                    <a:lnTo>
                      <a:pt x="642" y="882"/>
                    </a:lnTo>
                    <a:lnTo>
                      <a:pt x="642" y="885"/>
                    </a:lnTo>
                    <a:lnTo>
                      <a:pt x="641" y="885"/>
                    </a:lnTo>
                    <a:lnTo>
                      <a:pt x="639" y="883"/>
                    </a:lnTo>
                    <a:lnTo>
                      <a:pt x="637" y="883"/>
                    </a:lnTo>
                    <a:lnTo>
                      <a:pt x="637" y="887"/>
                    </a:lnTo>
                    <a:lnTo>
                      <a:pt x="636" y="888"/>
                    </a:lnTo>
                    <a:lnTo>
                      <a:pt x="634" y="890"/>
                    </a:lnTo>
                    <a:lnTo>
                      <a:pt x="631" y="890"/>
                    </a:lnTo>
                    <a:lnTo>
                      <a:pt x="629" y="888"/>
                    </a:lnTo>
                    <a:lnTo>
                      <a:pt x="626" y="883"/>
                    </a:lnTo>
                    <a:lnTo>
                      <a:pt x="622" y="882"/>
                    </a:lnTo>
                    <a:lnTo>
                      <a:pt x="621" y="883"/>
                    </a:lnTo>
                    <a:lnTo>
                      <a:pt x="621" y="885"/>
                    </a:lnTo>
                    <a:lnTo>
                      <a:pt x="619" y="885"/>
                    </a:lnTo>
                    <a:lnTo>
                      <a:pt x="617" y="888"/>
                    </a:lnTo>
                    <a:lnTo>
                      <a:pt x="614" y="890"/>
                    </a:lnTo>
                    <a:lnTo>
                      <a:pt x="612" y="890"/>
                    </a:lnTo>
                    <a:lnTo>
                      <a:pt x="611" y="888"/>
                    </a:lnTo>
                    <a:lnTo>
                      <a:pt x="609" y="892"/>
                    </a:lnTo>
                    <a:lnTo>
                      <a:pt x="606" y="892"/>
                    </a:lnTo>
                    <a:lnTo>
                      <a:pt x="601" y="892"/>
                    </a:lnTo>
                    <a:lnTo>
                      <a:pt x="599" y="888"/>
                    </a:lnTo>
                    <a:lnTo>
                      <a:pt x="598" y="888"/>
                    </a:lnTo>
                    <a:lnTo>
                      <a:pt x="596" y="890"/>
                    </a:lnTo>
                    <a:lnTo>
                      <a:pt x="596" y="892"/>
                    </a:lnTo>
                    <a:lnTo>
                      <a:pt x="593" y="892"/>
                    </a:lnTo>
                    <a:lnTo>
                      <a:pt x="589" y="890"/>
                    </a:lnTo>
                    <a:lnTo>
                      <a:pt x="588" y="887"/>
                    </a:lnTo>
                    <a:lnTo>
                      <a:pt x="589" y="883"/>
                    </a:lnTo>
                    <a:lnTo>
                      <a:pt x="588" y="882"/>
                    </a:lnTo>
                    <a:lnTo>
                      <a:pt x="584" y="880"/>
                    </a:lnTo>
                    <a:lnTo>
                      <a:pt x="583" y="877"/>
                    </a:lnTo>
                    <a:lnTo>
                      <a:pt x="583" y="873"/>
                    </a:lnTo>
                    <a:lnTo>
                      <a:pt x="579" y="870"/>
                    </a:lnTo>
                    <a:lnTo>
                      <a:pt x="579" y="867"/>
                    </a:lnTo>
                    <a:lnTo>
                      <a:pt x="578" y="865"/>
                    </a:lnTo>
                    <a:lnTo>
                      <a:pt x="574" y="865"/>
                    </a:lnTo>
                    <a:lnTo>
                      <a:pt x="574" y="868"/>
                    </a:lnTo>
                    <a:lnTo>
                      <a:pt x="576" y="870"/>
                    </a:lnTo>
                    <a:lnTo>
                      <a:pt x="578" y="875"/>
                    </a:lnTo>
                    <a:lnTo>
                      <a:pt x="579" y="877"/>
                    </a:lnTo>
                    <a:lnTo>
                      <a:pt x="581" y="878"/>
                    </a:lnTo>
                    <a:lnTo>
                      <a:pt x="581" y="883"/>
                    </a:lnTo>
                    <a:lnTo>
                      <a:pt x="579" y="887"/>
                    </a:lnTo>
                    <a:lnTo>
                      <a:pt x="581" y="887"/>
                    </a:lnTo>
                    <a:lnTo>
                      <a:pt x="583" y="887"/>
                    </a:lnTo>
                    <a:lnTo>
                      <a:pt x="584" y="892"/>
                    </a:lnTo>
                    <a:lnTo>
                      <a:pt x="583" y="897"/>
                    </a:lnTo>
                    <a:lnTo>
                      <a:pt x="581" y="900"/>
                    </a:lnTo>
                    <a:lnTo>
                      <a:pt x="578" y="900"/>
                    </a:lnTo>
                    <a:lnTo>
                      <a:pt x="576" y="900"/>
                    </a:lnTo>
                    <a:lnTo>
                      <a:pt x="574" y="900"/>
                    </a:lnTo>
                    <a:lnTo>
                      <a:pt x="571" y="902"/>
                    </a:lnTo>
                    <a:lnTo>
                      <a:pt x="568" y="905"/>
                    </a:lnTo>
                    <a:lnTo>
                      <a:pt x="566" y="907"/>
                    </a:lnTo>
                    <a:lnTo>
                      <a:pt x="563" y="905"/>
                    </a:lnTo>
                    <a:lnTo>
                      <a:pt x="561" y="907"/>
                    </a:lnTo>
                    <a:lnTo>
                      <a:pt x="561" y="908"/>
                    </a:lnTo>
                    <a:lnTo>
                      <a:pt x="561" y="910"/>
                    </a:lnTo>
                    <a:lnTo>
                      <a:pt x="558" y="912"/>
                    </a:lnTo>
                    <a:lnTo>
                      <a:pt x="556" y="913"/>
                    </a:lnTo>
                    <a:lnTo>
                      <a:pt x="554" y="915"/>
                    </a:lnTo>
                    <a:lnTo>
                      <a:pt x="554" y="918"/>
                    </a:lnTo>
                    <a:lnTo>
                      <a:pt x="554" y="920"/>
                    </a:lnTo>
                    <a:lnTo>
                      <a:pt x="553" y="918"/>
                    </a:lnTo>
                    <a:lnTo>
                      <a:pt x="549" y="917"/>
                    </a:lnTo>
                    <a:lnTo>
                      <a:pt x="551" y="918"/>
                    </a:lnTo>
                    <a:lnTo>
                      <a:pt x="553" y="920"/>
                    </a:lnTo>
                    <a:lnTo>
                      <a:pt x="551" y="923"/>
                    </a:lnTo>
                    <a:lnTo>
                      <a:pt x="549" y="923"/>
                    </a:lnTo>
                    <a:lnTo>
                      <a:pt x="548" y="922"/>
                    </a:lnTo>
                    <a:lnTo>
                      <a:pt x="546" y="922"/>
                    </a:lnTo>
                    <a:lnTo>
                      <a:pt x="544" y="923"/>
                    </a:lnTo>
                    <a:lnTo>
                      <a:pt x="546" y="925"/>
                    </a:lnTo>
                    <a:lnTo>
                      <a:pt x="546" y="927"/>
                    </a:lnTo>
                    <a:lnTo>
                      <a:pt x="544" y="928"/>
                    </a:lnTo>
                    <a:lnTo>
                      <a:pt x="541" y="930"/>
                    </a:lnTo>
                    <a:lnTo>
                      <a:pt x="534" y="935"/>
                    </a:lnTo>
                    <a:lnTo>
                      <a:pt x="534" y="938"/>
                    </a:lnTo>
                    <a:lnTo>
                      <a:pt x="536" y="942"/>
                    </a:lnTo>
                    <a:lnTo>
                      <a:pt x="534" y="943"/>
                    </a:lnTo>
                    <a:lnTo>
                      <a:pt x="531" y="948"/>
                    </a:lnTo>
                    <a:lnTo>
                      <a:pt x="528" y="950"/>
                    </a:lnTo>
                    <a:lnTo>
                      <a:pt x="528" y="948"/>
                    </a:lnTo>
                    <a:lnTo>
                      <a:pt x="526" y="947"/>
                    </a:lnTo>
                    <a:lnTo>
                      <a:pt x="528" y="945"/>
                    </a:lnTo>
                    <a:lnTo>
                      <a:pt x="524" y="945"/>
                    </a:lnTo>
                    <a:lnTo>
                      <a:pt x="523" y="947"/>
                    </a:lnTo>
                    <a:lnTo>
                      <a:pt x="523" y="950"/>
                    </a:lnTo>
                    <a:lnTo>
                      <a:pt x="523" y="952"/>
                    </a:lnTo>
                    <a:lnTo>
                      <a:pt x="523" y="953"/>
                    </a:lnTo>
                    <a:lnTo>
                      <a:pt x="516" y="958"/>
                    </a:lnTo>
                    <a:lnTo>
                      <a:pt x="514" y="960"/>
                    </a:lnTo>
                    <a:lnTo>
                      <a:pt x="513" y="958"/>
                    </a:lnTo>
                    <a:lnTo>
                      <a:pt x="513" y="957"/>
                    </a:lnTo>
                    <a:lnTo>
                      <a:pt x="511" y="955"/>
                    </a:lnTo>
                    <a:lnTo>
                      <a:pt x="510" y="955"/>
                    </a:lnTo>
                    <a:lnTo>
                      <a:pt x="508" y="957"/>
                    </a:lnTo>
                    <a:lnTo>
                      <a:pt x="506" y="957"/>
                    </a:lnTo>
                    <a:lnTo>
                      <a:pt x="503" y="955"/>
                    </a:lnTo>
                    <a:lnTo>
                      <a:pt x="501" y="953"/>
                    </a:lnTo>
                    <a:lnTo>
                      <a:pt x="500" y="953"/>
                    </a:lnTo>
                    <a:lnTo>
                      <a:pt x="498" y="953"/>
                    </a:lnTo>
                    <a:lnTo>
                      <a:pt x="500" y="955"/>
                    </a:lnTo>
                    <a:lnTo>
                      <a:pt x="501" y="957"/>
                    </a:lnTo>
                    <a:lnTo>
                      <a:pt x="503" y="960"/>
                    </a:lnTo>
                    <a:lnTo>
                      <a:pt x="503" y="963"/>
                    </a:lnTo>
                    <a:lnTo>
                      <a:pt x="501" y="965"/>
                    </a:lnTo>
                    <a:lnTo>
                      <a:pt x="500" y="965"/>
                    </a:lnTo>
                    <a:lnTo>
                      <a:pt x="493" y="968"/>
                    </a:lnTo>
                    <a:lnTo>
                      <a:pt x="490" y="971"/>
                    </a:lnTo>
                    <a:lnTo>
                      <a:pt x="486" y="971"/>
                    </a:lnTo>
                    <a:lnTo>
                      <a:pt x="483" y="970"/>
                    </a:lnTo>
                    <a:lnTo>
                      <a:pt x="485" y="968"/>
                    </a:lnTo>
                    <a:lnTo>
                      <a:pt x="485" y="966"/>
                    </a:lnTo>
                    <a:lnTo>
                      <a:pt x="483" y="965"/>
                    </a:lnTo>
                    <a:lnTo>
                      <a:pt x="481" y="965"/>
                    </a:lnTo>
                    <a:lnTo>
                      <a:pt x="481" y="968"/>
                    </a:lnTo>
                    <a:lnTo>
                      <a:pt x="481" y="970"/>
                    </a:lnTo>
                    <a:lnTo>
                      <a:pt x="480" y="971"/>
                    </a:lnTo>
                    <a:lnTo>
                      <a:pt x="478" y="971"/>
                    </a:lnTo>
                    <a:lnTo>
                      <a:pt x="475" y="973"/>
                    </a:lnTo>
                    <a:lnTo>
                      <a:pt x="471" y="971"/>
                    </a:lnTo>
                    <a:lnTo>
                      <a:pt x="468" y="968"/>
                    </a:lnTo>
                    <a:lnTo>
                      <a:pt x="468" y="966"/>
                    </a:lnTo>
                    <a:lnTo>
                      <a:pt x="470" y="963"/>
                    </a:lnTo>
                    <a:lnTo>
                      <a:pt x="470" y="962"/>
                    </a:lnTo>
                    <a:lnTo>
                      <a:pt x="468" y="962"/>
                    </a:lnTo>
                    <a:lnTo>
                      <a:pt x="466" y="965"/>
                    </a:lnTo>
                    <a:lnTo>
                      <a:pt x="466" y="968"/>
                    </a:lnTo>
                    <a:lnTo>
                      <a:pt x="466" y="971"/>
                    </a:lnTo>
                    <a:lnTo>
                      <a:pt x="465" y="973"/>
                    </a:lnTo>
                    <a:lnTo>
                      <a:pt x="463" y="973"/>
                    </a:lnTo>
                    <a:lnTo>
                      <a:pt x="458" y="966"/>
                    </a:lnTo>
                    <a:lnTo>
                      <a:pt x="458" y="963"/>
                    </a:lnTo>
                    <a:lnTo>
                      <a:pt x="460" y="960"/>
                    </a:lnTo>
                    <a:lnTo>
                      <a:pt x="463" y="957"/>
                    </a:lnTo>
                    <a:lnTo>
                      <a:pt x="465" y="955"/>
                    </a:lnTo>
                    <a:lnTo>
                      <a:pt x="463" y="953"/>
                    </a:lnTo>
                    <a:lnTo>
                      <a:pt x="460" y="953"/>
                    </a:lnTo>
                    <a:lnTo>
                      <a:pt x="456" y="950"/>
                    </a:lnTo>
                    <a:lnTo>
                      <a:pt x="456" y="948"/>
                    </a:lnTo>
                    <a:lnTo>
                      <a:pt x="456" y="948"/>
                    </a:lnTo>
                    <a:lnTo>
                      <a:pt x="453" y="950"/>
                    </a:lnTo>
                    <a:lnTo>
                      <a:pt x="451" y="952"/>
                    </a:lnTo>
                    <a:lnTo>
                      <a:pt x="451" y="953"/>
                    </a:lnTo>
                    <a:lnTo>
                      <a:pt x="455" y="957"/>
                    </a:lnTo>
                    <a:lnTo>
                      <a:pt x="455" y="958"/>
                    </a:lnTo>
                    <a:lnTo>
                      <a:pt x="453" y="962"/>
                    </a:lnTo>
                    <a:lnTo>
                      <a:pt x="451" y="965"/>
                    </a:lnTo>
                    <a:lnTo>
                      <a:pt x="448" y="966"/>
                    </a:lnTo>
                    <a:lnTo>
                      <a:pt x="446" y="968"/>
                    </a:lnTo>
                    <a:lnTo>
                      <a:pt x="445" y="963"/>
                    </a:lnTo>
                    <a:lnTo>
                      <a:pt x="443" y="963"/>
                    </a:lnTo>
                    <a:lnTo>
                      <a:pt x="441" y="965"/>
                    </a:lnTo>
                    <a:lnTo>
                      <a:pt x="441" y="968"/>
                    </a:lnTo>
                    <a:lnTo>
                      <a:pt x="445" y="973"/>
                    </a:lnTo>
                    <a:lnTo>
                      <a:pt x="446" y="975"/>
                    </a:lnTo>
                    <a:lnTo>
                      <a:pt x="446" y="976"/>
                    </a:lnTo>
                    <a:lnTo>
                      <a:pt x="445" y="978"/>
                    </a:lnTo>
                    <a:lnTo>
                      <a:pt x="445" y="980"/>
                    </a:lnTo>
                    <a:lnTo>
                      <a:pt x="441" y="981"/>
                    </a:lnTo>
                    <a:lnTo>
                      <a:pt x="438" y="981"/>
                    </a:lnTo>
                    <a:lnTo>
                      <a:pt x="436" y="980"/>
                    </a:lnTo>
                    <a:lnTo>
                      <a:pt x="435" y="980"/>
                    </a:lnTo>
                    <a:lnTo>
                      <a:pt x="431" y="983"/>
                    </a:lnTo>
                    <a:lnTo>
                      <a:pt x="428" y="985"/>
                    </a:lnTo>
                    <a:lnTo>
                      <a:pt x="426" y="983"/>
                    </a:lnTo>
                    <a:lnTo>
                      <a:pt x="425" y="980"/>
                    </a:lnTo>
                    <a:lnTo>
                      <a:pt x="423" y="976"/>
                    </a:lnTo>
                    <a:lnTo>
                      <a:pt x="423" y="976"/>
                    </a:lnTo>
                    <a:lnTo>
                      <a:pt x="421" y="978"/>
                    </a:lnTo>
                    <a:lnTo>
                      <a:pt x="421" y="981"/>
                    </a:lnTo>
                    <a:lnTo>
                      <a:pt x="420" y="983"/>
                    </a:lnTo>
                    <a:lnTo>
                      <a:pt x="416" y="983"/>
                    </a:lnTo>
                    <a:lnTo>
                      <a:pt x="415" y="980"/>
                    </a:lnTo>
                    <a:lnTo>
                      <a:pt x="413" y="976"/>
                    </a:lnTo>
                    <a:lnTo>
                      <a:pt x="412" y="978"/>
                    </a:lnTo>
                    <a:lnTo>
                      <a:pt x="412" y="980"/>
                    </a:lnTo>
                    <a:lnTo>
                      <a:pt x="408" y="980"/>
                    </a:lnTo>
                    <a:lnTo>
                      <a:pt x="407" y="981"/>
                    </a:lnTo>
                    <a:lnTo>
                      <a:pt x="407" y="983"/>
                    </a:lnTo>
                    <a:lnTo>
                      <a:pt x="408" y="986"/>
                    </a:lnTo>
                    <a:lnTo>
                      <a:pt x="408" y="990"/>
                    </a:lnTo>
                    <a:lnTo>
                      <a:pt x="407" y="995"/>
                    </a:lnTo>
                    <a:lnTo>
                      <a:pt x="402" y="1000"/>
                    </a:lnTo>
                    <a:lnTo>
                      <a:pt x="398" y="1000"/>
                    </a:lnTo>
                    <a:lnTo>
                      <a:pt x="397" y="1000"/>
                    </a:lnTo>
                    <a:lnTo>
                      <a:pt x="395" y="995"/>
                    </a:lnTo>
                    <a:lnTo>
                      <a:pt x="393" y="993"/>
                    </a:lnTo>
                    <a:lnTo>
                      <a:pt x="390" y="995"/>
                    </a:lnTo>
                    <a:lnTo>
                      <a:pt x="390" y="996"/>
                    </a:lnTo>
                    <a:lnTo>
                      <a:pt x="387" y="995"/>
                    </a:lnTo>
                    <a:lnTo>
                      <a:pt x="385" y="993"/>
                    </a:lnTo>
                    <a:lnTo>
                      <a:pt x="383" y="991"/>
                    </a:lnTo>
                    <a:lnTo>
                      <a:pt x="383" y="993"/>
                    </a:lnTo>
                    <a:lnTo>
                      <a:pt x="383" y="995"/>
                    </a:lnTo>
                    <a:lnTo>
                      <a:pt x="385" y="998"/>
                    </a:lnTo>
                    <a:lnTo>
                      <a:pt x="383" y="1001"/>
                    </a:lnTo>
                    <a:lnTo>
                      <a:pt x="383" y="1003"/>
                    </a:lnTo>
                    <a:lnTo>
                      <a:pt x="383" y="1005"/>
                    </a:lnTo>
                    <a:lnTo>
                      <a:pt x="387" y="1008"/>
                    </a:lnTo>
                    <a:lnTo>
                      <a:pt x="388" y="1011"/>
                    </a:lnTo>
                    <a:lnTo>
                      <a:pt x="388" y="1018"/>
                    </a:lnTo>
                    <a:lnTo>
                      <a:pt x="388" y="1021"/>
                    </a:lnTo>
                    <a:lnTo>
                      <a:pt x="385" y="1020"/>
                    </a:lnTo>
                    <a:lnTo>
                      <a:pt x="383" y="1020"/>
                    </a:lnTo>
                    <a:lnTo>
                      <a:pt x="382" y="1021"/>
                    </a:lnTo>
                    <a:lnTo>
                      <a:pt x="378" y="1023"/>
                    </a:lnTo>
                    <a:lnTo>
                      <a:pt x="373" y="1021"/>
                    </a:lnTo>
                    <a:lnTo>
                      <a:pt x="368" y="1021"/>
                    </a:lnTo>
                    <a:lnTo>
                      <a:pt x="367" y="1023"/>
                    </a:lnTo>
                    <a:lnTo>
                      <a:pt x="368" y="1025"/>
                    </a:lnTo>
                    <a:lnTo>
                      <a:pt x="373" y="1028"/>
                    </a:lnTo>
                    <a:lnTo>
                      <a:pt x="377" y="1028"/>
                    </a:lnTo>
                    <a:lnTo>
                      <a:pt x="380" y="1030"/>
                    </a:lnTo>
                    <a:lnTo>
                      <a:pt x="382" y="1031"/>
                    </a:lnTo>
                    <a:lnTo>
                      <a:pt x="383" y="1031"/>
                    </a:lnTo>
                    <a:lnTo>
                      <a:pt x="385" y="1031"/>
                    </a:lnTo>
                    <a:lnTo>
                      <a:pt x="385" y="1033"/>
                    </a:lnTo>
                    <a:lnTo>
                      <a:pt x="385" y="1036"/>
                    </a:lnTo>
                    <a:lnTo>
                      <a:pt x="382" y="1036"/>
                    </a:lnTo>
                    <a:lnTo>
                      <a:pt x="380" y="1036"/>
                    </a:lnTo>
                    <a:lnTo>
                      <a:pt x="380" y="1038"/>
                    </a:lnTo>
                    <a:lnTo>
                      <a:pt x="382" y="1040"/>
                    </a:lnTo>
                    <a:lnTo>
                      <a:pt x="383" y="1041"/>
                    </a:lnTo>
                    <a:lnTo>
                      <a:pt x="382" y="1045"/>
                    </a:lnTo>
                    <a:lnTo>
                      <a:pt x="382" y="1046"/>
                    </a:lnTo>
                    <a:lnTo>
                      <a:pt x="382" y="1048"/>
                    </a:lnTo>
                    <a:lnTo>
                      <a:pt x="380" y="1050"/>
                    </a:lnTo>
                    <a:lnTo>
                      <a:pt x="377" y="1048"/>
                    </a:lnTo>
                    <a:lnTo>
                      <a:pt x="373" y="1045"/>
                    </a:lnTo>
                    <a:lnTo>
                      <a:pt x="372" y="1045"/>
                    </a:lnTo>
                    <a:lnTo>
                      <a:pt x="370" y="1043"/>
                    </a:lnTo>
                    <a:lnTo>
                      <a:pt x="367" y="1041"/>
                    </a:lnTo>
                    <a:lnTo>
                      <a:pt x="363" y="1041"/>
                    </a:lnTo>
                    <a:lnTo>
                      <a:pt x="363" y="1041"/>
                    </a:lnTo>
                    <a:lnTo>
                      <a:pt x="362" y="1045"/>
                    </a:lnTo>
                    <a:lnTo>
                      <a:pt x="365" y="1045"/>
                    </a:lnTo>
                    <a:lnTo>
                      <a:pt x="368" y="1045"/>
                    </a:lnTo>
                    <a:lnTo>
                      <a:pt x="372" y="1048"/>
                    </a:lnTo>
                    <a:lnTo>
                      <a:pt x="375" y="1050"/>
                    </a:lnTo>
                    <a:lnTo>
                      <a:pt x="378" y="1050"/>
                    </a:lnTo>
                    <a:lnTo>
                      <a:pt x="380" y="1051"/>
                    </a:lnTo>
                    <a:lnTo>
                      <a:pt x="378" y="1055"/>
                    </a:lnTo>
                    <a:lnTo>
                      <a:pt x="375" y="1056"/>
                    </a:lnTo>
                    <a:lnTo>
                      <a:pt x="372" y="1056"/>
                    </a:lnTo>
                    <a:lnTo>
                      <a:pt x="370" y="1058"/>
                    </a:lnTo>
                    <a:lnTo>
                      <a:pt x="367" y="1056"/>
                    </a:lnTo>
                    <a:lnTo>
                      <a:pt x="362" y="1053"/>
                    </a:lnTo>
                    <a:lnTo>
                      <a:pt x="360" y="1051"/>
                    </a:lnTo>
                    <a:lnTo>
                      <a:pt x="358" y="1051"/>
                    </a:lnTo>
                    <a:lnTo>
                      <a:pt x="357" y="1051"/>
                    </a:lnTo>
                    <a:lnTo>
                      <a:pt x="355" y="1055"/>
                    </a:lnTo>
                    <a:lnTo>
                      <a:pt x="355" y="1058"/>
                    </a:lnTo>
                    <a:lnTo>
                      <a:pt x="358" y="1060"/>
                    </a:lnTo>
                    <a:lnTo>
                      <a:pt x="363" y="1061"/>
                    </a:lnTo>
                    <a:lnTo>
                      <a:pt x="363" y="1065"/>
                    </a:lnTo>
                    <a:lnTo>
                      <a:pt x="363" y="1066"/>
                    </a:lnTo>
                    <a:lnTo>
                      <a:pt x="362" y="1066"/>
                    </a:lnTo>
                    <a:lnTo>
                      <a:pt x="360" y="1065"/>
                    </a:lnTo>
                    <a:lnTo>
                      <a:pt x="357" y="1065"/>
                    </a:lnTo>
                    <a:lnTo>
                      <a:pt x="353" y="1061"/>
                    </a:lnTo>
                    <a:lnTo>
                      <a:pt x="350" y="1060"/>
                    </a:lnTo>
                    <a:lnTo>
                      <a:pt x="350" y="1060"/>
                    </a:lnTo>
                    <a:lnTo>
                      <a:pt x="350" y="1063"/>
                    </a:lnTo>
                    <a:lnTo>
                      <a:pt x="353" y="1065"/>
                    </a:lnTo>
                    <a:lnTo>
                      <a:pt x="358" y="1066"/>
                    </a:lnTo>
                    <a:lnTo>
                      <a:pt x="358" y="1069"/>
                    </a:lnTo>
                    <a:lnTo>
                      <a:pt x="358" y="1071"/>
                    </a:lnTo>
                    <a:lnTo>
                      <a:pt x="357" y="1071"/>
                    </a:lnTo>
                    <a:lnTo>
                      <a:pt x="352" y="1071"/>
                    </a:lnTo>
                    <a:lnTo>
                      <a:pt x="350" y="1069"/>
                    </a:lnTo>
                    <a:lnTo>
                      <a:pt x="350" y="1066"/>
                    </a:lnTo>
                    <a:lnTo>
                      <a:pt x="347" y="1065"/>
                    </a:lnTo>
                    <a:lnTo>
                      <a:pt x="345" y="1065"/>
                    </a:lnTo>
                    <a:lnTo>
                      <a:pt x="343" y="1066"/>
                    </a:lnTo>
                    <a:lnTo>
                      <a:pt x="343" y="1068"/>
                    </a:lnTo>
                    <a:lnTo>
                      <a:pt x="345" y="1069"/>
                    </a:lnTo>
                    <a:lnTo>
                      <a:pt x="347" y="1073"/>
                    </a:lnTo>
                    <a:lnTo>
                      <a:pt x="347" y="1073"/>
                    </a:lnTo>
                    <a:lnTo>
                      <a:pt x="347" y="1074"/>
                    </a:lnTo>
                    <a:lnTo>
                      <a:pt x="353" y="1074"/>
                    </a:lnTo>
                    <a:lnTo>
                      <a:pt x="357" y="1076"/>
                    </a:lnTo>
                    <a:lnTo>
                      <a:pt x="358" y="1078"/>
                    </a:lnTo>
                    <a:lnTo>
                      <a:pt x="357" y="1079"/>
                    </a:lnTo>
                    <a:lnTo>
                      <a:pt x="355" y="1081"/>
                    </a:lnTo>
                    <a:lnTo>
                      <a:pt x="353" y="1083"/>
                    </a:lnTo>
                    <a:lnTo>
                      <a:pt x="350" y="1083"/>
                    </a:lnTo>
                    <a:lnTo>
                      <a:pt x="348" y="1081"/>
                    </a:lnTo>
                    <a:lnTo>
                      <a:pt x="345" y="1081"/>
                    </a:lnTo>
                    <a:lnTo>
                      <a:pt x="342" y="1079"/>
                    </a:lnTo>
                    <a:lnTo>
                      <a:pt x="342" y="1078"/>
                    </a:lnTo>
                    <a:lnTo>
                      <a:pt x="342" y="1076"/>
                    </a:lnTo>
                    <a:lnTo>
                      <a:pt x="338" y="1076"/>
                    </a:lnTo>
                    <a:lnTo>
                      <a:pt x="337" y="1076"/>
                    </a:lnTo>
                    <a:lnTo>
                      <a:pt x="337" y="1079"/>
                    </a:lnTo>
                    <a:lnTo>
                      <a:pt x="337" y="1081"/>
                    </a:lnTo>
                    <a:lnTo>
                      <a:pt x="335" y="1084"/>
                    </a:lnTo>
                    <a:lnTo>
                      <a:pt x="330" y="1084"/>
                    </a:lnTo>
                    <a:lnTo>
                      <a:pt x="328" y="1083"/>
                    </a:lnTo>
                    <a:lnTo>
                      <a:pt x="327" y="1081"/>
                    </a:lnTo>
                    <a:lnTo>
                      <a:pt x="323" y="1081"/>
                    </a:lnTo>
                    <a:lnTo>
                      <a:pt x="323" y="1083"/>
                    </a:lnTo>
                    <a:lnTo>
                      <a:pt x="325" y="1084"/>
                    </a:lnTo>
                    <a:lnTo>
                      <a:pt x="332" y="1088"/>
                    </a:lnTo>
                    <a:lnTo>
                      <a:pt x="338" y="1089"/>
                    </a:lnTo>
                    <a:lnTo>
                      <a:pt x="340" y="1093"/>
                    </a:lnTo>
                    <a:lnTo>
                      <a:pt x="342" y="1098"/>
                    </a:lnTo>
                    <a:lnTo>
                      <a:pt x="340" y="1098"/>
                    </a:lnTo>
                    <a:lnTo>
                      <a:pt x="337" y="1098"/>
                    </a:lnTo>
                    <a:lnTo>
                      <a:pt x="333" y="1096"/>
                    </a:lnTo>
                    <a:lnTo>
                      <a:pt x="328" y="1091"/>
                    </a:lnTo>
                    <a:lnTo>
                      <a:pt x="327" y="1089"/>
                    </a:lnTo>
                    <a:lnTo>
                      <a:pt x="323" y="1091"/>
                    </a:lnTo>
                    <a:lnTo>
                      <a:pt x="323" y="1091"/>
                    </a:lnTo>
                    <a:lnTo>
                      <a:pt x="325" y="1093"/>
                    </a:lnTo>
                    <a:lnTo>
                      <a:pt x="330" y="1094"/>
                    </a:lnTo>
                    <a:lnTo>
                      <a:pt x="335" y="1098"/>
                    </a:lnTo>
                    <a:lnTo>
                      <a:pt x="338" y="1103"/>
                    </a:lnTo>
                    <a:lnTo>
                      <a:pt x="337" y="1104"/>
                    </a:lnTo>
                    <a:lnTo>
                      <a:pt x="337" y="1108"/>
                    </a:lnTo>
                    <a:lnTo>
                      <a:pt x="337" y="1109"/>
                    </a:lnTo>
                    <a:lnTo>
                      <a:pt x="337" y="1111"/>
                    </a:lnTo>
                    <a:lnTo>
                      <a:pt x="335" y="1113"/>
                    </a:lnTo>
                    <a:lnTo>
                      <a:pt x="335" y="1116"/>
                    </a:lnTo>
                    <a:lnTo>
                      <a:pt x="333" y="1119"/>
                    </a:lnTo>
                    <a:lnTo>
                      <a:pt x="330" y="1119"/>
                    </a:lnTo>
                    <a:lnTo>
                      <a:pt x="328" y="1118"/>
                    </a:lnTo>
                    <a:lnTo>
                      <a:pt x="325" y="1116"/>
                    </a:lnTo>
                    <a:lnTo>
                      <a:pt x="322" y="1114"/>
                    </a:lnTo>
                    <a:lnTo>
                      <a:pt x="320" y="1114"/>
                    </a:lnTo>
                    <a:lnTo>
                      <a:pt x="320" y="1118"/>
                    </a:lnTo>
                    <a:lnTo>
                      <a:pt x="323" y="1119"/>
                    </a:lnTo>
                    <a:lnTo>
                      <a:pt x="328" y="1119"/>
                    </a:lnTo>
                    <a:lnTo>
                      <a:pt x="328" y="1121"/>
                    </a:lnTo>
                    <a:lnTo>
                      <a:pt x="327" y="1124"/>
                    </a:lnTo>
                    <a:lnTo>
                      <a:pt x="323" y="1123"/>
                    </a:lnTo>
                    <a:lnTo>
                      <a:pt x="322" y="1121"/>
                    </a:lnTo>
                    <a:lnTo>
                      <a:pt x="320" y="1123"/>
                    </a:lnTo>
                    <a:lnTo>
                      <a:pt x="320" y="1124"/>
                    </a:lnTo>
                    <a:lnTo>
                      <a:pt x="323" y="1124"/>
                    </a:lnTo>
                    <a:lnTo>
                      <a:pt x="325" y="1126"/>
                    </a:lnTo>
                    <a:lnTo>
                      <a:pt x="325" y="1128"/>
                    </a:lnTo>
                    <a:lnTo>
                      <a:pt x="322" y="1131"/>
                    </a:lnTo>
                    <a:lnTo>
                      <a:pt x="320" y="1131"/>
                    </a:lnTo>
                    <a:lnTo>
                      <a:pt x="318" y="1129"/>
                    </a:lnTo>
                    <a:lnTo>
                      <a:pt x="315" y="1129"/>
                    </a:lnTo>
                    <a:lnTo>
                      <a:pt x="314" y="1129"/>
                    </a:lnTo>
                    <a:lnTo>
                      <a:pt x="314" y="1131"/>
                    </a:lnTo>
                    <a:lnTo>
                      <a:pt x="317" y="1133"/>
                    </a:lnTo>
                    <a:lnTo>
                      <a:pt x="320" y="1134"/>
                    </a:lnTo>
                    <a:lnTo>
                      <a:pt x="320" y="1138"/>
                    </a:lnTo>
                    <a:lnTo>
                      <a:pt x="317" y="1139"/>
                    </a:lnTo>
                    <a:lnTo>
                      <a:pt x="310" y="1138"/>
                    </a:lnTo>
                    <a:lnTo>
                      <a:pt x="309" y="1136"/>
                    </a:lnTo>
                    <a:lnTo>
                      <a:pt x="307" y="1136"/>
                    </a:lnTo>
                    <a:lnTo>
                      <a:pt x="307" y="1138"/>
                    </a:lnTo>
                    <a:lnTo>
                      <a:pt x="310" y="1139"/>
                    </a:lnTo>
                    <a:lnTo>
                      <a:pt x="318" y="1139"/>
                    </a:lnTo>
                    <a:lnTo>
                      <a:pt x="322" y="1141"/>
                    </a:lnTo>
                    <a:lnTo>
                      <a:pt x="323" y="1144"/>
                    </a:lnTo>
                    <a:lnTo>
                      <a:pt x="322" y="1144"/>
                    </a:lnTo>
                    <a:lnTo>
                      <a:pt x="318" y="1146"/>
                    </a:lnTo>
                    <a:lnTo>
                      <a:pt x="312" y="1148"/>
                    </a:lnTo>
                    <a:lnTo>
                      <a:pt x="307" y="1146"/>
                    </a:lnTo>
                    <a:lnTo>
                      <a:pt x="304" y="1146"/>
                    </a:lnTo>
                    <a:lnTo>
                      <a:pt x="304" y="1146"/>
                    </a:lnTo>
                    <a:lnTo>
                      <a:pt x="305" y="1148"/>
                    </a:lnTo>
                    <a:lnTo>
                      <a:pt x="310" y="1149"/>
                    </a:lnTo>
                    <a:lnTo>
                      <a:pt x="310" y="1151"/>
                    </a:lnTo>
                    <a:lnTo>
                      <a:pt x="310" y="1151"/>
                    </a:lnTo>
                    <a:lnTo>
                      <a:pt x="309" y="1151"/>
                    </a:lnTo>
                    <a:lnTo>
                      <a:pt x="307" y="1153"/>
                    </a:lnTo>
                    <a:lnTo>
                      <a:pt x="312" y="1153"/>
                    </a:lnTo>
                    <a:lnTo>
                      <a:pt x="315" y="1154"/>
                    </a:lnTo>
                    <a:lnTo>
                      <a:pt x="315" y="1156"/>
                    </a:lnTo>
                    <a:lnTo>
                      <a:pt x="312" y="1158"/>
                    </a:lnTo>
                    <a:lnTo>
                      <a:pt x="309" y="1158"/>
                    </a:lnTo>
                    <a:lnTo>
                      <a:pt x="307" y="1158"/>
                    </a:lnTo>
                    <a:lnTo>
                      <a:pt x="307" y="1159"/>
                    </a:lnTo>
                    <a:lnTo>
                      <a:pt x="309" y="1159"/>
                    </a:lnTo>
                    <a:lnTo>
                      <a:pt x="314" y="1159"/>
                    </a:lnTo>
                    <a:lnTo>
                      <a:pt x="317" y="1159"/>
                    </a:lnTo>
                    <a:lnTo>
                      <a:pt x="315" y="1161"/>
                    </a:lnTo>
                    <a:lnTo>
                      <a:pt x="314" y="1164"/>
                    </a:lnTo>
                    <a:lnTo>
                      <a:pt x="309" y="1166"/>
                    </a:lnTo>
                    <a:lnTo>
                      <a:pt x="305" y="1166"/>
                    </a:lnTo>
                    <a:lnTo>
                      <a:pt x="302" y="1163"/>
                    </a:lnTo>
                    <a:lnTo>
                      <a:pt x="299" y="1161"/>
                    </a:lnTo>
                    <a:lnTo>
                      <a:pt x="299" y="1158"/>
                    </a:lnTo>
                    <a:lnTo>
                      <a:pt x="297" y="1158"/>
                    </a:lnTo>
                    <a:lnTo>
                      <a:pt x="295" y="1159"/>
                    </a:lnTo>
                    <a:lnTo>
                      <a:pt x="292" y="1158"/>
                    </a:lnTo>
                    <a:lnTo>
                      <a:pt x="290" y="1159"/>
                    </a:lnTo>
                    <a:lnTo>
                      <a:pt x="292" y="1161"/>
                    </a:lnTo>
                    <a:lnTo>
                      <a:pt x="299" y="1164"/>
                    </a:lnTo>
                    <a:lnTo>
                      <a:pt x="304" y="1166"/>
                    </a:lnTo>
                    <a:lnTo>
                      <a:pt x="304" y="1167"/>
                    </a:lnTo>
                    <a:lnTo>
                      <a:pt x="302" y="1169"/>
                    </a:lnTo>
                    <a:lnTo>
                      <a:pt x="302" y="1171"/>
                    </a:lnTo>
                    <a:lnTo>
                      <a:pt x="304" y="1171"/>
                    </a:lnTo>
                    <a:lnTo>
                      <a:pt x="307" y="1171"/>
                    </a:lnTo>
                    <a:lnTo>
                      <a:pt x="309" y="1172"/>
                    </a:lnTo>
                    <a:lnTo>
                      <a:pt x="310" y="1172"/>
                    </a:lnTo>
                    <a:lnTo>
                      <a:pt x="310" y="1174"/>
                    </a:lnTo>
                    <a:lnTo>
                      <a:pt x="307" y="1174"/>
                    </a:lnTo>
                    <a:lnTo>
                      <a:pt x="305" y="1177"/>
                    </a:lnTo>
                    <a:lnTo>
                      <a:pt x="305" y="1177"/>
                    </a:lnTo>
                    <a:lnTo>
                      <a:pt x="304" y="1177"/>
                    </a:lnTo>
                    <a:lnTo>
                      <a:pt x="304" y="1177"/>
                    </a:lnTo>
                    <a:close/>
                    <a:moveTo>
                      <a:pt x="299" y="1179"/>
                    </a:moveTo>
                    <a:lnTo>
                      <a:pt x="290" y="1176"/>
                    </a:lnTo>
                    <a:lnTo>
                      <a:pt x="287" y="1174"/>
                    </a:lnTo>
                    <a:lnTo>
                      <a:pt x="287" y="1176"/>
                    </a:lnTo>
                    <a:lnTo>
                      <a:pt x="292" y="1181"/>
                    </a:lnTo>
                    <a:lnTo>
                      <a:pt x="295" y="1181"/>
                    </a:lnTo>
                    <a:lnTo>
                      <a:pt x="299" y="1179"/>
                    </a:lnTo>
                    <a:lnTo>
                      <a:pt x="299" y="1179"/>
                    </a:lnTo>
                    <a:close/>
                    <a:moveTo>
                      <a:pt x="677" y="795"/>
                    </a:moveTo>
                    <a:lnTo>
                      <a:pt x="677" y="799"/>
                    </a:lnTo>
                    <a:lnTo>
                      <a:pt x="684" y="797"/>
                    </a:lnTo>
                    <a:lnTo>
                      <a:pt x="694" y="795"/>
                    </a:lnTo>
                    <a:lnTo>
                      <a:pt x="704" y="797"/>
                    </a:lnTo>
                    <a:lnTo>
                      <a:pt x="707" y="794"/>
                    </a:lnTo>
                    <a:lnTo>
                      <a:pt x="712" y="794"/>
                    </a:lnTo>
                    <a:lnTo>
                      <a:pt x="717" y="795"/>
                    </a:lnTo>
                    <a:lnTo>
                      <a:pt x="722" y="794"/>
                    </a:lnTo>
                    <a:lnTo>
                      <a:pt x="725" y="795"/>
                    </a:lnTo>
                    <a:lnTo>
                      <a:pt x="732" y="790"/>
                    </a:lnTo>
                    <a:lnTo>
                      <a:pt x="732" y="779"/>
                    </a:lnTo>
                    <a:lnTo>
                      <a:pt x="729" y="775"/>
                    </a:lnTo>
                    <a:lnTo>
                      <a:pt x="727" y="772"/>
                    </a:lnTo>
                    <a:lnTo>
                      <a:pt x="722" y="772"/>
                    </a:lnTo>
                    <a:lnTo>
                      <a:pt x="709" y="777"/>
                    </a:lnTo>
                    <a:lnTo>
                      <a:pt x="696" y="779"/>
                    </a:lnTo>
                    <a:lnTo>
                      <a:pt x="692" y="782"/>
                    </a:lnTo>
                    <a:lnTo>
                      <a:pt x="687" y="785"/>
                    </a:lnTo>
                    <a:lnTo>
                      <a:pt x="684" y="789"/>
                    </a:lnTo>
                    <a:lnTo>
                      <a:pt x="679" y="790"/>
                    </a:lnTo>
                    <a:lnTo>
                      <a:pt x="679" y="792"/>
                    </a:lnTo>
                    <a:lnTo>
                      <a:pt x="677" y="795"/>
                    </a:lnTo>
                    <a:lnTo>
                      <a:pt x="677" y="795"/>
                    </a:lnTo>
                    <a:close/>
                    <a:moveTo>
                      <a:pt x="315" y="1151"/>
                    </a:moveTo>
                    <a:lnTo>
                      <a:pt x="318" y="1153"/>
                    </a:lnTo>
                    <a:lnTo>
                      <a:pt x="320" y="1151"/>
                    </a:lnTo>
                    <a:lnTo>
                      <a:pt x="318" y="1149"/>
                    </a:lnTo>
                    <a:lnTo>
                      <a:pt x="317" y="1149"/>
                    </a:lnTo>
                    <a:lnTo>
                      <a:pt x="315" y="1151"/>
                    </a:lnTo>
                    <a:lnTo>
                      <a:pt x="315" y="1151"/>
                    </a:lnTo>
                    <a:close/>
                    <a:moveTo>
                      <a:pt x="338" y="1106"/>
                    </a:moveTo>
                    <a:lnTo>
                      <a:pt x="340" y="1108"/>
                    </a:lnTo>
                    <a:lnTo>
                      <a:pt x="340" y="1106"/>
                    </a:lnTo>
                    <a:lnTo>
                      <a:pt x="338" y="1106"/>
                    </a:lnTo>
                    <a:lnTo>
                      <a:pt x="338" y="1106"/>
                    </a:lnTo>
                    <a:close/>
                    <a:moveTo>
                      <a:pt x="342" y="1101"/>
                    </a:moveTo>
                    <a:lnTo>
                      <a:pt x="342" y="1103"/>
                    </a:lnTo>
                    <a:lnTo>
                      <a:pt x="343" y="1103"/>
                    </a:lnTo>
                    <a:lnTo>
                      <a:pt x="343" y="1099"/>
                    </a:lnTo>
                    <a:lnTo>
                      <a:pt x="342" y="1101"/>
                    </a:lnTo>
                    <a:lnTo>
                      <a:pt x="342" y="1101"/>
                    </a:lnTo>
                    <a:close/>
                    <a:moveTo>
                      <a:pt x="343" y="1093"/>
                    </a:moveTo>
                    <a:lnTo>
                      <a:pt x="343" y="1094"/>
                    </a:lnTo>
                    <a:lnTo>
                      <a:pt x="345" y="1094"/>
                    </a:lnTo>
                    <a:lnTo>
                      <a:pt x="345" y="1093"/>
                    </a:lnTo>
                    <a:lnTo>
                      <a:pt x="343" y="1093"/>
                    </a:lnTo>
                    <a:lnTo>
                      <a:pt x="343" y="1093"/>
                    </a:lnTo>
                    <a:lnTo>
                      <a:pt x="343" y="1093"/>
                    </a:lnTo>
                    <a:close/>
                    <a:moveTo>
                      <a:pt x="340" y="1084"/>
                    </a:moveTo>
                    <a:lnTo>
                      <a:pt x="340" y="1086"/>
                    </a:lnTo>
                    <a:lnTo>
                      <a:pt x="343" y="1088"/>
                    </a:lnTo>
                    <a:lnTo>
                      <a:pt x="345" y="1088"/>
                    </a:lnTo>
                    <a:lnTo>
                      <a:pt x="350" y="1088"/>
                    </a:lnTo>
                    <a:lnTo>
                      <a:pt x="350" y="1086"/>
                    </a:lnTo>
                    <a:lnTo>
                      <a:pt x="348" y="1084"/>
                    </a:lnTo>
                    <a:lnTo>
                      <a:pt x="343" y="1084"/>
                    </a:lnTo>
                    <a:lnTo>
                      <a:pt x="342" y="1083"/>
                    </a:lnTo>
                    <a:lnTo>
                      <a:pt x="340" y="1084"/>
                    </a:lnTo>
                    <a:lnTo>
                      <a:pt x="340" y="1084"/>
                    </a:lnTo>
                    <a:close/>
                    <a:moveTo>
                      <a:pt x="360" y="1081"/>
                    </a:moveTo>
                    <a:lnTo>
                      <a:pt x="362" y="1079"/>
                    </a:lnTo>
                    <a:lnTo>
                      <a:pt x="362" y="1076"/>
                    </a:lnTo>
                    <a:lnTo>
                      <a:pt x="360" y="1078"/>
                    </a:lnTo>
                    <a:lnTo>
                      <a:pt x="360" y="1081"/>
                    </a:lnTo>
                    <a:lnTo>
                      <a:pt x="360" y="1081"/>
                    </a:lnTo>
                    <a:close/>
                    <a:moveTo>
                      <a:pt x="358" y="1055"/>
                    </a:moveTo>
                    <a:lnTo>
                      <a:pt x="358" y="1056"/>
                    </a:lnTo>
                    <a:lnTo>
                      <a:pt x="362" y="1060"/>
                    </a:lnTo>
                    <a:lnTo>
                      <a:pt x="367" y="1061"/>
                    </a:lnTo>
                    <a:lnTo>
                      <a:pt x="367" y="1063"/>
                    </a:lnTo>
                    <a:lnTo>
                      <a:pt x="368" y="1061"/>
                    </a:lnTo>
                    <a:lnTo>
                      <a:pt x="367" y="1060"/>
                    </a:lnTo>
                    <a:lnTo>
                      <a:pt x="362" y="1056"/>
                    </a:lnTo>
                    <a:lnTo>
                      <a:pt x="360" y="1055"/>
                    </a:lnTo>
                    <a:lnTo>
                      <a:pt x="358" y="1055"/>
                    </a:lnTo>
                    <a:lnTo>
                      <a:pt x="358" y="1055"/>
                    </a:lnTo>
                    <a:close/>
                    <a:moveTo>
                      <a:pt x="388" y="1005"/>
                    </a:moveTo>
                    <a:lnTo>
                      <a:pt x="390" y="1008"/>
                    </a:lnTo>
                    <a:lnTo>
                      <a:pt x="392" y="1011"/>
                    </a:lnTo>
                    <a:lnTo>
                      <a:pt x="392" y="1016"/>
                    </a:lnTo>
                    <a:lnTo>
                      <a:pt x="393" y="1020"/>
                    </a:lnTo>
                    <a:lnTo>
                      <a:pt x="395" y="1020"/>
                    </a:lnTo>
                    <a:lnTo>
                      <a:pt x="395" y="1015"/>
                    </a:lnTo>
                    <a:lnTo>
                      <a:pt x="395" y="1011"/>
                    </a:lnTo>
                    <a:lnTo>
                      <a:pt x="393" y="1008"/>
                    </a:lnTo>
                    <a:lnTo>
                      <a:pt x="392" y="1005"/>
                    </a:lnTo>
                    <a:lnTo>
                      <a:pt x="390" y="1003"/>
                    </a:lnTo>
                    <a:lnTo>
                      <a:pt x="388" y="1005"/>
                    </a:lnTo>
                    <a:lnTo>
                      <a:pt x="388" y="1005"/>
                    </a:lnTo>
                    <a:close/>
                    <a:moveTo>
                      <a:pt x="412" y="991"/>
                    </a:moveTo>
                    <a:lnTo>
                      <a:pt x="412" y="993"/>
                    </a:lnTo>
                    <a:lnTo>
                      <a:pt x="415" y="995"/>
                    </a:lnTo>
                    <a:lnTo>
                      <a:pt x="415" y="993"/>
                    </a:lnTo>
                    <a:lnTo>
                      <a:pt x="413" y="991"/>
                    </a:lnTo>
                    <a:lnTo>
                      <a:pt x="412" y="991"/>
                    </a:lnTo>
                    <a:lnTo>
                      <a:pt x="412" y="991"/>
                    </a:lnTo>
                    <a:close/>
                    <a:moveTo>
                      <a:pt x="418" y="986"/>
                    </a:moveTo>
                    <a:lnTo>
                      <a:pt x="420" y="988"/>
                    </a:lnTo>
                    <a:lnTo>
                      <a:pt x="420" y="986"/>
                    </a:lnTo>
                    <a:lnTo>
                      <a:pt x="418" y="985"/>
                    </a:lnTo>
                    <a:lnTo>
                      <a:pt x="418" y="986"/>
                    </a:lnTo>
                    <a:lnTo>
                      <a:pt x="418" y="986"/>
                    </a:lnTo>
                    <a:close/>
                    <a:moveTo>
                      <a:pt x="456" y="983"/>
                    </a:moveTo>
                    <a:lnTo>
                      <a:pt x="460" y="981"/>
                    </a:lnTo>
                    <a:lnTo>
                      <a:pt x="463" y="981"/>
                    </a:lnTo>
                    <a:lnTo>
                      <a:pt x="465" y="978"/>
                    </a:lnTo>
                    <a:lnTo>
                      <a:pt x="461" y="973"/>
                    </a:lnTo>
                    <a:lnTo>
                      <a:pt x="460" y="973"/>
                    </a:lnTo>
                    <a:lnTo>
                      <a:pt x="458" y="970"/>
                    </a:lnTo>
                    <a:lnTo>
                      <a:pt x="455" y="971"/>
                    </a:lnTo>
                    <a:lnTo>
                      <a:pt x="451" y="973"/>
                    </a:lnTo>
                    <a:lnTo>
                      <a:pt x="451" y="976"/>
                    </a:lnTo>
                    <a:lnTo>
                      <a:pt x="451" y="978"/>
                    </a:lnTo>
                    <a:lnTo>
                      <a:pt x="453" y="981"/>
                    </a:lnTo>
                    <a:lnTo>
                      <a:pt x="455" y="983"/>
                    </a:lnTo>
                    <a:lnTo>
                      <a:pt x="456" y="983"/>
                    </a:lnTo>
                    <a:lnTo>
                      <a:pt x="456" y="983"/>
                    </a:lnTo>
                    <a:close/>
                    <a:moveTo>
                      <a:pt x="471" y="981"/>
                    </a:moveTo>
                    <a:lnTo>
                      <a:pt x="471" y="978"/>
                    </a:lnTo>
                    <a:lnTo>
                      <a:pt x="471" y="976"/>
                    </a:lnTo>
                    <a:lnTo>
                      <a:pt x="470" y="978"/>
                    </a:lnTo>
                    <a:lnTo>
                      <a:pt x="470" y="980"/>
                    </a:lnTo>
                    <a:lnTo>
                      <a:pt x="471" y="981"/>
                    </a:lnTo>
                    <a:lnTo>
                      <a:pt x="471" y="981"/>
                    </a:lnTo>
                    <a:lnTo>
                      <a:pt x="471" y="981"/>
                    </a:lnTo>
                    <a:close/>
                    <a:moveTo>
                      <a:pt x="759" y="837"/>
                    </a:moveTo>
                    <a:lnTo>
                      <a:pt x="760" y="837"/>
                    </a:lnTo>
                    <a:lnTo>
                      <a:pt x="762" y="835"/>
                    </a:lnTo>
                    <a:lnTo>
                      <a:pt x="762" y="834"/>
                    </a:lnTo>
                    <a:lnTo>
                      <a:pt x="759" y="834"/>
                    </a:lnTo>
                    <a:lnTo>
                      <a:pt x="759" y="837"/>
                    </a:lnTo>
                    <a:lnTo>
                      <a:pt x="759" y="837"/>
                    </a:lnTo>
                    <a:close/>
                    <a:moveTo>
                      <a:pt x="707" y="799"/>
                    </a:moveTo>
                    <a:lnTo>
                      <a:pt x="711" y="800"/>
                    </a:lnTo>
                    <a:lnTo>
                      <a:pt x="714" y="799"/>
                    </a:lnTo>
                    <a:lnTo>
                      <a:pt x="714" y="797"/>
                    </a:lnTo>
                    <a:lnTo>
                      <a:pt x="709" y="797"/>
                    </a:lnTo>
                    <a:lnTo>
                      <a:pt x="709" y="797"/>
                    </a:lnTo>
                    <a:lnTo>
                      <a:pt x="707" y="799"/>
                    </a:lnTo>
                    <a:lnTo>
                      <a:pt x="707" y="799"/>
                    </a:lnTo>
                    <a:close/>
                    <a:moveTo>
                      <a:pt x="686" y="780"/>
                    </a:moveTo>
                    <a:lnTo>
                      <a:pt x="687" y="782"/>
                    </a:lnTo>
                    <a:lnTo>
                      <a:pt x="691" y="780"/>
                    </a:lnTo>
                    <a:lnTo>
                      <a:pt x="692" y="779"/>
                    </a:lnTo>
                    <a:lnTo>
                      <a:pt x="689" y="779"/>
                    </a:lnTo>
                    <a:lnTo>
                      <a:pt x="686" y="780"/>
                    </a:lnTo>
                    <a:lnTo>
                      <a:pt x="686" y="780"/>
                    </a:lnTo>
                    <a:close/>
                    <a:moveTo>
                      <a:pt x="730" y="770"/>
                    </a:moveTo>
                    <a:lnTo>
                      <a:pt x="729" y="772"/>
                    </a:lnTo>
                    <a:lnTo>
                      <a:pt x="732" y="774"/>
                    </a:lnTo>
                    <a:lnTo>
                      <a:pt x="732" y="772"/>
                    </a:lnTo>
                    <a:lnTo>
                      <a:pt x="732" y="770"/>
                    </a:lnTo>
                    <a:lnTo>
                      <a:pt x="730" y="769"/>
                    </a:lnTo>
                    <a:lnTo>
                      <a:pt x="730" y="770"/>
                    </a:lnTo>
                    <a:lnTo>
                      <a:pt x="730" y="770"/>
                    </a:lnTo>
                    <a:close/>
                    <a:moveTo>
                      <a:pt x="759" y="687"/>
                    </a:moveTo>
                    <a:lnTo>
                      <a:pt x="759" y="689"/>
                    </a:lnTo>
                    <a:lnTo>
                      <a:pt x="760" y="691"/>
                    </a:lnTo>
                    <a:lnTo>
                      <a:pt x="760" y="694"/>
                    </a:lnTo>
                    <a:lnTo>
                      <a:pt x="764" y="699"/>
                    </a:lnTo>
                    <a:lnTo>
                      <a:pt x="765" y="704"/>
                    </a:lnTo>
                    <a:lnTo>
                      <a:pt x="772" y="706"/>
                    </a:lnTo>
                    <a:lnTo>
                      <a:pt x="777" y="711"/>
                    </a:lnTo>
                    <a:lnTo>
                      <a:pt x="780" y="714"/>
                    </a:lnTo>
                    <a:lnTo>
                      <a:pt x="785" y="717"/>
                    </a:lnTo>
                    <a:lnTo>
                      <a:pt x="787" y="717"/>
                    </a:lnTo>
                    <a:lnTo>
                      <a:pt x="789" y="719"/>
                    </a:lnTo>
                    <a:lnTo>
                      <a:pt x="794" y="721"/>
                    </a:lnTo>
                    <a:lnTo>
                      <a:pt x="795" y="719"/>
                    </a:lnTo>
                    <a:lnTo>
                      <a:pt x="795" y="717"/>
                    </a:lnTo>
                    <a:lnTo>
                      <a:pt x="797" y="716"/>
                    </a:lnTo>
                    <a:lnTo>
                      <a:pt x="794" y="711"/>
                    </a:lnTo>
                    <a:lnTo>
                      <a:pt x="789" y="709"/>
                    </a:lnTo>
                    <a:lnTo>
                      <a:pt x="787" y="709"/>
                    </a:lnTo>
                    <a:lnTo>
                      <a:pt x="785" y="706"/>
                    </a:lnTo>
                    <a:lnTo>
                      <a:pt x="785" y="704"/>
                    </a:lnTo>
                    <a:lnTo>
                      <a:pt x="787" y="702"/>
                    </a:lnTo>
                    <a:lnTo>
                      <a:pt x="790" y="704"/>
                    </a:lnTo>
                    <a:lnTo>
                      <a:pt x="794" y="706"/>
                    </a:lnTo>
                    <a:lnTo>
                      <a:pt x="799" y="707"/>
                    </a:lnTo>
                    <a:lnTo>
                      <a:pt x="800" y="707"/>
                    </a:lnTo>
                    <a:lnTo>
                      <a:pt x="802" y="707"/>
                    </a:lnTo>
                    <a:lnTo>
                      <a:pt x="800" y="702"/>
                    </a:lnTo>
                    <a:lnTo>
                      <a:pt x="789" y="697"/>
                    </a:lnTo>
                    <a:lnTo>
                      <a:pt x="785" y="691"/>
                    </a:lnTo>
                    <a:lnTo>
                      <a:pt x="782" y="691"/>
                    </a:lnTo>
                    <a:lnTo>
                      <a:pt x="779" y="691"/>
                    </a:lnTo>
                    <a:lnTo>
                      <a:pt x="772" y="687"/>
                    </a:lnTo>
                    <a:lnTo>
                      <a:pt x="769" y="687"/>
                    </a:lnTo>
                    <a:lnTo>
                      <a:pt x="765" y="686"/>
                    </a:lnTo>
                    <a:lnTo>
                      <a:pt x="760" y="686"/>
                    </a:lnTo>
                    <a:lnTo>
                      <a:pt x="759" y="687"/>
                    </a:lnTo>
                    <a:lnTo>
                      <a:pt x="759" y="687"/>
                    </a:lnTo>
                    <a:close/>
                    <a:moveTo>
                      <a:pt x="749" y="689"/>
                    </a:moveTo>
                    <a:lnTo>
                      <a:pt x="750" y="687"/>
                    </a:lnTo>
                    <a:lnTo>
                      <a:pt x="750" y="686"/>
                    </a:lnTo>
                    <a:lnTo>
                      <a:pt x="752" y="682"/>
                    </a:lnTo>
                    <a:lnTo>
                      <a:pt x="745" y="684"/>
                    </a:lnTo>
                    <a:lnTo>
                      <a:pt x="745" y="687"/>
                    </a:lnTo>
                    <a:lnTo>
                      <a:pt x="749" y="689"/>
                    </a:lnTo>
                    <a:lnTo>
                      <a:pt x="749" y="689"/>
                    </a:lnTo>
                    <a:close/>
                    <a:moveTo>
                      <a:pt x="759" y="681"/>
                    </a:moveTo>
                    <a:lnTo>
                      <a:pt x="762" y="682"/>
                    </a:lnTo>
                    <a:lnTo>
                      <a:pt x="769" y="684"/>
                    </a:lnTo>
                    <a:lnTo>
                      <a:pt x="774" y="686"/>
                    </a:lnTo>
                    <a:lnTo>
                      <a:pt x="780" y="687"/>
                    </a:lnTo>
                    <a:lnTo>
                      <a:pt x="785" y="689"/>
                    </a:lnTo>
                    <a:lnTo>
                      <a:pt x="789" y="689"/>
                    </a:lnTo>
                    <a:lnTo>
                      <a:pt x="790" y="689"/>
                    </a:lnTo>
                    <a:lnTo>
                      <a:pt x="790" y="692"/>
                    </a:lnTo>
                    <a:lnTo>
                      <a:pt x="794" y="694"/>
                    </a:lnTo>
                    <a:lnTo>
                      <a:pt x="799" y="694"/>
                    </a:lnTo>
                    <a:lnTo>
                      <a:pt x="800" y="696"/>
                    </a:lnTo>
                    <a:lnTo>
                      <a:pt x="804" y="694"/>
                    </a:lnTo>
                    <a:lnTo>
                      <a:pt x="805" y="692"/>
                    </a:lnTo>
                    <a:lnTo>
                      <a:pt x="804" y="689"/>
                    </a:lnTo>
                    <a:lnTo>
                      <a:pt x="804" y="687"/>
                    </a:lnTo>
                    <a:lnTo>
                      <a:pt x="807" y="686"/>
                    </a:lnTo>
                    <a:lnTo>
                      <a:pt x="800" y="682"/>
                    </a:lnTo>
                    <a:lnTo>
                      <a:pt x="797" y="681"/>
                    </a:lnTo>
                    <a:lnTo>
                      <a:pt x="790" y="677"/>
                    </a:lnTo>
                    <a:lnTo>
                      <a:pt x="785" y="677"/>
                    </a:lnTo>
                    <a:lnTo>
                      <a:pt x="777" y="681"/>
                    </a:lnTo>
                    <a:lnTo>
                      <a:pt x="772" y="679"/>
                    </a:lnTo>
                    <a:lnTo>
                      <a:pt x="764" y="679"/>
                    </a:lnTo>
                    <a:lnTo>
                      <a:pt x="760" y="679"/>
                    </a:lnTo>
                    <a:lnTo>
                      <a:pt x="760" y="679"/>
                    </a:lnTo>
                    <a:lnTo>
                      <a:pt x="759" y="681"/>
                    </a:lnTo>
                    <a:lnTo>
                      <a:pt x="759" y="681"/>
                    </a:lnTo>
                    <a:close/>
                    <a:moveTo>
                      <a:pt x="739" y="666"/>
                    </a:moveTo>
                    <a:lnTo>
                      <a:pt x="742" y="669"/>
                    </a:lnTo>
                    <a:lnTo>
                      <a:pt x="749" y="669"/>
                    </a:lnTo>
                    <a:lnTo>
                      <a:pt x="754" y="674"/>
                    </a:lnTo>
                    <a:lnTo>
                      <a:pt x="760" y="677"/>
                    </a:lnTo>
                    <a:lnTo>
                      <a:pt x="770" y="676"/>
                    </a:lnTo>
                    <a:lnTo>
                      <a:pt x="784" y="677"/>
                    </a:lnTo>
                    <a:lnTo>
                      <a:pt x="790" y="676"/>
                    </a:lnTo>
                    <a:lnTo>
                      <a:pt x="790" y="674"/>
                    </a:lnTo>
                    <a:lnTo>
                      <a:pt x="785" y="672"/>
                    </a:lnTo>
                    <a:lnTo>
                      <a:pt x="774" y="672"/>
                    </a:lnTo>
                    <a:lnTo>
                      <a:pt x="769" y="671"/>
                    </a:lnTo>
                    <a:lnTo>
                      <a:pt x="762" y="669"/>
                    </a:lnTo>
                    <a:lnTo>
                      <a:pt x="757" y="668"/>
                    </a:lnTo>
                    <a:lnTo>
                      <a:pt x="755" y="666"/>
                    </a:lnTo>
                    <a:lnTo>
                      <a:pt x="757" y="664"/>
                    </a:lnTo>
                    <a:lnTo>
                      <a:pt x="760" y="664"/>
                    </a:lnTo>
                    <a:lnTo>
                      <a:pt x="767" y="669"/>
                    </a:lnTo>
                    <a:lnTo>
                      <a:pt x="777" y="671"/>
                    </a:lnTo>
                    <a:lnTo>
                      <a:pt x="779" y="669"/>
                    </a:lnTo>
                    <a:lnTo>
                      <a:pt x="777" y="668"/>
                    </a:lnTo>
                    <a:lnTo>
                      <a:pt x="767" y="661"/>
                    </a:lnTo>
                    <a:lnTo>
                      <a:pt x="752" y="658"/>
                    </a:lnTo>
                    <a:lnTo>
                      <a:pt x="749" y="659"/>
                    </a:lnTo>
                    <a:lnTo>
                      <a:pt x="749" y="663"/>
                    </a:lnTo>
                    <a:lnTo>
                      <a:pt x="742" y="664"/>
                    </a:lnTo>
                    <a:lnTo>
                      <a:pt x="739" y="666"/>
                    </a:lnTo>
                    <a:lnTo>
                      <a:pt x="739" y="666"/>
                    </a:lnTo>
                    <a:close/>
                    <a:moveTo>
                      <a:pt x="813" y="677"/>
                    </a:moveTo>
                    <a:lnTo>
                      <a:pt x="815" y="677"/>
                    </a:lnTo>
                    <a:lnTo>
                      <a:pt x="818" y="677"/>
                    </a:lnTo>
                    <a:lnTo>
                      <a:pt x="818" y="674"/>
                    </a:lnTo>
                    <a:lnTo>
                      <a:pt x="815" y="676"/>
                    </a:lnTo>
                    <a:lnTo>
                      <a:pt x="813" y="677"/>
                    </a:lnTo>
                    <a:lnTo>
                      <a:pt x="813" y="677"/>
                    </a:lnTo>
                    <a:close/>
                    <a:moveTo>
                      <a:pt x="818" y="611"/>
                    </a:moveTo>
                    <a:lnTo>
                      <a:pt x="813" y="618"/>
                    </a:lnTo>
                    <a:lnTo>
                      <a:pt x="813" y="621"/>
                    </a:lnTo>
                    <a:lnTo>
                      <a:pt x="817" y="623"/>
                    </a:lnTo>
                    <a:lnTo>
                      <a:pt x="820" y="624"/>
                    </a:lnTo>
                    <a:lnTo>
                      <a:pt x="825" y="628"/>
                    </a:lnTo>
                    <a:lnTo>
                      <a:pt x="828" y="628"/>
                    </a:lnTo>
                    <a:lnTo>
                      <a:pt x="833" y="629"/>
                    </a:lnTo>
                    <a:lnTo>
                      <a:pt x="838" y="626"/>
                    </a:lnTo>
                    <a:lnTo>
                      <a:pt x="838" y="623"/>
                    </a:lnTo>
                    <a:lnTo>
                      <a:pt x="840" y="619"/>
                    </a:lnTo>
                    <a:lnTo>
                      <a:pt x="840" y="614"/>
                    </a:lnTo>
                    <a:lnTo>
                      <a:pt x="830" y="609"/>
                    </a:lnTo>
                    <a:lnTo>
                      <a:pt x="823" y="611"/>
                    </a:lnTo>
                    <a:lnTo>
                      <a:pt x="818" y="611"/>
                    </a:lnTo>
                    <a:lnTo>
                      <a:pt x="818" y="611"/>
                    </a:lnTo>
                    <a:close/>
                    <a:moveTo>
                      <a:pt x="863" y="608"/>
                    </a:moveTo>
                    <a:lnTo>
                      <a:pt x="865" y="608"/>
                    </a:lnTo>
                    <a:lnTo>
                      <a:pt x="870" y="604"/>
                    </a:lnTo>
                    <a:lnTo>
                      <a:pt x="868" y="603"/>
                    </a:lnTo>
                    <a:lnTo>
                      <a:pt x="867" y="603"/>
                    </a:lnTo>
                    <a:lnTo>
                      <a:pt x="863" y="604"/>
                    </a:lnTo>
                    <a:lnTo>
                      <a:pt x="863" y="608"/>
                    </a:lnTo>
                    <a:lnTo>
                      <a:pt x="863" y="608"/>
                    </a:lnTo>
                    <a:close/>
                    <a:moveTo>
                      <a:pt x="843" y="583"/>
                    </a:moveTo>
                    <a:lnTo>
                      <a:pt x="842" y="586"/>
                    </a:lnTo>
                    <a:lnTo>
                      <a:pt x="842" y="591"/>
                    </a:lnTo>
                    <a:lnTo>
                      <a:pt x="843" y="594"/>
                    </a:lnTo>
                    <a:lnTo>
                      <a:pt x="847" y="598"/>
                    </a:lnTo>
                    <a:lnTo>
                      <a:pt x="848" y="596"/>
                    </a:lnTo>
                    <a:lnTo>
                      <a:pt x="850" y="593"/>
                    </a:lnTo>
                    <a:lnTo>
                      <a:pt x="852" y="591"/>
                    </a:lnTo>
                    <a:lnTo>
                      <a:pt x="850" y="586"/>
                    </a:lnTo>
                    <a:lnTo>
                      <a:pt x="847" y="584"/>
                    </a:lnTo>
                    <a:lnTo>
                      <a:pt x="843" y="583"/>
                    </a:lnTo>
                    <a:lnTo>
                      <a:pt x="843" y="583"/>
                    </a:lnTo>
                    <a:close/>
                    <a:moveTo>
                      <a:pt x="873" y="566"/>
                    </a:moveTo>
                    <a:lnTo>
                      <a:pt x="873" y="576"/>
                    </a:lnTo>
                    <a:lnTo>
                      <a:pt x="872" y="581"/>
                    </a:lnTo>
                    <a:lnTo>
                      <a:pt x="873" y="584"/>
                    </a:lnTo>
                    <a:lnTo>
                      <a:pt x="877" y="588"/>
                    </a:lnTo>
                    <a:lnTo>
                      <a:pt x="882" y="586"/>
                    </a:lnTo>
                    <a:lnTo>
                      <a:pt x="887" y="586"/>
                    </a:lnTo>
                    <a:lnTo>
                      <a:pt x="888" y="584"/>
                    </a:lnTo>
                    <a:lnTo>
                      <a:pt x="890" y="588"/>
                    </a:lnTo>
                    <a:lnTo>
                      <a:pt x="893" y="589"/>
                    </a:lnTo>
                    <a:lnTo>
                      <a:pt x="895" y="584"/>
                    </a:lnTo>
                    <a:lnTo>
                      <a:pt x="897" y="584"/>
                    </a:lnTo>
                    <a:lnTo>
                      <a:pt x="897" y="578"/>
                    </a:lnTo>
                    <a:lnTo>
                      <a:pt x="895" y="576"/>
                    </a:lnTo>
                    <a:lnTo>
                      <a:pt x="893" y="578"/>
                    </a:lnTo>
                    <a:lnTo>
                      <a:pt x="893" y="581"/>
                    </a:lnTo>
                    <a:lnTo>
                      <a:pt x="890" y="579"/>
                    </a:lnTo>
                    <a:lnTo>
                      <a:pt x="887" y="574"/>
                    </a:lnTo>
                    <a:lnTo>
                      <a:pt x="888" y="573"/>
                    </a:lnTo>
                    <a:lnTo>
                      <a:pt x="885" y="570"/>
                    </a:lnTo>
                    <a:lnTo>
                      <a:pt x="887" y="568"/>
                    </a:lnTo>
                    <a:lnTo>
                      <a:pt x="888" y="568"/>
                    </a:lnTo>
                    <a:lnTo>
                      <a:pt x="890" y="563"/>
                    </a:lnTo>
                    <a:lnTo>
                      <a:pt x="887" y="563"/>
                    </a:lnTo>
                    <a:lnTo>
                      <a:pt x="882" y="566"/>
                    </a:lnTo>
                    <a:lnTo>
                      <a:pt x="878" y="565"/>
                    </a:lnTo>
                    <a:lnTo>
                      <a:pt x="877" y="566"/>
                    </a:lnTo>
                    <a:lnTo>
                      <a:pt x="873" y="566"/>
                    </a:lnTo>
                    <a:lnTo>
                      <a:pt x="873" y="566"/>
                    </a:lnTo>
                    <a:close/>
                    <a:moveTo>
                      <a:pt x="878" y="496"/>
                    </a:moveTo>
                    <a:lnTo>
                      <a:pt x="875" y="500"/>
                    </a:lnTo>
                    <a:lnTo>
                      <a:pt x="875" y="501"/>
                    </a:lnTo>
                    <a:lnTo>
                      <a:pt x="878" y="503"/>
                    </a:lnTo>
                    <a:lnTo>
                      <a:pt x="878" y="506"/>
                    </a:lnTo>
                    <a:lnTo>
                      <a:pt x="877" y="508"/>
                    </a:lnTo>
                    <a:lnTo>
                      <a:pt x="877" y="513"/>
                    </a:lnTo>
                    <a:lnTo>
                      <a:pt x="880" y="518"/>
                    </a:lnTo>
                    <a:lnTo>
                      <a:pt x="880" y="526"/>
                    </a:lnTo>
                    <a:lnTo>
                      <a:pt x="878" y="530"/>
                    </a:lnTo>
                    <a:lnTo>
                      <a:pt x="878" y="535"/>
                    </a:lnTo>
                    <a:lnTo>
                      <a:pt x="880" y="536"/>
                    </a:lnTo>
                    <a:lnTo>
                      <a:pt x="882" y="535"/>
                    </a:lnTo>
                    <a:lnTo>
                      <a:pt x="883" y="528"/>
                    </a:lnTo>
                    <a:lnTo>
                      <a:pt x="885" y="526"/>
                    </a:lnTo>
                    <a:lnTo>
                      <a:pt x="885" y="520"/>
                    </a:lnTo>
                    <a:lnTo>
                      <a:pt x="882" y="516"/>
                    </a:lnTo>
                    <a:lnTo>
                      <a:pt x="880" y="508"/>
                    </a:lnTo>
                    <a:lnTo>
                      <a:pt x="882" y="503"/>
                    </a:lnTo>
                    <a:lnTo>
                      <a:pt x="882" y="500"/>
                    </a:lnTo>
                    <a:lnTo>
                      <a:pt x="878" y="496"/>
                    </a:lnTo>
                    <a:lnTo>
                      <a:pt x="878" y="496"/>
                    </a:lnTo>
                    <a:close/>
                    <a:moveTo>
                      <a:pt x="843" y="508"/>
                    </a:moveTo>
                    <a:lnTo>
                      <a:pt x="842" y="511"/>
                    </a:lnTo>
                    <a:lnTo>
                      <a:pt x="843" y="511"/>
                    </a:lnTo>
                    <a:lnTo>
                      <a:pt x="848" y="511"/>
                    </a:lnTo>
                    <a:lnTo>
                      <a:pt x="850" y="510"/>
                    </a:lnTo>
                    <a:lnTo>
                      <a:pt x="848" y="506"/>
                    </a:lnTo>
                    <a:lnTo>
                      <a:pt x="845" y="506"/>
                    </a:lnTo>
                    <a:lnTo>
                      <a:pt x="843" y="508"/>
                    </a:lnTo>
                    <a:lnTo>
                      <a:pt x="843" y="508"/>
                    </a:lnTo>
                    <a:close/>
                    <a:moveTo>
                      <a:pt x="837" y="500"/>
                    </a:moveTo>
                    <a:lnTo>
                      <a:pt x="838" y="503"/>
                    </a:lnTo>
                    <a:lnTo>
                      <a:pt x="842" y="503"/>
                    </a:lnTo>
                    <a:lnTo>
                      <a:pt x="840" y="500"/>
                    </a:lnTo>
                    <a:lnTo>
                      <a:pt x="838" y="500"/>
                    </a:lnTo>
                    <a:lnTo>
                      <a:pt x="837" y="500"/>
                    </a:lnTo>
                    <a:lnTo>
                      <a:pt x="837" y="500"/>
                    </a:lnTo>
                    <a:close/>
                    <a:moveTo>
                      <a:pt x="868" y="428"/>
                    </a:moveTo>
                    <a:lnTo>
                      <a:pt x="872" y="433"/>
                    </a:lnTo>
                    <a:lnTo>
                      <a:pt x="875" y="435"/>
                    </a:lnTo>
                    <a:lnTo>
                      <a:pt x="878" y="437"/>
                    </a:lnTo>
                    <a:lnTo>
                      <a:pt x="878" y="433"/>
                    </a:lnTo>
                    <a:lnTo>
                      <a:pt x="875" y="432"/>
                    </a:lnTo>
                    <a:lnTo>
                      <a:pt x="872" y="427"/>
                    </a:lnTo>
                    <a:lnTo>
                      <a:pt x="868" y="427"/>
                    </a:lnTo>
                    <a:lnTo>
                      <a:pt x="868" y="428"/>
                    </a:lnTo>
                    <a:lnTo>
                      <a:pt x="868" y="428"/>
                    </a:lnTo>
                    <a:close/>
                    <a:moveTo>
                      <a:pt x="898" y="445"/>
                    </a:moveTo>
                    <a:lnTo>
                      <a:pt x="898" y="445"/>
                    </a:lnTo>
                    <a:lnTo>
                      <a:pt x="900" y="448"/>
                    </a:lnTo>
                    <a:lnTo>
                      <a:pt x="903" y="448"/>
                    </a:lnTo>
                    <a:lnTo>
                      <a:pt x="905" y="445"/>
                    </a:lnTo>
                    <a:lnTo>
                      <a:pt x="903" y="443"/>
                    </a:lnTo>
                    <a:lnTo>
                      <a:pt x="905" y="438"/>
                    </a:lnTo>
                    <a:lnTo>
                      <a:pt x="907" y="437"/>
                    </a:lnTo>
                    <a:lnTo>
                      <a:pt x="907" y="432"/>
                    </a:lnTo>
                    <a:lnTo>
                      <a:pt x="902" y="437"/>
                    </a:lnTo>
                    <a:lnTo>
                      <a:pt x="902" y="442"/>
                    </a:lnTo>
                    <a:lnTo>
                      <a:pt x="898" y="445"/>
                    </a:lnTo>
                    <a:lnTo>
                      <a:pt x="898" y="445"/>
                    </a:lnTo>
                    <a:close/>
                    <a:moveTo>
                      <a:pt x="885" y="420"/>
                    </a:moveTo>
                    <a:lnTo>
                      <a:pt x="887" y="422"/>
                    </a:lnTo>
                    <a:lnTo>
                      <a:pt x="888" y="420"/>
                    </a:lnTo>
                    <a:lnTo>
                      <a:pt x="890" y="415"/>
                    </a:lnTo>
                    <a:lnTo>
                      <a:pt x="888" y="413"/>
                    </a:lnTo>
                    <a:lnTo>
                      <a:pt x="888" y="415"/>
                    </a:lnTo>
                    <a:lnTo>
                      <a:pt x="885" y="420"/>
                    </a:lnTo>
                    <a:lnTo>
                      <a:pt x="885" y="420"/>
                    </a:lnTo>
                    <a:close/>
                    <a:moveTo>
                      <a:pt x="888" y="405"/>
                    </a:moveTo>
                    <a:lnTo>
                      <a:pt x="887" y="407"/>
                    </a:lnTo>
                    <a:lnTo>
                      <a:pt x="888" y="407"/>
                    </a:lnTo>
                    <a:lnTo>
                      <a:pt x="890" y="407"/>
                    </a:lnTo>
                    <a:lnTo>
                      <a:pt x="890" y="405"/>
                    </a:lnTo>
                    <a:lnTo>
                      <a:pt x="888" y="405"/>
                    </a:lnTo>
                    <a:lnTo>
                      <a:pt x="888" y="405"/>
                    </a:lnTo>
                    <a:close/>
                    <a:moveTo>
                      <a:pt x="908" y="357"/>
                    </a:moveTo>
                    <a:lnTo>
                      <a:pt x="911" y="362"/>
                    </a:lnTo>
                    <a:lnTo>
                      <a:pt x="911" y="364"/>
                    </a:lnTo>
                    <a:lnTo>
                      <a:pt x="915" y="360"/>
                    </a:lnTo>
                    <a:lnTo>
                      <a:pt x="918" y="355"/>
                    </a:lnTo>
                    <a:lnTo>
                      <a:pt x="916" y="350"/>
                    </a:lnTo>
                    <a:lnTo>
                      <a:pt x="918" y="347"/>
                    </a:lnTo>
                    <a:lnTo>
                      <a:pt x="916" y="345"/>
                    </a:lnTo>
                    <a:lnTo>
                      <a:pt x="913" y="347"/>
                    </a:lnTo>
                    <a:lnTo>
                      <a:pt x="911" y="352"/>
                    </a:lnTo>
                    <a:lnTo>
                      <a:pt x="908" y="357"/>
                    </a:lnTo>
                    <a:lnTo>
                      <a:pt x="908" y="357"/>
                    </a:lnTo>
                    <a:close/>
                    <a:moveTo>
                      <a:pt x="895" y="294"/>
                    </a:moveTo>
                    <a:lnTo>
                      <a:pt x="897" y="294"/>
                    </a:lnTo>
                    <a:lnTo>
                      <a:pt x="898" y="292"/>
                    </a:lnTo>
                    <a:lnTo>
                      <a:pt x="905" y="292"/>
                    </a:lnTo>
                    <a:lnTo>
                      <a:pt x="908" y="289"/>
                    </a:lnTo>
                    <a:lnTo>
                      <a:pt x="908" y="284"/>
                    </a:lnTo>
                    <a:lnTo>
                      <a:pt x="905" y="280"/>
                    </a:lnTo>
                    <a:lnTo>
                      <a:pt x="897" y="284"/>
                    </a:lnTo>
                    <a:lnTo>
                      <a:pt x="895" y="289"/>
                    </a:lnTo>
                    <a:lnTo>
                      <a:pt x="895" y="294"/>
                    </a:lnTo>
                    <a:lnTo>
                      <a:pt x="895" y="294"/>
                    </a:lnTo>
                    <a:close/>
                    <a:moveTo>
                      <a:pt x="945" y="173"/>
                    </a:moveTo>
                    <a:lnTo>
                      <a:pt x="946" y="171"/>
                    </a:lnTo>
                    <a:lnTo>
                      <a:pt x="948" y="166"/>
                    </a:lnTo>
                    <a:lnTo>
                      <a:pt x="946" y="159"/>
                    </a:lnTo>
                    <a:lnTo>
                      <a:pt x="948" y="156"/>
                    </a:lnTo>
                    <a:lnTo>
                      <a:pt x="946" y="153"/>
                    </a:lnTo>
                    <a:lnTo>
                      <a:pt x="943" y="154"/>
                    </a:lnTo>
                    <a:lnTo>
                      <a:pt x="943" y="158"/>
                    </a:lnTo>
                    <a:lnTo>
                      <a:pt x="943" y="158"/>
                    </a:lnTo>
                    <a:lnTo>
                      <a:pt x="943" y="163"/>
                    </a:lnTo>
                    <a:lnTo>
                      <a:pt x="941" y="166"/>
                    </a:lnTo>
                    <a:lnTo>
                      <a:pt x="945" y="173"/>
                    </a:lnTo>
                    <a:lnTo>
                      <a:pt x="945" y="173"/>
                    </a:lnTo>
                    <a:close/>
                    <a:moveTo>
                      <a:pt x="930" y="186"/>
                    </a:moveTo>
                    <a:lnTo>
                      <a:pt x="930" y="186"/>
                    </a:lnTo>
                    <a:lnTo>
                      <a:pt x="931" y="187"/>
                    </a:lnTo>
                    <a:lnTo>
                      <a:pt x="933" y="184"/>
                    </a:lnTo>
                    <a:lnTo>
                      <a:pt x="933" y="176"/>
                    </a:lnTo>
                    <a:lnTo>
                      <a:pt x="931" y="174"/>
                    </a:lnTo>
                    <a:lnTo>
                      <a:pt x="928" y="178"/>
                    </a:lnTo>
                    <a:lnTo>
                      <a:pt x="928" y="181"/>
                    </a:lnTo>
                    <a:lnTo>
                      <a:pt x="930" y="186"/>
                    </a:lnTo>
                    <a:lnTo>
                      <a:pt x="930" y="186"/>
                    </a:lnTo>
                    <a:close/>
                    <a:moveTo>
                      <a:pt x="921" y="174"/>
                    </a:moveTo>
                    <a:lnTo>
                      <a:pt x="923" y="176"/>
                    </a:lnTo>
                    <a:lnTo>
                      <a:pt x="926" y="173"/>
                    </a:lnTo>
                    <a:lnTo>
                      <a:pt x="926" y="168"/>
                    </a:lnTo>
                    <a:lnTo>
                      <a:pt x="928" y="166"/>
                    </a:lnTo>
                    <a:lnTo>
                      <a:pt x="928" y="163"/>
                    </a:lnTo>
                    <a:lnTo>
                      <a:pt x="926" y="159"/>
                    </a:lnTo>
                    <a:lnTo>
                      <a:pt x="923" y="161"/>
                    </a:lnTo>
                    <a:lnTo>
                      <a:pt x="920" y="166"/>
                    </a:lnTo>
                    <a:lnTo>
                      <a:pt x="921" y="169"/>
                    </a:lnTo>
                    <a:lnTo>
                      <a:pt x="921" y="174"/>
                    </a:lnTo>
                    <a:lnTo>
                      <a:pt x="921" y="174"/>
                    </a:lnTo>
                    <a:close/>
                    <a:moveTo>
                      <a:pt x="667" y="13"/>
                    </a:moveTo>
                    <a:lnTo>
                      <a:pt x="669" y="13"/>
                    </a:lnTo>
                    <a:lnTo>
                      <a:pt x="671" y="11"/>
                    </a:lnTo>
                    <a:lnTo>
                      <a:pt x="671" y="8"/>
                    </a:lnTo>
                    <a:lnTo>
                      <a:pt x="669" y="5"/>
                    </a:lnTo>
                    <a:lnTo>
                      <a:pt x="667" y="5"/>
                    </a:lnTo>
                    <a:lnTo>
                      <a:pt x="666" y="10"/>
                    </a:lnTo>
                    <a:lnTo>
                      <a:pt x="667" y="13"/>
                    </a:lnTo>
                    <a:lnTo>
                      <a:pt x="667" y="13"/>
                    </a:lnTo>
                    <a:close/>
                    <a:moveTo>
                      <a:pt x="667" y="21"/>
                    </a:moveTo>
                    <a:lnTo>
                      <a:pt x="669" y="21"/>
                    </a:lnTo>
                    <a:lnTo>
                      <a:pt x="672" y="21"/>
                    </a:lnTo>
                    <a:lnTo>
                      <a:pt x="674" y="20"/>
                    </a:lnTo>
                    <a:lnTo>
                      <a:pt x="674" y="15"/>
                    </a:lnTo>
                    <a:lnTo>
                      <a:pt x="672" y="16"/>
                    </a:lnTo>
                    <a:lnTo>
                      <a:pt x="667" y="18"/>
                    </a:lnTo>
                    <a:lnTo>
                      <a:pt x="667" y="21"/>
                    </a:lnTo>
                    <a:lnTo>
                      <a:pt x="667" y="21"/>
                    </a:lnTo>
                    <a:close/>
                    <a:moveTo>
                      <a:pt x="647" y="21"/>
                    </a:moveTo>
                    <a:lnTo>
                      <a:pt x="651" y="26"/>
                    </a:lnTo>
                    <a:lnTo>
                      <a:pt x="652" y="30"/>
                    </a:lnTo>
                    <a:lnTo>
                      <a:pt x="656" y="28"/>
                    </a:lnTo>
                    <a:lnTo>
                      <a:pt x="657" y="26"/>
                    </a:lnTo>
                    <a:lnTo>
                      <a:pt x="661" y="25"/>
                    </a:lnTo>
                    <a:lnTo>
                      <a:pt x="654" y="20"/>
                    </a:lnTo>
                    <a:lnTo>
                      <a:pt x="652" y="16"/>
                    </a:lnTo>
                    <a:lnTo>
                      <a:pt x="651" y="13"/>
                    </a:lnTo>
                    <a:lnTo>
                      <a:pt x="649" y="15"/>
                    </a:lnTo>
                    <a:lnTo>
                      <a:pt x="647" y="18"/>
                    </a:lnTo>
                    <a:lnTo>
                      <a:pt x="646" y="18"/>
                    </a:lnTo>
                    <a:lnTo>
                      <a:pt x="647" y="21"/>
                    </a:lnTo>
                    <a:lnTo>
                      <a:pt x="647" y="21"/>
                    </a:lnTo>
                    <a:close/>
                    <a:moveTo>
                      <a:pt x="636" y="26"/>
                    </a:moveTo>
                    <a:lnTo>
                      <a:pt x="636" y="28"/>
                    </a:lnTo>
                    <a:lnTo>
                      <a:pt x="637" y="30"/>
                    </a:lnTo>
                    <a:lnTo>
                      <a:pt x="639" y="28"/>
                    </a:lnTo>
                    <a:lnTo>
                      <a:pt x="639" y="26"/>
                    </a:lnTo>
                    <a:lnTo>
                      <a:pt x="636" y="25"/>
                    </a:lnTo>
                    <a:lnTo>
                      <a:pt x="636" y="26"/>
                    </a:lnTo>
                    <a:lnTo>
                      <a:pt x="636" y="26"/>
                    </a:lnTo>
                    <a:close/>
                    <a:moveTo>
                      <a:pt x="563" y="43"/>
                    </a:moveTo>
                    <a:lnTo>
                      <a:pt x="564" y="46"/>
                    </a:lnTo>
                    <a:lnTo>
                      <a:pt x="568" y="48"/>
                    </a:lnTo>
                    <a:lnTo>
                      <a:pt x="574" y="55"/>
                    </a:lnTo>
                    <a:lnTo>
                      <a:pt x="578" y="55"/>
                    </a:lnTo>
                    <a:lnTo>
                      <a:pt x="579" y="50"/>
                    </a:lnTo>
                    <a:lnTo>
                      <a:pt x="579" y="45"/>
                    </a:lnTo>
                    <a:lnTo>
                      <a:pt x="581" y="45"/>
                    </a:lnTo>
                    <a:lnTo>
                      <a:pt x="581" y="41"/>
                    </a:lnTo>
                    <a:lnTo>
                      <a:pt x="578" y="41"/>
                    </a:lnTo>
                    <a:lnTo>
                      <a:pt x="573" y="35"/>
                    </a:lnTo>
                    <a:lnTo>
                      <a:pt x="569" y="35"/>
                    </a:lnTo>
                    <a:lnTo>
                      <a:pt x="568" y="36"/>
                    </a:lnTo>
                    <a:lnTo>
                      <a:pt x="569" y="41"/>
                    </a:lnTo>
                    <a:lnTo>
                      <a:pt x="569" y="43"/>
                    </a:lnTo>
                    <a:lnTo>
                      <a:pt x="568" y="45"/>
                    </a:lnTo>
                    <a:lnTo>
                      <a:pt x="566" y="43"/>
                    </a:lnTo>
                    <a:lnTo>
                      <a:pt x="563" y="43"/>
                    </a:lnTo>
                    <a:lnTo>
                      <a:pt x="563" y="43"/>
                    </a:lnTo>
                    <a:close/>
                    <a:moveTo>
                      <a:pt x="558" y="46"/>
                    </a:moveTo>
                    <a:lnTo>
                      <a:pt x="561" y="53"/>
                    </a:lnTo>
                    <a:lnTo>
                      <a:pt x="563" y="53"/>
                    </a:lnTo>
                    <a:lnTo>
                      <a:pt x="563" y="48"/>
                    </a:lnTo>
                    <a:lnTo>
                      <a:pt x="559" y="45"/>
                    </a:lnTo>
                    <a:lnTo>
                      <a:pt x="558" y="46"/>
                    </a:lnTo>
                    <a:lnTo>
                      <a:pt x="558" y="46"/>
                    </a:lnTo>
                    <a:close/>
                    <a:moveTo>
                      <a:pt x="534" y="45"/>
                    </a:moveTo>
                    <a:lnTo>
                      <a:pt x="534" y="48"/>
                    </a:lnTo>
                    <a:lnTo>
                      <a:pt x="541" y="50"/>
                    </a:lnTo>
                    <a:lnTo>
                      <a:pt x="543" y="51"/>
                    </a:lnTo>
                    <a:lnTo>
                      <a:pt x="546" y="51"/>
                    </a:lnTo>
                    <a:lnTo>
                      <a:pt x="546" y="50"/>
                    </a:lnTo>
                    <a:lnTo>
                      <a:pt x="544" y="46"/>
                    </a:lnTo>
                    <a:lnTo>
                      <a:pt x="541" y="46"/>
                    </a:lnTo>
                    <a:lnTo>
                      <a:pt x="541" y="43"/>
                    </a:lnTo>
                    <a:lnTo>
                      <a:pt x="538" y="41"/>
                    </a:lnTo>
                    <a:lnTo>
                      <a:pt x="534" y="43"/>
                    </a:lnTo>
                    <a:lnTo>
                      <a:pt x="534" y="45"/>
                    </a:lnTo>
                    <a:lnTo>
                      <a:pt x="534" y="45"/>
                    </a:lnTo>
                    <a:close/>
                    <a:moveTo>
                      <a:pt x="519" y="86"/>
                    </a:moveTo>
                    <a:lnTo>
                      <a:pt x="523" y="88"/>
                    </a:lnTo>
                    <a:lnTo>
                      <a:pt x="524" y="86"/>
                    </a:lnTo>
                    <a:lnTo>
                      <a:pt x="526" y="83"/>
                    </a:lnTo>
                    <a:lnTo>
                      <a:pt x="523" y="80"/>
                    </a:lnTo>
                    <a:lnTo>
                      <a:pt x="521" y="75"/>
                    </a:lnTo>
                    <a:lnTo>
                      <a:pt x="518" y="71"/>
                    </a:lnTo>
                    <a:lnTo>
                      <a:pt x="516" y="71"/>
                    </a:lnTo>
                    <a:lnTo>
                      <a:pt x="514" y="75"/>
                    </a:lnTo>
                    <a:lnTo>
                      <a:pt x="518" y="78"/>
                    </a:lnTo>
                    <a:lnTo>
                      <a:pt x="518" y="84"/>
                    </a:lnTo>
                    <a:lnTo>
                      <a:pt x="519" y="86"/>
                    </a:lnTo>
                    <a:lnTo>
                      <a:pt x="519" y="86"/>
                    </a:lnTo>
                    <a:close/>
                    <a:moveTo>
                      <a:pt x="526" y="128"/>
                    </a:moveTo>
                    <a:lnTo>
                      <a:pt x="533" y="128"/>
                    </a:lnTo>
                    <a:lnTo>
                      <a:pt x="534" y="126"/>
                    </a:lnTo>
                    <a:lnTo>
                      <a:pt x="534" y="121"/>
                    </a:lnTo>
                    <a:lnTo>
                      <a:pt x="531" y="119"/>
                    </a:lnTo>
                    <a:lnTo>
                      <a:pt x="531" y="116"/>
                    </a:lnTo>
                    <a:lnTo>
                      <a:pt x="528" y="114"/>
                    </a:lnTo>
                    <a:lnTo>
                      <a:pt x="524" y="116"/>
                    </a:lnTo>
                    <a:lnTo>
                      <a:pt x="521" y="119"/>
                    </a:lnTo>
                    <a:lnTo>
                      <a:pt x="523" y="123"/>
                    </a:lnTo>
                    <a:lnTo>
                      <a:pt x="524" y="128"/>
                    </a:lnTo>
                    <a:lnTo>
                      <a:pt x="526" y="128"/>
                    </a:lnTo>
                    <a:lnTo>
                      <a:pt x="526" y="128"/>
                    </a:lnTo>
                    <a:close/>
                    <a:moveTo>
                      <a:pt x="526" y="133"/>
                    </a:moveTo>
                    <a:lnTo>
                      <a:pt x="526" y="138"/>
                    </a:lnTo>
                    <a:lnTo>
                      <a:pt x="526" y="139"/>
                    </a:lnTo>
                    <a:lnTo>
                      <a:pt x="526" y="144"/>
                    </a:lnTo>
                    <a:lnTo>
                      <a:pt x="533" y="149"/>
                    </a:lnTo>
                    <a:lnTo>
                      <a:pt x="536" y="146"/>
                    </a:lnTo>
                    <a:lnTo>
                      <a:pt x="536" y="136"/>
                    </a:lnTo>
                    <a:lnTo>
                      <a:pt x="533" y="133"/>
                    </a:lnTo>
                    <a:lnTo>
                      <a:pt x="529" y="133"/>
                    </a:lnTo>
                    <a:lnTo>
                      <a:pt x="526" y="133"/>
                    </a:lnTo>
                    <a:lnTo>
                      <a:pt x="526" y="133"/>
                    </a:lnTo>
                    <a:close/>
                    <a:moveTo>
                      <a:pt x="460" y="91"/>
                    </a:moveTo>
                    <a:lnTo>
                      <a:pt x="460" y="89"/>
                    </a:lnTo>
                    <a:lnTo>
                      <a:pt x="460" y="88"/>
                    </a:lnTo>
                    <a:lnTo>
                      <a:pt x="460" y="84"/>
                    </a:lnTo>
                    <a:lnTo>
                      <a:pt x="458" y="83"/>
                    </a:lnTo>
                    <a:lnTo>
                      <a:pt x="456" y="84"/>
                    </a:lnTo>
                    <a:lnTo>
                      <a:pt x="456" y="88"/>
                    </a:lnTo>
                    <a:lnTo>
                      <a:pt x="460" y="91"/>
                    </a:lnTo>
                    <a:lnTo>
                      <a:pt x="460" y="91"/>
                    </a:lnTo>
                    <a:close/>
                    <a:moveTo>
                      <a:pt x="450" y="118"/>
                    </a:moveTo>
                    <a:lnTo>
                      <a:pt x="451" y="119"/>
                    </a:lnTo>
                    <a:lnTo>
                      <a:pt x="453" y="116"/>
                    </a:lnTo>
                    <a:lnTo>
                      <a:pt x="453" y="109"/>
                    </a:lnTo>
                    <a:lnTo>
                      <a:pt x="446" y="104"/>
                    </a:lnTo>
                    <a:lnTo>
                      <a:pt x="446" y="98"/>
                    </a:lnTo>
                    <a:lnTo>
                      <a:pt x="450" y="91"/>
                    </a:lnTo>
                    <a:lnTo>
                      <a:pt x="450" y="84"/>
                    </a:lnTo>
                    <a:lnTo>
                      <a:pt x="446" y="81"/>
                    </a:lnTo>
                    <a:lnTo>
                      <a:pt x="446" y="75"/>
                    </a:lnTo>
                    <a:lnTo>
                      <a:pt x="446" y="71"/>
                    </a:lnTo>
                    <a:lnTo>
                      <a:pt x="441" y="75"/>
                    </a:lnTo>
                    <a:lnTo>
                      <a:pt x="441" y="86"/>
                    </a:lnTo>
                    <a:lnTo>
                      <a:pt x="438" y="89"/>
                    </a:lnTo>
                    <a:lnTo>
                      <a:pt x="438" y="96"/>
                    </a:lnTo>
                    <a:lnTo>
                      <a:pt x="443" y="104"/>
                    </a:lnTo>
                    <a:lnTo>
                      <a:pt x="445" y="111"/>
                    </a:lnTo>
                    <a:lnTo>
                      <a:pt x="450" y="118"/>
                    </a:lnTo>
                    <a:lnTo>
                      <a:pt x="450" y="118"/>
                    </a:lnTo>
                    <a:close/>
                    <a:moveTo>
                      <a:pt x="187" y="154"/>
                    </a:moveTo>
                    <a:lnTo>
                      <a:pt x="191" y="156"/>
                    </a:lnTo>
                    <a:lnTo>
                      <a:pt x="191" y="159"/>
                    </a:lnTo>
                    <a:lnTo>
                      <a:pt x="194" y="161"/>
                    </a:lnTo>
                    <a:lnTo>
                      <a:pt x="196" y="156"/>
                    </a:lnTo>
                    <a:lnTo>
                      <a:pt x="192" y="154"/>
                    </a:lnTo>
                    <a:lnTo>
                      <a:pt x="187" y="154"/>
                    </a:lnTo>
                    <a:lnTo>
                      <a:pt x="187" y="154"/>
                    </a:lnTo>
                    <a:close/>
                    <a:moveTo>
                      <a:pt x="23" y="345"/>
                    </a:moveTo>
                    <a:lnTo>
                      <a:pt x="24" y="349"/>
                    </a:lnTo>
                    <a:lnTo>
                      <a:pt x="33" y="349"/>
                    </a:lnTo>
                    <a:lnTo>
                      <a:pt x="36" y="350"/>
                    </a:lnTo>
                    <a:lnTo>
                      <a:pt x="39" y="350"/>
                    </a:lnTo>
                    <a:lnTo>
                      <a:pt x="38" y="347"/>
                    </a:lnTo>
                    <a:lnTo>
                      <a:pt x="34" y="347"/>
                    </a:lnTo>
                    <a:lnTo>
                      <a:pt x="31" y="344"/>
                    </a:lnTo>
                    <a:lnTo>
                      <a:pt x="26" y="344"/>
                    </a:lnTo>
                    <a:lnTo>
                      <a:pt x="23" y="344"/>
                    </a:lnTo>
                    <a:lnTo>
                      <a:pt x="23" y="345"/>
                    </a:lnTo>
                    <a:lnTo>
                      <a:pt x="23" y="345"/>
                    </a:lnTo>
                    <a:close/>
                    <a:moveTo>
                      <a:pt x="0" y="345"/>
                    </a:moveTo>
                    <a:lnTo>
                      <a:pt x="3" y="350"/>
                    </a:lnTo>
                    <a:lnTo>
                      <a:pt x="10" y="350"/>
                    </a:lnTo>
                    <a:lnTo>
                      <a:pt x="13" y="354"/>
                    </a:lnTo>
                    <a:lnTo>
                      <a:pt x="19" y="350"/>
                    </a:lnTo>
                    <a:lnTo>
                      <a:pt x="13" y="345"/>
                    </a:lnTo>
                    <a:lnTo>
                      <a:pt x="6" y="344"/>
                    </a:lnTo>
                    <a:lnTo>
                      <a:pt x="1" y="344"/>
                    </a:lnTo>
                    <a:lnTo>
                      <a:pt x="0" y="345"/>
                    </a:lnTo>
                    <a:lnTo>
                      <a:pt x="0" y="345"/>
                    </a:lnTo>
                    <a:close/>
                    <a:moveTo>
                      <a:pt x="184" y="528"/>
                    </a:moveTo>
                    <a:lnTo>
                      <a:pt x="184" y="530"/>
                    </a:lnTo>
                    <a:lnTo>
                      <a:pt x="186" y="531"/>
                    </a:lnTo>
                    <a:lnTo>
                      <a:pt x="187" y="528"/>
                    </a:lnTo>
                    <a:lnTo>
                      <a:pt x="186" y="526"/>
                    </a:lnTo>
                    <a:lnTo>
                      <a:pt x="184" y="528"/>
                    </a:lnTo>
                    <a:lnTo>
                      <a:pt x="184" y="528"/>
                    </a:lnTo>
                    <a:close/>
                    <a:moveTo>
                      <a:pt x="186" y="546"/>
                    </a:moveTo>
                    <a:lnTo>
                      <a:pt x="189" y="546"/>
                    </a:lnTo>
                    <a:lnTo>
                      <a:pt x="191" y="548"/>
                    </a:lnTo>
                    <a:lnTo>
                      <a:pt x="199" y="548"/>
                    </a:lnTo>
                    <a:lnTo>
                      <a:pt x="202" y="550"/>
                    </a:lnTo>
                    <a:lnTo>
                      <a:pt x="204" y="551"/>
                    </a:lnTo>
                    <a:lnTo>
                      <a:pt x="206" y="548"/>
                    </a:lnTo>
                    <a:lnTo>
                      <a:pt x="202" y="545"/>
                    </a:lnTo>
                    <a:lnTo>
                      <a:pt x="196" y="543"/>
                    </a:lnTo>
                    <a:lnTo>
                      <a:pt x="194" y="545"/>
                    </a:lnTo>
                    <a:lnTo>
                      <a:pt x="189" y="543"/>
                    </a:lnTo>
                    <a:lnTo>
                      <a:pt x="186" y="543"/>
                    </a:lnTo>
                    <a:lnTo>
                      <a:pt x="184" y="545"/>
                    </a:lnTo>
                    <a:lnTo>
                      <a:pt x="186" y="546"/>
                    </a:lnTo>
                    <a:lnTo>
                      <a:pt x="186" y="546"/>
                    </a:lnTo>
                    <a:close/>
                    <a:moveTo>
                      <a:pt x="191" y="553"/>
                    </a:moveTo>
                    <a:lnTo>
                      <a:pt x="192" y="555"/>
                    </a:lnTo>
                    <a:lnTo>
                      <a:pt x="194" y="555"/>
                    </a:lnTo>
                    <a:lnTo>
                      <a:pt x="194" y="553"/>
                    </a:lnTo>
                    <a:lnTo>
                      <a:pt x="191" y="553"/>
                    </a:lnTo>
                    <a:lnTo>
                      <a:pt x="191" y="553"/>
                    </a:lnTo>
                    <a:close/>
                    <a:moveTo>
                      <a:pt x="192" y="581"/>
                    </a:moveTo>
                    <a:lnTo>
                      <a:pt x="194" y="583"/>
                    </a:lnTo>
                    <a:lnTo>
                      <a:pt x="197" y="583"/>
                    </a:lnTo>
                    <a:lnTo>
                      <a:pt x="199" y="586"/>
                    </a:lnTo>
                    <a:lnTo>
                      <a:pt x="202" y="584"/>
                    </a:lnTo>
                    <a:lnTo>
                      <a:pt x="201" y="581"/>
                    </a:lnTo>
                    <a:lnTo>
                      <a:pt x="196" y="579"/>
                    </a:lnTo>
                    <a:lnTo>
                      <a:pt x="194" y="579"/>
                    </a:lnTo>
                    <a:lnTo>
                      <a:pt x="192" y="581"/>
                    </a:lnTo>
                    <a:lnTo>
                      <a:pt x="192" y="581"/>
                    </a:lnTo>
                    <a:close/>
                    <a:moveTo>
                      <a:pt x="187" y="591"/>
                    </a:moveTo>
                    <a:lnTo>
                      <a:pt x="189" y="593"/>
                    </a:lnTo>
                    <a:lnTo>
                      <a:pt x="192" y="594"/>
                    </a:lnTo>
                    <a:lnTo>
                      <a:pt x="196" y="591"/>
                    </a:lnTo>
                    <a:lnTo>
                      <a:pt x="191" y="591"/>
                    </a:lnTo>
                    <a:lnTo>
                      <a:pt x="189" y="589"/>
                    </a:lnTo>
                    <a:lnTo>
                      <a:pt x="187" y="591"/>
                    </a:lnTo>
                    <a:lnTo>
                      <a:pt x="187" y="591"/>
                    </a:lnTo>
                    <a:close/>
                    <a:moveTo>
                      <a:pt x="194" y="609"/>
                    </a:moveTo>
                    <a:lnTo>
                      <a:pt x="196" y="609"/>
                    </a:lnTo>
                    <a:lnTo>
                      <a:pt x="197" y="608"/>
                    </a:lnTo>
                    <a:lnTo>
                      <a:pt x="196" y="604"/>
                    </a:lnTo>
                    <a:lnTo>
                      <a:pt x="194" y="603"/>
                    </a:lnTo>
                    <a:lnTo>
                      <a:pt x="194" y="604"/>
                    </a:lnTo>
                    <a:lnTo>
                      <a:pt x="194" y="609"/>
                    </a:lnTo>
                    <a:lnTo>
                      <a:pt x="194" y="609"/>
                    </a:lnTo>
                    <a:close/>
                    <a:moveTo>
                      <a:pt x="201" y="613"/>
                    </a:moveTo>
                    <a:lnTo>
                      <a:pt x="201" y="614"/>
                    </a:lnTo>
                    <a:lnTo>
                      <a:pt x="202" y="614"/>
                    </a:lnTo>
                    <a:lnTo>
                      <a:pt x="202" y="613"/>
                    </a:lnTo>
                    <a:lnTo>
                      <a:pt x="201" y="613"/>
                    </a:lnTo>
                    <a:lnTo>
                      <a:pt x="201" y="613"/>
                    </a:lnTo>
                    <a:close/>
                    <a:moveTo>
                      <a:pt x="187" y="616"/>
                    </a:moveTo>
                    <a:lnTo>
                      <a:pt x="189" y="614"/>
                    </a:lnTo>
                    <a:lnTo>
                      <a:pt x="187" y="613"/>
                    </a:lnTo>
                    <a:lnTo>
                      <a:pt x="186" y="614"/>
                    </a:lnTo>
                    <a:lnTo>
                      <a:pt x="187" y="616"/>
                    </a:lnTo>
                    <a:lnTo>
                      <a:pt x="187" y="616"/>
                    </a:lnTo>
                    <a:close/>
                    <a:moveTo>
                      <a:pt x="192" y="614"/>
                    </a:moveTo>
                    <a:lnTo>
                      <a:pt x="194" y="616"/>
                    </a:lnTo>
                    <a:lnTo>
                      <a:pt x="196" y="614"/>
                    </a:lnTo>
                    <a:lnTo>
                      <a:pt x="194" y="613"/>
                    </a:lnTo>
                    <a:lnTo>
                      <a:pt x="192" y="614"/>
                    </a:lnTo>
                    <a:lnTo>
                      <a:pt x="192" y="614"/>
                    </a:lnTo>
                    <a:close/>
                    <a:moveTo>
                      <a:pt x="191" y="621"/>
                    </a:moveTo>
                    <a:lnTo>
                      <a:pt x="194" y="619"/>
                    </a:lnTo>
                    <a:lnTo>
                      <a:pt x="194" y="618"/>
                    </a:lnTo>
                    <a:lnTo>
                      <a:pt x="192" y="618"/>
                    </a:lnTo>
                    <a:lnTo>
                      <a:pt x="191" y="621"/>
                    </a:lnTo>
                    <a:lnTo>
                      <a:pt x="191" y="621"/>
                    </a:lnTo>
                    <a:close/>
                    <a:moveTo>
                      <a:pt x="194" y="628"/>
                    </a:moveTo>
                    <a:lnTo>
                      <a:pt x="196" y="626"/>
                    </a:lnTo>
                    <a:lnTo>
                      <a:pt x="192" y="626"/>
                    </a:lnTo>
                    <a:lnTo>
                      <a:pt x="191" y="626"/>
                    </a:lnTo>
                    <a:lnTo>
                      <a:pt x="191" y="628"/>
                    </a:lnTo>
                    <a:lnTo>
                      <a:pt x="194" y="628"/>
                    </a:lnTo>
                    <a:lnTo>
                      <a:pt x="194" y="628"/>
                    </a:lnTo>
                    <a:close/>
                    <a:moveTo>
                      <a:pt x="197" y="631"/>
                    </a:moveTo>
                    <a:lnTo>
                      <a:pt x="201" y="631"/>
                    </a:lnTo>
                    <a:lnTo>
                      <a:pt x="201" y="629"/>
                    </a:lnTo>
                    <a:lnTo>
                      <a:pt x="199" y="628"/>
                    </a:lnTo>
                    <a:lnTo>
                      <a:pt x="196" y="631"/>
                    </a:lnTo>
                    <a:lnTo>
                      <a:pt x="196" y="631"/>
                    </a:lnTo>
                    <a:lnTo>
                      <a:pt x="197" y="631"/>
                    </a:lnTo>
                    <a:lnTo>
                      <a:pt x="197" y="631"/>
                    </a:lnTo>
                    <a:close/>
                    <a:moveTo>
                      <a:pt x="182" y="643"/>
                    </a:moveTo>
                    <a:lnTo>
                      <a:pt x="187" y="641"/>
                    </a:lnTo>
                    <a:lnTo>
                      <a:pt x="187" y="641"/>
                    </a:lnTo>
                    <a:lnTo>
                      <a:pt x="187" y="639"/>
                    </a:lnTo>
                    <a:lnTo>
                      <a:pt x="182" y="639"/>
                    </a:lnTo>
                    <a:lnTo>
                      <a:pt x="181" y="641"/>
                    </a:lnTo>
                    <a:lnTo>
                      <a:pt x="182" y="643"/>
                    </a:lnTo>
                    <a:lnTo>
                      <a:pt x="182" y="643"/>
                    </a:lnTo>
                    <a:close/>
                    <a:moveTo>
                      <a:pt x="191" y="649"/>
                    </a:moveTo>
                    <a:lnTo>
                      <a:pt x="199" y="644"/>
                    </a:lnTo>
                    <a:lnTo>
                      <a:pt x="202" y="641"/>
                    </a:lnTo>
                    <a:lnTo>
                      <a:pt x="202" y="638"/>
                    </a:lnTo>
                    <a:lnTo>
                      <a:pt x="199" y="638"/>
                    </a:lnTo>
                    <a:lnTo>
                      <a:pt x="194" y="641"/>
                    </a:lnTo>
                    <a:lnTo>
                      <a:pt x="191" y="643"/>
                    </a:lnTo>
                    <a:lnTo>
                      <a:pt x="189" y="644"/>
                    </a:lnTo>
                    <a:lnTo>
                      <a:pt x="187" y="646"/>
                    </a:lnTo>
                    <a:lnTo>
                      <a:pt x="187" y="648"/>
                    </a:lnTo>
                    <a:lnTo>
                      <a:pt x="187" y="651"/>
                    </a:lnTo>
                    <a:lnTo>
                      <a:pt x="189" y="651"/>
                    </a:lnTo>
                    <a:lnTo>
                      <a:pt x="191" y="649"/>
                    </a:lnTo>
                    <a:lnTo>
                      <a:pt x="191" y="649"/>
                    </a:lnTo>
                    <a:close/>
                    <a:moveTo>
                      <a:pt x="199" y="648"/>
                    </a:moveTo>
                    <a:lnTo>
                      <a:pt x="199" y="648"/>
                    </a:lnTo>
                    <a:lnTo>
                      <a:pt x="202" y="648"/>
                    </a:lnTo>
                    <a:lnTo>
                      <a:pt x="202" y="646"/>
                    </a:lnTo>
                    <a:lnTo>
                      <a:pt x="199" y="648"/>
                    </a:lnTo>
                    <a:lnTo>
                      <a:pt x="199" y="648"/>
                    </a:lnTo>
                    <a:close/>
                    <a:moveTo>
                      <a:pt x="196" y="653"/>
                    </a:moveTo>
                    <a:lnTo>
                      <a:pt x="197" y="653"/>
                    </a:lnTo>
                    <a:lnTo>
                      <a:pt x="197" y="651"/>
                    </a:lnTo>
                    <a:lnTo>
                      <a:pt x="196" y="651"/>
                    </a:lnTo>
                    <a:lnTo>
                      <a:pt x="196" y="653"/>
                    </a:lnTo>
                    <a:lnTo>
                      <a:pt x="196" y="653"/>
                    </a:lnTo>
                    <a:close/>
                    <a:moveTo>
                      <a:pt x="189" y="654"/>
                    </a:moveTo>
                    <a:lnTo>
                      <a:pt x="191" y="653"/>
                    </a:lnTo>
                    <a:lnTo>
                      <a:pt x="189" y="651"/>
                    </a:lnTo>
                    <a:lnTo>
                      <a:pt x="187" y="653"/>
                    </a:lnTo>
                    <a:lnTo>
                      <a:pt x="187" y="654"/>
                    </a:lnTo>
                    <a:lnTo>
                      <a:pt x="189" y="654"/>
                    </a:lnTo>
                    <a:lnTo>
                      <a:pt x="189" y="654"/>
                    </a:lnTo>
                    <a:close/>
                    <a:moveTo>
                      <a:pt x="181" y="669"/>
                    </a:moveTo>
                    <a:lnTo>
                      <a:pt x="181" y="672"/>
                    </a:lnTo>
                    <a:lnTo>
                      <a:pt x="184" y="672"/>
                    </a:lnTo>
                    <a:lnTo>
                      <a:pt x="187" y="669"/>
                    </a:lnTo>
                    <a:lnTo>
                      <a:pt x="192" y="668"/>
                    </a:lnTo>
                    <a:lnTo>
                      <a:pt x="192" y="666"/>
                    </a:lnTo>
                    <a:lnTo>
                      <a:pt x="191" y="664"/>
                    </a:lnTo>
                    <a:lnTo>
                      <a:pt x="189" y="666"/>
                    </a:lnTo>
                    <a:lnTo>
                      <a:pt x="184" y="666"/>
                    </a:lnTo>
                    <a:lnTo>
                      <a:pt x="182" y="669"/>
                    </a:lnTo>
                    <a:lnTo>
                      <a:pt x="182" y="669"/>
                    </a:lnTo>
                    <a:lnTo>
                      <a:pt x="181" y="669"/>
                    </a:lnTo>
                    <a:lnTo>
                      <a:pt x="181" y="669"/>
                    </a:lnTo>
                    <a:close/>
                    <a:moveTo>
                      <a:pt x="177" y="682"/>
                    </a:moveTo>
                    <a:lnTo>
                      <a:pt x="177" y="686"/>
                    </a:lnTo>
                    <a:lnTo>
                      <a:pt x="181" y="687"/>
                    </a:lnTo>
                    <a:lnTo>
                      <a:pt x="182" y="684"/>
                    </a:lnTo>
                    <a:lnTo>
                      <a:pt x="179" y="682"/>
                    </a:lnTo>
                    <a:lnTo>
                      <a:pt x="177" y="682"/>
                    </a:lnTo>
                    <a:lnTo>
                      <a:pt x="177" y="682"/>
                    </a:lnTo>
                    <a:close/>
                    <a:moveTo>
                      <a:pt x="284" y="1189"/>
                    </a:moveTo>
                    <a:lnTo>
                      <a:pt x="287" y="1186"/>
                    </a:lnTo>
                    <a:lnTo>
                      <a:pt x="290" y="1184"/>
                    </a:lnTo>
                    <a:lnTo>
                      <a:pt x="292" y="1186"/>
                    </a:lnTo>
                    <a:lnTo>
                      <a:pt x="290" y="1187"/>
                    </a:lnTo>
                    <a:lnTo>
                      <a:pt x="287" y="1189"/>
                    </a:lnTo>
                    <a:lnTo>
                      <a:pt x="285" y="1189"/>
                    </a:lnTo>
                    <a:lnTo>
                      <a:pt x="284" y="1189"/>
                    </a:lnTo>
                    <a:lnTo>
                      <a:pt x="284" y="1189"/>
                    </a:lnTo>
                    <a:close/>
                    <a:moveTo>
                      <a:pt x="257" y="1174"/>
                    </a:moveTo>
                    <a:lnTo>
                      <a:pt x="259" y="1174"/>
                    </a:lnTo>
                    <a:lnTo>
                      <a:pt x="260" y="1172"/>
                    </a:lnTo>
                    <a:lnTo>
                      <a:pt x="262" y="1171"/>
                    </a:lnTo>
                    <a:lnTo>
                      <a:pt x="262" y="1167"/>
                    </a:lnTo>
                    <a:lnTo>
                      <a:pt x="260" y="1167"/>
                    </a:lnTo>
                    <a:lnTo>
                      <a:pt x="259" y="1169"/>
                    </a:lnTo>
                    <a:lnTo>
                      <a:pt x="257" y="1171"/>
                    </a:lnTo>
                    <a:lnTo>
                      <a:pt x="257" y="1174"/>
                    </a:lnTo>
                    <a:lnTo>
                      <a:pt x="257" y="1174"/>
                    </a:lnTo>
                    <a:close/>
                    <a:moveTo>
                      <a:pt x="239" y="1146"/>
                    </a:moveTo>
                    <a:lnTo>
                      <a:pt x="240" y="1148"/>
                    </a:lnTo>
                    <a:lnTo>
                      <a:pt x="244" y="1148"/>
                    </a:lnTo>
                    <a:lnTo>
                      <a:pt x="247" y="1146"/>
                    </a:lnTo>
                    <a:lnTo>
                      <a:pt x="245" y="1144"/>
                    </a:lnTo>
                    <a:lnTo>
                      <a:pt x="242" y="1144"/>
                    </a:lnTo>
                    <a:lnTo>
                      <a:pt x="239" y="1146"/>
                    </a:lnTo>
                    <a:lnTo>
                      <a:pt x="239" y="1146"/>
                    </a:lnTo>
                    <a:close/>
                    <a:moveTo>
                      <a:pt x="230" y="1146"/>
                    </a:moveTo>
                    <a:lnTo>
                      <a:pt x="230" y="1148"/>
                    </a:lnTo>
                    <a:lnTo>
                      <a:pt x="234" y="1148"/>
                    </a:lnTo>
                    <a:lnTo>
                      <a:pt x="234" y="1146"/>
                    </a:lnTo>
                    <a:lnTo>
                      <a:pt x="232" y="1144"/>
                    </a:lnTo>
                    <a:lnTo>
                      <a:pt x="230" y="1146"/>
                    </a:lnTo>
                    <a:lnTo>
                      <a:pt x="230" y="1146"/>
                    </a:lnTo>
                    <a:close/>
                    <a:moveTo>
                      <a:pt x="204" y="1148"/>
                    </a:moveTo>
                    <a:lnTo>
                      <a:pt x="204" y="1149"/>
                    </a:lnTo>
                    <a:lnTo>
                      <a:pt x="207" y="1149"/>
                    </a:lnTo>
                    <a:lnTo>
                      <a:pt x="207" y="1153"/>
                    </a:lnTo>
                    <a:lnTo>
                      <a:pt x="211" y="1151"/>
                    </a:lnTo>
                    <a:lnTo>
                      <a:pt x="209" y="1148"/>
                    </a:lnTo>
                    <a:lnTo>
                      <a:pt x="206" y="1146"/>
                    </a:lnTo>
                    <a:lnTo>
                      <a:pt x="204" y="1148"/>
                    </a:lnTo>
                    <a:lnTo>
                      <a:pt x="204" y="1148"/>
                    </a:lnTo>
                    <a:close/>
                    <a:moveTo>
                      <a:pt x="171" y="1015"/>
                    </a:moveTo>
                    <a:lnTo>
                      <a:pt x="172" y="1013"/>
                    </a:lnTo>
                    <a:lnTo>
                      <a:pt x="176" y="1011"/>
                    </a:lnTo>
                    <a:lnTo>
                      <a:pt x="181" y="1006"/>
                    </a:lnTo>
                    <a:lnTo>
                      <a:pt x="177" y="1006"/>
                    </a:lnTo>
                    <a:lnTo>
                      <a:pt x="176" y="1010"/>
                    </a:lnTo>
                    <a:lnTo>
                      <a:pt x="171" y="1015"/>
                    </a:lnTo>
                    <a:lnTo>
                      <a:pt x="171" y="1015"/>
                    </a:lnTo>
                    <a:close/>
                    <a:moveTo>
                      <a:pt x="171" y="1010"/>
                    </a:moveTo>
                    <a:lnTo>
                      <a:pt x="171" y="1010"/>
                    </a:lnTo>
                    <a:lnTo>
                      <a:pt x="171" y="1010"/>
                    </a:lnTo>
                    <a:lnTo>
                      <a:pt x="172" y="1010"/>
                    </a:lnTo>
                    <a:lnTo>
                      <a:pt x="174" y="1008"/>
                    </a:lnTo>
                    <a:lnTo>
                      <a:pt x="176" y="1005"/>
                    </a:lnTo>
                    <a:lnTo>
                      <a:pt x="174" y="1005"/>
                    </a:lnTo>
                    <a:lnTo>
                      <a:pt x="171" y="1010"/>
                    </a:lnTo>
                    <a:lnTo>
                      <a:pt x="171" y="1010"/>
                    </a:lnTo>
                    <a:close/>
                    <a:moveTo>
                      <a:pt x="151" y="965"/>
                    </a:moveTo>
                    <a:lnTo>
                      <a:pt x="149" y="966"/>
                    </a:lnTo>
                    <a:lnTo>
                      <a:pt x="149" y="966"/>
                    </a:lnTo>
                    <a:lnTo>
                      <a:pt x="154" y="966"/>
                    </a:lnTo>
                    <a:lnTo>
                      <a:pt x="152" y="965"/>
                    </a:lnTo>
                    <a:lnTo>
                      <a:pt x="151" y="963"/>
                    </a:lnTo>
                    <a:lnTo>
                      <a:pt x="151" y="965"/>
                    </a:lnTo>
                    <a:lnTo>
                      <a:pt x="151" y="965"/>
                    </a:lnTo>
                    <a:close/>
                    <a:moveTo>
                      <a:pt x="147" y="958"/>
                    </a:moveTo>
                    <a:lnTo>
                      <a:pt x="149" y="962"/>
                    </a:lnTo>
                    <a:lnTo>
                      <a:pt x="152" y="962"/>
                    </a:lnTo>
                    <a:lnTo>
                      <a:pt x="152" y="958"/>
                    </a:lnTo>
                    <a:lnTo>
                      <a:pt x="151" y="958"/>
                    </a:lnTo>
                    <a:lnTo>
                      <a:pt x="147" y="958"/>
                    </a:lnTo>
                    <a:lnTo>
                      <a:pt x="147" y="958"/>
                    </a:lnTo>
                    <a:close/>
                    <a:moveTo>
                      <a:pt x="151" y="917"/>
                    </a:moveTo>
                    <a:lnTo>
                      <a:pt x="156" y="917"/>
                    </a:lnTo>
                    <a:lnTo>
                      <a:pt x="157" y="915"/>
                    </a:lnTo>
                    <a:lnTo>
                      <a:pt x="154" y="915"/>
                    </a:lnTo>
                    <a:lnTo>
                      <a:pt x="151" y="917"/>
                    </a:lnTo>
                    <a:lnTo>
                      <a:pt x="151" y="917"/>
                    </a:lnTo>
                    <a:close/>
                    <a:moveTo>
                      <a:pt x="152" y="912"/>
                    </a:moveTo>
                    <a:lnTo>
                      <a:pt x="156" y="913"/>
                    </a:lnTo>
                    <a:lnTo>
                      <a:pt x="159" y="913"/>
                    </a:lnTo>
                    <a:lnTo>
                      <a:pt x="161" y="912"/>
                    </a:lnTo>
                    <a:lnTo>
                      <a:pt x="157" y="910"/>
                    </a:lnTo>
                    <a:lnTo>
                      <a:pt x="154" y="910"/>
                    </a:lnTo>
                    <a:lnTo>
                      <a:pt x="152" y="912"/>
                    </a:lnTo>
                    <a:lnTo>
                      <a:pt x="152" y="912"/>
                    </a:lnTo>
                    <a:close/>
                    <a:moveTo>
                      <a:pt x="144" y="910"/>
                    </a:moveTo>
                    <a:lnTo>
                      <a:pt x="146" y="912"/>
                    </a:lnTo>
                    <a:lnTo>
                      <a:pt x="147" y="912"/>
                    </a:lnTo>
                    <a:lnTo>
                      <a:pt x="147" y="910"/>
                    </a:lnTo>
                    <a:lnTo>
                      <a:pt x="146" y="910"/>
                    </a:lnTo>
                    <a:lnTo>
                      <a:pt x="144" y="910"/>
                    </a:lnTo>
                    <a:lnTo>
                      <a:pt x="144" y="910"/>
                    </a:lnTo>
                    <a:close/>
                    <a:moveTo>
                      <a:pt x="157" y="872"/>
                    </a:moveTo>
                    <a:lnTo>
                      <a:pt x="156" y="873"/>
                    </a:lnTo>
                    <a:lnTo>
                      <a:pt x="157" y="875"/>
                    </a:lnTo>
                    <a:lnTo>
                      <a:pt x="159" y="875"/>
                    </a:lnTo>
                    <a:lnTo>
                      <a:pt x="162" y="872"/>
                    </a:lnTo>
                    <a:lnTo>
                      <a:pt x="162" y="870"/>
                    </a:lnTo>
                    <a:lnTo>
                      <a:pt x="159" y="870"/>
                    </a:lnTo>
                    <a:lnTo>
                      <a:pt x="157" y="872"/>
                    </a:lnTo>
                    <a:lnTo>
                      <a:pt x="157" y="872"/>
                    </a:lnTo>
                    <a:close/>
                    <a:moveTo>
                      <a:pt x="196" y="857"/>
                    </a:moveTo>
                    <a:lnTo>
                      <a:pt x="199" y="859"/>
                    </a:lnTo>
                    <a:lnTo>
                      <a:pt x="206" y="859"/>
                    </a:lnTo>
                    <a:lnTo>
                      <a:pt x="206" y="857"/>
                    </a:lnTo>
                    <a:lnTo>
                      <a:pt x="199" y="855"/>
                    </a:lnTo>
                    <a:lnTo>
                      <a:pt x="196" y="855"/>
                    </a:lnTo>
                    <a:lnTo>
                      <a:pt x="196" y="857"/>
                    </a:lnTo>
                    <a:lnTo>
                      <a:pt x="196" y="857"/>
                    </a:lnTo>
                    <a:close/>
                    <a:moveTo>
                      <a:pt x="181" y="837"/>
                    </a:moveTo>
                    <a:lnTo>
                      <a:pt x="179" y="839"/>
                    </a:lnTo>
                    <a:lnTo>
                      <a:pt x="181" y="840"/>
                    </a:lnTo>
                    <a:lnTo>
                      <a:pt x="187" y="840"/>
                    </a:lnTo>
                    <a:lnTo>
                      <a:pt x="187" y="837"/>
                    </a:lnTo>
                    <a:lnTo>
                      <a:pt x="182" y="837"/>
                    </a:lnTo>
                    <a:lnTo>
                      <a:pt x="181" y="837"/>
                    </a:lnTo>
                    <a:lnTo>
                      <a:pt x="181" y="837"/>
                    </a:lnTo>
                    <a:close/>
                    <a:moveTo>
                      <a:pt x="199" y="835"/>
                    </a:moveTo>
                    <a:lnTo>
                      <a:pt x="201" y="839"/>
                    </a:lnTo>
                    <a:lnTo>
                      <a:pt x="204" y="839"/>
                    </a:lnTo>
                    <a:lnTo>
                      <a:pt x="207" y="837"/>
                    </a:lnTo>
                    <a:lnTo>
                      <a:pt x="204" y="835"/>
                    </a:lnTo>
                    <a:lnTo>
                      <a:pt x="199" y="835"/>
                    </a:lnTo>
                    <a:lnTo>
                      <a:pt x="199" y="835"/>
                    </a:lnTo>
                    <a:close/>
                    <a:moveTo>
                      <a:pt x="189" y="834"/>
                    </a:moveTo>
                    <a:lnTo>
                      <a:pt x="194" y="835"/>
                    </a:lnTo>
                    <a:lnTo>
                      <a:pt x="197" y="835"/>
                    </a:lnTo>
                    <a:lnTo>
                      <a:pt x="201" y="834"/>
                    </a:lnTo>
                    <a:lnTo>
                      <a:pt x="197" y="832"/>
                    </a:lnTo>
                    <a:lnTo>
                      <a:pt x="192" y="830"/>
                    </a:lnTo>
                    <a:lnTo>
                      <a:pt x="189" y="832"/>
                    </a:lnTo>
                    <a:lnTo>
                      <a:pt x="189" y="834"/>
                    </a:lnTo>
                    <a:lnTo>
                      <a:pt x="189" y="834"/>
                    </a:lnTo>
                    <a:close/>
                    <a:moveTo>
                      <a:pt x="230" y="747"/>
                    </a:moveTo>
                    <a:lnTo>
                      <a:pt x="232" y="751"/>
                    </a:lnTo>
                    <a:lnTo>
                      <a:pt x="234" y="754"/>
                    </a:lnTo>
                    <a:lnTo>
                      <a:pt x="235" y="751"/>
                    </a:lnTo>
                    <a:lnTo>
                      <a:pt x="234" y="749"/>
                    </a:lnTo>
                    <a:lnTo>
                      <a:pt x="230" y="747"/>
                    </a:lnTo>
                    <a:lnTo>
                      <a:pt x="230" y="747"/>
                    </a:lnTo>
                    <a:close/>
                    <a:moveTo>
                      <a:pt x="227" y="737"/>
                    </a:moveTo>
                    <a:lnTo>
                      <a:pt x="227" y="741"/>
                    </a:lnTo>
                    <a:lnTo>
                      <a:pt x="232" y="742"/>
                    </a:lnTo>
                    <a:lnTo>
                      <a:pt x="234" y="742"/>
                    </a:lnTo>
                    <a:lnTo>
                      <a:pt x="232" y="739"/>
                    </a:lnTo>
                    <a:lnTo>
                      <a:pt x="232" y="739"/>
                    </a:lnTo>
                    <a:lnTo>
                      <a:pt x="227" y="737"/>
                    </a:lnTo>
                    <a:lnTo>
                      <a:pt x="227" y="737"/>
                    </a:lnTo>
                    <a:close/>
                    <a:moveTo>
                      <a:pt x="214" y="709"/>
                    </a:moveTo>
                    <a:lnTo>
                      <a:pt x="217" y="709"/>
                    </a:lnTo>
                    <a:lnTo>
                      <a:pt x="222" y="706"/>
                    </a:lnTo>
                    <a:lnTo>
                      <a:pt x="225" y="704"/>
                    </a:lnTo>
                    <a:lnTo>
                      <a:pt x="225" y="702"/>
                    </a:lnTo>
                    <a:lnTo>
                      <a:pt x="220" y="702"/>
                    </a:lnTo>
                    <a:lnTo>
                      <a:pt x="217" y="701"/>
                    </a:lnTo>
                    <a:lnTo>
                      <a:pt x="214" y="702"/>
                    </a:lnTo>
                    <a:lnTo>
                      <a:pt x="214" y="706"/>
                    </a:lnTo>
                    <a:lnTo>
                      <a:pt x="214" y="709"/>
                    </a:lnTo>
                    <a:lnTo>
                      <a:pt x="214" y="709"/>
                    </a:lnTo>
                    <a:close/>
                    <a:moveTo>
                      <a:pt x="215" y="724"/>
                    </a:moveTo>
                    <a:lnTo>
                      <a:pt x="217" y="726"/>
                    </a:lnTo>
                    <a:lnTo>
                      <a:pt x="220" y="726"/>
                    </a:lnTo>
                    <a:lnTo>
                      <a:pt x="225" y="722"/>
                    </a:lnTo>
                    <a:lnTo>
                      <a:pt x="224" y="717"/>
                    </a:lnTo>
                    <a:lnTo>
                      <a:pt x="220" y="716"/>
                    </a:lnTo>
                    <a:lnTo>
                      <a:pt x="217" y="717"/>
                    </a:lnTo>
                    <a:lnTo>
                      <a:pt x="215" y="724"/>
                    </a:lnTo>
                    <a:lnTo>
                      <a:pt x="215" y="724"/>
                    </a:lnTo>
                    <a:close/>
                    <a:moveTo>
                      <a:pt x="201" y="726"/>
                    </a:moveTo>
                    <a:lnTo>
                      <a:pt x="204" y="727"/>
                    </a:lnTo>
                    <a:lnTo>
                      <a:pt x="207" y="724"/>
                    </a:lnTo>
                    <a:lnTo>
                      <a:pt x="207" y="722"/>
                    </a:lnTo>
                    <a:lnTo>
                      <a:pt x="207" y="716"/>
                    </a:lnTo>
                    <a:lnTo>
                      <a:pt x="202" y="719"/>
                    </a:lnTo>
                    <a:lnTo>
                      <a:pt x="199" y="721"/>
                    </a:lnTo>
                    <a:lnTo>
                      <a:pt x="201" y="726"/>
                    </a:lnTo>
                    <a:lnTo>
                      <a:pt x="201" y="726"/>
                    </a:lnTo>
                    <a:close/>
                    <a:moveTo>
                      <a:pt x="171" y="747"/>
                    </a:moveTo>
                    <a:lnTo>
                      <a:pt x="169" y="749"/>
                    </a:lnTo>
                    <a:lnTo>
                      <a:pt x="172" y="752"/>
                    </a:lnTo>
                    <a:lnTo>
                      <a:pt x="176" y="754"/>
                    </a:lnTo>
                    <a:lnTo>
                      <a:pt x="176" y="751"/>
                    </a:lnTo>
                    <a:lnTo>
                      <a:pt x="174" y="747"/>
                    </a:lnTo>
                    <a:lnTo>
                      <a:pt x="171" y="747"/>
                    </a:lnTo>
                    <a:lnTo>
                      <a:pt x="171" y="747"/>
                    </a:lnTo>
                    <a:close/>
                    <a:moveTo>
                      <a:pt x="227" y="789"/>
                    </a:moveTo>
                    <a:lnTo>
                      <a:pt x="227" y="789"/>
                    </a:lnTo>
                    <a:lnTo>
                      <a:pt x="230" y="789"/>
                    </a:lnTo>
                    <a:lnTo>
                      <a:pt x="230" y="792"/>
                    </a:lnTo>
                    <a:lnTo>
                      <a:pt x="229" y="795"/>
                    </a:lnTo>
                    <a:lnTo>
                      <a:pt x="230" y="799"/>
                    </a:lnTo>
                    <a:lnTo>
                      <a:pt x="234" y="795"/>
                    </a:lnTo>
                    <a:lnTo>
                      <a:pt x="235" y="790"/>
                    </a:lnTo>
                    <a:lnTo>
                      <a:pt x="239" y="787"/>
                    </a:lnTo>
                    <a:lnTo>
                      <a:pt x="237" y="785"/>
                    </a:lnTo>
                    <a:lnTo>
                      <a:pt x="235" y="785"/>
                    </a:lnTo>
                    <a:lnTo>
                      <a:pt x="230" y="785"/>
                    </a:lnTo>
                    <a:lnTo>
                      <a:pt x="227" y="789"/>
                    </a:lnTo>
                    <a:lnTo>
                      <a:pt x="227" y="789"/>
                    </a:lnTo>
                    <a:close/>
                    <a:moveTo>
                      <a:pt x="171" y="802"/>
                    </a:moveTo>
                    <a:lnTo>
                      <a:pt x="172" y="804"/>
                    </a:lnTo>
                    <a:lnTo>
                      <a:pt x="181" y="805"/>
                    </a:lnTo>
                    <a:lnTo>
                      <a:pt x="181" y="809"/>
                    </a:lnTo>
                    <a:lnTo>
                      <a:pt x="186" y="809"/>
                    </a:lnTo>
                    <a:lnTo>
                      <a:pt x="189" y="807"/>
                    </a:lnTo>
                    <a:lnTo>
                      <a:pt x="201" y="805"/>
                    </a:lnTo>
                    <a:lnTo>
                      <a:pt x="209" y="805"/>
                    </a:lnTo>
                    <a:lnTo>
                      <a:pt x="217" y="799"/>
                    </a:lnTo>
                    <a:lnTo>
                      <a:pt x="215" y="792"/>
                    </a:lnTo>
                    <a:lnTo>
                      <a:pt x="212" y="785"/>
                    </a:lnTo>
                    <a:lnTo>
                      <a:pt x="209" y="785"/>
                    </a:lnTo>
                    <a:lnTo>
                      <a:pt x="204" y="784"/>
                    </a:lnTo>
                    <a:lnTo>
                      <a:pt x="201" y="774"/>
                    </a:lnTo>
                    <a:lnTo>
                      <a:pt x="196" y="767"/>
                    </a:lnTo>
                    <a:lnTo>
                      <a:pt x="189" y="766"/>
                    </a:lnTo>
                    <a:lnTo>
                      <a:pt x="184" y="761"/>
                    </a:lnTo>
                    <a:lnTo>
                      <a:pt x="177" y="761"/>
                    </a:lnTo>
                    <a:lnTo>
                      <a:pt x="172" y="757"/>
                    </a:lnTo>
                    <a:lnTo>
                      <a:pt x="171" y="761"/>
                    </a:lnTo>
                    <a:lnTo>
                      <a:pt x="166" y="766"/>
                    </a:lnTo>
                    <a:lnTo>
                      <a:pt x="166" y="770"/>
                    </a:lnTo>
                    <a:lnTo>
                      <a:pt x="171" y="774"/>
                    </a:lnTo>
                    <a:lnTo>
                      <a:pt x="172" y="777"/>
                    </a:lnTo>
                    <a:lnTo>
                      <a:pt x="169" y="775"/>
                    </a:lnTo>
                    <a:lnTo>
                      <a:pt x="164" y="777"/>
                    </a:lnTo>
                    <a:lnTo>
                      <a:pt x="164" y="780"/>
                    </a:lnTo>
                    <a:lnTo>
                      <a:pt x="162" y="784"/>
                    </a:lnTo>
                    <a:lnTo>
                      <a:pt x="169" y="787"/>
                    </a:lnTo>
                    <a:lnTo>
                      <a:pt x="166" y="787"/>
                    </a:lnTo>
                    <a:lnTo>
                      <a:pt x="164" y="789"/>
                    </a:lnTo>
                    <a:lnTo>
                      <a:pt x="166" y="792"/>
                    </a:lnTo>
                    <a:lnTo>
                      <a:pt x="177" y="795"/>
                    </a:lnTo>
                    <a:lnTo>
                      <a:pt x="179" y="797"/>
                    </a:lnTo>
                    <a:lnTo>
                      <a:pt x="182" y="799"/>
                    </a:lnTo>
                    <a:lnTo>
                      <a:pt x="189" y="794"/>
                    </a:lnTo>
                    <a:lnTo>
                      <a:pt x="184" y="800"/>
                    </a:lnTo>
                    <a:lnTo>
                      <a:pt x="181" y="800"/>
                    </a:lnTo>
                    <a:lnTo>
                      <a:pt x="174" y="799"/>
                    </a:lnTo>
                    <a:lnTo>
                      <a:pt x="171" y="799"/>
                    </a:lnTo>
                    <a:lnTo>
                      <a:pt x="171" y="802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95" name="Freeform 148"/>
              <p:cNvSpPr>
                <a:spLocks noEditPoints="1"/>
              </p:cNvSpPr>
              <p:nvPr/>
            </p:nvSpPr>
            <p:spPr bwMode="auto">
              <a:xfrm>
                <a:off x="4827835" y="1824354"/>
                <a:ext cx="1125901" cy="915153"/>
              </a:xfrm>
              <a:custGeom>
                <a:avLst/>
                <a:gdLst/>
                <a:ahLst/>
                <a:cxnLst>
                  <a:cxn ang="0">
                    <a:pos x="1530" y="128"/>
                  </a:cxn>
                  <a:cxn ang="0">
                    <a:pos x="1544" y="304"/>
                  </a:cxn>
                  <a:cxn ang="0">
                    <a:pos x="1537" y="331"/>
                  </a:cxn>
                  <a:cxn ang="0">
                    <a:pos x="1647" y="206"/>
                  </a:cxn>
                  <a:cxn ang="0">
                    <a:pos x="1686" y="121"/>
                  </a:cxn>
                  <a:cxn ang="0">
                    <a:pos x="1801" y="43"/>
                  </a:cxn>
                  <a:cxn ang="0">
                    <a:pos x="2092" y="65"/>
                  </a:cxn>
                  <a:cxn ang="0">
                    <a:pos x="1788" y="272"/>
                  </a:cxn>
                  <a:cxn ang="0">
                    <a:pos x="1618" y="390"/>
                  </a:cxn>
                  <a:cxn ang="0">
                    <a:pos x="1682" y="892"/>
                  </a:cxn>
                  <a:cxn ang="0">
                    <a:pos x="1469" y="337"/>
                  </a:cxn>
                  <a:cxn ang="0">
                    <a:pos x="1316" y="238"/>
                  </a:cxn>
                  <a:cxn ang="0">
                    <a:pos x="1095" y="199"/>
                  </a:cxn>
                  <a:cxn ang="0">
                    <a:pos x="1437" y="397"/>
                  </a:cxn>
                  <a:cxn ang="0">
                    <a:pos x="1500" y="532"/>
                  </a:cxn>
                  <a:cxn ang="0">
                    <a:pos x="878" y="271"/>
                  </a:cxn>
                  <a:cxn ang="0">
                    <a:pos x="1366" y="533"/>
                  </a:cxn>
                  <a:cxn ang="0">
                    <a:pos x="1261" y="407"/>
                  </a:cxn>
                  <a:cxn ang="0">
                    <a:pos x="951" y="311"/>
                  </a:cxn>
                  <a:cxn ang="0">
                    <a:pos x="1060" y="362"/>
                  </a:cxn>
                  <a:cxn ang="0">
                    <a:pos x="733" y="434"/>
                  </a:cxn>
                  <a:cxn ang="0">
                    <a:pos x="1100" y="578"/>
                  </a:cxn>
                  <a:cxn ang="0">
                    <a:pos x="1220" y="551"/>
                  </a:cxn>
                  <a:cxn ang="0">
                    <a:pos x="1253" y="615"/>
                  </a:cxn>
                  <a:cxn ang="0">
                    <a:pos x="1449" y="857"/>
                  </a:cxn>
                  <a:cxn ang="0">
                    <a:pos x="1294" y="933"/>
                  </a:cxn>
                  <a:cxn ang="0">
                    <a:pos x="1025" y="714"/>
                  </a:cxn>
                  <a:cxn ang="0">
                    <a:pos x="929" y="537"/>
                  </a:cxn>
                  <a:cxn ang="0">
                    <a:pos x="833" y="646"/>
                  </a:cxn>
                  <a:cxn ang="0">
                    <a:pos x="1476" y="874"/>
                  </a:cxn>
                  <a:cxn ang="0">
                    <a:pos x="1632" y="749"/>
                  </a:cxn>
                  <a:cxn ang="0">
                    <a:pos x="1535" y="942"/>
                  </a:cxn>
                  <a:cxn ang="0">
                    <a:pos x="1399" y="756"/>
                  </a:cxn>
                  <a:cxn ang="0">
                    <a:pos x="1383" y="689"/>
                  </a:cxn>
                  <a:cxn ang="0">
                    <a:pos x="1510" y="663"/>
                  </a:cxn>
                  <a:cxn ang="0">
                    <a:pos x="1630" y="744"/>
                  </a:cxn>
                  <a:cxn ang="0">
                    <a:pos x="1690" y="847"/>
                  </a:cxn>
                  <a:cxn ang="0">
                    <a:pos x="1731" y="947"/>
                  </a:cxn>
                  <a:cxn ang="0">
                    <a:pos x="1670" y="1000"/>
                  </a:cxn>
                  <a:cxn ang="0">
                    <a:pos x="1662" y="1085"/>
                  </a:cxn>
                  <a:cxn ang="0">
                    <a:pos x="1326" y="1051"/>
                  </a:cxn>
                  <a:cxn ang="0">
                    <a:pos x="1627" y="1168"/>
                  </a:cxn>
                  <a:cxn ang="0">
                    <a:pos x="1275" y="1329"/>
                  </a:cxn>
                  <a:cxn ang="0">
                    <a:pos x="1700" y="1548"/>
                  </a:cxn>
                  <a:cxn ang="0">
                    <a:pos x="1768" y="1643"/>
                  </a:cxn>
                  <a:cxn ang="0">
                    <a:pos x="1733" y="1561"/>
                  </a:cxn>
                  <a:cxn ang="0">
                    <a:pos x="1627" y="1663"/>
                  </a:cxn>
                  <a:cxn ang="0">
                    <a:pos x="133" y="1367"/>
                  </a:cxn>
                  <a:cxn ang="0">
                    <a:pos x="567" y="550"/>
                  </a:cxn>
                  <a:cxn ang="0">
                    <a:pos x="153" y="1400"/>
                  </a:cxn>
                  <a:cxn ang="0">
                    <a:pos x="123" y="1156"/>
                  </a:cxn>
                  <a:cxn ang="0">
                    <a:pos x="467" y="606"/>
                  </a:cxn>
                  <a:cxn ang="0">
                    <a:pos x="831" y="797"/>
                  </a:cxn>
                  <a:cxn ang="0">
                    <a:pos x="1067" y="827"/>
                  </a:cxn>
                  <a:cxn ang="0">
                    <a:pos x="1145" y="703"/>
                  </a:cxn>
                  <a:cxn ang="0">
                    <a:pos x="1289" y="854"/>
                  </a:cxn>
                  <a:cxn ang="0">
                    <a:pos x="1258" y="909"/>
                  </a:cxn>
                  <a:cxn ang="0">
                    <a:pos x="1032" y="1095"/>
                  </a:cxn>
                  <a:cxn ang="0">
                    <a:pos x="1246" y="1397"/>
                  </a:cxn>
                  <a:cxn ang="0">
                    <a:pos x="1514" y="1249"/>
                  </a:cxn>
                  <a:cxn ang="0">
                    <a:pos x="1658" y="1370"/>
                  </a:cxn>
                  <a:cxn ang="0">
                    <a:pos x="1680" y="1518"/>
                  </a:cxn>
                  <a:cxn ang="0">
                    <a:pos x="1547" y="1699"/>
                  </a:cxn>
                </a:cxnLst>
                <a:rect l="0" t="0" r="r" b="b"/>
                <a:pathLst>
                  <a:path w="2105" h="1764">
                    <a:moveTo>
                      <a:pt x="1522" y="311"/>
                    </a:moveTo>
                    <a:lnTo>
                      <a:pt x="1525" y="307"/>
                    </a:lnTo>
                    <a:lnTo>
                      <a:pt x="1529" y="302"/>
                    </a:lnTo>
                    <a:lnTo>
                      <a:pt x="1535" y="296"/>
                    </a:lnTo>
                    <a:lnTo>
                      <a:pt x="1539" y="286"/>
                    </a:lnTo>
                    <a:lnTo>
                      <a:pt x="1542" y="284"/>
                    </a:lnTo>
                    <a:lnTo>
                      <a:pt x="1544" y="287"/>
                    </a:lnTo>
                    <a:lnTo>
                      <a:pt x="1540" y="292"/>
                    </a:lnTo>
                    <a:lnTo>
                      <a:pt x="1540" y="294"/>
                    </a:lnTo>
                    <a:lnTo>
                      <a:pt x="1545" y="296"/>
                    </a:lnTo>
                    <a:lnTo>
                      <a:pt x="1550" y="291"/>
                    </a:lnTo>
                    <a:lnTo>
                      <a:pt x="1554" y="289"/>
                    </a:lnTo>
                    <a:lnTo>
                      <a:pt x="1554" y="284"/>
                    </a:lnTo>
                    <a:lnTo>
                      <a:pt x="1549" y="282"/>
                    </a:lnTo>
                    <a:lnTo>
                      <a:pt x="1549" y="282"/>
                    </a:lnTo>
                    <a:lnTo>
                      <a:pt x="1554" y="281"/>
                    </a:lnTo>
                    <a:lnTo>
                      <a:pt x="1554" y="274"/>
                    </a:lnTo>
                    <a:lnTo>
                      <a:pt x="1552" y="272"/>
                    </a:lnTo>
                    <a:lnTo>
                      <a:pt x="1552" y="267"/>
                    </a:lnTo>
                    <a:lnTo>
                      <a:pt x="1559" y="262"/>
                    </a:lnTo>
                    <a:lnTo>
                      <a:pt x="1560" y="256"/>
                    </a:lnTo>
                    <a:lnTo>
                      <a:pt x="1565" y="254"/>
                    </a:lnTo>
                    <a:lnTo>
                      <a:pt x="1567" y="251"/>
                    </a:lnTo>
                    <a:lnTo>
                      <a:pt x="1567" y="254"/>
                    </a:lnTo>
                    <a:lnTo>
                      <a:pt x="1569" y="257"/>
                    </a:lnTo>
                    <a:lnTo>
                      <a:pt x="1565" y="257"/>
                    </a:lnTo>
                    <a:lnTo>
                      <a:pt x="1562" y="266"/>
                    </a:lnTo>
                    <a:lnTo>
                      <a:pt x="1557" y="271"/>
                    </a:lnTo>
                    <a:lnTo>
                      <a:pt x="1557" y="276"/>
                    </a:lnTo>
                    <a:lnTo>
                      <a:pt x="1559" y="281"/>
                    </a:lnTo>
                    <a:lnTo>
                      <a:pt x="1560" y="286"/>
                    </a:lnTo>
                    <a:lnTo>
                      <a:pt x="1562" y="282"/>
                    </a:lnTo>
                    <a:lnTo>
                      <a:pt x="1567" y="276"/>
                    </a:lnTo>
                    <a:lnTo>
                      <a:pt x="1575" y="269"/>
                    </a:lnTo>
                    <a:lnTo>
                      <a:pt x="1579" y="264"/>
                    </a:lnTo>
                    <a:lnTo>
                      <a:pt x="1579" y="259"/>
                    </a:lnTo>
                    <a:lnTo>
                      <a:pt x="1582" y="254"/>
                    </a:lnTo>
                    <a:lnTo>
                      <a:pt x="1585" y="252"/>
                    </a:lnTo>
                    <a:lnTo>
                      <a:pt x="1585" y="256"/>
                    </a:lnTo>
                    <a:lnTo>
                      <a:pt x="1583" y="257"/>
                    </a:lnTo>
                    <a:lnTo>
                      <a:pt x="1583" y="262"/>
                    </a:lnTo>
                    <a:lnTo>
                      <a:pt x="1588" y="261"/>
                    </a:lnTo>
                    <a:lnTo>
                      <a:pt x="1593" y="254"/>
                    </a:lnTo>
                    <a:lnTo>
                      <a:pt x="1597" y="254"/>
                    </a:lnTo>
                    <a:lnTo>
                      <a:pt x="1603" y="256"/>
                    </a:lnTo>
                    <a:lnTo>
                      <a:pt x="1612" y="252"/>
                    </a:lnTo>
                    <a:lnTo>
                      <a:pt x="1617" y="252"/>
                    </a:lnTo>
                    <a:lnTo>
                      <a:pt x="1620" y="249"/>
                    </a:lnTo>
                    <a:lnTo>
                      <a:pt x="1625" y="247"/>
                    </a:lnTo>
                    <a:lnTo>
                      <a:pt x="1627" y="244"/>
                    </a:lnTo>
                    <a:lnTo>
                      <a:pt x="1627" y="241"/>
                    </a:lnTo>
                    <a:lnTo>
                      <a:pt x="1627" y="238"/>
                    </a:lnTo>
                    <a:lnTo>
                      <a:pt x="1623" y="236"/>
                    </a:lnTo>
                    <a:lnTo>
                      <a:pt x="1627" y="229"/>
                    </a:lnTo>
                    <a:lnTo>
                      <a:pt x="1625" y="219"/>
                    </a:lnTo>
                    <a:lnTo>
                      <a:pt x="1623" y="219"/>
                    </a:lnTo>
                    <a:lnTo>
                      <a:pt x="1620" y="226"/>
                    </a:lnTo>
                    <a:lnTo>
                      <a:pt x="1615" y="231"/>
                    </a:lnTo>
                    <a:lnTo>
                      <a:pt x="1612" y="231"/>
                    </a:lnTo>
                    <a:lnTo>
                      <a:pt x="1612" y="229"/>
                    </a:lnTo>
                    <a:lnTo>
                      <a:pt x="1617" y="224"/>
                    </a:lnTo>
                    <a:lnTo>
                      <a:pt x="1622" y="223"/>
                    </a:lnTo>
                    <a:lnTo>
                      <a:pt x="1622" y="219"/>
                    </a:lnTo>
                    <a:lnTo>
                      <a:pt x="1617" y="214"/>
                    </a:lnTo>
                    <a:lnTo>
                      <a:pt x="1615" y="211"/>
                    </a:lnTo>
                    <a:lnTo>
                      <a:pt x="1613" y="211"/>
                    </a:lnTo>
                    <a:lnTo>
                      <a:pt x="1610" y="213"/>
                    </a:lnTo>
                    <a:lnTo>
                      <a:pt x="1610" y="214"/>
                    </a:lnTo>
                    <a:lnTo>
                      <a:pt x="1607" y="213"/>
                    </a:lnTo>
                    <a:lnTo>
                      <a:pt x="1602" y="213"/>
                    </a:lnTo>
                    <a:lnTo>
                      <a:pt x="1598" y="216"/>
                    </a:lnTo>
                    <a:lnTo>
                      <a:pt x="1595" y="214"/>
                    </a:lnTo>
                    <a:lnTo>
                      <a:pt x="1595" y="213"/>
                    </a:lnTo>
                    <a:lnTo>
                      <a:pt x="1607" y="208"/>
                    </a:lnTo>
                    <a:lnTo>
                      <a:pt x="1612" y="208"/>
                    </a:lnTo>
                    <a:lnTo>
                      <a:pt x="1620" y="199"/>
                    </a:lnTo>
                    <a:lnTo>
                      <a:pt x="1623" y="198"/>
                    </a:lnTo>
                    <a:lnTo>
                      <a:pt x="1628" y="189"/>
                    </a:lnTo>
                    <a:lnTo>
                      <a:pt x="1630" y="183"/>
                    </a:lnTo>
                    <a:lnTo>
                      <a:pt x="1628" y="181"/>
                    </a:lnTo>
                    <a:lnTo>
                      <a:pt x="1625" y="181"/>
                    </a:lnTo>
                    <a:lnTo>
                      <a:pt x="1622" y="183"/>
                    </a:lnTo>
                    <a:lnTo>
                      <a:pt x="1620" y="181"/>
                    </a:lnTo>
                    <a:lnTo>
                      <a:pt x="1622" y="179"/>
                    </a:lnTo>
                    <a:lnTo>
                      <a:pt x="1625" y="178"/>
                    </a:lnTo>
                    <a:lnTo>
                      <a:pt x="1628" y="178"/>
                    </a:lnTo>
                    <a:lnTo>
                      <a:pt x="1630" y="174"/>
                    </a:lnTo>
                    <a:lnTo>
                      <a:pt x="1630" y="169"/>
                    </a:lnTo>
                    <a:lnTo>
                      <a:pt x="1635" y="166"/>
                    </a:lnTo>
                    <a:lnTo>
                      <a:pt x="1635" y="161"/>
                    </a:lnTo>
                    <a:lnTo>
                      <a:pt x="1633" y="159"/>
                    </a:lnTo>
                    <a:lnTo>
                      <a:pt x="1633" y="156"/>
                    </a:lnTo>
                    <a:lnTo>
                      <a:pt x="1630" y="154"/>
                    </a:lnTo>
                    <a:lnTo>
                      <a:pt x="1625" y="156"/>
                    </a:lnTo>
                    <a:lnTo>
                      <a:pt x="1620" y="166"/>
                    </a:lnTo>
                    <a:lnTo>
                      <a:pt x="1618" y="171"/>
                    </a:lnTo>
                    <a:lnTo>
                      <a:pt x="1622" y="173"/>
                    </a:lnTo>
                    <a:lnTo>
                      <a:pt x="1618" y="178"/>
                    </a:lnTo>
                    <a:lnTo>
                      <a:pt x="1615" y="179"/>
                    </a:lnTo>
                    <a:lnTo>
                      <a:pt x="1615" y="178"/>
                    </a:lnTo>
                    <a:lnTo>
                      <a:pt x="1615" y="176"/>
                    </a:lnTo>
                    <a:lnTo>
                      <a:pt x="1613" y="173"/>
                    </a:lnTo>
                    <a:lnTo>
                      <a:pt x="1613" y="169"/>
                    </a:lnTo>
                    <a:lnTo>
                      <a:pt x="1617" y="163"/>
                    </a:lnTo>
                    <a:lnTo>
                      <a:pt x="1615" y="158"/>
                    </a:lnTo>
                    <a:lnTo>
                      <a:pt x="1617" y="156"/>
                    </a:lnTo>
                    <a:lnTo>
                      <a:pt x="1618" y="158"/>
                    </a:lnTo>
                    <a:lnTo>
                      <a:pt x="1622" y="156"/>
                    </a:lnTo>
                    <a:lnTo>
                      <a:pt x="1620" y="149"/>
                    </a:lnTo>
                    <a:lnTo>
                      <a:pt x="1617" y="146"/>
                    </a:lnTo>
                    <a:lnTo>
                      <a:pt x="1613" y="146"/>
                    </a:lnTo>
                    <a:lnTo>
                      <a:pt x="1608" y="148"/>
                    </a:lnTo>
                    <a:lnTo>
                      <a:pt x="1605" y="151"/>
                    </a:lnTo>
                    <a:lnTo>
                      <a:pt x="1605" y="148"/>
                    </a:lnTo>
                    <a:lnTo>
                      <a:pt x="1603" y="148"/>
                    </a:lnTo>
                    <a:lnTo>
                      <a:pt x="1603" y="141"/>
                    </a:lnTo>
                    <a:lnTo>
                      <a:pt x="1600" y="135"/>
                    </a:lnTo>
                    <a:lnTo>
                      <a:pt x="1602" y="126"/>
                    </a:lnTo>
                    <a:lnTo>
                      <a:pt x="1602" y="120"/>
                    </a:lnTo>
                    <a:lnTo>
                      <a:pt x="1603" y="115"/>
                    </a:lnTo>
                    <a:lnTo>
                      <a:pt x="1605" y="106"/>
                    </a:lnTo>
                    <a:lnTo>
                      <a:pt x="1605" y="101"/>
                    </a:lnTo>
                    <a:lnTo>
                      <a:pt x="1608" y="95"/>
                    </a:lnTo>
                    <a:lnTo>
                      <a:pt x="1608" y="88"/>
                    </a:lnTo>
                    <a:lnTo>
                      <a:pt x="1605" y="85"/>
                    </a:lnTo>
                    <a:lnTo>
                      <a:pt x="1603" y="80"/>
                    </a:lnTo>
                    <a:lnTo>
                      <a:pt x="1597" y="75"/>
                    </a:lnTo>
                    <a:lnTo>
                      <a:pt x="1595" y="71"/>
                    </a:lnTo>
                    <a:lnTo>
                      <a:pt x="1588" y="68"/>
                    </a:lnTo>
                    <a:lnTo>
                      <a:pt x="1585" y="70"/>
                    </a:lnTo>
                    <a:lnTo>
                      <a:pt x="1585" y="73"/>
                    </a:lnTo>
                    <a:lnTo>
                      <a:pt x="1583" y="73"/>
                    </a:lnTo>
                    <a:lnTo>
                      <a:pt x="1577" y="68"/>
                    </a:lnTo>
                    <a:lnTo>
                      <a:pt x="1572" y="68"/>
                    </a:lnTo>
                    <a:lnTo>
                      <a:pt x="1572" y="73"/>
                    </a:lnTo>
                    <a:lnTo>
                      <a:pt x="1569" y="80"/>
                    </a:lnTo>
                    <a:lnTo>
                      <a:pt x="1572" y="81"/>
                    </a:lnTo>
                    <a:lnTo>
                      <a:pt x="1577" y="81"/>
                    </a:lnTo>
                    <a:lnTo>
                      <a:pt x="1582" y="81"/>
                    </a:lnTo>
                    <a:lnTo>
                      <a:pt x="1587" y="83"/>
                    </a:lnTo>
                    <a:lnTo>
                      <a:pt x="1588" y="86"/>
                    </a:lnTo>
                    <a:lnTo>
                      <a:pt x="1593" y="88"/>
                    </a:lnTo>
                    <a:lnTo>
                      <a:pt x="1592" y="90"/>
                    </a:lnTo>
                    <a:lnTo>
                      <a:pt x="1585" y="96"/>
                    </a:lnTo>
                    <a:lnTo>
                      <a:pt x="1582" y="96"/>
                    </a:lnTo>
                    <a:lnTo>
                      <a:pt x="1577" y="93"/>
                    </a:lnTo>
                    <a:lnTo>
                      <a:pt x="1572" y="93"/>
                    </a:lnTo>
                    <a:lnTo>
                      <a:pt x="1567" y="93"/>
                    </a:lnTo>
                    <a:lnTo>
                      <a:pt x="1570" y="96"/>
                    </a:lnTo>
                    <a:lnTo>
                      <a:pt x="1574" y="96"/>
                    </a:lnTo>
                    <a:lnTo>
                      <a:pt x="1570" y="100"/>
                    </a:lnTo>
                    <a:lnTo>
                      <a:pt x="1565" y="101"/>
                    </a:lnTo>
                    <a:lnTo>
                      <a:pt x="1559" y="95"/>
                    </a:lnTo>
                    <a:lnTo>
                      <a:pt x="1552" y="98"/>
                    </a:lnTo>
                    <a:lnTo>
                      <a:pt x="1550" y="105"/>
                    </a:lnTo>
                    <a:lnTo>
                      <a:pt x="1547" y="106"/>
                    </a:lnTo>
                    <a:lnTo>
                      <a:pt x="1547" y="110"/>
                    </a:lnTo>
                    <a:lnTo>
                      <a:pt x="1550" y="111"/>
                    </a:lnTo>
                    <a:lnTo>
                      <a:pt x="1552" y="116"/>
                    </a:lnTo>
                    <a:lnTo>
                      <a:pt x="1557" y="120"/>
                    </a:lnTo>
                    <a:lnTo>
                      <a:pt x="1557" y="121"/>
                    </a:lnTo>
                    <a:lnTo>
                      <a:pt x="1554" y="121"/>
                    </a:lnTo>
                    <a:lnTo>
                      <a:pt x="1554" y="125"/>
                    </a:lnTo>
                    <a:lnTo>
                      <a:pt x="1555" y="126"/>
                    </a:lnTo>
                    <a:lnTo>
                      <a:pt x="1555" y="130"/>
                    </a:lnTo>
                    <a:lnTo>
                      <a:pt x="1552" y="130"/>
                    </a:lnTo>
                    <a:lnTo>
                      <a:pt x="1549" y="126"/>
                    </a:lnTo>
                    <a:lnTo>
                      <a:pt x="1544" y="126"/>
                    </a:lnTo>
                    <a:lnTo>
                      <a:pt x="1539" y="123"/>
                    </a:lnTo>
                    <a:lnTo>
                      <a:pt x="1535" y="123"/>
                    </a:lnTo>
                    <a:lnTo>
                      <a:pt x="1530" y="125"/>
                    </a:lnTo>
                    <a:lnTo>
                      <a:pt x="1530" y="128"/>
                    </a:lnTo>
                    <a:lnTo>
                      <a:pt x="1534" y="133"/>
                    </a:lnTo>
                    <a:lnTo>
                      <a:pt x="1530" y="136"/>
                    </a:lnTo>
                    <a:lnTo>
                      <a:pt x="1529" y="135"/>
                    </a:lnTo>
                    <a:lnTo>
                      <a:pt x="1529" y="131"/>
                    </a:lnTo>
                    <a:lnTo>
                      <a:pt x="1525" y="130"/>
                    </a:lnTo>
                    <a:lnTo>
                      <a:pt x="1520" y="128"/>
                    </a:lnTo>
                    <a:lnTo>
                      <a:pt x="1519" y="128"/>
                    </a:lnTo>
                    <a:lnTo>
                      <a:pt x="1515" y="125"/>
                    </a:lnTo>
                    <a:lnTo>
                      <a:pt x="1512" y="125"/>
                    </a:lnTo>
                    <a:lnTo>
                      <a:pt x="1510" y="126"/>
                    </a:lnTo>
                    <a:lnTo>
                      <a:pt x="1514" y="133"/>
                    </a:lnTo>
                    <a:lnTo>
                      <a:pt x="1512" y="136"/>
                    </a:lnTo>
                    <a:lnTo>
                      <a:pt x="1514" y="143"/>
                    </a:lnTo>
                    <a:lnTo>
                      <a:pt x="1519" y="145"/>
                    </a:lnTo>
                    <a:lnTo>
                      <a:pt x="1524" y="146"/>
                    </a:lnTo>
                    <a:lnTo>
                      <a:pt x="1525" y="148"/>
                    </a:lnTo>
                    <a:lnTo>
                      <a:pt x="1524" y="149"/>
                    </a:lnTo>
                    <a:lnTo>
                      <a:pt x="1519" y="148"/>
                    </a:lnTo>
                    <a:lnTo>
                      <a:pt x="1525" y="151"/>
                    </a:lnTo>
                    <a:lnTo>
                      <a:pt x="1527" y="154"/>
                    </a:lnTo>
                    <a:lnTo>
                      <a:pt x="1530" y="158"/>
                    </a:lnTo>
                    <a:lnTo>
                      <a:pt x="1537" y="158"/>
                    </a:lnTo>
                    <a:lnTo>
                      <a:pt x="1540" y="154"/>
                    </a:lnTo>
                    <a:lnTo>
                      <a:pt x="1542" y="154"/>
                    </a:lnTo>
                    <a:lnTo>
                      <a:pt x="1544" y="158"/>
                    </a:lnTo>
                    <a:lnTo>
                      <a:pt x="1539" y="161"/>
                    </a:lnTo>
                    <a:lnTo>
                      <a:pt x="1537" y="168"/>
                    </a:lnTo>
                    <a:lnTo>
                      <a:pt x="1534" y="168"/>
                    </a:lnTo>
                    <a:lnTo>
                      <a:pt x="1529" y="163"/>
                    </a:lnTo>
                    <a:lnTo>
                      <a:pt x="1515" y="161"/>
                    </a:lnTo>
                    <a:lnTo>
                      <a:pt x="1510" y="154"/>
                    </a:lnTo>
                    <a:lnTo>
                      <a:pt x="1507" y="153"/>
                    </a:lnTo>
                    <a:lnTo>
                      <a:pt x="1505" y="151"/>
                    </a:lnTo>
                    <a:lnTo>
                      <a:pt x="1504" y="151"/>
                    </a:lnTo>
                    <a:lnTo>
                      <a:pt x="1502" y="156"/>
                    </a:lnTo>
                    <a:lnTo>
                      <a:pt x="1502" y="158"/>
                    </a:lnTo>
                    <a:lnTo>
                      <a:pt x="1500" y="159"/>
                    </a:lnTo>
                    <a:lnTo>
                      <a:pt x="1502" y="166"/>
                    </a:lnTo>
                    <a:lnTo>
                      <a:pt x="1499" y="169"/>
                    </a:lnTo>
                    <a:lnTo>
                      <a:pt x="1495" y="168"/>
                    </a:lnTo>
                    <a:lnTo>
                      <a:pt x="1495" y="173"/>
                    </a:lnTo>
                    <a:lnTo>
                      <a:pt x="1492" y="174"/>
                    </a:lnTo>
                    <a:lnTo>
                      <a:pt x="1492" y="184"/>
                    </a:lnTo>
                    <a:lnTo>
                      <a:pt x="1495" y="186"/>
                    </a:lnTo>
                    <a:lnTo>
                      <a:pt x="1504" y="188"/>
                    </a:lnTo>
                    <a:lnTo>
                      <a:pt x="1507" y="189"/>
                    </a:lnTo>
                    <a:lnTo>
                      <a:pt x="1512" y="188"/>
                    </a:lnTo>
                    <a:lnTo>
                      <a:pt x="1512" y="189"/>
                    </a:lnTo>
                    <a:lnTo>
                      <a:pt x="1509" y="191"/>
                    </a:lnTo>
                    <a:lnTo>
                      <a:pt x="1504" y="189"/>
                    </a:lnTo>
                    <a:lnTo>
                      <a:pt x="1495" y="189"/>
                    </a:lnTo>
                    <a:lnTo>
                      <a:pt x="1494" y="189"/>
                    </a:lnTo>
                    <a:lnTo>
                      <a:pt x="1489" y="189"/>
                    </a:lnTo>
                    <a:lnTo>
                      <a:pt x="1482" y="198"/>
                    </a:lnTo>
                    <a:lnTo>
                      <a:pt x="1482" y="199"/>
                    </a:lnTo>
                    <a:lnTo>
                      <a:pt x="1485" y="203"/>
                    </a:lnTo>
                    <a:lnTo>
                      <a:pt x="1484" y="206"/>
                    </a:lnTo>
                    <a:lnTo>
                      <a:pt x="1482" y="206"/>
                    </a:lnTo>
                    <a:lnTo>
                      <a:pt x="1481" y="209"/>
                    </a:lnTo>
                    <a:lnTo>
                      <a:pt x="1484" y="213"/>
                    </a:lnTo>
                    <a:lnTo>
                      <a:pt x="1487" y="211"/>
                    </a:lnTo>
                    <a:lnTo>
                      <a:pt x="1492" y="211"/>
                    </a:lnTo>
                    <a:lnTo>
                      <a:pt x="1497" y="208"/>
                    </a:lnTo>
                    <a:lnTo>
                      <a:pt x="1499" y="209"/>
                    </a:lnTo>
                    <a:lnTo>
                      <a:pt x="1499" y="213"/>
                    </a:lnTo>
                    <a:lnTo>
                      <a:pt x="1494" y="213"/>
                    </a:lnTo>
                    <a:lnTo>
                      <a:pt x="1492" y="218"/>
                    </a:lnTo>
                    <a:lnTo>
                      <a:pt x="1494" y="219"/>
                    </a:lnTo>
                    <a:lnTo>
                      <a:pt x="1497" y="219"/>
                    </a:lnTo>
                    <a:lnTo>
                      <a:pt x="1500" y="216"/>
                    </a:lnTo>
                    <a:lnTo>
                      <a:pt x="1504" y="216"/>
                    </a:lnTo>
                    <a:lnTo>
                      <a:pt x="1509" y="213"/>
                    </a:lnTo>
                    <a:lnTo>
                      <a:pt x="1509" y="216"/>
                    </a:lnTo>
                    <a:lnTo>
                      <a:pt x="1505" y="218"/>
                    </a:lnTo>
                    <a:lnTo>
                      <a:pt x="1509" y="219"/>
                    </a:lnTo>
                    <a:lnTo>
                      <a:pt x="1515" y="219"/>
                    </a:lnTo>
                    <a:lnTo>
                      <a:pt x="1517" y="223"/>
                    </a:lnTo>
                    <a:lnTo>
                      <a:pt x="1514" y="223"/>
                    </a:lnTo>
                    <a:lnTo>
                      <a:pt x="1514" y="226"/>
                    </a:lnTo>
                    <a:lnTo>
                      <a:pt x="1517" y="226"/>
                    </a:lnTo>
                    <a:lnTo>
                      <a:pt x="1522" y="224"/>
                    </a:lnTo>
                    <a:lnTo>
                      <a:pt x="1527" y="229"/>
                    </a:lnTo>
                    <a:lnTo>
                      <a:pt x="1539" y="231"/>
                    </a:lnTo>
                    <a:lnTo>
                      <a:pt x="1540" y="233"/>
                    </a:lnTo>
                    <a:lnTo>
                      <a:pt x="1530" y="233"/>
                    </a:lnTo>
                    <a:lnTo>
                      <a:pt x="1525" y="233"/>
                    </a:lnTo>
                    <a:lnTo>
                      <a:pt x="1519" y="229"/>
                    </a:lnTo>
                    <a:lnTo>
                      <a:pt x="1514" y="231"/>
                    </a:lnTo>
                    <a:lnTo>
                      <a:pt x="1512" y="234"/>
                    </a:lnTo>
                    <a:lnTo>
                      <a:pt x="1519" y="236"/>
                    </a:lnTo>
                    <a:lnTo>
                      <a:pt x="1529" y="238"/>
                    </a:lnTo>
                    <a:lnTo>
                      <a:pt x="1539" y="238"/>
                    </a:lnTo>
                    <a:lnTo>
                      <a:pt x="1542" y="239"/>
                    </a:lnTo>
                    <a:lnTo>
                      <a:pt x="1530" y="241"/>
                    </a:lnTo>
                    <a:lnTo>
                      <a:pt x="1527" y="241"/>
                    </a:lnTo>
                    <a:lnTo>
                      <a:pt x="1519" y="239"/>
                    </a:lnTo>
                    <a:lnTo>
                      <a:pt x="1512" y="239"/>
                    </a:lnTo>
                    <a:lnTo>
                      <a:pt x="1509" y="236"/>
                    </a:lnTo>
                    <a:lnTo>
                      <a:pt x="1504" y="234"/>
                    </a:lnTo>
                    <a:lnTo>
                      <a:pt x="1497" y="229"/>
                    </a:lnTo>
                    <a:lnTo>
                      <a:pt x="1495" y="231"/>
                    </a:lnTo>
                    <a:lnTo>
                      <a:pt x="1492" y="234"/>
                    </a:lnTo>
                    <a:lnTo>
                      <a:pt x="1484" y="234"/>
                    </a:lnTo>
                    <a:lnTo>
                      <a:pt x="1481" y="236"/>
                    </a:lnTo>
                    <a:lnTo>
                      <a:pt x="1479" y="244"/>
                    </a:lnTo>
                    <a:lnTo>
                      <a:pt x="1485" y="249"/>
                    </a:lnTo>
                    <a:lnTo>
                      <a:pt x="1485" y="254"/>
                    </a:lnTo>
                    <a:lnTo>
                      <a:pt x="1484" y="256"/>
                    </a:lnTo>
                    <a:lnTo>
                      <a:pt x="1481" y="249"/>
                    </a:lnTo>
                    <a:lnTo>
                      <a:pt x="1477" y="249"/>
                    </a:lnTo>
                    <a:lnTo>
                      <a:pt x="1474" y="257"/>
                    </a:lnTo>
                    <a:lnTo>
                      <a:pt x="1476" y="264"/>
                    </a:lnTo>
                    <a:lnTo>
                      <a:pt x="1479" y="264"/>
                    </a:lnTo>
                    <a:lnTo>
                      <a:pt x="1481" y="262"/>
                    </a:lnTo>
                    <a:lnTo>
                      <a:pt x="1484" y="262"/>
                    </a:lnTo>
                    <a:lnTo>
                      <a:pt x="1487" y="267"/>
                    </a:lnTo>
                    <a:lnTo>
                      <a:pt x="1490" y="269"/>
                    </a:lnTo>
                    <a:lnTo>
                      <a:pt x="1485" y="269"/>
                    </a:lnTo>
                    <a:lnTo>
                      <a:pt x="1484" y="271"/>
                    </a:lnTo>
                    <a:lnTo>
                      <a:pt x="1479" y="267"/>
                    </a:lnTo>
                    <a:lnTo>
                      <a:pt x="1474" y="267"/>
                    </a:lnTo>
                    <a:lnTo>
                      <a:pt x="1472" y="276"/>
                    </a:lnTo>
                    <a:lnTo>
                      <a:pt x="1474" y="279"/>
                    </a:lnTo>
                    <a:lnTo>
                      <a:pt x="1477" y="277"/>
                    </a:lnTo>
                    <a:lnTo>
                      <a:pt x="1476" y="281"/>
                    </a:lnTo>
                    <a:lnTo>
                      <a:pt x="1476" y="289"/>
                    </a:lnTo>
                    <a:lnTo>
                      <a:pt x="1479" y="287"/>
                    </a:lnTo>
                    <a:lnTo>
                      <a:pt x="1482" y="289"/>
                    </a:lnTo>
                    <a:lnTo>
                      <a:pt x="1482" y="296"/>
                    </a:lnTo>
                    <a:lnTo>
                      <a:pt x="1489" y="297"/>
                    </a:lnTo>
                    <a:lnTo>
                      <a:pt x="1499" y="302"/>
                    </a:lnTo>
                    <a:lnTo>
                      <a:pt x="1504" y="301"/>
                    </a:lnTo>
                    <a:lnTo>
                      <a:pt x="1505" y="297"/>
                    </a:lnTo>
                    <a:lnTo>
                      <a:pt x="1504" y="294"/>
                    </a:lnTo>
                    <a:lnTo>
                      <a:pt x="1510" y="294"/>
                    </a:lnTo>
                    <a:lnTo>
                      <a:pt x="1512" y="297"/>
                    </a:lnTo>
                    <a:lnTo>
                      <a:pt x="1510" y="302"/>
                    </a:lnTo>
                    <a:lnTo>
                      <a:pt x="1512" y="306"/>
                    </a:lnTo>
                    <a:lnTo>
                      <a:pt x="1514" y="306"/>
                    </a:lnTo>
                    <a:lnTo>
                      <a:pt x="1517" y="294"/>
                    </a:lnTo>
                    <a:lnTo>
                      <a:pt x="1517" y="286"/>
                    </a:lnTo>
                    <a:lnTo>
                      <a:pt x="1519" y="279"/>
                    </a:lnTo>
                    <a:lnTo>
                      <a:pt x="1524" y="274"/>
                    </a:lnTo>
                    <a:lnTo>
                      <a:pt x="1527" y="271"/>
                    </a:lnTo>
                    <a:lnTo>
                      <a:pt x="1527" y="276"/>
                    </a:lnTo>
                    <a:lnTo>
                      <a:pt x="1520" y="284"/>
                    </a:lnTo>
                    <a:lnTo>
                      <a:pt x="1520" y="291"/>
                    </a:lnTo>
                    <a:lnTo>
                      <a:pt x="1522" y="294"/>
                    </a:lnTo>
                    <a:lnTo>
                      <a:pt x="1519" y="302"/>
                    </a:lnTo>
                    <a:lnTo>
                      <a:pt x="1522" y="306"/>
                    </a:lnTo>
                    <a:lnTo>
                      <a:pt x="1520" y="309"/>
                    </a:lnTo>
                    <a:lnTo>
                      <a:pt x="1522" y="311"/>
                    </a:lnTo>
                    <a:lnTo>
                      <a:pt x="1522" y="311"/>
                    </a:lnTo>
                    <a:close/>
                    <a:moveTo>
                      <a:pt x="1534" y="118"/>
                    </a:moveTo>
                    <a:lnTo>
                      <a:pt x="1535" y="116"/>
                    </a:lnTo>
                    <a:lnTo>
                      <a:pt x="1539" y="116"/>
                    </a:lnTo>
                    <a:lnTo>
                      <a:pt x="1540" y="118"/>
                    </a:lnTo>
                    <a:lnTo>
                      <a:pt x="1544" y="118"/>
                    </a:lnTo>
                    <a:lnTo>
                      <a:pt x="1545" y="121"/>
                    </a:lnTo>
                    <a:lnTo>
                      <a:pt x="1542" y="121"/>
                    </a:lnTo>
                    <a:lnTo>
                      <a:pt x="1540" y="120"/>
                    </a:lnTo>
                    <a:lnTo>
                      <a:pt x="1535" y="120"/>
                    </a:lnTo>
                    <a:lnTo>
                      <a:pt x="1534" y="118"/>
                    </a:lnTo>
                    <a:lnTo>
                      <a:pt x="1534" y="118"/>
                    </a:lnTo>
                    <a:close/>
                    <a:moveTo>
                      <a:pt x="1537" y="309"/>
                    </a:moveTo>
                    <a:lnTo>
                      <a:pt x="1539" y="304"/>
                    </a:lnTo>
                    <a:lnTo>
                      <a:pt x="1542" y="302"/>
                    </a:lnTo>
                    <a:lnTo>
                      <a:pt x="1542" y="299"/>
                    </a:lnTo>
                    <a:lnTo>
                      <a:pt x="1545" y="297"/>
                    </a:lnTo>
                    <a:lnTo>
                      <a:pt x="1547" y="299"/>
                    </a:lnTo>
                    <a:lnTo>
                      <a:pt x="1545" y="301"/>
                    </a:lnTo>
                    <a:lnTo>
                      <a:pt x="1544" y="304"/>
                    </a:lnTo>
                    <a:lnTo>
                      <a:pt x="1539" y="307"/>
                    </a:lnTo>
                    <a:lnTo>
                      <a:pt x="1537" y="309"/>
                    </a:lnTo>
                    <a:lnTo>
                      <a:pt x="1537" y="309"/>
                    </a:lnTo>
                    <a:close/>
                    <a:moveTo>
                      <a:pt x="1587" y="267"/>
                    </a:moveTo>
                    <a:lnTo>
                      <a:pt x="1593" y="259"/>
                    </a:lnTo>
                    <a:lnTo>
                      <a:pt x="1597" y="259"/>
                    </a:lnTo>
                    <a:lnTo>
                      <a:pt x="1602" y="257"/>
                    </a:lnTo>
                    <a:lnTo>
                      <a:pt x="1605" y="259"/>
                    </a:lnTo>
                    <a:lnTo>
                      <a:pt x="1610" y="262"/>
                    </a:lnTo>
                    <a:lnTo>
                      <a:pt x="1608" y="266"/>
                    </a:lnTo>
                    <a:lnTo>
                      <a:pt x="1602" y="266"/>
                    </a:lnTo>
                    <a:lnTo>
                      <a:pt x="1598" y="269"/>
                    </a:lnTo>
                    <a:lnTo>
                      <a:pt x="1592" y="269"/>
                    </a:lnTo>
                    <a:lnTo>
                      <a:pt x="1588" y="269"/>
                    </a:lnTo>
                    <a:lnTo>
                      <a:pt x="1587" y="267"/>
                    </a:lnTo>
                    <a:lnTo>
                      <a:pt x="1587" y="267"/>
                    </a:lnTo>
                    <a:close/>
                    <a:moveTo>
                      <a:pt x="1952" y="8"/>
                    </a:moveTo>
                    <a:lnTo>
                      <a:pt x="1954" y="5"/>
                    </a:lnTo>
                    <a:lnTo>
                      <a:pt x="1957" y="5"/>
                    </a:lnTo>
                    <a:lnTo>
                      <a:pt x="1959" y="8"/>
                    </a:lnTo>
                    <a:lnTo>
                      <a:pt x="1956" y="10"/>
                    </a:lnTo>
                    <a:lnTo>
                      <a:pt x="1952" y="8"/>
                    </a:lnTo>
                    <a:lnTo>
                      <a:pt x="1952" y="8"/>
                    </a:lnTo>
                    <a:close/>
                    <a:moveTo>
                      <a:pt x="1776" y="317"/>
                    </a:moveTo>
                    <a:lnTo>
                      <a:pt x="1775" y="319"/>
                    </a:lnTo>
                    <a:lnTo>
                      <a:pt x="1778" y="322"/>
                    </a:lnTo>
                    <a:lnTo>
                      <a:pt x="1781" y="322"/>
                    </a:lnTo>
                    <a:lnTo>
                      <a:pt x="1783" y="319"/>
                    </a:lnTo>
                    <a:lnTo>
                      <a:pt x="1780" y="317"/>
                    </a:lnTo>
                    <a:lnTo>
                      <a:pt x="1780" y="317"/>
                    </a:lnTo>
                    <a:lnTo>
                      <a:pt x="1776" y="317"/>
                    </a:lnTo>
                    <a:lnTo>
                      <a:pt x="1776" y="317"/>
                    </a:lnTo>
                    <a:close/>
                    <a:moveTo>
                      <a:pt x="1690" y="367"/>
                    </a:moveTo>
                    <a:lnTo>
                      <a:pt x="1691" y="369"/>
                    </a:lnTo>
                    <a:lnTo>
                      <a:pt x="1696" y="369"/>
                    </a:lnTo>
                    <a:lnTo>
                      <a:pt x="1693" y="365"/>
                    </a:lnTo>
                    <a:lnTo>
                      <a:pt x="1690" y="367"/>
                    </a:lnTo>
                    <a:lnTo>
                      <a:pt x="1690" y="367"/>
                    </a:lnTo>
                    <a:close/>
                    <a:moveTo>
                      <a:pt x="1567" y="364"/>
                    </a:moveTo>
                    <a:lnTo>
                      <a:pt x="1565" y="359"/>
                    </a:lnTo>
                    <a:lnTo>
                      <a:pt x="1565" y="357"/>
                    </a:lnTo>
                    <a:lnTo>
                      <a:pt x="1567" y="355"/>
                    </a:lnTo>
                    <a:lnTo>
                      <a:pt x="1570" y="359"/>
                    </a:lnTo>
                    <a:lnTo>
                      <a:pt x="1570" y="362"/>
                    </a:lnTo>
                    <a:lnTo>
                      <a:pt x="1569" y="364"/>
                    </a:lnTo>
                    <a:lnTo>
                      <a:pt x="1567" y="364"/>
                    </a:lnTo>
                    <a:lnTo>
                      <a:pt x="1567" y="364"/>
                    </a:lnTo>
                    <a:close/>
                    <a:moveTo>
                      <a:pt x="1532" y="430"/>
                    </a:moveTo>
                    <a:lnTo>
                      <a:pt x="1532" y="429"/>
                    </a:lnTo>
                    <a:lnTo>
                      <a:pt x="1532" y="424"/>
                    </a:lnTo>
                    <a:lnTo>
                      <a:pt x="1530" y="419"/>
                    </a:lnTo>
                    <a:lnTo>
                      <a:pt x="1529" y="417"/>
                    </a:lnTo>
                    <a:lnTo>
                      <a:pt x="1527" y="419"/>
                    </a:lnTo>
                    <a:lnTo>
                      <a:pt x="1525" y="424"/>
                    </a:lnTo>
                    <a:lnTo>
                      <a:pt x="1527" y="432"/>
                    </a:lnTo>
                    <a:lnTo>
                      <a:pt x="1530" y="437"/>
                    </a:lnTo>
                    <a:lnTo>
                      <a:pt x="1529" y="440"/>
                    </a:lnTo>
                    <a:lnTo>
                      <a:pt x="1527" y="440"/>
                    </a:lnTo>
                    <a:lnTo>
                      <a:pt x="1524" y="439"/>
                    </a:lnTo>
                    <a:lnTo>
                      <a:pt x="1514" y="439"/>
                    </a:lnTo>
                    <a:lnTo>
                      <a:pt x="1514" y="435"/>
                    </a:lnTo>
                    <a:lnTo>
                      <a:pt x="1512" y="434"/>
                    </a:lnTo>
                    <a:lnTo>
                      <a:pt x="1504" y="430"/>
                    </a:lnTo>
                    <a:lnTo>
                      <a:pt x="1500" y="430"/>
                    </a:lnTo>
                    <a:lnTo>
                      <a:pt x="1500" y="429"/>
                    </a:lnTo>
                    <a:lnTo>
                      <a:pt x="1499" y="427"/>
                    </a:lnTo>
                    <a:lnTo>
                      <a:pt x="1495" y="427"/>
                    </a:lnTo>
                    <a:lnTo>
                      <a:pt x="1495" y="425"/>
                    </a:lnTo>
                    <a:lnTo>
                      <a:pt x="1497" y="422"/>
                    </a:lnTo>
                    <a:lnTo>
                      <a:pt x="1500" y="420"/>
                    </a:lnTo>
                    <a:lnTo>
                      <a:pt x="1502" y="417"/>
                    </a:lnTo>
                    <a:lnTo>
                      <a:pt x="1502" y="414"/>
                    </a:lnTo>
                    <a:lnTo>
                      <a:pt x="1499" y="409"/>
                    </a:lnTo>
                    <a:lnTo>
                      <a:pt x="1497" y="407"/>
                    </a:lnTo>
                    <a:lnTo>
                      <a:pt x="1497" y="410"/>
                    </a:lnTo>
                    <a:lnTo>
                      <a:pt x="1499" y="412"/>
                    </a:lnTo>
                    <a:lnTo>
                      <a:pt x="1499" y="415"/>
                    </a:lnTo>
                    <a:lnTo>
                      <a:pt x="1497" y="419"/>
                    </a:lnTo>
                    <a:lnTo>
                      <a:pt x="1494" y="419"/>
                    </a:lnTo>
                    <a:lnTo>
                      <a:pt x="1492" y="419"/>
                    </a:lnTo>
                    <a:lnTo>
                      <a:pt x="1494" y="420"/>
                    </a:lnTo>
                    <a:lnTo>
                      <a:pt x="1494" y="424"/>
                    </a:lnTo>
                    <a:lnTo>
                      <a:pt x="1490" y="425"/>
                    </a:lnTo>
                    <a:lnTo>
                      <a:pt x="1489" y="425"/>
                    </a:lnTo>
                    <a:lnTo>
                      <a:pt x="1485" y="420"/>
                    </a:lnTo>
                    <a:lnTo>
                      <a:pt x="1485" y="419"/>
                    </a:lnTo>
                    <a:lnTo>
                      <a:pt x="1485" y="415"/>
                    </a:lnTo>
                    <a:lnTo>
                      <a:pt x="1487" y="410"/>
                    </a:lnTo>
                    <a:lnTo>
                      <a:pt x="1487" y="409"/>
                    </a:lnTo>
                    <a:lnTo>
                      <a:pt x="1487" y="405"/>
                    </a:lnTo>
                    <a:lnTo>
                      <a:pt x="1484" y="407"/>
                    </a:lnTo>
                    <a:lnTo>
                      <a:pt x="1484" y="412"/>
                    </a:lnTo>
                    <a:lnTo>
                      <a:pt x="1481" y="415"/>
                    </a:lnTo>
                    <a:lnTo>
                      <a:pt x="1482" y="417"/>
                    </a:lnTo>
                    <a:lnTo>
                      <a:pt x="1481" y="420"/>
                    </a:lnTo>
                    <a:lnTo>
                      <a:pt x="1476" y="420"/>
                    </a:lnTo>
                    <a:lnTo>
                      <a:pt x="1474" y="417"/>
                    </a:lnTo>
                    <a:lnTo>
                      <a:pt x="1471" y="417"/>
                    </a:lnTo>
                    <a:lnTo>
                      <a:pt x="1469" y="415"/>
                    </a:lnTo>
                    <a:lnTo>
                      <a:pt x="1471" y="412"/>
                    </a:lnTo>
                    <a:lnTo>
                      <a:pt x="1472" y="407"/>
                    </a:lnTo>
                    <a:lnTo>
                      <a:pt x="1474" y="405"/>
                    </a:lnTo>
                    <a:lnTo>
                      <a:pt x="1474" y="402"/>
                    </a:lnTo>
                    <a:lnTo>
                      <a:pt x="1479" y="392"/>
                    </a:lnTo>
                    <a:lnTo>
                      <a:pt x="1476" y="394"/>
                    </a:lnTo>
                    <a:lnTo>
                      <a:pt x="1472" y="395"/>
                    </a:lnTo>
                    <a:lnTo>
                      <a:pt x="1469" y="404"/>
                    </a:lnTo>
                    <a:lnTo>
                      <a:pt x="1469" y="410"/>
                    </a:lnTo>
                    <a:lnTo>
                      <a:pt x="1466" y="414"/>
                    </a:lnTo>
                    <a:lnTo>
                      <a:pt x="1464" y="412"/>
                    </a:lnTo>
                    <a:lnTo>
                      <a:pt x="1467" y="409"/>
                    </a:lnTo>
                    <a:lnTo>
                      <a:pt x="1467" y="407"/>
                    </a:lnTo>
                    <a:lnTo>
                      <a:pt x="1466" y="407"/>
                    </a:lnTo>
                    <a:lnTo>
                      <a:pt x="1462" y="412"/>
                    </a:lnTo>
                    <a:lnTo>
                      <a:pt x="1457" y="412"/>
                    </a:lnTo>
                    <a:lnTo>
                      <a:pt x="1456" y="410"/>
                    </a:lnTo>
                    <a:lnTo>
                      <a:pt x="1457" y="405"/>
                    </a:lnTo>
                    <a:lnTo>
                      <a:pt x="1456" y="402"/>
                    </a:lnTo>
                    <a:lnTo>
                      <a:pt x="1456" y="399"/>
                    </a:lnTo>
                    <a:lnTo>
                      <a:pt x="1461" y="395"/>
                    </a:lnTo>
                    <a:lnTo>
                      <a:pt x="1462" y="394"/>
                    </a:lnTo>
                    <a:lnTo>
                      <a:pt x="1462" y="390"/>
                    </a:lnTo>
                    <a:lnTo>
                      <a:pt x="1464" y="387"/>
                    </a:lnTo>
                    <a:lnTo>
                      <a:pt x="1467" y="384"/>
                    </a:lnTo>
                    <a:lnTo>
                      <a:pt x="1471" y="384"/>
                    </a:lnTo>
                    <a:lnTo>
                      <a:pt x="1472" y="382"/>
                    </a:lnTo>
                    <a:lnTo>
                      <a:pt x="1479" y="382"/>
                    </a:lnTo>
                    <a:lnTo>
                      <a:pt x="1482" y="379"/>
                    </a:lnTo>
                    <a:lnTo>
                      <a:pt x="1487" y="377"/>
                    </a:lnTo>
                    <a:lnTo>
                      <a:pt x="1489" y="377"/>
                    </a:lnTo>
                    <a:lnTo>
                      <a:pt x="1489" y="374"/>
                    </a:lnTo>
                    <a:lnTo>
                      <a:pt x="1492" y="372"/>
                    </a:lnTo>
                    <a:lnTo>
                      <a:pt x="1495" y="372"/>
                    </a:lnTo>
                    <a:lnTo>
                      <a:pt x="1502" y="374"/>
                    </a:lnTo>
                    <a:lnTo>
                      <a:pt x="1510" y="374"/>
                    </a:lnTo>
                    <a:lnTo>
                      <a:pt x="1512" y="372"/>
                    </a:lnTo>
                    <a:lnTo>
                      <a:pt x="1517" y="374"/>
                    </a:lnTo>
                    <a:lnTo>
                      <a:pt x="1519" y="377"/>
                    </a:lnTo>
                    <a:lnTo>
                      <a:pt x="1522" y="377"/>
                    </a:lnTo>
                    <a:lnTo>
                      <a:pt x="1522" y="375"/>
                    </a:lnTo>
                    <a:lnTo>
                      <a:pt x="1525" y="375"/>
                    </a:lnTo>
                    <a:lnTo>
                      <a:pt x="1530" y="379"/>
                    </a:lnTo>
                    <a:lnTo>
                      <a:pt x="1532" y="377"/>
                    </a:lnTo>
                    <a:lnTo>
                      <a:pt x="1537" y="377"/>
                    </a:lnTo>
                    <a:lnTo>
                      <a:pt x="1539" y="375"/>
                    </a:lnTo>
                    <a:lnTo>
                      <a:pt x="1537" y="374"/>
                    </a:lnTo>
                    <a:lnTo>
                      <a:pt x="1534" y="375"/>
                    </a:lnTo>
                    <a:lnTo>
                      <a:pt x="1530" y="372"/>
                    </a:lnTo>
                    <a:lnTo>
                      <a:pt x="1527" y="372"/>
                    </a:lnTo>
                    <a:lnTo>
                      <a:pt x="1529" y="370"/>
                    </a:lnTo>
                    <a:lnTo>
                      <a:pt x="1530" y="369"/>
                    </a:lnTo>
                    <a:lnTo>
                      <a:pt x="1532" y="365"/>
                    </a:lnTo>
                    <a:lnTo>
                      <a:pt x="1527" y="365"/>
                    </a:lnTo>
                    <a:lnTo>
                      <a:pt x="1529" y="364"/>
                    </a:lnTo>
                    <a:lnTo>
                      <a:pt x="1534" y="364"/>
                    </a:lnTo>
                    <a:lnTo>
                      <a:pt x="1534" y="362"/>
                    </a:lnTo>
                    <a:lnTo>
                      <a:pt x="1529" y="360"/>
                    </a:lnTo>
                    <a:lnTo>
                      <a:pt x="1529" y="362"/>
                    </a:lnTo>
                    <a:lnTo>
                      <a:pt x="1525" y="362"/>
                    </a:lnTo>
                    <a:lnTo>
                      <a:pt x="1522" y="359"/>
                    </a:lnTo>
                    <a:lnTo>
                      <a:pt x="1522" y="357"/>
                    </a:lnTo>
                    <a:lnTo>
                      <a:pt x="1527" y="354"/>
                    </a:lnTo>
                    <a:lnTo>
                      <a:pt x="1527" y="350"/>
                    </a:lnTo>
                    <a:lnTo>
                      <a:pt x="1525" y="350"/>
                    </a:lnTo>
                    <a:lnTo>
                      <a:pt x="1524" y="347"/>
                    </a:lnTo>
                    <a:lnTo>
                      <a:pt x="1524" y="341"/>
                    </a:lnTo>
                    <a:lnTo>
                      <a:pt x="1525" y="339"/>
                    </a:lnTo>
                    <a:lnTo>
                      <a:pt x="1524" y="336"/>
                    </a:lnTo>
                    <a:lnTo>
                      <a:pt x="1524" y="331"/>
                    </a:lnTo>
                    <a:lnTo>
                      <a:pt x="1527" y="331"/>
                    </a:lnTo>
                    <a:lnTo>
                      <a:pt x="1532" y="329"/>
                    </a:lnTo>
                    <a:lnTo>
                      <a:pt x="1537" y="331"/>
                    </a:lnTo>
                    <a:lnTo>
                      <a:pt x="1540" y="329"/>
                    </a:lnTo>
                    <a:lnTo>
                      <a:pt x="1545" y="331"/>
                    </a:lnTo>
                    <a:lnTo>
                      <a:pt x="1549" y="331"/>
                    </a:lnTo>
                    <a:lnTo>
                      <a:pt x="1554" y="336"/>
                    </a:lnTo>
                    <a:lnTo>
                      <a:pt x="1557" y="345"/>
                    </a:lnTo>
                    <a:lnTo>
                      <a:pt x="1557" y="357"/>
                    </a:lnTo>
                    <a:lnTo>
                      <a:pt x="1555" y="364"/>
                    </a:lnTo>
                    <a:lnTo>
                      <a:pt x="1557" y="365"/>
                    </a:lnTo>
                    <a:lnTo>
                      <a:pt x="1560" y="364"/>
                    </a:lnTo>
                    <a:lnTo>
                      <a:pt x="1569" y="367"/>
                    </a:lnTo>
                    <a:lnTo>
                      <a:pt x="1572" y="372"/>
                    </a:lnTo>
                    <a:lnTo>
                      <a:pt x="1575" y="374"/>
                    </a:lnTo>
                    <a:lnTo>
                      <a:pt x="1575" y="370"/>
                    </a:lnTo>
                    <a:lnTo>
                      <a:pt x="1585" y="370"/>
                    </a:lnTo>
                    <a:lnTo>
                      <a:pt x="1590" y="375"/>
                    </a:lnTo>
                    <a:lnTo>
                      <a:pt x="1593" y="374"/>
                    </a:lnTo>
                    <a:lnTo>
                      <a:pt x="1590" y="372"/>
                    </a:lnTo>
                    <a:lnTo>
                      <a:pt x="1593" y="369"/>
                    </a:lnTo>
                    <a:lnTo>
                      <a:pt x="1602" y="365"/>
                    </a:lnTo>
                    <a:lnTo>
                      <a:pt x="1607" y="359"/>
                    </a:lnTo>
                    <a:lnTo>
                      <a:pt x="1615" y="354"/>
                    </a:lnTo>
                    <a:lnTo>
                      <a:pt x="1623" y="347"/>
                    </a:lnTo>
                    <a:lnTo>
                      <a:pt x="1623" y="342"/>
                    </a:lnTo>
                    <a:lnTo>
                      <a:pt x="1627" y="341"/>
                    </a:lnTo>
                    <a:lnTo>
                      <a:pt x="1623" y="341"/>
                    </a:lnTo>
                    <a:lnTo>
                      <a:pt x="1620" y="342"/>
                    </a:lnTo>
                    <a:lnTo>
                      <a:pt x="1620" y="345"/>
                    </a:lnTo>
                    <a:lnTo>
                      <a:pt x="1612" y="354"/>
                    </a:lnTo>
                    <a:lnTo>
                      <a:pt x="1607" y="357"/>
                    </a:lnTo>
                    <a:lnTo>
                      <a:pt x="1607" y="357"/>
                    </a:lnTo>
                    <a:lnTo>
                      <a:pt x="1600" y="364"/>
                    </a:lnTo>
                    <a:lnTo>
                      <a:pt x="1592" y="365"/>
                    </a:lnTo>
                    <a:lnTo>
                      <a:pt x="1588" y="364"/>
                    </a:lnTo>
                    <a:lnTo>
                      <a:pt x="1585" y="364"/>
                    </a:lnTo>
                    <a:lnTo>
                      <a:pt x="1585" y="365"/>
                    </a:lnTo>
                    <a:lnTo>
                      <a:pt x="1580" y="365"/>
                    </a:lnTo>
                    <a:lnTo>
                      <a:pt x="1574" y="362"/>
                    </a:lnTo>
                    <a:lnTo>
                      <a:pt x="1574" y="360"/>
                    </a:lnTo>
                    <a:lnTo>
                      <a:pt x="1577" y="357"/>
                    </a:lnTo>
                    <a:lnTo>
                      <a:pt x="1582" y="354"/>
                    </a:lnTo>
                    <a:lnTo>
                      <a:pt x="1582" y="350"/>
                    </a:lnTo>
                    <a:lnTo>
                      <a:pt x="1577" y="354"/>
                    </a:lnTo>
                    <a:lnTo>
                      <a:pt x="1575" y="357"/>
                    </a:lnTo>
                    <a:lnTo>
                      <a:pt x="1572" y="355"/>
                    </a:lnTo>
                    <a:lnTo>
                      <a:pt x="1569" y="350"/>
                    </a:lnTo>
                    <a:lnTo>
                      <a:pt x="1569" y="349"/>
                    </a:lnTo>
                    <a:lnTo>
                      <a:pt x="1572" y="349"/>
                    </a:lnTo>
                    <a:lnTo>
                      <a:pt x="1575" y="347"/>
                    </a:lnTo>
                    <a:lnTo>
                      <a:pt x="1577" y="345"/>
                    </a:lnTo>
                    <a:lnTo>
                      <a:pt x="1572" y="345"/>
                    </a:lnTo>
                    <a:lnTo>
                      <a:pt x="1572" y="344"/>
                    </a:lnTo>
                    <a:lnTo>
                      <a:pt x="1575" y="342"/>
                    </a:lnTo>
                    <a:lnTo>
                      <a:pt x="1579" y="342"/>
                    </a:lnTo>
                    <a:lnTo>
                      <a:pt x="1582" y="342"/>
                    </a:lnTo>
                    <a:lnTo>
                      <a:pt x="1582" y="341"/>
                    </a:lnTo>
                    <a:lnTo>
                      <a:pt x="1579" y="341"/>
                    </a:lnTo>
                    <a:lnTo>
                      <a:pt x="1575" y="339"/>
                    </a:lnTo>
                    <a:lnTo>
                      <a:pt x="1574" y="341"/>
                    </a:lnTo>
                    <a:lnTo>
                      <a:pt x="1570" y="341"/>
                    </a:lnTo>
                    <a:lnTo>
                      <a:pt x="1569" y="337"/>
                    </a:lnTo>
                    <a:lnTo>
                      <a:pt x="1570" y="336"/>
                    </a:lnTo>
                    <a:lnTo>
                      <a:pt x="1574" y="334"/>
                    </a:lnTo>
                    <a:lnTo>
                      <a:pt x="1577" y="332"/>
                    </a:lnTo>
                    <a:lnTo>
                      <a:pt x="1582" y="332"/>
                    </a:lnTo>
                    <a:lnTo>
                      <a:pt x="1587" y="334"/>
                    </a:lnTo>
                    <a:lnTo>
                      <a:pt x="1590" y="332"/>
                    </a:lnTo>
                    <a:lnTo>
                      <a:pt x="1585" y="332"/>
                    </a:lnTo>
                    <a:lnTo>
                      <a:pt x="1583" y="329"/>
                    </a:lnTo>
                    <a:lnTo>
                      <a:pt x="1588" y="326"/>
                    </a:lnTo>
                    <a:lnTo>
                      <a:pt x="1592" y="326"/>
                    </a:lnTo>
                    <a:lnTo>
                      <a:pt x="1593" y="324"/>
                    </a:lnTo>
                    <a:lnTo>
                      <a:pt x="1588" y="324"/>
                    </a:lnTo>
                    <a:lnTo>
                      <a:pt x="1588" y="321"/>
                    </a:lnTo>
                    <a:lnTo>
                      <a:pt x="1592" y="317"/>
                    </a:lnTo>
                    <a:lnTo>
                      <a:pt x="1597" y="317"/>
                    </a:lnTo>
                    <a:lnTo>
                      <a:pt x="1593" y="314"/>
                    </a:lnTo>
                    <a:lnTo>
                      <a:pt x="1600" y="306"/>
                    </a:lnTo>
                    <a:lnTo>
                      <a:pt x="1603" y="302"/>
                    </a:lnTo>
                    <a:lnTo>
                      <a:pt x="1605" y="301"/>
                    </a:lnTo>
                    <a:lnTo>
                      <a:pt x="1602" y="301"/>
                    </a:lnTo>
                    <a:lnTo>
                      <a:pt x="1595" y="307"/>
                    </a:lnTo>
                    <a:lnTo>
                      <a:pt x="1588" y="317"/>
                    </a:lnTo>
                    <a:lnTo>
                      <a:pt x="1582" y="322"/>
                    </a:lnTo>
                    <a:lnTo>
                      <a:pt x="1577" y="327"/>
                    </a:lnTo>
                    <a:lnTo>
                      <a:pt x="1572" y="327"/>
                    </a:lnTo>
                    <a:lnTo>
                      <a:pt x="1565" y="327"/>
                    </a:lnTo>
                    <a:lnTo>
                      <a:pt x="1565" y="324"/>
                    </a:lnTo>
                    <a:lnTo>
                      <a:pt x="1569" y="319"/>
                    </a:lnTo>
                    <a:lnTo>
                      <a:pt x="1574" y="317"/>
                    </a:lnTo>
                    <a:lnTo>
                      <a:pt x="1574" y="312"/>
                    </a:lnTo>
                    <a:lnTo>
                      <a:pt x="1567" y="317"/>
                    </a:lnTo>
                    <a:lnTo>
                      <a:pt x="1560" y="317"/>
                    </a:lnTo>
                    <a:lnTo>
                      <a:pt x="1560" y="321"/>
                    </a:lnTo>
                    <a:lnTo>
                      <a:pt x="1557" y="322"/>
                    </a:lnTo>
                    <a:lnTo>
                      <a:pt x="1550" y="322"/>
                    </a:lnTo>
                    <a:lnTo>
                      <a:pt x="1544" y="317"/>
                    </a:lnTo>
                    <a:lnTo>
                      <a:pt x="1547" y="316"/>
                    </a:lnTo>
                    <a:lnTo>
                      <a:pt x="1552" y="314"/>
                    </a:lnTo>
                    <a:lnTo>
                      <a:pt x="1550" y="312"/>
                    </a:lnTo>
                    <a:lnTo>
                      <a:pt x="1547" y="312"/>
                    </a:lnTo>
                    <a:lnTo>
                      <a:pt x="1549" y="307"/>
                    </a:lnTo>
                    <a:lnTo>
                      <a:pt x="1554" y="302"/>
                    </a:lnTo>
                    <a:lnTo>
                      <a:pt x="1555" y="299"/>
                    </a:lnTo>
                    <a:lnTo>
                      <a:pt x="1560" y="297"/>
                    </a:lnTo>
                    <a:lnTo>
                      <a:pt x="1564" y="296"/>
                    </a:lnTo>
                    <a:lnTo>
                      <a:pt x="1569" y="294"/>
                    </a:lnTo>
                    <a:lnTo>
                      <a:pt x="1569" y="289"/>
                    </a:lnTo>
                    <a:lnTo>
                      <a:pt x="1572" y="284"/>
                    </a:lnTo>
                    <a:lnTo>
                      <a:pt x="1579" y="276"/>
                    </a:lnTo>
                    <a:lnTo>
                      <a:pt x="1583" y="277"/>
                    </a:lnTo>
                    <a:lnTo>
                      <a:pt x="1592" y="276"/>
                    </a:lnTo>
                    <a:lnTo>
                      <a:pt x="1600" y="277"/>
                    </a:lnTo>
                    <a:lnTo>
                      <a:pt x="1603" y="276"/>
                    </a:lnTo>
                    <a:lnTo>
                      <a:pt x="1607" y="276"/>
                    </a:lnTo>
                    <a:lnTo>
                      <a:pt x="1612" y="272"/>
                    </a:lnTo>
                    <a:lnTo>
                      <a:pt x="1615" y="272"/>
                    </a:lnTo>
                    <a:lnTo>
                      <a:pt x="1617" y="274"/>
                    </a:lnTo>
                    <a:lnTo>
                      <a:pt x="1622" y="279"/>
                    </a:lnTo>
                    <a:lnTo>
                      <a:pt x="1625" y="279"/>
                    </a:lnTo>
                    <a:lnTo>
                      <a:pt x="1637" y="286"/>
                    </a:lnTo>
                    <a:lnTo>
                      <a:pt x="1638" y="289"/>
                    </a:lnTo>
                    <a:lnTo>
                      <a:pt x="1640" y="292"/>
                    </a:lnTo>
                    <a:lnTo>
                      <a:pt x="1643" y="292"/>
                    </a:lnTo>
                    <a:lnTo>
                      <a:pt x="1650" y="302"/>
                    </a:lnTo>
                    <a:lnTo>
                      <a:pt x="1650" y="296"/>
                    </a:lnTo>
                    <a:lnTo>
                      <a:pt x="1655" y="296"/>
                    </a:lnTo>
                    <a:lnTo>
                      <a:pt x="1653" y="292"/>
                    </a:lnTo>
                    <a:lnTo>
                      <a:pt x="1648" y="292"/>
                    </a:lnTo>
                    <a:lnTo>
                      <a:pt x="1645" y="291"/>
                    </a:lnTo>
                    <a:lnTo>
                      <a:pt x="1645" y="287"/>
                    </a:lnTo>
                    <a:lnTo>
                      <a:pt x="1650" y="286"/>
                    </a:lnTo>
                    <a:lnTo>
                      <a:pt x="1660" y="286"/>
                    </a:lnTo>
                    <a:lnTo>
                      <a:pt x="1665" y="289"/>
                    </a:lnTo>
                    <a:lnTo>
                      <a:pt x="1667" y="286"/>
                    </a:lnTo>
                    <a:lnTo>
                      <a:pt x="1667" y="281"/>
                    </a:lnTo>
                    <a:lnTo>
                      <a:pt x="1668" y="277"/>
                    </a:lnTo>
                    <a:lnTo>
                      <a:pt x="1668" y="274"/>
                    </a:lnTo>
                    <a:lnTo>
                      <a:pt x="1667" y="276"/>
                    </a:lnTo>
                    <a:lnTo>
                      <a:pt x="1665" y="279"/>
                    </a:lnTo>
                    <a:lnTo>
                      <a:pt x="1660" y="282"/>
                    </a:lnTo>
                    <a:lnTo>
                      <a:pt x="1657" y="284"/>
                    </a:lnTo>
                    <a:lnTo>
                      <a:pt x="1648" y="282"/>
                    </a:lnTo>
                    <a:lnTo>
                      <a:pt x="1640" y="281"/>
                    </a:lnTo>
                    <a:lnTo>
                      <a:pt x="1638" y="277"/>
                    </a:lnTo>
                    <a:lnTo>
                      <a:pt x="1633" y="276"/>
                    </a:lnTo>
                    <a:lnTo>
                      <a:pt x="1627" y="277"/>
                    </a:lnTo>
                    <a:lnTo>
                      <a:pt x="1622" y="267"/>
                    </a:lnTo>
                    <a:lnTo>
                      <a:pt x="1620" y="259"/>
                    </a:lnTo>
                    <a:lnTo>
                      <a:pt x="1623" y="257"/>
                    </a:lnTo>
                    <a:lnTo>
                      <a:pt x="1628" y="261"/>
                    </a:lnTo>
                    <a:lnTo>
                      <a:pt x="1630" y="264"/>
                    </a:lnTo>
                    <a:lnTo>
                      <a:pt x="1632" y="267"/>
                    </a:lnTo>
                    <a:lnTo>
                      <a:pt x="1635" y="262"/>
                    </a:lnTo>
                    <a:lnTo>
                      <a:pt x="1637" y="256"/>
                    </a:lnTo>
                    <a:lnTo>
                      <a:pt x="1633" y="257"/>
                    </a:lnTo>
                    <a:lnTo>
                      <a:pt x="1632" y="256"/>
                    </a:lnTo>
                    <a:lnTo>
                      <a:pt x="1632" y="251"/>
                    </a:lnTo>
                    <a:lnTo>
                      <a:pt x="1635" y="244"/>
                    </a:lnTo>
                    <a:lnTo>
                      <a:pt x="1635" y="239"/>
                    </a:lnTo>
                    <a:lnTo>
                      <a:pt x="1638" y="233"/>
                    </a:lnTo>
                    <a:lnTo>
                      <a:pt x="1637" y="221"/>
                    </a:lnTo>
                    <a:lnTo>
                      <a:pt x="1635" y="214"/>
                    </a:lnTo>
                    <a:lnTo>
                      <a:pt x="1632" y="213"/>
                    </a:lnTo>
                    <a:lnTo>
                      <a:pt x="1630" y="208"/>
                    </a:lnTo>
                    <a:lnTo>
                      <a:pt x="1630" y="204"/>
                    </a:lnTo>
                    <a:lnTo>
                      <a:pt x="1633" y="203"/>
                    </a:lnTo>
                    <a:lnTo>
                      <a:pt x="1637" y="203"/>
                    </a:lnTo>
                    <a:lnTo>
                      <a:pt x="1638" y="204"/>
                    </a:lnTo>
                    <a:lnTo>
                      <a:pt x="1642" y="206"/>
                    </a:lnTo>
                    <a:lnTo>
                      <a:pt x="1645" y="211"/>
                    </a:lnTo>
                    <a:lnTo>
                      <a:pt x="1647" y="209"/>
                    </a:lnTo>
                    <a:lnTo>
                      <a:pt x="1647" y="206"/>
                    </a:lnTo>
                    <a:lnTo>
                      <a:pt x="1645" y="201"/>
                    </a:lnTo>
                    <a:lnTo>
                      <a:pt x="1640" y="199"/>
                    </a:lnTo>
                    <a:lnTo>
                      <a:pt x="1637" y="198"/>
                    </a:lnTo>
                    <a:lnTo>
                      <a:pt x="1637" y="194"/>
                    </a:lnTo>
                    <a:lnTo>
                      <a:pt x="1638" y="188"/>
                    </a:lnTo>
                    <a:lnTo>
                      <a:pt x="1653" y="174"/>
                    </a:lnTo>
                    <a:lnTo>
                      <a:pt x="1660" y="173"/>
                    </a:lnTo>
                    <a:lnTo>
                      <a:pt x="1665" y="174"/>
                    </a:lnTo>
                    <a:lnTo>
                      <a:pt x="1667" y="178"/>
                    </a:lnTo>
                    <a:lnTo>
                      <a:pt x="1672" y="183"/>
                    </a:lnTo>
                    <a:lnTo>
                      <a:pt x="1677" y="183"/>
                    </a:lnTo>
                    <a:lnTo>
                      <a:pt x="1686" y="188"/>
                    </a:lnTo>
                    <a:lnTo>
                      <a:pt x="1686" y="193"/>
                    </a:lnTo>
                    <a:lnTo>
                      <a:pt x="1691" y="199"/>
                    </a:lnTo>
                    <a:lnTo>
                      <a:pt x="1695" y="209"/>
                    </a:lnTo>
                    <a:lnTo>
                      <a:pt x="1693" y="218"/>
                    </a:lnTo>
                    <a:lnTo>
                      <a:pt x="1695" y="224"/>
                    </a:lnTo>
                    <a:lnTo>
                      <a:pt x="1698" y="229"/>
                    </a:lnTo>
                    <a:lnTo>
                      <a:pt x="1700" y="226"/>
                    </a:lnTo>
                    <a:lnTo>
                      <a:pt x="1701" y="226"/>
                    </a:lnTo>
                    <a:lnTo>
                      <a:pt x="1706" y="231"/>
                    </a:lnTo>
                    <a:lnTo>
                      <a:pt x="1706" y="234"/>
                    </a:lnTo>
                    <a:lnTo>
                      <a:pt x="1708" y="231"/>
                    </a:lnTo>
                    <a:lnTo>
                      <a:pt x="1711" y="229"/>
                    </a:lnTo>
                    <a:lnTo>
                      <a:pt x="1716" y="229"/>
                    </a:lnTo>
                    <a:lnTo>
                      <a:pt x="1713" y="228"/>
                    </a:lnTo>
                    <a:lnTo>
                      <a:pt x="1706" y="228"/>
                    </a:lnTo>
                    <a:lnTo>
                      <a:pt x="1703" y="223"/>
                    </a:lnTo>
                    <a:lnTo>
                      <a:pt x="1700" y="221"/>
                    </a:lnTo>
                    <a:lnTo>
                      <a:pt x="1700" y="219"/>
                    </a:lnTo>
                    <a:lnTo>
                      <a:pt x="1705" y="214"/>
                    </a:lnTo>
                    <a:lnTo>
                      <a:pt x="1705" y="211"/>
                    </a:lnTo>
                    <a:lnTo>
                      <a:pt x="1703" y="196"/>
                    </a:lnTo>
                    <a:lnTo>
                      <a:pt x="1703" y="191"/>
                    </a:lnTo>
                    <a:lnTo>
                      <a:pt x="1703" y="186"/>
                    </a:lnTo>
                    <a:lnTo>
                      <a:pt x="1713" y="186"/>
                    </a:lnTo>
                    <a:lnTo>
                      <a:pt x="1716" y="188"/>
                    </a:lnTo>
                    <a:lnTo>
                      <a:pt x="1723" y="189"/>
                    </a:lnTo>
                    <a:lnTo>
                      <a:pt x="1730" y="189"/>
                    </a:lnTo>
                    <a:lnTo>
                      <a:pt x="1738" y="193"/>
                    </a:lnTo>
                    <a:lnTo>
                      <a:pt x="1746" y="193"/>
                    </a:lnTo>
                    <a:lnTo>
                      <a:pt x="1755" y="189"/>
                    </a:lnTo>
                    <a:lnTo>
                      <a:pt x="1758" y="189"/>
                    </a:lnTo>
                    <a:lnTo>
                      <a:pt x="1763" y="193"/>
                    </a:lnTo>
                    <a:lnTo>
                      <a:pt x="1773" y="194"/>
                    </a:lnTo>
                    <a:lnTo>
                      <a:pt x="1778" y="196"/>
                    </a:lnTo>
                    <a:lnTo>
                      <a:pt x="1783" y="196"/>
                    </a:lnTo>
                    <a:lnTo>
                      <a:pt x="1783" y="193"/>
                    </a:lnTo>
                    <a:lnTo>
                      <a:pt x="1778" y="191"/>
                    </a:lnTo>
                    <a:lnTo>
                      <a:pt x="1771" y="191"/>
                    </a:lnTo>
                    <a:lnTo>
                      <a:pt x="1765" y="189"/>
                    </a:lnTo>
                    <a:lnTo>
                      <a:pt x="1761" y="186"/>
                    </a:lnTo>
                    <a:lnTo>
                      <a:pt x="1763" y="184"/>
                    </a:lnTo>
                    <a:lnTo>
                      <a:pt x="1766" y="184"/>
                    </a:lnTo>
                    <a:lnTo>
                      <a:pt x="1773" y="183"/>
                    </a:lnTo>
                    <a:lnTo>
                      <a:pt x="1789" y="181"/>
                    </a:lnTo>
                    <a:lnTo>
                      <a:pt x="1801" y="179"/>
                    </a:lnTo>
                    <a:lnTo>
                      <a:pt x="1809" y="183"/>
                    </a:lnTo>
                    <a:lnTo>
                      <a:pt x="1816" y="188"/>
                    </a:lnTo>
                    <a:lnTo>
                      <a:pt x="1819" y="184"/>
                    </a:lnTo>
                    <a:lnTo>
                      <a:pt x="1826" y="184"/>
                    </a:lnTo>
                    <a:lnTo>
                      <a:pt x="1823" y="181"/>
                    </a:lnTo>
                    <a:lnTo>
                      <a:pt x="1819" y="181"/>
                    </a:lnTo>
                    <a:lnTo>
                      <a:pt x="1816" y="179"/>
                    </a:lnTo>
                    <a:lnTo>
                      <a:pt x="1816" y="178"/>
                    </a:lnTo>
                    <a:lnTo>
                      <a:pt x="1811" y="174"/>
                    </a:lnTo>
                    <a:lnTo>
                      <a:pt x="1804" y="174"/>
                    </a:lnTo>
                    <a:lnTo>
                      <a:pt x="1801" y="173"/>
                    </a:lnTo>
                    <a:lnTo>
                      <a:pt x="1789" y="174"/>
                    </a:lnTo>
                    <a:lnTo>
                      <a:pt x="1789" y="173"/>
                    </a:lnTo>
                    <a:lnTo>
                      <a:pt x="1791" y="169"/>
                    </a:lnTo>
                    <a:lnTo>
                      <a:pt x="1794" y="164"/>
                    </a:lnTo>
                    <a:lnTo>
                      <a:pt x="1799" y="163"/>
                    </a:lnTo>
                    <a:lnTo>
                      <a:pt x="1804" y="159"/>
                    </a:lnTo>
                    <a:lnTo>
                      <a:pt x="1808" y="154"/>
                    </a:lnTo>
                    <a:lnTo>
                      <a:pt x="1821" y="146"/>
                    </a:lnTo>
                    <a:lnTo>
                      <a:pt x="1828" y="146"/>
                    </a:lnTo>
                    <a:lnTo>
                      <a:pt x="1839" y="141"/>
                    </a:lnTo>
                    <a:lnTo>
                      <a:pt x="1839" y="140"/>
                    </a:lnTo>
                    <a:lnTo>
                      <a:pt x="1826" y="145"/>
                    </a:lnTo>
                    <a:lnTo>
                      <a:pt x="1816" y="145"/>
                    </a:lnTo>
                    <a:lnTo>
                      <a:pt x="1803" y="153"/>
                    </a:lnTo>
                    <a:lnTo>
                      <a:pt x="1803" y="158"/>
                    </a:lnTo>
                    <a:lnTo>
                      <a:pt x="1801" y="158"/>
                    </a:lnTo>
                    <a:lnTo>
                      <a:pt x="1799" y="153"/>
                    </a:lnTo>
                    <a:lnTo>
                      <a:pt x="1798" y="153"/>
                    </a:lnTo>
                    <a:lnTo>
                      <a:pt x="1794" y="158"/>
                    </a:lnTo>
                    <a:lnTo>
                      <a:pt x="1789" y="158"/>
                    </a:lnTo>
                    <a:lnTo>
                      <a:pt x="1783" y="164"/>
                    </a:lnTo>
                    <a:lnTo>
                      <a:pt x="1786" y="164"/>
                    </a:lnTo>
                    <a:lnTo>
                      <a:pt x="1786" y="168"/>
                    </a:lnTo>
                    <a:lnTo>
                      <a:pt x="1778" y="173"/>
                    </a:lnTo>
                    <a:lnTo>
                      <a:pt x="1773" y="174"/>
                    </a:lnTo>
                    <a:lnTo>
                      <a:pt x="1756" y="179"/>
                    </a:lnTo>
                    <a:lnTo>
                      <a:pt x="1751" y="181"/>
                    </a:lnTo>
                    <a:lnTo>
                      <a:pt x="1746" y="181"/>
                    </a:lnTo>
                    <a:lnTo>
                      <a:pt x="1731" y="181"/>
                    </a:lnTo>
                    <a:lnTo>
                      <a:pt x="1726" y="174"/>
                    </a:lnTo>
                    <a:lnTo>
                      <a:pt x="1718" y="176"/>
                    </a:lnTo>
                    <a:lnTo>
                      <a:pt x="1715" y="174"/>
                    </a:lnTo>
                    <a:lnTo>
                      <a:pt x="1715" y="171"/>
                    </a:lnTo>
                    <a:lnTo>
                      <a:pt x="1721" y="166"/>
                    </a:lnTo>
                    <a:lnTo>
                      <a:pt x="1726" y="166"/>
                    </a:lnTo>
                    <a:lnTo>
                      <a:pt x="1731" y="164"/>
                    </a:lnTo>
                    <a:lnTo>
                      <a:pt x="1740" y="163"/>
                    </a:lnTo>
                    <a:lnTo>
                      <a:pt x="1745" y="159"/>
                    </a:lnTo>
                    <a:lnTo>
                      <a:pt x="1741" y="159"/>
                    </a:lnTo>
                    <a:lnTo>
                      <a:pt x="1735" y="161"/>
                    </a:lnTo>
                    <a:lnTo>
                      <a:pt x="1730" y="161"/>
                    </a:lnTo>
                    <a:lnTo>
                      <a:pt x="1723" y="163"/>
                    </a:lnTo>
                    <a:lnTo>
                      <a:pt x="1718" y="163"/>
                    </a:lnTo>
                    <a:lnTo>
                      <a:pt x="1718" y="158"/>
                    </a:lnTo>
                    <a:lnTo>
                      <a:pt x="1725" y="156"/>
                    </a:lnTo>
                    <a:lnTo>
                      <a:pt x="1720" y="154"/>
                    </a:lnTo>
                    <a:lnTo>
                      <a:pt x="1713" y="158"/>
                    </a:lnTo>
                    <a:lnTo>
                      <a:pt x="1711" y="163"/>
                    </a:lnTo>
                    <a:lnTo>
                      <a:pt x="1705" y="169"/>
                    </a:lnTo>
                    <a:lnTo>
                      <a:pt x="1696" y="169"/>
                    </a:lnTo>
                    <a:lnTo>
                      <a:pt x="1686" y="168"/>
                    </a:lnTo>
                    <a:lnTo>
                      <a:pt x="1677" y="166"/>
                    </a:lnTo>
                    <a:lnTo>
                      <a:pt x="1673" y="163"/>
                    </a:lnTo>
                    <a:lnTo>
                      <a:pt x="1673" y="159"/>
                    </a:lnTo>
                    <a:lnTo>
                      <a:pt x="1668" y="159"/>
                    </a:lnTo>
                    <a:lnTo>
                      <a:pt x="1662" y="156"/>
                    </a:lnTo>
                    <a:lnTo>
                      <a:pt x="1663" y="153"/>
                    </a:lnTo>
                    <a:lnTo>
                      <a:pt x="1667" y="151"/>
                    </a:lnTo>
                    <a:lnTo>
                      <a:pt x="1670" y="145"/>
                    </a:lnTo>
                    <a:lnTo>
                      <a:pt x="1678" y="141"/>
                    </a:lnTo>
                    <a:lnTo>
                      <a:pt x="1682" y="136"/>
                    </a:lnTo>
                    <a:lnTo>
                      <a:pt x="1688" y="133"/>
                    </a:lnTo>
                    <a:lnTo>
                      <a:pt x="1691" y="130"/>
                    </a:lnTo>
                    <a:lnTo>
                      <a:pt x="1696" y="131"/>
                    </a:lnTo>
                    <a:lnTo>
                      <a:pt x="1706" y="131"/>
                    </a:lnTo>
                    <a:lnTo>
                      <a:pt x="1710" y="131"/>
                    </a:lnTo>
                    <a:lnTo>
                      <a:pt x="1713" y="131"/>
                    </a:lnTo>
                    <a:lnTo>
                      <a:pt x="1723" y="136"/>
                    </a:lnTo>
                    <a:lnTo>
                      <a:pt x="1731" y="136"/>
                    </a:lnTo>
                    <a:lnTo>
                      <a:pt x="1735" y="138"/>
                    </a:lnTo>
                    <a:lnTo>
                      <a:pt x="1743" y="136"/>
                    </a:lnTo>
                    <a:lnTo>
                      <a:pt x="1745" y="135"/>
                    </a:lnTo>
                    <a:lnTo>
                      <a:pt x="1740" y="133"/>
                    </a:lnTo>
                    <a:lnTo>
                      <a:pt x="1731" y="133"/>
                    </a:lnTo>
                    <a:lnTo>
                      <a:pt x="1721" y="131"/>
                    </a:lnTo>
                    <a:lnTo>
                      <a:pt x="1715" y="128"/>
                    </a:lnTo>
                    <a:lnTo>
                      <a:pt x="1708" y="128"/>
                    </a:lnTo>
                    <a:lnTo>
                      <a:pt x="1700" y="130"/>
                    </a:lnTo>
                    <a:lnTo>
                      <a:pt x="1690" y="126"/>
                    </a:lnTo>
                    <a:lnTo>
                      <a:pt x="1686" y="126"/>
                    </a:lnTo>
                    <a:lnTo>
                      <a:pt x="1683" y="130"/>
                    </a:lnTo>
                    <a:lnTo>
                      <a:pt x="1678" y="135"/>
                    </a:lnTo>
                    <a:lnTo>
                      <a:pt x="1670" y="140"/>
                    </a:lnTo>
                    <a:lnTo>
                      <a:pt x="1662" y="143"/>
                    </a:lnTo>
                    <a:lnTo>
                      <a:pt x="1657" y="149"/>
                    </a:lnTo>
                    <a:lnTo>
                      <a:pt x="1653" y="151"/>
                    </a:lnTo>
                    <a:lnTo>
                      <a:pt x="1650" y="149"/>
                    </a:lnTo>
                    <a:lnTo>
                      <a:pt x="1643" y="141"/>
                    </a:lnTo>
                    <a:lnTo>
                      <a:pt x="1640" y="141"/>
                    </a:lnTo>
                    <a:lnTo>
                      <a:pt x="1638" y="138"/>
                    </a:lnTo>
                    <a:lnTo>
                      <a:pt x="1637" y="133"/>
                    </a:lnTo>
                    <a:lnTo>
                      <a:pt x="1635" y="126"/>
                    </a:lnTo>
                    <a:lnTo>
                      <a:pt x="1633" y="125"/>
                    </a:lnTo>
                    <a:lnTo>
                      <a:pt x="1633" y="118"/>
                    </a:lnTo>
                    <a:lnTo>
                      <a:pt x="1635" y="116"/>
                    </a:lnTo>
                    <a:lnTo>
                      <a:pt x="1640" y="118"/>
                    </a:lnTo>
                    <a:lnTo>
                      <a:pt x="1645" y="116"/>
                    </a:lnTo>
                    <a:lnTo>
                      <a:pt x="1647" y="118"/>
                    </a:lnTo>
                    <a:lnTo>
                      <a:pt x="1662" y="118"/>
                    </a:lnTo>
                    <a:lnTo>
                      <a:pt x="1668" y="123"/>
                    </a:lnTo>
                    <a:lnTo>
                      <a:pt x="1673" y="123"/>
                    </a:lnTo>
                    <a:lnTo>
                      <a:pt x="1675" y="125"/>
                    </a:lnTo>
                    <a:lnTo>
                      <a:pt x="1680" y="125"/>
                    </a:lnTo>
                    <a:lnTo>
                      <a:pt x="1686" y="121"/>
                    </a:lnTo>
                    <a:lnTo>
                      <a:pt x="1691" y="123"/>
                    </a:lnTo>
                    <a:lnTo>
                      <a:pt x="1693" y="121"/>
                    </a:lnTo>
                    <a:lnTo>
                      <a:pt x="1698" y="121"/>
                    </a:lnTo>
                    <a:lnTo>
                      <a:pt x="1700" y="120"/>
                    </a:lnTo>
                    <a:lnTo>
                      <a:pt x="1710" y="118"/>
                    </a:lnTo>
                    <a:lnTo>
                      <a:pt x="1720" y="116"/>
                    </a:lnTo>
                    <a:lnTo>
                      <a:pt x="1721" y="113"/>
                    </a:lnTo>
                    <a:lnTo>
                      <a:pt x="1720" y="111"/>
                    </a:lnTo>
                    <a:lnTo>
                      <a:pt x="1718" y="111"/>
                    </a:lnTo>
                    <a:lnTo>
                      <a:pt x="1715" y="113"/>
                    </a:lnTo>
                    <a:lnTo>
                      <a:pt x="1711" y="115"/>
                    </a:lnTo>
                    <a:lnTo>
                      <a:pt x="1705" y="115"/>
                    </a:lnTo>
                    <a:lnTo>
                      <a:pt x="1696" y="115"/>
                    </a:lnTo>
                    <a:lnTo>
                      <a:pt x="1688" y="120"/>
                    </a:lnTo>
                    <a:lnTo>
                      <a:pt x="1685" y="120"/>
                    </a:lnTo>
                    <a:lnTo>
                      <a:pt x="1678" y="118"/>
                    </a:lnTo>
                    <a:lnTo>
                      <a:pt x="1677" y="120"/>
                    </a:lnTo>
                    <a:lnTo>
                      <a:pt x="1672" y="120"/>
                    </a:lnTo>
                    <a:lnTo>
                      <a:pt x="1667" y="115"/>
                    </a:lnTo>
                    <a:lnTo>
                      <a:pt x="1663" y="115"/>
                    </a:lnTo>
                    <a:lnTo>
                      <a:pt x="1660" y="113"/>
                    </a:lnTo>
                    <a:lnTo>
                      <a:pt x="1655" y="113"/>
                    </a:lnTo>
                    <a:lnTo>
                      <a:pt x="1647" y="110"/>
                    </a:lnTo>
                    <a:lnTo>
                      <a:pt x="1642" y="113"/>
                    </a:lnTo>
                    <a:lnTo>
                      <a:pt x="1637" y="110"/>
                    </a:lnTo>
                    <a:lnTo>
                      <a:pt x="1635" y="106"/>
                    </a:lnTo>
                    <a:lnTo>
                      <a:pt x="1638" y="105"/>
                    </a:lnTo>
                    <a:lnTo>
                      <a:pt x="1638" y="100"/>
                    </a:lnTo>
                    <a:lnTo>
                      <a:pt x="1642" y="96"/>
                    </a:lnTo>
                    <a:lnTo>
                      <a:pt x="1643" y="96"/>
                    </a:lnTo>
                    <a:lnTo>
                      <a:pt x="1647" y="101"/>
                    </a:lnTo>
                    <a:lnTo>
                      <a:pt x="1655" y="100"/>
                    </a:lnTo>
                    <a:lnTo>
                      <a:pt x="1657" y="100"/>
                    </a:lnTo>
                    <a:lnTo>
                      <a:pt x="1653" y="96"/>
                    </a:lnTo>
                    <a:lnTo>
                      <a:pt x="1648" y="96"/>
                    </a:lnTo>
                    <a:lnTo>
                      <a:pt x="1645" y="91"/>
                    </a:lnTo>
                    <a:lnTo>
                      <a:pt x="1647" y="90"/>
                    </a:lnTo>
                    <a:lnTo>
                      <a:pt x="1653" y="90"/>
                    </a:lnTo>
                    <a:lnTo>
                      <a:pt x="1660" y="85"/>
                    </a:lnTo>
                    <a:lnTo>
                      <a:pt x="1668" y="85"/>
                    </a:lnTo>
                    <a:lnTo>
                      <a:pt x="1672" y="83"/>
                    </a:lnTo>
                    <a:lnTo>
                      <a:pt x="1677" y="83"/>
                    </a:lnTo>
                    <a:lnTo>
                      <a:pt x="1680" y="85"/>
                    </a:lnTo>
                    <a:lnTo>
                      <a:pt x="1683" y="83"/>
                    </a:lnTo>
                    <a:lnTo>
                      <a:pt x="1683" y="81"/>
                    </a:lnTo>
                    <a:lnTo>
                      <a:pt x="1682" y="78"/>
                    </a:lnTo>
                    <a:lnTo>
                      <a:pt x="1672" y="80"/>
                    </a:lnTo>
                    <a:lnTo>
                      <a:pt x="1663" y="81"/>
                    </a:lnTo>
                    <a:lnTo>
                      <a:pt x="1657" y="83"/>
                    </a:lnTo>
                    <a:lnTo>
                      <a:pt x="1652" y="83"/>
                    </a:lnTo>
                    <a:lnTo>
                      <a:pt x="1648" y="86"/>
                    </a:lnTo>
                    <a:lnTo>
                      <a:pt x="1645" y="86"/>
                    </a:lnTo>
                    <a:lnTo>
                      <a:pt x="1645" y="83"/>
                    </a:lnTo>
                    <a:lnTo>
                      <a:pt x="1643" y="80"/>
                    </a:lnTo>
                    <a:lnTo>
                      <a:pt x="1648" y="76"/>
                    </a:lnTo>
                    <a:lnTo>
                      <a:pt x="1657" y="71"/>
                    </a:lnTo>
                    <a:lnTo>
                      <a:pt x="1663" y="71"/>
                    </a:lnTo>
                    <a:lnTo>
                      <a:pt x="1667" y="70"/>
                    </a:lnTo>
                    <a:lnTo>
                      <a:pt x="1662" y="70"/>
                    </a:lnTo>
                    <a:lnTo>
                      <a:pt x="1660" y="68"/>
                    </a:lnTo>
                    <a:lnTo>
                      <a:pt x="1662" y="61"/>
                    </a:lnTo>
                    <a:lnTo>
                      <a:pt x="1658" y="63"/>
                    </a:lnTo>
                    <a:lnTo>
                      <a:pt x="1658" y="66"/>
                    </a:lnTo>
                    <a:lnTo>
                      <a:pt x="1655" y="68"/>
                    </a:lnTo>
                    <a:lnTo>
                      <a:pt x="1653" y="63"/>
                    </a:lnTo>
                    <a:lnTo>
                      <a:pt x="1652" y="65"/>
                    </a:lnTo>
                    <a:lnTo>
                      <a:pt x="1648" y="66"/>
                    </a:lnTo>
                    <a:lnTo>
                      <a:pt x="1643" y="66"/>
                    </a:lnTo>
                    <a:lnTo>
                      <a:pt x="1643" y="71"/>
                    </a:lnTo>
                    <a:lnTo>
                      <a:pt x="1642" y="73"/>
                    </a:lnTo>
                    <a:lnTo>
                      <a:pt x="1635" y="75"/>
                    </a:lnTo>
                    <a:lnTo>
                      <a:pt x="1635" y="71"/>
                    </a:lnTo>
                    <a:lnTo>
                      <a:pt x="1635" y="66"/>
                    </a:lnTo>
                    <a:lnTo>
                      <a:pt x="1633" y="66"/>
                    </a:lnTo>
                    <a:lnTo>
                      <a:pt x="1633" y="61"/>
                    </a:lnTo>
                    <a:lnTo>
                      <a:pt x="1633" y="60"/>
                    </a:lnTo>
                    <a:lnTo>
                      <a:pt x="1637" y="61"/>
                    </a:lnTo>
                    <a:lnTo>
                      <a:pt x="1638" y="56"/>
                    </a:lnTo>
                    <a:lnTo>
                      <a:pt x="1642" y="55"/>
                    </a:lnTo>
                    <a:lnTo>
                      <a:pt x="1648" y="56"/>
                    </a:lnTo>
                    <a:lnTo>
                      <a:pt x="1650" y="51"/>
                    </a:lnTo>
                    <a:lnTo>
                      <a:pt x="1657" y="48"/>
                    </a:lnTo>
                    <a:lnTo>
                      <a:pt x="1660" y="50"/>
                    </a:lnTo>
                    <a:lnTo>
                      <a:pt x="1667" y="47"/>
                    </a:lnTo>
                    <a:lnTo>
                      <a:pt x="1677" y="45"/>
                    </a:lnTo>
                    <a:lnTo>
                      <a:pt x="1680" y="43"/>
                    </a:lnTo>
                    <a:lnTo>
                      <a:pt x="1683" y="45"/>
                    </a:lnTo>
                    <a:lnTo>
                      <a:pt x="1683" y="48"/>
                    </a:lnTo>
                    <a:lnTo>
                      <a:pt x="1682" y="50"/>
                    </a:lnTo>
                    <a:lnTo>
                      <a:pt x="1682" y="61"/>
                    </a:lnTo>
                    <a:lnTo>
                      <a:pt x="1685" y="60"/>
                    </a:lnTo>
                    <a:lnTo>
                      <a:pt x="1686" y="53"/>
                    </a:lnTo>
                    <a:lnTo>
                      <a:pt x="1690" y="50"/>
                    </a:lnTo>
                    <a:lnTo>
                      <a:pt x="1691" y="53"/>
                    </a:lnTo>
                    <a:lnTo>
                      <a:pt x="1690" y="55"/>
                    </a:lnTo>
                    <a:lnTo>
                      <a:pt x="1691" y="58"/>
                    </a:lnTo>
                    <a:lnTo>
                      <a:pt x="1693" y="56"/>
                    </a:lnTo>
                    <a:lnTo>
                      <a:pt x="1693" y="53"/>
                    </a:lnTo>
                    <a:lnTo>
                      <a:pt x="1695" y="50"/>
                    </a:lnTo>
                    <a:lnTo>
                      <a:pt x="1695" y="47"/>
                    </a:lnTo>
                    <a:lnTo>
                      <a:pt x="1695" y="42"/>
                    </a:lnTo>
                    <a:lnTo>
                      <a:pt x="1698" y="42"/>
                    </a:lnTo>
                    <a:lnTo>
                      <a:pt x="1705" y="37"/>
                    </a:lnTo>
                    <a:lnTo>
                      <a:pt x="1706" y="37"/>
                    </a:lnTo>
                    <a:lnTo>
                      <a:pt x="1708" y="42"/>
                    </a:lnTo>
                    <a:lnTo>
                      <a:pt x="1708" y="47"/>
                    </a:lnTo>
                    <a:lnTo>
                      <a:pt x="1711" y="48"/>
                    </a:lnTo>
                    <a:lnTo>
                      <a:pt x="1713" y="53"/>
                    </a:lnTo>
                    <a:lnTo>
                      <a:pt x="1711" y="56"/>
                    </a:lnTo>
                    <a:lnTo>
                      <a:pt x="1713" y="60"/>
                    </a:lnTo>
                    <a:lnTo>
                      <a:pt x="1713" y="63"/>
                    </a:lnTo>
                    <a:lnTo>
                      <a:pt x="1716" y="66"/>
                    </a:lnTo>
                    <a:lnTo>
                      <a:pt x="1718" y="65"/>
                    </a:lnTo>
                    <a:lnTo>
                      <a:pt x="1716" y="61"/>
                    </a:lnTo>
                    <a:lnTo>
                      <a:pt x="1716" y="56"/>
                    </a:lnTo>
                    <a:lnTo>
                      <a:pt x="1718" y="55"/>
                    </a:lnTo>
                    <a:lnTo>
                      <a:pt x="1723" y="48"/>
                    </a:lnTo>
                    <a:lnTo>
                      <a:pt x="1726" y="48"/>
                    </a:lnTo>
                    <a:lnTo>
                      <a:pt x="1730" y="55"/>
                    </a:lnTo>
                    <a:lnTo>
                      <a:pt x="1731" y="60"/>
                    </a:lnTo>
                    <a:lnTo>
                      <a:pt x="1730" y="63"/>
                    </a:lnTo>
                    <a:lnTo>
                      <a:pt x="1731" y="66"/>
                    </a:lnTo>
                    <a:lnTo>
                      <a:pt x="1733" y="70"/>
                    </a:lnTo>
                    <a:lnTo>
                      <a:pt x="1735" y="66"/>
                    </a:lnTo>
                    <a:lnTo>
                      <a:pt x="1735" y="61"/>
                    </a:lnTo>
                    <a:lnTo>
                      <a:pt x="1738" y="60"/>
                    </a:lnTo>
                    <a:lnTo>
                      <a:pt x="1741" y="58"/>
                    </a:lnTo>
                    <a:lnTo>
                      <a:pt x="1741" y="61"/>
                    </a:lnTo>
                    <a:lnTo>
                      <a:pt x="1740" y="63"/>
                    </a:lnTo>
                    <a:lnTo>
                      <a:pt x="1741" y="66"/>
                    </a:lnTo>
                    <a:lnTo>
                      <a:pt x="1743" y="70"/>
                    </a:lnTo>
                    <a:lnTo>
                      <a:pt x="1746" y="65"/>
                    </a:lnTo>
                    <a:lnTo>
                      <a:pt x="1748" y="65"/>
                    </a:lnTo>
                    <a:lnTo>
                      <a:pt x="1748" y="70"/>
                    </a:lnTo>
                    <a:lnTo>
                      <a:pt x="1751" y="66"/>
                    </a:lnTo>
                    <a:lnTo>
                      <a:pt x="1750" y="61"/>
                    </a:lnTo>
                    <a:lnTo>
                      <a:pt x="1746" y="56"/>
                    </a:lnTo>
                    <a:lnTo>
                      <a:pt x="1745" y="56"/>
                    </a:lnTo>
                    <a:lnTo>
                      <a:pt x="1741" y="53"/>
                    </a:lnTo>
                    <a:lnTo>
                      <a:pt x="1741" y="48"/>
                    </a:lnTo>
                    <a:lnTo>
                      <a:pt x="1738" y="45"/>
                    </a:lnTo>
                    <a:lnTo>
                      <a:pt x="1736" y="42"/>
                    </a:lnTo>
                    <a:lnTo>
                      <a:pt x="1735" y="38"/>
                    </a:lnTo>
                    <a:lnTo>
                      <a:pt x="1735" y="33"/>
                    </a:lnTo>
                    <a:lnTo>
                      <a:pt x="1740" y="35"/>
                    </a:lnTo>
                    <a:lnTo>
                      <a:pt x="1743" y="37"/>
                    </a:lnTo>
                    <a:lnTo>
                      <a:pt x="1748" y="35"/>
                    </a:lnTo>
                    <a:lnTo>
                      <a:pt x="1753" y="37"/>
                    </a:lnTo>
                    <a:lnTo>
                      <a:pt x="1755" y="35"/>
                    </a:lnTo>
                    <a:lnTo>
                      <a:pt x="1755" y="27"/>
                    </a:lnTo>
                    <a:lnTo>
                      <a:pt x="1751" y="23"/>
                    </a:lnTo>
                    <a:lnTo>
                      <a:pt x="1753" y="20"/>
                    </a:lnTo>
                    <a:lnTo>
                      <a:pt x="1758" y="18"/>
                    </a:lnTo>
                    <a:lnTo>
                      <a:pt x="1760" y="20"/>
                    </a:lnTo>
                    <a:lnTo>
                      <a:pt x="1770" y="20"/>
                    </a:lnTo>
                    <a:lnTo>
                      <a:pt x="1773" y="23"/>
                    </a:lnTo>
                    <a:lnTo>
                      <a:pt x="1773" y="27"/>
                    </a:lnTo>
                    <a:lnTo>
                      <a:pt x="1770" y="28"/>
                    </a:lnTo>
                    <a:lnTo>
                      <a:pt x="1770" y="32"/>
                    </a:lnTo>
                    <a:lnTo>
                      <a:pt x="1780" y="35"/>
                    </a:lnTo>
                    <a:lnTo>
                      <a:pt x="1780" y="37"/>
                    </a:lnTo>
                    <a:lnTo>
                      <a:pt x="1778" y="43"/>
                    </a:lnTo>
                    <a:lnTo>
                      <a:pt x="1778" y="53"/>
                    </a:lnTo>
                    <a:lnTo>
                      <a:pt x="1783" y="51"/>
                    </a:lnTo>
                    <a:lnTo>
                      <a:pt x="1784" y="47"/>
                    </a:lnTo>
                    <a:lnTo>
                      <a:pt x="1788" y="47"/>
                    </a:lnTo>
                    <a:lnTo>
                      <a:pt x="1788" y="50"/>
                    </a:lnTo>
                    <a:lnTo>
                      <a:pt x="1789" y="53"/>
                    </a:lnTo>
                    <a:lnTo>
                      <a:pt x="1793" y="50"/>
                    </a:lnTo>
                    <a:lnTo>
                      <a:pt x="1796" y="47"/>
                    </a:lnTo>
                    <a:lnTo>
                      <a:pt x="1801" y="45"/>
                    </a:lnTo>
                    <a:lnTo>
                      <a:pt x="1801" y="43"/>
                    </a:lnTo>
                    <a:lnTo>
                      <a:pt x="1799" y="35"/>
                    </a:lnTo>
                    <a:lnTo>
                      <a:pt x="1801" y="32"/>
                    </a:lnTo>
                    <a:lnTo>
                      <a:pt x="1804" y="32"/>
                    </a:lnTo>
                    <a:lnTo>
                      <a:pt x="1808" y="33"/>
                    </a:lnTo>
                    <a:lnTo>
                      <a:pt x="1814" y="33"/>
                    </a:lnTo>
                    <a:lnTo>
                      <a:pt x="1814" y="30"/>
                    </a:lnTo>
                    <a:lnTo>
                      <a:pt x="1808" y="25"/>
                    </a:lnTo>
                    <a:lnTo>
                      <a:pt x="1806" y="20"/>
                    </a:lnTo>
                    <a:lnTo>
                      <a:pt x="1808" y="18"/>
                    </a:lnTo>
                    <a:lnTo>
                      <a:pt x="1809" y="13"/>
                    </a:lnTo>
                    <a:lnTo>
                      <a:pt x="1811" y="13"/>
                    </a:lnTo>
                    <a:lnTo>
                      <a:pt x="1821" y="17"/>
                    </a:lnTo>
                    <a:lnTo>
                      <a:pt x="1823" y="23"/>
                    </a:lnTo>
                    <a:lnTo>
                      <a:pt x="1823" y="28"/>
                    </a:lnTo>
                    <a:lnTo>
                      <a:pt x="1823" y="33"/>
                    </a:lnTo>
                    <a:lnTo>
                      <a:pt x="1824" y="37"/>
                    </a:lnTo>
                    <a:lnTo>
                      <a:pt x="1826" y="43"/>
                    </a:lnTo>
                    <a:lnTo>
                      <a:pt x="1828" y="47"/>
                    </a:lnTo>
                    <a:lnTo>
                      <a:pt x="1831" y="45"/>
                    </a:lnTo>
                    <a:lnTo>
                      <a:pt x="1831" y="40"/>
                    </a:lnTo>
                    <a:lnTo>
                      <a:pt x="1829" y="37"/>
                    </a:lnTo>
                    <a:lnTo>
                      <a:pt x="1829" y="30"/>
                    </a:lnTo>
                    <a:lnTo>
                      <a:pt x="1826" y="25"/>
                    </a:lnTo>
                    <a:lnTo>
                      <a:pt x="1828" y="17"/>
                    </a:lnTo>
                    <a:lnTo>
                      <a:pt x="1828" y="8"/>
                    </a:lnTo>
                    <a:lnTo>
                      <a:pt x="1829" y="5"/>
                    </a:lnTo>
                    <a:lnTo>
                      <a:pt x="1833" y="5"/>
                    </a:lnTo>
                    <a:lnTo>
                      <a:pt x="1836" y="8"/>
                    </a:lnTo>
                    <a:lnTo>
                      <a:pt x="1839" y="8"/>
                    </a:lnTo>
                    <a:lnTo>
                      <a:pt x="1841" y="10"/>
                    </a:lnTo>
                    <a:lnTo>
                      <a:pt x="1841" y="17"/>
                    </a:lnTo>
                    <a:lnTo>
                      <a:pt x="1844" y="20"/>
                    </a:lnTo>
                    <a:lnTo>
                      <a:pt x="1844" y="25"/>
                    </a:lnTo>
                    <a:lnTo>
                      <a:pt x="1844" y="33"/>
                    </a:lnTo>
                    <a:lnTo>
                      <a:pt x="1846" y="33"/>
                    </a:lnTo>
                    <a:lnTo>
                      <a:pt x="1846" y="30"/>
                    </a:lnTo>
                    <a:lnTo>
                      <a:pt x="1848" y="27"/>
                    </a:lnTo>
                    <a:lnTo>
                      <a:pt x="1849" y="27"/>
                    </a:lnTo>
                    <a:lnTo>
                      <a:pt x="1859" y="35"/>
                    </a:lnTo>
                    <a:lnTo>
                      <a:pt x="1859" y="33"/>
                    </a:lnTo>
                    <a:lnTo>
                      <a:pt x="1863" y="33"/>
                    </a:lnTo>
                    <a:lnTo>
                      <a:pt x="1863" y="32"/>
                    </a:lnTo>
                    <a:lnTo>
                      <a:pt x="1859" y="30"/>
                    </a:lnTo>
                    <a:lnTo>
                      <a:pt x="1856" y="25"/>
                    </a:lnTo>
                    <a:lnTo>
                      <a:pt x="1858" y="23"/>
                    </a:lnTo>
                    <a:lnTo>
                      <a:pt x="1858" y="22"/>
                    </a:lnTo>
                    <a:lnTo>
                      <a:pt x="1853" y="17"/>
                    </a:lnTo>
                    <a:lnTo>
                      <a:pt x="1851" y="13"/>
                    </a:lnTo>
                    <a:lnTo>
                      <a:pt x="1853" y="12"/>
                    </a:lnTo>
                    <a:lnTo>
                      <a:pt x="1858" y="12"/>
                    </a:lnTo>
                    <a:lnTo>
                      <a:pt x="1856" y="10"/>
                    </a:lnTo>
                    <a:lnTo>
                      <a:pt x="1851" y="8"/>
                    </a:lnTo>
                    <a:lnTo>
                      <a:pt x="1849" y="5"/>
                    </a:lnTo>
                    <a:lnTo>
                      <a:pt x="1851" y="5"/>
                    </a:lnTo>
                    <a:lnTo>
                      <a:pt x="1856" y="5"/>
                    </a:lnTo>
                    <a:lnTo>
                      <a:pt x="1861" y="0"/>
                    </a:lnTo>
                    <a:lnTo>
                      <a:pt x="1871" y="2"/>
                    </a:lnTo>
                    <a:lnTo>
                      <a:pt x="1873" y="3"/>
                    </a:lnTo>
                    <a:lnTo>
                      <a:pt x="1873" y="8"/>
                    </a:lnTo>
                    <a:lnTo>
                      <a:pt x="1869" y="13"/>
                    </a:lnTo>
                    <a:lnTo>
                      <a:pt x="1871" y="15"/>
                    </a:lnTo>
                    <a:lnTo>
                      <a:pt x="1874" y="15"/>
                    </a:lnTo>
                    <a:lnTo>
                      <a:pt x="1878" y="8"/>
                    </a:lnTo>
                    <a:lnTo>
                      <a:pt x="1879" y="7"/>
                    </a:lnTo>
                    <a:lnTo>
                      <a:pt x="1881" y="10"/>
                    </a:lnTo>
                    <a:lnTo>
                      <a:pt x="1879" y="17"/>
                    </a:lnTo>
                    <a:lnTo>
                      <a:pt x="1882" y="18"/>
                    </a:lnTo>
                    <a:lnTo>
                      <a:pt x="1884" y="17"/>
                    </a:lnTo>
                    <a:lnTo>
                      <a:pt x="1886" y="15"/>
                    </a:lnTo>
                    <a:lnTo>
                      <a:pt x="1892" y="10"/>
                    </a:lnTo>
                    <a:lnTo>
                      <a:pt x="1894" y="12"/>
                    </a:lnTo>
                    <a:lnTo>
                      <a:pt x="1892" y="17"/>
                    </a:lnTo>
                    <a:lnTo>
                      <a:pt x="1891" y="20"/>
                    </a:lnTo>
                    <a:lnTo>
                      <a:pt x="1892" y="28"/>
                    </a:lnTo>
                    <a:lnTo>
                      <a:pt x="1889" y="32"/>
                    </a:lnTo>
                    <a:lnTo>
                      <a:pt x="1892" y="33"/>
                    </a:lnTo>
                    <a:lnTo>
                      <a:pt x="1897" y="32"/>
                    </a:lnTo>
                    <a:lnTo>
                      <a:pt x="1901" y="33"/>
                    </a:lnTo>
                    <a:lnTo>
                      <a:pt x="1902" y="32"/>
                    </a:lnTo>
                    <a:lnTo>
                      <a:pt x="1902" y="25"/>
                    </a:lnTo>
                    <a:lnTo>
                      <a:pt x="1906" y="17"/>
                    </a:lnTo>
                    <a:lnTo>
                      <a:pt x="1902" y="8"/>
                    </a:lnTo>
                    <a:lnTo>
                      <a:pt x="1902" y="2"/>
                    </a:lnTo>
                    <a:lnTo>
                      <a:pt x="1906" y="0"/>
                    </a:lnTo>
                    <a:lnTo>
                      <a:pt x="1909" y="2"/>
                    </a:lnTo>
                    <a:lnTo>
                      <a:pt x="1912" y="2"/>
                    </a:lnTo>
                    <a:lnTo>
                      <a:pt x="1917" y="3"/>
                    </a:lnTo>
                    <a:lnTo>
                      <a:pt x="1924" y="2"/>
                    </a:lnTo>
                    <a:lnTo>
                      <a:pt x="1929" y="3"/>
                    </a:lnTo>
                    <a:lnTo>
                      <a:pt x="1931" y="7"/>
                    </a:lnTo>
                    <a:lnTo>
                      <a:pt x="1937" y="8"/>
                    </a:lnTo>
                    <a:lnTo>
                      <a:pt x="1942" y="7"/>
                    </a:lnTo>
                    <a:lnTo>
                      <a:pt x="1949" y="10"/>
                    </a:lnTo>
                    <a:lnTo>
                      <a:pt x="1951" y="13"/>
                    </a:lnTo>
                    <a:lnTo>
                      <a:pt x="1952" y="17"/>
                    </a:lnTo>
                    <a:lnTo>
                      <a:pt x="1952" y="22"/>
                    </a:lnTo>
                    <a:lnTo>
                      <a:pt x="1951" y="27"/>
                    </a:lnTo>
                    <a:lnTo>
                      <a:pt x="1951" y="28"/>
                    </a:lnTo>
                    <a:lnTo>
                      <a:pt x="1956" y="28"/>
                    </a:lnTo>
                    <a:lnTo>
                      <a:pt x="1961" y="23"/>
                    </a:lnTo>
                    <a:lnTo>
                      <a:pt x="1967" y="18"/>
                    </a:lnTo>
                    <a:lnTo>
                      <a:pt x="1971" y="15"/>
                    </a:lnTo>
                    <a:lnTo>
                      <a:pt x="1976" y="13"/>
                    </a:lnTo>
                    <a:lnTo>
                      <a:pt x="1980" y="17"/>
                    </a:lnTo>
                    <a:lnTo>
                      <a:pt x="1987" y="17"/>
                    </a:lnTo>
                    <a:lnTo>
                      <a:pt x="1987" y="20"/>
                    </a:lnTo>
                    <a:lnTo>
                      <a:pt x="1982" y="25"/>
                    </a:lnTo>
                    <a:lnTo>
                      <a:pt x="1984" y="28"/>
                    </a:lnTo>
                    <a:lnTo>
                      <a:pt x="1987" y="28"/>
                    </a:lnTo>
                    <a:lnTo>
                      <a:pt x="1987" y="23"/>
                    </a:lnTo>
                    <a:lnTo>
                      <a:pt x="1992" y="20"/>
                    </a:lnTo>
                    <a:lnTo>
                      <a:pt x="1997" y="18"/>
                    </a:lnTo>
                    <a:lnTo>
                      <a:pt x="2005" y="22"/>
                    </a:lnTo>
                    <a:lnTo>
                      <a:pt x="2014" y="23"/>
                    </a:lnTo>
                    <a:lnTo>
                      <a:pt x="2017" y="27"/>
                    </a:lnTo>
                    <a:lnTo>
                      <a:pt x="2015" y="28"/>
                    </a:lnTo>
                    <a:lnTo>
                      <a:pt x="2012" y="28"/>
                    </a:lnTo>
                    <a:lnTo>
                      <a:pt x="2014" y="32"/>
                    </a:lnTo>
                    <a:lnTo>
                      <a:pt x="2010" y="35"/>
                    </a:lnTo>
                    <a:lnTo>
                      <a:pt x="2012" y="38"/>
                    </a:lnTo>
                    <a:lnTo>
                      <a:pt x="2015" y="35"/>
                    </a:lnTo>
                    <a:lnTo>
                      <a:pt x="2020" y="33"/>
                    </a:lnTo>
                    <a:lnTo>
                      <a:pt x="2020" y="38"/>
                    </a:lnTo>
                    <a:lnTo>
                      <a:pt x="2024" y="40"/>
                    </a:lnTo>
                    <a:lnTo>
                      <a:pt x="2027" y="35"/>
                    </a:lnTo>
                    <a:lnTo>
                      <a:pt x="2034" y="35"/>
                    </a:lnTo>
                    <a:lnTo>
                      <a:pt x="2034" y="38"/>
                    </a:lnTo>
                    <a:lnTo>
                      <a:pt x="2032" y="40"/>
                    </a:lnTo>
                    <a:lnTo>
                      <a:pt x="2032" y="43"/>
                    </a:lnTo>
                    <a:lnTo>
                      <a:pt x="2035" y="45"/>
                    </a:lnTo>
                    <a:lnTo>
                      <a:pt x="2039" y="43"/>
                    </a:lnTo>
                    <a:lnTo>
                      <a:pt x="2042" y="40"/>
                    </a:lnTo>
                    <a:lnTo>
                      <a:pt x="2044" y="40"/>
                    </a:lnTo>
                    <a:lnTo>
                      <a:pt x="2045" y="43"/>
                    </a:lnTo>
                    <a:lnTo>
                      <a:pt x="2055" y="48"/>
                    </a:lnTo>
                    <a:lnTo>
                      <a:pt x="2059" y="48"/>
                    </a:lnTo>
                    <a:lnTo>
                      <a:pt x="2060" y="50"/>
                    </a:lnTo>
                    <a:lnTo>
                      <a:pt x="2059" y="53"/>
                    </a:lnTo>
                    <a:lnTo>
                      <a:pt x="2049" y="56"/>
                    </a:lnTo>
                    <a:lnTo>
                      <a:pt x="2044" y="61"/>
                    </a:lnTo>
                    <a:lnTo>
                      <a:pt x="2039" y="63"/>
                    </a:lnTo>
                    <a:lnTo>
                      <a:pt x="2032" y="65"/>
                    </a:lnTo>
                    <a:lnTo>
                      <a:pt x="2029" y="66"/>
                    </a:lnTo>
                    <a:lnTo>
                      <a:pt x="2025" y="65"/>
                    </a:lnTo>
                    <a:lnTo>
                      <a:pt x="2022" y="66"/>
                    </a:lnTo>
                    <a:lnTo>
                      <a:pt x="2015" y="68"/>
                    </a:lnTo>
                    <a:lnTo>
                      <a:pt x="2025" y="68"/>
                    </a:lnTo>
                    <a:lnTo>
                      <a:pt x="2035" y="70"/>
                    </a:lnTo>
                    <a:lnTo>
                      <a:pt x="2039" y="71"/>
                    </a:lnTo>
                    <a:lnTo>
                      <a:pt x="2042" y="71"/>
                    </a:lnTo>
                    <a:lnTo>
                      <a:pt x="2045" y="66"/>
                    </a:lnTo>
                    <a:lnTo>
                      <a:pt x="2047" y="66"/>
                    </a:lnTo>
                    <a:lnTo>
                      <a:pt x="2052" y="66"/>
                    </a:lnTo>
                    <a:lnTo>
                      <a:pt x="2055" y="61"/>
                    </a:lnTo>
                    <a:lnTo>
                      <a:pt x="2062" y="58"/>
                    </a:lnTo>
                    <a:lnTo>
                      <a:pt x="2067" y="58"/>
                    </a:lnTo>
                    <a:lnTo>
                      <a:pt x="2069" y="61"/>
                    </a:lnTo>
                    <a:lnTo>
                      <a:pt x="2065" y="66"/>
                    </a:lnTo>
                    <a:lnTo>
                      <a:pt x="2069" y="68"/>
                    </a:lnTo>
                    <a:lnTo>
                      <a:pt x="2070" y="66"/>
                    </a:lnTo>
                    <a:lnTo>
                      <a:pt x="2072" y="63"/>
                    </a:lnTo>
                    <a:lnTo>
                      <a:pt x="2077" y="60"/>
                    </a:lnTo>
                    <a:lnTo>
                      <a:pt x="2079" y="61"/>
                    </a:lnTo>
                    <a:lnTo>
                      <a:pt x="2077" y="65"/>
                    </a:lnTo>
                    <a:lnTo>
                      <a:pt x="2077" y="66"/>
                    </a:lnTo>
                    <a:lnTo>
                      <a:pt x="2075" y="70"/>
                    </a:lnTo>
                    <a:lnTo>
                      <a:pt x="2077" y="73"/>
                    </a:lnTo>
                    <a:lnTo>
                      <a:pt x="2080" y="71"/>
                    </a:lnTo>
                    <a:lnTo>
                      <a:pt x="2082" y="70"/>
                    </a:lnTo>
                    <a:lnTo>
                      <a:pt x="2083" y="65"/>
                    </a:lnTo>
                    <a:lnTo>
                      <a:pt x="2088" y="65"/>
                    </a:lnTo>
                    <a:lnTo>
                      <a:pt x="2092" y="65"/>
                    </a:lnTo>
                    <a:lnTo>
                      <a:pt x="2090" y="75"/>
                    </a:lnTo>
                    <a:lnTo>
                      <a:pt x="2087" y="76"/>
                    </a:lnTo>
                    <a:lnTo>
                      <a:pt x="2088" y="76"/>
                    </a:lnTo>
                    <a:lnTo>
                      <a:pt x="2090" y="81"/>
                    </a:lnTo>
                    <a:lnTo>
                      <a:pt x="2090" y="88"/>
                    </a:lnTo>
                    <a:lnTo>
                      <a:pt x="2085" y="90"/>
                    </a:lnTo>
                    <a:lnTo>
                      <a:pt x="2085" y="93"/>
                    </a:lnTo>
                    <a:lnTo>
                      <a:pt x="2079" y="100"/>
                    </a:lnTo>
                    <a:lnTo>
                      <a:pt x="2080" y="101"/>
                    </a:lnTo>
                    <a:lnTo>
                      <a:pt x="2083" y="101"/>
                    </a:lnTo>
                    <a:lnTo>
                      <a:pt x="2087" y="96"/>
                    </a:lnTo>
                    <a:lnTo>
                      <a:pt x="2092" y="96"/>
                    </a:lnTo>
                    <a:lnTo>
                      <a:pt x="2092" y="95"/>
                    </a:lnTo>
                    <a:lnTo>
                      <a:pt x="2095" y="95"/>
                    </a:lnTo>
                    <a:lnTo>
                      <a:pt x="2102" y="98"/>
                    </a:lnTo>
                    <a:lnTo>
                      <a:pt x="2103" y="103"/>
                    </a:lnTo>
                    <a:lnTo>
                      <a:pt x="2105" y="110"/>
                    </a:lnTo>
                    <a:lnTo>
                      <a:pt x="2103" y="120"/>
                    </a:lnTo>
                    <a:lnTo>
                      <a:pt x="2097" y="130"/>
                    </a:lnTo>
                    <a:lnTo>
                      <a:pt x="2088" y="135"/>
                    </a:lnTo>
                    <a:lnTo>
                      <a:pt x="2085" y="136"/>
                    </a:lnTo>
                    <a:lnTo>
                      <a:pt x="2082" y="136"/>
                    </a:lnTo>
                    <a:lnTo>
                      <a:pt x="2077" y="138"/>
                    </a:lnTo>
                    <a:lnTo>
                      <a:pt x="2077" y="140"/>
                    </a:lnTo>
                    <a:lnTo>
                      <a:pt x="2074" y="141"/>
                    </a:lnTo>
                    <a:lnTo>
                      <a:pt x="2059" y="148"/>
                    </a:lnTo>
                    <a:lnTo>
                      <a:pt x="2054" y="151"/>
                    </a:lnTo>
                    <a:lnTo>
                      <a:pt x="2049" y="153"/>
                    </a:lnTo>
                    <a:lnTo>
                      <a:pt x="2042" y="154"/>
                    </a:lnTo>
                    <a:lnTo>
                      <a:pt x="2035" y="154"/>
                    </a:lnTo>
                    <a:lnTo>
                      <a:pt x="2032" y="153"/>
                    </a:lnTo>
                    <a:lnTo>
                      <a:pt x="2030" y="156"/>
                    </a:lnTo>
                    <a:lnTo>
                      <a:pt x="2027" y="158"/>
                    </a:lnTo>
                    <a:lnTo>
                      <a:pt x="2022" y="154"/>
                    </a:lnTo>
                    <a:lnTo>
                      <a:pt x="2017" y="151"/>
                    </a:lnTo>
                    <a:lnTo>
                      <a:pt x="2009" y="151"/>
                    </a:lnTo>
                    <a:lnTo>
                      <a:pt x="2009" y="154"/>
                    </a:lnTo>
                    <a:lnTo>
                      <a:pt x="2014" y="154"/>
                    </a:lnTo>
                    <a:lnTo>
                      <a:pt x="2017" y="156"/>
                    </a:lnTo>
                    <a:lnTo>
                      <a:pt x="2014" y="158"/>
                    </a:lnTo>
                    <a:lnTo>
                      <a:pt x="2007" y="156"/>
                    </a:lnTo>
                    <a:lnTo>
                      <a:pt x="2004" y="158"/>
                    </a:lnTo>
                    <a:lnTo>
                      <a:pt x="2000" y="154"/>
                    </a:lnTo>
                    <a:lnTo>
                      <a:pt x="1992" y="154"/>
                    </a:lnTo>
                    <a:lnTo>
                      <a:pt x="1989" y="153"/>
                    </a:lnTo>
                    <a:lnTo>
                      <a:pt x="1987" y="153"/>
                    </a:lnTo>
                    <a:lnTo>
                      <a:pt x="1984" y="154"/>
                    </a:lnTo>
                    <a:lnTo>
                      <a:pt x="1977" y="146"/>
                    </a:lnTo>
                    <a:lnTo>
                      <a:pt x="1972" y="141"/>
                    </a:lnTo>
                    <a:lnTo>
                      <a:pt x="1974" y="146"/>
                    </a:lnTo>
                    <a:lnTo>
                      <a:pt x="1979" y="151"/>
                    </a:lnTo>
                    <a:lnTo>
                      <a:pt x="1979" y="153"/>
                    </a:lnTo>
                    <a:lnTo>
                      <a:pt x="1976" y="154"/>
                    </a:lnTo>
                    <a:lnTo>
                      <a:pt x="1967" y="151"/>
                    </a:lnTo>
                    <a:lnTo>
                      <a:pt x="1971" y="154"/>
                    </a:lnTo>
                    <a:lnTo>
                      <a:pt x="1987" y="158"/>
                    </a:lnTo>
                    <a:lnTo>
                      <a:pt x="1995" y="159"/>
                    </a:lnTo>
                    <a:lnTo>
                      <a:pt x="1999" y="161"/>
                    </a:lnTo>
                    <a:lnTo>
                      <a:pt x="1995" y="164"/>
                    </a:lnTo>
                    <a:lnTo>
                      <a:pt x="1974" y="171"/>
                    </a:lnTo>
                    <a:lnTo>
                      <a:pt x="1961" y="174"/>
                    </a:lnTo>
                    <a:lnTo>
                      <a:pt x="1956" y="174"/>
                    </a:lnTo>
                    <a:lnTo>
                      <a:pt x="1947" y="174"/>
                    </a:lnTo>
                    <a:lnTo>
                      <a:pt x="1942" y="174"/>
                    </a:lnTo>
                    <a:lnTo>
                      <a:pt x="1941" y="171"/>
                    </a:lnTo>
                    <a:lnTo>
                      <a:pt x="1936" y="173"/>
                    </a:lnTo>
                    <a:lnTo>
                      <a:pt x="1932" y="173"/>
                    </a:lnTo>
                    <a:lnTo>
                      <a:pt x="1927" y="173"/>
                    </a:lnTo>
                    <a:lnTo>
                      <a:pt x="1926" y="178"/>
                    </a:lnTo>
                    <a:lnTo>
                      <a:pt x="1931" y="176"/>
                    </a:lnTo>
                    <a:lnTo>
                      <a:pt x="1931" y="181"/>
                    </a:lnTo>
                    <a:lnTo>
                      <a:pt x="1937" y="178"/>
                    </a:lnTo>
                    <a:lnTo>
                      <a:pt x="1951" y="178"/>
                    </a:lnTo>
                    <a:lnTo>
                      <a:pt x="1957" y="178"/>
                    </a:lnTo>
                    <a:lnTo>
                      <a:pt x="1976" y="178"/>
                    </a:lnTo>
                    <a:lnTo>
                      <a:pt x="1987" y="176"/>
                    </a:lnTo>
                    <a:lnTo>
                      <a:pt x="1995" y="168"/>
                    </a:lnTo>
                    <a:lnTo>
                      <a:pt x="2000" y="168"/>
                    </a:lnTo>
                    <a:lnTo>
                      <a:pt x="2004" y="169"/>
                    </a:lnTo>
                    <a:lnTo>
                      <a:pt x="2010" y="168"/>
                    </a:lnTo>
                    <a:lnTo>
                      <a:pt x="2017" y="169"/>
                    </a:lnTo>
                    <a:lnTo>
                      <a:pt x="2015" y="174"/>
                    </a:lnTo>
                    <a:lnTo>
                      <a:pt x="2010" y="181"/>
                    </a:lnTo>
                    <a:lnTo>
                      <a:pt x="2002" y="184"/>
                    </a:lnTo>
                    <a:lnTo>
                      <a:pt x="2000" y="186"/>
                    </a:lnTo>
                    <a:lnTo>
                      <a:pt x="1990" y="188"/>
                    </a:lnTo>
                    <a:lnTo>
                      <a:pt x="1987" y="193"/>
                    </a:lnTo>
                    <a:lnTo>
                      <a:pt x="1984" y="193"/>
                    </a:lnTo>
                    <a:lnTo>
                      <a:pt x="1979" y="198"/>
                    </a:lnTo>
                    <a:lnTo>
                      <a:pt x="1971" y="201"/>
                    </a:lnTo>
                    <a:lnTo>
                      <a:pt x="1966" y="201"/>
                    </a:lnTo>
                    <a:lnTo>
                      <a:pt x="1962" y="203"/>
                    </a:lnTo>
                    <a:lnTo>
                      <a:pt x="1957" y="203"/>
                    </a:lnTo>
                    <a:lnTo>
                      <a:pt x="1952" y="206"/>
                    </a:lnTo>
                    <a:lnTo>
                      <a:pt x="1944" y="208"/>
                    </a:lnTo>
                    <a:lnTo>
                      <a:pt x="1941" y="213"/>
                    </a:lnTo>
                    <a:lnTo>
                      <a:pt x="1931" y="214"/>
                    </a:lnTo>
                    <a:lnTo>
                      <a:pt x="1927" y="216"/>
                    </a:lnTo>
                    <a:lnTo>
                      <a:pt x="1922" y="214"/>
                    </a:lnTo>
                    <a:lnTo>
                      <a:pt x="1919" y="218"/>
                    </a:lnTo>
                    <a:lnTo>
                      <a:pt x="1916" y="218"/>
                    </a:lnTo>
                    <a:lnTo>
                      <a:pt x="1914" y="219"/>
                    </a:lnTo>
                    <a:lnTo>
                      <a:pt x="1914" y="224"/>
                    </a:lnTo>
                    <a:lnTo>
                      <a:pt x="1909" y="228"/>
                    </a:lnTo>
                    <a:lnTo>
                      <a:pt x="1906" y="233"/>
                    </a:lnTo>
                    <a:lnTo>
                      <a:pt x="1894" y="233"/>
                    </a:lnTo>
                    <a:lnTo>
                      <a:pt x="1891" y="234"/>
                    </a:lnTo>
                    <a:lnTo>
                      <a:pt x="1887" y="233"/>
                    </a:lnTo>
                    <a:lnTo>
                      <a:pt x="1886" y="231"/>
                    </a:lnTo>
                    <a:lnTo>
                      <a:pt x="1889" y="228"/>
                    </a:lnTo>
                    <a:lnTo>
                      <a:pt x="1889" y="224"/>
                    </a:lnTo>
                    <a:lnTo>
                      <a:pt x="1886" y="221"/>
                    </a:lnTo>
                    <a:lnTo>
                      <a:pt x="1886" y="228"/>
                    </a:lnTo>
                    <a:lnTo>
                      <a:pt x="1884" y="229"/>
                    </a:lnTo>
                    <a:lnTo>
                      <a:pt x="1882" y="233"/>
                    </a:lnTo>
                    <a:lnTo>
                      <a:pt x="1887" y="236"/>
                    </a:lnTo>
                    <a:lnTo>
                      <a:pt x="1889" y="239"/>
                    </a:lnTo>
                    <a:lnTo>
                      <a:pt x="1884" y="244"/>
                    </a:lnTo>
                    <a:lnTo>
                      <a:pt x="1882" y="244"/>
                    </a:lnTo>
                    <a:lnTo>
                      <a:pt x="1878" y="241"/>
                    </a:lnTo>
                    <a:lnTo>
                      <a:pt x="1874" y="243"/>
                    </a:lnTo>
                    <a:lnTo>
                      <a:pt x="1866" y="241"/>
                    </a:lnTo>
                    <a:lnTo>
                      <a:pt x="1863" y="243"/>
                    </a:lnTo>
                    <a:lnTo>
                      <a:pt x="1859" y="243"/>
                    </a:lnTo>
                    <a:lnTo>
                      <a:pt x="1859" y="239"/>
                    </a:lnTo>
                    <a:lnTo>
                      <a:pt x="1858" y="238"/>
                    </a:lnTo>
                    <a:lnTo>
                      <a:pt x="1856" y="241"/>
                    </a:lnTo>
                    <a:lnTo>
                      <a:pt x="1851" y="241"/>
                    </a:lnTo>
                    <a:lnTo>
                      <a:pt x="1851" y="244"/>
                    </a:lnTo>
                    <a:lnTo>
                      <a:pt x="1859" y="246"/>
                    </a:lnTo>
                    <a:lnTo>
                      <a:pt x="1873" y="246"/>
                    </a:lnTo>
                    <a:lnTo>
                      <a:pt x="1876" y="249"/>
                    </a:lnTo>
                    <a:lnTo>
                      <a:pt x="1874" y="252"/>
                    </a:lnTo>
                    <a:lnTo>
                      <a:pt x="1869" y="256"/>
                    </a:lnTo>
                    <a:lnTo>
                      <a:pt x="1863" y="254"/>
                    </a:lnTo>
                    <a:lnTo>
                      <a:pt x="1856" y="256"/>
                    </a:lnTo>
                    <a:lnTo>
                      <a:pt x="1854" y="257"/>
                    </a:lnTo>
                    <a:lnTo>
                      <a:pt x="1858" y="259"/>
                    </a:lnTo>
                    <a:lnTo>
                      <a:pt x="1859" y="257"/>
                    </a:lnTo>
                    <a:lnTo>
                      <a:pt x="1863" y="261"/>
                    </a:lnTo>
                    <a:lnTo>
                      <a:pt x="1863" y="264"/>
                    </a:lnTo>
                    <a:lnTo>
                      <a:pt x="1854" y="271"/>
                    </a:lnTo>
                    <a:lnTo>
                      <a:pt x="1848" y="269"/>
                    </a:lnTo>
                    <a:lnTo>
                      <a:pt x="1836" y="269"/>
                    </a:lnTo>
                    <a:lnTo>
                      <a:pt x="1834" y="267"/>
                    </a:lnTo>
                    <a:lnTo>
                      <a:pt x="1829" y="267"/>
                    </a:lnTo>
                    <a:lnTo>
                      <a:pt x="1828" y="264"/>
                    </a:lnTo>
                    <a:lnTo>
                      <a:pt x="1828" y="257"/>
                    </a:lnTo>
                    <a:lnTo>
                      <a:pt x="1821" y="256"/>
                    </a:lnTo>
                    <a:lnTo>
                      <a:pt x="1818" y="254"/>
                    </a:lnTo>
                    <a:lnTo>
                      <a:pt x="1819" y="251"/>
                    </a:lnTo>
                    <a:lnTo>
                      <a:pt x="1816" y="247"/>
                    </a:lnTo>
                    <a:lnTo>
                      <a:pt x="1813" y="249"/>
                    </a:lnTo>
                    <a:lnTo>
                      <a:pt x="1809" y="247"/>
                    </a:lnTo>
                    <a:lnTo>
                      <a:pt x="1801" y="249"/>
                    </a:lnTo>
                    <a:lnTo>
                      <a:pt x="1801" y="251"/>
                    </a:lnTo>
                    <a:lnTo>
                      <a:pt x="1804" y="252"/>
                    </a:lnTo>
                    <a:lnTo>
                      <a:pt x="1806" y="251"/>
                    </a:lnTo>
                    <a:lnTo>
                      <a:pt x="1809" y="252"/>
                    </a:lnTo>
                    <a:lnTo>
                      <a:pt x="1821" y="261"/>
                    </a:lnTo>
                    <a:lnTo>
                      <a:pt x="1819" y="274"/>
                    </a:lnTo>
                    <a:lnTo>
                      <a:pt x="1818" y="276"/>
                    </a:lnTo>
                    <a:lnTo>
                      <a:pt x="1813" y="274"/>
                    </a:lnTo>
                    <a:lnTo>
                      <a:pt x="1809" y="271"/>
                    </a:lnTo>
                    <a:lnTo>
                      <a:pt x="1806" y="272"/>
                    </a:lnTo>
                    <a:lnTo>
                      <a:pt x="1806" y="276"/>
                    </a:lnTo>
                    <a:lnTo>
                      <a:pt x="1804" y="276"/>
                    </a:lnTo>
                    <a:lnTo>
                      <a:pt x="1799" y="272"/>
                    </a:lnTo>
                    <a:lnTo>
                      <a:pt x="1796" y="272"/>
                    </a:lnTo>
                    <a:lnTo>
                      <a:pt x="1793" y="276"/>
                    </a:lnTo>
                    <a:lnTo>
                      <a:pt x="1789" y="276"/>
                    </a:lnTo>
                    <a:lnTo>
                      <a:pt x="1788" y="272"/>
                    </a:lnTo>
                    <a:lnTo>
                      <a:pt x="1783" y="272"/>
                    </a:lnTo>
                    <a:lnTo>
                      <a:pt x="1780" y="267"/>
                    </a:lnTo>
                    <a:lnTo>
                      <a:pt x="1778" y="269"/>
                    </a:lnTo>
                    <a:lnTo>
                      <a:pt x="1776" y="264"/>
                    </a:lnTo>
                    <a:lnTo>
                      <a:pt x="1773" y="262"/>
                    </a:lnTo>
                    <a:lnTo>
                      <a:pt x="1766" y="262"/>
                    </a:lnTo>
                    <a:lnTo>
                      <a:pt x="1763" y="257"/>
                    </a:lnTo>
                    <a:lnTo>
                      <a:pt x="1761" y="259"/>
                    </a:lnTo>
                    <a:lnTo>
                      <a:pt x="1763" y="262"/>
                    </a:lnTo>
                    <a:lnTo>
                      <a:pt x="1766" y="266"/>
                    </a:lnTo>
                    <a:lnTo>
                      <a:pt x="1773" y="267"/>
                    </a:lnTo>
                    <a:lnTo>
                      <a:pt x="1778" y="276"/>
                    </a:lnTo>
                    <a:lnTo>
                      <a:pt x="1776" y="277"/>
                    </a:lnTo>
                    <a:lnTo>
                      <a:pt x="1763" y="274"/>
                    </a:lnTo>
                    <a:lnTo>
                      <a:pt x="1760" y="272"/>
                    </a:lnTo>
                    <a:lnTo>
                      <a:pt x="1760" y="267"/>
                    </a:lnTo>
                    <a:lnTo>
                      <a:pt x="1756" y="264"/>
                    </a:lnTo>
                    <a:lnTo>
                      <a:pt x="1755" y="266"/>
                    </a:lnTo>
                    <a:lnTo>
                      <a:pt x="1755" y="269"/>
                    </a:lnTo>
                    <a:lnTo>
                      <a:pt x="1755" y="271"/>
                    </a:lnTo>
                    <a:lnTo>
                      <a:pt x="1750" y="271"/>
                    </a:lnTo>
                    <a:lnTo>
                      <a:pt x="1746" y="267"/>
                    </a:lnTo>
                    <a:lnTo>
                      <a:pt x="1743" y="269"/>
                    </a:lnTo>
                    <a:lnTo>
                      <a:pt x="1743" y="272"/>
                    </a:lnTo>
                    <a:lnTo>
                      <a:pt x="1750" y="274"/>
                    </a:lnTo>
                    <a:lnTo>
                      <a:pt x="1750" y="277"/>
                    </a:lnTo>
                    <a:lnTo>
                      <a:pt x="1751" y="277"/>
                    </a:lnTo>
                    <a:lnTo>
                      <a:pt x="1755" y="276"/>
                    </a:lnTo>
                    <a:lnTo>
                      <a:pt x="1758" y="276"/>
                    </a:lnTo>
                    <a:lnTo>
                      <a:pt x="1761" y="279"/>
                    </a:lnTo>
                    <a:lnTo>
                      <a:pt x="1766" y="281"/>
                    </a:lnTo>
                    <a:lnTo>
                      <a:pt x="1771" y="286"/>
                    </a:lnTo>
                    <a:lnTo>
                      <a:pt x="1775" y="286"/>
                    </a:lnTo>
                    <a:lnTo>
                      <a:pt x="1778" y="284"/>
                    </a:lnTo>
                    <a:lnTo>
                      <a:pt x="1791" y="287"/>
                    </a:lnTo>
                    <a:lnTo>
                      <a:pt x="1794" y="289"/>
                    </a:lnTo>
                    <a:lnTo>
                      <a:pt x="1789" y="292"/>
                    </a:lnTo>
                    <a:lnTo>
                      <a:pt x="1791" y="294"/>
                    </a:lnTo>
                    <a:lnTo>
                      <a:pt x="1789" y="299"/>
                    </a:lnTo>
                    <a:lnTo>
                      <a:pt x="1791" y="302"/>
                    </a:lnTo>
                    <a:lnTo>
                      <a:pt x="1788" y="306"/>
                    </a:lnTo>
                    <a:lnTo>
                      <a:pt x="1786" y="304"/>
                    </a:lnTo>
                    <a:lnTo>
                      <a:pt x="1783" y="302"/>
                    </a:lnTo>
                    <a:lnTo>
                      <a:pt x="1776" y="301"/>
                    </a:lnTo>
                    <a:lnTo>
                      <a:pt x="1770" y="296"/>
                    </a:lnTo>
                    <a:lnTo>
                      <a:pt x="1768" y="292"/>
                    </a:lnTo>
                    <a:lnTo>
                      <a:pt x="1770" y="287"/>
                    </a:lnTo>
                    <a:lnTo>
                      <a:pt x="1766" y="284"/>
                    </a:lnTo>
                    <a:lnTo>
                      <a:pt x="1760" y="284"/>
                    </a:lnTo>
                    <a:lnTo>
                      <a:pt x="1748" y="282"/>
                    </a:lnTo>
                    <a:lnTo>
                      <a:pt x="1745" y="279"/>
                    </a:lnTo>
                    <a:lnTo>
                      <a:pt x="1740" y="281"/>
                    </a:lnTo>
                    <a:lnTo>
                      <a:pt x="1740" y="282"/>
                    </a:lnTo>
                    <a:lnTo>
                      <a:pt x="1746" y="284"/>
                    </a:lnTo>
                    <a:lnTo>
                      <a:pt x="1755" y="286"/>
                    </a:lnTo>
                    <a:lnTo>
                      <a:pt x="1765" y="289"/>
                    </a:lnTo>
                    <a:lnTo>
                      <a:pt x="1765" y="292"/>
                    </a:lnTo>
                    <a:lnTo>
                      <a:pt x="1763" y="294"/>
                    </a:lnTo>
                    <a:lnTo>
                      <a:pt x="1758" y="291"/>
                    </a:lnTo>
                    <a:lnTo>
                      <a:pt x="1750" y="291"/>
                    </a:lnTo>
                    <a:lnTo>
                      <a:pt x="1741" y="292"/>
                    </a:lnTo>
                    <a:lnTo>
                      <a:pt x="1741" y="289"/>
                    </a:lnTo>
                    <a:lnTo>
                      <a:pt x="1740" y="287"/>
                    </a:lnTo>
                    <a:lnTo>
                      <a:pt x="1731" y="286"/>
                    </a:lnTo>
                    <a:lnTo>
                      <a:pt x="1728" y="284"/>
                    </a:lnTo>
                    <a:lnTo>
                      <a:pt x="1728" y="286"/>
                    </a:lnTo>
                    <a:lnTo>
                      <a:pt x="1736" y="289"/>
                    </a:lnTo>
                    <a:lnTo>
                      <a:pt x="1736" y="292"/>
                    </a:lnTo>
                    <a:lnTo>
                      <a:pt x="1736" y="294"/>
                    </a:lnTo>
                    <a:lnTo>
                      <a:pt x="1740" y="296"/>
                    </a:lnTo>
                    <a:lnTo>
                      <a:pt x="1741" y="294"/>
                    </a:lnTo>
                    <a:lnTo>
                      <a:pt x="1743" y="296"/>
                    </a:lnTo>
                    <a:lnTo>
                      <a:pt x="1746" y="294"/>
                    </a:lnTo>
                    <a:lnTo>
                      <a:pt x="1748" y="292"/>
                    </a:lnTo>
                    <a:lnTo>
                      <a:pt x="1750" y="294"/>
                    </a:lnTo>
                    <a:lnTo>
                      <a:pt x="1755" y="294"/>
                    </a:lnTo>
                    <a:lnTo>
                      <a:pt x="1758" y="296"/>
                    </a:lnTo>
                    <a:lnTo>
                      <a:pt x="1765" y="301"/>
                    </a:lnTo>
                    <a:lnTo>
                      <a:pt x="1765" y="302"/>
                    </a:lnTo>
                    <a:lnTo>
                      <a:pt x="1760" y="302"/>
                    </a:lnTo>
                    <a:lnTo>
                      <a:pt x="1755" y="306"/>
                    </a:lnTo>
                    <a:lnTo>
                      <a:pt x="1753" y="307"/>
                    </a:lnTo>
                    <a:lnTo>
                      <a:pt x="1758" y="306"/>
                    </a:lnTo>
                    <a:lnTo>
                      <a:pt x="1761" y="306"/>
                    </a:lnTo>
                    <a:lnTo>
                      <a:pt x="1766" y="306"/>
                    </a:lnTo>
                    <a:lnTo>
                      <a:pt x="1771" y="309"/>
                    </a:lnTo>
                    <a:lnTo>
                      <a:pt x="1775" y="312"/>
                    </a:lnTo>
                    <a:lnTo>
                      <a:pt x="1775" y="316"/>
                    </a:lnTo>
                    <a:lnTo>
                      <a:pt x="1770" y="324"/>
                    </a:lnTo>
                    <a:lnTo>
                      <a:pt x="1768" y="331"/>
                    </a:lnTo>
                    <a:lnTo>
                      <a:pt x="1765" y="331"/>
                    </a:lnTo>
                    <a:lnTo>
                      <a:pt x="1758" y="336"/>
                    </a:lnTo>
                    <a:lnTo>
                      <a:pt x="1755" y="334"/>
                    </a:lnTo>
                    <a:lnTo>
                      <a:pt x="1751" y="334"/>
                    </a:lnTo>
                    <a:lnTo>
                      <a:pt x="1748" y="332"/>
                    </a:lnTo>
                    <a:lnTo>
                      <a:pt x="1746" y="331"/>
                    </a:lnTo>
                    <a:lnTo>
                      <a:pt x="1743" y="329"/>
                    </a:lnTo>
                    <a:lnTo>
                      <a:pt x="1738" y="329"/>
                    </a:lnTo>
                    <a:lnTo>
                      <a:pt x="1738" y="331"/>
                    </a:lnTo>
                    <a:lnTo>
                      <a:pt x="1743" y="332"/>
                    </a:lnTo>
                    <a:lnTo>
                      <a:pt x="1745" y="334"/>
                    </a:lnTo>
                    <a:lnTo>
                      <a:pt x="1748" y="336"/>
                    </a:lnTo>
                    <a:lnTo>
                      <a:pt x="1753" y="339"/>
                    </a:lnTo>
                    <a:lnTo>
                      <a:pt x="1755" y="344"/>
                    </a:lnTo>
                    <a:lnTo>
                      <a:pt x="1753" y="347"/>
                    </a:lnTo>
                    <a:lnTo>
                      <a:pt x="1748" y="347"/>
                    </a:lnTo>
                    <a:lnTo>
                      <a:pt x="1743" y="352"/>
                    </a:lnTo>
                    <a:lnTo>
                      <a:pt x="1740" y="352"/>
                    </a:lnTo>
                    <a:lnTo>
                      <a:pt x="1733" y="347"/>
                    </a:lnTo>
                    <a:lnTo>
                      <a:pt x="1728" y="347"/>
                    </a:lnTo>
                    <a:lnTo>
                      <a:pt x="1726" y="345"/>
                    </a:lnTo>
                    <a:lnTo>
                      <a:pt x="1721" y="345"/>
                    </a:lnTo>
                    <a:lnTo>
                      <a:pt x="1718" y="347"/>
                    </a:lnTo>
                    <a:lnTo>
                      <a:pt x="1720" y="349"/>
                    </a:lnTo>
                    <a:lnTo>
                      <a:pt x="1735" y="357"/>
                    </a:lnTo>
                    <a:lnTo>
                      <a:pt x="1740" y="357"/>
                    </a:lnTo>
                    <a:lnTo>
                      <a:pt x="1740" y="359"/>
                    </a:lnTo>
                    <a:lnTo>
                      <a:pt x="1735" y="360"/>
                    </a:lnTo>
                    <a:lnTo>
                      <a:pt x="1731" y="365"/>
                    </a:lnTo>
                    <a:lnTo>
                      <a:pt x="1728" y="365"/>
                    </a:lnTo>
                    <a:lnTo>
                      <a:pt x="1723" y="362"/>
                    </a:lnTo>
                    <a:lnTo>
                      <a:pt x="1720" y="362"/>
                    </a:lnTo>
                    <a:lnTo>
                      <a:pt x="1715" y="365"/>
                    </a:lnTo>
                    <a:lnTo>
                      <a:pt x="1708" y="365"/>
                    </a:lnTo>
                    <a:lnTo>
                      <a:pt x="1705" y="362"/>
                    </a:lnTo>
                    <a:lnTo>
                      <a:pt x="1695" y="360"/>
                    </a:lnTo>
                    <a:lnTo>
                      <a:pt x="1690" y="362"/>
                    </a:lnTo>
                    <a:lnTo>
                      <a:pt x="1688" y="369"/>
                    </a:lnTo>
                    <a:lnTo>
                      <a:pt x="1683" y="374"/>
                    </a:lnTo>
                    <a:lnTo>
                      <a:pt x="1688" y="374"/>
                    </a:lnTo>
                    <a:lnTo>
                      <a:pt x="1690" y="374"/>
                    </a:lnTo>
                    <a:lnTo>
                      <a:pt x="1690" y="379"/>
                    </a:lnTo>
                    <a:lnTo>
                      <a:pt x="1682" y="382"/>
                    </a:lnTo>
                    <a:lnTo>
                      <a:pt x="1682" y="387"/>
                    </a:lnTo>
                    <a:lnTo>
                      <a:pt x="1677" y="390"/>
                    </a:lnTo>
                    <a:lnTo>
                      <a:pt x="1675" y="389"/>
                    </a:lnTo>
                    <a:lnTo>
                      <a:pt x="1673" y="389"/>
                    </a:lnTo>
                    <a:lnTo>
                      <a:pt x="1672" y="392"/>
                    </a:lnTo>
                    <a:lnTo>
                      <a:pt x="1668" y="394"/>
                    </a:lnTo>
                    <a:lnTo>
                      <a:pt x="1665" y="394"/>
                    </a:lnTo>
                    <a:lnTo>
                      <a:pt x="1667" y="390"/>
                    </a:lnTo>
                    <a:lnTo>
                      <a:pt x="1663" y="390"/>
                    </a:lnTo>
                    <a:lnTo>
                      <a:pt x="1662" y="394"/>
                    </a:lnTo>
                    <a:lnTo>
                      <a:pt x="1658" y="399"/>
                    </a:lnTo>
                    <a:lnTo>
                      <a:pt x="1655" y="400"/>
                    </a:lnTo>
                    <a:lnTo>
                      <a:pt x="1643" y="395"/>
                    </a:lnTo>
                    <a:lnTo>
                      <a:pt x="1638" y="395"/>
                    </a:lnTo>
                    <a:lnTo>
                      <a:pt x="1637" y="397"/>
                    </a:lnTo>
                    <a:lnTo>
                      <a:pt x="1630" y="395"/>
                    </a:lnTo>
                    <a:lnTo>
                      <a:pt x="1620" y="384"/>
                    </a:lnTo>
                    <a:lnTo>
                      <a:pt x="1618" y="375"/>
                    </a:lnTo>
                    <a:lnTo>
                      <a:pt x="1622" y="374"/>
                    </a:lnTo>
                    <a:lnTo>
                      <a:pt x="1622" y="370"/>
                    </a:lnTo>
                    <a:lnTo>
                      <a:pt x="1620" y="367"/>
                    </a:lnTo>
                    <a:lnTo>
                      <a:pt x="1620" y="364"/>
                    </a:lnTo>
                    <a:lnTo>
                      <a:pt x="1617" y="369"/>
                    </a:lnTo>
                    <a:lnTo>
                      <a:pt x="1617" y="372"/>
                    </a:lnTo>
                    <a:lnTo>
                      <a:pt x="1615" y="379"/>
                    </a:lnTo>
                    <a:lnTo>
                      <a:pt x="1612" y="382"/>
                    </a:lnTo>
                    <a:lnTo>
                      <a:pt x="1617" y="387"/>
                    </a:lnTo>
                    <a:lnTo>
                      <a:pt x="1615" y="389"/>
                    </a:lnTo>
                    <a:lnTo>
                      <a:pt x="1613" y="389"/>
                    </a:lnTo>
                    <a:lnTo>
                      <a:pt x="1607" y="389"/>
                    </a:lnTo>
                    <a:lnTo>
                      <a:pt x="1605" y="389"/>
                    </a:lnTo>
                    <a:lnTo>
                      <a:pt x="1600" y="389"/>
                    </a:lnTo>
                    <a:lnTo>
                      <a:pt x="1605" y="392"/>
                    </a:lnTo>
                    <a:lnTo>
                      <a:pt x="1602" y="399"/>
                    </a:lnTo>
                    <a:lnTo>
                      <a:pt x="1605" y="399"/>
                    </a:lnTo>
                    <a:lnTo>
                      <a:pt x="1612" y="394"/>
                    </a:lnTo>
                    <a:lnTo>
                      <a:pt x="1613" y="394"/>
                    </a:lnTo>
                    <a:lnTo>
                      <a:pt x="1615" y="392"/>
                    </a:lnTo>
                    <a:lnTo>
                      <a:pt x="1618" y="390"/>
                    </a:lnTo>
                    <a:lnTo>
                      <a:pt x="1625" y="394"/>
                    </a:lnTo>
                    <a:lnTo>
                      <a:pt x="1628" y="399"/>
                    </a:lnTo>
                    <a:lnTo>
                      <a:pt x="1627" y="404"/>
                    </a:lnTo>
                    <a:lnTo>
                      <a:pt x="1632" y="400"/>
                    </a:lnTo>
                    <a:lnTo>
                      <a:pt x="1640" y="397"/>
                    </a:lnTo>
                    <a:lnTo>
                      <a:pt x="1647" y="400"/>
                    </a:lnTo>
                    <a:lnTo>
                      <a:pt x="1647" y="404"/>
                    </a:lnTo>
                    <a:lnTo>
                      <a:pt x="1645" y="407"/>
                    </a:lnTo>
                    <a:lnTo>
                      <a:pt x="1642" y="414"/>
                    </a:lnTo>
                    <a:lnTo>
                      <a:pt x="1640" y="415"/>
                    </a:lnTo>
                    <a:lnTo>
                      <a:pt x="1638" y="417"/>
                    </a:lnTo>
                    <a:lnTo>
                      <a:pt x="1640" y="419"/>
                    </a:lnTo>
                    <a:lnTo>
                      <a:pt x="1643" y="419"/>
                    </a:lnTo>
                    <a:lnTo>
                      <a:pt x="1643" y="422"/>
                    </a:lnTo>
                    <a:lnTo>
                      <a:pt x="1638" y="425"/>
                    </a:lnTo>
                    <a:lnTo>
                      <a:pt x="1643" y="425"/>
                    </a:lnTo>
                    <a:lnTo>
                      <a:pt x="1645" y="422"/>
                    </a:lnTo>
                    <a:lnTo>
                      <a:pt x="1652" y="419"/>
                    </a:lnTo>
                    <a:lnTo>
                      <a:pt x="1655" y="419"/>
                    </a:lnTo>
                    <a:lnTo>
                      <a:pt x="1657" y="419"/>
                    </a:lnTo>
                    <a:lnTo>
                      <a:pt x="1660" y="419"/>
                    </a:lnTo>
                    <a:lnTo>
                      <a:pt x="1658" y="424"/>
                    </a:lnTo>
                    <a:lnTo>
                      <a:pt x="1660" y="427"/>
                    </a:lnTo>
                    <a:lnTo>
                      <a:pt x="1658" y="434"/>
                    </a:lnTo>
                    <a:lnTo>
                      <a:pt x="1653" y="442"/>
                    </a:lnTo>
                    <a:lnTo>
                      <a:pt x="1648" y="442"/>
                    </a:lnTo>
                    <a:lnTo>
                      <a:pt x="1643" y="445"/>
                    </a:lnTo>
                    <a:lnTo>
                      <a:pt x="1640" y="450"/>
                    </a:lnTo>
                    <a:lnTo>
                      <a:pt x="1637" y="453"/>
                    </a:lnTo>
                    <a:lnTo>
                      <a:pt x="1635" y="452"/>
                    </a:lnTo>
                    <a:lnTo>
                      <a:pt x="1637" y="447"/>
                    </a:lnTo>
                    <a:lnTo>
                      <a:pt x="1637" y="442"/>
                    </a:lnTo>
                    <a:lnTo>
                      <a:pt x="1635" y="440"/>
                    </a:lnTo>
                    <a:lnTo>
                      <a:pt x="1632" y="442"/>
                    </a:lnTo>
                    <a:lnTo>
                      <a:pt x="1628" y="448"/>
                    </a:lnTo>
                    <a:lnTo>
                      <a:pt x="1625" y="448"/>
                    </a:lnTo>
                    <a:lnTo>
                      <a:pt x="1618" y="455"/>
                    </a:lnTo>
                    <a:lnTo>
                      <a:pt x="1617" y="453"/>
                    </a:lnTo>
                    <a:lnTo>
                      <a:pt x="1612" y="453"/>
                    </a:lnTo>
                    <a:lnTo>
                      <a:pt x="1603" y="458"/>
                    </a:lnTo>
                    <a:lnTo>
                      <a:pt x="1602" y="458"/>
                    </a:lnTo>
                    <a:lnTo>
                      <a:pt x="1597" y="460"/>
                    </a:lnTo>
                    <a:lnTo>
                      <a:pt x="1593" y="458"/>
                    </a:lnTo>
                    <a:lnTo>
                      <a:pt x="1592" y="457"/>
                    </a:lnTo>
                    <a:lnTo>
                      <a:pt x="1588" y="455"/>
                    </a:lnTo>
                    <a:lnTo>
                      <a:pt x="1593" y="452"/>
                    </a:lnTo>
                    <a:lnTo>
                      <a:pt x="1597" y="448"/>
                    </a:lnTo>
                    <a:lnTo>
                      <a:pt x="1597" y="443"/>
                    </a:lnTo>
                    <a:lnTo>
                      <a:pt x="1592" y="437"/>
                    </a:lnTo>
                    <a:lnTo>
                      <a:pt x="1588" y="440"/>
                    </a:lnTo>
                    <a:lnTo>
                      <a:pt x="1582" y="439"/>
                    </a:lnTo>
                    <a:lnTo>
                      <a:pt x="1580" y="435"/>
                    </a:lnTo>
                    <a:lnTo>
                      <a:pt x="1583" y="430"/>
                    </a:lnTo>
                    <a:lnTo>
                      <a:pt x="1587" y="430"/>
                    </a:lnTo>
                    <a:lnTo>
                      <a:pt x="1583" y="429"/>
                    </a:lnTo>
                    <a:lnTo>
                      <a:pt x="1580" y="427"/>
                    </a:lnTo>
                    <a:lnTo>
                      <a:pt x="1577" y="422"/>
                    </a:lnTo>
                    <a:lnTo>
                      <a:pt x="1579" y="419"/>
                    </a:lnTo>
                    <a:lnTo>
                      <a:pt x="1579" y="414"/>
                    </a:lnTo>
                    <a:lnTo>
                      <a:pt x="1577" y="410"/>
                    </a:lnTo>
                    <a:lnTo>
                      <a:pt x="1577" y="415"/>
                    </a:lnTo>
                    <a:lnTo>
                      <a:pt x="1574" y="422"/>
                    </a:lnTo>
                    <a:lnTo>
                      <a:pt x="1579" y="429"/>
                    </a:lnTo>
                    <a:lnTo>
                      <a:pt x="1579" y="432"/>
                    </a:lnTo>
                    <a:lnTo>
                      <a:pt x="1575" y="434"/>
                    </a:lnTo>
                    <a:lnTo>
                      <a:pt x="1575" y="439"/>
                    </a:lnTo>
                    <a:lnTo>
                      <a:pt x="1572" y="440"/>
                    </a:lnTo>
                    <a:lnTo>
                      <a:pt x="1569" y="439"/>
                    </a:lnTo>
                    <a:lnTo>
                      <a:pt x="1565" y="440"/>
                    </a:lnTo>
                    <a:lnTo>
                      <a:pt x="1562" y="437"/>
                    </a:lnTo>
                    <a:lnTo>
                      <a:pt x="1560" y="434"/>
                    </a:lnTo>
                    <a:lnTo>
                      <a:pt x="1564" y="427"/>
                    </a:lnTo>
                    <a:lnTo>
                      <a:pt x="1562" y="422"/>
                    </a:lnTo>
                    <a:lnTo>
                      <a:pt x="1564" y="419"/>
                    </a:lnTo>
                    <a:lnTo>
                      <a:pt x="1569" y="414"/>
                    </a:lnTo>
                    <a:lnTo>
                      <a:pt x="1564" y="415"/>
                    </a:lnTo>
                    <a:lnTo>
                      <a:pt x="1559" y="419"/>
                    </a:lnTo>
                    <a:lnTo>
                      <a:pt x="1559" y="424"/>
                    </a:lnTo>
                    <a:lnTo>
                      <a:pt x="1560" y="429"/>
                    </a:lnTo>
                    <a:lnTo>
                      <a:pt x="1557" y="435"/>
                    </a:lnTo>
                    <a:lnTo>
                      <a:pt x="1552" y="435"/>
                    </a:lnTo>
                    <a:lnTo>
                      <a:pt x="1547" y="434"/>
                    </a:lnTo>
                    <a:lnTo>
                      <a:pt x="1549" y="430"/>
                    </a:lnTo>
                    <a:lnTo>
                      <a:pt x="1547" y="429"/>
                    </a:lnTo>
                    <a:lnTo>
                      <a:pt x="1547" y="425"/>
                    </a:lnTo>
                    <a:lnTo>
                      <a:pt x="1549" y="422"/>
                    </a:lnTo>
                    <a:lnTo>
                      <a:pt x="1550" y="419"/>
                    </a:lnTo>
                    <a:lnTo>
                      <a:pt x="1549" y="415"/>
                    </a:lnTo>
                    <a:lnTo>
                      <a:pt x="1547" y="414"/>
                    </a:lnTo>
                    <a:lnTo>
                      <a:pt x="1545" y="417"/>
                    </a:lnTo>
                    <a:lnTo>
                      <a:pt x="1545" y="420"/>
                    </a:lnTo>
                    <a:lnTo>
                      <a:pt x="1542" y="424"/>
                    </a:lnTo>
                    <a:lnTo>
                      <a:pt x="1542" y="427"/>
                    </a:lnTo>
                    <a:lnTo>
                      <a:pt x="1540" y="429"/>
                    </a:lnTo>
                    <a:lnTo>
                      <a:pt x="1537" y="429"/>
                    </a:lnTo>
                    <a:lnTo>
                      <a:pt x="1535" y="430"/>
                    </a:lnTo>
                    <a:lnTo>
                      <a:pt x="1532" y="430"/>
                    </a:lnTo>
                    <a:lnTo>
                      <a:pt x="1532" y="430"/>
                    </a:lnTo>
                    <a:close/>
                    <a:moveTo>
                      <a:pt x="1663" y="1080"/>
                    </a:moveTo>
                    <a:lnTo>
                      <a:pt x="1663" y="1086"/>
                    </a:lnTo>
                    <a:lnTo>
                      <a:pt x="1662" y="1091"/>
                    </a:lnTo>
                    <a:lnTo>
                      <a:pt x="1663" y="1095"/>
                    </a:lnTo>
                    <a:lnTo>
                      <a:pt x="1665" y="1093"/>
                    </a:lnTo>
                    <a:lnTo>
                      <a:pt x="1665" y="1091"/>
                    </a:lnTo>
                    <a:lnTo>
                      <a:pt x="1667" y="1086"/>
                    </a:lnTo>
                    <a:lnTo>
                      <a:pt x="1665" y="1081"/>
                    </a:lnTo>
                    <a:lnTo>
                      <a:pt x="1663" y="1080"/>
                    </a:lnTo>
                    <a:lnTo>
                      <a:pt x="1663" y="1080"/>
                    </a:lnTo>
                    <a:close/>
                    <a:moveTo>
                      <a:pt x="1658" y="1056"/>
                    </a:moveTo>
                    <a:lnTo>
                      <a:pt x="1658" y="1055"/>
                    </a:lnTo>
                    <a:lnTo>
                      <a:pt x="1660" y="1053"/>
                    </a:lnTo>
                    <a:lnTo>
                      <a:pt x="1662" y="1055"/>
                    </a:lnTo>
                    <a:lnTo>
                      <a:pt x="1660" y="1056"/>
                    </a:lnTo>
                    <a:lnTo>
                      <a:pt x="1658" y="1056"/>
                    </a:lnTo>
                    <a:lnTo>
                      <a:pt x="1658" y="1056"/>
                    </a:lnTo>
                    <a:close/>
                    <a:moveTo>
                      <a:pt x="1652" y="1043"/>
                    </a:moveTo>
                    <a:lnTo>
                      <a:pt x="1655" y="1038"/>
                    </a:lnTo>
                    <a:lnTo>
                      <a:pt x="1658" y="1036"/>
                    </a:lnTo>
                    <a:lnTo>
                      <a:pt x="1660" y="1040"/>
                    </a:lnTo>
                    <a:lnTo>
                      <a:pt x="1655" y="1041"/>
                    </a:lnTo>
                    <a:lnTo>
                      <a:pt x="1653" y="1043"/>
                    </a:lnTo>
                    <a:lnTo>
                      <a:pt x="1652" y="1043"/>
                    </a:lnTo>
                    <a:lnTo>
                      <a:pt x="1652" y="1043"/>
                    </a:lnTo>
                    <a:close/>
                    <a:moveTo>
                      <a:pt x="1613" y="716"/>
                    </a:moveTo>
                    <a:lnTo>
                      <a:pt x="1613" y="713"/>
                    </a:lnTo>
                    <a:lnTo>
                      <a:pt x="1615" y="711"/>
                    </a:lnTo>
                    <a:lnTo>
                      <a:pt x="1615" y="716"/>
                    </a:lnTo>
                    <a:lnTo>
                      <a:pt x="1613" y="716"/>
                    </a:lnTo>
                    <a:lnTo>
                      <a:pt x="1613" y="716"/>
                    </a:lnTo>
                    <a:close/>
                    <a:moveTo>
                      <a:pt x="1620" y="719"/>
                    </a:moveTo>
                    <a:lnTo>
                      <a:pt x="1618" y="718"/>
                    </a:lnTo>
                    <a:lnTo>
                      <a:pt x="1618" y="714"/>
                    </a:lnTo>
                    <a:lnTo>
                      <a:pt x="1622" y="713"/>
                    </a:lnTo>
                    <a:lnTo>
                      <a:pt x="1623" y="716"/>
                    </a:lnTo>
                    <a:lnTo>
                      <a:pt x="1622" y="719"/>
                    </a:lnTo>
                    <a:lnTo>
                      <a:pt x="1620" y="719"/>
                    </a:lnTo>
                    <a:lnTo>
                      <a:pt x="1620" y="719"/>
                    </a:lnTo>
                    <a:close/>
                    <a:moveTo>
                      <a:pt x="1612" y="731"/>
                    </a:moveTo>
                    <a:lnTo>
                      <a:pt x="1610" y="728"/>
                    </a:lnTo>
                    <a:lnTo>
                      <a:pt x="1612" y="726"/>
                    </a:lnTo>
                    <a:lnTo>
                      <a:pt x="1610" y="721"/>
                    </a:lnTo>
                    <a:lnTo>
                      <a:pt x="1613" y="719"/>
                    </a:lnTo>
                    <a:lnTo>
                      <a:pt x="1615" y="723"/>
                    </a:lnTo>
                    <a:lnTo>
                      <a:pt x="1617" y="723"/>
                    </a:lnTo>
                    <a:lnTo>
                      <a:pt x="1618" y="724"/>
                    </a:lnTo>
                    <a:lnTo>
                      <a:pt x="1615" y="726"/>
                    </a:lnTo>
                    <a:lnTo>
                      <a:pt x="1613" y="731"/>
                    </a:lnTo>
                    <a:lnTo>
                      <a:pt x="1612" y="731"/>
                    </a:lnTo>
                    <a:lnTo>
                      <a:pt x="1612" y="731"/>
                    </a:lnTo>
                    <a:close/>
                    <a:moveTo>
                      <a:pt x="1685" y="829"/>
                    </a:moveTo>
                    <a:lnTo>
                      <a:pt x="1688" y="826"/>
                    </a:lnTo>
                    <a:lnTo>
                      <a:pt x="1691" y="827"/>
                    </a:lnTo>
                    <a:lnTo>
                      <a:pt x="1688" y="829"/>
                    </a:lnTo>
                    <a:lnTo>
                      <a:pt x="1686" y="829"/>
                    </a:lnTo>
                    <a:lnTo>
                      <a:pt x="1685" y="829"/>
                    </a:lnTo>
                    <a:lnTo>
                      <a:pt x="1685" y="829"/>
                    </a:lnTo>
                    <a:close/>
                    <a:moveTo>
                      <a:pt x="1677" y="827"/>
                    </a:moveTo>
                    <a:lnTo>
                      <a:pt x="1677" y="824"/>
                    </a:lnTo>
                    <a:lnTo>
                      <a:pt x="1682" y="824"/>
                    </a:lnTo>
                    <a:lnTo>
                      <a:pt x="1683" y="822"/>
                    </a:lnTo>
                    <a:lnTo>
                      <a:pt x="1685" y="824"/>
                    </a:lnTo>
                    <a:lnTo>
                      <a:pt x="1680" y="829"/>
                    </a:lnTo>
                    <a:lnTo>
                      <a:pt x="1677" y="829"/>
                    </a:lnTo>
                    <a:lnTo>
                      <a:pt x="1677" y="827"/>
                    </a:lnTo>
                    <a:lnTo>
                      <a:pt x="1677" y="827"/>
                    </a:lnTo>
                    <a:close/>
                    <a:moveTo>
                      <a:pt x="1662" y="872"/>
                    </a:moveTo>
                    <a:lnTo>
                      <a:pt x="1665" y="874"/>
                    </a:lnTo>
                    <a:lnTo>
                      <a:pt x="1667" y="874"/>
                    </a:lnTo>
                    <a:lnTo>
                      <a:pt x="1665" y="872"/>
                    </a:lnTo>
                    <a:lnTo>
                      <a:pt x="1662" y="872"/>
                    </a:lnTo>
                    <a:lnTo>
                      <a:pt x="1662" y="872"/>
                    </a:lnTo>
                    <a:close/>
                    <a:moveTo>
                      <a:pt x="1682" y="892"/>
                    </a:moveTo>
                    <a:lnTo>
                      <a:pt x="1686" y="894"/>
                    </a:lnTo>
                    <a:lnTo>
                      <a:pt x="1688" y="894"/>
                    </a:lnTo>
                    <a:lnTo>
                      <a:pt x="1686" y="890"/>
                    </a:lnTo>
                    <a:lnTo>
                      <a:pt x="1685" y="890"/>
                    </a:lnTo>
                    <a:lnTo>
                      <a:pt x="1685" y="890"/>
                    </a:lnTo>
                    <a:lnTo>
                      <a:pt x="1682" y="892"/>
                    </a:lnTo>
                    <a:lnTo>
                      <a:pt x="1682" y="892"/>
                    </a:lnTo>
                    <a:close/>
                    <a:moveTo>
                      <a:pt x="1720" y="925"/>
                    </a:moveTo>
                    <a:lnTo>
                      <a:pt x="1718" y="920"/>
                    </a:lnTo>
                    <a:lnTo>
                      <a:pt x="1721" y="917"/>
                    </a:lnTo>
                    <a:lnTo>
                      <a:pt x="1725" y="920"/>
                    </a:lnTo>
                    <a:lnTo>
                      <a:pt x="1725" y="925"/>
                    </a:lnTo>
                    <a:lnTo>
                      <a:pt x="1721" y="925"/>
                    </a:lnTo>
                    <a:lnTo>
                      <a:pt x="1720" y="925"/>
                    </a:lnTo>
                    <a:lnTo>
                      <a:pt x="1720" y="925"/>
                    </a:lnTo>
                    <a:close/>
                    <a:moveTo>
                      <a:pt x="1738" y="947"/>
                    </a:moveTo>
                    <a:lnTo>
                      <a:pt x="1738" y="942"/>
                    </a:lnTo>
                    <a:lnTo>
                      <a:pt x="1741" y="940"/>
                    </a:lnTo>
                    <a:lnTo>
                      <a:pt x="1743" y="938"/>
                    </a:lnTo>
                    <a:lnTo>
                      <a:pt x="1746" y="940"/>
                    </a:lnTo>
                    <a:lnTo>
                      <a:pt x="1743" y="945"/>
                    </a:lnTo>
                    <a:lnTo>
                      <a:pt x="1740" y="945"/>
                    </a:lnTo>
                    <a:lnTo>
                      <a:pt x="1740" y="945"/>
                    </a:lnTo>
                    <a:lnTo>
                      <a:pt x="1738" y="947"/>
                    </a:lnTo>
                    <a:lnTo>
                      <a:pt x="1738" y="947"/>
                    </a:lnTo>
                    <a:close/>
                    <a:moveTo>
                      <a:pt x="1603" y="478"/>
                    </a:moveTo>
                    <a:lnTo>
                      <a:pt x="1603" y="473"/>
                    </a:lnTo>
                    <a:lnTo>
                      <a:pt x="1607" y="472"/>
                    </a:lnTo>
                    <a:lnTo>
                      <a:pt x="1608" y="468"/>
                    </a:lnTo>
                    <a:lnTo>
                      <a:pt x="1620" y="462"/>
                    </a:lnTo>
                    <a:lnTo>
                      <a:pt x="1625" y="462"/>
                    </a:lnTo>
                    <a:lnTo>
                      <a:pt x="1622" y="465"/>
                    </a:lnTo>
                    <a:lnTo>
                      <a:pt x="1615" y="470"/>
                    </a:lnTo>
                    <a:lnTo>
                      <a:pt x="1613" y="473"/>
                    </a:lnTo>
                    <a:lnTo>
                      <a:pt x="1615" y="477"/>
                    </a:lnTo>
                    <a:lnTo>
                      <a:pt x="1615" y="478"/>
                    </a:lnTo>
                    <a:lnTo>
                      <a:pt x="1612" y="478"/>
                    </a:lnTo>
                    <a:lnTo>
                      <a:pt x="1610" y="475"/>
                    </a:lnTo>
                    <a:lnTo>
                      <a:pt x="1608" y="477"/>
                    </a:lnTo>
                    <a:lnTo>
                      <a:pt x="1607" y="478"/>
                    </a:lnTo>
                    <a:lnTo>
                      <a:pt x="1603" y="478"/>
                    </a:lnTo>
                    <a:lnTo>
                      <a:pt x="1603" y="478"/>
                    </a:lnTo>
                    <a:close/>
                    <a:moveTo>
                      <a:pt x="1580" y="458"/>
                    </a:moveTo>
                    <a:lnTo>
                      <a:pt x="1580" y="458"/>
                    </a:lnTo>
                    <a:lnTo>
                      <a:pt x="1582" y="460"/>
                    </a:lnTo>
                    <a:lnTo>
                      <a:pt x="1585" y="460"/>
                    </a:lnTo>
                    <a:lnTo>
                      <a:pt x="1587" y="458"/>
                    </a:lnTo>
                    <a:lnTo>
                      <a:pt x="1585" y="457"/>
                    </a:lnTo>
                    <a:lnTo>
                      <a:pt x="1580" y="458"/>
                    </a:lnTo>
                    <a:lnTo>
                      <a:pt x="1580" y="458"/>
                    </a:lnTo>
                    <a:close/>
                    <a:moveTo>
                      <a:pt x="1449" y="405"/>
                    </a:moveTo>
                    <a:lnTo>
                      <a:pt x="1444" y="404"/>
                    </a:lnTo>
                    <a:lnTo>
                      <a:pt x="1444" y="399"/>
                    </a:lnTo>
                    <a:lnTo>
                      <a:pt x="1444" y="392"/>
                    </a:lnTo>
                    <a:lnTo>
                      <a:pt x="1442" y="389"/>
                    </a:lnTo>
                    <a:lnTo>
                      <a:pt x="1442" y="384"/>
                    </a:lnTo>
                    <a:lnTo>
                      <a:pt x="1441" y="384"/>
                    </a:lnTo>
                    <a:lnTo>
                      <a:pt x="1446" y="382"/>
                    </a:lnTo>
                    <a:lnTo>
                      <a:pt x="1454" y="384"/>
                    </a:lnTo>
                    <a:lnTo>
                      <a:pt x="1454" y="389"/>
                    </a:lnTo>
                    <a:lnTo>
                      <a:pt x="1451" y="399"/>
                    </a:lnTo>
                    <a:lnTo>
                      <a:pt x="1449" y="400"/>
                    </a:lnTo>
                    <a:lnTo>
                      <a:pt x="1451" y="402"/>
                    </a:lnTo>
                    <a:lnTo>
                      <a:pt x="1452" y="405"/>
                    </a:lnTo>
                    <a:lnTo>
                      <a:pt x="1449" y="405"/>
                    </a:lnTo>
                    <a:lnTo>
                      <a:pt x="1449" y="405"/>
                    </a:lnTo>
                    <a:close/>
                    <a:moveTo>
                      <a:pt x="1449" y="163"/>
                    </a:moveTo>
                    <a:lnTo>
                      <a:pt x="1454" y="159"/>
                    </a:lnTo>
                    <a:lnTo>
                      <a:pt x="1457" y="153"/>
                    </a:lnTo>
                    <a:lnTo>
                      <a:pt x="1457" y="149"/>
                    </a:lnTo>
                    <a:lnTo>
                      <a:pt x="1462" y="146"/>
                    </a:lnTo>
                    <a:lnTo>
                      <a:pt x="1466" y="140"/>
                    </a:lnTo>
                    <a:lnTo>
                      <a:pt x="1464" y="136"/>
                    </a:lnTo>
                    <a:lnTo>
                      <a:pt x="1459" y="136"/>
                    </a:lnTo>
                    <a:lnTo>
                      <a:pt x="1456" y="135"/>
                    </a:lnTo>
                    <a:lnTo>
                      <a:pt x="1457" y="131"/>
                    </a:lnTo>
                    <a:lnTo>
                      <a:pt x="1456" y="131"/>
                    </a:lnTo>
                    <a:lnTo>
                      <a:pt x="1449" y="136"/>
                    </a:lnTo>
                    <a:lnTo>
                      <a:pt x="1442" y="138"/>
                    </a:lnTo>
                    <a:lnTo>
                      <a:pt x="1442" y="141"/>
                    </a:lnTo>
                    <a:lnTo>
                      <a:pt x="1439" y="143"/>
                    </a:lnTo>
                    <a:lnTo>
                      <a:pt x="1439" y="146"/>
                    </a:lnTo>
                    <a:lnTo>
                      <a:pt x="1444" y="148"/>
                    </a:lnTo>
                    <a:lnTo>
                      <a:pt x="1449" y="146"/>
                    </a:lnTo>
                    <a:lnTo>
                      <a:pt x="1449" y="151"/>
                    </a:lnTo>
                    <a:lnTo>
                      <a:pt x="1444" y="154"/>
                    </a:lnTo>
                    <a:lnTo>
                      <a:pt x="1444" y="158"/>
                    </a:lnTo>
                    <a:lnTo>
                      <a:pt x="1447" y="159"/>
                    </a:lnTo>
                    <a:lnTo>
                      <a:pt x="1449" y="163"/>
                    </a:lnTo>
                    <a:lnTo>
                      <a:pt x="1449" y="163"/>
                    </a:lnTo>
                    <a:close/>
                    <a:moveTo>
                      <a:pt x="1386" y="294"/>
                    </a:moveTo>
                    <a:lnTo>
                      <a:pt x="1386" y="289"/>
                    </a:lnTo>
                    <a:lnTo>
                      <a:pt x="1389" y="286"/>
                    </a:lnTo>
                    <a:lnTo>
                      <a:pt x="1386" y="284"/>
                    </a:lnTo>
                    <a:lnTo>
                      <a:pt x="1386" y="279"/>
                    </a:lnTo>
                    <a:lnTo>
                      <a:pt x="1381" y="277"/>
                    </a:lnTo>
                    <a:lnTo>
                      <a:pt x="1383" y="274"/>
                    </a:lnTo>
                    <a:lnTo>
                      <a:pt x="1384" y="271"/>
                    </a:lnTo>
                    <a:lnTo>
                      <a:pt x="1389" y="271"/>
                    </a:lnTo>
                    <a:lnTo>
                      <a:pt x="1394" y="276"/>
                    </a:lnTo>
                    <a:lnTo>
                      <a:pt x="1397" y="276"/>
                    </a:lnTo>
                    <a:lnTo>
                      <a:pt x="1397" y="271"/>
                    </a:lnTo>
                    <a:lnTo>
                      <a:pt x="1392" y="264"/>
                    </a:lnTo>
                    <a:lnTo>
                      <a:pt x="1387" y="262"/>
                    </a:lnTo>
                    <a:lnTo>
                      <a:pt x="1387" y="261"/>
                    </a:lnTo>
                    <a:lnTo>
                      <a:pt x="1391" y="259"/>
                    </a:lnTo>
                    <a:lnTo>
                      <a:pt x="1389" y="256"/>
                    </a:lnTo>
                    <a:lnTo>
                      <a:pt x="1392" y="251"/>
                    </a:lnTo>
                    <a:lnTo>
                      <a:pt x="1392" y="244"/>
                    </a:lnTo>
                    <a:lnTo>
                      <a:pt x="1394" y="239"/>
                    </a:lnTo>
                    <a:lnTo>
                      <a:pt x="1397" y="239"/>
                    </a:lnTo>
                    <a:lnTo>
                      <a:pt x="1401" y="238"/>
                    </a:lnTo>
                    <a:lnTo>
                      <a:pt x="1402" y="231"/>
                    </a:lnTo>
                    <a:lnTo>
                      <a:pt x="1406" y="228"/>
                    </a:lnTo>
                    <a:lnTo>
                      <a:pt x="1411" y="223"/>
                    </a:lnTo>
                    <a:lnTo>
                      <a:pt x="1416" y="223"/>
                    </a:lnTo>
                    <a:lnTo>
                      <a:pt x="1421" y="229"/>
                    </a:lnTo>
                    <a:lnTo>
                      <a:pt x="1424" y="234"/>
                    </a:lnTo>
                    <a:lnTo>
                      <a:pt x="1422" y="238"/>
                    </a:lnTo>
                    <a:lnTo>
                      <a:pt x="1424" y="241"/>
                    </a:lnTo>
                    <a:lnTo>
                      <a:pt x="1427" y="243"/>
                    </a:lnTo>
                    <a:lnTo>
                      <a:pt x="1427" y="247"/>
                    </a:lnTo>
                    <a:lnTo>
                      <a:pt x="1431" y="247"/>
                    </a:lnTo>
                    <a:lnTo>
                      <a:pt x="1431" y="251"/>
                    </a:lnTo>
                    <a:lnTo>
                      <a:pt x="1432" y="256"/>
                    </a:lnTo>
                    <a:lnTo>
                      <a:pt x="1437" y="256"/>
                    </a:lnTo>
                    <a:lnTo>
                      <a:pt x="1437" y="257"/>
                    </a:lnTo>
                    <a:lnTo>
                      <a:pt x="1441" y="261"/>
                    </a:lnTo>
                    <a:lnTo>
                      <a:pt x="1442" y="269"/>
                    </a:lnTo>
                    <a:lnTo>
                      <a:pt x="1437" y="272"/>
                    </a:lnTo>
                    <a:lnTo>
                      <a:pt x="1434" y="276"/>
                    </a:lnTo>
                    <a:lnTo>
                      <a:pt x="1431" y="276"/>
                    </a:lnTo>
                    <a:lnTo>
                      <a:pt x="1427" y="277"/>
                    </a:lnTo>
                    <a:lnTo>
                      <a:pt x="1429" y="279"/>
                    </a:lnTo>
                    <a:lnTo>
                      <a:pt x="1432" y="279"/>
                    </a:lnTo>
                    <a:lnTo>
                      <a:pt x="1432" y="286"/>
                    </a:lnTo>
                    <a:lnTo>
                      <a:pt x="1432" y="289"/>
                    </a:lnTo>
                    <a:lnTo>
                      <a:pt x="1424" y="294"/>
                    </a:lnTo>
                    <a:lnTo>
                      <a:pt x="1421" y="297"/>
                    </a:lnTo>
                    <a:lnTo>
                      <a:pt x="1419" y="297"/>
                    </a:lnTo>
                    <a:lnTo>
                      <a:pt x="1417" y="292"/>
                    </a:lnTo>
                    <a:lnTo>
                      <a:pt x="1416" y="291"/>
                    </a:lnTo>
                    <a:lnTo>
                      <a:pt x="1411" y="296"/>
                    </a:lnTo>
                    <a:lnTo>
                      <a:pt x="1406" y="294"/>
                    </a:lnTo>
                    <a:lnTo>
                      <a:pt x="1399" y="296"/>
                    </a:lnTo>
                    <a:lnTo>
                      <a:pt x="1396" y="296"/>
                    </a:lnTo>
                    <a:lnTo>
                      <a:pt x="1396" y="291"/>
                    </a:lnTo>
                    <a:lnTo>
                      <a:pt x="1391" y="291"/>
                    </a:lnTo>
                    <a:lnTo>
                      <a:pt x="1391" y="292"/>
                    </a:lnTo>
                    <a:lnTo>
                      <a:pt x="1386" y="294"/>
                    </a:lnTo>
                    <a:lnTo>
                      <a:pt x="1386" y="294"/>
                    </a:lnTo>
                    <a:close/>
                    <a:moveTo>
                      <a:pt x="1441" y="287"/>
                    </a:moveTo>
                    <a:lnTo>
                      <a:pt x="1444" y="287"/>
                    </a:lnTo>
                    <a:lnTo>
                      <a:pt x="1444" y="284"/>
                    </a:lnTo>
                    <a:lnTo>
                      <a:pt x="1444" y="277"/>
                    </a:lnTo>
                    <a:lnTo>
                      <a:pt x="1441" y="277"/>
                    </a:lnTo>
                    <a:lnTo>
                      <a:pt x="1439" y="279"/>
                    </a:lnTo>
                    <a:lnTo>
                      <a:pt x="1441" y="284"/>
                    </a:lnTo>
                    <a:lnTo>
                      <a:pt x="1441" y="287"/>
                    </a:lnTo>
                    <a:lnTo>
                      <a:pt x="1441" y="287"/>
                    </a:lnTo>
                    <a:close/>
                    <a:moveTo>
                      <a:pt x="1459" y="354"/>
                    </a:moveTo>
                    <a:lnTo>
                      <a:pt x="1459" y="357"/>
                    </a:lnTo>
                    <a:lnTo>
                      <a:pt x="1462" y="360"/>
                    </a:lnTo>
                    <a:lnTo>
                      <a:pt x="1469" y="360"/>
                    </a:lnTo>
                    <a:lnTo>
                      <a:pt x="1474" y="359"/>
                    </a:lnTo>
                    <a:lnTo>
                      <a:pt x="1479" y="352"/>
                    </a:lnTo>
                    <a:lnTo>
                      <a:pt x="1479" y="349"/>
                    </a:lnTo>
                    <a:lnTo>
                      <a:pt x="1477" y="347"/>
                    </a:lnTo>
                    <a:lnTo>
                      <a:pt x="1477" y="345"/>
                    </a:lnTo>
                    <a:lnTo>
                      <a:pt x="1476" y="342"/>
                    </a:lnTo>
                    <a:lnTo>
                      <a:pt x="1472" y="342"/>
                    </a:lnTo>
                    <a:lnTo>
                      <a:pt x="1469" y="337"/>
                    </a:lnTo>
                    <a:lnTo>
                      <a:pt x="1466" y="337"/>
                    </a:lnTo>
                    <a:lnTo>
                      <a:pt x="1461" y="341"/>
                    </a:lnTo>
                    <a:lnTo>
                      <a:pt x="1461" y="345"/>
                    </a:lnTo>
                    <a:lnTo>
                      <a:pt x="1457" y="349"/>
                    </a:lnTo>
                    <a:lnTo>
                      <a:pt x="1459" y="354"/>
                    </a:lnTo>
                    <a:lnTo>
                      <a:pt x="1459" y="354"/>
                    </a:lnTo>
                    <a:close/>
                    <a:moveTo>
                      <a:pt x="1452" y="355"/>
                    </a:moveTo>
                    <a:lnTo>
                      <a:pt x="1452" y="359"/>
                    </a:lnTo>
                    <a:lnTo>
                      <a:pt x="1454" y="362"/>
                    </a:lnTo>
                    <a:lnTo>
                      <a:pt x="1456" y="364"/>
                    </a:lnTo>
                    <a:lnTo>
                      <a:pt x="1457" y="362"/>
                    </a:lnTo>
                    <a:lnTo>
                      <a:pt x="1457" y="360"/>
                    </a:lnTo>
                    <a:lnTo>
                      <a:pt x="1456" y="359"/>
                    </a:lnTo>
                    <a:lnTo>
                      <a:pt x="1454" y="355"/>
                    </a:lnTo>
                    <a:lnTo>
                      <a:pt x="1452" y="355"/>
                    </a:lnTo>
                    <a:lnTo>
                      <a:pt x="1452" y="355"/>
                    </a:lnTo>
                    <a:close/>
                    <a:moveTo>
                      <a:pt x="1383" y="322"/>
                    </a:moveTo>
                    <a:lnTo>
                      <a:pt x="1381" y="316"/>
                    </a:lnTo>
                    <a:lnTo>
                      <a:pt x="1384" y="309"/>
                    </a:lnTo>
                    <a:lnTo>
                      <a:pt x="1387" y="306"/>
                    </a:lnTo>
                    <a:lnTo>
                      <a:pt x="1392" y="306"/>
                    </a:lnTo>
                    <a:lnTo>
                      <a:pt x="1396" y="304"/>
                    </a:lnTo>
                    <a:lnTo>
                      <a:pt x="1399" y="306"/>
                    </a:lnTo>
                    <a:lnTo>
                      <a:pt x="1402" y="306"/>
                    </a:lnTo>
                    <a:lnTo>
                      <a:pt x="1406" y="306"/>
                    </a:lnTo>
                    <a:lnTo>
                      <a:pt x="1406" y="307"/>
                    </a:lnTo>
                    <a:lnTo>
                      <a:pt x="1411" y="309"/>
                    </a:lnTo>
                    <a:lnTo>
                      <a:pt x="1412" y="307"/>
                    </a:lnTo>
                    <a:lnTo>
                      <a:pt x="1416" y="309"/>
                    </a:lnTo>
                    <a:lnTo>
                      <a:pt x="1419" y="309"/>
                    </a:lnTo>
                    <a:lnTo>
                      <a:pt x="1424" y="316"/>
                    </a:lnTo>
                    <a:lnTo>
                      <a:pt x="1427" y="317"/>
                    </a:lnTo>
                    <a:lnTo>
                      <a:pt x="1426" y="319"/>
                    </a:lnTo>
                    <a:lnTo>
                      <a:pt x="1427" y="321"/>
                    </a:lnTo>
                    <a:lnTo>
                      <a:pt x="1431" y="321"/>
                    </a:lnTo>
                    <a:lnTo>
                      <a:pt x="1434" y="319"/>
                    </a:lnTo>
                    <a:lnTo>
                      <a:pt x="1437" y="322"/>
                    </a:lnTo>
                    <a:lnTo>
                      <a:pt x="1441" y="324"/>
                    </a:lnTo>
                    <a:lnTo>
                      <a:pt x="1439" y="327"/>
                    </a:lnTo>
                    <a:lnTo>
                      <a:pt x="1441" y="329"/>
                    </a:lnTo>
                    <a:lnTo>
                      <a:pt x="1439" y="331"/>
                    </a:lnTo>
                    <a:lnTo>
                      <a:pt x="1432" y="331"/>
                    </a:lnTo>
                    <a:lnTo>
                      <a:pt x="1427" y="336"/>
                    </a:lnTo>
                    <a:lnTo>
                      <a:pt x="1422" y="336"/>
                    </a:lnTo>
                    <a:lnTo>
                      <a:pt x="1417" y="332"/>
                    </a:lnTo>
                    <a:lnTo>
                      <a:pt x="1409" y="332"/>
                    </a:lnTo>
                    <a:lnTo>
                      <a:pt x="1402" y="327"/>
                    </a:lnTo>
                    <a:lnTo>
                      <a:pt x="1397" y="327"/>
                    </a:lnTo>
                    <a:lnTo>
                      <a:pt x="1392" y="326"/>
                    </a:lnTo>
                    <a:lnTo>
                      <a:pt x="1389" y="322"/>
                    </a:lnTo>
                    <a:lnTo>
                      <a:pt x="1384" y="322"/>
                    </a:lnTo>
                    <a:lnTo>
                      <a:pt x="1383" y="322"/>
                    </a:lnTo>
                    <a:lnTo>
                      <a:pt x="1383" y="322"/>
                    </a:lnTo>
                    <a:close/>
                    <a:moveTo>
                      <a:pt x="1323" y="249"/>
                    </a:moveTo>
                    <a:lnTo>
                      <a:pt x="1324" y="247"/>
                    </a:lnTo>
                    <a:lnTo>
                      <a:pt x="1326" y="246"/>
                    </a:lnTo>
                    <a:lnTo>
                      <a:pt x="1328" y="247"/>
                    </a:lnTo>
                    <a:lnTo>
                      <a:pt x="1326" y="251"/>
                    </a:lnTo>
                    <a:lnTo>
                      <a:pt x="1324" y="251"/>
                    </a:lnTo>
                    <a:lnTo>
                      <a:pt x="1323" y="249"/>
                    </a:lnTo>
                    <a:lnTo>
                      <a:pt x="1323" y="249"/>
                    </a:lnTo>
                    <a:close/>
                    <a:moveTo>
                      <a:pt x="1326" y="274"/>
                    </a:moveTo>
                    <a:lnTo>
                      <a:pt x="1329" y="281"/>
                    </a:lnTo>
                    <a:lnTo>
                      <a:pt x="1331" y="286"/>
                    </a:lnTo>
                    <a:lnTo>
                      <a:pt x="1334" y="284"/>
                    </a:lnTo>
                    <a:lnTo>
                      <a:pt x="1339" y="284"/>
                    </a:lnTo>
                    <a:lnTo>
                      <a:pt x="1341" y="286"/>
                    </a:lnTo>
                    <a:lnTo>
                      <a:pt x="1344" y="286"/>
                    </a:lnTo>
                    <a:lnTo>
                      <a:pt x="1351" y="282"/>
                    </a:lnTo>
                    <a:lnTo>
                      <a:pt x="1351" y="279"/>
                    </a:lnTo>
                    <a:lnTo>
                      <a:pt x="1356" y="277"/>
                    </a:lnTo>
                    <a:lnTo>
                      <a:pt x="1359" y="272"/>
                    </a:lnTo>
                    <a:lnTo>
                      <a:pt x="1359" y="267"/>
                    </a:lnTo>
                    <a:lnTo>
                      <a:pt x="1361" y="261"/>
                    </a:lnTo>
                    <a:lnTo>
                      <a:pt x="1364" y="254"/>
                    </a:lnTo>
                    <a:lnTo>
                      <a:pt x="1363" y="252"/>
                    </a:lnTo>
                    <a:lnTo>
                      <a:pt x="1363" y="251"/>
                    </a:lnTo>
                    <a:lnTo>
                      <a:pt x="1366" y="247"/>
                    </a:lnTo>
                    <a:lnTo>
                      <a:pt x="1369" y="243"/>
                    </a:lnTo>
                    <a:lnTo>
                      <a:pt x="1373" y="243"/>
                    </a:lnTo>
                    <a:lnTo>
                      <a:pt x="1376" y="239"/>
                    </a:lnTo>
                    <a:lnTo>
                      <a:pt x="1381" y="236"/>
                    </a:lnTo>
                    <a:lnTo>
                      <a:pt x="1383" y="229"/>
                    </a:lnTo>
                    <a:lnTo>
                      <a:pt x="1383" y="226"/>
                    </a:lnTo>
                    <a:lnTo>
                      <a:pt x="1386" y="223"/>
                    </a:lnTo>
                    <a:lnTo>
                      <a:pt x="1386" y="219"/>
                    </a:lnTo>
                    <a:lnTo>
                      <a:pt x="1384" y="216"/>
                    </a:lnTo>
                    <a:lnTo>
                      <a:pt x="1383" y="211"/>
                    </a:lnTo>
                    <a:lnTo>
                      <a:pt x="1381" y="211"/>
                    </a:lnTo>
                    <a:lnTo>
                      <a:pt x="1376" y="209"/>
                    </a:lnTo>
                    <a:lnTo>
                      <a:pt x="1371" y="209"/>
                    </a:lnTo>
                    <a:lnTo>
                      <a:pt x="1369" y="208"/>
                    </a:lnTo>
                    <a:lnTo>
                      <a:pt x="1371" y="204"/>
                    </a:lnTo>
                    <a:lnTo>
                      <a:pt x="1379" y="199"/>
                    </a:lnTo>
                    <a:lnTo>
                      <a:pt x="1379" y="198"/>
                    </a:lnTo>
                    <a:lnTo>
                      <a:pt x="1376" y="194"/>
                    </a:lnTo>
                    <a:lnTo>
                      <a:pt x="1376" y="189"/>
                    </a:lnTo>
                    <a:lnTo>
                      <a:pt x="1378" y="186"/>
                    </a:lnTo>
                    <a:lnTo>
                      <a:pt x="1373" y="181"/>
                    </a:lnTo>
                    <a:lnTo>
                      <a:pt x="1369" y="181"/>
                    </a:lnTo>
                    <a:lnTo>
                      <a:pt x="1364" y="184"/>
                    </a:lnTo>
                    <a:lnTo>
                      <a:pt x="1358" y="186"/>
                    </a:lnTo>
                    <a:lnTo>
                      <a:pt x="1356" y="189"/>
                    </a:lnTo>
                    <a:lnTo>
                      <a:pt x="1353" y="193"/>
                    </a:lnTo>
                    <a:lnTo>
                      <a:pt x="1349" y="193"/>
                    </a:lnTo>
                    <a:lnTo>
                      <a:pt x="1348" y="189"/>
                    </a:lnTo>
                    <a:lnTo>
                      <a:pt x="1353" y="186"/>
                    </a:lnTo>
                    <a:lnTo>
                      <a:pt x="1356" y="183"/>
                    </a:lnTo>
                    <a:lnTo>
                      <a:pt x="1356" y="178"/>
                    </a:lnTo>
                    <a:lnTo>
                      <a:pt x="1358" y="169"/>
                    </a:lnTo>
                    <a:lnTo>
                      <a:pt x="1356" y="166"/>
                    </a:lnTo>
                    <a:lnTo>
                      <a:pt x="1353" y="163"/>
                    </a:lnTo>
                    <a:lnTo>
                      <a:pt x="1351" y="159"/>
                    </a:lnTo>
                    <a:lnTo>
                      <a:pt x="1346" y="156"/>
                    </a:lnTo>
                    <a:lnTo>
                      <a:pt x="1341" y="158"/>
                    </a:lnTo>
                    <a:lnTo>
                      <a:pt x="1336" y="156"/>
                    </a:lnTo>
                    <a:lnTo>
                      <a:pt x="1329" y="161"/>
                    </a:lnTo>
                    <a:lnTo>
                      <a:pt x="1326" y="159"/>
                    </a:lnTo>
                    <a:lnTo>
                      <a:pt x="1326" y="153"/>
                    </a:lnTo>
                    <a:lnTo>
                      <a:pt x="1324" y="151"/>
                    </a:lnTo>
                    <a:lnTo>
                      <a:pt x="1321" y="154"/>
                    </a:lnTo>
                    <a:lnTo>
                      <a:pt x="1319" y="158"/>
                    </a:lnTo>
                    <a:lnTo>
                      <a:pt x="1314" y="161"/>
                    </a:lnTo>
                    <a:lnTo>
                      <a:pt x="1313" y="164"/>
                    </a:lnTo>
                    <a:lnTo>
                      <a:pt x="1308" y="171"/>
                    </a:lnTo>
                    <a:lnTo>
                      <a:pt x="1308" y="174"/>
                    </a:lnTo>
                    <a:lnTo>
                      <a:pt x="1311" y="178"/>
                    </a:lnTo>
                    <a:lnTo>
                      <a:pt x="1314" y="174"/>
                    </a:lnTo>
                    <a:lnTo>
                      <a:pt x="1319" y="174"/>
                    </a:lnTo>
                    <a:lnTo>
                      <a:pt x="1321" y="176"/>
                    </a:lnTo>
                    <a:lnTo>
                      <a:pt x="1316" y="181"/>
                    </a:lnTo>
                    <a:lnTo>
                      <a:pt x="1309" y="183"/>
                    </a:lnTo>
                    <a:lnTo>
                      <a:pt x="1304" y="189"/>
                    </a:lnTo>
                    <a:lnTo>
                      <a:pt x="1306" y="191"/>
                    </a:lnTo>
                    <a:lnTo>
                      <a:pt x="1313" y="189"/>
                    </a:lnTo>
                    <a:lnTo>
                      <a:pt x="1319" y="183"/>
                    </a:lnTo>
                    <a:lnTo>
                      <a:pt x="1321" y="183"/>
                    </a:lnTo>
                    <a:lnTo>
                      <a:pt x="1324" y="181"/>
                    </a:lnTo>
                    <a:lnTo>
                      <a:pt x="1328" y="184"/>
                    </a:lnTo>
                    <a:lnTo>
                      <a:pt x="1326" y="189"/>
                    </a:lnTo>
                    <a:lnTo>
                      <a:pt x="1323" y="189"/>
                    </a:lnTo>
                    <a:lnTo>
                      <a:pt x="1318" y="194"/>
                    </a:lnTo>
                    <a:lnTo>
                      <a:pt x="1316" y="198"/>
                    </a:lnTo>
                    <a:lnTo>
                      <a:pt x="1318" y="201"/>
                    </a:lnTo>
                    <a:lnTo>
                      <a:pt x="1324" y="199"/>
                    </a:lnTo>
                    <a:lnTo>
                      <a:pt x="1328" y="201"/>
                    </a:lnTo>
                    <a:lnTo>
                      <a:pt x="1323" y="204"/>
                    </a:lnTo>
                    <a:lnTo>
                      <a:pt x="1316" y="208"/>
                    </a:lnTo>
                    <a:lnTo>
                      <a:pt x="1313" y="206"/>
                    </a:lnTo>
                    <a:lnTo>
                      <a:pt x="1311" y="209"/>
                    </a:lnTo>
                    <a:lnTo>
                      <a:pt x="1316" y="209"/>
                    </a:lnTo>
                    <a:lnTo>
                      <a:pt x="1316" y="213"/>
                    </a:lnTo>
                    <a:lnTo>
                      <a:pt x="1309" y="219"/>
                    </a:lnTo>
                    <a:lnTo>
                      <a:pt x="1308" y="219"/>
                    </a:lnTo>
                    <a:lnTo>
                      <a:pt x="1304" y="213"/>
                    </a:lnTo>
                    <a:lnTo>
                      <a:pt x="1301" y="211"/>
                    </a:lnTo>
                    <a:lnTo>
                      <a:pt x="1296" y="206"/>
                    </a:lnTo>
                    <a:lnTo>
                      <a:pt x="1288" y="211"/>
                    </a:lnTo>
                    <a:lnTo>
                      <a:pt x="1288" y="213"/>
                    </a:lnTo>
                    <a:lnTo>
                      <a:pt x="1283" y="221"/>
                    </a:lnTo>
                    <a:lnTo>
                      <a:pt x="1286" y="226"/>
                    </a:lnTo>
                    <a:lnTo>
                      <a:pt x="1286" y="229"/>
                    </a:lnTo>
                    <a:lnTo>
                      <a:pt x="1289" y="231"/>
                    </a:lnTo>
                    <a:lnTo>
                      <a:pt x="1293" y="229"/>
                    </a:lnTo>
                    <a:lnTo>
                      <a:pt x="1298" y="228"/>
                    </a:lnTo>
                    <a:lnTo>
                      <a:pt x="1304" y="231"/>
                    </a:lnTo>
                    <a:lnTo>
                      <a:pt x="1313" y="231"/>
                    </a:lnTo>
                    <a:lnTo>
                      <a:pt x="1314" y="233"/>
                    </a:lnTo>
                    <a:lnTo>
                      <a:pt x="1321" y="231"/>
                    </a:lnTo>
                    <a:lnTo>
                      <a:pt x="1321" y="234"/>
                    </a:lnTo>
                    <a:lnTo>
                      <a:pt x="1318" y="234"/>
                    </a:lnTo>
                    <a:lnTo>
                      <a:pt x="1316" y="238"/>
                    </a:lnTo>
                    <a:lnTo>
                      <a:pt x="1316" y="241"/>
                    </a:lnTo>
                    <a:lnTo>
                      <a:pt x="1323" y="241"/>
                    </a:lnTo>
                    <a:lnTo>
                      <a:pt x="1328" y="244"/>
                    </a:lnTo>
                    <a:lnTo>
                      <a:pt x="1331" y="251"/>
                    </a:lnTo>
                    <a:lnTo>
                      <a:pt x="1334" y="251"/>
                    </a:lnTo>
                    <a:lnTo>
                      <a:pt x="1336" y="252"/>
                    </a:lnTo>
                    <a:lnTo>
                      <a:pt x="1334" y="256"/>
                    </a:lnTo>
                    <a:lnTo>
                      <a:pt x="1334" y="261"/>
                    </a:lnTo>
                    <a:lnTo>
                      <a:pt x="1326" y="274"/>
                    </a:lnTo>
                    <a:lnTo>
                      <a:pt x="1326" y="274"/>
                    </a:lnTo>
                    <a:close/>
                    <a:moveTo>
                      <a:pt x="1301" y="243"/>
                    </a:moveTo>
                    <a:lnTo>
                      <a:pt x="1303" y="238"/>
                    </a:lnTo>
                    <a:lnTo>
                      <a:pt x="1308" y="236"/>
                    </a:lnTo>
                    <a:lnTo>
                      <a:pt x="1313" y="236"/>
                    </a:lnTo>
                    <a:lnTo>
                      <a:pt x="1309" y="238"/>
                    </a:lnTo>
                    <a:lnTo>
                      <a:pt x="1309" y="241"/>
                    </a:lnTo>
                    <a:lnTo>
                      <a:pt x="1304" y="243"/>
                    </a:lnTo>
                    <a:lnTo>
                      <a:pt x="1301" y="243"/>
                    </a:lnTo>
                    <a:lnTo>
                      <a:pt x="1301" y="243"/>
                    </a:lnTo>
                    <a:close/>
                    <a:moveTo>
                      <a:pt x="1291" y="266"/>
                    </a:moveTo>
                    <a:lnTo>
                      <a:pt x="1293" y="262"/>
                    </a:lnTo>
                    <a:lnTo>
                      <a:pt x="1301" y="261"/>
                    </a:lnTo>
                    <a:lnTo>
                      <a:pt x="1308" y="262"/>
                    </a:lnTo>
                    <a:lnTo>
                      <a:pt x="1316" y="271"/>
                    </a:lnTo>
                    <a:lnTo>
                      <a:pt x="1314" y="276"/>
                    </a:lnTo>
                    <a:lnTo>
                      <a:pt x="1316" y="282"/>
                    </a:lnTo>
                    <a:lnTo>
                      <a:pt x="1313" y="282"/>
                    </a:lnTo>
                    <a:lnTo>
                      <a:pt x="1308" y="281"/>
                    </a:lnTo>
                    <a:lnTo>
                      <a:pt x="1303" y="282"/>
                    </a:lnTo>
                    <a:lnTo>
                      <a:pt x="1299" y="282"/>
                    </a:lnTo>
                    <a:lnTo>
                      <a:pt x="1296" y="276"/>
                    </a:lnTo>
                    <a:lnTo>
                      <a:pt x="1291" y="272"/>
                    </a:lnTo>
                    <a:lnTo>
                      <a:pt x="1291" y="266"/>
                    </a:lnTo>
                    <a:lnTo>
                      <a:pt x="1291" y="266"/>
                    </a:lnTo>
                    <a:close/>
                    <a:moveTo>
                      <a:pt x="1230" y="304"/>
                    </a:moveTo>
                    <a:lnTo>
                      <a:pt x="1233" y="301"/>
                    </a:lnTo>
                    <a:lnTo>
                      <a:pt x="1241" y="301"/>
                    </a:lnTo>
                    <a:lnTo>
                      <a:pt x="1238" y="304"/>
                    </a:lnTo>
                    <a:lnTo>
                      <a:pt x="1233" y="306"/>
                    </a:lnTo>
                    <a:lnTo>
                      <a:pt x="1230" y="304"/>
                    </a:lnTo>
                    <a:lnTo>
                      <a:pt x="1230" y="304"/>
                    </a:lnTo>
                    <a:close/>
                    <a:moveTo>
                      <a:pt x="1226" y="297"/>
                    </a:moveTo>
                    <a:lnTo>
                      <a:pt x="1223" y="292"/>
                    </a:lnTo>
                    <a:lnTo>
                      <a:pt x="1226" y="287"/>
                    </a:lnTo>
                    <a:lnTo>
                      <a:pt x="1228" y="282"/>
                    </a:lnTo>
                    <a:lnTo>
                      <a:pt x="1228" y="277"/>
                    </a:lnTo>
                    <a:lnTo>
                      <a:pt x="1233" y="274"/>
                    </a:lnTo>
                    <a:lnTo>
                      <a:pt x="1233" y="271"/>
                    </a:lnTo>
                    <a:lnTo>
                      <a:pt x="1235" y="269"/>
                    </a:lnTo>
                    <a:lnTo>
                      <a:pt x="1235" y="267"/>
                    </a:lnTo>
                    <a:lnTo>
                      <a:pt x="1238" y="261"/>
                    </a:lnTo>
                    <a:lnTo>
                      <a:pt x="1238" y="256"/>
                    </a:lnTo>
                    <a:lnTo>
                      <a:pt x="1240" y="254"/>
                    </a:lnTo>
                    <a:lnTo>
                      <a:pt x="1243" y="257"/>
                    </a:lnTo>
                    <a:lnTo>
                      <a:pt x="1245" y="262"/>
                    </a:lnTo>
                    <a:lnTo>
                      <a:pt x="1246" y="266"/>
                    </a:lnTo>
                    <a:lnTo>
                      <a:pt x="1241" y="274"/>
                    </a:lnTo>
                    <a:lnTo>
                      <a:pt x="1243" y="277"/>
                    </a:lnTo>
                    <a:lnTo>
                      <a:pt x="1240" y="282"/>
                    </a:lnTo>
                    <a:lnTo>
                      <a:pt x="1241" y="286"/>
                    </a:lnTo>
                    <a:lnTo>
                      <a:pt x="1238" y="296"/>
                    </a:lnTo>
                    <a:lnTo>
                      <a:pt x="1233" y="299"/>
                    </a:lnTo>
                    <a:lnTo>
                      <a:pt x="1226" y="297"/>
                    </a:lnTo>
                    <a:lnTo>
                      <a:pt x="1226" y="297"/>
                    </a:lnTo>
                    <a:close/>
                    <a:moveTo>
                      <a:pt x="1172" y="198"/>
                    </a:moveTo>
                    <a:lnTo>
                      <a:pt x="1168" y="193"/>
                    </a:lnTo>
                    <a:lnTo>
                      <a:pt x="1167" y="188"/>
                    </a:lnTo>
                    <a:lnTo>
                      <a:pt x="1170" y="186"/>
                    </a:lnTo>
                    <a:lnTo>
                      <a:pt x="1167" y="183"/>
                    </a:lnTo>
                    <a:lnTo>
                      <a:pt x="1162" y="184"/>
                    </a:lnTo>
                    <a:lnTo>
                      <a:pt x="1158" y="183"/>
                    </a:lnTo>
                    <a:lnTo>
                      <a:pt x="1155" y="184"/>
                    </a:lnTo>
                    <a:lnTo>
                      <a:pt x="1150" y="184"/>
                    </a:lnTo>
                    <a:lnTo>
                      <a:pt x="1147" y="184"/>
                    </a:lnTo>
                    <a:lnTo>
                      <a:pt x="1147" y="181"/>
                    </a:lnTo>
                    <a:lnTo>
                      <a:pt x="1150" y="178"/>
                    </a:lnTo>
                    <a:lnTo>
                      <a:pt x="1152" y="174"/>
                    </a:lnTo>
                    <a:lnTo>
                      <a:pt x="1157" y="174"/>
                    </a:lnTo>
                    <a:lnTo>
                      <a:pt x="1162" y="174"/>
                    </a:lnTo>
                    <a:lnTo>
                      <a:pt x="1175" y="169"/>
                    </a:lnTo>
                    <a:lnTo>
                      <a:pt x="1180" y="171"/>
                    </a:lnTo>
                    <a:lnTo>
                      <a:pt x="1183" y="173"/>
                    </a:lnTo>
                    <a:lnTo>
                      <a:pt x="1187" y="173"/>
                    </a:lnTo>
                    <a:lnTo>
                      <a:pt x="1193" y="173"/>
                    </a:lnTo>
                    <a:lnTo>
                      <a:pt x="1198" y="169"/>
                    </a:lnTo>
                    <a:lnTo>
                      <a:pt x="1206" y="169"/>
                    </a:lnTo>
                    <a:lnTo>
                      <a:pt x="1208" y="169"/>
                    </a:lnTo>
                    <a:lnTo>
                      <a:pt x="1211" y="168"/>
                    </a:lnTo>
                    <a:lnTo>
                      <a:pt x="1215" y="168"/>
                    </a:lnTo>
                    <a:lnTo>
                      <a:pt x="1215" y="171"/>
                    </a:lnTo>
                    <a:lnTo>
                      <a:pt x="1216" y="176"/>
                    </a:lnTo>
                    <a:lnTo>
                      <a:pt x="1216" y="179"/>
                    </a:lnTo>
                    <a:lnTo>
                      <a:pt x="1213" y="186"/>
                    </a:lnTo>
                    <a:lnTo>
                      <a:pt x="1216" y="191"/>
                    </a:lnTo>
                    <a:lnTo>
                      <a:pt x="1213" y="201"/>
                    </a:lnTo>
                    <a:lnTo>
                      <a:pt x="1206" y="203"/>
                    </a:lnTo>
                    <a:lnTo>
                      <a:pt x="1203" y="208"/>
                    </a:lnTo>
                    <a:lnTo>
                      <a:pt x="1198" y="206"/>
                    </a:lnTo>
                    <a:lnTo>
                      <a:pt x="1195" y="206"/>
                    </a:lnTo>
                    <a:lnTo>
                      <a:pt x="1191" y="204"/>
                    </a:lnTo>
                    <a:lnTo>
                      <a:pt x="1187" y="204"/>
                    </a:lnTo>
                    <a:lnTo>
                      <a:pt x="1182" y="199"/>
                    </a:lnTo>
                    <a:lnTo>
                      <a:pt x="1182" y="193"/>
                    </a:lnTo>
                    <a:lnTo>
                      <a:pt x="1178" y="188"/>
                    </a:lnTo>
                    <a:lnTo>
                      <a:pt x="1175" y="191"/>
                    </a:lnTo>
                    <a:lnTo>
                      <a:pt x="1177" y="194"/>
                    </a:lnTo>
                    <a:lnTo>
                      <a:pt x="1172" y="198"/>
                    </a:lnTo>
                    <a:lnTo>
                      <a:pt x="1172" y="198"/>
                    </a:lnTo>
                    <a:close/>
                    <a:moveTo>
                      <a:pt x="1105" y="231"/>
                    </a:moveTo>
                    <a:lnTo>
                      <a:pt x="1108" y="228"/>
                    </a:lnTo>
                    <a:lnTo>
                      <a:pt x="1108" y="224"/>
                    </a:lnTo>
                    <a:lnTo>
                      <a:pt x="1113" y="219"/>
                    </a:lnTo>
                    <a:lnTo>
                      <a:pt x="1115" y="214"/>
                    </a:lnTo>
                    <a:lnTo>
                      <a:pt x="1120" y="213"/>
                    </a:lnTo>
                    <a:lnTo>
                      <a:pt x="1123" y="209"/>
                    </a:lnTo>
                    <a:lnTo>
                      <a:pt x="1127" y="209"/>
                    </a:lnTo>
                    <a:lnTo>
                      <a:pt x="1138" y="208"/>
                    </a:lnTo>
                    <a:lnTo>
                      <a:pt x="1142" y="209"/>
                    </a:lnTo>
                    <a:lnTo>
                      <a:pt x="1147" y="209"/>
                    </a:lnTo>
                    <a:lnTo>
                      <a:pt x="1150" y="211"/>
                    </a:lnTo>
                    <a:lnTo>
                      <a:pt x="1155" y="211"/>
                    </a:lnTo>
                    <a:lnTo>
                      <a:pt x="1158" y="209"/>
                    </a:lnTo>
                    <a:lnTo>
                      <a:pt x="1165" y="211"/>
                    </a:lnTo>
                    <a:lnTo>
                      <a:pt x="1165" y="213"/>
                    </a:lnTo>
                    <a:lnTo>
                      <a:pt x="1172" y="213"/>
                    </a:lnTo>
                    <a:lnTo>
                      <a:pt x="1178" y="214"/>
                    </a:lnTo>
                    <a:lnTo>
                      <a:pt x="1180" y="216"/>
                    </a:lnTo>
                    <a:lnTo>
                      <a:pt x="1185" y="216"/>
                    </a:lnTo>
                    <a:lnTo>
                      <a:pt x="1187" y="218"/>
                    </a:lnTo>
                    <a:lnTo>
                      <a:pt x="1182" y="226"/>
                    </a:lnTo>
                    <a:lnTo>
                      <a:pt x="1178" y="224"/>
                    </a:lnTo>
                    <a:lnTo>
                      <a:pt x="1167" y="228"/>
                    </a:lnTo>
                    <a:lnTo>
                      <a:pt x="1162" y="229"/>
                    </a:lnTo>
                    <a:lnTo>
                      <a:pt x="1157" y="233"/>
                    </a:lnTo>
                    <a:lnTo>
                      <a:pt x="1157" y="236"/>
                    </a:lnTo>
                    <a:lnTo>
                      <a:pt x="1162" y="236"/>
                    </a:lnTo>
                    <a:lnTo>
                      <a:pt x="1163" y="236"/>
                    </a:lnTo>
                    <a:lnTo>
                      <a:pt x="1165" y="239"/>
                    </a:lnTo>
                    <a:lnTo>
                      <a:pt x="1158" y="246"/>
                    </a:lnTo>
                    <a:lnTo>
                      <a:pt x="1157" y="247"/>
                    </a:lnTo>
                    <a:lnTo>
                      <a:pt x="1153" y="249"/>
                    </a:lnTo>
                    <a:lnTo>
                      <a:pt x="1153" y="251"/>
                    </a:lnTo>
                    <a:lnTo>
                      <a:pt x="1150" y="256"/>
                    </a:lnTo>
                    <a:lnTo>
                      <a:pt x="1145" y="256"/>
                    </a:lnTo>
                    <a:lnTo>
                      <a:pt x="1140" y="257"/>
                    </a:lnTo>
                    <a:lnTo>
                      <a:pt x="1133" y="257"/>
                    </a:lnTo>
                    <a:lnTo>
                      <a:pt x="1130" y="254"/>
                    </a:lnTo>
                    <a:lnTo>
                      <a:pt x="1127" y="256"/>
                    </a:lnTo>
                    <a:lnTo>
                      <a:pt x="1122" y="254"/>
                    </a:lnTo>
                    <a:lnTo>
                      <a:pt x="1117" y="254"/>
                    </a:lnTo>
                    <a:lnTo>
                      <a:pt x="1115" y="252"/>
                    </a:lnTo>
                    <a:lnTo>
                      <a:pt x="1118" y="251"/>
                    </a:lnTo>
                    <a:lnTo>
                      <a:pt x="1115" y="244"/>
                    </a:lnTo>
                    <a:lnTo>
                      <a:pt x="1110" y="243"/>
                    </a:lnTo>
                    <a:lnTo>
                      <a:pt x="1107" y="241"/>
                    </a:lnTo>
                    <a:lnTo>
                      <a:pt x="1105" y="236"/>
                    </a:lnTo>
                    <a:lnTo>
                      <a:pt x="1105" y="231"/>
                    </a:lnTo>
                    <a:lnTo>
                      <a:pt x="1105" y="231"/>
                    </a:lnTo>
                    <a:close/>
                    <a:moveTo>
                      <a:pt x="1098" y="216"/>
                    </a:moveTo>
                    <a:lnTo>
                      <a:pt x="1102" y="218"/>
                    </a:lnTo>
                    <a:lnTo>
                      <a:pt x="1108" y="216"/>
                    </a:lnTo>
                    <a:lnTo>
                      <a:pt x="1112" y="211"/>
                    </a:lnTo>
                    <a:lnTo>
                      <a:pt x="1112" y="206"/>
                    </a:lnTo>
                    <a:lnTo>
                      <a:pt x="1113" y="203"/>
                    </a:lnTo>
                    <a:lnTo>
                      <a:pt x="1113" y="199"/>
                    </a:lnTo>
                    <a:lnTo>
                      <a:pt x="1113" y="194"/>
                    </a:lnTo>
                    <a:lnTo>
                      <a:pt x="1110" y="194"/>
                    </a:lnTo>
                    <a:lnTo>
                      <a:pt x="1107" y="194"/>
                    </a:lnTo>
                    <a:lnTo>
                      <a:pt x="1103" y="193"/>
                    </a:lnTo>
                    <a:lnTo>
                      <a:pt x="1100" y="196"/>
                    </a:lnTo>
                    <a:lnTo>
                      <a:pt x="1097" y="196"/>
                    </a:lnTo>
                    <a:lnTo>
                      <a:pt x="1095" y="199"/>
                    </a:lnTo>
                    <a:lnTo>
                      <a:pt x="1095" y="204"/>
                    </a:lnTo>
                    <a:lnTo>
                      <a:pt x="1095" y="209"/>
                    </a:lnTo>
                    <a:lnTo>
                      <a:pt x="1098" y="216"/>
                    </a:lnTo>
                    <a:lnTo>
                      <a:pt x="1098" y="216"/>
                    </a:lnTo>
                    <a:close/>
                    <a:moveTo>
                      <a:pt x="1507" y="538"/>
                    </a:moveTo>
                    <a:lnTo>
                      <a:pt x="1512" y="540"/>
                    </a:lnTo>
                    <a:lnTo>
                      <a:pt x="1517" y="538"/>
                    </a:lnTo>
                    <a:lnTo>
                      <a:pt x="1517" y="543"/>
                    </a:lnTo>
                    <a:lnTo>
                      <a:pt x="1522" y="543"/>
                    </a:lnTo>
                    <a:lnTo>
                      <a:pt x="1524" y="545"/>
                    </a:lnTo>
                    <a:lnTo>
                      <a:pt x="1527" y="545"/>
                    </a:lnTo>
                    <a:lnTo>
                      <a:pt x="1535" y="540"/>
                    </a:lnTo>
                    <a:lnTo>
                      <a:pt x="1540" y="538"/>
                    </a:lnTo>
                    <a:lnTo>
                      <a:pt x="1547" y="541"/>
                    </a:lnTo>
                    <a:lnTo>
                      <a:pt x="1552" y="541"/>
                    </a:lnTo>
                    <a:lnTo>
                      <a:pt x="1554" y="543"/>
                    </a:lnTo>
                    <a:lnTo>
                      <a:pt x="1557" y="541"/>
                    </a:lnTo>
                    <a:lnTo>
                      <a:pt x="1557" y="538"/>
                    </a:lnTo>
                    <a:lnTo>
                      <a:pt x="1560" y="533"/>
                    </a:lnTo>
                    <a:lnTo>
                      <a:pt x="1564" y="533"/>
                    </a:lnTo>
                    <a:lnTo>
                      <a:pt x="1564" y="530"/>
                    </a:lnTo>
                    <a:lnTo>
                      <a:pt x="1560" y="525"/>
                    </a:lnTo>
                    <a:lnTo>
                      <a:pt x="1560" y="522"/>
                    </a:lnTo>
                    <a:lnTo>
                      <a:pt x="1564" y="523"/>
                    </a:lnTo>
                    <a:lnTo>
                      <a:pt x="1564" y="527"/>
                    </a:lnTo>
                    <a:lnTo>
                      <a:pt x="1567" y="532"/>
                    </a:lnTo>
                    <a:lnTo>
                      <a:pt x="1570" y="528"/>
                    </a:lnTo>
                    <a:lnTo>
                      <a:pt x="1572" y="528"/>
                    </a:lnTo>
                    <a:lnTo>
                      <a:pt x="1575" y="528"/>
                    </a:lnTo>
                    <a:lnTo>
                      <a:pt x="1579" y="530"/>
                    </a:lnTo>
                    <a:lnTo>
                      <a:pt x="1579" y="527"/>
                    </a:lnTo>
                    <a:lnTo>
                      <a:pt x="1577" y="522"/>
                    </a:lnTo>
                    <a:lnTo>
                      <a:pt x="1579" y="520"/>
                    </a:lnTo>
                    <a:lnTo>
                      <a:pt x="1575" y="517"/>
                    </a:lnTo>
                    <a:lnTo>
                      <a:pt x="1570" y="518"/>
                    </a:lnTo>
                    <a:lnTo>
                      <a:pt x="1564" y="520"/>
                    </a:lnTo>
                    <a:lnTo>
                      <a:pt x="1564" y="515"/>
                    </a:lnTo>
                    <a:lnTo>
                      <a:pt x="1565" y="515"/>
                    </a:lnTo>
                    <a:lnTo>
                      <a:pt x="1569" y="515"/>
                    </a:lnTo>
                    <a:lnTo>
                      <a:pt x="1574" y="513"/>
                    </a:lnTo>
                    <a:lnTo>
                      <a:pt x="1575" y="510"/>
                    </a:lnTo>
                    <a:lnTo>
                      <a:pt x="1579" y="512"/>
                    </a:lnTo>
                    <a:lnTo>
                      <a:pt x="1582" y="512"/>
                    </a:lnTo>
                    <a:lnTo>
                      <a:pt x="1583" y="508"/>
                    </a:lnTo>
                    <a:lnTo>
                      <a:pt x="1583" y="505"/>
                    </a:lnTo>
                    <a:lnTo>
                      <a:pt x="1585" y="502"/>
                    </a:lnTo>
                    <a:lnTo>
                      <a:pt x="1585" y="498"/>
                    </a:lnTo>
                    <a:lnTo>
                      <a:pt x="1588" y="498"/>
                    </a:lnTo>
                    <a:lnTo>
                      <a:pt x="1588" y="495"/>
                    </a:lnTo>
                    <a:lnTo>
                      <a:pt x="1582" y="493"/>
                    </a:lnTo>
                    <a:lnTo>
                      <a:pt x="1579" y="495"/>
                    </a:lnTo>
                    <a:lnTo>
                      <a:pt x="1580" y="492"/>
                    </a:lnTo>
                    <a:lnTo>
                      <a:pt x="1582" y="490"/>
                    </a:lnTo>
                    <a:lnTo>
                      <a:pt x="1583" y="487"/>
                    </a:lnTo>
                    <a:lnTo>
                      <a:pt x="1579" y="483"/>
                    </a:lnTo>
                    <a:lnTo>
                      <a:pt x="1569" y="483"/>
                    </a:lnTo>
                    <a:lnTo>
                      <a:pt x="1567" y="482"/>
                    </a:lnTo>
                    <a:lnTo>
                      <a:pt x="1569" y="478"/>
                    </a:lnTo>
                    <a:lnTo>
                      <a:pt x="1570" y="478"/>
                    </a:lnTo>
                    <a:lnTo>
                      <a:pt x="1569" y="473"/>
                    </a:lnTo>
                    <a:lnTo>
                      <a:pt x="1562" y="468"/>
                    </a:lnTo>
                    <a:lnTo>
                      <a:pt x="1557" y="468"/>
                    </a:lnTo>
                    <a:lnTo>
                      <a:pt x="1554" y="470"/>
                    </a:lnTo>
                    <a:lnTo>
                      <a:pt x="1547" y="470"/>
                    </a:lnTo>
                    <a:lnTo>
                      <a:pt x="1540" y="472"/>
                    </a:lnTo>
                    <a:lnTo>
                      <a:pt x="1532" y="467"/>
                    </a:lnTo>
                    <a:lnTo>
                      <a:pt x="1530" y="463"/>
                    </a:lnTo>
                    <a:lnTo>
                      <a:pt x="1529" y="462"/>
                    </a:lnTo>
                    <a:lnTo>
                      <a:pt x="1524" y="465"/>
                    </a:lnTo>
                    <a:lnTo>
                      <a:pt x="1520" y="465"/>
                    </a:lnTo>
                    <a:lnTo>
                      <a:pt x="1517" y="465"/>
                    </a:lnTo>
                    <a:lnTo>
                      <a:pt x="1512" y="467"/>
                    </a:lnTo>
                    <a:lnTo>
                      <a:pt x="1510" y="470"/>
                    </a:lnTo>
                    <a:lnTo>
                      <a:pt x="1507" y="467"/>
                    </a:lnTo>
                    <a:lnTo>
                      <a:pt x="1504" y="465"/>
                    </a:lnTo>
                    <a:lnTo>
                      <a:pt x="1499" y="467"/>
                    </a:lnTo>
                    <a:lnTo>
                      <a:pt x="1494" y="467"/>
                    </a:lnTo>
                    <a:lnTo>
                      <a:pt x="1494" y="470"/>
                    </a:lnTo>
                    <a:lnTo>
                      <a:pt x="1492" y="472"/>
                    </a:lnTo>
                    <a:lnTo>
                      <a:pt x="1492" y="468"/>
                    </a:lnTo>
                    <a:lnTo>
                      <a:pt x="1490" y="467"/>
                    </a:lnTo>
                    <a:lnTo>
                      <a:pt x="1485" y="468"/>
                    </a:lnTo>
                    <a:lnTo>
                      <a:pt x="1476" y="467"/>
                    </a:lnTo>
                    <a:lnTo>
                      <a:pt x="1474" y="468"/>
                    </a:lnTo>
                    <a:lnTo>
                      <a:pt x="1477" y="472"/>
                    </a:lnTo>
                    <a:lnTo>
                      <a:pt x="1477" y="475"/>
                    </a:lnTo>
                    <a:lnTo>
                      <a:pt x="1481" y="477"/>
                    </a:lnTo>
                    <a:lnTo>
                      <a:pt x="1476" y="477"/>
                    </a:lnTo>
                    <a:lnTo>
                      <a:pt x="1474" y="473"/>
                    </a:lnTo>
                    <a:lnTo>
                      <a:pt x="1471" y="473"/>
                    </a:lnTo>
                    <a:lnTo>
                      <a:pt x="1464" y="475"/>
                    </a:lnTo>
                    <a:lnTo>
                      <a:pt x="1461" y="473"/>
                    </a:lnTo>
                    <a:lnTo>
                      <a:pt x="1466" y="472"/>
                    </a:lnTo>
                    <a:lnTo>
                      <a:pt x="1467" y="468"/>
                    </a:lnTo>
                    <a:lnTo>
                      <a:pt x="1462" y="463"/>
                    </a:lnTo>
                    <a:lnTo>
                      <a:pt x="1462" y="460"/>
                    </a:lnTo>
                    <a:lnTo>
                      <a:pt x="1461" y="458"/>
                    </a:lnTo>
                    <a:lnTo>
                      <a:pt x="1454" y="460"/>
                    </a:lnTo>
                    <a:lnTo>
                      <a:pt x="1456" y="463"/>
                    </a:lnTo>
                    <a:lnTo>
                      <a:pt x="1454" y="467"/>
                    </a:lnTo>
                    <a:lnTo>
                      <a:pt x="1451" y="465"/>
                    </a:lnTo>
                    <a:lnTo>
                      <a:pt x="1452" y="462"/>
                    </a:lnTo>
                    <a:lnTo>
                      <a:pt x="1452" y="460"/>
                    </a:lnTo>
                    <a:lnTo>
                      <a:pt x="1447" y="458"/>
                    </a:lnTo>
                    <a:lnTo>
                      <a:pt x="1444" y="460"/>
                    </a:lnTo>
                    <a:lnTo>
                      <a:pt x="1441" y="460"/>
                    </a:lnTo>
                    <a:lnTo>
                      <a:pt x="1442" y="457"/>
                    </a:lnTo>
                    <a:lnTo>
                      <a:pt x="1442" y="455"/>
                    </a:lnTo>
                    <a:lnTo>
                      <a:pt x="1442" y="450"/>
                    </a:lnTo>
                    <a:lnTo>
                      <a:pt x="1437" y="450"/>
                    </a:lnTo>
                    <a:lnTo>
                      <a:pt x="1432" y="455"/>
                    </a:lnTo>
                    <a:lnTo>
                      <a:pt x="1432" y="462"/>
                    </a:lnTo>
                    <a:lnTo>
                      <a:pt x="1429" y="462"/>
                    </a:lnTo>
                    <a:lnTo>
                      <a:pt x="1427" y="457"/>
                    </a:lnTo>
                    <a:lnTo>
                      <a:pt x="1429" y="453"/>
                    </a:lnTo>
                    <a:lnTo>
                      <a:pt x="1429" y="452"/>
                    </a:lnTo>
                    <a:lnTo>
                      <a:pt x="1432" y="445"/>
                    </a:lnTo>
                    <a:lnTo>
                      <a:pt x="1429" y="442"/>
                    </a:lnTo>
                    <a:lnTo>
                      <a:pt x="1422" y="443"/>
                    </a:lnTo>
                    <a:lnTo>
                      <a:pt x="1422" y="442"/>
                    </a:lnTo>
                    <a:lnTo>
                      <a:pt x="1427" y="440"/>
                    </a:lnTo>
                    <a:lnTo>
                      <a:pt x="1429" y="435"/>
                    </a:lnTo>
                    <a:lnTo>
                      <a:pt x="1429" y="432"/>
                    </a:lnTo>
                    <a:lnTo>
                      <a:pt x="1426" y="434"/>
                    </a:lnTo>
                    <a:lnTo>
                      <a:pt x="1421" y="432"/>
                    </a:lnTo>
                    <a:lnTo>
                      <a:pt x="1419" y="434"/>
                    </a:lnTo>
                    <a:lnTo>
                      <a:pt x="1416" y="434"/>
                    </a:lnTo>
                    <a:lnTo>
                      <a:pt x="1417" y="432"/>
                    </a:lnTo>
                    <a:lnTo>
                      <a:pt x="1417" y="429"/>
                    </a:lnTo>
                    <a:lnTo>
                      <a:pt x="1412" y="429"/>
                    </a:lnTo>
                    <a:lnTo>
                      <a:pt x="1411" y="432"/>
                    </a:lnTo>
                    <a:lnTo>
                      <a:pt x="1404" y="434"/>
                    </a:lnTo>
                    <a:lnTo>
                      <a:pt x="1404" y="430"/>
                    </a:lnTo>
                    <a:lnTo>
                      <a:pt x="1407" y="429"/>
                    </a:lnTo>
                    <a:lnTo>
                      <a:pt x="1409" y="425"/>
                    </a:lnTo>
                    <a:lnTo>
                      <a:pt x="1411" y="422"/>
                    </a:lnTo>
                    <a:lnTo>
                      <a:pt x="1414" y="422"/>
                    </a:lnTo>
                    <a:lnTo>
                      <a:pt x="1417" y="427"/>
                    </a:lnTo>
                    <a:lnTo>
                      <a:pt x="1424" y="427"/>
                    </a:lnTo>
                    <a:lnTo>
                      <a:pt x="1424" y="424"/>
                    </a:lnTo>
                    <a:lnTo>
                      <a:pt x="1419" y="420"/>
                    </a:lnTo>
                    <a:lnTo>
                      <a:pt x="1416" y="419"/>
                    </a:lnTo>
                    <a:lnTo>
                      <a:pt x="1417" y="417"/>
                    </a:lnTo>
                    <a:lnTo>
                      <a:pt x="1412" y="412"/>
                    </a:lnTo>
                    <a:lnTo>
                      <a:pt x="1407" y="410"/>
                    </a:lnTo>
                    <a:lnTo>
                      <a:pt x="1409" y="409"/>
                    </a:lnTo>
                    <a:lnTo>
                      <a:pt x="1411" y="407"/>
                    </a:lnTo>
                    <a:lnTo>
                      <a:pt x="1412" y="407"/>
                    </a:lnTo>
                    <a:lnTo>
                      <a:pt x="1416" y="410"/>
                    </a:lnTo>
                    <a:lnTo>
                      <a:pt x="1419" y="415"/>
                    </a:lnTo>
                    <a:lnTo>
                      <a:pt x="1426" y="417"/>
                    </a:lnTo>
                    <a:lnTo>
                      <a:pt x="1429" y="420"/>
                    </a:lnTo>
                    <a:lnTo>
                      <a:pt x="1432" y="417"/>
                    </a:lnTo>
                    <a:lnTo>
                      <a:pt x="1434" y="420"/>
                    </a:lnTo>
                    <a:lnTo>
                      <a:pt x="1442" y="422"/>
                    </a:lnTo>
                    <a:lnTo>
                      <a:pt x="1447" y="422"/>
                    </a:lnTo>
                    <a:lnTo>
                      <a:pt x="1449" y="419"/>
                    </a:lnTo>
                    <a:lnTo>
                      <a:pt x="1447" y="414"/>
                    </a:lnTo>
                    <a:lnTo>
                      <a:pt x="1437" y="407"/>
                    </a:lnTo>
                    <a:lnTo>
                      <a:pt x="1434" y="404"/>
                    </a:lnTo>
                    <a:lnTo>
                      <a:pt x="1431" y="404"/>
                    </a:lnTo>
                    <a:lnTo>
                      <a:pt x="1429" y="400"/>
                    </a:lnTo>
                    <a:lnTo>
                      <a:pt x="1426" y="395"/>
                    </a:lnTo>
                    <a:lnTo>
                      <a:pt x="1422" y="395"/>
                    </a:lnTo>
                    <a:lnTo>
                      <a:pt x="1421" y="394"/>
                    </a:lnTo>
                    <a:lnTo>
                      <a:pt x="1422" y="390"/>
                    </a:lnTo>
                    <a:lnTo>
                      <a:pt x="1426" y="392"/>
                    </a:lnTo>
                    <a:lnTo>
                      <a:pt x="1429" y="395"/>
                    </a:lnTo>
                    <a:lnTo>
                      <a:pt x="1432" y="395"/>
                    </a:lnTo>
                    <a:lnTo>
                      <a:pt x="1434" y="399"/>
                    </a:lnTo>
                    <a:lnTo>
                      <a:pt x="1436" y="400"/>
                    </a:lnTo>
                    <a:lnTo>
                      <a:pt x="1437" y="397"/>
                    </a:lnTo>
                    <a:lnTo>
                      <a:pt x="1436" y="389"/>
                    </a:lnTo>
                    <a:lnTo>
                      <a:pt x="1431" y="384"/>
                    </a:lnTo>
                    <a:lnTo>
                      <a:pt x="1427" y="384"/>
                    </a:lnTo>
                    <a:lnTo>
                      <a:pt x="1426" y="382"/>
                    </a:lnTo>
                    <a:lnTo>
                      <a:pt x="1421" y="382"/>
                    </a:lnTo>
                    <a:lnTo>
                      <a:pt x="1416" y="385"/>
                    </a:lnTo>
                    <a:lnTo>
                      <a:pt x="1411" y="385"/>
                    </a:lnTo>
                    <a:lnTo>
                      <a:pt x="1407" y="382"/>
                    </a:lnTo>
                    <a:lnTo>
                      <a:pt x="1404" y="384"/>
                    </a:lnTo>
                    <a:lnTo>
                      <a:pt x="1401" y="380"/>
                    </a:lnTo>
                    <a:lnTo>
                      <a:pt x="1396" y="387"/>
                    </a:lnTo>
                    <a:lnTo>
                      <a:pt x="1389" y="390"/>
                    </a:lnTo>
                    <a:lnTo>
                      <a:pt x="1387" y="394"/>
                    </a:lnTo>
                    <a:lnTo>
                      <a:pt x="1384" y="395"/>
                    </a:lnTo>
                    <a:lnTo>
                      <a:pt x="1384" y="392"/>
                    </a:lnTo>
                    <a:lnTo>
                      <a:pt x="1387" y="389"/>
                    </a:lnTo>
                    <a:lnTo>
                      <a:pt x="1389" y="387"/>
                    </a:lnTo>
                    <a:lnTo>
                      <a:pt x="1399" y="379"/>
                    </a:lnTo>
                    <a:lnTo>
                      <a:pt x="1401" y="375"/>
                    </a:lnTo>
                    <a:lnTo>
                      <a:pt x="1399" y="372"/>
                    </a:lnTo>
                    <a:lnTo>
                      <a:pt x="1399" y="362"/>
                    </a:lnTo>
                    <a:lnTo>
                      <a:pt x="1401" y="360"/>
                    </a:lnTo>
                    <a:lnTo>
                      <a:pt x="1396" y="357"/>
                    </a:lnTo>
                    <a:lnTo>
                      <a:pt x="1394" y="359"/>
                    </a:lnTo>
                    <a:lnTo>
                      <a:pt x="1389" y="359"/>
                    </a:lnTo>
                    <a:lnTo>
                      <a:pt x="1387" y="357"/>
                    </a:lnTo>
                    <a:lnTo>
                      <a:pt x="1386" y="352"/>
                    </a:lnTo>
                    <a:lnTo>
                      <a:pt x="1386" y="350"/>
                    </a:lnTo>
                    <a:lnTo>
                      <a:pt x="1378" y="347"/>
                    </a:lnTo>
                    <a:lnTo>
                      <a:pt x="1374" y="344"/>
                    </a:lnTo>
                    <a:lnTo>
                      <a:pt x="1369" y="344"/>
                    </a:lnTo>
                    <a:lnTo>
                      <a:pt x="1364" y="341"/>
                    </a:lnTo>
                    <a:lnTo>
                      <a:pt x="1363" y="344"/>
                    </a:lnTo>
                    <a:lnTo>
                      <a:pt x="1353" y="344"/>
                    </a:lnTo>
                    <a:lnTo>
                      <a:pt x="1353" y="345"/>
                    </a:lnTo>
                    <a:lnTo>
                      <a:pt x="1349" y="345"/>
                    </a:lnTo>
                    <a:lnTo>
                      <a:pt x="1348" y="350"/>
                    </a:lnTo>
                    <a:lnTo>
                      <a:pt x="1351" y="354"/>
                    </a:lnTo>
                    <a:lnTo>
                      <a:pt x="1353" y="357"/>
                    </a:lnTo>
                    <a:lnTo>
                      <a:pt x="1349" y="357"/>
                    </a:lnTo>
                    <a:lnTo>
                      <a:pt x="1344" y="350"/>
                    </a:lnTo>
                    <a:lnTo>
                      <a:pt x="1343" y="355"/>
                    </a:lnTo>
                    <a:lnTo>
                      <a:pt x="1344" y="359"/>
                    </a:lnTo>
                    <a:lnTo>
                      <a:pt x="1349" y="362"/>
                    </a:lnTo>
                    <a:lnTo>
                      <a:pt x="1354" y="369"/>
                    </a:lnTo>
                    <a:lnTo>
                      <a:pt x="1359" y="369"/>
                    </a:lnTo>
                    <a:lnTo>
                      <a:pt x="1356" y="370"/>
                    </a:lnTo>
                    <a:lnTo>
                      <a:pt x="1353" y="370"/>
                    </a:lnTo>
                    <a:lnTo>
                      <a:pt x="1351" y="375"/>
                    </a:lnTo>
                    <a:lnTo>
                      <a:pt x="1358" y="382"/>
                    </a:lnTo>
                    <a:lnTo>
                      <a:pt x="1361" y="384"/>
                    </a:lnTo>
                    <a:lnTo>
                      <a:pt x="1361" y="387"/>
                    </a:lnTo>
                    <a:lnTo>
                      <a:pt x="1359" y="385"/>
                    </a:lnTo>
                    <a:lnTo>
                      <a:pt x="1353" y="385"/>
                    </a:lnTo>
                    <a:lnTo>
                      <a:pt x="1353" y="387"/>
                    </a:lnTo>
                    <a:lnTo>
                      <a:pt x="1349" y="389"/>
                    </a:lnTo>
                    <a:lnTo>
                      <a:pt x="1348" y="392"/>
                    </a:lnTo>
                    <a:lnTo>
                      <a:pt x="1354" y="390"/>
                    </a:lnTo>
                    <a:lnTo>
                      <a:pt x="1358" y="392"/>
                    </a:lnTo>
                    <a:lnTo>
                      <a:pt x="1366" y="390"/>
                    </a:lnTo>
                    <a:lnTo>
                      <a:pt x="1366" y="392"/>
                    </a:lnTo>
                    <a:lnTo>
                      <a:pt x="1371" y="394"/>
                    </a:lnTo>
                    <a:lnTo>
                      <a:pt x="1373" y="397"/>
                    </a:lnTo>
                    <a:lnTo>
                      <a:pt x="1379" y="400"/>
                    </a:lnTo>
                    <a:lnTo>
                      <a:pt x="1381" y="400"/>
                    </a:lnTo>
                    <a:lnTo>
                      <a:pt x="1381" y="399"/>
                    </a:lnTo>
                    <a:lnTo>
                      <a:pt x="1383" y="400"/>
                    </a:lnTo>
                    <a:lnTo>
                      <a:pt x="1387" y="397"/>
                    </a:lnTo>
                    <a:lnTo>
                      <a:pt x="1391" y="399"/>
                    </a:lnTo>
                    <a:lnTo>
                      <a:pt x="1392" y="400"/>
                    </a:lnTo>
                    <a:lnTo>
                      <a:pt x="1391" y="405"/>
                    </a:lnTo>
                    <a:lnTo>
                      <a:pt x="1391" y="412"/>
                    </a:lnTo>
                    <a:lnTo>
                      <a:pt x="1389" y="419"/>
                    </a:lnTo>
                    <a:lnTo>
                      <a:pt x="1389" y="422"/>
                    </a:lnTo>
                    <a:lnTo>
                      <a:pt x="1391" y="425"/>
                    </a:lnTo>
                    <a:lnTo>
                      <a:pt x="1389" y="432"/>
                    </a:lnTo>
                    <a:lnTo>
                      <a:pt x="1389" y="434"/>
                    </a:lnTo>
                    <a:lnTo>
                      <a:pt x="1387" y="439"/>
                    </a:lnTo>
                    <a:lnTo>
                      <a:pt x="1381" y="443"/>
                    </a:lnTo>
                    <a:lnTo>
                      <a:pt x="1376" y="445"/>
                    </a:lnTo>
                    <a:lnTo>
                      <a:pt x="1374" y="448"/>
                    </a:lnTo>
                    <a:lnTo>
                      <a:pt x="1369" y="453"/>
                    </a:lnTo>
                    <a:lnTo>
                      <a:pt x="1369" y="457"/>
                    </a:lnTo>
                    <a:lnTo>
                      <a:pt x="1366" y="460"/>
                    </a:lnTo>
                    <a:lnTo>
                      <a:pt x="1363" y="463"/>
                    </a:lnTo>
                    <a:lnTo>
                      <a:pt x="1363" y="468"/>
                    </a:lnTo>
                    <a:lnTo>
                      <a:pt x="1366" y="468"/>
                    </a:lnTo>
                    <a:lnTo>
                      <a:pt x="1366" y="472"/>
                    </a:lnTo>
                    <a:lnTo>
                      <a:pt x="1363" y="473"/>
                    </a:lnTo>
                    <a:lnTo>
                      <a:pt x="1361" y="477"/>
                    </a:lnTo>
                    <a:lnTo>
                      <a:pt x="1364" y="478"/>
                    </a:lnTo>
                    <a:lnTo>
                      <a:pt x="1359" y="483"/>
                    </a:lnTo>
                    <a:lnTo>
                      <a:pt x="1359" y="487"/>
                    </a:lnTo>
                    <a:lnTo>
                      <a:pt x="1361" y="492"/>
                    </a:lnTo>
                    <a:lnTo>
                      <a:pt x="1364" y="492"/>
                    </a:lnTo>
                    <a:lnTo>
                      <a:pt x="1364" y="495"/>
                    </a:lnTo>
                    <a:lnTo>
                      <a:pt x="1368" y="498"/>
                    </a:lnTo>
                    <a:lnTo>
                      <a:pt x="1371" y="497"/>
                    </a:lnTo>
                    <a:lnTo>
                      <a:pt x="1371" y="493"/>
                    </a:lnTo>
                    <a:lnTo>
                      <a:pt x="1373" y="492"/>
                    </a:lnTo>
                    <a:lnTo>
                      <a:pt x="1374" y="493"/>
                    </a:lnTo>
                    <a:lnTo>
                      <a:pt x="1378" y="493"/>
                    </a:lnTo>
                    <a:lnTo>
                      <a:pt x="1381" y="487"/>
                    </a:lnTo>
                    <a:lnTo>
                      <a:pt x="1383" y="490"/>
                    </a:lnTo>
                    <a:lnTo>
                      <a:pt x="1381" y="495"/>
                    </a:lnTo>
                    <a:lnTo>
                      <a:pt x="1376" y="495"/>
                    </a:lnTo>
                    <a:lnTo>
                      <a:pt x="1376" y="498"/>
                    </a:lnTo>
                    <a:lnTo>
                      <a:pt x="1378" y="500"/>
                    </a:lnTo>
                    <a:lnTo>
                      <a:pt x="1378" y="502"/>
                    </a:lnTo>
                    <a:lnTo>
                      <a:pt x="1383" y="507"/>
                    </a:lnTo>
                    <a:lnTo>
                      <a:pt x="1387" y="507"/>
                    </a:lnTo>
                    <a:lnTo>
                      <a:pt x="1387" y="508"/>
                    </a:lnTo>
                    <a:lnTo>
                      <a:pt x="1394" y="508"/>
                    </a:lnTo>
                    <a:lnTo>
                      <a:pt x="1397" y="507"/>
                    </a:lnTo>
                    <a:lnTo>
                      <a:pt x="1402" y="505"/>
                    </a:lnTo>
                    <a:lnTo>
                      <a:pt x="1402" y="498"/>
                    </a:lnTo>
                    <a:lnTo>
                      <a:pt x="1404" y="498"/>
                    </a:lnTo>
                    <a:lnTo>
                      <a:pt x="1407" y="497"/>
                    </a:lnTo>
                    <a:lnTo>
                      <a:pt x="1407" y="500"/>
                    </a:lnTo>
                    <a:lnTo>
                      <a:pt x="1407" y="502"/>
                    </a:lnTo>
                    <a:lnTo>
                      <a:pt x="1407" y="505"/>
                    </a:lnTo>
                    <a:lnTo>
                      <a:pt x="1409" y="503"/>
                    </a:lnTo>
                    <a:lnTo>
                      <a:pt x="1412" y="497"/>
                    </a:lnTo>
                    <a:lnTo>
                      <a:pt x="1416" y="497"/>
                    </a:lnTo>
                    <a:lnTo>
                      <a:pt x="1416" y="498"/>
                    </a:lnTo>
                    <a:lnTo>
                      <a:pt x="1416" y="503"/>
                    </a:lnTo>
                    <a:lnTo>
                      <a:pt x="1409" y="510"/>
                    </a:lnTo>
                    <a:lnTo>
                      <a:pt x="1406" y="513"/>
                    </a:lnTo>
                    <a:lnTo>
                      <a:pt x="1406" y="517"/>
                    </a:lnTo>
                    <a:lnTo>
                      <a:pt x="1411" y="518"/>
                    </a:lnTo>
                    <a:lnTo>
                      <a:pt x="1416" y="522"/>
                    </a:lnTo>
                    <a:lnTo>
                      <a:pt x="1419" y="520"/>
                    </a:lnTo>
                    <a:lnTo>
                      <a:pt x="1421" y="522"/>
                    </a:lnTo>
                    <a:lnTo>
                      <a:pt x="1426" y="523"/>
                    </a:lnTo>
                    <a:lnTo>
                      <a:pt x="1427" y="520"/>
                    </a:lnTo>
                    <a:lnTo>
                      <a:pt x="1432" y="520"/>
                    </a:lnTo>
                    <a:lnTo>
                      <a:pt x="1431" y="522"/>
                    </a:lnTo>
                    <a:lnTo>
                      <a:pt x="1431" y="523"/>
                    </a:lnTo>
                    <a:lnTo>
                      <a:pt x="1434" y="525"/>
                    </a:lnTo>
                    <a:lnTo>
                      <a:pt x="1437" y="527"/>
                    </a:lnTo>
                    <a:lnTo>
                      <a:pt x="1441" y="525"/>
                    </a:lnTo>
                    <a:lnTo>
                      <a:pt x="1441" y="523"/>
                    </a:lnTo>
                    <a:lnTo>
                      <a:pt x="1439" y="520"/>
                    </a:lnTo>
                    <a:lnTo>
                      <a:pt x="1442" y="515"/>
                    </a:lnTo>
                    <a:lnTo>
                      <a:pt x="1444" y="518"/>
                    </a:lnTo>
                    <a:lnTo>
                      <a:pt x="1442" y="523"/>
                    </a:lnTo>
                    <a:lnTo>
                      <a:pt x="1444" y="527"/>
                    </a:lnTo>
                    <a:lnTo>
                      <a:pt x="1447" y="527"/>
                    </a:lnTo>
                    <a:lnTo>
                      <a:pt x="1449" y="523"/>
                    </a:lnTo>
                    <a:lnTo>
                      <a:pt x="1451" y="520"/>
                    </a:lnTo>
                    <a:lnTo>
                      <a:pt x="1454" y="520"/>
                    </a:lnTo>
                    <a:lnTo>
                      <a:pt x="1452" y="523"/>
                    </a:lnTo>
                    <a:lnTo>
                      <a:pt x="1451" y="525"/>
                    </a:lnTo>
                    <a:lnTo>
                      <a:pt x="1451" y="528"/>
                    </a:lnTo>
                    <a:lnTo>
                      <a:pt x="1457" y="528"/>
                    </a:lnTo>
                    <a:lnTo>
                      <a:pt x="1461" y="525"/>
                    </a:lnTo>
                    <a:lnTo>
                      <a:pt x="1464" y="518"/>
                    </a:lnTo>
                    <a:lnTo>
                      <a:pt x="1466" y="522"/>
                    </a:lnTo>
                    <a:lnTo>
                      <a:pt x="1462" y="525"/>
                    </a:lnTo>
                    <a:lnTo>
                      <a:pt x="1462" y="528"/>
                    </a:lnTo>
                    <a:lnTo>
                      <a:pt x="1469" y="527"/>
                    </a:lnTo>
                    <a:lnTo>
                      <a:pt x="1471" y="522"/>
                    </a:lnTo>
                    <a:lnTo>
                      <a:pt x="1472" y="518"/>
                    </a:lnTo>
                    <a:lnTo>
                      <a:pt x="1471" y="528"/>
                    </a:lnTo>
                    <a:lnTo>
                      <a:pt x="1472" y="530"/>
                    </a:lnTo>
                    <a:lnTo>
                      <a:pt x="1477" y="532"/>
                    </a:lnTo>
                    <a:lnTo>
                      <a:pt x="1484" y="535"/>
                    </a:lnTo>
                    <a:lnTo>
                      <a:pt x="1487" y="533"/>
                    </a:lnTo>
                    <a:lnTo>
                      <a:pt x="1490" y="532"/>
                    </a:lnTo>
                    <a:lnTo>
                      <a:pt x="1492" y="535"/>
                    </a:lnTo>
                    <a:lnTo>
                      <a:pt x="1497" y="533"/>
                    </a:lnTo>
                    <a:lnTo>
                      <a:pt x="1500" y="532"/>
                    </a:lnTo>
                    <a:lnTo>
                      <a:pt x="1500" y="527"/>
                    </a:lnTo>
                    <a:lnTo>
                      <a:pt x="1505" y="523"/>
                    </a:lnTo>
                    <a:lnTo>
                      <a:pt x="1507" y="520"/>
                    </a:lnTo>
                    <a:lnTo>
                      <a:pt x="1504" y="517"/>
                    </a:lnTo>
                    <a:lnTo>
                      <a:pt x="1507" y="512"/>
                    </a:lnTo>
                    <a:lnTo>
                      <a:pt x="1509" y="513"/>
                    </a:lnTo>
                    <a:lnTo>
                      <a:pt x="1509" y="518"/>
                    </a:lnTo>
                    <a:lnTo>
                      <a:pt x="1512" y="518"/>
                    </a:lnTo>
                    <a:lnTo>
                      <a:pt x="1512" y="522"/>
                    </a:lnTo>
                    <a:lnTo>
                      <a:pt x="1509" y="523"/>
                    </a:lnTo>
                    <a:lnTo>
                      <a:pt x="1505" y="530"/>
                    </a:lnTo>
                    <a:lnTo>
                      <a:pt x="1507" y="538"/>
                    </a:lnTo>
                    <a:lnTo>
                      <a:pt x="1507" y="538"/>
                    </a:lnTo>
                    <a:close/>
                    <a:moveTo>
                      <a:pt x="1341" y="341"/>
                    </a:moveTo>
                    <a:lnTo>
                      <a:pt x="1344" y="339"/>
                    </a:lnTo>
                    <a:lnTo>
                      <a:pt x="1344" y="337"/>
                    </a:lnTo>
                    <a:lnTo>
                      <a:pt x="1341" y="337"/>
                    </a:lnTo>
                    <a:lnTo>
                      <a:pt x="1339" y="339"/>
                    </a:lnTo>
                    <a:lnTo>
                      <a:pt x="1341" y="341"/>
                    </a:lnTo>
                    <a:lnTo>
                      <a:pt x="1341" y="341"/>
                    </a:lnTo>
                    <a:close/>
                    <a:moveTo>
                      <a:pt x="1333" y="367"/>
                    </a:moveTo>
                    <a:lnTo>
                      <a:pt x="1336" y="364"/>
                    </a:lnTo>
                    <a:lnTo>
                      <a:pt x="1336" y="360"/>
                    </a:lnTo>
                    <a:lnTo>
                      <a:pt x="1338" y="364"/>
                    </a:lnTo>
                    <a:lnTo>
                      <a:pt x="1334" y="367"/>
                    </a:lnTo>
                    <a:lnTo>
                      <a:pt x="1333" y="367"/>
                    </a:lnTo>
                    <a:lnTo>
                      <a:pt x="1333" y="367"/>
                    </a:lnTo>
                    <a:close/>
                    <a:moveTo>
                      <a:pt x="1216" y="405"/>
                    </a:moveTo>
                    <a:lnTo>
                      <a:pt x="1215" y="407"/>
                    </a:lnTo>
                    <a:lnTo>
                      <a:pt x="1216" y="409"/>
                    </a:lnTo>
                    <a:lnTo>
                      <a:pt x="1218" y="407"/>
                    </a:lnTo>
                    <a:lnTo>
                      <a:pt x="1216" y="405"/>
                    </a:lnTo>
                    <a:lnTo>
                      <a:pt x="1216" y="405"/>
                    </a:lnTo>
                    <a:close/>
                    <a:moveTo>
                      <a:pt x="1291" y="339"/>
                    </a:moveTo>
                    <a:lnTo>
                      <a:pt x="1291" y="341"/>
                    </a:lnTo>
                    <a:lnTo>
                      <a:pt x="1294" y="344"/>
                    </a:lnTo>
                    <a:lnTo>
                      <a:pt x="1294" y="347"/>
                    </a:lnTo>
                    <a:lnTo>
                      <a:pt x="1298" y="345"/>
                    </a:lnTo>
                    <a:lnTo>
                      <a:pt x="1296" y="342"/>
                    </a:lnTo>
                    <a:lnTo>
                      <a:pt x="1294" y="339"/>
                    </a:lnTo>
                    <a:lnTo>
                      <a:pt x="1291" y="339"/>
                    </a:lnTo>
                    <a:lnTo>
                      <a:pt x="1291" y="339"/>
                    </a:lnTo>
                    <a:close/>
                    <a:moveTo>
                      <a:pt x="1255" y="341"/>
                    </a:moveTo>
                    <a:lnTo>
                      <a:pt x="1255" y="342"/>
                    </a:lnTo>
                    <a:lnTo>
                      <a:pt x="1258" y="344"/>
                    </a:lnTo>
                    <a:lnTo>
                      <a:pt x="1261" y="342"/>
                    </a:lnTo>
                    <a:lnTo>
                      <a:pt x="1266" y="342"/>
                    </a:lnTo>
                    <a:lnTo>
                      <a:pt x="1270" y="342"/>
                    </a:lnTo>
                    <a:lnTo>
                      <a:pt x="1276" y="339"/>
                    </a:lnTo>
                    <a:lnTo>
                      <a:pt x="1280" y="339"/>
                    </a:lnTo>
                    <a:lnTo>
                      <a:pt x="1285" y="337"/>
                    </a:lnTo>
                    <a:lnTo>
                      <a:pt x="1283" y="336"/>
                    </a:lnTo>
                    <a:lnTo>
                      <a:pt x="1276" y="336"/>
                    </a:lnTo>
                    <a:lnTo>
                      <a:pt x="1270" y="336"/>
                    </a:lnTo>
                    <a:lnTo>
                      <a:pt x="1270" y="336"/>
                    </a:lnTo>
                    <a:lnTo>
                      <a:pt x="1266" y="339"/>
                    </a:lnTo>
                    <a:lnTo>
                      <a:pt x="1266" y="339"/>
                    </a:lnTo>
                    <a:lnTo>
                      <a:pt x="1263" y="337"/>
                    </a:lnTo>
                    <a:lnTo>
                      <a:pt x="1258" y="339"/>
                    </a:lnTo>
                    <a:lnTo>
                      <a:pt x="1255" y="341"/>
                    </a:lnTo>
                    <a:lnTo>
                      <a:pt x="1255" y="341"/>
                    </a:lnTo>
                    <a:close/>
                    <a:moveTo>
                      <a:pt x="1218" y="352"/>
                    </a:moveTo>
                    <a:lnTo>
                      <a:pt x="1215" y="349"/>
                    </a:lnTo>
                    <a:lnTo>
                      <a:pt x="1208" y="349"/>
                    </a:lnTo>
                    <a:lnTo>
                      <a:pt x="1205" y="347"/>
                    </a:lnTo>
                    <a:lnTo>
                      <a:pt x="1203" y="342"/>
                    </a:lnTo>
                    <a:lnTo>
                      <a:pt x="1206" y="339"/>
                    </a:lnTo>
                    <a:lnTo>
                      <a:pt x="1206" y="336"/>
                    </a:lnTo>
                    <a:lnTo>
                      <a:pt x="1206" y="332"/>
                    </a:lnTo>
                    <a:lnTo>
                      <a:pt x="1206" y="329"/>
                    </a:lnTo>
                    <a:lnTo>
                      <a:pt x="1210" y="327"/>
                    </a:lnTo>
                    <a:lnTo>
                      <a:pt x="1216" y="327"/>
                    </a:lnTo>
                    <a:lnTo>
                      <a:pt x="1218" y="327"/>
                    </a:lnTo>
                    <a:lnTo>
                      <a:pt x="1220" y="329"/>
                    </a:lnTo>
                    <a:lnTo>
                      <a:pt x="1220" y="331"/>
                    </a:lnTo>
                    <a:lnTo>
                      <a:pt x="1218" y="332"/>
                    </a:lnTo>
                    <a:lnTo>
                      <a:pt x="1216" y="336"/>
                    </a:lnTo>
                    <a:lnTo>
                      <a:pt x="1218" y="336"/>
                    </a:lnTo>
                    <a:lnTo>
                      <a:pt x="1223" y="336"/>
                    </a:lnTo>
                    <a:lnTo>
                      <a:pt x="1223" y="337"/>
                    </a:lnTo>
                    <a:lnTo>
                      <a:pt x="1221" y="341"/>
                    </a:lnTo>
                    <a:lnTo>
                      <a:pt x="1223" y="342"/>
                    </a:lnTo>
                    <a:lnTo>
                      <a:pt x="1223" y="347"/>
                    </a:lnTo>
                    <a:lnTo>
                      <a:pt x="1221" y="350"/>
                    </a:lnTo>
                    <a:lnTo>
                      <a:pt x="1218" y="352"/>
                    </a:lnTo>
                    <a:lnTo>
                      <a:pt x="1218" y="352"/>
                    </a:lnTo>
                    <a:close/>
                    <a:moveTo>
                      <a:pt x="1211" y="367"/>
                    </a:moveTo>
                    <a:lnTo>
                      <a:pt x="1221" y="369"/>
                    </a:lnTo>
                    <a:lnTo>
                      <a:pt x="1225" y="365"/>
                    </a:lnTo>
                    <a:lnTo>
                      <a:pt x="1228" y="360"/>
                    </a:lnTo>
                    <a:lnTo>
                      <a:pt x="1225" y="355"/>
                    </a:lnTo>
                    <a:lnTo>
                      <a:pt x="1220" y="357"/>
                    </a:lnTo>
                    <a:lnTo>
                      <a:pt x="1215" y="354"/>
                    </a:lnTo>
                    <a:lnTo>
                      <a:pt x="1208" y="354"/>
                    </a:lnTo>
                    <a:lnTo>
                      <a:pt x="1205" y="354"/>
                    </a:lnTo>
                    <a:lnTo>
                      <a:pt x="1200" y="354"/>
                    </a:lnTo>
                    <a:lnTo>
                      <a:pt x="1198" y="355"/>
                    </a:lnTo>
                    <a:lnTo>
                      <a:pt x="1195" y="357"/>
                    </a:lnTo>
                    <a:lnTo>
                      <a:pt x="1195" y="360"/>
                    </a:lnTo>
                    <a:lnTo>
                      <a:pt x="1195" y="362"/>
                    </a:lnTo>
                    <a:lnTo>
                      <a:pt x="1196" y="362"/>
                    </a:lnTo>
                    <a:lnTo>
                      <a:pt x="1198" y="364"/>
                    </a:lnTo>
                    <a:lnTo>
                      <a:pt x="1201" y="365"/>
                    </a:lnTo>
                    <a:lnTo>
                      <a:pt x="1206" y="367"/>
                    </a:lnTo>
                    <a:lnTo>
                      <a:pt x="1211" y="367"/>
                    </a:lnTo>
                    <a:lnTo>
                      <a:pt x="1211" y="367"/>
                    </a:lnTo>
                    <a:close/>
                    <a:moveTo>
                      <a:pt x="1195" y="374"/>
                    </a:moveTo>
                    <a:lnTo>
                      <a:pt x="1205" y="377"/>
                    </a:lnTo>
                    <a:lnTo>
                      <a:pt x="1210" y="375"/>
                    </a:lnTo>
                    <a:lnTo>
                      <a:pt x="1213" y="375"/>
                    </a:lnTo>
                    <a:lnTo>
                      <a:pt x="1215" y="375"/>
                    </a:lnTo>
                    <a:lnTo>
                      <a:pt x="1218" y="375"/>
                    </a:lnTo>
                    <a:lnTo>
                      <a:pt x="1223" y="374"/>
                    </a:lnTo>
                    <a:lnTo>
                      <a:pt x="1223" y="372"/>
                    </a:lnTo>
                    <a:lnTo>
                      <a:pt x="1220" y="370"/>
                    </a:lnTo>
                    <a:lnTo>
                      <a:pt x="1210" y="372"/>
                    </a:lnTo>
                    <a:lnTo>
                      <a:pt x="1205" y="372"/>
                    </a:lnTo>
                    <a:lnTo>
                      <a:pt x="1203" y="370"/>
                    </a:lnTo>
                    <a:lnTo>
                      <a:pt x="1196" y="370"/>
                    </a:lnTo>
                    <a:lnTo>
                      <a:pt x="1193" y="372"/>
                    </a:lnTo>
                    <a:lnTo>
                      <a:pt x="1195" y="374"/>
                    </a:lnTo>
                    <a:lnTo>
                      <a:pt x="1195" y="374"/>
                    </a:lnTo>
                    <a:close/>
                    <a:moveTo>
                      <a:pt x="1191" y="385"/>
                    </a:moveTo>
                    <a:lnTo>
                      <a:pt x="1195" y="384"/>
                    </a:lnTo>
                    <a:lnTo>
                      <a:pt x="1200" y="384"/>
                    </a:lnTo>
                    <a:lnTo>
                      <a:pt x="1205" y="380"/>
                    </a:lnTo>
                    <a:lnTo>
                      <a:pt x="1215" y="379"/>
                    </a:lnTo>
                    <a:lnTo>
                      <a:pt x="1216" y="379"/>
                    </a:lnTo>
                    <a:lnTo>
                      <a:pt x="1220" y="379"/>
                    </a:lnTo>
                    <a:lnTo>
                      <a:pt x="1223" y="379"/>
                    </a:lnTo>
                    <a:lnTo>
                      <a:pt x="1223" y="380"/>
                    </a:lnTo>
                    <a:lnTo>
                      <a:pt x="1220" y="384"/>
                    </a:lnTo>
                    <a:lnTo>
                      <a:pt x="1216" y="384"/>
                    </a:lnTo>
                    <a:lnTo>
                      <a:pt x="1211" y="384"/>
                    </a:lnTo>
                    <a:lnTo>
                      <a:pt x="1210" y="385"/>
                    </a:lnTo>
                    <a:lnTo>
                      <a:pt x="1205" y="389"/>
                    </a:lnTo>
                    <a:lnTo>
                      <a:pt x="1200" y="387"/>
                    </a:lnTo>
                    <a:lnTo>
                      <a:pt x="1195" y="387"/>
                    </a:lnTo>
                    <a:lnTo>
                      <a:pt x="1193" y="389"/>
                    </a:lnTo>
                    <a:lnTo>
                      <a:pt x="1191" y="387"/>
                    </a:lnTo>
                    <a:lnTo>
                      <a:pt x="1191" y="385"/>
                    </a:lnTo>
                    <a:lnTo>
                      <a:pt x="1191" y="385"/>
                    </a:lnTo>
                    <a:close/>
                    <a:moveTo>
                      <a:pt x="1079" y="254"/>
                    </a:moveTo>
                    <a:lnTo>
                      <a:pt x="1077" y="252"/>
                    </a:lnTo>
                    <a:lnTo>
                      <a:pt x="1079" y="249"/>
                    </a:lnTo>
                    <a:lnTo>
                      <a:pt x="1084" y="249"/>
                    </a:lnTo>
                    <a:lnTo>
                      <a:pt x="1082" y="252"/>
                    </a:lnTo>
                    <a:lnTo>
                      <a:pt x="1079" y="254"/>
                    </a:lnTo>
                    <a:lnTo>
                      <a:pt x="1079" y="254"/>
                    </a:lnTo>
                    <a:close/>
                    <a:moveTo>
                      <a:pt x="1045" y="266"/>
                    </a:moveTo>
                    <a:lnTo>
                      <a:pt x="1050" y="266"/>
                    </a:lnTo>
                    <a:lnTo>
                      <a:pt x="1052" y="264"/>
                    </a:lnTo>
                    <a:lnTo>
                      <a:pt x="1059" y="267"/>
                    </a:lnTo>
                    <a:lnTo>
                      <a:pt x="1064" y="266"/>
                    </a:lnTo>
                    <a:lnTo>
                      <a:pt x="1067" y="267"/>
                    </a:lnTo>
                    <a:lnTo>
                      <a:pt x="1067" y="271"/>
                    </a:lnTo>
                    <a:lnTo>
                      <a:pt x="1069" y="272"/>
                    </a:lnTo>
                    <a:lnTo>
                      <a:pt x="1065" y="276"/>
                    </a:lnTo>
                    <a:lnTo>
                      <a:pt x="1062" y="277"/>
                    </a:lnTo>
                    <a:lnTo>
                      <a:pt x="1057" y="276"/>
                    </a:lnTo>
                    <a:lnTo>
                      <a:pt x="1054" y="276"/>
                    </a:lnTo>
                    <a:lnTo>
                      <a:pt x="1052" y="272"/>
                    </a:lnTo>
                    <a:lnTo>
                      <a:pt x="1049" y="269"/>
                    </a:lnTo>
                    <a:lnTo>
                      <a:pt x="1047" y="267"/>
                    </a:lnTo>
                    <a:lnTo>
                      <a:pt x="1047" y="267"/>
                    </a:lnTo>
                    <a:lnTo>
                      <a:pt x="1045" y="266"/>
                    </a:lnTo>
                    <a:lnTo>
                      <a:pt x="1045" y="266"/>
                    </a:lnTo>
                    <a:close/>
                    <a:moveTo>
                      <a:pt x="876" y="274"/>
                    </a:moveTo>
                    <a:lnTo>
                      <a:pt x="871" y="272"/>
                    </a:lnTo>
                    <a:lnTo>
                      <a:pt x="871" y="271"/>
                    </a:lnTo>
                    <a:lnTo>
                      <a:pt x="873" y="271"/>
                    </a:lnTo>
                    <a:lnTo>
                      <a:pt x="878" y="271"/>
                    </a:lnTo>
                    <a:lnTo>
                      <a:pt x="878" y="274"/>
                    </a:lnTo>
                    <a:lnTo>
                      <a:pt x="876" y="274"/>
                    </a:lnTo>
                    <a:lnTo>
                      <a:pt x="876" y="274"/>
                    </a:lnTo>
                    <a:close/>
                    <a:moveTo>
                      <a:pt x="894" y="296"/>
                    </a:moveTo>
                    <a:lnTo>
                      <a:pt x="899" y="292"/>
                    </a:lnTo>
                    <a:lnTo>
                      <a:pt x="899" y="294"/>
                    </a:lnTo>
                    <a:lnTo>
                      <a:pt x="894" y="297"/>
                    </a:lnTo>
                    <a:lnTo>
                      <a:pt x="894" y="297"/>
                    </a:lnTo>
                    <a:lnTo>
                      <a:pt x="894" y="296"/>
                    </a:lnTo>
                    <a:lnTo>
                      <a:pt x="894" y="296"/>
                    </a:lnTo>
                    <a:close/>
                    <a:moveTo>
                      <a:pt x="902" y="289"/>
                    </a:moveTo>
                    <a:lnTo>
                      <a:pt x="904" y="287"/>
                    </a:lnTo>
                    <a:lnTo>
                      <a:pt x="904" y="284"/>
                    </a:lnTo>
                    <a:lnTo>
                      <a:pt x="906" y="282"/>
                    </a:lnTo>
                    <a:lnTo>
                      <a:pt x="909" y="277"/>
                    </a:lnTo>
                    <a:lnTo>
                      <a:pt x="911" y="277"/>
                    </a:lnTo>
                    <a:lnTo>
                      <a:pt x="916" y="274"/>
                    </a:lnTo>
                    <a:lnTo>
                      <a:pt x="919" y="276"/>
                    </a:lnTo>
                    <a:lnTo>
                      <a:pt x="919" y="279"/>
                    </a:lnTo>
                    <a:lnTo>
                      <a:pt x="914" y="281"/>
                    </a:lnTo>
                    <a:lnTo>
                      <a:pt x="911" y="287"/>
                    </a:lnTo>
                    <a:lnTo>
                      <a:pt x="914" y="291"/>
                    </a:lnTo>
                    <a:lnTo>
                      <a:pt x="911" y="292"/>
                    </a:lnTo>
                    <a:lnTo>
                      <a:pt x="909" y="296"/>
                    </a:lnTo>
                    <a:lnTo>
                      <a:pt x="911" y="299"/>
                    </a:lnTo>
                    <a:lnTo>
                      <a:pt x="912" y="296"/>
                    </a:lnTo>
                    <a:lnTo>
                      <a:pt x="916" y="297"/>
                    </a:lnTo>
                    <a:lnTo>
                      <a:pt x="916" y="301"/>
                    </a:lnTo>
                    <a:lnTo>
                      <a:pt x="917" y="301"/>
                    </a:lnTo>
                    <a:lnTo>
                      <a:pt x="926" y="296"/>
                    </a:lnTo>
                    <a:lnTo>
                      <a:pt x="929" y="292"/>
                    </a:lnTo>
                    <a:lnTo>
                      <a:pt x="932" y="292"/>
                    </a:lnTo>
                    <a:lnTo>
                      <a:pt x="936" y="289"/>
                    </a:lnTo>
                    <a:lnTo>
                      <a:pt x="934" y="284"/>
                    </a:lnTo>
                    <a:lnTo>
                      <a:pt x="937" y="284"/>
                    </a:lnTo>
                    <a:lnTo>
                      <a:pt x="941" y="281"/>
                    </a:lnTo>
                    <a:lnTo>
                      <a:pt x="941" y="276"/>
                    </a:lnTo>
                    <a:lnTo>
                      <a:pt x="942" y="274"/>
                    </a:lnTo>
                    <a:lnTo>
                      <a:pt x="946" y="274"/>
                    </a:lnTo>
                    <a:lnTo>
                      <a:pt x="944" y="279"/>
                    </a:lnTo>
                    <a:lnTo>
                      <a:pt x="944" y="281"/>
                    </a:lnTo>
                    <a:lnTo>
                      <a:pt x="942" y="286"/>
                    </a:lnTo>
                    <a:lnTo>
                      <a:pt x="946" y="291"/>
                    </a:lnTo>
                    <a:lnTo>
                      <a:pt x="947" y="291"/>
                    </a:lnTo>
                    <a:lnTo>
                      <a:pt x="952" y="286"/>
                    </a:lnTo>
                    <a:lnTo>
                      <a:pt x="952" y="281"/>
                    </a:lnTo>
                    <a:lnTo>
                      <a:pt x="952" y="279"/>
                    </a:lnTo>
                    <a:lnTo>
                      <a:pt x="957" y="279"/>
                    </a:lnTo>
                    <a:lnTo>
                      <a:pt x="962" y="272"/>
                    </a:lnTo>
                    <a:lnTo>
                      <a:pt x="962" y="267"/>
                    </a:lnTo>
                    <a:lnTo>
                      <a:pt x="962" y="264"/>
                    </a:lnTo>
                    <a:lnTo>
                      <a:pt x="964" y="259"/>
                    </a:lnTo>
                    <a:lnTo>
                      <a:pt x="967" y="264"/>
                    </a:lnTo>
                    <a:lnTo>
                      <a:pt x="976" y="259"/>
                    </a:lnTo>
                    <a:lnTo>
                      <a:pt x="977" y="254"/>
                    </a:lnTo>
                    <a:lnTo>
                      <a:pt x="979" y="249"/>
                    </a:lnTo>
                    <a:lnTo>
                      <a:pt x="982" y="249"/>
                    </a:lnTo>
                    <a:lnTo>
                      <a:pt x="986" y="247"/>
                    </a:lnTo>
                    <a:lnTo>
                      <a:pt x="989" y="249"/>
                    </a:lnTo>
                    <a:lnTo>
                      <a:pt x="992" y="246"/>
                    </a:lnTo>
                    <a:lnTo>
                      <a:pt x="995" y="247"/>
                    </a:lnTo>
                    <a:lnTo>
                      <a:pt x="992" y="256"/>
                    </a:lnTo>
                    <a:lnTo>
                      <a:pt x="987" y="261"/>
                    </a:lnTo>
                    <a:lnTo>
                      <a:pt x="986" y="266"/>
                    </a:lnTo>
                    <a:lnTo>
                      <a:pt x="982" y="269"/>
                    </a:lnTo>
                    <a:lnTo>
                      <a:pt x="982" y="271"/>
                    </a:lnTo>
                    <a:lnTo>
                      <a:pt x="979" y="272"/>
                    </a:lnTo>
                    <a:lnTo>
                      <a:pt x="972" y="281"/>
                    </a:lnTo>
                    <a:lnTo>
                      <a:pt x="972" y="284"/>
                    </a:lnTo>
                    <a:lnTo>
                      <a:pt x="974" y="287"/>
                    </a:lnTo>
                    <a:lnTo>
                      <a:pt x="972" y="291"/>
                    </a:lnTo>
                    <a:lnTo>
                      <a:pt x="977" y="292"/>
                    </a:lnTo>
                    <a:lnTo>
                      <a:pt x="981" y="294"/>
                    </a:lnTo>
                    <a:lnTo>
                      <a:pt x="984" y="291"/>
                    </a:lnTo>
                    <a:lnTo>
                      <a:pt x="989" y="289"/>
                    </a:lnTo>
                    <a:lnTo>
                      <a:pt x="989" y="286"/>
                    </a:lnTo>
                    <a:lnTo>
                      <a:pt x="989" y="281"/>
                    </a:lnTo>
                    <a:lnTo>
                      <a:pt x="992" y="279"/>
                    </a:lnTo>
                    <a:lnTo>
                      <a:pt x="995" y="274"/>
                    </a:lnTo>
                    <a:lnTo>
                      <a:pt x="999" y="274"/>
                    </a:lnTo>
                    <a:lnTo>
                      <a:pt x="1000" y="272"/>
                    </a:lnTo>
                    <a:lnTo>
                      <a:pt x="1004" y="276"/>
                    </a:lnTo>
                    <a:lnTo>
                      <a:pt x="1009" y="276"/>
                    </a:lnTo>
                    <a:lnTo>
                      <a:pt x="1010" y="272"/>
                    </a:lnTo>
                    <a:lnTo>
                      <a:pt x="1019" y="272"/>
                    </a:lnTo>
                    <a:lnTo>
                      <a:pt x="1022" y="269"/>
                    </a:lnTo>
                    <a:lnTo>
                      <a:pt x="1024" y="262"/>
                    </a:lnTo>
                    <a:lnTo>
                      <a:pt x="1027" y="256"/>
                    </a:lnTo>
                    <a:lnTo>
                      <a:pt x="1029" y="251"/>
                    </a:lnTo>
                    <a:lnTo>
                      <a:pt x="1029" y="249"/>
                    </a:lnTo>
                    <a:lnTo>
                      <a:pt x="1034" y="254"/>
                    </a:lnTo>
                    <a:lnTo>
                      <a:pt x="1037" y="256"/>
                    </a:lnTo>
                    <a:lnTo>
                      <a:pt x="1039" y="252"/>
                    </a:lnTo>
                    <a:lnTo>
                      <a:pt x="1039" y="251"/>
                    </a:lnTo>
                    <a:lnTo>
                      <a:pt x="1034" y="244"/>
                    </a:lnTo>
                    <a:lnTo>
                      <a:pt x="1034" y="241"/>
                    </a:lnTo>
                    <a:lnTo>
                      <a:pt x="1039" y="238"/>
                    </a:lnTo>
                    <a:lnTo>
                      <a:pt x="1044" y="236"/>
                    </a:lnTo>
                    <a:lnTo>
                      <a:pt x="1049" y="234"/>
                    </a:lnTo>
                    <a:lnTo>
                      <a:pt x="1052" y="236"/>
                    </a:lnTo>
                    <a:lnTo>
                      <a:pt x="1054" y="236"/>
                    </a:lnTo>
                    <a:lnTo>
                      <a:pt x="1059" y="231"/>
                    </a:lnTo>
                    <a:lnTo>
                      <a:pt x="1057" y="228"/>
                    </a:lnTo>
                    <a:lnTo>
                      <a:pt x="1057" y="218"/>
                    </a:lnTo>
                    <a:lnTo>
                      <a:pt x="1059" y="216"/>
                    </a:lnTo>
                    <a:lnTo>
                      <a:pt x="1057" y="214"/>
                    </a:lnTo>
                    <a:lnTo>
                      <a:pt x="1057" y="209"/>
                    </a:lnTo>
                    <a:lnTo>
                      <a:pt x="1054" y="208"/>
                    </a:lnTo>
                    <a:lnTo>
                      <a:pt x="1050" y="209"/>
                    </a:lnTo>
                    <a:lnTo>
                      <a:pt x="1044" y="211"/>
                    </a:lnTo>
                    <a:lnTo>
                      <a:pt x="1044" y="218"/>
                    </a:lnTo>
                    <a:lnTo>
                      <a:pt x="1044" y="221"/>
                    </a:lnTo>
                    <a:lnTo>
                      <a:pt x="1044" y="223"/>
                    </a:lnTo>
                    <a:lnTo>
                      <a:pt x="1040" y="224"/>
                    </a:lnTo>
                    <a:lnTo>
                      <a:pt x="1039" y="219"/>
                    </a:lnTo>
                    <a:lnTo>
                      <a:pt x="1037" y="219"/>
                    </a:lnTo>
                    <a:lnTo>
                      <a:pt x="1037" y="223"/>
                    </a:lnTo>
                    <a:lnTo>
                      <a:pt x="1035" y="224"/>
                    </a:lnTo>
                    <a:lnTo>
                      <a:pt x="1032" y="221"/>
                    </a:lnTo>
                    <a:lnTo>
                      <a:pt x="1032" y="214"/>
                    </a:lnTo>
                    <a:lnTo>
                      <a:pt x="1027" y="211"/>
                    </a:lnTo>
                    <a:lnTo>
                      <a:pt x="1025" y="211"/>
                    </a:lnTo>
                    <a:lnTo>
                      <a:pt x="1024" y="213"/>
                    </a:lnTo>
                    <a:lnTo>
                      <a:pt x="1017" y="213"/>
                    </a:lnTo>
                    <a:lnTo>
                      <a:pt x="1012" y="211"/>
                    </a:lnTo>
                    <a:lnTo>
                      <a:pt x="1009" y="211"/>
                    </a:lnTo>
                    <a:lnTo>
                      <a:pt x="999" y="209"/>
                    </a:lnTo>
                    <a:lnTo>
                      <a:pt x="994" y="213"/>
                    </a:lnTo>
                    <a:lnTo>
                      <a:pt x="992" y="216"/>
                    </a:lnTo>
                    <a:lnTo>
                      <a:pt x="990" y="219"/>
                    </a:lnTo>
                    <a:lnTo>
                      <a:pt x="987" y="219"/>
                    </a:lnTo>
                    <a:lnTo>
                      <a:pt x="986" y="219"/>
                    </a:lnTo>
                    <a:lnTo>
                      <a:pt x="974" y="226"/>
                    </a:lnTo>
                    <a:lnTo>
                      <a:pt x="971" y="229"/>
                    </a:lnTo>
                    <a:lnTo>
                      <a:pt x="966" y="229"/>
                    </a:lnTo>
                    <a:lnTo>
                      <a:pt x="961" y="234"/>
                    </a:lnTo>
                    <a:lnTo>
                      <a:pt x="956" y="234"/>
                    </a:lnTo>
                    <a:lnTo>
                      <a:pt x="952" y="238"/>
                    </a:lnTo>
                    <a:lnTo>
                      <a:pt x="951" y="239"/>
                    </a:lnTo>
                    <a:lnTo>
                      <a:pt x="944" y="239"/>
                    </a:lnTo>
                    <a:lnTo>
                      <a:pt x="941" y="241"/>
                    </a:lnTo>
                    <a:lnTo>
                      <a:pt x="936" y="241"/>
                    </a:lnTo>
                    <a:lnTo>
                      <a:pt x="934" y="243"/>
                    </a:lnTo>
                    <a:lnTo>
                      <a:pt x="931" y="243"/>
                    </a:lnTo>
                    <a:lnTo>
                      <a:pt x="922" y="247"/>
                    </a:lnTo>
                    <a:lnTo>
                      <a:pt x="917" y="251"/>
                    </a:lnTo>
                    <a:lnTo>
                      <a:pt x="912" y="249"/>
                    </a:lnTo>
                    <a:lnTo>
                      <a:pt x="907" y="251"/>
                    </a:lnTo>
                    <a:lnTo>
                      <a:pt x="896" y="252"/>
                    </a:lnTo>
                    <a:lnTo>
                      <a:pt x="891" y="259"/>
                    </a:lnTo>
                    <a:lnTo>
                      <a:pt x="888" y="261"/>
                    </a:lnTo>
                    <a:lnTo>
                      <a:pt x="881" y="261"/>
                    </a:lnTo>
                    <a:lnTo>
                      <a:pt x="878" y="266"/>
                    </a:lnTo>
                    <a:lnTo>
                      <a:pt x="883" y="266"/>
                    </a:lnTo>
                    <a:lnTo>
                      <a:pt x="884" y="267"/>
                    </a:lnTo>
                    <a:lnTo>
                      <a:pt x="881" y="267"/>
                    </a:lnTo>
                    <a:lnTo>
                      <a:pt x="879" y="271"/>
                    </a:lnTo>
                    <a:lnTo>
                      <a:pt x="883" y="272"/>
                    </a:lnTo>
                    <a:lnTo>
                      <a:pt x="881" y="276"/>
                    </a:lnTo>
                    <a:lnTo>
                      <a:pt x="874" y="277"/>
                    </a:lnTo>
                    <a:lnTo>
                      <a:pt x="874" y="279"/>
                    </a:lnTo>
                    <a:lnTo>
                      <a:pt x="879" y="281"/>
                    </a:lnTo>
                    <a:lnTo>
                      <a:pt x="884" y="281"/>
                    </a:lnTo>
                    <a:lnTo>
                      <a:pt x="886" y="277"/>
                    </a:lnTo>
                    <a:lnTo>
                      <a:pt x="889" y="276"/>
                    </a:lnTo>
                    <a:lnTo>
                      <a:pt x="894" y="277"/>
                    </a:lnTo>
                    <a:lnTo>
                      <a:pt x="897" y="284"/>
                    </a:lnTo>
                    <a:lnTo>
                      <a:pt x="897" y="287"/>
                    </a:lnTo>
                    <a:lnTo>
                      <a:pt x="902" y="289"/>
                    </a:lnTo>
                    <a:lnTo>
                      <a:pt x="902" y="289"/>
                    </a:lnTo>
                    <a:close/>
                    <a:moveTo>
                      <a:pt x="1364" y="535"/>
                    </a:moveTo>
                    <a:lnTo>
                      <a:pt x="1366" y="533"/>
                    </a:lnTo>
                    <a:lnTo>
                      <a:pt x="1371" y="535"/>
                    </a:lnTo>
                    <a:lnTo>
                      <a:pt x="1373" y="537"/>
                    </a:lnTo>
                    <a:lnTo>
                      <a:pt x="1369" y="538"/>
                    </a:lnTo>
                    <a:lnTo>
                      <a:pt x="1368" y="538"/>
                    </a:lnTo>
                    <a:lnTo>
                      <a:pt x="1364" y="535"/>
                    </a:lnTo>
                    <a:lnTo>
                      <a:pt x="1364" y="535"/>
                    </a:lnTo>
                    <a:close/>
                    <a:moveTo>
                      <a:pt x="1311" y="440"/>
                    </a:moveTo>
                    <a:lnTo>
                      <a:pt x="1306" y="437"/>
                    </a:lnTo>
                    <a:lnTo>
                      <a:pt x="1303" y="437"/>
                    </a:lnTo>
                    <a:lnTo>
                      <a:pt x="1301" y="439"/>
                    </a:lnTo>
                    <a:lnTo>
                      <a:pt x="1306" y="439"/>
                    </a:lnTo>
                    <a:lnTo>
                      <a:pt x="1308" y="440"/>
                    </a:lnTo>
                    <a:lnTo>
                      <a:pt x="1306" y="442"/>
                    </a:lnTo>
                    <a:lnTo>
                      <a:pt x="1301" y="443"/>
                    </a:lnTo>
                    <a:lnTo>
                      <a:pt x="1298" y="443"/>
                    </a:lnTo>
                    <a:lnTo>
                      <a:pt x="1301" y="448"/>
                    </a:lnTo>
                    <a:lnTo>
                      <a:pt x="1301" y="448"/>
                    </a:lnTo>
                    <a:lnTo>
                      <a:pt x="1301" y="450"/>
                    </a:lnTo>
                    <a:lnTo>
                      <a:pt x="1296" y="448"/>
                    </a:lnTo>
                    <a:lnTo>
                      <a:pt x="1291" y="450"/>
                    </a:lnTo>
                    <a:lnTo>
                      <a:pt x="1288" y="453"/>
                    </a:lnTo>
                    <a:lnTo>
                      <a:pt x="1285" y="457"/>
                    </a:lnTo>
                    <a:lnTo>
                      <a:pt x="1285" y="458"/>
                    </a:lnTo>
                    <a:lnTo>
                      <a:pt x="1285" y="460"/>
                    </a:lnTo>
                    <a:lnTo>
                      <a:pt x="1286" y="460"/>
                    </a:lnTo>
                    <a:lnTo>
                      <a:pt x="1286" y="462"/>
                    </a:lnTo>
                    <a:lnTo>
                      <a:pt x="1285" y="465"/>
                    </a:lnTo>
                    <a:lnTo>
                      <a:pt x="1286" y="465"/>
                    </a:lnTo>
                    <a:lnTo>
                      <a:pt x="1289" y="462"/>
                    </a:lnTo>
                    <a:lnTo>
                      <a:pt x="1291" y="463"/>
                    </a:lnTo>
                    <a:lnTo>
                      <a:pt x="1289" y="467"/>
                    </a:lnTo>
                    <a:lnTo>
                      <a:pt x="1289" y="470"/>
                    </a:lnTo>
                    <a:lnTo>
                      <a:pt x="1293" y="472"/>
                    </a:lnTo>
                    <a:lnTo>
                      <a:pt x="1294" y="470"/>
                    </a:lnTo>
                    <a:lnTo>
                      <a:pt x="1296" y="472"/>
                    </a:lnTo>
                    <a:lnTo>
                      <a:pt x="1296" y="475"/>
                    </a:lnTo>
                    <a:lnTo>
                      <a:pt x="1298" y="475"/>
                    </a:lnTo>
                    <a:lnTo>
                      <a:pt x="1301" y="473"/>
                    </a:lnTo>
                    <a:lnTo>
                      <a:pt x="1303" y="473"/>
                    </a:lnTo>
                    <a:lnTo>
                      <a:pt x="1303" y="478"/>
                    </a:lnTo>
                    <a:lnTo>
                      <a:pt x="1304" y="482"/>
                    </a:lnTo>
                    <a:lnTo>
                      <a:pt x="1308" y="480"/>
                    </a:lnTo>
                    <a:lnTo>
                      <a:pt x="1309" y="485"/>
                    </a:lnTo>
                    <a:lnTo>
                      <a:pt x="1314" y="485"/>
                    </a:lnTo>
                    <a:lnTo>
                      <a:pt x="1319" y="488"/>
                    </a:lnTo>
                    <a:lnTo>
                      <a:pt x="1324" y="488"/>
                    </a:lnTo>
                    <a:lnTo>
                      <a:pt x="1326" y="488"/>
                    </a:lnTo>
                    <a:lnTo>
                      <a:pt x="1328" y="488"/>
                    </a:lnTo>
                    <a:lnTo>
                      <a:pt x="1326" y="485"/>
                    </a:lnTo>
                    <a:lnTo>
                      <a:pt x="1329" y="483"/>
                    </a:lnTo>
                    <a:lnTo>
                      <a:pt x="1333" y="478"/>
                    </a:lnTo>
                    <a:lnTo>
                      <a:pt x="1331" y="473"/>
                    </a:lnTo>
                    <a:lnTo>
                      <a:pt x="1334" y="467"/>
                    </a:lnTo>
                    <a:lnTo>
                      <a:pt x="1336" y="465"/>
                    </a:lnTo>
                    <a:lnTo>
                      <a:pt x="1339" y="458"/>
                    </a:lnTo>
                    <a:lnTo>
                      <a:pt x="1339" y="453"/>
                    </a:lnTo>
                    <a:lnTo>
                      <a:pt x="1341" y="452"/>
                    </a:lnTo>
                    <a:lnTo>
                      <a:pt x="1339" y="447"/>
                    </a:lnTo>
                    <a:lnTo>
                      <a:pt x="1336" y="443"/>
                    </a:lnTo>
                    <a:lnTo>
                      <a:pt x="1336" y="440"/>
                    </a:lnTo>
                    <a:lnTo>
                      <a:pt x="1333" y="437"/>
                    </a:lnTo>
                    <a:lnTo>
                      <a:pt x="1333" y="434"/>
                    </a:lnTo>
                    <a:lnTo>
                      <a:pt x="1326" y="430"/>
                    </a:lnTo>
                    <a:lnTo>
                      <a:pt x="1321" y="434"/>
                    </a:lnTo>
                    <a:lnTo>
                      <a:pt x="1318" y="432"/>
                    </a:lnTo>
                    <a:lnTo>
                      <a:pt x="1311" y="432"/>
                    </a:lnTo>
                    <a:lnTo>
                      <a:pt x="1309" y="434"/>
                    </a:lnTo>
                    <a:lnTo>
                      <a:pt x="1313" y="437"/>
                    </a:lnTo>
                    <a:lnTo>
                      <a:pt x="1313" y="440"/>
                    </a:lnTo>
                    <a:lnTo>
                      <a:pt x="1311" y="440"/>
                    </a:lnTo>
                    <a:lnTo>
                      <a:pt x="1311" y="440"/>
                    </a:lnTo>
                    <a:close/>
                    <a:moveTo>
                      <a:pt x="1343" y="405"/>
                    </a:moveTo>
                    <a:lnTo>
                      <a:pt x="1339" y="404"/>
                    </a:lnTo>
                    <a:lnTo>
                      <a:pt x="1339" y="402"/>
                    </a:lnTo>
                    <a:lnTo>
                      <a:pt x="1344" y="400"/>
                    </a:lnTo>
                    <a:lnTo>
                      <a:pt x="1344" y="400"/>
                    </a:lnTo>
                    <a:lnTo>
                      <a:pt x="1343" y="405"/>
                    </a:lnTo>
                    <a:lnTo>
                      <a:pt x="1343" y="405"/>
                    </a:lnTo>
                    <a:close/>
                    <a:moveTo>
                      <a:pt x="1336" y="427"/>
                    </a:moveTo>
                    <a:lnTo>
                      <a:pt x="1336" y="424"/>
                    </a:lnTo>
                    <a:lnTo>
                      <a:pt x="1334" y="422"/>
                    </a:lnTo>
                    <a:lnTo>
                      <a:pt x="1334" y="420"/>
                    </a:lnTo>
                    <a:lnTo>
                      <a:pt x="1336" y="419"/>
                    </a:lnTo>
                    <a:lnTo>
                      <a:pt x="1336" y="414"/>
                    </a:lnTo>
                    <a:lnTo>
                      <a:pt x="1336" y="412"/>
                    </a:lnTo>
                    <a:lnTo>
                      <a:pt x="1343" y="412"/>
                    </a:lnTo>
                    <a:lnTo>
                      <a:pt x="1341" y="422"/>
                    </a:lnTo>
                    <a:lnTo>
                      <a:pt x="1338" y="425"/>
                    </a:lnTo>
                    <a:lnTo>
                      <a:pt x="1338" y="425"/>
                    </a:lnTo>
                    <a:lnTo>
                      <a:pt x="1336" y="427"/>
                    </a:lnTo>
                    <a:lnTo>
                      <a:pt x="1336" y="427"/>
                    </a:lnTo>
                    <a:close/>
                    <a:moveTo>
                      <a:pt x="1303" y="417"/>
                    </a:moveTo>
                    <a:lnTo>
                      <a:pt x="1301" y="415"/>
                    </a:lnTo>
                    <a:lnTo>
                      <a:pt x="1303" y="414"/>
                    </a:lnTo>
                    <a:lnTo>
                      <a:pt x="1308" y="414"/>
                    </a:lnTo>
                    <a:lnTo>
                      <a:pt x="1309" y="414"/>
                    </a:lnTo>
                    <a:lnTo>
                      <a:pt x="1306" y="415"/>
                    </a:lnTo>
                    <a:lnTo>
                      <a:pt x="1304" y="417"/>
                    </a:lnTo>
                    <a:lnTo>
                      <a:pt x="1303" y="417"/>
                    </a:lnTo>
                    <a:lnTo>
                      <a:pt x="1303" y="417"/>
                    </a:lnTo>
                    <a:close/>
                    <a:moveTo>
                      <a:pt x="1294" y="424"/>
                    </a:moveTo>
                    <a:lnTo>
                      <a:pt x="1293" y="422"/>
                    </a:lnTo>
                    <a:lnTo>
                      <a:pt x="1296" y="420"/>
                    </a:lnTo>
                    <a:lnTo>
                      <a:pt x="1298" y="420"/>
                    </a:lnTo>
                    <a:lnTo>
                      <a:pt x="1296" y="422"/>
                    </a:lnTo>
                    <a:lnTo>
                      <a:pt x="1294" y="424"/>
                    </a:lnTo>
                    <a:lnTo>
                      <a:pt x="1294" y="424"/>
                    </a:lnTo>
                    <a:close/>
                    <a:moveTo>
                      <a:pt x="1301" y="434"/>
                    </a:moveTo>
                    <a:lnTo>
                      <a:pt x="1301" y="430"/>
                    </a:lnTo>
                    <a:lnTo>
                      <a:pt x="1299" y="429"/>
                    </a:lnTo>
                    <a:lnTo>
                      <a:pt x="1301" y="425"/>
                    </a:lnTo>
                    <a:lnTo>
                      <a:pt x="1303" y="425"/>
                    </a:lnTo>
                    <a:lnTo>
                      <a:pt x="1304" y="427"/>
                    </a:lnTo>
                    <a:lnTo>
                      <a:pt x="1306" y="430"/>
                    </a:lnTo>
                    <a:lnTo>
                      <a:pt x="1303" y="432"/>
                    </a:lnTo>
                    <a:lnTo>
                      <a:pt x="1301" y="434"/>
                    </a:lnTo>
                    <a:lnTo>
                      <a:pt x="1301" y="434"/>
                    </a:lnTo>
                    <a:close/>
                    <a:moveTo>
                      <a:pt x="1291" y="437"/>
                    </a:moveTo>
                    <a:lnTo>
                      <a:pt x="1288" y="435"/>
                    </a:lnTo>
                    <a:lnTo>
                      <a:pt x="1288" y="430"/>
                    </a:lnTo>
                    <a:lnTo>
                      <a:pt x="1289" y="429"/>
                    </a:lnTo>
                    <a:lnTo>
                      <a:pt x="1291" y="427"/>
                    </a:lnTo>
                    <a:lnTo>
                      <a:pt x="1294" y="427"/>
                    </a:lnTo>
                    <a:lnTo>
                      <a:pt x="1296" y="429"/>
                    </a:lnTo>
                    <a:lnTo>
                      <a:pt x="1298" y="429"/>
                    </a:lnTo>
                    <a:lnTo>
                      <a:pt x="1298" y="430"/>
                    </a:lnTo>
                    <a:lnTo>
                      <a:pt x="1298" y="434"/>
                    </a:lnTo>
                    <a:lnTo>
                      <a:pt x="1294" y="435"/>
                    </a:lnTo>
                    <a:lnTo>
                      <a:pt x="1293" y="437"/>
                    </a:lnTo>
                    <a:lnTo>
                      <a:pt x="1291" y="437"/>
                    </a:lnTo>
                    <a:lnTo>
                      <a:pt x="1291" y="437"/>
                    </a:lnTo>
                    <a:close/>
                    <a:moveTo>
                      <a:pt x="1278" y="439"/>
                    </a:moveTo>
                    <a:lnTo>
                      <a:pt x="1278" y="435"/>
                    </a:lnTo>
                    <a:lnTo>
                      <a:pt x="1280" y="435"/>
                    </a:lnTo>
                    <a:lnTo>
                      <a:pt x="1281" y="437"/>
                    </a:lnTo>
                    <a:lnTo>
                      <a:pt x="1280" y="439"/>
                    </a:lnTo>
                    <a:lnTo>
                      <a:pt x="1278" y="439"/>
                    </a:lnTo>
                    <a:lnTo>
                      <a:pt x="1278" y="439"/>
                    </a:lnTo>
                    <a:close/>
                    <a:moveTo>
                      <a:pt x="1228" y="445"/>
                    </a:moveTo>
                    <a:lnTo>
                      <a:pt x="1226" y="442"/>
                    </a:lnTo>
                    <a:lnTo>
                      <a:pt x="1221" y="443"/>
                    </a:lnTo>
                    <a:lnTo>
                      <a:pt x="1220" y="440"/>
                    </a:lnTo>
                    <a:lnTo>
                      <a:pt x="1220" y="437"/>
                    </a:lnTo>
                    <a:lnTo>
                      <a:pt x="1220" y="435"/>
                    </a:lnTo>
                    <a:lnTo>
                      <a:pt x="1220" y="432"/>
                    </a:lnTo>
                    <a:lnTo>
                      <a:pt x="1221" y="429"/>
                    </a:lnTo>
                    <a:lnTo>
                      <a:pt x="1223" y="429"/>
                    </a:lnTo>
                    <a:lnTo>
                      <a:pt x="1226" y="432"/>
                    </a:lnTo>
                    <a:lnTo>
                      <a:pt x="1228" y="430"/>
                    </a:lnTo>
                    <a:lnTo>
                      <a:pt x="1225" y="429"/>
                    </a:lnTo>
                    <a:lnTo>
                      <a:pt x="1226" y="425"/>
                    </a:lnTo>
                    <a:lnTo>
                      <a:pt x="1223" y="425"/>
                    </a:lnTo>
                    <a:lnTo>
                      <a:pt x="1221" y="422"/>
                    </a:lnTo>
                    <a:lnTo>
                      <a:pt x="1221" y="420"/>
                    </a:lnTo>
                    <a:lnTo>
                      <a:pt x="1220" y="419"/>
                    </a:lnTo>
                    <a:lnTo>
                      <a:pt x="1221" y="419"/>
                    </a:lnTo>
                    <a:lnTo>
                      <a:pt x="1225" y="420"/>
                    </a:lnTo>
                    <a:lnTo>
                      <a:pt x="1225" y="419"/>
                    </a:lnTo>
                    <a:lnTo>
                      <a:pt x="1225" y="417"/>
                    </a:lnTo>
                    <a:lnTo>
                      <a:pt x="1228" y="415"/>
                    </a:lnTo>
                    <a:lnTo>
                      <a:pt x="1231" y="417"/>
                    </a:lnTo>
                    <a:lnTo>
                      <a:pt x="1238" y="419"/>
                    </a:lnTo>
                    <a:lnTo>
                      <a:pt x="1241" y="417"/>
                    </a:lnTo>
                    <a:lnTo>
                      <a:pt x="1238" y="415"/>
                    </a:lnTo>
                    <a:lnTo>
                      <a:pt x="1235" y="415"/>
                    </a:lnTo>
                    <a:lnTo>
                      <a:pt x="1236" y="414"/>
                    </a:lnTo>
                    <a:lnTo>
                      <a:pt x="1245" y="414"/>
                    </a:lnTo>
                    <a:lnTo>
                      <a:pt x="1250" y="410"/>
                    </a:lnTo>
                    <a:lnTo>
                      <a:pt x="1255" y="410"/>
                    </a:lnTo>
                    <a:lnTo>
                      <a:pt x="1260" y="412"/>
                    </a:lnTo>
                    <a:lnTo>
                      <a:pt x="1265" y="409"/>
                    </a:lnTo>
                    <a:lnTo>
                      <a:pt x="1261" y="407"/>
                    </a:lnTo>
                    <a:lnTo>
                      <a:pt x="1241" y="404"/>
                    </a:lnTo>
                    <a:lnTo>
                      <a:pt x="1236" y="404"/>
                    </a:lnTo>
                    <a:lnTo>
                      <a:pt x="1233" y="404"/>
                    </a:lnTo>
                    <a:lnTo>
                      <a:pt x="1226" y="404"/>
                    </a:lnTo>
                    <a:lnTo>
                      <a:pt x="1221" y="402"/>
                    </a:lnTo>
                    <a:lnTo>
                      <a:pt x="1218" y="402"/>
                    </a:lnTo>
                    <a:lnTo>
                      <a:pt x="1215" y="400"/>
                    </a:lnTo>
                    <a:lnTo>
                      <a:pt x="1211" y="400"/>
                    </a:lnTo>
                    <a:lnTo>
                      <a:pt x="1210" y="402"/>
                    </a:lnTo>
                    <a:lnTo>
                      <a:pt x="1206" y="400"/>
                    </a:lnTo>
                    <a:lnTo>
                      <a:pt x="1203" y="402"/>
                    </a:lnTo>
                    <a:lnTo>
                      <a:pt x="1201" y="400"/>
                    </a:lnTo>
                    <a:lnTo>
                      <a:pt x="1201" y="395"/>
                    </a:lnTo>
                    <a:lnTo>
                      <a:pt x="1205" y="395"/>
                    </a:lnTo>
                    <a:lnTo>
                      <a:pt x="1208" y="394"/>
                    </a:lnTo>
                    <a:lnTo>
                      <a:pt x="1211" y="395"/>
                    </a:lnTo>
                    <a:lnTo>
                      <a:pt x="1213" y="394"/>
                    </a:lnTo>
                    <a:lnTo>
                      <a:pt x="1211" y="392"/>
                    </a:lnTo>
                    <a:lnTo>
                      <a:pt x="1213" y="389"/>
                    </a:lnTo>
                    <a:lnTo>
                      <a:pt x="1216" y="387"/>
                    </a:lnTo>
                    <a:lnTo>
                      <a:pt x="1221" y="387"/>
                    </a:lnTo>
                    <a:lnTo>
                      <a:pt x="1223" y="385"/>
                    </a:lnTo>
                    <a:lnTo>
                      <a:pt x="1223" y="389"/>
                    </a:lnTo>
                    <a:lnTo>
                      <a:pt x="1226" y="390"/>
                    </a:lnTo>
                    <a:lnTo>
                      <a:pt x="1226" y="397"/>
                    </a:lnTo>
                    <a:lnTo>
                      <a:pt x="1228" y="397"/>
                    </a:lnTo>
                    <a:lnTo>
                      <a:pt x="1230" y="395"/>
                    </a:lnTo>
                    <a:lnTo>
                      <a:pt x="1230" y="390"/>
                    </a:lnTo>
                    <a:lnTo>
                      <a:pt x="1226" y="389"/>
                    </a:lnTo>
                    <a:lnTo>
                      <a:pt x="1228" y="384"/>
                    </a:lnTo>
                    <a:lnTo>
                      <a:pt x="1233" y="382"/>
                    </a:lnTo>
                    <a:lnTo>
                      <a:pt x="1233" y="380"/>
                    </a:lnTo>
                    <a:lnTo>
                      <a:pt x="1230" y="379"/>
                    </a:lnTo>
                    <a:lnTo>
                      <a:pt x="1231" y="374"/>
                    </a:lnTo>
                    <a:lnTo>
                      <a:pt x="1236" y="372"/>
                    </a:lnTo>
                    <a:lnTo>
                      <a:pt x="1236" y="369"/>
                    </a:lnTo>
                    <a:lnTo>
                      <a:pt x="1241" y="367"/>
                    </a:lnTo>
                    <a:lnTo>
                      <a:pt x="1240" y="364"/>
                    </a:lnTo>
                    <a:lnTo>
                      <a:pt x="1236" y="365"/>
                    </a:lnTo>
                    <a:lnTo>
                      <a:pt x="1235" y="364"/>
                    </a:lnTo>
                    <a:lnTo>
                      <a:pt x="1235" y="362"/>
                    </a:lnTo>
                    <a:lnTo>
                      <a:pt x="1240" y="359"/>
                    </a:lnTo>
                    <a:lnTo>
                      <a:pt x="1241" y="355"/>
                    </a:lnTo>
                    <a:lnTo>
                      <a:pt x="1246" y="354"/>
                    </a:lnTo>
                    <a:lnTo>
                      <a:pt x="1248" y="355"/>
                    </a:lnTo>
                    <a:lnTo>
                      <a:pt x="1248" y="360"/>
                    </a:lnTo>
                    <a:lnTo>
                      <a:pt x="1251" y="362"/>
                    </a:lnTo>
                    <a:lnTo>
                      <a:pt x="1251" y="365"/>
                    </a:lnTo>
                    <a:lnTo>
                      <a:pt x="1250" y="367"/>
                    </a:lnTo>
                    <a:lnTo>
                      <a:pt x="1251" y="370"/>
                    </a:lnTo>
                    <a:lnTo>
                      <a:pt x="1255" y="372"/>
                    </a:lnTo>
                    <a:lnTo>
                      <a:pt x="1255" y="385"/>
                    </a:lnTo>
                    <a:lnTo>
                      <a:pt x="1255" y="389"/>
                    </a:lnTo>
                    <a:lnTo>
                      <a:pt x="1255" y="390"/>
                    </a:lnTo>
                    <a:lnTo>
                      <a:pt x="1260" y="394"/>
                    </a:lnTo>
                    <a:lnTo>
                      <a:pt x="1263" y="390"/>
                    </a:lnTo>
                    <a:lnTo>
                      <a:pt x="1261" y="387"/>
                    </a:lnTo>
                    <a:lnTo>
                      <a:pt x="1263" y="380"/>
                    </a:lnTo>
                    <a:lnTo>
                      <a:pt x="1266" y="380"/>
                    </a:lnTo>
                    <a:lnTo>
                      <a:pt x="1266" y="377"/>
                    </a:lnTo>
                    <a:lnTo>
                      <a:pt x="1260" y="372"/>
                    </a:lnTo>
                    <a:lnTo>
                      <a:pt x="1260" y="370"/>
                    </a:lnTo>
                    <a:lnTo>
                      <a:pt x="1265" y="370"/>
                    </a:lnTo>
                    <a:lnTo>
                      <a:pt x="1268" y="372"/>
                    </a:lnTo>
                    <a:lnTo>
                      <a:pt x="1268" y="369"/>
                    </a:lnTo>
                    <a:lnTo>
                      <a:pt x="1263" y="365"/>
                    </a:lnTo>
                    <a:lnTo>
                      <a:pt x="1261" y="359"/>
                    </a:lnTo>
                    <a:lnTo>
                      <a:pt x="1263" y="357"/>
                    </a:lnTo>
                    <a:lnTo>
                      <a:pt x="1263" y="350"/>
                    </a:lnTo>
                    <a:lnTo>
                      <a:pt x="1266" y="349"/>
                    </a:lnTo>
                    <a:lnTo>
                      <a:pt x="1270" y="349"/>
                    </a:lnTo>
                    <a:lnTo>
                      <a:pt x="1271" y="347"/>
                    </a:lnTo>
                    <a:lnTo>
                      <a:pt x="1276" y="347"/>
                    </a:lnTo>
                    <a:lnTo>
                      <a:pt x="1276" y="347"/>
                    </a:lnTo>
                    <a:lnTo>
                      <a:pt x="1281" y="344"/>
                    </a:lnTo>
                    <a:lnTo>
                      <a:pt x="1281" y="344"/>
                    </a:lnTo>
                    <a:lnTo>
                      <a:pt x="1285" y="344"/>
                    </a:lnTo>
                    <a:lnTo>
                      <a:pt x="1286" y="347"/>
                    </a:lnTo>
                    <a:lnTo>
                      <a:pt x="1289" y="349"/>
                    </a:lnTo>
                    <a:lnTo>
                      <a:pt x="1293" y="349"/>
                    </a:lnTo>
                    <a:lnTo>
                      <a:pt x="1294" y="350"/>
                    </a:lnTo>
                    <a:lnTo>
                      <a:pt x="1293" y="359"/>
                    </a:lnTo>
                    <a:lnTo>
                      <a:pt x="1289" y="362"/>
                    </a:lnTo>
                    <a:lnTo>
                      <a:pt x="1291" y="365"/>
                    </a:lnTo>
                    <a:lnTo>
                      <a:pt x="1293" y="365"/>
                    </a:lnTo>
                    <a:lnTo>
                      <a:pt x="1294" y="364"/>
                    </a:lnTo>
                    <a:lnTo>
                      <a:pt x="1298" y="364"/>
                    </a:lnTo>
                    <a:lnTo>
                      <a:pt x="1299" y="362"/>
                    </a:lnTo>
                    <a:lnTo>
                      <a:pt x="1299" y="355"/>
                    </a:lnTo>
                    <a:lnTo>
                      <a:pt x="1303" y="352"/>
                    </a:lnTo>
                    <a:lnTo>
                      <a:pt x="1308" y="355"/>
                    </a:lnTo>
                    <a:lnTo>
                      <a:pt x="1311" y="354"/>
                    </a:lnTo>
                    <a:lnTo>
                      <a:pt x="1309" y="350"/>
                    </a:lnTo>
                    <a:lnTo>
                      <a:pt x="1309" y="349"/>
                    </a:lnTo>
                    <a:lnTo>
                      <a:pt x="1313" y="349"/>
                    </a:lnTo>
                    <a:lnTo>
                      <a:pt x="1314" y="352"/>
                    </a:lnTo>
                    <a:lnTo>
                      <a:pt x="1313" y="355"/>
                    </a:lnTo>
                    <a:lnTo>
                      <a:pt x="1314" y="357"/>
                    </a:lnTo>
                    <a:lnTo>
                      <a:pt x="1313" y="359"/>
                    </a:lnTo>
                    <a:lnTo>
                      <a:pt x="1311" y="359"/>
                    </a:lnTo>
                    <a:lnTo>
                      <a:pt x="1313" y="362"/>
                    </a:lnTo>
                    <a:lnTo>
                      <a:pt x="1318" y="364"/>
                    </a:lnTo>
                    <a:lnTo>
                      <a:pt x="1319" y="367"/>
                    </a:lnTo>
                    <a:lnTo>
                      <a:pt x="1318" y="372"/>
                    </a:lnTo>
                    <a:lnTo>
                      <a:pt x="1314" y="375"/>
                    </a:lnTo>
                    <a:lnTo>
                      <a:pt x="1309" y="382"/>
                    </a:lnTo>
                    <a:lnTo>
                      <a:pt x="1309" y="385"/>
                    </a:lnTo>
                    <a:lnTo>
                      <a:pt x="1309" y="389"/>
                    </a:lnTo>
                    <a:lnTo>
                      <a:pt x="1304" y="392"/>
                    </a:lnTo>
                    <a:lnTo>
                      <a:pt x="1299" y="397"/>
                    </a:lnTo>
                    <a:lnTo>
                      <a:pt x="1298" y="399"/>
                    </a:lnTo>
                    <a:lnTo>
                      <a:pt x="1293" y="404"/>
                    </a:lnTo>
                    <a:lnTo>
                      <a:pt x="1293" y="405"/>
                    </a:lnTo>
                    <a:lnTo>
                      <a:pt x="1291" y="410"/>
                    </a:lnTo>
                    <a:lnTo>
                      <a:pt x="1288" y="410"/>
                    </a:lnTo>
                    <a:lnTo>
                      <a:pt x="1286" y="409"/>
                    </a:lnTo>
                    <a:lnTo>
                      <a:pt x="1283" y="410"/>
                    </a:lnTo>
                    <a:lnTo>
                      <a:pt x="1283" y="414"/>
                    </a:lnTo>
                    <a:lnTo>
                      <a:pt x="1289" y="415"/>
                    </a:lnTo>
                    <a:lnTo>
                      <a:pt x="1289" y="419"/>
                    </a:lnTo>
                    <a:lnTo>
                      <a:pt x="1283" y="425"/>
                    </a:lnTo>
                    <a:lnTo>
                      <a:pt x="1281" y="427"/>
                    </a:lnTo>
                    <a:lnTo>
                      <a:pt x="1281" y="425"/>
                    </a:lnTo>
                    <a:lnTo>
                      <a:pt x="1281" y="422"/>
                    </a:lnTo>
                    <a:lnTo>
                      <a:pt x="1278" y="420"/>
                    </a:lnTo>
                    <a:lnTo>
                      <a:pt x="1276" y="422"/>
                    </a:lnTo>
                    <a:lnTo>
                      <a:pt x="1275" y="425"/>
                    </a:lnTo>
                    <a:lnTo>
                      <a:pt x="1273" y="427"/>
                    </a:lnTo>
                    <a:lnTo>
                      <a:pt x="1270" y="430"/>
                    </a:lnTo>
                    <a:lnTo>
                      <a:pt x="1265" y="430"/>
                    </a:lnTo>
                    <a:lnTo>
                      <a:pt x="1263" y="434"/>
                    </a:lnTo>
                    <a:lnTo>
                      <a:pt x="1266" y="435"/>
                    </a:lnTo>
                    <a:lnTo>
                      <a:pt x="1270" y="435"/>
                    </a:lnTo>
                    <a:lnTo>
                      <a:pt x="1270" y="437"/>
                    </a:lnTo>
                    <a:lnTo>
                      <a:pt x="1268" y="440"/>
                    </a:lnTo>
                    <a:lnTo>
                      <a:pt x="1268" y="442"/>
                    </a:lnTo>
                    <a:lnTo>
                      <a:pt x="1268" y="445"/>
                    </a:lnTo>
                    <a:lnTo>
                      <a:pt x="1266" y="447"/>
                    </a:lnTo>
                    <a:lnTo>
                      <a:pt x="1263" y="443"/>
                    </a:lnTo>
                    <a:lnTo>
                      <a:pt x="1263" y="439"/>
                    </a:lnTo>
                    <a:lnTo>
                      <a:pt x="1261" y="437"/>
                    </a:lnTo>
                    <a:lnTo>
                      <a:pt x="1260" y="439"/>
                    </a:lnTo>
                    <a:lnTo>
                      <a:pt x="1260" y="442"/>
                    </a:lnTo>
                    <a:lnTo>
                      <a:pt x="1261" y="445"/>
                    </a:lnTo>
                    <a:lnTo>
                      <a:pt x="1256" y="448"/>
                    </a:lnTo>
                    <a:lnTo>
                      <a:pt x="1245" y="448"/>
                    </a:lnTo>
                    <a:lnTo>
                      <a:pt x="1245" y="445"/>
                    </a:lnTo>
                    <a:lnTo>
                      <a:pt x="1243" y="443"/>
                    </a:lnTo>
                    <a:lnTo>
                      <a:pt x="1240" y="445"/>
                    </a:lnTo>
                    <a:lnTo>
                      <a:pt x="1235" y="445"/>
                    </a:lnTo>
                    <a:lnTo>
                      <a:pt x="1235" y="443"/>
                    </a:lnTo>
                    <a:lnTo>
                      <a:pt x="1238" y="439"/>
                    </a:lnTo>
                    <a:lnTo>
                      <a:pt x="1233" y="442"/>
                    </a:lnTo>
                    <a:lnTo>
                      <a:pt x="1231" y="443"/>
                    </a:lnTo>
                    <a:lnTo>
                      <a:pt x="1228" y="445"/>
                    </a:lnTo>
                    <a:lnTo>
                      <a:pt x="1228" y="445"/>
                    </a:lnTo>
                    <a:close/>
                    <a:moveTo>
                      <a:pt x="914" y="326"/>
                    </a:moveTo>
                    <a:lnTo>
                      <a:pt x="912" y="324"/>
                    </a:lnTo>
                    <a:lnTo>
                      <a:pt x="914" y="319"/>
                    </a:lnTo>
                    <a:lnTo>
                      <a:pt x="924" y="311"/>
                    </a:lnTo>
                    <a:lnTo>
                      <a:pt x="931" y="309"/>
                    </a:lnTo>
                    <a:lnTo>
                      <a:pt x="934" y="307"/>
                    </a:lnTo>
                    <a:lnTo>
                      <a:pt x="937" y="306"/>
                    </a:lnTo>
                    <a:lnTo>
                      <a:pt x="944" y="302"/>
                    </a:lnTo>
                    <a:lnTo>
                      <a:pt x="951" y="301"/>
                    </a:lnTo>
                    <a:lnTo>
                      <a:pt x="954" y="299"/>
                    </a:lnTo>
                    <a:lnTo>
                      <a:pt x="957" y="299"/>
                    </a:lnTo>
                    <a:lnTo>
                      <a:pt x="966" y="297"/>
                    </a:lnTo>
                    <a:lnTo>
                      <a:pt x="967" y="297"/>
                    </a:lnTo>
                    <a:lnTo>
                      <a:pt x="966" y="301"/>
                    </a:lnTo>
                    <a:lnTo>
                      <a:pt x="959" y="306"/>
                    </a:lnTo>
                    <a:lnTo>
                      <a:pt x="951" y="311"/>
                    </a:lnTo>
                    <a:lnTo>
                      <a:pt x="937" y="321"/>
                    </a:lnTo>
                    <a:lnTo>
                      <a:pt x="932" y="326"/>
                    </a:lnTo>
                    <a:lnTo>
                      <a:pt x="929" y="327"/>
                    </a:lnTo>
                    <a:lnTo>
                      <a:pt x="926" y="327"/>
                    </a:lnTo>
                    <a:lnTo>
                      <a:pt x="924" y="329"/>
                    </a:lnTo>
                    <a:lnTo>
                      <a:pt x="921" y="331"/>
                    </a:lnTo>
                    <a:lnTo>
                      <a:pt x="919" y="326"/>
                    </a:lnTo>
                    <a:lnTo>
                      <a:pt x="916" y="324"/>
                    </a:lnTo>
                    <a:lnTo>
                      <a:pt x="914" y="326"/>
                    </a:lnTo>
                    <a:lnTo>
                      <a:pt x="914" y="326"/>
                    </a:lnTo>
                    <a:close/>
                    <a:moveTo>
                      <a:pt x="1147" y="414"/>
                    </a:moveTo>
                    <a:lnTo>
                      <a:pt x="1147" y="412"/>
                    </a:lnTo>
                    <a:lnTo>
                      <a:pt x="1147" y="412"/>
                    </a:lnTo>
                    <a:lnTo>
                      <a:pt x="1152" y="410"/>
                    </a:lnTo>
                    <a:lnTo>
                      <a:pt x="1153" y="407"/>
                    </a:lnTo>
                    <a:lnTo>
                      <a:pt x="1153" y="404"/>
                    </a:lnTo>
                    <a:lnTo>
                      <a:pt x="1162" y="400"/>
                    </a:lnTo>
                    <a:lnTo>
                      <a:pt x="1162" y="399"/>
                    </a:lnTo>
                    <a:lnTo>
                      <a:pt x="1167" y="399"/>
                    </a:lnTo>
                    <a:lnTo>
                      <a:pt x="1167" y="404"/>
                    </a:lnTo>
                    <a:lnTo>
                      <a:pt x="1168" y="405"/>
                    </a:lnTo>
                    <a:lnTo>
                      <a:pt x="1168" y="412"/>
                    </a:lnTo>
                    <a:lnTo>
                      <a:pt x="1167" y="415"/>
                    </a:lnTo>
                    <a:lnTo>
                      <a:pt x="1162" y="419"/>
                    </a:lnTo>
                    <a:lnTo>
                      <a:pt x="1158" y="419"/>
                    </a:lnTo>
                    <a:lnTo>
                      <a:pt x="1155" y="420"/>
                    </a:lnTo>
                    <a:lnTo>
                      <a:pt x="1152" y="420"/>
                    </a:lnTo>
                    <a:lnTo>
                      <a:pt x="1150" y="417"/>
                    </a:lnTo>
                    <a:lnTo>
                      <a:pt x="1147" y="414"/>
                    </a:lnTo>
                    <a:lnTo>
                      <a:pt x="1147" y="414"/>
                    </a:lnTo>
                    <a:close/>
                    <a:moveTo>
                      <a:pt x="961" y="409"/>
                    </a:moveTo>
                    <a:lnTo>
                      <a:pt x="962" y="404"/>
                    </a:lnTo>
                    <a:lnTo>
                      <a:pt x="961" y="400"/>
                    </a:lnTo>
                    <a:lnTo>
                      <a:pt x="962" y="394"/>
                    </a:lnTo>
                    <a:lnTo>
                      <a:pt x="969" y="392"/>
                    </a:lnTo>
                    <a:lnTo>
                      <a:pt x="977" y="394"/>
                    </a:lnTo>
                    <a:lnTo>
                      <a:pt x="981" y="392"/>
                    </a:lnTo>
                    <a:lnTo>
                      <a:pt x="986" y="392"/>
                    </a:lnTo>
                    <a:lnTo>
                      <a:pt x="990" y="392"/>
                    </a:lnTo>
                    <a:lnTo>
                      <a:pt x="997" y="389"/>
                    </a:lnTo>
                    <a:lnTo>
                      <a:pt x="1004" y="389"/>
                    </a:lnTo>
                    <a:lnTo>
                      <a:pt x="1012" y="392"/>
                    </a:lnTo>
                    <a:lnTo>
                      <a:pt x="1017" y="392"/>
                    </a:lnTo>
                    <a:lnTo>
                      <a:pt x="1020" y="392"/>
                    </a:lnTo>
                    <a:lnTo>
                      <a:pt x="1024" y="390"/>
                    </a:lnTo>
                    <a:lnTo>
                      <a:pt x="1037" y="389"/>
                    </a:lnTo>
                    <a:lnTo>
                      <a:pt x="1037" y="387"/>
                    </a:lnTo>
                    <a:lnTo>
                      <a:pt x="1040" y="384"/>
                    </a:lnTo>
                    <a:lnTo>
                      <a:pt x="1039" y="382"/>
                    </a:lnTo>
                    <a:lnTo>
                      <a:pt x="1035" y="385"/>
                    </a:lnTo>
                    <a:lnTo>
                      <a:pt x="1029" y="385"/>
                    </a:lnTo>
                    <a:lnTo>
                      <a:pt x="1029" y="382"/>
                    </a:lnTo>
                    <a:lnTo>
                      <a:pt x="1020" y="385"/>
                    </a:lnTo>
                    <a:lnTo>
                      <a:pt x="1015" y="385"/>
                    </a:lnTo>
                    <a:lnTo>
                      <a:pt x="1015" y="382"/>
                    </a:lnTo>
                    <a:lnTo>
                      <a:pt x="1012" y="380"/>
                    </a:lnTo>
                    <a:lnTo>
                      <a:pt x="1009" y="382"/>
                    </a:lnTo>
                    <a:lnTo>
                      <a:pt x="1004" y="384"/>
                    </a:lnTo>
                    <a:lnTo>
                      <a:pt x="999" y="384"/>
                    </a:lnTo>
                    <a:lnTo>
                      <a:pt x="997" y="382"/>
                    </a:lnTo>
                    <a:lnTo>
                      <a:pt x="992" y="384"/>
                    </a:lnTo>
                    <a:lnTo>
                      <a:pt x="987" y="382"/>
                    </a:lnTo>
                    <a:lnTo>
                      <a:pt x="987" y="379"/>
                    </a:lnTo>
                    <a:lnTo>
                      <a:pt x="992" y="374"/>
                    </a:lnTo>
                    <a:lnTo>
                      <a:pt x="997" y="370"/>
                    </a:lnTo>
                    <a:lnTo>
                      <a:pt x="994" y="370"/>
                    </a:lnTo>
                    <a:lnTo>
                      <a:pt x="989" y="372"/>
                    </a:lnTo>
                    <a:lnTo>
                      <a:pt x="986" y="375"/>
                    </a:lnTo>
                    <a:lnTo>
                      <a:pt x="984" y="370"/>
                    </a:lnTo>
                    <a:lnTo>
                      <a:pt x="982" y="372"/>
                    </a:lnTo>
                    <a:lnTo>
                      <a:pt x="981" y="375"/>
                    </a:lnTo>
                    <a:lnTo>
                      <a:pt x="972" y="380"/>
                    </a:lnTo>
                    <a:lnTo>
                      <a:pt x="972" y="382"/>
                    </a:lnTo>
                    <a:lnTo>
                      <a:pt x="967" y="384"/>
                    </a:lnTo>
                    <a:lnTo>
                      <a:pt x="962" y="380"/>
                    </a:lnTo>
                    <a:lnTo>
                      <a:pt x="962" y="377"/>
                    </a:lnTo>
                    <a:lnTo>
                      <a:pt x="964" y="374"/>
                    </a:lnTo>
                    <a:lnTo>
                      <a:pt x="961" y="374"/>
                    </a:lnTo>
                    <a:lnTo>
                      <a:pt x="959" y="372"/>
                    </a:lnTo>
                    <a:lnTo>
                      <a:pt x="957" y="379"/>
                    </a:lnTo>
                    <a:lnTo>
                      <a:pt x="954" y="380"/>
                    </a:lnTo>
                    <a:lnTo>
                      <a:pt x="951" y="379"/>
                    </a:lnTo>
                    <a:lnTo>
                      <a:pt x="951" y="374"/>
                    </a:lnTo>
                    <a:lnTo>
                      <a:pt x="946" y="370"/>
                    </a:lnTo>
                    <a:lnTo>
                      <a:pt x="946" y="367"/>
                    </a:lnTo>
                    <a:lnTo>
                      <a:pt x="944" y="365"/>
                    </a:lnTo>
                    <a:lnTo>
                      <a:pt x="942" y="370"/>
                    </a:lnTo>
                    <a:lnTo>
                      <a:pt x="941" y="369"/>
                    </a:lnTo>
                    <a:lnTo>
                      <a:pt x="936" y="364"/>
                    </a:lnTo>
                    <a:lnTo>
                      <a:pt x="927" y="359"/>
                    </a:lnTo>
                    <a:lnTo>
                      <a:pt x="927" y="357"/>
                    </a:lnTo>
                    <a:lnTo>
                      <a:pt x="932" y="355"/>
                    </a:lnTo>
                    <a:lnTo>
                      <a:pt x="932" y="352"/>
                    </a:lnTo>
                    <a:lnTo>
                      <a:pt x="931" y="349"/>
                    </a:lnTo>
                    <a:lnTo>
                      <a:pt x="939" y="344"/>
                    </a:lnTo>
                    <a:lnTo>
                      <a:pt x="946" y="342"/>
                    </a:lnTo>
                    <a:lnTo>
                      <a:pt x="947" y="344"/>
                    </a:lnTo>
                    <a:lnTo>
                      <a:pt x="956" y="344"/>
                    </a:lnTo>
                    <a:lnTo>
                      <a:pt x="962" y="347"/>
                    </a:lnTo>
                    <a:lnTo>
                      <a:pt x="967" y="347"/>
                    </a:lnTo>
                    <a:lnTo>
                      <a:pt x="972" y="345"/>
                    </a:lnTo>
                    <a:lnTo>
                      <a:pt x="977" y="344"/>
                    </a:lnTo>
                    <a:lnTo>
                      <a:pt x="984" y="341"/>
                    </a:lnTo>
                    <a:lnTo>
                      <a:pt x="979" y="339"/>
                    </a:lnTo>
                    <a:lnTo>
                      <a:pt x="977" y="337"/>
                    </a:lnTo>
                    <a:lnTo>
                      <a:pt x="972" y="337"/>
                    </a:lnTo>
                    <a:lnTo>
                      <a:pt x="967" y="339"/>
                    </a:lnTo>
                    <a:lnTo>
                      <a:pt x="959" y="336"/>
                    </a:lnTo>
                    <a:lnTo>
                      <a:pt x="954" y="336"/>
                    </a:lnTo>
                    <a:lnTo>
                      <a:pt x="952" y="334"/>
                    </a:lnTo>
                    <a:lnTo>
                      <a:pt x="959" y="327"/>
                    </a:lnTo>
                    <a:lnTo>
                      <a:pt x="966" y="322"/>
                    </a:lnTo>
                    <a:lnTo>
                      <a:pt x="971" y="321"/>
                    </a:lnTo>
                    <a:lnTo>
                      <a:pt x="972" y="322"/>
                    </a:lnTo>
                    <a:lnTo>
                      <a:pt x="982" y="321"/>
                    </a:lnTo>
                    <a:lnTo>
                      <a:pt x="992" y="321"/>
                    </a:lnTo>
                    <a:lnTo>
                      <a:pt x="999" y="322"/>
                    </a:lnTo>
                    <a:lnTo>
                      <a:pt x="1000" y="322"/>
                    </a:lnTo>
                    <a:lnTo>
                      <a:pt x="999" y="319"/>
                    </a:lnTo>
                    <a:lnTo>
                      <a:pt x="997" y="319"/>
                    </a:lnTo>
                    <a:lnTo>
                      <a:pt x="992" y="317"/>
                    </a:lnTo>
                    <a:lnTo>
                      <a:pt x="987" y="317"/>
                    </a:lnTo>
                    <a:lnTo>
                      <a:pt x="977" y="314"/>
                    </a:lnTo>
                    <a:lnTo>
                      <a:pt x="974" y="311"/>
                    </a:lnTo>
                    <a:lnTo>
                      <a:pt x="979" y="307"/>
                    </a:lnTo>
                    <a:lnTo>
                      <a:pt x="982" y="304"/>
                    </a:lnTo>
                    <a:lnTo>
                      <a:pt x="986" y="301"/>
                    </a:lnTo>
                    <a:lnTo>
                      <a:pt x="989" y="301"/>
                    </a:lnTo>
                    <a:lnTo>
                      <a:pt x="994" y="299"/>
                    </a:lnTo>
                    <a:lnTo>
                      <a:pt x="999" y="299"/>
                    </a:lnTo>
                    <a:lnTo>
                      <a:pt x="1000" y="301"/>
                    </a:lnTo>
                    <a:lnTo>
                      <a:pt x="1004" y="301"/>
                    </a:lnTo>
                    <a:lnTo>
                      <a:pt x="1010" y="306"/>
                    </a:lnTo>
                    <a:lnTo>
                      <a:pt x="1012" y="306"/>
                    </a:lnTo>
                    <a:lnTo>
                      <a:pt x="1010" y="302"/>
                    </a:lnTo>
                    <a:lnTo>
                      <a:pt x="1005" y="299"/>
                    </a:lnTo>
                    <a:lnTo>
                      <a:pt x="1005" y="296"/>
                    </a:lnTo>
                    <a:lnTo>
                      <a:pt x="1002" y="294"/>
                    </a:lnTo>
                    <a:lnTo>
                      <a:pt x="1005" y="291"/>
                    </a:lnTo>
                    <a:lnTo>
                      <a:pt x="1019" y="289"/>
                    </a:lnTo>
                    <a:lnTo>
                      <a:pt x="1022" y="289"/>
                    </a:lnTo>
                    <a:lnTo>
                      <a:pt x="1030" y="289"/>
                    </a:lnTo>
                    <a:lnTo>
                      <a:pt x="1035" y="292"/>
                    </a:lnTo>
                    <a:lnTo>
                      <a:pt x="1037" y="299"/>
                    </a:lnTo>
                    <a:lnTo>
                      <a:pt x="1034" y="301"/>
                    </a:lnTo>
                    <a:lnTo>
                      <a:pt x="1029" y="307"/>
                    </a:lnTo>
                    <a:lnTo>
                      <a:pt x="1030" y="311"/>
                    </a:lnTo>
                    <a:lnTo>
                      <a:pt x="1040" y="311"/>
                    </a:lnTo>
                    <a:lnTo>
                      <a:pt x="1044" y="307"/>
                    </a:lnTo>
                    <a:lnTo>
                      <a:pt x="1047" y="311"/>
                    </a:lnTo>
                    <a:lnTo>
                      <a:pt x="1049" y="311"/>
                    </a:lnTo>
                    <a:lnTo>
                      <a:pt x="1050" y="312"/>
                    </a:lnTo>
                    <a:lnTo>
                      <a:pt x="1052" y="316"/>
                    </a:lnTo>
                    <a:lnTo>
                      <a:pt x="1054" y="317"/>
                    </a:lnTo>
                    <a:lnTo>
                      <a:pt x="1054" y="321"/>
                    </a:lnTo>
                    <a:lnTo>
                      <a:pt x="1050" y="322"/>
                    </a:lnTo>
                    <a:lnTo>
                      <a:pt x="1049" y="326"/>
                    </a:lnTo>
                    <a:lnTo>
                      <a:pt x="1054" y="331"/>
                    </a:lnTo>
                    <a:lnTo>
                      <a:pt x="1054" y="339"/>
                    </a:lnTo>
                    <a:lnTo>
                      <a:pt x="1052" y="342"/>
                    </a:lnTo>
                    <a:lnTo>
                      <a:pt x="1047" y="341"/>
                    </a:lnTo>
                    <a:lnTo>
                      <a:pt x="1044" y="342"/>
                    </a:lnTo>
                    <a:lnTo>
                      <a:pt x="1044" y="345"/>
                    </a:lnTo>
                    <a:lnTo>
                      <a:pt x="1049" y="344"/>
                    </a:lnTo>
                    <a:lnTo>
                      <a:pt x="1054" y="345"/>
                    </a:lnTo>
                    <a:lnTo>
                      <a:pt x="1057" y="345"/>
                    </a:lnTo>
                    <a:lnTo>
                      <a:pt x="1054" y="355"/>
                    </a:lnTo>
                    <a:lnTo>
                      <a:pt x="1050" y="357"/>
                    </a:lnTo>
                    <a:lnTo>
                      <a:pt x="1050" y="365"/>
                    </a:lnTo>
                    <a:lnTo>
                      <a:pt x="1052" y="367"/>
                    </a:lnTo>
                    <a:lnTo>
                      <a:pt x="1059" y="365"/>
                    </a:lnTo>
                    <a:lnTo>
                      <a:pt x="1060" y="362"/>
                    </a:lnTo>
                    <a:lnTo>
                      <a:pt x="1064" y="365"/>
                    </a:lnTo>
                    <a:lnTo>
                      <a:pt x="1064" y="367"/>
                    </a:lnTo>
                    <a:lnTo>
                      <a:pt x="1069" y="369"/>
                    </a:lnTo>
                    <a:lnTo>
                      <a:pt x="1072" y="367"/>
                    </a:lnTo>
                    <a:lnTo>
                      <a:pt x="1080" y="370"/>
                    </a:lnTo>
                    <a:lnTo>
                      <a:pt x="1085" y="375"/>
                    </a:lnTo>
                    <a:lnTo>
                      <a:pt x="1087" y="374"/>
                    </a:lnTo>
                    <a:lnTo>
                      <a:pt x="1087" y="370"/>
                    </a:lnTo>
                    <a:lnTo>
                      <a:pt x="1085" y="370"/>
                    </a:lnTo>
                    <a:lnTo>
                      <a:pt x="1092" y="367"/>
                    </a:lnTo>
                    <a:lnTo>
                      <a:pt x="1090" y="359"/>
                    </a:lnTo>
                    <a:lnTo>
                      <a:pt x="1087" y="355"/>
                    </a:lnTo>
                    <a:lnTo>
                      <a:pt x="1087" y="352"/>
                    </a:lnTo>
                    <a:lnTo>
                      <a:pt x="1084" y="347"/>
                    </a:lnTo>
                    <a:lnTo>
                      <a:pt x="1087" y="345"/>
                    </a:lnTo>
                    <a:lnTo>
                      <a:pt x="1088" y="345"/>
                    </a:lnTo>
                    <a:lnTo>
                      <a:pt x="1097" y="344"/>
                    </a:lnTo>
                    <a:lnTo>
                      <a:pt x="1102" y="344"/>
                    </a:lnTo>
                    <a:lnTo>
                      <a:pt x="1103" y="337"/>
                    </a:lnTo>
                    <a:lnTo>
                      <a:pt x="1100" y="331"/>
                    </a:lnTo>
                    <a:lnTo>
                      <a:pt x="1098" y="329"/>
                    </a:lnTo>
                    <a:lnTo>
                      <a:pt x="1098" y="324"/>
                    </a:lnTo>
                    <a:lnTo>
                      <a:pt x="1097" y="319"/>
                    </a:lnTo>
                    <a:lnTo>
                      <a:pt x="1100" y="314"/>
                    </a:lnTo>
                    <a:lnTo>
                      <a:pt x="1105" y="311"/>
                    </a:lnTo>
                    <a:lnTo>
                      <a:pt x="1107" y="312"/>
                    </a:lnTo>
                    <a:lnTo>
                      <a:pt x="1112" y="312"/>
                    </a:lnTo>
                    <a:lnTo>
                      <a:pt x="1110" y="309"/>
                    </a:lnTo>
                    <a:lnTo>
                      <a:pt x="1113" y="306"/>
                    </a:lnTo>
                    <a:lnTo>
                      <a:pt x="1118" y="304"/>
                    </a:lnTo>
                    <a:lnTo>
                      <a:pt x="1128" y="294"/>
                    </a:lnTo>
                    <a:lnTo>
                      <a:pt x="1132" y="296"/>
                    </a:lnTo>
                    <a:lnTo>
                      <a:pt x="1138" y="297"/>
                    </a:lnTo>
                    <a:lnTo>
                      <a:pt x="1138" y="301"/>
                    </a:lnTo>
                    <a:lnTo>
                      <a:pt x="1140" y="304"/>
                    </a:lnTo>
                    <a:lnTo>
                      <a:pt x="1138" y="307"/>
                    </a:lnTo>
                    <a:lnTo>
                      <a:pt x="1133" y="307"/>
                    </a:lnTo>
                    <a:lnTo>
                      <a:pt x="1132" y="309"/>
                    </a:lnTo>
                    <a:lnTo>
                      <a:pt x="1132" y="312"/>
                    </a:lnTo>
                    <a:lnTo>
                      <a:pt x="1130" y="317"/>
                    </a:lnTo>
                    <a:lnTo>
                      <a:pt x="1130" y="322"/>
                    </a:lnTo>
                    <a:lnTo>
                      <a:pt x="1132" y="324"/>
                    </a:lnTo>
                    <a:lnTo>
                      <a:pt x="1132" y="336"/>
                    </a:lnTo>
                    <a:lnTo>
                      <a:pt x="1128" y="337"/>
                    </a:lnTo>
                    <a:lnTo>
                      <a:pt x="1127" y="337"/>
                    </a:lnTo>
                    <a:lnTo>
                      <a:pt x="1120" y="342"/>
                    </a:lnTo>
                    <a:lnTo>
                      <a:pt x="1117" y="344"/>
                    </a:lnTo>
                    <a:lnTo>
                      <a:pt x="1117" y="345"/>
                    </a:lnTo>
                    <a:lnTo>
                      <a:pt x="1118" y="347"/>
                    </a:lnTo>
                    <a:lnTo>
                      <a:pt x="1123" y="345"/>
                    </a:lnTo>
                    <a:lnTo>
                      <a:pt x="1130" y="345"/>
                    </a:lnTo>
                    <a:lnTo>
                      <a:pt x="1130" y="347"/>
                    </a:lnTo>
                    <a:lnTo>
                      <a:pt x="1127" y="352"/>
                    </a:lnTo>
                    <a:lnTo>
                      <a:pt x="1120" y="357"/>
                    </a:lnTo>
                    <a:lnTo>
                      <a:pt x="1113" y="362"/>
                    </a:lnTo>
                    <a:lnTo>
                      <a:pt x="1112" y="365"/>
                    </a:lnTo>
                    <a:lnTo>
                      <a:pt x="1113" y="369"/>
                    </a:lnTo>
                    <a:lnTo>
                      <a:pt x="1115" y="364"/>
                    </a:lnTo>
                    <a:lnTo>
                      <a:pt x="1123" y="360"/>
                    </a:lnTo>
                    <a:lnTo>
                      <a:pt x="1127" y="357"/>
                    </a:lnTo>
                    <a:lnTo>
                      <a:pt x="1130" y="357"/>
                    </a:lnTo>
                    <a:lnTo>
                      <a:pt x="1137" y="359"/>
                    </a:lnTo>
                    <a:lnTo>
                      <a:pt x="1137" y="365"/>
                    </a:lnTo>
                    <a:lnTo>
                      <a:pt x="1132" y="372"/>
                    </a:lnTo>
                    <a:lnTo>
                      <a:pt x="1133" y="374"/>
                    </a:lnTo>
                    <a:lnTo>
                      <a:pt x="1138" y="369"/>
                    </a:lnTo>
                    <a:lnTo>
                      <a:pt x="1142" y="370"/>
                    </a:lnTo>
                    <a:lnTo>
                      <a:pt x="1142" y="367"/>
                    </a:lnTo>
                    <a:lnTo>
                      <a:pt x="1142" y="365"/>
                    </a:lnTo>
                    <a:lnTo>
                      <a:pt x="1145" y="362"/>
                    </a:lnTo>
                    <a:lnTo>
                      <a:pt x="1145" y="357"/>
                    </a:lnTo>
                    <a:lnTo>
                      <a:pt x="1153" y="352"/>
                    </a:lnTo>
                    <a:lnTo>
                      <a:pt x="1155" y="352"/>
                    </a:lnTo>
                    <a:lnTo>
                      <a:pt x="1162" y="355"/>
                    </a:lnTo>
                    <a:lnTo>
                      <a:pt x="1165" y="364"/>
                    </a:lnTo>
                    <a:lnTo>
                      <a:pt x="1167" y="367"/>
                    </a:lnTo>
                    <a:lnTo>
                      <a:pt x="1165" y="372"/>
                    </a:lnTo>
                    <a:lnTo>
                      <a:pt x="1158" y="382"/>
                    </a:lnTo>
                    <a:lnTo>
                      <a:pt x="1153" y="387"/>
                    </a:lnTo>
                    <a:lnTo>
                      <a:pt x="1148" y="389"/>
                    </a:lnTo>
                    <a:lnTo>
                      <a:pt x="1145" y="389"/>
                    </a:lnTo>
                    <a:lnTo>
                      <a:pt x="1143" y="392"/>
                    </a:lnTo>
                    <a:lnTo>
                      <a:pt x="1145" y="395"/>
                    </a:lnTo>
                    <a:lnTo>
                      <a:pt x="1140" y="400"/>
                    </a:lnTo>
                    <a:lnTo>
                      <a:pt x="1137" y="400"/>
                    </a:lnTo>
                    <a:lnTo>
                      <a:pt x="1132" y="404"/>
                    </a:lnTo>
                    <a:lnTo>
                      <a:pt x="1132" y="407"/>
                    </a:lnTo>
                    <a:lnTo>
                      <a:pt x="1130" y="410"/>
                    </a:lnTo>
                    <a:lnTo>
                      <a:pt x="1127" y="410"/>
                    </a:lnTo>
                    <a:lnTo>
                      <a:pt x="1125" y="412"/>
                    </a:lnTo>
                    <a:lnTo>
                      <a:pt x="1125" y="414"/>
                    </a:lnTo>
                    <a:lnTo>
                      <a:pt x="1122" y="415"/>
                    </a:lnTo>
                    <a:lnTo>
                      <a:pt x="1118" y="412"/>
                    </a:lnTo>
                    <a:lnTo>
                      <a:pt x="1115" y="414"/>
                    </a:lnTo>
                    <a:lnTo>
                      <a:pt x="1112" y="414"/>
                    </a:lnTo>
                    <a:lnTo>
                      <a:pt x="1103" y="417"/>
                    </a:lnTo>
                    <a:lnTo>
                      <a:pt x="1097" y="417"/>
                    </a:lnTo>
                    <a:lnTo>
                      <a:pt x="1090" y="415"/>
                    </a:lnTo>
                    <a:lnTo>
                      <a:pt x="1090" y="412"/>
                    </a:lnTo>
                    <a:lnTo>
                      <a:pt x="1092" y="409"/>
                    </a:lnTo>
                    <a:lnTo>
                      <a:pt x="1092" y="407"/>
                    </a:lnTo>
                    <a:lnTo>
                      <a:pt x="1090" y="405"/>
                    </a:lnTo>
                    <a:lnTo>
                      <a:pt x="1085" y="409"/>
                    </a:lnTo>
                    <a:lnTo>
                      <a:pt x="1084" y="410"/>
                    </a:lnTo>
                    <a:lnTo>
                      <a:pt x="1080" y="412"/>
                    </a:lnTo>
                    <a:lnTo>
                      <a:pt x="1075" y="410"/>
                    </a:lnTo>
                    <a:lnTo>
                      <a:pt x="1075" y="407"/>
                    </a:lnTo>
                    <a:lnTo>
                      <a:pt x="1077" y="405"/>
                    </a:lnTo>
                    <a:lnTo>
                      <a:pt x="1075" y="402"/>
                    </a:lnTo>
                    <a:lnTo>
                      <a:pt x="1072" y="402"/>
                    </a:lnTo>
                    <a:lnTo>
                      <a:pt x="1072" y="404"/>
                    </a:lnTo>
                    <a:lnTo>
                      <a:pt x="1069" y="405"/>
                    </a:lnTo>
                    <a:lnTo>
                      <a:pt x="1065" y="405"/>
                    </a:lnTo>
                    <a:lnTo>
                      <a:pt x="1057" y="409"/>
                    </a:lnTo>
                    <a:lnTo>
                      <a:pt x="1055" y="410"/>
                    </a:lnTo>
                    <a:lnTo>
                      <a:pt x="1050" y="410"/>
                    </a:lnTo>
                    <a:lnTo>
                      <a:pt x="1049" y="409"/>
                    </a:lnTo>
                    <a:lnTo>
                      <a:pt x="1042" y="410"/>
                    </a:lnTo>
                    <a:lnTo>
                      <a:pt x="1039" y="407"/>
                    </a:lnTo>
                    <a:lnTo>
                      <a:pt x="1037" y="410"/>
                    </a:lnTo>
                    <a:lnTo>
                      <a:pt x="1034" y="410"/>
                    </a:lnTo>
                    <a:lnTo>
                      <a:pt x="1030" y="412"/>
                    </a:lnTo>
                    <a:lnTo>
                      <a:pt x="1030" y="415"/>
                    </a:lnTo>
                    <a:lnTo>
                      <a:pt x="1027" y="417"/>
                    </a:lnTo>
                    <a:lnTo>
                      <a:pt x="1022" y="417"/>
                    </a:lnTo>
                    <a:lnTo>
                      <a:pt x="1020" y="419"/>
                    </a:lnTo>
                    <a:lnTo>
                      <a:pt x="1015" y="420"/>
                    </a:lnTo>
                    <a:lnTo>
                      <a:pt x="1014" y="420"/>
                    </a:lnTo>
                    <a:lnTo>
                      <a:pt x="1009" y="422"/>
                    </a:lnTo>
                    <a:lnTo>
                      <a:pt x="1004" y="422"/>
                    </a:lnTo>
                    <a:lnTo>
                      <a:pt x="1002" y="419"/>
                    </a:lnTo>
                    <a:lnTo>
                      <a:pt x="995" y="419"/>
                    </a:lnTo>
                    <a:lnTo>
                      <a:pt x="989" y="422"/>
                    </a:lnTo>
                    <a:lnTo>
                      <a:pt x="982" y="422"/>
                    </a:lnTo>
                    <a:lnTo>
                      <a:pt x="974" y="419"/>
                    </a:lnTo>
                    <a:lnTo>
                      <a:pt x="969" y="417"/>
                    </a:lnTo>
                    <a:lnTo>
                      <a:pt x="966" y="414"/>
                    </a:lnTo>
                    <a:lnTo>
                      <a:pt x="961" y="409"/>
                    </a:lnTo>
                    <a:lnTo>
                      <a:pt x="961" y="409"/>
                    </a:lnTo>
                    <a:close/>
                    <a:moveTo>
                      <a:pt x="672" y="545"/>
                    </a:moveTo>
                    <a:lnTo>
                      <a:pt x="672" y="537"/>
                    </a:lnTo>
                    <a:lnTo>
                      <a:pt x="677" y="530"/>
                    </a:lnTo>
                    <a:lnTo>
                      <a:pt x="675" y="525"/>
                    </a:lnTo>
                    <a:lnTo>
                      <a:pt x="677" y="518"/>
                    </a:lnTo>
                    <a:lnTo>
                      <a:pt x="677" y="513"/>
                    </a:lnTo>
                    <a:lnTo>
                      <a:pt x="673" y="512"/>
                    </a:lnTo>
                    <a:lnTo>
                      <a:pt x="670" y="500"/>
                    </a:lnTo>
                    <a:lnTo>
                      <a:pt x="675" y="502"/>
                    </a:lnTo>
                    <a:lnTo>
                      <a:pt x="675" y="497"/>
                    </a:lnTo>
                    <a:lnTo>
                      <a:pt x="667" y="497"/>
                    </a:lnTo>
                    <a:lnTo>
                      <a:pt x="658" y="495"/>
                    </a:lnTo>
                    <a:lnTo>
                      <a:pt x="658" y="490"/>
                    </a:lnTo>
                    <a:lnTo>
                      <a:pt x="662" y="492"/>
                    </a:lnTo>
                    <a:lnTo>
                      <a:pt x="667" y="488"/>
                    </a:lnTo>
                    <a:lnTo>
                      <a:pt x="673" y="485"/>
                    </a:lnTo>
                    <a:lnTo>
                      <a:pt x="675" y="482"/>
                    </a:lnTo>
                    <a:lnTo>
                      <a:pt x="677" y="482"/>
                    </a:lnTo>
                    <a:lnTo>
                      <a:pt x="682" y="478"/>
                    </a:lnTo>
                    <a:lnTo>
                      <a:pt x="685" y="477"/>
                    </a:lnTo>
                    <a:lnTo>
                      <a:pt x="688" y="472"/>
                    </a:lnTo>
                    <a:lnTo>
                      <a:pt x="696" y="470"/>
                    </a:lnTo>
                    <a:lnTo>
                      <a:pt x="696" y="467"/>
                    </a:lnTo>
                    <a:lnTo>
                      <a:pt x="700" y="467"/>
                    </a:lnTo>
                    <a:lnTo>
                      <a:pt x="705" y="460"/>
                    </a:lnTo>
                    <a:lnTo>
                      <a:pt x="705" y="453"/>
                    </a:lnTo>
                    <a:lnTo>
                      <a:pt x="706" y="455"/>
                    </a:lnTo>
                    <a:lnTo>
                      <a:pt x="720" y="457"/>
                    </a:lnTo>
                    <a:lnTo>
                      <a:pt x="720" y="452"/>
                    </a:lnTo>
                    <a:lnTo>
                      <a:pt x="718" y="445"/>
                    </a:lnTo>
                    <a:lnTo>
                      <a:pt x="718" y="442"/>
                    </a:lnTo>
                    <a:lnTo>
                      <a:pt x="723" y="440"/>
                    </a:lnTo>
                    <a:lnTo>
                      <a:pt x="733" y="434"/>
                    </a:lnTo>
                    <a:lnTo>
                      <a:pt x="738" y="427"/>
                    </a:lnTo>
                    <a:lnTo>
                      <a:pt x="748" y="424"/>
                    </a:lnTo>
                    <a:lnTo>
                      <a:pt x="750" y="420"/>
                    </a:lnTo>
                    <a:lnTo>
                      <a:pt x="756" y="414"/>
                    </a:lnTo>
                    <a:lnTo>
                      <a:pt x="761" y="414"/>
                    </a:lnTo>
                    <a:lnTo>
                      <a:pt x="765" y="410"/>
                    </a:lnTo>
                    <a:lnTo>
                      <a:pt x="761" y="407"/>
                    </a:lnTo>
                    <a:lnTo>
                      <a:pt x="763" y="397"/>
                    </a:lnTo>
                    <a:lnTo>
                      <a:pt x="763" y="392"/>
                    </a:lnTo>
                    <a:lnTo>
                      <a:pt x="765" y="387"/>
                    </a:lnTo>
                    <a:lnTo>
                      <a:pt x="763" y="385"/>
                    </a:lnTo>
                    <a:lnTo>
                      <a:pt x="765" y="382"/>
                    </a:lnTo>
                    <a:lnTo>
                      <a:pt x="773" y="380"/>
                    </a:lnTo>
                    <a:lnTo>
                      <a:pt x="776" y="380"/>
                    </a:lnTo>
                    <a:lnTo>
                      <a:pt x="791" y="380"/>
                    </a:lnTo>
                    <a:lnTo>
                      <a:pt x="794" y="382"/>
                    </a:lnTo>
                    <a:lnTo>
                      <a:pt x="811" y="382"/>
                    </a:lnTo>
                    <a:lnTo>
                      <a:pt x="821" y="377"/>
                    </a:lnTo>
                    <a:lnTo>
                      <a:pt x="834" y="380"/>
                    </a:lnTo>
                    <a:lnTo>
                      <a:pt x="833" y="385"/>
                    </a:lnTo>
                    <a:lnTo>
                      <a:pt x="836" y="387"/>
                    </a:lnTo>
                    <a:lnTo>
                      <a:pt x="839" y="392"/>
                    </a:lnTo>
                    <a:lnTo>
                      <a:pt x="853" y="399"/>
                    </a:lnTo>
                    <a:lnTo>
                      <a:pt x="853" y="402"/>
                    </a:lnTo>
                    <a:lnTo>
                      <a:pt x="849" y="405"/>
                    </a:lnTo>
                    <a:lnTo>
                      <a:pt x="854" y="405"/>
                    </a:lnTo>
                    <a:lnTo>
                      <a:pt x="858" y="402"/>
                    </a:lnTo>
                    <a:lnTo>
                      <a:pt x="863" y="405"/>
                    </a:lnTo>
                    <a:lnTo>
                      <a:pt x="861" y="410"/>
                    </a:lnTo>
                    <a:lnTo>
                      <a:pt x="854" y="417"/>
                    </a:lnTo>
                    <a:lnTo>
                      <a:pt x="854" y="419"/>
                    </a:lnTo>
                    <a:lnTo>
                      <a:pt x="864" y="414"/>
                    </a:lnTo>
                    <a:lnTo>
                      <a:pt x="864" y="409"/>
                    </a:lnTo>
                    <a:lnTo>
                      <a:pt x="868" y="405"/>
                    </a:lnTo>
                    <a:lnTo>
                      <a:pt x="874" y="407"/>
                    </a:lnTo>
                    <a:lnTo>
                      <a:pt x="881" y="405"/>
                    </a:lnTo>
                    <a:lnTo>
                      <a:pt x="884" y="405"/>
                    </a:lnTo>
                    <a:lnTo>
                      <a:pt x="884" y="410"/>
                    </a:lnTo>
                    <a:lnTo>
                      <a:pt x="894" y="419"/>
                    </a:lnTo>
                    <a:lnTo>
                      <a:pt x="896" y="429"/>
                    </a:lnTo>
                    <a:lnTo>
                      <a:pt x="892" y="434"/>
                    </a:lnTo>
                    <a:lnTo>
                      <a:pt x="896" y="440"/>
                    </a:lnTo>
                    <a:lnTo>
                      <a:pt x="896" y="447"/>
                    </a:lnTo>
                    <a:lnTo>
                      <a:pt x="894" y="448"/>
                    </a:lnTo>
                    <a:lnTo>
                      <a:pt x="897" y="452"/>
                    </a:lnTo>
                    <a:lnTo>
                      <a:pt x="897" y="457"/>
                    </a:lnTo>
                    <a:lnTo>
                      <a:pt x="897" y="460"/>
                    </a:lnTo>
                    <a:lnTo>
                      <a:pt x="894" y="465"/>
                    </a:lnTo>
                    <a:lnTo>
                      <a:pt x="884" y="467"/>
                    </a:lnTo>
                    <a:lnTo>
                      <a:pt x="881" y="470"/>
                    </a:lnTo>
                    <a:lnTo>
                      <a:pt x="871" y="470"/>
                    </a:lnTo>
                    <a:lnTo>
                      <a:pt x="864" y="470"/>
                    </a:lnTo>
                    <a:lnTo>
                      <a:pt x="851" y="475"/>
                    </a:lnTo>
                    <a:lnTo>
                      <a:pt x="841" y="477"/>
                    </a:lnTo>
                    <a:lnTo>
                      <a:pt x="831" y="480"/>
                    </a:lnTo>
                    <a:lnTo>
                      <a:pt x="828" y="480"/>
                    </a:lnTo>
                    <a:lnTo>
                      <a:pt x="821" y="483"/>
                    </a:lnTo>
                    <a:lnTo>
                      <a:pt x="813" y="483"/>
                    </a:lnTo>
                    <a:lnTo>
                      <a:pt x="809" y="487"/>
                    </a:lnTo>
                    <a:lnTo>
                      <a:pt x="808" y="483"/>
                    </a:lnTo>
                    <a:lnTo>
                      <a:pt x="804" y="485"/>
                    </a:lnTo>
                    <a:lnTo>
                      <a:pt x="796" y="487"/>
                    </a:lnTo>
                    <a:lnTo>
                      <a:pt x="794" y="492"/>
                    </a:lnTo>
                    <a:lnTo>
                      <a:pt x="790" y="497"/>
                    </a:lnTo>
                    <a:lnTo>
                      <a:pt x="788" y="497"/>
                    </a:lnTo>
                    <a:lnTo>
                      <a:pt x="785" y="503"/>
                    </a:lnTo>
                    <a:lnTo>
                      <a:pt x="780" y="505"/>
                    </a:lnTo>
                    <a:lnTo>
                      <a:pt x="773" y="508"/>
                    </a:lnTo>
                    <a:lnTo>
                      <a:pt x="766" y="508"/>
                    </a:lnTo>
                    <a:lnTo>
                      <a:pt x="763" y="502"/>
                    </a:lnTo>
                    <a:lnTo>
                      <a:pt x="760" y="508"/>
                    </a:lnTo>
                    <a:lnTo>
                      <a:pt x="760" y="512"/>
                    </a:lnTo>
                    <a:lnTo>
                      <a:pt x="755" y="515"/>
                    </a:lnTo>
                    <a:lnTo>
                      <a:pt x="748" y="520"/>
                    </a:lnTo>
                    <a:lnTo>
                      <a:pt x="746" y="523"/>
                    </a:lnTo>
                    <a:lnTo>
                      <a:pt x="741" y="528"/>
                    </a:lnTo>
                    <a:lnTo>
                      <a:pt x="741" y="532"/>
                    </a:lnTo>
                    <a:lnTo>
                      <a:pt x="735" y="538"/>
                    </a:lnTo>
                    <a:lnTo>
                      <a:pt x="730" y="543"/>
                    </a:lnTo>
                    <a:lnTo>
                      <a:pt x="723" y="541"/>
                    </a:lnTo>
                    <a:lnTo>
                      <a:pt x="716" y="545"/>
                    </a:lnTo>
                    <a:lnTo>
                      <a:pt x="713" y="545"/>
                    </a:lnTo>
                    <a:lnTo>
                      <a:pt x="710" y="541"/>
                    </a:lnTo>
                    <a:lnTo>
                      <a:pt x="713" y="538"/>
                    </a:lnTo>
                    <a:lnTo>
                      <a:pt x="713" y="533"/>
                    </a:lnTo>
                    <a:lnTo>
                      <a:pt x="711" y="530"/>
                    </a:lnTo>
                    <a:lnTo>
                      <a:pt x="706" y="533"/>
                    </a:lnTo>
                    <a:lnTo>
                      <a:pt x="706" y="537"/>
                    </a:lnTo>
                    <a:lnTo>
                      <a:pt x="705" y="537"/>
                    </a:lnTo>
                    <a:lnTo>
                      <a:pt x="696" y="543"/>
                    </a:lnTo>
                    <a:lnTo>
                      <a:pt x="691" y="545"/>
                    </a:lnTo>
                    <a:lnTo>
                      <a:pt x="687" y="543"/>
                    </a:lnTo>
                    <a:lnTo>
                      <a:pt x="682" y="545"/>
                    </a:lnTo>
                    <a:lnTo>
                      <a:pt x="678" y="548"/>
                    </a:lnTo>
                    <a:lnTo>
                      <a:pt x="675" y="546"/>
                    </a:lnTo>
                    <a:lnTo>
                      <a:pt x="672" y="546"/>
                    </a:lnTo>
                    <a:lnTo>
                      <a:pt x="672" y="545"/>
                    </a:lnTo>
                    <a:lnTo>
                      <a:pt x="672" y="545"/>
                    </a:lnTo>
                    <a:close/>
                    <a:moveTo>
                      <a:pt x="1288" y="480"/>
                    </a:moveTo>
                    <a:lnTo>
                      <a:pt x="1289" y="480"/>
                    </a:lnTo>
                    <a:lnTo>
                      <a:pt x="1293" y="483"/>
                    </a:lnTo>
                    <a:lnTo>
                      <a:pt x="1291" y="488"/>
                    </a:lnTo>
                    <a:lnTo>
                      <a:pt x="1289" y="488"/>
                    </a:lnTo>
                    <a:lnTo>
                      <a:pt x="1288" y="487"/>
                    </a:lnTo>
                    <a:lnTo>
                      <a:pt x="1286" y="482"/>
                    </a:lnTo>
                    <a:lnTo>
                      <a:pt x="1288" y="480"/>
                    </a:lnTo>
                    <a:lnTo>
                      <a:pt x="1288" y="480"/>
                    </a:lnTo>
                    <a:close/>
                    <a:moveTo>
                      <a:pt x="1241" y="480"/>
                    </a:moveTo>
                    <a:lnTo>
                      <a:pt x="1243" y="475"/>
                    </a:lnTo>
                    <a:lnTo>
                      <a:pt x="1250" y="473"/>
                    </a:lnTo>
                    <a:lnTo>
                      <a:pt x="1253" y="475"/>
                    </a:lnTo>
                    <a:lnTo>
                      <a:pt x="1251" y="478"/>
                    </a:lnTo>
                    <a:lnTo>
                      <a:pt x="1248" y="478"/>
                    </a:lnTo>
                    <a:lnTo>
                      <a:pt x="1245" y="480"/>
                    </a:lnTo>
                    <a:lnTo>
                      <a:pt x="1241" y="480"/>
                    </a:lnTo>
                    <a:lnTo>
                      <a:pt x="1241" y="480"/>
                    </a:lnTo>
                    <a:close/>
                    <a:moveTo>
                      <a:pt x="1195" y="505"/>
                    </a:moveTo>
                    <a:lnTo>
                      <a:pt x="1196" y="507"/>
                    </a:lnTo>
                    <a:lnTo>
                      <a:pt x="1203" y="508"/>
                    </a:lnTo>
                    <a:lnTo>
                      <a:pt x="1208" y="513"/>
                    </a:lnTo>
                    <a:lnTo>
                      <a:pt x="1211" y="510"/>
                    </a:lnTo>
                    <a:lnTo>
                      <a:pt x="1215" y="512"/>
                    </a:lnTo>
                    <a:lnTo>
                      <a:pt x="1221" y="510"/>
                    </a:lnTo>
                    <a:lnTo>
                      <a:pt x="1225" y="510"/>
                    </a:lnTo>
                    <a:lnTo>
                      <a:pt x="1228" y="510"/>
                    </a:lnTo>
                    <a:lnTo>
                      <a:pt x="1231" y="507"/>
                    </a:lnTo>
                    <a:lnTo>
                      <a:pt x="1238" y="507"/>
                    </a:lnTo>
                    <a:lnTo>
                      <a:pt x="1236" y="503"/>
                    </a:lnTo>
                    <a:lnTo>
                      <a:pt x="1230" y="500"/>
                    </a:lnTo>
                    <a:lnTo>
                      <a:pt x="1226" y="502"/>
                    </a:lnTo>
                    <a:lnTo>
                      <a:pt x="1220" y="502"/>
                    </a:lnTo>
                    <a:lnTo>
                      <a:pt x="1218" y="502"/>
                    </a:lnTo>
                    <a:lnTo>
                      <a:pt x="1213" y="503"/>
                    </a:lnTo>
                    <a:lnTo>
                      <a:pt x="1206" y="502"/>
                    </a:lnTo>
                    <a:lnTo>
                      <a:pt x="1201" y="505"/>
                    </a:lnTo>
                    <a:lnTo>
                      <a:pt x="1196" y="503"/>
                    </a:lnTo>
                    <a:lnTo>
                      <a:pt x="1195" y="505"/>
                    </a:lnTo>
                    <a:lnTo>
                      <a:pt x="1195" y="505"/>
                    </a:lnTo>
                    <a:close/>
                    <a:moveTo>
                      <a:pt x="1168" y="658"/>
                    </a:moveTo>
                    <a:lnTo>
                      <a:pt x="1167" y="656"/>
                    </a:lnTo>
                    <a:lnTo>
                      <a:pt x="1167" y="653"/>
                    </a:lnTo>
                    <a:lnTo>
                      <a:pt x="1170" y="653"/>
                    </a:lnTo>
                    <a:lnTo>
                      <a:pt x="1170" y="656"/>
                    </a:lnTo>
                    <a:lnTo>
                      <a:pt x="1168" y="658"/>
                    </a:lnTo>
                    <a:lnTo>
                      <a:pt x="1168" y="658"/>
                    </a:lnTo>
                    <a:close/>
                    <a:moveTo>
                      <a:pt x="1138" y="653"/>
                    </a:moveTo>
                    <a:lnTo>
                      <a:pt x="1137" y="651"/>
                    </a:lnTo>
                    <a:lnTo>
                      <a:pt x="1135" y="646"/>
                    </a:lnTo>
                    <a:lnTo>
                      <a:pt x="1133" y="643"/>
                    </a:lnTo>
                    <a:lnTo>
                      <a:pt x="1130" y="646"/>
                    </a:lnTo>
                    <a:lnTo>
                      <a:pt x="1130" y="643"/>
                    </a:lnTo>
                    <a:lnTo>
                      <a:pt x="1130" y="639"/>
                    </a:lnTo>
                    <a:lnTo>
                      <a:pt x="1130" y="635"/>
                    </a:lnTo>
                    <a:lnTo>
                      <a:pt x="1127" y="631"/>
                    </a:lnTo>
                    <a:lnTo>
                      <a:pt x="1130" y="626"/>
                    </a:lnTo>
                    <a:lnTo>
                      <a:pt x="1128" y="621"/>
                    </a:lnTo>
                    <a:lnTo>
                      <a:pt x="1130" y="618"/>
                    </a:lnTo>
                    <a:lnTo>
                      <a:pt x="1127" y="616"/>
                    </a:lnTo>
                    <a:lnTo>
                      <a:pt x="1125" y="613"/>
                    </a:lnTo>
                    <a:lnTo>
                      <a:pt x="1125" y="610"/>
                    </a:lnTo>
                    <a:lnTo>
                      <a:pt x="1120" y="605"/>
                    </a:lnTo>
                    <a:lnTo>
                      <a:pt x="1120" y="598"/>
                    </a:lnTo>
                    <a:lnTo>
                      <a:pt x="1117" y="593"/>
                    </a:lnTo>
                    <a:lnTo>
                      <a:pt x="1115" y="593"/>
                    </a:lnTo>
                    <a:lnTo>
                      <a:pt x="1113" y="590"/>
                    </a:lnTo>
                    <a:lnTo>
                      <a:pt x="1113" y="585"/>
                    </a:lnTo>
                    <a:lnTo>
                      <a:pt x="1112" y="585"/>
                    </a:lnTo>
                    <a:lnTo>
                      <a:pt x="1108" y="586"/>
                    </a:lnTo>
                    <a:lnTo>
                      <a:pt x="1105" y="585"/>
                    </a:lnTo>
                    <a:lnTo>
                      <a:pt x="1102" y="585"/>
                    </a:lnTo>
                    <a:lnTo>
                      <a:pt x="1100" y="583"/>
                    </a:lnTo>
                    <a:lnTo>
                      <a:pt x="1100" y="578"/>
                    </a:lnTo>
                    <a:lnTo>
                      <a:pt x="1105" y="576"/>
                    </a:lnTo>
                    <a:lnTo>
                      <a:pt x="1105" y="570"/>
                    </a:lnTo>
                    <a:lnTo>
                      <a:pt x="1103" y="566"/>
                    </a:lnTo>
                    <a:lnTo>
                      <a:pt x="1105" y="565"/>
                    </a:lnTo>
                    <a:lnTo>
                      <a:pt x="1105" y="556"/>
                    </a:lnTo>
                    <a:lnTo>
                      <a:pt x="1102" y="553"/>
                    </a:lnTo>
                    <a:lnTo>
                      <a:pt x="1108" y="546"/>
                    </a:lnTo>
                    <a:lnTo>
                      <a:pt x="1113" y="545"/>
                    </a:lnTo>
                    <a:lnTo>
                      <a:pt x="1115" y="543"/>
                    </a:lnTo>
                    <a:lnTo>
                      <a:pt x="1117" y="541"/>
                    </a:lnTo>
                    <a:lnTo>
                      <a:pt x="1118" y="545"/>
                    </a:lnTo>
                    <a:lnTo>
                      <a:pt x="1127" y="541"/>
                    </a:lnTo>
                    <a:lnTo>
                      <a:pt x="1130" y="543"/>
                    </a:lnTo>
                    <a:lnTo>
                      <a:pt x="1132" y="546"/>
                    </a:lnTo>
                    <a:lnTo>
                      <a:pt x="1130" y="548"/>
                    </a:lnTo>
                    <a:lnTo>
                      <a:pt x="1128" y="548"/>
                    </a:lnTo>
                    <a:lnTo>
                      <a:pt x="1128" y="551"/>
                    </a:lnTo>
                    <a:lnTo>
                      <a:pt x="1132" y="551"/>
                    </a:lnTo>
                    <a:lnTo>
                      <a:pt x="1133" y="555"/>
                    </a:lnTo>
                    <a:lnTo>
                      <a:pt x="1132" y="558"/>
                    </a:lnTo>
                    <a:lnTo>
                      <a:pt x="1138" y="563"/>
                    </a:lnTo>
                    <a:lnTo>
                      <a:pt x="1138" y="568"/>
                    </a:lnTo>
                    <a:lnTo>
                      <a:pt x="1142" y="571"/>
                    </a:lnTo>
                    <a:lnTo>
                      <a:pt x="1147" y="571"/>
                    </a:lnTo>
                    <a:lnTo>
                      <a:pt x="1148" y="570"/>
                    </a:lnTo>
                    <a:lnTo>
                      <a:pt x="1147" y="566"/>
                    </a:lnTo>
                    <a:lnTo>
                      <a:pt x="1150" y="565"/>
                    </a:lnTo>
                    <a:lnTo>
                      <a:pt x="1153" y="560"/>
                    </a:lnTo>
                    <a:lnTo>
                      <a:pt x="1152" y="556"/>
                    </a:lnTo>
                    <a:lnTo>
                      <a:pt x="1155" y="555"/>
                    </a:lnTo>
                    <a:lnTo>
                      <a:pt x="1157" y="551"/>
                    </a:lnTo>
                    <a:lnTo>
                      <a:pt x="1155" y="548"/>
                    </a:lnTo>
                    <a:lnTo>
                      <a:pt x="1157" y="545"/>
                    </a:lnTo>
                    <a:lnTo>
                      <a:pt x="1160" y="545"/>
                    </a:lnTo>
                    <a:lnTo>
                      <a:pt x="1163" y="545"/>
                    </a:lnTo>
                    <a:lnTo>
                      <a:pt x="1165" y="550"/>
                    </a:lnTo>
                    <a:lnTo>
                      <a:pt x="1168" y="550"/>
                    </a:lnTo>
                    <a:lnTo>
                      <a:pt x="1168" y="548"/>
                    </a:lnTo>
                    <a:lnTo>
                      <a:pt x="1165" y="541"/>
                    </a:lnTo>
                    <a:lnTo>
                      <a:pt x="1163" y="538"/>
                    </a:lnTo>
                    <a:lnTo>
                      <a:pt x="1163" y="538"/>
                    </a:lnTo>
                    <a:lnTo>
                      <a:pt x="1160" y="541"/>
                    </a:lnTo>
                    <a:lnTo>
                      <a:pt x="1155" y="543"/>
                    </a:lnTo>
                    <a:lnTo>
                      <a:pt x="1150" y="537"/>
                    </a:lnTo>
                    <a:lnTo>
                      <a:pt x="1150" y="535"/>
                    </a:lnTo>
                    <a:lnTo>
                      <a:pt x="1147" y="530"/>
                    </a:lnTo>
                    <a:lnTo>
                      <a:pt x="1147" y="525"/>
                    </a:lnTo>
                    <a:lnTo>
                      <a:pt x="1150" y="522"/>
                    </a:lnTo>
                    <a:lnTo>
                      <a:pt x="1153" y="523"/>
                    </a:lnTo>
                    <a:lnTo>
                      <a:pt x="1155" y="520"/>
                    </a:lnTo>
                    <a:lnTo>
                      <a:pt x="1158" y="522"/>
                    </a:lnTo>
                    <a:lnTo>
                      <a:pt x="1160" y="525"/>
                    </a:lnTo>
                    <a:lnTo>
                      <a:pt x="1162" y="533"/>
                    </a:lnTo>
                    <a:lnTo>
                      <a:pt x="1163" y="533"/>
                    </a:lnTo>
                    <a:lnTo>
                      <a:pt x="1165" y="528"/>
                    </a:lnTo>
                    <a:lnTo>
                      <a:pt x="1167" y="527"/>
                    </a:lnTo>
                    <a:lnTo>
                      <a:pt x="1165" y="522"/>
                    </a:lnTo>
                    <a:lnTo>
                      <a:pt x="1162" y="520"/>
                    </a:lnTo>
                    <a:lnTo>
                      <a:pt x="1162" y="517"/>
                    </a:lnTo>
                    <a:lnTo>
                      <a:pt x="1160" y="512"/>
                    </a:lnTo>
                    <a:lnTo>
                      <a:pt x="1163" y="512"/>
                    </a:lnTo>
                    <a:lnTo>
                      <a:pt x="1165" y="507"/>
                    </a:lnTo>
                    <a:lnTo>
                      <a:pt x="1168" y="505"/>
                    </a:lnTo>
                    <a:lnTo>
                      <a:pt x="1172" y="507"/>
                    </a:lnTo>
                    <a:lnTo>
                      <a:pt x="1173" y="505"/>
                    </a:lnTo>
                    <a:lnTo>
                      <a:pt x="1177" y="510"/>
                    </a:lnTo>
                    <a:lnTo>
                      <a:pt x="1182" y="512"/>
                    </a:lnTo>
                    <a:lnTo>
                      <a:pt x="1185" y="508"/>
                    </a:lnTo>
                    <a:lnTo>
                      <a:pt x="1180" y="508"/>
                    </a:lnTo>
                    <a:lnTo>
                      <a:pt x="1178" y="505"/>
                    </a:lnTo>
                    <a:lnTo>
                      <a:pt x="1180" y="503"/>
                    </a:lnTo>
                    <a:lnTo>
                      <a:pt x="1183" y="502"/>
                    </a:lnTo>
                    <a:lnTo>
                      <a:pt x="1190" y="503"/>
                    </a:lnTo>
                    <a:lnTo>
                      <a:pt x="1191" y="505"/>
                    </a:lnTo>
                    <a:lnTo>
                      <a:pt x="1190" y="507"/>
                    </a:lnTo>
                    <a:lnTo>
                      <a:pt x="1190" y="510"/>
                    </a:lnTo>
                    <a:lnTo>
                      <a:pt x="1193" y="512"/>
                    </a:lnTo>
                    <a:lnTo>
                      <a:pt x="1196" y="515"/>
                    </a:lnTo>
                    <a:lnTo>
                      <a:pt x="1200" y="515"/>
                    </a:lnTo>
                    <a:lnTo>
                      <a:pt x="1205" y="517"/>
                    </a:lnTo>
                    <a:lnTo>
                      <a:pt x="1211" y="517"/>
                    </a:lnTo>
                    <a:lnTo>
                      <a:pt x="1213" y="515"/>
                    </a:lnTo>
                    <a:lnTo>
                      <a:pt x="1216" y="515"/>
                    </a:lnTo>
                    <a:lnTo>
                      <a:pt x="1228" y="515"/>
                    </a:lnTo>
                    <a:lnTo>
                      <a:pt x="1231" y="518"/>
                    </a:lnTo>
                    <a:lnTo>
                      <a:pt x="1235" y="518"/>
                    </a:lnTo>
                    <a:lnTo>
                      <a:pt x="1236" y="522"/>
                    </a:lnTo>
                    <a:lnTo>
                      <a:pt x="1235" y="523"/>
                    </a:lnTo>
                    <a:lnTo>
                      <a:pt x="1236" y="527"/>
                    </a:lnTo>
                    <a:lnTo>
                      <a:pt x="1235" y="530"/>
                    </a:lnTo>
                    <a:lnTo>
                      <a:pt x="1228" y="533"/>
                    </a:lnTo>
                    <a:lnTo>
                      <a:pt x="1225" y="532"/>
                    </a:lnTo>
                    <a:lnTo>
                      <a:pt x="1223" y="530"/>
                    </a:lnTo>
                    <a:lnTo>
                      <a:pt x="1221" y="532"/>
                    </a:lnTo>
                    <a:lnTo>
                      <a:pt x="1218" y="533"/>
                    </a:lnTo>
                    <a:lnTo>
                      <a:pt x="1220" y="535"/>
                    </a:lnTo>
                    <a:lnTo>
                      <a:pt x="1225" y="538"/>
                    </a:lnTo>
                    <a:lnTo>
                      <a:pt x="1223" y="541"/>
                    </a:lnTo>
                    <a:lnTo>
                      <a:pt x="1221" y="546"/>
                    </a:lnTo>
                    <a:lnTo>
                      <a:pt x="1220" y="548"/>
                    </a:lnTo>
                    <a:lnTo>
                      <a:pt x="1218" y="546"/>
                    </a:lnTo>
                    <a:lnTo>
                      <a:pt x="1215" y="546"/>
                    </a:lnTo>
                    <a:lnTo>
                      <a:pt x="1210" y="548"/>
                    </a:lnTo>
                    <a:lnTo>
                      <a:pt x="1206" y="550"/>
                    </a:lnTo>
                    <a:lnTo>
                      <a:pt x="1198" y="551"/>
                    </a:lnTo>
                    <a:lnTo>
                      <a:pt x="1193" y="556"/>
                    </a:lnTo>
                    <a:lnTo>
                      <a:pt x="1190" y="556"/>
                    </a:lnTo>
                    <a:lnTo>
                      <a:pt x="1187" y="561"/>
                    </a:lnTo>
                    <a:lnTo>
                      <a:pt x="1187" y="565"/>
                    </a:lnTo>
                    <a:lnTo>
                      <a:pt x="1190" y="563"/>
                    </a:lnTo>
                    <a:lnTo>
                      <a:pt x="1190" y="561"/>
                    </a:lnTo>
                    <a:lnTo>
                      <a:pt x="1198" y="560"/>
                    </a:lnTo>
                    <a:lnTo>
                      <a:pt x="1200" y="560"/>
                    </a:lnTo>
                    <a:lnTo>
                      <a:pt x="1208" y="563"/>
                    </a:lnTo>
                    <a:lnTo>
                      <a:pt x="1208" y="568"/>
                    </a:lnTo>
                    <a:lnTo>
                      <a:pt x="1206" y="570"/>
                    </a:lnTo>
                    <a:lnTo>
                      <a:pt x="1203" y="570"/>
                    </a:lnTo>
                    <a:lnTo>
                      <a:pt x="1206" y="571"/>
                    </a:lnTo>
                    <a:lnTo>
                      <a:pt x="1208" y="575"/>
                    </a:lnTo>
                    <a:lnTo>
                      <a:pt x="1208" y="578"/>
                    </a:lnTo>
                    <a:lnTo>
                      <a:pt x="1203" y="581"/>
                    </a:lnTo>
                    <a:lnTo>
                      <a:pt x="1203" y="585"/>
                    </a:lnTo>
                    <a:lnTo>
                      <a:pt x="1205" y="586"/>
                    </a:lnTo>
                    <a:lnTo>
                      <a:pt x="1208" y="583"/>
                    </a:lnTo>
                    <a:lnTo>
                      <a:pt x="1213" y="580"/>
                    </a:lnTo>
                    <a:lnTo>
                      <a:pt x="1215" y="578"/>
                    </a:lnTo>
                    <a:lnTo>
                      <a:pt x="1218" y="578"/>
                    </a:lnTo>
                    <a:lnTo>
                      <a:pt x="1215" y="581"/>
                    </a:lnTo>
                    <a:lnTo>
                      <a:pt x="1216" y="588"/>
                    </a:lnTo>
                    <a:lnTo>
                      <a:pt x="1213" y="595"/>
                    </a:lnTo>
                    <a:lnTo>
                      <a:pt x="1213" y="598"/>
                    </a:lnTo>
                    <a:lnTo>
                      <a:pt x="1205" y="603"/>
                    </a:lnTo>
                    <a:lnTo>
                      <a:pt x="1201" y="603"/>
                    </a:lnTo>
                    <a:lnTo>
                      <a:pt x="1200" y="605"/>
                    </a:lnTo>
                    <a:lnTo>
                      <a:pt x="1201" y="608"/>
                    </a:lnTo>
                    <a:lnTo>
                      <a:pt x="1200" y="613"/>
                    </a:lnTo>
                    <a:lnTo>
                      <a:pt x="1196" y="615"/>
                    </a:lnTo>
                    <a:lnTo>
                      <a:pt x="1195" y="611"/>
                    </a:lnTo>
                    <a:lnTo>
                      <a:pt x="1191" y="613"/>
                    </a:lnTo>
                    <a:lnTo>
                      <a:pt x="1191" y="615"/>
                    </a:lnTo>
                    <a:lnTo>
                      <a:pt x="1198" y="618"/>
                    </a:lnTo>
                    <a:lnTo>
                      <a:pt x="1196" y="621"/>
                    </a:lnTo>
                    <a:lnTo>
                      <a:pt x="1193" y="621"/>
                    </a:lnTo>
                    <a:lnTo>
                      <a:pt x="1195" y="625"/>
                    </a:lnTo>
                    <a:lnTo>
                      <a:pt x="1190" y="630"/>
                    </a:lnTo>
                    <a:lnTo>
                      <a:pt x="1188" y="628"/>
                    </a:lnTo>
                    <a:lnTo>
                      <a:pt x="1185" y="630"/>
                    </a:lnTo>
                    <a:lnTo>
                      <a:pt x="1180" y="630"/>
                    </a:lnTo>
                    <a:lnTo>
                      <a:pt x="1175" y="631"/>
                    </a:lnTo>
                    <a:lnTo>
                      <a:pt x="1175" y="635"/>
                    </a:lnTo>
                    <a:lnTo>
                      <a:pt x="1168" y="636"/>
                    </a:lnTo>
                    <a:lnTo>
                      <a:pt x="1162" y="633"/>
                    </a:lnTo>
                    <a:lnTo>
                      <a:pt x="1158" y="636"/>
                    </a:lnTo>
                    <a:lnTo>
                      <a:pt x="1155" y="635"/>
                    </a:lnTo>
                    <a:lnTo>
                      <a:pt x="1153" y="626"/>
                    </a:lnTo>
                    <a:lnTo>
                      <a:pt x="1157" y="621"/>
                    </a:lnTo>
                    <a:lnTo>
                      <a:pt x="1157" y="618"/>
                    </a:lnTo>
                    <a:lnTo>
                      <a:pt x="1148" y="625"/>
                    </a:lnTo>
                    <a:lnTo>
                      <a:pt x="1148" y="630"/>
                    </a:lnTo>
                    <a:lnTo>
                      <a:pt x="1152" y="636"/>
                    </a:lnTo>
                    <a:lnTo>
                      <a:pt x="1155" y="639"/>
                    </a:lnTo>
                    <a:lnTo>
                      <a:pt x="1153" y="643"/>
                    </a:lnTo>
                    <a:lnTo>
                      <a:pt x="1148" y="646"/>
                    </a:lnTo>
                    <a:lnTo>
                      <a:pt x="1145" y="651"/>
                    </a:lnTo>
                    <a:lnTo>
                      <a:pt x="1145" y="651"/>
                    </a:lnTo>
                    <a:lnTo>
                      <a:pt x="1138" y="653"/>
                    </a:lnTo>
                    <a:lnTo>
                      <a:pt x="1138" y="653"/>
                    </a:lnTo>
                    <a:close/>
                    <a:moveTo>
                      <a:pt x="1220" y="551"/>
                    </a:moveTo>
                    <a:lnTo>
                      <a:pt x="1220" y="553"/>
                    </a:lnTo>
                    <a:lnTo>
                      <a:pt x="1221" y="553"/>
                    </a:lnTo>
                    <a:lnTo>
                      <a:pt x="1223" y="551"/>
                    </a:lnTo>
                    <a:lnTo>
                      <a:pt x="1220" y="551"/>
                    </a:lnTo>
                    <a:lnTo>
                      <a:pt x="1220" y="551"/>
                    </a:lnTo>
                    <a:close/>
                    <a:moveTo>
                      <a:pt x="1216" y="568"/>
                    </a:moveTo>
                    <a:lnTo>
                      <a:pt x="1218" y="568"/>
                    </a:lnTo>
                    <a:lnTo>
                      <a:pt x="1223" y="563"/>
                    </a:lnTo>
                    <a:lnTo>
                      <a:pt x="1223" y="560"/>
                    </a:lnTo>
                    <a:lnTo>
                      <a:pt x="1221" y="558"/>
                    </a:lnTo>
                    <a:lnTo>
                      <a:pt x="1221" y="555"/>
                    </a:lnTo>
                    <a:lnTo>
                      <a:pt x="1218" y="556"/>
                    </a:lnTo>
                    <a:lnTo>
                      <a:pt x="1216" y="560"/>
                    </a:lnTo>
                    <a:lnTo>
                      <a:pt x="1213" y="561"/>
                    </a:lnTo>
                    <a:lnTo>
                      <a:pt x="1215" y="566"/>
                    </a:lnTo>
                    <a:lnTo>
                      <a:pt x="1216" y="568"/>
                    </a:lnTo>
                    <a:lnTo>
                      <a:pt x="1216" y="568"/>
                    </a:lnTo>
                    <a:close/>
                    <a:moveTo>
                      <a:pt x="1213" y="578"/>
                    </a:moveTo>
                    <a:lnTo>
                      <a:pt x="1216" y="576"/>
                    </a:lnTo>
                    <a:lnTo>
                      <a:pt x="1218" y="571"/>
                    </a:lnTo>
                    <a:lnTo>
                      <a:pt x="1215" y="571"/>
                    </a:lnTo>
                    <a:lnTo>
                      <a:pt x="1211" y="575"/>
                    </a:lnTo>
                    <a:lnTo>
                      <a:pt x="1211" y="576"/>
                    </a:lnTo>
                    <a:lnTo>
                      <a:pt x="1213" y="578"/>
                    </a:lnTo>
                    <a:lnTo>
                      <a:pt x="1213" y="578"/>
                    </a:lnTo>
                    <a:close/>
                    <a:moveTo>
                      <a:pt x="1029" y="485"/>
                    </a:moveTo>
                    <a:lnTo>
                      <a:pt x="1029" y="487"/>
                    </a:lnTo>
                    <a:lnTo>
                      <a:pt x="1030" y="488"/>
                    </a:lnTo>
                    <a:lnTo>
                      <a:pt x="1034" y="487"/>
                    </a:lnTo>
                    <a:lnTo>
                      <a:pt x="1037" y="488"/>
                    </a:lnTo>
                    <a:lnTo>
                      <a:pt x="1039" y="487"/>
                    </a:lnTo>
                    <a:lnTo>
                      <a:pt x="1037" y="485"/>
                    </a:lnTo>
                    <a:lnTo>
                      <a:pt x="1030" y="483"/>
                    </a:lnTo>
                    <a:lnTo>
                      <a:pt x="1029" y="485"/>
                    </a:lnTo>
                    <a:lnTo>
                      <a:pt x="1029" y="485"/>
                    </a:lnTo>
                    <a:close/>
                    <a:moveTo>
                      <a:pt x="1060" y="540"/>
                    </a:moveTo>
                    <a:lnTo>
                      <a:pt x="1057" y="535"/>
                    </a:lnTo>
                    <a:lnTo>
                      <a:pt x="1055" y="527"/>
                    </a:lnTo>
                    <a:lnTo>
                      <a:pt x="1054" y="522"/>
                    </a:lnTo>
                    <a:lnTo>
                      <a:pt x="1054" y="518"/>
                    </a:lnTo>
                    <a:lnTo>
                      <a:pt x="1054" y="517"/>
                    </a:lnTo>
                    <a:lnTo>
                      <a:pt x="1052" y="512"/>
                    </a:lnTo>
                    <a:lnTo>
                      <a:pt x="1052" y="505"/>
                    </a:lnTo>
                    <a:lnTo>
                      <a:pt x="1049" y="500"/>
                    </a:lnTo>
                    <a:lnTo>
                      <a:pt x="1044" y="497"/>
                    </a:lnTo>
                    <a:lnTo>
                      <a:pt x="1045" y="495"/>
                    </a:lnTo>
                    <a:lnTo>
                      <a:pt x="1052" y="490"/>
                    </a:lnTo>
                    <a:lnTo>
                      <a:pt x="1055" y="488"/>
                    </a:lnTo>
                    <a:lnTo>
                      <a:pt x="1060" y="485"/>
                    </a:lnTo>
                    <a:lnTo>
                      <a:pt x="1067" y="483"/>
                    </a:lnTo>
                    <a:lnTo>
                      <a:pt x="1070" y="487"/>
                    </a:lnTo>
                    <a:lnTo>
                      <a:pt x="1074" y="487"/>
                    </a:lnTo>
                    <a:lnTo>
                      <a:pt x="1079" y="490"/>
                    </a:lnTo>
                    <a:lnTo>
                      <a:pt x="1080" y="488"/>
                    </a:lnTo>
                    <a:lnTo>
                      <a:pt x="1085" y="490"/>
                    </a:lnTo>
                    <a:lnTo>
                      <a:pt x="1088" y="490"/>
                    </a:lnTo>
                    <a:lnTo>
                      <a:pt x="1092" y="490"/>
                    </a:lnTo>
                    <a:lnTo>
                      <a:pt x="1097" y="495"/>
                    </a:lnTo>
                    <a:lnTo>
                      <a:pt x="1095" y="498"/>
                    </a:lnTo>
                    <a:lnTo>
                      <a:pt x="1095" y="500"/>
                    </a:lnTo>
                    <a:lnTo>
                      <a:pt x="1097" y="505"/>
                    </a:lnTo>
                    <a:lnTo>
                      <a:pt x="1097" y="507"/>
                    </a:lnTo>
                    <a:lnTo>
                      <a:pt x="1095" y="508"/>
                    </a:lnTo>
                    <a:lnTo>
                      <a:pt x="1095" y="512"/>
                    </a:lnTo>
                    <a:lnTo>
                      <a:pt x="1090" y="517"/>
                    </a:lnTo>
                    <a:lnTo>
                      <a:pt x="1087" y="517"/>
                    </a:lnTo>
                    <a:lnTo>
                      <a:pt x="1080" y="523"/>
                    </a:lnTo>
                    <a:lnTo>
                      <a:pt x="1074" y="527"/>
                    </a:lnTo>
                    <a:lnTo>
                      <a:pt x="1069" y="533"/>
                    </a:lnTo>
                    <a:lnTo>
                      <a:pt x="1064" y="533"/>
                    </a:lnTo>
                    <a:lnTo>
                      <a:pt x="1062" y="535"/>
                    </a:lnTo>
                    <a:lnTo>
                      <a:pt x="1062" y="538"/>
                    </a:lnTo>
                    <a:lnTo>
                      <a:pt x="1060" y="540"/>
                    </a:lnTo>
                    <a:lnTo>
                      <a:pt x="1060" y="540"/>
                    </a:lnTo>
                    <a:close/>
                    <a:moveTo>
                      <a:pt x="1233" y="630"/>
                    </a:moveTo>
                    <a:lnTo>
                      <a:pt x="1226" y="623"/>
                    </a:lnTo>
                    <a:lnTo>
                      <a:pt x="1223" y="625"/>
                    </a:lnTo>
                    <a:lnTo>
                      <a:pt x="1215" y="623"/>
                    </a:lnTo>
                    <a:lnTo>
                      <a:pt x="1218" y="620"/>
                    </a:lnTo>
                    <a:lnTo>
                      <a:pt x="1221" y="618"/>
                    </a:lnTo>
                    <a:lnTo>
                      <a:pt x="1225" y="618"/>
                    </a:lnTo>
                    <a:lnTo>
                      <a:pt x="1226" y="616"/>
                    </a:lnTo>
                    <a:lnTo>
                      <a:pt x="1225" y="615"/>
                    </a:lnTo>
                    <a:lnTo>
                      <a:pt x="1221" y="615"/>
                    </a:lnTo>
                    <a:lnTo>
                      <a:pt x="1220" y="613"/>
                    </a:lnTo>
                    <a:lnTo>
                      <a:pt x="1226" y="606"/>
                    </a:lnTo>
                    <a:lnTo>
                      <a:pt x="1228" y="600"/>
                    </a:lnTo>
                    <a:lnTo>
                      <a:pt x="1228" y="595"/>
                    </a:lnTo>
                    <a:lnTo>
                      <a:pt x="1231" y="595"/>
                    </a:lnTo>
                    <a:lnTo>
                      <a:pt x="1231" y="591"/>
                    </a:lnTo>
                    <a:lnTo>
                      <a:pt x="1226" y="588"/>
                    </a:lnTo>
                    <a:lnTo>
                      <a:pt x="1230" y="586"/>
                    </a:lnTo>
                    <a:lnTo>
                      <a:pt x="1230" y="581"/>
                    </a:lnTo>
                    <a:lnTo>
                      <a:pt x="1233" y="571"/>
                    </a:lnTo>
                    <a:lnTo>
                      <a:pt x="1236" y="570"/>
                    </a:lnTo>
                    <a:lnTo>
                      <a:pt x="1236" y="566"/>
                    </a:lnTo>
                    <a:lnTo>
                      <a:pt x="1241" y="563"/>
                    </a:lnTo>
                    <a:lnTo>
                      <a:pt x="1243" y="558"/>
                    </a:lnTo>
                    <a:lnTo>
                      <a:pt x="1245" y="556"/>
                    </a:lnTo>
                    <a:lnTo>
                      <a:pt x="1246" y="551"/>
                    </a:lnTo>
                    <a:lnTo>
                      <a:pt x="1251" y="545"/>
                    </a:lnTo>
                    <a:lnTo>
                      <a:pt x="1253" y="540"/>
                    </a:lnTo>
                    <a:lnTo>
                      <a:pt x="1258" y="538"/>
                    </a:lnTo>
                    <a:lnTo>
                      <a:pt x="1258" y="535"/>
                    </a:lnTo>
                    <a:lnTo>
                      <a:pt x="1256" y="533"/>
                    </a:lnTo>
                    <a:lnTo>
                      <a:pt x="1260" y="528"/>
                    </a:lnTo>
                    <a:lnTo>
                      <a:pt x="1263" y="530"/>
                    </a:lnTo>
                    <a:lnTo>
                      <a:pt x="1266" y="535"/>
                    </a:lnTo>
                    <a:lnTo>
                      <a:pt x="1268" y="538"/>
                    </a:lnTo>
                    <a:lnTo>
                      <a:pt x="1273" y="540"/>
                    </a:lnTo>
                    <a:lnTo>
                      <a:pt x="1273" y="535"/>
                    </a:lnTo>
                    <a:lnTo>
                      <a:pt x="1268" y="530"/>
                    </a:lnTo>
                    <a:lnTo>
                      <a:pt x="1270" y="528"/>
                    </a:lnTo>
                    <a:lnTo>
                      <a:pt x="1273" y="528"/>
                    </a:lnTo>
                    <a:lnTo>
                      <a:pt x="1270" y="523"/>
                    </a:lnTo>
                    <a:lnTo>
                      <a:pt x="1273" y="518"/>
                    </a:lnTo>
                    <a:lnTo>
                      <a:pt x="1283" y="515"/>
                    </a:lnTo>
                    <a:lnTo>
                      <a:pt x="1291" y="515"/>
                    </a:lnTo>
                    <a:lnTo>
                      <a:pt x="1294" y="515"/>
                    </a:lnTo>
                    <a:lnTo>
                      <a:pt x="1298" y="515"/>
                    </a:lnTo>
                    <a:lnTo>
                      <a:pt x="1301" y="515"/>
                    </a:lnTo>
                    <a:lnTo>
                      <a:pt x="1303" y="518"/>
                    </a:lnTo>
                    <a:lnTo>
                      <a:pt x="1306" y="517"/>
                    </a:lnTo>
                    <a:lnTo>
                      <a:pt x="1313" y="517"/>
                    </a:lnTo>
                    <a:lnTo>
                      <a:pt x="1316" y="522"/>
                    </a:lnTo>
                    <a:lnTo>
                      <a:pt x="1319" y="522"/>
                    </a:lnTo>
                    <a:lnTo>
                      <a:pt x="1321" y="523"/>
                    </a:lnTo>
                    <a:lnTo>
                      <a:pt x="1323" y="523"/>
                    </a:lnTo>
                    <a:lnTo>
                      <a:pt x="1326" y="527"/>
                    </a:lnTo>
                    <a:lnTo>
                      <a:pt x="1326" y="532"/>
                    </a:lnTo>
                    <a:lnTo>
                      <a:pt x="1328" y="532"/>
                    </a:lnTo>
                    <a:lnTo>
                      <a:pt x="1331" y="532"/>
                    </a:lnTo>
                    <a:lnTo>
                      <a:pt x="1338" y="532"/>
                    </a:lnTo>
                    <a:lnTo>
                      <a:pt x="1348" y="533"/>
                    </a:lnTo>
                    <a:lnTo>
                      <a:pt x="1354" y="537"/>
                    </a:lnTo>
                    <a:lnTo>
                      <a:pt x="1354" y="540"/>
                    </a:lnTo>
                    <a:lnTo>
                      <a:pt x="1358" y="541"/>
                    </a:lnTo>
                    <a:lnTo>
                      <a:pt x="1359" y="545"/>
                    </a:lnTo>
                    <a:lnTo>
                      <a:pt x="1358" y="545"/>
                    </a:lnTo>
                    <a:lnTo>
                      <a:pt x="1356" y="545"/>
                    </a:lnTo>
                    <a:lnTo>
                      <a:pt x="1353" y="550"/>
                    </a:lnTo>
                    <a:lnTo>
                      <a:pt x="1346" y="555"/>
                    </a:lnTo>
                    <a:lnTo>
                      <a:pt x="1343" y="560"/>
                    </a:lnTo>
                    <a:lnTo>
                      <a:pt x="1338" y="561"/>
                    </a:lnTo>
                    <a:lnTo>
                      <a:pt x="1338" y="563"/>
                    </a:lnTo>
                    <a:lnTo>
                      <a:pt x="1328" y="570"/>
                    </a:lnTo>
                    <a:lnTo>
                      <a:pt x="1323" y="576"/>
                    </a:lnTo>
                    <a:lnTo>
                      <a:pt x="1318" y="576"/>
                    </a:lnTo>
                    <a:lnTo>
                      <a:pt x="1318" y="578"/>
                    </a:lnTo>
                    <a:lnTo>
                      <a:pt x="1319" y="580"/>
                    </a:lnTo>
                    <a:lnTo>
                      <a:pt x="1316" y="583"/>
                    </a:lnTo>
                    <a:lnTo>
                      <a:pt x="1309" y="588"/>
                    </a:lnTo>
                    <a:lnTo>
                      <a:pt x="1303" y="593"/>
                    </a:lnTo>
                    <a:lnTo>
                      <a:pt x="1294" y="598"/>
                    </a:lnTo>
                    <a:lnTo>
                      <a:pt x="1289" y="601"/>
                    </a:lnTo>
                    <a:lnTo>
                      <a:pt x="1286" y="600"/>
                    </a:lnTo>
                    <a:lnTo>
                      <a:pt x="1285" y="598"/>
                    </a:lnTo>
                    <a:lnTo>
                      <a:pt x="1281" y="598"/>
                    </a:lnTo>
                    <a:lnTo>
                      <a:pt x="1276" y="593"/>
                    </a:lnTo>
                    <a:lnTo>
                      <a:pt x="1275" y="590"/>
                    </a:lnTo>
                    <a:lnTo>
                      <a:pt x="1271" y="588"/>
                    </a:lnTo>
                    <a:lnTo>
                      <a:pt x="1268" y="590"/>
                    </a:lnTo>
                    <a:lnTo>
                      <a:pt x="1263" y="588"/>
                    </a:lnTo>
                    <a:lnTo>
                      <a:pt x="1260" y="588"/>
                    </a:lnTo>
                    <a:lnTo>
                      <a:pt x="1256" y="586"/>
                    </a:lnTo>
                    <a:lnTo>
                      <a:pt x="1253" y="586"/>
                    </a:lnTo>
                    <a:lnTo>
                      <a:pt x="1251" y="590"/>
                    </a:lnTo>
                    <a:lnTo>
                      <a:pt x="1253" y="591"/>
                    </a:lnTo>
                    <a:lnTo>
                      <a:pt x="1263" y="591"/>
                    </a:lnTo>
                    <a:lnTo>
                      <a:pt x="1261" y="595"/>
                    </a:lnTo>
                    <a:lnTo>
                      <a:pt x="1258" y="598"/>
                    </a:lnTo>
                    <a:lnTo>
                      <a:pt x="1260" y="601"/>
                    </a:lnTo>
                    <a:lnTo>
                      <a:pt x="1261" y="605"/>
                    </a:lnTo>
                    <a:lnTo>
                      <a:pt x="1258" y="610"/>
                    </a:lnTo>
                    <a:lnTo>
                      <a:pt x="1255" y="611"/>
                    </a:lnTo>
                    <a:lnTo>
                      <a:pt x="1253" y="615"/>
                    </a:lnTo>
                    <a:lnTo>
                      <a:pt x="1248" y="615"/>
                    </a:lnTo>
                    <a:lnTo>
                      <a:pt x="1245" y="616"/>
                    </a:lnTo>
                    <a:lnTo>
                      <a:pt x="1243" y="620"/>
                    </a:lnTo>
                    <a:lnTo>
                      <a:pt x="1238" y="623"/>
                    </a:lnTo>
                    <a:lnTo>
                      <a:pt x="1235" y="623"/>
                    </a:lnTo>
                    <a:lnTo>
                      <a:pt x="1235" y="628"/>
                    </a:lnTo>
                    <a:lnTo>
                      <a:pt x="1235" y="628"/>
                    </a:lnTo>
                    <a:lnTo>
                      <a:pt x="1233" y="630"/>
                    </a:lnTo>
                    <a:lnTo>
                      <a:pt x="1233" y="630"/>
                    </a:lnTo>
                    <a:close/>
                    <a:moveTo>
                      <a:pt x="1532" y="648"/>
                    </a:moveTo>
                    <a:lnTo>
                      <a:pt x="1525" y="644"/>
                    </a:lnTo>
                    <a:lnTo>
                      <a:pt x="1520" y="643"/>
                    </a:lnTo>
                    <a:lnTo>
                      <a:pt x="1519" y="638"/>
                    </a:lnTo>
                    <a:lnTo>
                      <a:pt x="1515" y="636"/>
                    </a:lnTo>
                    <a:lnTo>
                      <a:pt x="1514" y="633"/>
                    </a:lnTo>
                    <a:lnTo>
                      <a:pt x="1514" y="626"/>
                    </a:lnTo>
                    <a:lnTo>
                      <a:pt x="1519" y="625"/>
                    </a:lnTo>
                    <a:lnTo>
                      <a:pt x="1519" y="621"/>
                    </a:lnTo>
                    <a:lnTo>
                      <a:pt x="1522" y="618"/>
                    </a:lnTo>
                    <a:lnTo>
                      <a:pt x="1520" y="615"/>
                    </a:lnTo>
                    <a:lnTo>
                      <a:pt x="1517" y="613"/>
                    </a:lnTo>
                    <a:lnTo>
                      <a:pt x="1512" y="610"/>
                    </a:lnTo>
                    <a:lnTo>
                      <a:pt x="1517" y="601"/>
                    </a:lnTo>
                    <a:lnTo>
                      <a:pt x="1520" y="601"/>
                    </a:lnTo>
                    <a:lnTo>
                      <a:pt x="1520" y="600"/>
                    </a:lnTo>
                    <a:lnTo>
                      <a:pt x="1520" y="595"/>
                    </a:lnTo>
                    <a:lnTo>
                      <a:pt x="1524" y="591"/>
                    </a:lnTo>
                    <a:lnTo>
                      <a:pt x="1524" y="586"/>
                    </a:lnTo>
                    <a:lnTo>
                      <a:pt x="1529" y="585"/>
                    </a:lnTo>
                    <a:lnTo>
                      <a:pt x="1532" y="586"/>
                    </a:lnTo>
                    <a:lnTo>
                      <a:pt x="1534" y="591"/>
                    </a:lnTo>
                    <a:lnTo>
                      <a:pt x="1542" y="593"/>
                    </a:lnTo>
                    <a:lnTo>
                      <a:pt x="1545" y="596"/>
                    </a:lnTo>
                    <a:lnTo>
                      <a:pt x="1550" y="598"/>
                    </a:lnTo>
                    <a:lnTo>
                      <a:pt x="1554" y="596"/>
                    </a:lnTo>
                    <a:lnTo>
                      <a:pt x="1562" y="600"/>
                    </a:lnTo>
                    <a:lnTo>
                      <a:pt x="1569" y="600"/>
                    </a:lnTo>
                    <a:lnTo>
                      <a:pt x="1572" y="601"/>
                    </a:lnTo>
                    <a:lnTo>
                      <a:pt x="1574" y="605"/>
                    </a:lnTo>
                    <a:lnTo>
                      <a:pt x="1580" y="608"/>
                    </a:lnTo>
                    <a:lnTo>
                      <a:pt x="1582" y="613"/>
                    </a:lnTo>
                    <a:lnTo>
                      <a:pt x="1580" y="618"/>
                    </a:lnTo>
                    <a:lnTo>
                      <a:pt x="1580" y="621"/>
                    </a:lnTo>
                    <a:lnTo>
                      <a:pt x="1583" y="623"/>
                    </a:lnTo>
                    <a:lnTo>
                      <a:pt x="1583" y="626"/>
                    </a:lnTo>
                    <a:lnTo>
                      <a:pt x="1583" y="630"/>
                    </a:lnTo>
                    <a:lnTo>
                      <a:pt x="1583" y="631"/>
                    </a:lnTo>
                    <a:lnTo>
                      <a:pt x="1587" y="636"/>
                    </a:lnTo>
                    <a:lnTo>
                      <a:pt x="1585" y="639"/>
                    </a:lnTo>
                    <a:lnTo>
                      <a:pt x="1583" y="643"/>
                    </a:lnTo>
                    <a:lnTo>
                      <a:pt x="1588" y="644"/>
                    </a:lnTo>
                    <a:lnTo>
                      <a:pt x="1588" y="646"/>
                    </a:lnTo>
                    <a:lnTo>
                      <a:pt x="1587" y="649"/>
                    </a:lnTo>
                    <a:lnTo>
                      <a:pt x="1585" y="651"/>
                    </a:lnTo>
                    <a:lnTo>
                      <a:pt x="1575" y="649"/>
                    </a:lnTo>
                    <a:lnTo>
                      <a:pt x="1574" y="648"/>
                    </a:lnTo>
                    <a:lnTo>
                      <a:pt x="1565" y="646"/>
                    </a:lnTo>
                    <a:lnTo>
                      <a:pt x="1562" y="644"/>
                    </a:lnTo>
                    <a:lnTo>
                      <a:pt x="1557" y="643"/>
                    </a:lnTo>
                    <a:lnTo>
                      <a:pt x="1554" y="643"/>
                    </a:lnTo>
                    <a:lnTo>
                      <a:pt x="1550" y="641"/>
                    </a:lnTo>
                    <a:lnTo>
                      <a:pt x="1544" y="643"/>
                    </a:lnTo>
                    <a:lnTo>
                      <a:pt x="1539" y="643"/>
                    </a:lnTo>
                    <a:lnTo>
                      <a:pt x="1534" y="646"/>
                    </a:lnTo>
                    <a:lnTo>
                      <a:pt x="1532" y="648"/>
                    </a:lnTo>
                    <a:lnTo>
                      <a:pt x="1532" y="648"/>
                    </a:lnTo>
                    <a:close/>
                    <a:moveTo>
                      <a:pt x="1504" y="654"/>
                    </a:moveTo>
                    <a:lnTo>
                      <a:pt x="1504" y="649"/>
                    </a:lnTo>
                    <a:lnTo>
                      <a:pt x="1505" y="648"/>
                    </a:lnTo>
                    <a:lnTo>
                      <a:pt x="1507" y="649"/>
                    </a:lnTo>
                    <a:lnTo>
                      <a:pt x="1507" y="651"/>
                    </a:lnTo>
                    <a:lnTo>
                      <a:pt x="1504" y="654"/>
                    </a:lnTo>
                    <a:lnTo>
                      <a:pt x="1504" y="654"/>
                    </a:lnTo>
                    <a:close/>
                    <a:moveTo>
                      <a:pt x="1510" y="658"/>
                    </a:moveTo>
                    <a:lnTo>
                      <a:pt x="1509" y="654"/>
                    </a:lnTo>
                    <a:lnTo>
                      <a:pt x="1512" y="653"/>
                    </a:lnTo>
                    <a:lnTo>
                      <a:pt x="1514" y="654"/>
                    </a:lnTo>
                    <a:lnTo>
                      <a:pt x="1514" y="656"/>
                    </a:lnTo>
                    <a:lnTo>
                      <a:pt x="1510" y="658"/>
                    </a:lnTo>
                    <a:lnTo>
                      <a:pt x="1510" y="658"/>
                    </a:lnTo>
                    <a:close/>
                    <a:moveTo>
                      <a:pt x="1524" y="658"/>
                    </a:moveTo>
                    <a:lnTo>
                      <a:pt x="1520" y="658"/>
                    </a:lnTo>
                    <a:lnTo>
                      <a:pt x="1520" y="654"/>
                    </a:lnTo>
                    <a:lnTo>
                      <a:pt x="1522" y="654"/>
                    </a:lnTo>
                    <a:lnTo>
                      <a:pt x="1525" y="656"/>
                    </a:lnTo>
                    <a:lnTo>
                      <a:pt x="1524" y="658"/>
                    </a:lnTo>
                    <a:lnTo>
                      <a:pt x="1524" y="658"/>
                    </a:lnTo>
                    <a:close/>
                    <a:moveTo>
                      <a:pt x="1223" y="751"/>
                    </a:moveTo>
                    <a:lnTo>
                      <a:pt x="1221" y="749"/>
                    </a:lnTo>
                    <a:lnTo>
                      <a:pt x="1225" y="747"/>
                    </a:lnTo>
                    <a:lnTo>
                      <a:pt x="1226" y="747"/>
                    </a:lnTo>
                    <a:lnTo>
                      <a:pt x="1230" y="747"/>
                    </a:lnTo>
                    <a:lnTo>
                      <a:pt x="1228" y="749"/>
                    </a:lnTo>
                    <a:lnTo>
                      <a:pt x="1226" y="751"/>
                    </a:lnTo>
                    <a:lnTo>
                      <a:pt x="1223" y="751"/>
                    </a:lnTo>
                    <a:lnTo>
                      <a:pt x="1223" y="751"/>
                    </a:lnTo>
                    <a:close/>
                    <a:moveTo>
                      <a:pt x="1238" y="772"/>
                    </a:moveTo>
                    <a:lnTo>
                      <a:pt x="1238" y="777"/>
                    </a:lnTo>
                    <a:lnTo>
                      <a:pt x="1241" y="776"/>
                    </a:lnTo>
                    <a:lnTo>
                      <a:pt x="1241" y="776"/>
                    </a:lnTo>
                    <a:lnTo>
                      <a:pt x="1243" y="772"/>
                    </a:lnTo>
                    <a:lnTo>
                      <a:pt x="1240" y="771"/>
                    </a:lnTo>
                    <a:lnTo>
                      <a:pt x="1238" y="772"/>
                    </a:lnTo>
                    <a:lnTo>
                      <a:pt x="1238" y="772"/>
                    </a:lnTo>
                    <a:close/>
                    <a:moveTo>
                      <a:pt x="1233" y="772"/>
                    </a:moveTo>
                    <a:lnTo>
                      <a:pt x="1231" y="776"/>
                    </a:lnTo>
                    <a:lnTo>
                      <a:pt x="1235" y="777"/>
                    </a:lnTo>
                    <a:lnTo>
                      <a:pt x="1233" y="781"/>
                    </a:lnTo>
                    <a:lnTo>
                      <a:pt x="1235" y="781"/>
                    </a:lnTo>
                    <a:lnTo>
                      <a:pt x="1236" y="779"/>
                    </a:lnTo>
                    <a:lnTo>
                      <a:pt x="1236" y="774"/>
                    </a:lnTo>
                    <a:lnTo>
                      <a:pt x="1235" y="772"/>
                    </a:lnTo>
                    <a:lnTo>
                      <a:pt x="1233" y="772"/>
                    </a:lnTo>
                    <a:lnTo>
                      <a:pt x="1233" y="772"/>
                    </a:lnTo>
                    <a:close/>
                    <a:moveTo>
                      <a:pt x="1326" y="757"/>
                    </a:moveTo>
                    <a:lnTo>
                      <a:pt x="1324" y="756"/>
                    </a:lnTo>
                    <a:lnTo>
                      <a:pt x="1321" y="756"/>
                    </a:lnTo>
                    <a:lnTo>
                      <a:pt x="1319" y="754"/>
                    </a:lnTo>
                    <a:lnTo>
                      <a:pt x="1318" y="756"/>
                    </a:lnTo>
                    <a:lnTo>
                      <a:pt x="1314" y="754"/>
                    </a:lnTo>
                    <a:lnTo>
                      <a:pt x="1314" y="751"/>
                    </a:lnTo>
                    <a:lnTo>
                      <a:pt x="1313" y="749"/>
                    </a:lnTo>
                    <a:lnTo>
                      <a:pt x="1318" y="747"/>
                    </a:lnTo>
                    <a:lnTo>
                      <a:pt x="1318" y="747"/>
                    </a:lnTo>
                    <a:lnTo>
                      <a:pt x="1323" y="747"/>
                    </a:lnTo>
                    <a:lnTo>
                      <a:pt x="1324" y="751"/>
                    </a:lnTo>
                    <a:lnTo>
                      <a:pt x="1329" y="751"/>
                    </a:lnTo>
                    <a:lnTo>
                      <a:pt x="1331" y="754"/>
                    </a:lnTo>
                    <a:lnTo>
                      <a:pt x="1329" y="757"/>
                    </a:lnTo>
                    <a:lnTo>
                      <a:pt x="1329" y="757"/>
                    </a:lnTo>
                    <a:lnTo>
                      <a:pt x="1326" y="757"/>
                    </a:lnTo>
                    <a:lnTo>
                      <a:pt x="1326" y="757"/>
                    </a:lnTo>
                    <a:close/>
                    <a:moveTo>
                      <a:pt x="1379" y="777"/>
                    </a:moveTo>
                    <a:lnTo>
                      <a:pt x="1376" y="777"/>
                    </a:lnTo>
                    <a:lnTo>
                      <a:pt x="1374" y="772"/>
                    </a:lnTo>
                    <a:lnTo>
                      <a:pt x="1378" y="774"/>
                    </a:lnTo>
                    <a:lnTo>
                      <a:pt x="1379" y="774"/>
                    </a:lnTo>
                    <a:lnTo>
                      <a:pt x="1381" y="776"/>
                    </a:lnTo>
                    <a:lnTo>
                      <a:pt x="1379" y="777"/>
                    </a:lnTo>
                    <a:lnTo>
                      <a:pt x="1379" y="777"/>
                    </a:lnTo>
                    <a:close/>
                    <a:moveTo>
                      <a:pt x="1384" y="777"/>
                    </a:moveTo>
                    <a:lnTo>
                      <a:pt x="1389" y="779"/>
                    </a:lnTo>
                    <a:lnTo>
                      <a:pt x="1387" y="776"/>
                    </a:lnTo>
                    <a:lnTo>
                      <a:pt x="1384" y="777"/>
                    </a:lnTo>
                    <a:lnTo>
                      <a:pt x="1384" y="777"/>
                    </a:lnTo>
                    <a:close/>
                    <a:moveTo>
                      <a:pt x="1392" y="779"/>
                    </a:moveTo>
                    <a:lnTo>
                      <a:pt x="1396" y="781"/>
                    </a:lnTo>
                    <a:lnTo>
                      <a:pt x="1397" y="782"/>
                    </a:lnTo>
                    <a:lnTo>
                      <a:pt x="1401" y="781"/>
                    </a:lnTo>
                    <a:lnTo>
                      <a:pt x="1401" y="779"/>
                    </a:lnTo>
                    <a:lnTo>
                      <a:pt x="1396" y="777"/>
                    </a:lnTo>
                    <a:lnTo>
                      <a:pt x="1396" y="777"/>
                    </a:lnTo>
                    <a:lnTo>
                      <a:pt x="1392" y="777"/>
                    </a:lnTo>
                    <a:lnTo>
                      <a:pt x="1391" y="779"/>
                    </a:lnTo>
                    <a:lnTo>
                      <a:pt x="1392" y="779"/>
                    </a:lnTo>
                    <a:lnTo>
                      <a:pt x="1392" y="779"/>
                    </a:lnTo>
                    <a:close/>
                    <a:moveTo>
                      <a:pt x="1449" y="849"/>
                    </a:moveTo>
                    <a:lnTo>
                      <a:pt x="1449" y="845"/>
                    </a:lnTo>
                    <a:lnTo>
                      <a:pt x="1451" y="844"/>
                    </a:lnTo>
                    <a:lnTo>
                      <a:pt x="1449" y="840"/>
                    </a:lnTo>
                    <a:lnTo>
                      <a:pt x="1451" y="840"/>
                    </a:lnTo>
                    <a:lnTo>
                      <a:pt x="1454" y="842"/>
                    </a:lnTo>
                    <a:lnTo>
                      <a:pt x="1452" y="845"/>
                    </a:lnTo>
                    <a:lnTo>
                      <a:pt x="1452" y="847"/>
                    </a:lnTo>
                    <a:lnTo>
                      <a:pt x="1449" y="849"/>
                    </a:lnTo>
                    <a:lnTo>
                      <a:pt x="1449" y="849"/>
                    </a:lnTo>
                    <a:close/>
                    <a:moveTo>
                      <a:pt x="1444" y="862"/>
                    </a:moveTo>
                    <a:lnTo>
                      <a:pt x="1442" y="857"/>
                    </a:lnTo>
                    <a:lnTo>
                      <a:pt x="1444" y="854"/>
                    </a:lnTo>
                    <a:lnTo>
                      <a:pt x="1446" y="854"/>
                    </a:lnTo>
                    <a:lnTo>
                      <a:pt x="1449" y="854"/>
                    </a:lnTo>
                    <a:lnTo>
                      <a:pt x="1449" y="857"/>
                    </a:lnTo>
                    <a:lnTo>
                      <a:pt x="1446" y="857"/>
                    </a:lnTo>
                    <a:lnTo>
                      <a:pt x="1446" y="860"/>
                    </a:lnTo>
                    <a:lnTo>
                      <a:pt x="1444" y="862"/>
                    </a:lnTo>
                    <a:lnTo>
                      <a:pt x="1444" y="862"/>
                    </a:lnTo>
                    <a:close/>
                    <a:moveTo>
                      <a:pt x="1411" y="796"/>
                    </a:moveTo>
                    <a:lnTo>
                      <a:pt x="1409" y="794"/>
                    </a:lnTo>
                    <a:lnTo>
                      <a:pt x="1411" y="794"/>
                    </a:lnTo>
                    <a:lnTo>
                      <a:pt x="1411" y="796"/>
                    </a:lnTo>
                    <a:lnTo>
                      <a:pt x="1411" y="796"/>
                    </a:lnTo>
                    <a:close/>
                    <a:moveTo>
                      <a:pt x="1404" y="796"/>
                    </a:moveTo>
                    <a:lnTo>
                      <a:pt x="1401" y="792"/>
                    </a:lnTo>
                    <a:lnTo>
                      <a:pt x="1404" y="794"/>
                    </a:lnTo>
                    <a:lnTo>
                      <a:pt x="1404" y="796"/>
                    </a:lnTo>
                    <a:lnTo>
                      <a:pt x="1404" y="796"/>
                    </a:lnTo>
                    <a:lnTo>
                      <a:pt x="1404" y="796"/>
                    </a:lnTo>
                    <a:close/>
                    <a:moveTo>
                      <a:pt x="1406" y="799"/>
                    </a:moveTo>
                    <a:lnTo>
                      <a:pt x="1407" y="801"/>
                    </a:lnTo>
                    <a:lnTo>
                      <a:pt x="1409" y="801"/>
                    </a:lnTo>
                    <a:lnTo>
                      <a:pt x="1412" y="802"/>
                    </a:lnTo>
                    <a:lnTo>
                      <a:pt x="1412" y="799"/>
                    </a:lnTo>
                    <a:lnTo>
                      <a:pt x="1411" y="797"/>
                    </a:lnTo>
                    <a:lnTo>
                      <a:pt x="1406" y="797"/>
                    </a:lnTo>
                    <a:lnTo>
                      <a:pt x="1406" y="799"/>
                    </a:lnTo>
                    <a:lnTo>
                      <a:pt x="1406" y="799"/>
                    </a:lnTo>
                    <a:close/>
                    <a:moveTo>
                      <a:pt x="1436" y="787"/>
                    </a:moveTo>
                    <a:lnTo>
                      <a:pt x="1441" y="789"/>
                    </a:lnTo>
                    <a:lnTo>
                      <a:pt x="1441" y="791"/>
                    </a:lnTo>
                    <a:lnTo>
                      <a:pt x="1442" y="792"/>
                    </a:lnTo>
                    <a:lnTo>
                      <a:pt x="1441" y="794"/>
                    </a:lnTo>
                    <a:lnTo>
                      <a:pt x="1442" y="796"/>
                    </a:lnTo>
                    <a:lnTo>
                      <a:pt x="1446" y="796"/>
                    </a:lnTo>
                    <a:lnTo>
                      <a:pt x="1446" y="792"/>
                    </a:lnTo>
                    <a:lnTo>
                      <a:pt x="1449" y="792"/>
                    </a:lnTo>
                    <a:lnTo>
                      <a:pt x="1452" y="792"/>
                    </a:lnTo>
                    <a:lnTo>
                      <a:pt x="1454" y="792"/>
                    </a:lnTo>
                    <a:lnTo>
                      <a:pt x="1457" y="791"/>
                    </a:lnTo>
                    <a:lnTo>
                      <a:pt x="1454" y="787"/>
                    </a:lnTo>
                    <a:lnTo>
                      <a:pt x="1449" y="786"/>
                    </a:lnTo>
                    <a:lnTo>
                      <a:pt x="1446" y="784"/>
                    </a:lnTo>
                    <a:lnTo>
                      <a:pt x="1441" y="782"/>
                    </a:lnTo>
                    <a:lnTo>
                      <a:pt x="1441" y="786"/>
                    </a:lnTo>
                    <a:lnTo>
                      <a:pt x="1441" y="786"/>
                    </a:lnTo>
                    <a:lnTo>
                      <a:pt x="1436" y="787"/>
                    </a:lnTo>
                    <a:lnTo>
                      <a:pt x="1436" y="787"/>
                    </a:lnTo>
                    <a:close/>
                    <a:moveTo>
                      <a:pt x="1490" y="784"/>
                    </a:moveTo>
                    <a:lnTo>
                      <a:pt x="1492" y="781"/>
                    </a:lnTo>
                    <a:lnTo>
                      <a:pt x="1494" y="781"/>
                    </a:lnTo>
                    <a:lnTo>
                      <a:pt x="1492" y="784"/>
                    </a:lnTo>
                    <a:lnTo>
                      <a:pt x="1490" y="784"/>
                    </a:lnTo>
                    <a:lnTo>
                      <a:pt x="1490" y="784"/>
                    </a:lnTo>
                    <a:close/>
                    <a:moveTo>
                      <a:pt x="1472" y="804"/>
                    </a:moveTo>
                    <a:lnTo>
                      <a:pt x="1476" y="802"/>
                    </a:lnTo>
                    <a:lnTo>
                      <a:pt x="1477" y="797"/>
                    </a:lnTo>
                    <a:lnTo>
                      <a:pt x="1481" y="797"/>
                    </a:lnTo>
                    <a:lnTo>
                      <a:pt x="1482" y="796"/>
                    </a:lnTo>
                    <a:lnTo>
                      <a:pt x="1485" y="794"/>
                    </a:lnTo>
                    <a:lnTo>
                      <a:pt x="1487" y="797"/>
                    </a:lnTo>
                    <a:lnTo>
                      <a:pt x="1485" y="799"/>
                    </a:lnTo>
                    <a:lnTo>
                      <a:pt x="1482" y="801"/>
                    </a:lnTo>
                    <a:lnTo>
                      <a:pt x="1477" y="804"/>
                    </a:lnTo>
                    <a:lnTo>
                      <a:pt x="1474" y="804"/>
                    </a:lnTo>
                    <a:lnTo>
                      <a:pt x="1472" y="804"/>
                    </a:lnTo>
                    <a:lnTo>
                      <a:pt x="1472" y="804"/>
                    </a:lnTo>
                    <a:close/>
                    <a:moveTo>
                      <a:pt x="1454" y="831"/>
                    </a:moveTo>
                    <a:lnTo>
                      <a:pt x="1464" y="824"/>
                    </a:lnTo>
                    <a:lnTo>
                      <a:pt x="1466" y="821"/>
                    </a:lnTo>
                    <a:lnTo>
                      <a:pt x="1467" y="821"/>
                    </a:lnTo>
                    <a:lnTo>
                      <a:pt x="1472" y="817"/>
                    </a:lnTo>
                    <a:lnTo>
                      <a:pt x="1476" y="814"/>
                    </a:lnTo>
                    <a:lnTo>
                      <a:pt x="1476" y="811"/>
                    </a:lnTo>
                    <a:lnTo>
                      <a:pt x="1472" y="809"/>
                    </a:lnTo>
                    <a:lnTo>
                      <a:pt x="1469" y="811"/>
                    </a:lnTo>
                    <a:lnTo>
                      <a:pt x="1469" y="814"/>
                    </a:lnTo>
                    <a:lnTo>
                      <a:pt x="1466" y="814"/>
                    </a:lnTo>
                    <a:lnTo>
                      <a:pt x="1462" y="817"/>
                    </a:lnTo>
                    <a:lnTo>
                      <a:pt x="1459" y="819"/>
                    </a:lnTo>
                    <a:lnTo>
                      <a:pt x="1452" y="819"/>
                    </a:lnTo>
                    <a:lnTo>
                      <a:pt x="1449" y="821"/>
                    </a:lnTo>
                    <a:lnTo>
                      <a:pt x="1447" y="824"/>
                    </a:lnTo>
                    <a:lnTo>
                      <a:pt x="1444" y="827"/>
                    </a:lnTo>
                    <a:lnTo>
                      <a:pt x="1444" y="832"/>
                    </a:lnTo>
                    <a:lnTo>
                      <a:pt x="1446" y="831"/>
                    </a:lnTo>
                    <a:lnTo>
                      <a:pt x="1451" y="831"/>
                    </a:lnTo>
                    <a:lnTo>
                      <a:pt x="1454" y="831"/>
                    </a:lnTo>
                    <a:lnTo>
                      <a:pt x="1454" y="831"/>
                    </a:lnTo>
                    <a:close/>
                    <a:moveTo>
                      <a:pt x="1494" y="827"/>
                    </a:moveTo>
                    <a:lnTo>
                      <a:pt x="1492" y="821"/>
                    </a:lnTo>
                    <a:lnTo>
                      <a:pt x="1494" y="819"/>
                    </a:lnTo>
                    <a:lnTo>
                      <a:pt x="1495" y="814"/>
                    </a:lnTo>
                    <a:lnTo>
                      <a:pt x="1499" y="814"/>
                    </a:lnTo>
                    <a:lnTo>
                      <a:pt x="1504" y="816"/>
                    </a:lnTo>
                    <a:lnTo>
                      <a:pt x="1505" y="821"/>
                    </a:lnTo>
                    <a:lnTo>
                      <a:pt x="1502" y="824"/>
                    </a:lnTo>
                    <a:lnTo>
                      <a:pt x="1500" y="824"/>
                    </a:lnTo>
                    <a:lnTo>
                      <a:pt x="1497" y="827"/>
                    </a:lnTo>
                    <a:lnTo>
                      <a:pt x="1494" y="827"/>
                    </a:lnTo>
                    <a:lnTo>
                      <a:pt x="1494" y="827"/>
                    </a:lnTo>
                    <a:close/>
                    <a:moveTo>
                      <a:pt x="1525" y="862"/>
                    </a:moveTo>
                    <a:lnTo>
                      <a:pt x="1524" y="857"/>
                    </a:lnTo>
                    <a:lnTo>
                      <a:pt x="1525" y="850"/>
                    </a:lnTo>
                    <a:lnTo>
                      <a:pt x="1522" y="847"/>
                    </a:lnTo>
                    <a:lnTo>
                      <a:pt x="1520" y="847"/>
                    </a:lnTo>
                    <a:lnTo>
                      <a:pt x="1519" y="852"/>
                    </a:lnTo>
                    <a:lnTo>
                      <a:pt x="1517" y="855"/>
                    </a:lnTo>
                    <a:lnTo>
                      <a:pt x="1517" y="860"/>
                    </a:lnTo>
                    <a:lnTo>
                      <a:pt x="1519" y="862"/>
                    </a:lnTo>
                    <a:lnTo>
                      <a:pt x="1520" y="865"/>
                    </a:lnTo>
                    <a:lnTo>
                      <a:pt x="1522" y="864"/>
                    </a:lnTo>
                    <a:lnTo>
                      <a:pt x="1525" y="862"/>
                    </a:lnTo>
                    <a:lnTo>
                      <a:pt x="1525" y="862"/>
                    </a:lnTo>
                    <a:close/>
                    <a:moveTo>
                      <a:pt x="1529" y="859"/>
                    </a:moveTo>
                    <a:lnTo>
                      <a:pt x="1527" y="855"/>
                    </a:lnTo>
                    <a:lnTo>
                      <a:pt x="1529" y="850"/>
                    </a:lnTo>
                    <a:lnTo>
                      <a:pt x="1530" y="855"/>
                    </a:lnTo>
                    <a:lnTo>
                      <a:pt x="1532" y="857"/>
                    </a:lnTo>
                    <a:lnTo>
                      <a:pt x="1530" y="860"/>
                    </a:lnTo>
                    <a:lnTo>
                      <a:pt x="1529" y="859"/>
                    </a:lnTo>
                    <a:lnTo>
                      <a:pt x="1529" y="859"/>
                    </a:lnTo>
                    <a:close/>
                    <a:moveTo>
                      <a:pt x="1535" y="869"/>
                    </a:moveTo>
                    <a:lnTo>
                      <a:pt x="1534" y="865"/>
                    </a:lnTo>
                    <a:lnTo>
                      <a:pt x="1535" y="864"/>
                    </a:lnTo>
                    <a:lnTo>
                      <a:pt x="1537" y="864"/>
                    </a:lnTo>
                    <a:lnTo>
                      <a:pt x="1537" y="867"/>
                    </a:lnTo>
                    <a:lnTo>
                      <a:pt x="1535" y="869"/>
                    </a:lnTo>
                    <a:lnTo>
                      <a:pt x="1535" y="869"/>
                    </a:lnTo>
                    <a:close/>
                    <a:moveTo>
                      <a:pt x="1519" y="877"/>
                    </a:moveTo>
                    <a:lnTo>
                      <a:pt x="1519" y="879"/>
                    </a:lnTo>
                    <a:lnTo>
                      <a:pt x="1519" y="884"/>
                    </a:lnTo>
                    <a:lnTo>
                      <a:pt x="1520" y="889"/>
                    </a:lnTo>
                    <a:lnTo>
                      <a:pt x="1522" y="890"/>
                    </a:lnTo>
                    <a:lnTo>
                      <a:pt x="1525" y="889"/>
                    </a:lnTo>
                    <a:lnTo>
                      <a:pt x="1529" y="890"/>
                    </a:lnTo>
                    <a:lnTo>
                      <a:pt x="1532" y="890"/>
                    </a:lnTo>
                    <a:lnTo>
                      <a:pt x="1535" y="890"/>
                    </a:lnTo>
                    <a:lnTo>
                      <a:pt x="1540" y="892"/>
                    </a:lnTo>
                    <a:lnTo>
                      <a:pt x="1542" y="889"/>
                    </a:lnTo>
                    <a:lnTo>
                      <a:pt x="1540" y="885"/>
                    </a:lnTo>
                    <a:lnTo>
                      <a:pt x="1540" y="882"/>
                    </a:lnTo>
                    <a:lnTo>
                      <a:pt x="1535" y="882"/>
                    </a:lnTo>
                    <a:lnTo>
                      <a:pt x="1534" y="879"/>
                    </a:lnTo>
                    <a:lnTo>
                      <a:pt x="1530" y="877"/>
                    </a:lnTo>
                    <a:lnTo>
                      <a:pt x="1529" y="879"/>
                    </a:lnTo>
                    <a:lnTo>
                      <a:pt x="1529" y="877"/>
                    </a:lnTo>
                    <a:lnTo>
                      <a:pt x="1529" y="874"/>
                    </a:lnTo>
                    <a:lnTo>
                      <a:pt x="1527" y="875"/>
                    </a:lnTo>
                    <a:lnTo>
                      <a:pt x="1524" y="877"/>
                    </a:lnTo>
                    <a:lnTo>
                      <a:pt x="1522" y="877"/>
                    </a:lnTo>
                    <a:lnTo>
                      <a:pt x="1519" y="877"/>
                    </a:lnTo>
                    <a:lnTo>
                      <a:pt x="1519" y="877"/>
                    </a:lnTo>
                    <a:close/>
                    <a:moveTo>
                      <a:pt x="1392" y="1038"/>
                    </a:moveTo>
                    <a:lnTo>
                      <a:pt x="1397" y="1038"/>
                    </a:lnTo>
                    <a:lnTo>
                      <a:pt x="1399" y="1038"/>
                    </a:lnTo>
                    <a:lnTo>
                      <a:pt x="1397" y="1035"/>
                    </a:lnTo>
                    <a:lnTo>
                      <a:pt x="1394" y="1036"/>
                    </a:lnTo>
                    <a:lnTo>
                      <a:pt x="1392" y="1038"/>
                    </a:lnTo>
                    <a:lnTo>
                      <a:pt x="1392" y="1038"/>
                    </a:lnTo>
                    <a:close/>
                    <a:moveTo>
                      <a:pt x="1321" y="932"/>
                    </a:moveTo>
                    <a:lnTo>
                      <a:pt x="1324" y="933"/>
                    </a:lnTo>
                    <a:lnTo>
                      <a:pt x="1328" y="935"/>
                    </a:lnTo>
                    <a:lnTo>
                      <a:pt x="1328" y="933"/>
                    </a:lnTo>
                    <a:lnTo>
                      <a:pt x="1324" y="932"/>
                    </a:lnTo>
                    <a:lnTo>
                      <a:pt x="1323" y="930"/>
                    </a:lnTo>
                    <a:lnTo>
                      <a:pt x="1321" y="932"/>
                    </a:lnTo>
                    <a:lnTo>
                      <a:pt x="1321" y="932"/>
                    </a:lnTo>
                    <a:close/>
                    <a:moveTo>
                      <a:pt x="1306" y="957"/>
                    </a:moveTo>
                    <a:lnTo>
                      <a:pt x="1306" y="953"/>
                    </a:lnTo>
                    <a:lnTo>
                      <a:pt x="1303" y="950"/>
                    </a:lnTo>
                    <a:lnTo>
                      <a:pt x="1298" y="948"/>
                    </a:lnTo>
                    <a:lnTo>
                      <a:pt x="1299" y="945"/>
                    </a:lnTo>
                    <a:lnTo>
                      <a:pt x="1298" y="942"/>
                    </a:lnTo>
                    <a:lnTo>
                      <a:pt x="1294" y="940"/>
                    </a:lnTo>
                    <a:lnTo>
                      <a:pt x="1294" y="933"/>
                    </a:lnTo>
                    <a:lnTo>
                      <a:pt x="1296" y="932"/>
                    </a:lnTo>
                    <a:lnTo>
                      <a:pt x="1298" y="937"/>
                    </a:lnTo>
                    <a:lnTo>
                      <a:pt x="1303" y="938"/>
                    </a:lnTo>
                    <a:lnTo>
                      <a:pt x="1303" y="942"/>
                    </a:lnTo>
                    <a:lnTo>
                      <a:pt x="1306" y="943"/>
                    </a:lnTo>
                    <a:lnTo>
                      <a:pt x="1306" y="948"/>
                    </a:lnTo>
                    <a:lnTo>
                      <a:pt x="1311" y="952"/>
                    </a:lnTo>
                    <a:lnTo>
                      <a:pt x="1314" y="952"/>
                    </a:lnTo>
                    <a:lnTo>
                      <a:pt x="1313" y="957"/>
                    </a:lnTo>
                    <a:lnTo>
                      <a:pt x="1309" y="955"/>
                    </a:lnTo>
                    <a:lnTo>
                      <a:pt x="1306" y="957"/>
                    </a:lnTo>
                    <a:lnTo>
                      <a:pt x="1306" y="957"/>
                    </a:lnTo>
                    <a:close/>
                    <a:moveTo>
                      <a:pt x="1278" y="955"/>
                    </a:moveTo>
                    <a:lnTo>
                      <a:pt x="1278" y="950"/>
                    </a:lnTo>
                    <a:lnTo>
                      <a:pt x="1276" y="948"/>
                    </a:lnTo>
                    <a:lnTo>
                      <a:pt x="1278" y="945"/>
                    </a:lnTo>
                    <a:lnTo>
                      <a:pt x="1278" y="940"/>
                    </a:lnTo>
                    <a:lnTo>
                      <a:pt x="1280" y="935"/>
                    </a:lnTo>
                    <a:lnTo>
                      <a:pt x="1283" y="937"/>
                    </a:lnTo>
                    <a:lnTo>
                      <a:pt x="1283" y="940"/>
                    </a:lnTo>
                    <a:lnTo>
                      <a:pt x="1281" y="942"/>
                    </a:lnTo>
                    <a:lnTo>
                      <a:pt x="1281" y="943"/>
                    </a:lnTo>
                    <a:lnTo>
                      <a:pt x="1283" y="947"/>
                    </a:lnTo>
                    <a:lnTo>
                      <a:pt x="1280" y="953"/>
                    </a:lnTo>
                    <a:lnTo>
                      <a:pt x="1278" y="955"/>
                    </a:lnTo>
                    <a:lnTo>
                      <a:pt x="1278" y="955"/>
                    </a:lnTo>
                    <a:close/>
                    <a:moveTo>
                      <a:pt x="1275" y="850"/>
                    </a:moveTo>
                    <a:lnTo>
                      <a:pt x="1275" y="855"/>
                    </a:lnTo>
                    <a:lnTo>
                      <a:pt x="1276" y="855"/>
                    </a:lnTo>
                    <a:lnTo>
                      <a:pt x="1281" y="855"/>
                    </a:lnTo>
                    <a:lnTo>
                      <a:pt x="1285" y="854"/>
                    </a:lnTo>
                    <a:lnTo>
                      <a:pt x="1283" y="852"/>
                    </a:lnTo>
                    <a:lnTo>
                      <a:pt x="1280" y="850"/>
                    </a:lnTo>
                    <a:lnTo>
                      <a:pt x="1275" y="850"/>
                    </a:lnTo>
                    <a:lnTo>
                      <a:pt x="1275" y="850"/>
                    </a:lnTo>
                    <a:close/>
                    <a:moveTo>
                      <a:pt x="1276" y="849"/>
                    </a:moveTo>
                    <a:lnTo>
                      <a:pt x="1278" y="845"/>
                    </a:lnTo>
                    <a:lnTo>
                      <a:pt x="1278" y="840"/>
                    </a:lnTo>
                    <a:lnTo>
                      <a:pt x="1285" y="837"/>
                    </a:lnTo>
                    <a:lnTo>
                      <a:pt x="1288" y="834"/>
                    </a:lnTo>
                    <a:lnTo>
                      <a:pt x="1288" y="835"/>
                    </a:lnTo>
                    <a:lnTo>
                      <a:pt x="1288" y="840"/>
                    </a:lnTo>
                    <a:lnTo>
                      <a:pt x="1286" y="844"/>
                    </a:lnTo>
                    <a:lnTo>
                      <a:pt x="1286" y="849"/>
                    </a:lnTo>
                    <a:lnTo>
                      <a:pt x="1283" y="849"/>
                    </a:lnTo>
                    <a:lnTo>
                      <a:pt x="1276" y="849"/>
                    </a:lnTo>
                    <a:lnTo>
                      <a:pt x="1276" y="849"/>
                    </a:lnTo>
                    <a:close/>
                    <a:moveTo>
                      <a:pt x="1044" y="806"/>
                    </a:moveTo>
                    <a:lnTo>
                      <a:pt x="1047" y="804"/>
                    </a:lnTo>
                    <a:lnTo>
                      <a:pt x="1047" y="801"/>
                    </a:lnTo>
                    <a:lnTo>
                      <a:pt x="1042" y="801"/>
                    </a:lnTo>
                    <a:lnTo>
                      <a:pt x="1042" y="804"/>
                    </a:lnTo>
                    <a:lnTo>
                      <a:pt x="1044" y="806"/>
                    </a:lnTo>
                    <a:lnTo>
                      <a:pt x="1044" y="806"/>
                    </a:lnTo>
                    <a:close/>
                    <a:moveTo>
                      <a:pt x="846" y="756"/>
                    </a:moveTo>
                    <a:lnTo>
                      <a:pt x="848" y="754"/>
                    </a:lnTo>
                    <a:lnTo>
                      <a:pt x="851" y="754"/>
                    </a:lnTo>
                    <a:lnTo>
                      <a:pt x="848" y="756"/>
                    </a:lnTo>
                    <a:lnTo>
                      <a:pt x="848" y="756"/>
                    </a:lnTo>
                    <a:lnTo>
                      <a:pt x="846" y="756"/>
                    </a:lnTo>
                    <a:lnTo>
                      <a:pt x="846" y="756"/>
                    </a:lnTo>
                    <a:close/>
                    <a:moveTo>
                      <a:pt x="829" y="762"/>
                    </a:moveTo>
                    <a:lnTo>
                      <a:pt x="834" y="762"/>
                    </a:lnTo>
                    <a:lnTo>
                      <a:pt x="834" y="761"/>
                    </a:lnTo>
                    <a:lnTo>
                      <a:pt x="831" y="759"/>
                    </a:lnTo>
                    <a:lnTo>
                      <a:pt x="829" y="762"/>
                    </a:lnTo>
                    <a:lnTo>
                      <a:pt x="829" y="762"/>
                    </a:lnTo>
                    <a:close/>
                    <a:moveTo>
                      <a:pt x="836" y="777"/>
                    </a:moveTo>
                    <a:lnTo>
                      <a:pt x="836" y="776"/>
                    </a:lnTo>
                    <a:lnTo>
                      <a:pt x="838" y="774"/>
                    </a:lnTo>
                    <a:lnTo>
                      <a:pt x="838" y="777"/>
                    </a:lnTo>
                    <a:lnTo>
                      <a:pt x="836" y="777"/>
                    </a:lnTo>
                    <a:lnTo>
                      <a:pt x="836" y="777"/>
                    </a:lnTo>
                    <a:close/>
                    <a:moveTo>
                      <a:pt x="836" y="779"/>
                    </a:moveTo>
                    <a:lnTo>
                      <a:pt x="834" y="774"/>
                    </a:lnTo>
                    <a:lnTo>
                      <a:pt x="833" y="776"/>
                    </a:lnTo>
                    <a:lnTo>
                      <a:pt x="834" y="777"/>
                    </a:lnTo>
                    <a:lnTo>
                      <a:pt x="836" y="779"/>
                    </a:lnTo>
                    <a:lnTo>
                      <a:pt x="836" y="779"/>
                    </a:lnTo>
                    <a:close/>
                    <a:moveTo>
                      <a:pt x="844" y="789"/>
                    </a:moveTo>
                    <a:lnTo>
                      <a:pt x="846" y="796"/>
                    </a:lnTo>
                    <a:lnTo>
                      <a:pt x="848" y="796"/>
                    </a:lnTo>
                    <a:lnTo>
                      <a:pt x="851" y="792"/>
                    </a:lnTo>
                    <a:lnTo>
                      <a:pt x="851" y="791"/>
                    </a:lnTo>
                    <a:lnTo>
                      <a:pt x="853" y="787"/>
                    </a:lnTo>
                    <a:lnTo>
                      <a:pt x="849" y="787"/>
                    </a:lnTo>
                    <a:lnTo>
                      <a:pt x="848" y="791"/>
                    </a:lnTo>
                    <a:lnTo>
                      <a:pt x="846" y="789"/>
                    </a:lnTo>
                    <a:lnTo>
                      <a:pt x="844" y="789"/>
                    </a:lnTo>
                    <a:lnTo>
                      <a:pt x="844" y="789"/>
                    </a:lnTo>
                    <a:close/>
                    <a:moveTo>
                      <a:pt x="838" y="816"/>
                    </a:moveTo>
                    <a:lnTo>
                      <a:pt x="836" y="809"/>
                    </a:lnTo>
                    <a:lnTo>
                      <a:pt x="839" y="807"/>
                    </a:lnTo>
                    <a:lnTo>
                      <a:pt x="839" y="804"/>
                    </a:lnTo>
                    <a:lnTo>
                      <a:pt x="843" y="799"/>
                    </a:lnTo>
                    <a:lnTo>
                      <a:pt x="843" y="801"/>
                    </a:lnTo>
                    <a:lnTo>
                      <a:pt x="843" y="804"/>
                    </a:lnTo>
                    <a:lnTo>
                      <a:pt x="844" y="806"/>
                    </a:lnTo>
                    <a:lnTo>
                      <a:pt x="843" y="807"/>
                    </a:lnTo>
                    <a:lnTo>
                      <a:pt x="844" y="811"/>
                    </a:lnTo>
                    <a:lnTo>
                      <a:pt x="841" y="812"/>
                    </a:lnTo>
                    <a:lnTo>
                      <a:pt x="839" y="814"/>
                    </a:lnTo>
                    <a:lnTo>
                      <a:pt x="838" y="816"/>
                    </a:lnTo>
                    <a:lnTo>
                      <a:pt x="838" y="816"/>
                    </a:lnTo>
                    <a:close/>
                    <a:moveTo>
                      <a:pt x="1017" y="716"/>
                    </a:moveTo>
                    <a:lnTo>
                      <a:pt x="1017" y="714"/>
                    </a:lnTo>
                    <a:lnTo>
                      <a:pt x="1019" y="713"/>
                    </a:lnTo>
                    <a:lnTo>
                      <a:pt x="1020" y="714"/>
                    </a:lnTo>
                    <a:lnTo>
                      <a:pt x="1019" y="718"/>
                    </a:lnTo>
                    <a:lnTo>
                      <a:pt x="1017" y="716"/>
                    </a:lnTo>
                    <a:lnTo>
                      <a:pt x="1017" y="716"/>
                    </a:lnTo>
                    <a:close/>
                    <a:moveTo>
                      <a:pt x="1077" y="683"/>
                    </a:moveTo>
                    <a:lnTo>
                      <a:pt x="1077" y="678"/>
                    </a:lnTo>
                    <a:lnTo>
                      <a:pt x="1075" y="676"/>
                    </a:lnTo>
                    <a:lnTo>
                      <a:pt x="1077" y="671"/>
                    </a:lnTo>
                    <a:lnTo>
                      <a:pt x="1079" y="669"/>
                    </a:lnTo>
                    <a:lnTo>
                      <a:pt x="1080" y="671"/>
                    </a:lnTo>
                    <a:lnTo>
                      <a:pt x="1080" y="674"/>
                    </a:lnTo>
                    <a:lnTo>
                      <a:pt x="1082" y="676"/>
                    </a:lnTo>
                    <a:lnTo>
                      <a:pt x="1080" y="679"/>
                    </a:lnTo>
                    <a:lnTo>
                      <a:pt x="1080" y="683"/>
                    </a:lnTo>
                    <a:lnTo>
                      <a:pt x="1077" y="683"/>
                    </a:lnTo>
                    <a:lnTo>
                      <a:pt x="1077" y="683"/>
                    </a:lnTo>
                    <a:close/>
                    <a:moveTo>
                      <a:pt x="1010" y="749"/>
                    </a:moveTo>
                    <a:lnTo>
                      <a:pt x="1010" y="747"/>
                    </a:lnTo>
                    <a:lnTo>
                      <a:pt x="1010" y="744"/>
                    </a:lnTo>
                    <a:lnTo>
                      <a:pt x="1012" y="742"/>
                    </a:lnTo>
                    <a:lnTo>
                      <a:pt x="1012" y="741"/>
                    </a:lnTo>
                    <a:lnTo>
                      <a:pt x="1015" y="737"/>
                    </a:lnTo>
                    <a:lnTo>
                      <a:pt x="1015" y="734"/>
                    </a:lnTo>
                    <a:lnTo>
                      <a:pt x="1010" y="734"/>
                    </a:lnTo>
                    <a:lnTo>
                      <a:pt x="1010" y="731"/>
                    </a:lnTo>
                    <a:lnTo>
                      <a:pt x="1012" y="728"/>
                    </a:lnTo>
                    <a:lnTo>
                      <a:pt x="1015" y="728"/>
                    </a:lnTo>
                    <a:lnTo>
                      <a:pt x="1015" y="724"/>
                    </a:lnTo>
                    <a:lnTo>
                      <a:pt x="1010" y="721"/>
                    </a:lnTo>
                    <a:lnTo>
                      <a:pt x="1009" y="723"/>
                    </a:lnTo>
                    <a:lnTo>
                      <a:pt x="1007" y="724"/>
                    </a:lnTo>
                    <a:lnTo>
                      <a:pt x="1005" y="726"/>
                    </a:lnTo>
                    <a:lnTo>
                      <a:pt x="1004" y="724"/>
                    </a:lnTo>
                    <a:lnTo>
                      <a:pt x="997" y="724"/>
                    </a:lnTo>
                    <a:lnTo>
                      <a:pt x="992" y="729"/>
                    </a:lnTo>
                    <a:lnTo>
                      <a:pt x="987" y="733"/>
                    </a:lnTo>
                    <a:lnTo>
                      <a:pt x="987" y="731"/>
                    </a:lnTo>
                    <a:lnTo>
                      <a:pt x="992" y="728"/>
                    </a:lnTo>
                    <a:lnTo>
                      <a:pt x="995" y="724"/>
                    </a:lnTo>
                    <a:lnTo>
                      <a:pt x="995" y="719"/>
                    </a:lnTo>
                    <a:lnTo>
                      <a:pt x="992" y="723"/>
                    </a:lnTo>
                    <a:lnTo>
                      <a:pt x="990" y="721"/>
                    </a:lnTo>
                    <a:lnTo>
                      <a:pt x="990" y="718"/>
                    </a:lnTo>
                    <a:lnTo>
                      <a:pt x="994" y="716"/>
                    </a:lnTo>
                    <a:lnTo>
                      <a:pt x="992" y="711"/>
                    </a:lnTo>
                    <a:lnTo>
                      <a:pt x="994" y="708"/>
                    </a:lnTo>
                    <a:lnTo>
                      <a:pt x="997" y="708"/>
                    </a:lnTo>
                    <a:lnTo>
                      <a:pt x="997" y="709"/>
                    </a:lnTo>
                    <a:lnTo>
                      <a:pt x="999" y="716"/>
                    </a:lnTo>
                    <a:lnTo>
                      <a:pt x="1002" y="718"/>
                    </a:lnTo>
                    <a:lnTo>
                      <a:pt x="1004" y="718"/>
                    </a:lnTo>
                    <a:lnTo>
                      <a:pt x="1009" y="718"/>
                    </a:lnTo>
                    <a:lnTo>
                      <a:pt x="1012" y="713"/>
                    </a:lnTo>
                    <a:lnTo>
                      <a:pt x="1009" y="711"/>
                    </a:lnTo>
                    <a:lnTo>
                      <a:pt x="1009" y="709"/>
                    </a:lnTo>
                    <a:lnTo>
                      <a:pt x="1012" y="708"/>
                    </a:lnTo>
                    <a:lnTo>
                      <a:pt x="1014" y="709"/>
                    </a:lnTo>
                    <a:lnTo>
                      <a:pt x="1017" y="709"/>
                    </a:lnTo>
                    <a:lnTo>
                      <a:pt x="1020" y="706"/>
                    </a:lnTo>
                    <a:lnTo>
                      <a:pt x="1022" y="701"/>
                    </a:lnTo>
                    <a:lnTo>
                      <a:pt x="1022" y="706"/>
                    </a:lnTo>
                    <a:lnTo>
                      <a:pt x="1024" y="706"/>
                    </a:lnTo>
                    <a:lnTo>
                      <a:pt x="1029" y="703"/>
                    </a:lnTo>
                    <a:lnTo>
                      <a:pt x="1025" y="709"/>
                    </a:lnTo>
                    <a:lnTo>
                      <a:pt x="1025" y="714"/>
                    </a:lnTo>
                    <a:lnTo>
                      <a:pt x="1027" y="714"/>
                    </a:lnTo>
                    <a:lnTo>
                      <a:pt x="1029" y="714"/>
                    </a:lnTo>
                    <a:lnTo>
                      <a:pt x="1027" y="718"/>
                    </a:lnTo>
                    <a:lnTo>
                      <a:pt x="1030" y="718"/>
                    </a:lnTo>
                    <a:lnTo>
                      <a:pt x="1032" y="713"/>
                    </a:lnTo>
                    <a:lnTo>
                      <a:pt x="1035" y="713"/>
                    </a:lnTo>
                    <a:lnTo>
                      <a:pt x="1039" y="706"/>
                    </a:lnTo>
                    <a:lnTo>
                      <a:pt x="1042" y="704"/>
                    </a:lnTo>
                    <a:lnTo>
                      <a:pt x="1040" y="709"/>
                    </a:lnTo>
                    <a:lnTo>
                      <a:pt x="1037" y="713"/>
                    </a:lnTo>
                    <a:lnTo>
                      <a:pt x="1037" y="719"/>
                    </a:lnTo>
                    <a:lnTo>
                      <a:pt x="1040" y="719"/>
                    </a:lnTo>
                    <a:lnTo>
                      <a:pt x="1044" y="721"/>
                    </a:lnTo>
                    <a:lnTo>
                      <a:pt x="1045" y="719"/>
                    </a:lnTo>
                    <a:lnTo>
                      <a:pt x="1052" y="714"/>
                    </a:lnTo>
                    <a:lnTo>
                      <a:pt x="1054" y="708"/>
                    </a:lnTo>
                    <a:lnTo>
                      <a:pt x="1055" y="703"/>
                    </a:lnTo>
                    <a:lnTo>
                      <a:pt x="1054" y="699"/>
                    </a:lnTo>
                    <a:lnTo>
                      <a:pt x="1055" y="698"/>
                    </a:lnTo>
                    <a:lnTo>
                      <a:pt x="1055" y="694"/>
                    </a:lnTo>
                    <a:lnTo>
                      <a:pt x="1052" y="694"/>
                    </a:lnTo>
                    <a:lnTo>
                      <a:pt x="1050" y="694"/>
                    </a:lnTo>
                    <a:lnTo>
                      <a:pt x="1047" y="696"/>
                    </a:lnTo>
                    <a:lnTo>
                      <a:pt x="1047" y="691"/>
                    </a:lnTo>
                    <a:lnTo>
                      <a:pt x="1049" y="689"/>
                    </a:lnTo>
                    <a:lnTo>
                      <a:pt x="1047" y="688"/>
                    </a:lnTo>
                    <a:lnTo>
                      <a:pt x="1044" y="688"/>
                    </a:lnTo>
                    <a:lnTo>
                      <a:pt x="1042" y="686"/>
                    </a:lnTo>
                    <a:lnTo>
                      <a:pt x="1039" y="683"/>
                    </a:lnTo>
                    <a:lnTo>
                      <a:pt x="1039" y="679"/>
                    </a:lnTo>
                    <a:lnTo>
                      <a:pt x="1035" y="673"/>
                    </a:lnTo>
                    <a:lnTo>
                      <a:pt x="1034" y="668"/>
                    </a:lnTo>
                    <a:lnTo>
                      <a:pt x="1037" y="663"/>
                    </a:lnTo>
                    <a:lnTo>
                      <a:pt x="1034" y="656"/>
                    </a:lnTo>
                    <a:lnTo>
                      <a:pt x="1032" y="661"/>
                    </a:lnTo>
                    <a:lnTo>
                      <a:pt x="1032" y="666"/>
                    </a:lnTo>
                    <a:lnTo>
                      <a:pt x="1029" y="661"/>
                    </a:lnTo>
                    <a:lnTo>
                      <a:pt x="1024" y="659"/>
                    </a:lnTo>
                    <a:lnTo>
                      <a:pt x="1022" y="649"/>
                    </a:lnTo>
                    <a:lnTo>
                      <a:pt x="1019" y="648"/>
                    </a:lnTo>
                    <a:lnTo>
                      <a:pt x="1017" y="641"/>
                    </a:lnTo>
                    <a:lnTo>
                      <a:pt x="1014" y="638"/>
                    </a:lnTo>
                    <a:lnTo>
                      <a:pt x="1014" y="633"/>
                    </a:lnTo>
                    <a:lnTo>
                      <a:pt x="1012" y="630"/>
                    </a:lnTo>
                    <a:lnTo>
                      <a:pt x="1012" y="628"/>
                    </a:lnTo>
                    <a:lnTo>
                      <a:pt x="1017" y="626"/>
                    </a:lnTo>
                    <a:lnTo>
                      <a:pt x="1019" y="621"/>
                    </a:lnTo>
                    <a:lnTo>
                      <a:pt x="1022" y="621"/>
                    </a:lnTo>
                    <a:lnTo>
                      <a:pt x="1024" y="623"/>
                    </a:lnTo>
                    <a:lnTo>
                      <a:pt x="1025" y="621"/>
                    </a:lnTo>
                    <a:lnTo>
                      <a:pt x="1027" y="618"/>
                    </a:lnTo>
                    <a:lnTo>
                      <a:pt x="1030" y="610"/>
                    </a:lnTo>
                    <a:lnTo>
                      <a:pt x="1030" y="603"/>
                    </a:lnTo>
                    <a:lnTo>
                      <a:pt x="1032" y="601"/>
                    </a:lnTo>
                    <a:lnTo>
                      <a:pt x="1029" y="595"/>
                    </a:lnTo>
                    <a:lnTo>
                      <a:pt x="1030" y="590"/>
                    </a:lnTo>
                    <a:lnTo>
                      <a:pt x="1034" y="588"/>
                    </a:lnTo>
                    <a:lnTo>
                      <a:pt x="1034" y="581"/>
                    </a:lnTo>
                    <a:lnTo>
                      <a:pt x="1039" y="576"/>
                    </a:lnTo>
                    <a:lnTo>
                      <a:pt x="1039" y="573"/>
                    </a:lnTo>
                    <a:lnTo>
                      <a:pt x="1042" y="570"/>
                    </a:lnTo>
                    <a:lnTo>
                      <a:pt x="1042" y="561"/>
                    </a:lnTo>
                    <a:lnTo>
                      <a:pt x="1044" y="560"/>
                    </a:lnTo>
                    <a:lnTo>
                      <a:pt x="1044" y="556"/>
                    </a:lnTo>
                    <a:lnTo>
                      <a:pt x="1049" y="551"/>
                    </a:lnTo>
                    <a:lnTo>
                      <a:pt x="1049" y="546"/>
                    </a:lnTo>
                    <a:lnTo>
                      <a:pt x="1049" y="543"/>
                    </a:lnTo>
                    <a:lnTo>
                      <a:pt x="1052" y="541"/>
                    </a:lnTo>
                    <a:lnTo>
                      <a:pt x="1054" y="538"/>
                    </a:lnTo>
                    <a:lnTo>
                      <a:pt x="1050" y="533"/>
                    </a:lnTo>
                    <a:lnTo>
                      <a:pt x="1052" y="530"/>
                    </a:lnTo>
                    <a:lnTo>
                      <a:pt x="1052" y="527"/>
                    </a:lnTo>
                    <a:lnTo>
                      <a:pt x="1047" y="525"/>
                    </a:lnTo>
                    <a:lnTo>
                      <a:pt x="1045" y="518"/>
                    </a:lnTo>
                    <a:lnTo>
                      <a:pt x="1047" y="517"/>
                    </a:lnTo>
                    <a:lnTo>
                      <a:pt x="1044" y="510"/>
                    </a:lnTo>
                    <a:lnTo>
                      <a:pt x="1039" y="508"/>
                    </a:lnTo>
                    <a:lnTo>
                      <a:pt x="1037" y="507"/>
                    </a:lnTo>
                    <a:lnTo>
                      <a:pt x="1035" y="507"/>
                    </a:lnTo>
                    <a:lnTo>
                      <a:pt x="1034" y="513"/>
                    </a:lnTo>
                    <a:lnTo>
                      <a:pt x="1032" y="513"/>
                    </a:lnTo>
                    <a:lnTo>
                      <a:pt x="1027" y="505"/>
                    </a:lnTo>
                    <a:lnTo>
                      <a:pt x="1024" y="503"/>
                    </a:lnTo>
                    <a:lnTo>
                      <a:pt x="1020" y="500"/>
                    </a:lnTo>
                    <a:lnTo>
                      <a:pt x="1017" y="502"/>
                    </a:lnTo>
                    <a:lnTo>
                      <a:pt x="1019" y="508"/>
                    </a:lnTo>
                    <a:lnTo>
                      <a:pt x="1017" y="508"/>
                    </a:lnTo>
                    <a:lnTo>
                      <a:pt x="1014" y="508"/>
                    </a:lnTo>
                    <a:lnTo>
                      <a:pt x="1010" y="513"/>
                    </a:lnTo>
                    <a:lnTo>
                      <a:pt x="1010" y="515"/>
                    </a:lnTo>
                    <a:lnTo>
                      <a:pt x="1007" y="517"/>
                    </a:lnTo>
                    <a:lnTo>
                      <a:pt x="1004" y="528"/>
                    </a:lnTo>
                    <a:lnTo>
                      <a:pt x="1004" y="532"/>
                    </a:lnTo>
                    <a:lnTo>
                      <a:pt x="1000" y="537"/>
                    </a:lnTo>
                    <a:lnTo>
                      <a:pt x="1000" y="541"/>
                    </a:lnTo>
                    <a:lnTo>
                      <a:pt x="999" y="541"/>
                    </a:lnTo>
                    <a:lnTo>
                      <a:pt x="999" y="546"/>
                    </a:lnTo>
                    <a:lnTo>
                      <a:pt x="995" y="548"/>
                    </a:lnTo>
                    <a:lnTo>
                      <a:pt x="995" y="556"/>
                    </a:lnTo>
                    <a:lnTo>
                      <a:pt x="990" y="558"/>
                    </a:lnTo>
                    <a:lnTo>
                      <a:pt x="989" y="558"/>
                    </a:lnTo>
                    <a:lnTo>
                      <a:pt x="986" y="565"/>
                    </a:lnTo>
                    <a:lnTo>
                      <a:pt x="987" y="568"/>
                    </a:lnTo>
                    <a:lnTo>
                      <a:pt x="986" y="571"/>
                    </a:lnTo>
                    <a:lnTo>
                      <a:pt x="986" y="576"/>
                    </a:lnTo>
                    <a:lnTo>
                      <a:pt x="982" y="580"/>
                    </a:lnTo>
                    <a:lnTo>
                      <a:pt x="984" y="583"/>
                    </a:lnTo>
                    <a:lnTo>
                      <a:pt x="984" y="586"/>
                    </a:lnTo>
                    <a:lnTo>
                      <a:pt x="979" y="586"/>
                    </a:lnTo>
                    <a:lnTo>
                      <a:pt x="981" y="590"/>
                    </a:lnTo>
                    <a:lnTo>
                      <a:pt x="986" y="591"/>
                    </a:lnTo>
                    <a:lnTo>
                      <a:pt x="986" y="595"/>
                    </a:lnTo>
                    <a:lnTo>
                      <a:pt x="982" y="593"/>
                    </a:lnTo>
                    <a:lnTo>
                      <a:pt x="979" y="593"/>
                    </a:lnTo>
                    <a:lnTo>
                      <a:pt x="976" y="596"/>
                    </a:lnTo>
                    <a:lnTo>
                      <a:pt x="972" y="595"/>
                    </a:lnTo>
                    <a:lnTo>
                      <a:pt x="971" y="598"/>
                    </a:lnTo>
                    <a:lnTo>
                      <a:pt x="971" y="601"/>
                    </a:lnTo>
                    <a:lnTo>
                      <a:pt x="967" y="603"/>
                    </a:lnTo>
                    <a:lnTo>
                      <a:pt x="964" y="601"/>
                    </a:lnTo>
                    <a:lnTo>
                      <a:pt x="964" y="598"/>
                    </a:lnTo>
                    <a:lnTo>
                      <a:pt x="966" y="595"/>
                    </a:lnTo>
                    <a:lnTo>
                      <a:pt x="962" y="591"/>
                    </a:lnTo>
                    <a:lnTo>
                      <a:pt x="962" y="585"/>
                    </a:lnTo>
                    <a:lnTo>
                      <a:pt x="966" y="578"/>
                    </a:lnTo>
                    <a:lnTo>
                      <a:pt x="967" y="573"/>
                    </a:lnTo>
                    <a:lnTo>
                      <a:pt x="971" y="570"/>
                    </a:lnTo>
                    <a:lnTo>
                      <a:pt x="971" y="566"/>
                    </a:lnTo>
                    <a:lnTo>
                      <a:pt x="972" y="563"/>
                    </a:lnTo>
                    <a:lnTo>
                      <a:pt x="974" y="553"/>
                    </a:lnTo>
                    <a:lnTo>
                      <a:pt x="981" y="551"/>
                    </a:lnTo>
                    <a:lnTo>
                      <a:pt x="981" y="546"/>
                    </a:lnTo>
                    <a:lnTo>
                      <a:pt x="977" y="546"/>
                    </a:lnTo>
                    <a:lnTo>
                      <a:pt x="976" y="546"/>
                    </a:lnTo>
                    <a:lnTo>
                      <a:pt x="976" y="543"/>
                    </a:lnTo>
                    <a:lnTo>
                      <a:pt x="979" y="540"/>
                    </a:lnTo>
                    <a:lnTo>
                      <a:pt x="979" y="532"/>
                    </a:lnTo>
                    <a:lnTo>
                      <a:pt x="977" y="530"/>
                    </a:lnTo>
                    <a:lnTo>
                      <a:pt x="976" y="525"/>
                    </a:lnTo>
                    <a:lnTo>
                      <a:pt x="976" y="523"/>
                    </a:lnTo>
                    <a:lnTo>
                      <a:pt x="977" y="517"/>
                    </a:lnTo>
                    <a:lnTo>
                      <a:pt x="974" y="517"/>
                    </a:lnTo>
                    <a:lnTo>
                      <a:pt x="969" y="512"/>
                    </a:lnTo>
                    <a:lnTo>
                      <a:pt x="962" y="513"/>
                    </a:lnTo>
                    <a:lnTo>
                      <a:pt x="961" y="518"/>
                    </a:lnTo>
                    <a:lnTo>
                      <a:pt x="966" y="522"/>
                    </a:lnTo>
                    <a:lnTo>
                      <a:pt x="966" y="525"/>
                    </a:lnTo>
                    <a:lnTo>
                      <a:pt x="967" y="528"/>
                    </a:lnTo>
                    <a:lnTo>
                      <a:pt x="967" y="532"/>
                    </a:lnTo>
                    <a:lnTo>
                      <a:pt x="964" y="532"/>
                    </a:lnTo>
                    <a:lnTo>
                      <a:pt x="962" y="527"/>
                    </a:lnTo>
                    <a:lnTo>
                      <a:pt x="961" y="527"/>
                    </a:lnTo>
                    <a:lnTo>
                      <a:pt x="957" y="532"/>
                    </a:lnTo>
                    <a:lnTo>
                      <a:pt x="961" y="533"/>
                    </a:lnTo>
                    <a:lnTo>
                      <a:pt x="961" y="537"/>
                    </a:lnTo>
                    <a:lnTo>
                      <a:pt x="962" y="541"/>
                    </a:lnTo>
                    <a:lnTo>
                      <a:pt x="961" y="543"/>
                    </a:lnTo>
                    <a:lnTo>
                      <a:pt x="961" y="541"/>
                    </a:lnTo>
                    <a:lnTo>
                      <a:pt x="957" y="540"/>
                    </a:lnTo>
                    <a:lnTo>
                      <a:pt x="957" y="545"/>
                    </a:lnTo>
                    <a:lnTo>
                      <a:pt x="952" y="541"/>
                    </a:lnTo>
                    <a:lnTo>
                      <a:pt x="952" y="538"/>
                    </a:lnTo>
                    <a:lnTo>
                      <a:pt x="949" y="540"/>
                    </a:lnTo>
                    <a:lnTo>
                      <a:pt x="947" y="543"/>
                    </a:lnTo>
                    <a:lnTo>
                      <a:pt x="946" y="543"/>
                    </a:lnTo>
                    <a:lnTo>
                      <a:pt x="946" y="538"/>
                    </a:lnTo>
                    <a:lnTo>
                      <a:pt x="947" y="535"/>
                    </a:lnTo>
                    <a:lnTo>
                      <a:pt x="947" y="535"/>
                    </a:lnTo>
                    <a:lnTo>
                      <a:pt x="941" y="537"/>
                    </a:lnTo>
                    <a:lnTo>
                      <a:pt x="936" y="541"/>
                    </a:lnTo>
                    <a:lnTo>
                      <a:pt x="932" y="537"/>
                    </a:lnTo>
                    <a:lnTo>
                      <a:pt x="929" y="537"/>
                    </a:lnTo>
                    <a:lnTo>
                      <a:pt x="926" y="540"/>
                    </a:lnTo>
                    <a:lnTo>
                      <a:pt x="921" y="540"/>
                    </a:lnTo>
                    <a:lnTo>
                      <a:pt x="919" y="537"/>
                    </a:lnTo>
                    <a:lnTo>
                      <a:pt x="914" y="538"/>
                    </a:lnTo>
                    <a:lnTo>
                      <a:pt x="911" y="537"/>
                    </a:lnTo>
                    <a:lnTo>
                      <a:pt x="916" y="533"/>
                    </a:lnTo>
                    <a:lnTo>
                      <a:pt x="921" y="532"/>
                    </a:lnTo>
                    <a:lnTo>
                      <a:pt x="924" y="533"/>
                    </a:lnTo>
                    <a:lnTo>
                      <a:pt x="929" y="532"/>
                    </a:lnTo>
                    <a:lnTo>
                      <a:pt x="931" y="528"/>
                    </a:lnTo>
                    <a:lnTo>
                      <a:pt x="934" y="528"/>
                    </a:lnTo>
                    <a:lnTo>
                      <a:pt x="937" y="528"/>
                    </a:lnTo>
                    <a:lnTo>
                      <a:pt x="941" y="525"/>
                    </a:lnTo>
                    <a:lnTo>
                      <a:pt x="941" y="522"/>
                    </a:lnTo>
                    <a:lnTo>
                      <a:pt x="942" y="518"/>
                    </a:lnTo>
                    <a:lnTo>
                      <a:pt x="939" y="517"/>
                    </a:lnTo>
                    <a:lnTo>
                      <a:pt x="936" y="510"/>
                    </a:lnTo>
                    <a:lnTo>
                      <a:pt x="929" y="508"/>
                    </a:lnTo>
                    <a:lnTo>
                      <a:pt x="929" y="505"/>
                    </a:lnTo>
                    <a:lnTo>
                      <a:pt x="922" y="498"/>
                    </a:lnTo>
                    <a:lnTo>
                      <a:pt x="921" y="497"/>
                    </a:lnTo>
                    <a:lnTo>
                      <a:pt x="917" y="497"/>
                    </a:lnTo>
                    <a:lnTo>
                      <a:pt x="911" y="500"/>
                    </a:lnTo>
                    <a:lnTo>
                      <a:pt x="909" y="500"/>
                    </a:lnTo>
                    <a:lnTo>
                      <a:pt x="901" y="507"/>
                    </a:lnTo>
                    <a:lnTo>
                      <a:pt x="902" y="508"/>
                    </a:lnTo>
                    <a:lnTo>
                      <a:pt x="902" y="512"/>
                    </a:lnTo>
                    <a:lnTo>
                      <a:pt x="899" y="512"/>
                    </a:lnTo>
                    <a:lnTo>
                      <a:pt x="896" y="513"/>
                    </a:lnTo>
                    <a:lnTo>
                      <a:pt x="896" y="512"/>
                    </a:lnTo>
                    <a:lnTo>
                      <a:pt x="892" y="513"/>
                    </a:lnTo>
                    <a:lnTo>
                      <a:pt x="889" y="510"/>
                    </a:lnTo>
                    <a:lnTo>
                      <a:pt x="884" y="510"/>
                    </a:lnTo>
                    <a:lnTo>
                      <a:pt x="883" y="512"/>
                    </a:lnTo>
                    <a:lnTo>
                      <a:pt x="878" y="512"/>
                    </a:lnTo>
                    <a:lnTo>
                      <a:pt x="876" y="510"/>
                    </a:lnTo>
                    <a:lnTo>
                      <a:pt x="878" y="508"/>
                    </a:lnTo>
                    <a:lnTo>
                      <a:pt x="884" y="508"/>
                    </a:lnTo>
                    <a:lnTo>
                      <a:pt x="886" y="503"/>
                    </a:lnTo>
                    <a:lnTo>
                      <a:pt x="889" y="502"/>
                    </a:lnTo>
                    <a:lnTo>
                      <a:pt x="892" y="503"/>
                    </a:lnTo>
                    <a:lnTo>
                      <a:pt x="896" y="498"/>
                    </a:lnTo>
                    <a:lnTo>
                      <a:pt x="896" y="493"/>
                    </a:lnTo>
                    <a:lnTo>
                      <a:pt x="899" y="492"/>
                    </a:lnTo>
                    <a:lnTo>
                      <a:pt x="902" y="492"/>
                    </a:lnTo>
                    <a:lnTo>
                      <a:pt x="906" y="485"/>
                    </a:lnTo>
                    <a:lnTo>
                      <a:pt x="906" y="478"/>
                    </a:lnTo>
                    <a:lnTo>
                      <a:pt x="906" y="475"/>
                    </a:lnTo>
                    <a:lnTo>
                      <a:pt x="906" y="472"/>
                    </a:lnTo>
                    <a:lnTo>
                      <a:pt x="901" y="472"/>
                    </a:lnTo>
                    <a:lnTo>
                      <a:pt x="894" y="473"/>
                    </a:lnTo>
                    <a:lnTo>
                      <a:pt x="884" y="475"/>
                    </a:lnTo>
                    <a:lnTo>
                      <a:pt x="876" y="478"/>
                    </a:lnTo>
                    <a:lnTo>
                      <a:pt x="858" y="480"/>
                    </a:lnTo>
                    <a:lnTo>
                      <a:pt x="836" y="488"/>
                    </a:lnTo>
                    <a:lnTo>
                      <a:pt x="831" y="493"/>
                    </a:lnTo>
                    <a:lnTo>
                      <a:pt x="818" y="495"/>
                    </a:lnTo>
                    <a:lnTo>
                      <a:pt x="799" y="503"/>
                    </a:lnTo>
                    <a:lnTo>
                      <a:pt x="794" y="508"/>
                    </a:lnTo>
                    <a:lnTo>
                      <a:pt x="793" y="512"/>
                    </a:lnTo>
                    <a:lnTo>
                      <a:pt x="798" y="512"/>
                    </a:lnTo>
                    <a:lnTo>
                      <a:pt x="799" y="513"/>
                    </a:lnTo>
                    <a:lnTo>
                      <a:pt x="794" y="517"/>
                    </a:lnTo>
                    <a:lnTo>
                      <a:pt x="791" y="517"/>
                    </a:lnTo>
                    <a:lnTo>
                      <a:pt x="783" y="523"/>
                    </a:lnTo>
                    <a:lnTo>
                      <a:pt x="776" y="523"/>
                    </a:lnTo>
                    <a:lnTo>
                      <a:pt x="773" y="527"/>
                    </a:lnTo>
                    <a:lnTo>
                      <a:pt x="771" y="530"/>
                    </a:lnTo>
                    <a:lnTo>
                      <a:pt x="765" y="535"/>
                    </a:lnTo>
                    <a:lnTo>
                      <a:pt x="763" y="538"/>
                    </a:lnTo>
                    <a:lnTo>
                      <a:pt x="761" y="543"/>
                    </a:lnTo>
                    <a:lnTo>
                      <a:pt x="765" y="541"/>
                    </a:lnTo>
                    <a:lnTo>
                      <a:pt x="768" y="543"/>
                    </a:lnTo>
                    <a:lnTo>
                      <a:pt x="766" y="546"/>
                    </a:lnTo>
                    <a:lnTo>
                      <a:pt x="768" y="548"/>
                    </a:lnTo>
                    <a:lnTo>
                      <a:pt x="771" y="546"/>
                    </a:lnTo>
                    <a:lnTo>
                      <a:pt x="775" y="545"/>
                    </a:lnTo>
                    <a:lnTo>
                      <a:pt x="780" y="545"/>
                    </a:lnTo>
                    <a:lnTo>
                      <a:pt x="783" y="548"/>
                    </a:lnTo>
                    <a:lnTo>
                      <a:pt x="781" y="551"/>
                    </a:lnTo>
                    <a:lnTo>
                      <a:pt x="776" y="553"/>
                    </a:lnTo>
                    <a:lnTo>
                      <a:pt x="771" y="550"/>
                    </a:lnTo>
                    <a:lnTo>
                      <a:pt x="768" y="551"/>
                    </a:lnTo>
                    <a:lnTo>
                      <a:pt x="768" y="556"/>
                    </a:lnTo>
                    <a:lnTo>
                      <a:pt x="776" y="560"/>
                    </a:lnTo>
                    <a:lnTo>
                      <a:pt x="780" y="558"/>
                    </a:lnTo>
                    <a:lnTo>
                      <a:pt x="781" y="555"/>
                    </a:lnTo>
                    <a:lnTo>
                      <a:pt x="783" y="555"/>
                    </a:lnTo>
                    <a:lnTo>
                      <a:pt x="785" y="556"/>
                    </a:lnTo>
                    <a:lnTo>
                      <a:pt x="783" y="560"/>
                    </a:lnTo>
                    <a:lnTo>
                      <a:pt x="786" y="560"/>
                    </a:lnTo>
                    <a:lnTo>
                      <a:pt x="794" y="561"/>
                    </a:lnTo>
                    <a:lnTo>
                      <a:pt x="803" y="560"/>
                    </a:lnTo>
                    <a:lnTo>
                      <a:pt x="808" y="560"/>
                    </a:lnTo>
                    <a:lnTo>
                      <a:pt x="814" y="561"/>
                    </a:lnTo>
                    <a:lnTo>
                      <a:pt x="819" y="561"/>
                    </a:lnTo>
                    <a:lnTo>
                      <a:pt x="824" y="563"/>
                    </a:lnTo>
                    <a:lnTo>
                      <a:pt x="826" y="566"/>
                    </a:lnTo>
                    <a:lnTo>
                      <a:pt x="829" y="566"/>
                    </a:lnTo>
                    <a:lnTo>
                      <a:pt x="829" y="570"/>
                    </a:lnTo>
                    <a:lnTo>
                      <a:pt x="824" y="570"/>
                    </a:lnTo>
                    <a:lnTo>
                      <a:pt x="818" y="565"/>
                    </a:lnTo>
                    <a:lnTo>
                      <a:pt x="809" y="565"/>
                    </a:lnTo>
                    <a:lnTo>
                      <a:pt x="808" y="566"/>
                    </a:lnTo>
                    <a:lnTo>
                      <a:pt x="813" y="568"/>
                    </a:lnTo>
                    <a:lnTo>
                      <a:pt x="814" y="571"/>
                    </a:lnTo>
                    <a:lnTo>
                      <a:pt x="806" y="571"/>
                    </a:lnTo>
                    <a:lnTo>
                      <a:pt x="803" y="568"/>
                    </a:lnTo>
                    <a:lnTo>
                      <a:pt x="793" y="570"/>
                    </a:lnTo>
                    <a:lnTo>
                      <a:pt x="790" y="571"/>
                    </a:lnTo>
                    <a:lnTo>
                      <a:pt x="786" y="570"/>
                    </a:lnTo>
                    <a:lnTo>
                      <a:pt x="785" y="570"/>
                    </a:lnTo>
                    <a:lnTo>
                      <a:pt x="781" y="571"/>
                    </a:lnTo>
                    <a:lnTo>
                      <a:pt x="776" y="570"/>
                    </a:lnTo>
                    <a:lnTo>
                      <a:pt x="765" y="571"/>
                    </a:lnTo>
                    <a:lnTo>
                      <a:pt x="763" y="573"/>
                    </a:lnTo>
                    <a:lnTo>
                      <a:pt x="755" y="575"/>
                    </a:lnTo>
                    <a:lnTo>
                      <a:pt x="753" y="578"/>
                    </a:lnTo>
                    <a:lnTo>
                      <a:pt x="755" y="591"/>
                    </a:lnTo>
                    <a:lnTo>
                      <a:pt x="755" y="593"/>
                    </a:lnTo>
                    <a:lnTo>
                      <a:pt x="755" y="598"/>
                    </a:lnTo>
                    <a:lnTo>
                      <a:pt x="753" y="598"/>
                    </a:lnTo>
                    <a:lnTo>
                      <a:pt x="755" y="601"/>
                    </a:lnTo>
                    <a:lnTo>
                      <a:pt x="756" y="603"/>
                    </a:lnTo>
                    <a:lnTo>
                      <a:pt x="760" y="603"/>
                    </a:lnTo>
                    <a:lnTo>
                      <a:pt x="763" y="603"/>
                    </a:lnTo>
                    <a:lnTo>
                      <a:pt x="766" y="605"/>
                    </a:lnTo>
                    <a:lnTo>
                      <a:pt x="770" y="605"/>
                    </a:lnTo>
                    <a:lnTo>
                      <a:pt x="771" y="603"/>
                    </a:lnTo>
                    <a:lnTo>
                      <a:pt x="771" y="603"/>
                    </a:lnTo>
                    <a:lnTo>
                      <a:pt x="775" y="605"/>
                    </a:lnTo>
                    <a:lnTo>
                      <a:pt x="776" y="606"/>
                    </a:lnTo>
                    <a:lnTo>
                      <a:pt x="780" y="605"/>
                    </a:lnTo>
                    <a:lnTo>
                      <a:pt x="783" y="608"/>
                    </a:lnTo>
                    <a:lnTo>
                      <a:pt x="783" y="610"/>
                    </a:lnTo>
                    <a:lnTo>
                      <a:pt x="786" y="611"/>
                    </a:lnTo>
                    <a:lnTo>
                      <a:pt x="790" y="610"/>
                    </a:lnTo>
                    <a:lnTo>
                      <a:pt x="793" y="610"/>
                    </a:lnTo>
                    <a:lnTo>
                      <a:pt x="794" y="611"/>
                    </a:lnTo>
                    <a:lnTo>
                      <a:pt x="799" y="611"/>
                    </a:lnTo>
                    <a:lnTo>
                      <a:pt x="803" y="611"/>
                    </a:lnTo>
                    <a:lnTo>
                      <a:pt x="808" y="613"/>
                    </a:lnTo>
                    <a:lnTo>
                      <a:pt x="811" y="611"/>
                    </a:lnTo>
                    <a:lnTo>
                      <a:pt x="814" y="611"/>
                    </a:lnTo>
                    <a:lnTo>
                      <a:pt x="819" y="613"/>
                    </a:lnTo>
                    <a:lnTo>
                      <a:pt x="824" y="611"/>
                    </a:lnTo>
                    <a:lnTo>
                      <a:pt x="828" y="613"/>
                    </a:lnTo>
                    <a:lnTo>
                      <a:pt x="829" y="616"/>
                    </a:lnTo>
                    <a:lnTo>
                      <a:pt x="833" y="615"/>
                    </a:lnTo>
                    <a:lnTo>
                      <a:pt x="834" y="618"/>
                    </a:lnTo>
                    <a:lnTo>
                      <a:pt x="838" y="621"/>
                    </a:lnTo>
                    <a:lnTo>
                      <a:pt x="838" y="623"/>
                    </a:lnTo>
                    <a:lnTo>
                      <a:pt x="839" y="625"/>
                    </a:lnTo>
                    <a:lnTo>
                      <a:pt x="844" y="625"/>
                    </a:lnTo>
                    <a:lnTo>
                      <a:pt x="848" y="626"/>
                    </a:lnTo>
                    <a:lnTo>
                      <a:pt x="848" y="628"/>
                    </a:lnTo>
                    <a:lnTo>
                      <a:pt x="851" y="630"/>
                    </a:lnTo>
                    <a:lnTo>
                      <a:pt x="853" y="633"/>
                    </a:lnTo>
                    <a:lnTo>
                      <a:pt x="853" y="635"/>
                    </a:lnTo>
                    <a:lnTo>
                      <a:pt x="853" y="636"/>
                    </a:lnTo>
                    <a:lnTo>
                      <a:pt x="856" y="641"/>
                    </a:lnTo>
                    <a:lnTo>
                      <a:pt x="863" y="644"/>
                    </a:lnTo>
                    <a:lnTo>
                      <a:pt x="863" y="646"/>
                    </a:lnTo>
                    <a:lnTo>
                      <a:pt x="861" y="648"/>
                    </a:lnTo>
                    <a:lnTo>
                      <a:pt x="863" y="651"/>
                    </a:lnTo>
                    <a:lnTo>
                      <a:pt x="861" y="649"/>
                    </a:lnTo>
                    <a:lnTo>
                      <a:pt x="853" y="648"/>
                    </a:lnTo>
                    <a:lnTo>
                      <a:pt x="844" y="646"/>
                    </a:lnTo>
                    <a:lnTo>
                      <a:pt x="841" y="646"/>
                    </a:lnTo>
                    <a:lnTo>
                      <a:pt x="838" y="646"/>
                    </a:lnTo>
                    <a:lnTo>
                      <a:pt x="836" y="646"/>
                    </a:lnTo>
                    <a:lnTo>
                      <a:pt x="833" y="646"/>
                    </a:lnTo>
                    <a:lnTo>
                      <a:pt x="829" y="643"/>
                    </a:lnTo>
                    <a:lnTo>
                      <a:pt x="826" y="643"/>
                    </a:lnTo>
                    <a:lnTo>
                      <a:pt x="824" y="639"/>
                    </a:lnTo>
                    <a:lnTo>
                      <a:pt x="823" y="638"/>
                    </a:lnTo>
                    <a:lnTo>
                      <a:pt x="816" y="639"/>
                    </a:lnTo>
                    <a:lnTo>
                      <a:pt x="814" y="638"/>
                    </a:lnTo>
                    <a:lnTo>
                      <a:pt x="811" y="636"/>
                    </a:lnTo>
                    <a:lnTo>
                      <a:pt x="806" y="635"/>
                    </a:lnTo>
                    <a:lnTo>
                      <a:pt x="806" y="631"/>
                    </a:lnTo>
                    <a:lnTo>
                      <a:pt x="804" y="631"/>
                    </a:lnTo>
                    <a:lnTo>
                      <a:pt x="801" y="631"/>
                    </a:lnTo>
                    <a:lnTo>
                      <a:pt x="796" y="631"/>
                    </a:lnTo>
                    <a:lnTo>
                      <a:pt x="794" y="630"/>
                    </a:lnTo>
                    <a:lnTo>
                      <a:pt x="783" y="630"/>
                    </a:lnTo>
                    <a:lnTo>
                      <a:pt x="776" y="630"/>
                    </a:lnTo>
                    <a:lnTo>
                      <a:pt x="771" y="628"/>
                    </a:lnTo>
                    <a:lnTo>
                      <a:pt x="753" y="628"/>
                    </a:lnTo>
                    <a:lnTo>
                      <a:pt x="750" y="630"/>
                    </a:lnTo>
                    <a:lnTo>
                      <a:pt x="745" y="631"/>
                    </a:lnTo>
                    <a:lnTo>
                      <a:pt x="741" y="635"/>
                    </a:lnTo>
                    <a:lnTo>
                      <a:pt x="741" y="641"/>
                    </a:lnTo>
                    <a:lnTo>
                      <a:pt x="736" y="646"/>
                    </a:lnTo>
                    <a:lnTo>
                      <a:pt x="738" y="653"/>
                    </a:lnTo>
                    <a:lnTo>
                      <a:pt x="736" y="656"/>
                    </a:lnTo>
                    <a:lnTo>
                      <a:pt x="738" y="658"/>
                    </a:lnTo>
                    <a:lnTo>
                      <a:pt x="741" y="659"/>
                    </a:lnTo>
                    <a:lnTo>
                      <a:pt x="740" y="661"/>
                    </a:lnTo>
                    <a:lnTo>
                      <a:pt x="738" y="663"/>
                    </a:lnTo>
                    <a:lnTo>
                      <a:pt x="741" y="671"/>
                    </a:lnTo>
                    <a:lnTo>
                      <a:pt x="745" y="674"/>
                    </a:lnTo>
                    <a:lnTo>
                      <a:pt x="746" y="676"/>
                    </a:lnTo>
                    <a:lnTo>
                      <a:pt x="753" y="681"/>
                    </a:lnTo>
                    <a:lnTo>
                      <a:pt x="756" y="683"/>
                    </a:lnTo>
                    <a:lnTo>
                      <a:pt x="760" y="681"/>
                    </a:lnTo>
                    <a:lnTo>
                      <a:pt x="761" y="684"/>
                    </a:lnTo>
                    <a:lnTo>
                      <a:pt x="765" y="684"/>
                    </a:lnTo>
                    <a:lnTo>
                      <a:pt x="770" y="683"/>
                    </a:lnTo>
                    <a:lnTo>
                      <a:pt x="773" y="683"/>
                    </a:lnTo>
                    <a:lnTo>
                      <a:pt x="776" y="686"/>
                    </a:lnTo>
                    <a:lnTo>
                      <a:pt x="781" y="686"/>
                    </a:lnTo>
                    <a:lnTo>
                      <a:pt x="785" y="691"/>
                    </a:lnTo>
                    <a:lnTo>
                      <a:pt x="788" y="691"/>
                    </a:lnTo>
                    <a:lnTo>
                      <a:pt x="790" y="694"/>
                    </a:lnTo>
                    <a:lnTo>
                      <a:pt x="783" y="696"/>
                    </a:lnTo>
                    <a:lnTo>
                      <a:pt x="785" y="698"/>
                    </a:lnTo>
                    <a:lnTo>
                      <a:pt x="781" y="701"/>
                    </a:lnTo>
                    <a:lnTo>
                      <a:pt x="783" y="703"/>
                    </a:lnTo>
                    <a:lnTo>
                      <a:pt x="780" y="706"/>
                    </a:lnTo>
                    <a:lnTo>
                      <a:pt x="775" y="708"/>
                    </a:lnTo>
                    <a:lnTo>
                      <a:pt x="775" y="711"/>
                    </a:lnTo>
                    <a:lnTo>
                      <a:pt x="773" y="713"/>
                    </a:lnTo>
                    <a:lnTo>
                      <a:pt x="776" y="716"/>
                    </a:lnTo>
                    <a:lnTo>
                      <a:pt x="776" y="721"/>
                    </a:lnTo>
                    <a:lnTo>
                      <a:pt x="780" y="726"/>
                    </a:lnTo>
                    <a:lnTo>
                      <a:pt x="778" y="728"/>
                    </a:lnTo>
                    <a:lnTo>
                      <a:pt x="773" y="729"/>
                    </a:lnTo>
                    <a:lnTo>
                      <a:pt x="775" y="731"/>
                    </a:lnTo>
                    <a:lnTo>
                      <a:pt x="783" y="733"/>
                    </a:lnTo>
                    <a:lnTo>
                      <a:pt x="786" y="733"/>
                    </a:lnTo>
                    <a:lnTo>
                      <a:pt x="788" y="733"/>
                    </a:lnTo>
                    <a:lnTo>
                      <a:pt x="790" y="734"/>
                    </a:lnTo>
                    <a:lnTo>
                      <a:pt x="791" y="731"/>
                    </a:lnTo>
                    <a:lnTo>
                      <a:pt x="794" y="731"/>
                    </a:lnTo>
                    <a:lnTo>
                      <a:pt x="796" y="733"/>
                    </a:lnTo>
                    <a:lnTo>
                      <a:pt x="803" y="733"/>
                    </a:lnTo>
                    <a:lnTo>
                      <a:pt x="809" y="736"/>
                    </a:lnTo>
                    <a:lnTo>
                      <a:pt x="813" y="733"/>
                    </a:lnTo>
                    <a:lnTo>
                      <a:pt x="819" y="733"/>
                    </a:lnTo>
                    <a:lnTo>
                      <a:pt x="821" y="734"/>
                    </a:lnTo>
                    <a:lnTo>
                      <a:pt x="821" y="734"/>
                    </a:lnTo>
                    <a:lnTo>
                      <a:pt x="823" y="734"/>
                    </a:lnTo>
                    <a:lnTo>
                      <a:pt x="826" y="733"/>
                    </a:lnTo>
                    <a:lnTo>
                      <a:pt x="829" y="734"/>
                    </a:lnTo>
                    <a:lnTo>
                      <a:pt x="829" y="736"/>
                    </a:lnTo>
                    <a:lnTo>
                      <a:pt x="833" y="736"/>
                    </a:lnTo>
                    <a:lnTo>
                      <a:pt x="834" y="734"/>
                    </a:lnTo>
                    <a:lnTo>
                      <a:pt x="836" y="736"/>
                    </a:lnTo>
                    <a:lnTo>
                      <a:pt x="838" y="739"/>
                    </a:lnTo>
                    <a:lnTo>
                      <a:pt x="839" y="739"/>
                    </a:lnTo>
                    <a:lnTo>
                      <a:pt x="841" y="737"/>
                    </a:lnTo>
                    <a:lnTo>
                      <a:pt x="848" y="737"/>
                    </a:lnTo>
                    <a:lnTo>
                      <a:pt x="851" y="734"/>
                    </a:lnTo>
                    <a:lnTo>
                      <a:pt x="854" y="733"/>
                    </a:lnTo>
                    <a:lnTo>
                      <a:pt x="858" y="733"/>
                    </a:lnTo>
                    <a:lnTo>
                      <a:pt x="863" y="729"/>
                    </a:lnTo>
                    <a:lnTo>
                      <a:pt x="869" y="726"/>
                    </a:lnTo>
                    <a:lnTo>
                      <a:pt x="873" y="726"/>
                    </a:lnTo>
                    <a:lnTo>
                      <a:pt x="874" y="724"/>
                    </a:lnTo>
                    <a:lnTo>
                      <a:pt x="878" y="724"/>
                    </a:lnTo>
                    <a:lnTo>
                      <a:pt x="883" y="724"/>
                    </a:lnTo>
                    <a:lnTo>
                      <a:pt x="886" y="724"/>
                    </a:lnTo>
                    <a:lnTo>
                      <a:pt x="888" y="726"/>
                    </a:lnTo>
                    <a:lnTo>
                      <a:pt x="897" y="726"/>
                    </a:lnTo>
                    <a:lnTo>
                      <a:pt x="907" y="719"/>
                    </a:lnTo>
                    <a:lnTo>
                      <a:pt x="909" y="718"/>
                    </a:lnTo>
                    <a:lnTo>
                      <a:pt x="911" y="718"/>
                    </a:lnTo>
                    <a:lnTo>
                      <a:pt x="912" y="718"/>
                    </a:lnTo>
                    <a:lnTo>
                      <a:pt x="914" y="716"/>
                    </a:lnTo>
                    <a:lnTo>
                      <a:pt x="917" y="714"/>
                    </a:lnTo>
                    <a:lnTo>
                      <a:pt x="917" y="711"/>
                    </a:lnTo>
                    <a:lnTo>
                      <a:pt x="919" y="709"/>
                    </a:lnTo>
                    <a:lnTo>
                      <a:pt x="921" y="711"/>
                    </a:lnTo>
                    <a:lnTo>
                      <a:pt x="922" y="709"/>
                    </a:lnTo>
                    <a:lnTo>
                      <a:pt x="924" y="708"/>
                    </a:lnTo>
                    <a:lnTo>
                      <a:pt x="924" y="706"/>
                    </a:lnTo>
                    <a:lnTo>
                      <a:pt x="926" y="706"/>
                    </a:lnTo>
                    <a:lnTo>
                      <a:pt x="929" y="706"/>
                    </a:lnTo>
                    <a:lnTo>
                      <a:pt x="931" y="708"/>
                    </a:lnTo>
                    <a:lnTo>
                      <a:pt x="931" y="711"/>
                    </a:lnTo>
                    <a:lnTo>
                      <a:pt x="932" y="713"/>
                    </a:lnTo>
                    <a:lnTo>
                      <a:pt x="929" y="714"/>
                    </a:lnTo>
                    <a:lnTo>
                      <a:pt x="929" y="718"/>
                    </a:lnTo>
                    <a:lnTo>
                      <a:pt x="926" y="721"/>
                    </a:lnTo>
                    <a:lnTo>
                      <a:pt x="924" y="721"/>
                    </a:lnTo>
                    <a:lnTo>
                      <a:pt x="924" y="723"/>
                    </a:lnTo>
                    <a:lnTo>
                      <a:pt x="927" y="724"/>
                    </a:lnTo>
                    <a:lnTo>
                      <a:pt x="931" y="726"/>
                    </a:lnTo>
                    <a:lnTo>
                      <a:pt x="932" y="726"/>
                    </a:lnTo>
                    <a:lnTo>
                      <a:pt x="936" y="724"/>
                    </a:lnTo>
                    <a:lnTo>
                      <a:pt x="939" y="726"/>
                    </a:lnTo>
                    <a:lnTo>
                      <a:pt x="941" y="731"/>
                    </a:lnTo>
                    <a:lnTo>
                      <a:pt x="942" y="733"/>
                    </a:lnTo>
                    <a:lnTo>
                      <a:pt x="944" y="731"/>
                    </a:lnTo>
                    <a:lnTo>
                      <a:pt x="944" y="729"/>
                    </a:lnTo>
                    <a:lnTo>
                      <a:pt x="947" y="731"/>
                    </a:lnTo>
                    <a:lnTo>
                      <a:pt x="947" y="733"/>
                    </a:lnTo>
                    <a:lnTo>
                      <a:pt x="944" y="736"/>
                    </a:lnTo>
                    <a:lnTo>
                      <a:pt x="941" y="736"/>
                    </a:lnTo>
                    <a:lnTo>
                      <a:pt x="939" y="739"/>
                    </a:lnTo>
                    <a:lnTo>
                      <a:pt x="939" y="741"/>
                    </a:lnTo>
                    <a:lnTo>
                      <a:pt x="942" y="741"/>
                    </a:lnTo>
                    <a:lnTo>
                      <a:pt x="944" y="741"/>
                    </a:lnTo>
                    <a:lnTo>
                      <a:pt x="949" y="744"/>
                    </a:lnTo>
                    <a:lnTo>
                      <a:pt x="951" y="744"/>
                    </a:lnTo>
                    <a:lnTo>
                      <a:pt x="956" y="739"/>
                    </a:lnTo>
                    <a:lnTo>
                      <a:pt x="956" y="739"/>
                    </a:lnTo>
                    <a:lnTo>
                      <a:pt x="956" y="742"/>
                    </a:lnTo>
                    <a:lnTo>
                      <a:pt x="959" y="747"/>
                    </a:lnTo>
                    <a:lnTo>
                      <a:pt x="962" y="747"/>
                    </a:lnTo>
                    <a:lnTo>
                      <a:pt x="964" y="746"/>
                    </a:lnTo>
                    <a:lnTo>
                      <a:pt x="967" y="747"/>
                    </a:lnTo>
                    <a:lnTo>
                      <a:pt x="971" y="749"/>
                    </a:lnTo>
                    <a:lnTo>
                      <a:pt x="974" y="749"/>
                    </a:lnTo>
                    <a:lnTo>
                      <a:pt x="976" y="752"/>
                    </a:lnTo>
                    <a:lnTo>
                      <a:pt x="977" y="752"/>
                    </a:lnTo>
                    <a:lnTo>
                      <a:pt x="977" y="749"/>
                    </a:lnTo>
                    <a:lnTo>
                      <a:pt x="979" y="749"/>
                    </a:lnTo>
                    <a:lnTo>
                      <a:pt x="982" y="747"/>
                    </a:lnTo>
                    <a:lnTo>
                      <a:pt x="984" y="749"/>
                    </a:lnTo>
                    <a:lnTo>
                      <a:pt x="984" y="752"/>
                    </a:lnTo>
                    <a:lnTo>
                      <a:pt x="986" y="752"/>
                    </a:lnTo>
                    <a:lnTo>
                      <a:pt x="989" y="752"/>
                    </a:lnTo>
                    <a:lnTo>
                      <a:pt x="992" y="749"/>
                    </a:lnTo>
                    <a:lnTo>
                      <a:pt x="994" y="749"/>
                    </a:lnTo>
                    <a:lnTo>
                      <a:pt x="995" y="752"/>
                    </a:lnTo>
                    <a:lnTo>
                      <a:pt x="997" y="752"/>
                    </a:lnTo>
                    <a:lnTo>
                      <a:pt x="999" y="751"/>
                    </a:lnTo>
                    <a:lnTo>
                      <a:pt x="999" y="749"/>
                    </a:lnTo>
                    <a:lnTo>
                      <a:pt x="1002" y="747"/>
                    </a:lnTo>
                    <a:lnTo>
                      <a:pt x="1005" y="747"/>
                    </a:lnTo>
                    <a:lnTo>
                      <a:pt x="1007" y="749"/>
                    </a:lnTo>
                    <a:lnTo>
                      <a:pt x="1009" y="749"/>
                    </a:lnTo>
                    <a:lnTo>
                      <a:pt x="1010" y="749"/>
                    </a:lnTo>
                    <a:lnTo>
                      <a:pt x="1010" y="749"/>
                    </a:lnTo>
                    <a:close/>
                    <a:moveTo>
                      <a:pt x="1462" y="904"/>
                    </a:moveTo>
                    <a:lnTo>
                      <a:pt x="1464" y="899"/>
                    </a:lnTo>
                    <a:lnTo>
                      <a:pt x="1462" y="897"/>
                    </a:lnTo>
                    <a:lnTo>
                      <a:pt x="1464" y="892"/>
                    </a:lnTo>
                    <a:lnTo>
                      <a:pt x="1464" y="887"/>
                    </a:lnTo>
                    <a:lnTo>
                      <a:pt x="1471" y="882"/>
                    </a:lnTo>
                    <a:lnTo>
                      <a:pt x="1472" y="877"/>
                    </a:lnTo>
                    <a:lnTo>
                      <a:pt x="1476" y="874"/>
                    </a:lnTo>
                    <a:lnTo>
                      <a:pt x="1484" y="865"/>
                    </a:lnTo>
                    <a:lnTo>
                      <a:pt x="1487" y="862"/>
                    </a:lnTo>
                    <a:lnTo>
                      <a:pt x="1490" y="862"/>
                    </a:lnTo>
                    <a:lnTo>
                      <a:pt x="1492" y="860"/>
                    </a:lnTo>
                    <a:lnTo>
                      <a:pt x="1495" y="862"/>
                    </a:lnTo>
                    <a:lnTo>
                      <a:pt x="1499" y="859"/>
                    </a:lnTo>
                    <a:lnTo>
                      <a:pt x="1504" y="860"/>
                    </a:lnTo>
                    <a:lnTo>
                      <a:pt x="1507" y="864"/>
                    </a:lnTo>
                    <a:lnTo>
                      <a:pt x="1509" y="864"/>
                    </a:lnTo>
                    <a:lnTo>
                      <a:pt x="1512" y="867"/>
                    </a:lnTo>
                    <a:lnTo>
                      <a:pt x="1514" y="872"/>
                    </a:lnTo>
                    <a:lnTo>
                      <a:pt x="1514" y="875"/>
                    </a:lnTo>
                    <a:lnTo>
                      <a:pt x="1510" y="877"/>
                    </a:lnTo>
                    <a:lnTo>
                      <a:pt x="1509" y="882"/>
                    </a:lnTo>
                    <a:lnTo>
                      <a:pt x="1507" y="887"/>
                    </a:lnTo>
                    <a:lnTo>
                      <a:pt x="1502" y="895"/>
                    </a:lnTo>
                    <a:lnTo>
                      <a:pt x="1499" y="899"/>
                    </a:lnTo>
                    <a:lnTo>
                      <a:pt x="1495" y="900"/>
                    </a:lnTo>
                    <a:lnTo>
                      <a:pt x="1489" y="902"/>
                    </a:lnTo>
                    <a:lnTo>
                      <a:pt x="1489" y="904"/>
                    </a:lnTo>
                    <a:lnTo>
                      <a:pt x="1485" y="904"/>
                    </a:lnTo>
                    <a:lnTo>
                      <a:pt x="1479" y="907"/>
                    </a:lnTo>
                    <a:lnTo>
                      <a:pt x="1477" y="905"/>
                    </a:lnTo>
                    <a:lnTo>
                      <a:pt x="1471" y="905"/>
                    </a:lnTo>
                    <a:lnTo>
                      <a:pt x="1466" y="905"/>
                    </a:lnTo>
                    <a:lnTo>
                      <a:pt x="1464" y="905"/>
                    </a:lnTo>
                    <a:lnTo>
                      <a:pt x="1462" y="904"/>
                    </a:lnTo>
                    <a:lnTo>
                      <a:pt x="1462" y="904"/>
                    </a:lnTo>
                    <a:close/>
                    <a:moveTo>
                      <a:pt x="1034" y="736"/>
                    </a:moveTo>
                    <a:lnTo>
                      <a:pt x="1032" y="733"/>
                    </a:lnTo>
                    <a:lnTo>
                      <a:pt x="1034" y="731"/>
                    </a:lnTo>
                    <a:lnTo>
                      <a:pt x="1037" y="729"/>
                    </a:lnTo>
                    <a:lnTo>
                      <a:pt x="1034" y="726"/>
                    </a:lnTo>
                    <a:lnTo>
                      <a:pt x="1035" y="724"/>
                    </a:lnTo>
                    <a:lnTo>
                      <a:pt x="1037" y="724"/>
                    </a:lnTo>
                    <a:lnTo>
                      <a:pt x="1037" y="726"/>
                    </a:lnTo>
                    <a:lnTo>
                      <a:pt x="1040" y="729"/>
                    </a:lnTo>
                    <a:lnTo>
                      <a:pt x="1040" y="731"/>
                    </a:lnTo>
                    <a:lnTo>
                      <a:pt x="1039" y="734"/>
                    </a:lnTo>
                    <a:lnTo>
                      <a:pt x="1037" y="733"/>
                    </a:lnTo>
                    <a:lnTo>
                      <a:pt x="1035" y="736"/>
                    </a:lnTo>
                    <a:lnTo>
                      <a:pt x="1034" y="736"/>
                    </a:lnTo>
                    <a:lnTo>
                      <a:pt x="1034" y="736"/>
                    </a:lnTo>
                    <a:close/>
                    <a:moveTo>
                      <a:pt x="992" y="769"/>
                    </a:moveTo>
                    <a:lnTo>
                      <a:pt x="995" y="767"/>
                    </a:lnTo>
                    <a:lnTo>
                      <a:pt x="997" y="764"/>
                    </a:lnTo>
                    <a:lnTo>
                      <a:pt x="997" y="762"/>
                    </a:lnTo>
                    <a:lnTo>
                      <a:pt x="997" y="759"/>
                    </a:lnTo>
                    <a:lnTo>
                      <a:pt x="995" y="759"/>
                    </a:lnTo>
                    <a:lnTo>
                      <a:pt x="992" y="761"/>
                    </a:lnTo>
                    <a:lnTo>
                      <a:pt x="992" y="762"/>
                    </a:lnTo>
                    <a:lnTo>
                      <a:pt x="987" y="762"/>
                    </a:lnTo>
                    <a:lnTo>
                      <a:pt x="986" y="764"/>
                    </a:lnTo>
                    <a:lnTo>
                      <a:pt x="989" y="767"/>
                    </a:lnTo>
                    <a:lnTo>
                      <a:pt x="992" y="769"/>
                    </a:lnTo>
                    <a:lnTo>
                      <a:pt x="992" y="769"/>
                    </a:lnTo>
                    <a:close/>
                    <a:moveTo>
                      <a:pt x="1040" y="761"/>
                    </a:moveTo>
                    <a:lnTo>
                      <a:pt x="1035" y="764"/>
                    </a:lnTo>
                    <a:lnTo>
                      <a:pt x="1035" y="766"/>
                    </a:lnTo>
                    <a:lnTo>
                      <a:pt x="1034" y="769"/>
                    </a:lnTo>
                    <a:lnTo>
                      <a:pt x="1030" y="764"/>
                    </a:lnTo>
                    <a:lnTo>
                      <a:pt x="1030" y="762"/>
                    </a:lnTo>
                    <a:lnTo>
                      <a:pt x="1035" y="756"/>
                    </a:lnTo>
                    <a:lnTo>
                      <a:pt x="1034" y="752"/>
                    </a:lnTo>
                    <a:lnTo>
                      <a:pt x="1037" y="751"/>
                    </a:lnTo>
                    <a:lnTo>
                      <a:pt x="1040" y="751"/>
                    </a:lnTo>
                    <a:lnTo>
                      <a:pt x="1040" y="754"/>
                    </a:lnTo>
                    <a:lnTo>
                      <a:pt x="1044" y="757"/>
                    </a:lnTo>
                    <a:lnTo>
                      <a:pt x="1040" y="761"/>
                    </a:lnTo>
                    <a:lnTo>
                      <a:pt x="1040" y="761"/>
                    </a:lnTo>
                    <a:close/>
                    <a:moveTo>
                      <a:pt x="1045" y="756"/>
                    </a:moveTo>
                    <a:lnTo>
                      <a:pt x="1045" y="752"/>
                    </a:lnTo>
                    <a:lnTo>
                      <a:pt x="1044" y="751"/>
                    </a:lnTo>
                    <a:lnTo>
                      <a:pt x="1047" y="746"/>
                    </a:lnTo>
                    <a:lnTo>
                      <a:pt x="1049" y="746"/>
                    </a:lnTo>
                    <a:lnTo>
                      <a:pt x="1052" y="749"/>
                    </a:lnTo>
                    <a:lnTo>
                      <a:pt x="1049" y="752"/>
                    </a:lnTo>
                    <a:lnTo>
                      <a:pt x="1049" y="756"/>
                    </a:lnTo>
                    <a:lnTo>
                      <a:pt x="1049" y="756"/>
                    </a:lnTo>
                    <a:lnTo>
                      <a:pt x="1045" y="756"/>
                    </a:lnTo>
                    <a:lnTo>
                      <a:pt x="1045" y="756"/>
                    </a:lnTo>
                    <a:close/>
                    <a:moveTo>
                      <a:pt x="1135" y="757"/>
                    </a:moveTo>
                    <a:lnTo>
                      <a:pt x="1138" y="751"/>
                    </a:lnTo>
                    <a:lnTo>
                      <a:pt x="1143" y="746"/>
                    </a:lnTo>
                    <a:lnTo>
                      <a:pt x="1148" y="747"/>
                    </a:lnTo>
                    <a:lnTo>
                      <a:pt x="1148" y="751"/>
                    </a:lnTo>
                    <a:lnTo>
                      <a:pt x="1143" y="759"/>
                    </a:lnTo>
                    <a:lnTo>
                      <a:pt x="1140" y="759"/>
                    </a:lnTo>
                    <a:lnTo>
                      <a:pt x="1142" y="756"/>
                    </a:lnTo>
                    <a:lnTo>
                      <a:pt x="1142" y="752"/>
                    </a:lnTo>
                    <a:lnTo>
                      <a:pt x="1140" y="754"/>
                    </a:lnTo>
                    <a:lnTo>
                      <a:pt x="1138" y="757"/>
                    </a:lnTo>
                    <a:lnTo>
                      <a:pt x="1138" y="757"/>
                    </a:lnTo>
                    <a:lnTo>
                      <a:pt x="1135" y="757"/>
                    </a:lnTo>
                    <a:lnTo>
                      <a:pt x="1135" y="757"/>
                    </a:lnTo>
                    <a:close/>
                    <a:moveTo>
                      <a:pt x="1132" y="752"/>
                    </a:moveTo>
                    <a:lnTo>
                      <a:pt x="1133" y="752"/>
                    </a:lnTo>
                    <a:lnTo>
                      <a:pt x="1137" y="747"/>
                    </a:lnTo>
                    <a:lnTo>
                      <a:pt x="1133" y="742"/>
                    </a:lnTo>
                    <a:lnTo>
                      <a:pt x="1132" y="746"/>
                    </a:lnTo>
                    <a:lnTo>
                      <a:pt x="1132" y="752"/>
                    </a:lnTo>
                    <a:lnTo>
                      <a:pt x="1132" y="752"/>
                    </a:lnTo>
                    <a:close/>
                    <a:moveTo>
                      <a:pt x="1128" y="789"/>
                    </a:moveTo>
                    <a:lnTo>
                      <a:pt x="1130" y="787"/>
                    </a:lnTo>
                    <a:lnTo>
                      <a:pt x="1137" y="784"/>
                    </a:lnTo>
                    <a:lnTo>
                      <a:pt x="1138" y="781"/>
                    </a:lnTo>
                    <a:lnTo>
                      <a:pt x="1132" y="782"/>
                    </a:lnTo>
                    <a:lnTo>
                      <a:pt x="1130" y="779"/>
                    </a:lnTo>
                    <a:lnTo>
                      <a:pt x="1135" y="769"/>
                    </a:lnTo>
                    <a:lnTo>
                      <a:pt x="1137" y="766"/>
                    </a:lnTo>
                    <a:lnTo>
                      <a:pt x="1130" y="767"/>
                    </a:lnTo>
                    <a:lnTo>
                      <a:pt x="1127" y="774"/>
                    </a:lnTo>
                    <a:lnTo>
                      <a:pt x="1127" y="771"/>
                    </a:lnTo>
                    <a:lnTo>
                      <a:pt x="1130" y="761"/>
                    </a:lnTo>
                    <a:lnTo>
                      <a:pt x="1128" y="746"/>
                    </a:lnTo>
                    <a:lnTo>
                      <a:pt x="1122" y="741"/>
                    </a:lnTo>
                    <a:lnTo>
                      <a:pt x="1122" y="737"/>
                    </a:lnTo>
                    <a:lnTo>
                      <a:pt x="1117" y="737"/>
                    </a:lnTo>
                    <a:lnTo>
                      <a:pt x="1113" y="741"/>
                    </a:lnTo>
                    <a:lnTo>
                      <a:pt x="1113" y="736"/>
                    </a:lnTo>
                    <a:lnTo>
                      <a:pt x="1117" y="734"/>
                    </a:lnTo>
                    <a:lnTo>
                      <a:pt x="1115" y="729"/>
                    </a:lnTo>
                    <a:lnTo>
                      <a:pt x="1115" y="726"/>
                    </a:lnTo>
                    <a:lnTo>
                      <a:pt x="1115" y="721"/>
                    </a:lnTo>
                    <a:lnTo>
                      <a:pt x="1108" y="723"/>
                    </a:lnTo>
                    <a:lnTo>
                      <a:pt x="1102" y="728"/>
                    </a:lnTo>
                    <a:lnTo>
                      <a:pt x="1098" y="736"/>
                    </a:lnTo>
                    <a:lnTo>
                      <a:pt x="1100" y="742"/>
                    </a:lnTo>
                    <a:lnTo>
                      <a:pt x="1097" y="741"/>
                    </a:lnTo>
                    <a:lnTo>
                      <a:pt x="1095" y="736"/>
                    </a:lnTo>
                    <a:lnTo>
                      <a:pt x="1093" y="736"/>
                    </a:lnTo>
                    <a:lnTo>
                      <a:pt x="1092" y="741"/>
                    </a:lnTo>
                    <a:lnTo>
                      <a:pt x="1088" y="741"/>
                    </a:lnTo>
                    <a:lnTo>
                      <a:pt x="1092" y="744"/>
                    </a:lnTo>
                    <a:lnTo>
                      <a:pt x="1088" y="747"/>
                    </a:lnTo>
                    <a:lnTo>
                      <a:pt x="1085" y="747"/>
                    </a:lnTo>
                    <a:lnTo>
                      <a:pt x="1082" y="752"/>
                    </a:lnTo>
                    <a:lnTo>
                      <a:pt x="1074" y="751"/>
                    </a:lnTo>
                    <a:lnTo>
                      <a:pt x="1070" y="752"/>
                    </a:lnTo>
                    <a:lnTo>
                      <a:pt x="1067" y="752"/>
                    </a:lnTo>
                    <a:lnTo>
                      <a:pt x="1057" y="757"/>
                    </a:lnTo>
                    <a:lnTo>
                      <a:pt x="1059" y="762"/>
                    </a:lnTo>
                    <a:lnTo>
                      <a:pt x="1062" y="767"/>
                    </a:lnTo>
                    <a:lnTo>
                      <a:pt x="1067" y="766"/>
                    </a:lnTo>
                    <a:lnTo>
                      <a:pt x="1065" y="764"/>
                    </a:lnTo>
                    <a:lnTo>
                      <a:pt x="1067" y="761"/>
                    </a:lnTo>
                    <a:lnTo>
                      <a:pt x="1072" y="764"/>
                    </a:lnTo>
                    <a:lnTo>
                      <a:pt x="1070" y="769"/>
                    </a:lnTo>
                    <a:lnTo>
                      <a:pt x="1075" y="774"/>
                    </a:lnTo>
                    <a:lnTo>
                      <a:pt x="1079" y="769"/>
                    </a:lnTo>
                    <a:lnTo>
                      <a:pt x="1080" y="772"/>
                    </a:lnTo>
                    <a:lnTo>
                      <a:pt x="1079" y="776"/>
                    </a:lnTo>
                    <a:lnTo>
                      <a:pt x="1084" y="781"/>
                    </a:lnTo>
                    <a:lnTo>
                      <a:pt x="1088" y="782"/>
                    </a:lnTo>
                    <a:lnTo>
                      <a:pt x="1090" y="789"/>
                    </a:lnTo>
                    <a:lnTo>
                      <a:pt x="1093" y="792"/>
                    </a:lnTo>
                    <a:lnTo>
                      <a:pt x="1098" y="787"/>
                    </a:lnTo>
                    <a:lnTo>
                      <a:pt x="1098" y="791"/>
                    </a:lnTo>
                    <a:lnTo>
                      <a:pt x="1105" y="796"/>
                    </a:lnTo>
                    <a:lnTo>
                      <a:pt x="1108" y="796"/>
                    </a:lnTo>
                    <a:lnTo>
                      <a:pt x="1112" y="796"/>
                    </a:lnTo>
                    <a:lnTo>
                      <a:pt x="1117" y="791"/>
                    </a:lnTo>
                    <a:lnTo>
                      <a:pt x="1120" y="791"/>
                    </a:lnTo>
                    <a:lnTo>
                      <a:pt x="1127" y="786"/>
                    </a:lnTo>
                    <a:lnTo>
                      <a:pt x="1128" y="789"/>
                    </a:lnTo>
                    <a:lnTo>
                      <a:pt x="1128" y="789"/>
                    </a:lnTo>
                    <a:close/>
                    <a:moveTo>
                      <a:pt x="1623" y="759"/>
                    </a:moveTo>
                    <a:lnTo>
                      <a:pt x="1623" y="756"/>
                    </a:lnTo>
                    <a:lnTo>
                      <a:pt x="1622" y="754"/>
                    </a:lnTo>
                    <a:lnTo>
                      <a:pt x="1623" y="751"/>
                    </a:lnTo>
                    <a:lnTo>
                      <a:pt x="1628" y="747"/>
                    </a:lnTo>
                    <a:lnTo>
                      <a:pt x="1632" y="749"/>
                    </a:lnTo>
                    <a:lnTo>
                      <a:pt x="1633" y="752"/>
                    </a:lnTo>
                    <a:lnTo>
                      <a:pt x="1637" y="752"/>
                    </a:lnTo>
                    <a:lnTo>
                      <a:pt x="1638" y="754"/>
                    </a:lnTo>
                    <a:lnTo>
                      <a:pt x="1635" y="757"/>
                    </a:lnTo>
                    <a:lnTo>
                      <a:pt x="1632" y="757"/>
                    </a:lnTo>
                    <a:lnTo>
                      <a:pt x="1630" y="757"/>
                    </a:lnTo>
                    <a:lnTo>
                      <a:pt x="1627" y="757"/>
                    </a:lnTo>
                    <a:lnTo>
                      <a:pt x="1625" y="761"/>
                    </a:lnTo>
                    <a:lnTo>
                      <a:pt x="1625" y="761"/>
                    </a:lnTo>
                    <a:lnTo>
                      <a:pt x="1623" y="759"/>
                    </a:lnTo>
                    <a:lnTo>
                      <a:pt x="1623" y="759"/>
                    </a:lnTo>
                    <a:close/>
                    <a:moveTo>
                      <a:pt x="1613" y="1143"/>
                    </a:moveTo>
                    <a:lnTo>
                      <a:pt x="1608" y="1143"/>
                    </a:lnTo>
                    <a:lnTo>
                      <a:pt x="1603" y="1141"/>
                    </a:lnTo>
                    <a:lnTo>
                      <a:pt x="1597" y="1138"/>
                    </a:lnTo>
                    <a:lnTo>
                      <a:pt x="1593" y="1136"/>
                    </a:lnTo>
                    <a:lnTo>
                      <a:pt x="1590" y="1136"/>
                    </a:lnTo>
                    <a:lnTo>
                      <a:pt x="1583" y="1131"/>
                    </a:lnTo>
                    <a:lnTo>
                      <a:pt x="1582" y="1128"/>
                    </a:lnTo>
                    <a:lnTo>
                      <a:pt x="1579" y="1126"/>
                    </a:lnTo>
                    <a:lnTo>
                      <a:pt x="1575" y="1126"/>
                    </a:lnTo>
                    <a:lnTo>
                      <a:pt x="1574" y="1126"/>
                    </a:lnTo>
                    <a:lnTo>
                      <a:pt x="1572" y="1126"/>
                    </a:lnTo>
                    <a:lnTo>
                      <a:pt x="1564" y="1125"/>
                    </a:lnTo>
                    <a:lnTo>
                      <a:pt x="1564" y="1121"/>
                    </a:lnTo>
                    <a:lnTo>
                      <a:pt x="1560" y="1120"/>
                    </a:lnTo>
                    <a:lnTo>
                      <a:pt x="1557" y="1120"/>
                    </a:lnTo>
                    <a:lnTo>
                      <a:pt x="1552" y="1115"/>
                    </a:lnTo>
                    <a:lnTo>
                      <a:pt x="1552" y="1111"/>
                    </a:lnTo>
                    <a:lnTo>
                      <a:pt x="1550" y="1111"/>
                    </a:lnTo>
                    <a:lnTo>
                      <a:pt x="1547" y="1110"/>
                    </a:lnTo>
                    <a:lnTo>
                      <a:pt x="1545" y="1106"/>
                    </a:lnTo>
                    <a:lnTo>
                      <a:pt x="1547" y="1105"/>
                    </a:lnTo>
                    <a:lnTo>
                      <a:pt x="1550" y="1103"/>
                    </a:lnTo>
                    <a:lnTo>
                      <a:pt x="1545" y="1101"/>
                    </a:lnTo>
                    <a:lnTo>
                      <a:pt x="1544" y="1103"/>
                    </a:lnTo>
                    <a:lnTo>
                      <a:pt x="1542" y="1105"/>
                    </a:lnTo>
                    <a:lnTo>
                      <a:pt x="1540" y="1103"/>
                    </a:lnTo>
                    <a:lnTo>
                      <a:pt x="1540" y="1101"/>
                    </a:lnTo>
                    <a:lnTo>
                      <a:pt x="1535" y="1101"/>
                    </a:lnTo>
                    <a:lnTo>
                      <a:pt x="1529" y="1096"/>
                    </a:lnTo>
                    <a:lnTo>
                      <a:pt x="1525" y="1096"/>
                    </a:lnTo>
                    <a:lnTo>
                      <a:pt x="1524" y="1095"/>
                    </a:lnTo>
                    <a:lnTo>
                      <a:pt x="1519" y="1091"/>
                    </a:lnTo>
                    <a:lnTo>
                      <a:pt x="1519" y="1088"/>
                    </a:lnTo>
                    <a:lnTo>
                      <a:pt x="1515" y="1088"/>
                    </a:lnTo>
                    <a:lnTo>
                      <a:pt x="1514" y="1085"/>
                    </a:lnTo>
                    <a:lnTo>
                      <a:pt x="1510" y="1081"/>
                    </a:lnTo>
                    <a:lnTo>
                      <a:pt x="1510" y="1076"/>
                    </a:lnTo>
                    <a:lnTo>
                      <a:pt x="1505" y="1075"/>
                    </a:lnTo>
                    <a:lnTo>
                      <a:pt x="1507" y="1073"/>
                    </a:lnTo>
                    <a:lnTo>
                      <a:pt x="1514" y="1073"/>
                    </a:lnTo>
                    <a:lnTo>
                      <a:pt x="1522" y="1068"/>
                    </a:lnTo>
                    <a:lnTo>
                      <a:pt x="1524" y="1065"/>
                    </a:lnTo>
                    <a:lnTo>
                      <a:pt x="1517" y="1066"/>
                    </a:lnTo>
                    <a:lnTo>
                      <a:pt x="1514" y="1061"/>
                    </a:lnTo>
                    <a:lnTo>
                      <a:pt x="1512" y="1056"/>
                    </a:lnTo>
                    <a:lnTo>
                      <a:pt x="1514" y="1055"/>
                    </a:lnTo>
                    <a:lnTo>
                      <a:pt x="1510" y="1056"/>
                    </a:lnTo>
                    <a:lnTo>
                      <a:pt x="1509" y="1060"/>
                    </a:lnTo>
                    <a:lnTo>
                      <a:pt x="1507" y="1063"/>
                    </a:lnTo>
                    <a:lnTo>
                      <a:pt x="1504" y="1060"/>
                    </a:lnTo>
                    <a:lnTo>
                      <a:pt x="1507" y="1056"/>
                    </a:lnTo>
                    <a:lnTo>
                      <a:pt x="1507" y="1050"/>
                    </a:lnTo>
                    <a:lnTo>
                      <a:pt x="1504" y="1055"/>
                    </a:lnTo>
                    <a:lnTo>
                      <a:pt x="1502" y="1053"/>
                    </a:lnTo>
                    <a:lnTo>
                      <a:pt x="1502" y="1048"/>
                    </a:lnTo>
                    <a:lnTo>
                      <a:pt x="1499" y="1048"/>
                    </a:lnTo>
                    <a:lnTo>
                      <a:pt x="1497" y="1045"/>
                    </a:lnTo>
                    <a:lnTo>
                      <a:pt x="1497" y="1041"/>
                    </a:lnTo>
                    <a:lnTo>
                      <a:pt x="1495" y="1035"/>
                    </a:lnTo>
                    <a:lnTo>
                      <a:pt x="1492" y="1033"/>
                    </a:lnTo>
                    <a:lnTo>
                      <a:pt x="1492" y="1030"/>
                    </a:lnTo>
                    <a:lnTo>
                      <a:pt x="1497" y="1025"/>
                    </a:lnTo>
                    <a:lnTo>
                      <a:pt x="1495" y="1023"/>
                    </a:lnTo>
                    <a:lnTo>
                      <a:pt x="1487" y="1030"/>
                    </a:lnTo>
                    <a:lnTo>
                      <a:pt x="1487" y="1033"/>
                    </a:lnTo>
                    <a:lnTo>
                      <a:pt x="1485" y="1030"/>
                    </a:lnTo>
                    <a:lnTo>
                      <a:pt x="1489" y="1025"/>
                    </a:lnTo>
                    <a:lnTo>
                      <a:pt x="1485" y="1025"/>
                    </a:lnTo>
                    <a:lnTo>
                      <a:pt x="1482" y="1025"/>
                    </a:lnTo>
                    <a:lnTo>
                      <a:pt x="1482" y="1025"/>
                    </a:lnTo>
                    <a:lnTo>
                      <a:pt x="1479" y="1031"/>
                    </a:lnTo>
                    <a:lnTo>
                      <a:pt x="1476" y="1033"/>
                    </a:lnTo>
                    <a:lnTo>
                      <a:pt x="1474" y="1030"/>
                    </a:lnTo>
                    <a:lnTo>
                      <a:pt x="1477" y="1027"/>
                    </a:lnTo>
                    <a:lnTo>
                      <a:pt x="1477" y="1022"/>
                    </a:lnTo>
                    <a:lnTo>
                      <a:pt x="1479" y="1018"/>
                    </a:lnTo>
                    <a:lnTo>
                      <a:pt x="1474" y="1020"/>
                    </a:lnTo>
                    <a:lnTo>
                      <a:pt x="1471" y="1023"/>
                    </a:lnTo>
                    <a:lnTo>
                      <a:pt x="1469" y="1023"/>
                    </a:lnTo>
                    <a:lnTo>
                      <a:pt x="1466" y="1027"/>
                    </a:lnTo>
                    <a:lnTo>
                      <a:pt x="1464" y="1030"/>
                    </a:lnTo>
                    <a:lnTo>
                      <a:pt x="1459" y="1028"/>
                    </a:lnTo>
                    <a:lnTo>
                      <a:pt x="1456" y="1025"/>
                    </a:lnTo>
                    <a:lnTo>
                      <a:pt x="1452" y="1025"/>
                    </a:lnTo>
                    <a:lnTo>
                      <a:pt x="1447" y="1018"/>
                    </a:lnTo>
                    <a:lnTo>
                      <a:pt x="1446" y="1018"/>
                    </a:lnTo>
                    <a:lnTo>
                      <a:pt x="1444" y="1022"/>
                    </a:lnTo>
                    <a:lnTo>
                      <a:pt x="1444" y="1025"/>
                    </a:lnTo>
                    <a:lnTo>
                      <a:pt x="1441" y="1028"/>
                    </a:lnTo>
                    <a:lnTo>
                      <a:pt x="1437" y="1027"/>
                    </a:lnTo>
                    <a:lnTo>
                      <a:pt x="1434" y="1027"/>
                    </a:lnTo>
                    <a:lnTo>
                      <a:pt x="1429" y="1028"/>
                    </a:lnTo>
                    <a:lnTo>
                      <a:pt x="1427" y="1030"/>
                    </a:lnTo>
                    <a:lnTo>
                      <a:pt x="1422" y="1030"/>
                    </a:lnTo>
                    <a:lnTo>
                      <a:pt x="1421" y="1031"/>
                    </a:lnTo>
                    <a:lnTo>
                      <a:pt x="1417" y="1030"/>
                    </a:lnTo>
                    <a:lnTo>
                      <a:pt x="1409" y="1030"/>
                    </a:lnTo>
                    <a:lnTo>
                      <a:pt x="1411" y="1027"/>
                    </a:lnTo>
                    <a:lnTo>
                      <a:pt x="1406" y="1022"/>
                    </a:lnTo>
                    <a:lnTo>
                      <a:pt x="1402" y="1023"/>
                    </a:lnTo>
                    <a:lnTo>
                      <a:pt x="1399" y="1020"/>
                    </a:lnTo>
                    <a:lnTo>
                      <a:pt x="1396" y="1012"/>
                    </a:lnTo>
                    <a:lnTo>
                      <a:pt x="1397" y="1007"/>
                    </a:lnTo>
                    <a:lnTo>
                      <a:pt x="1401" y="1005"/>
                    </a:lnTo>
                    <a:lnTo>
                      <a:pt x="1401" y="1000"/>
                    </a:lnTo>
                    <a:lnTo>
                      <a:pt x="1404" y="997"/>
                    </a:lnTo>
                    <a:lnTo>
                      <a:pt x="1411" y="997"/>
                    </a:lnTo>
                    <a:lnTo>
                      <a:pt x="1412" y="993"/>
                    </a:lnTo>
                    <a:lnTo>
                      <a:pt x="1417" y="993"/>
                    </a:lnTo>
                    <a:lnTo>
                      <a:pt x="1419" y="993"/>
                    </a:lnTo>
                    <a:lnTo>
                      <a:pt x="1421" y="990"/>
                    </a:lnTo>
                    <a:lnTo>
                      <a:pt x="1417" y="987"/>
                    </a:lnTo>
                    <a:lnTo>
                      <a:pt x="1417" y="983"/>
                    </a:lnTo>
                    <a:lnTo>
                      <a:pt x="1419" y="983"/>
                    </a:lnTo>
                    <a:lnTo>
                      <a:pt x="1422" y="983"/>
                    </a:lnTo>
                    <a:lnTo>
                      <a:pt x="1422" y="982"/>
                    </a:lnTo>
                    <a:lnTo>
                      <a:pt x="1422" y="980"/>
                    </a:lnTo>
                    <a:lnTo>
                      <a:pt x="1424" y="978"/>
                    </a:lnTo>
                    <a:lnTo>
                      <a:pt x="1429" y="985"/>
                    </a:lnTo>
                    <a:lnTo>
                      <a:pt x="1434" y="985"/>
                    </a:lnTo>
                    <a:lnTo>
                      <a:pt x="1439" y="988"/>
                    </a:lnTo>
                    <a:lnTo>
                      <a:pt x="1442" y="992"/>
                    </a:lnTo>
                    <a:lnTo>
                      <a:pt x="1444" y="993"/>
                    </a:lnTo>
                    <a:lnTo>
                      <a:pt x="1451" y="995"/>
                    </a:lnTo>
                    <a:lnTo>
                      <a:pt x="1452" y="992"/>
                    </a:lnTo>
                    <a:lnTo>
                      <a:pt x="1457" y="993"/>
                    </a:lnTo>
                    <a:lnTo>
                      <a:pt x="1459" y="995"/>
                    </a:lnTo>
                    <a:lnTo>
                      <a:pt x="1462" y="995"/>
                    </a:lnTo>
                    <a:lnTo>
                      <a:pt x="1467" y="997"/>
                    </a:lnTo>
                    <a:lnTo>
                      <a:pt x="1471" y="993"/>
                    </a:lnTo>
                    <a:lnTo>
                      <a:pt x="1472" y="988"/>
                    </a:lnTo>
                    <a:lnTo>
                      <a:pt x="1479" y="988"/>
                    </a:lnTo>
                    <a:lnTo>
                      <a:pt x="1479" y="990"/>
                    </a:lnTo>
                    <a:lnTo>
                      <a:pt x="1477" y="992"/>
                    </a:lnTo>
                    <a:lnTo>
                      <a:pt x="1481" y="993"/>
                    </a:lnTo>
                    <a:lnTo>
                      <a:pt x="1485" y="990"/>
                    </a:lnTo>
                    <a:lnTo>
                      <a:pt x="1487" y="987"/>
                    </a:lnTo>
                    <a:lnTo>
                      <a:pt x="1492" y="983"/>
                    </a:lnTo>
                    <a:lnTo>
                      <a:pt x="1494" y="987"/>
                    </a:lnTo>
                    <a:lnTo>
                      <a:pt x="1494" y="992"/>
                    </a:lnTo>
                    <a:lnTo>
                      <a:pt x="1495" y="997"/>
                    </a:lnTo>
                    <a:lnTo>
                      <a:pt x="1495" y="992"/>
                    </a:lnTo>
                    <a:lnTo>
                      <a:pt x="1499" y="990"/>
                    </a:lnTo>
                    <a:lnTo>
                      <a:pt x="1500" y="992"/>
                    </a:lnTo>
                    <a:lnTo>
                      <a:pt x="1504" y="988"/>
                    </a:lnTo>
                    <a:lnTo>
                      <a:pt x="1502" y="978"/>
                    </a:lnTo>
                    <a:lnTo>
                      <a:pt x="1497" y="973"/>
                    </a:lnTo>
                    <a:lnTo>
                      <a:pt x="1497" y="968"/>
                    </a:lnTo>
                    <a:lnTo>
                      <a:pt x="1494" y="965"/>
                    </a:lnTo>
                    <a:lnTo>
                      <a:pt x="1495" y="960"/>
                    </a:lnTo>
                    <a:lnTo>
                      <a:pt x="1497" y="958"/>
                    </a:lnTo>
                    <a:lnTo>
                      <a:pt x="1500" y="958"/>
                    </a:lnTo>
                    <a:lnTo>
                      <a:pt x="1507" y="953"/>
                    </a:lnTo>
                    <a:lnTo>
                      <a:pt x="1515" y="948"/>
                    </a:lnTo>
                    <a:lnTo>
                      <a:pt x="1519" y="947"/>
                    </a:lnTo>
                    <a:lnTo>
                      <a:pt x="1525" y="940"/>
                    </a:lnTo>
                    <a:lnTo>
                      <a:pt x="1527" y="940"/>
                    </a:lnTo>
                    <a:lnTo>
                      <a:pt x="1530" y="943"/>
                    </a:lnTo>
                    <a:lnTo>
                      <a:pt x="1534" y="942"/>
                    </a:lnTo>
                    <a:lnTo>
                      <a:pt x="1535" y="942"/>
                    </a:lnTo>
                    <a:lnTo>
                      <a:pt x="1530" y="938"/>
                    </a:lnTo>
                    <a:lnTo>
                      <a:pt x="1529" y="935"/>
                    </a:lnTo>
                    <a:lnTo>
                      <a:pt x="1539" y="929"/>
                    </a:lnTo>
                    <a:lnTo>
                      <a:pt x="1539" y="925"/>
                    </a:lnTo>
                    <a:lnTo>
                      <a:pt x="1542" y="924"/>
                    </a:lnTo>
                    <a:lnTo>
                      <a:pt x="1549" y="925"/>
                    </a:lnTo>
                    <a:lnTo>
                      <a:pt x="1555" y="924"/>
                    </a:lnTo>
                    <a:lnTo>
                      <a:pt x="1557" y="920"/>
                    </a:lnTo>
                    <a:lnTo>
                      <a:pt x="1554" y="917"/>
                    </a:lnTo>
                    <a:lnTo>
                      <a:pt x="1557" y="914"/>
                    </a:lnTo>
                    <a:lnTo>
                      <a:pt x="1557" y="905"/>
                    </a:lnTo>
                    <a:lnTo>
                      <a:pt x="1559" y="904"/>
                    </a:lnTo>
                    <a:lnTo>
                      <a:pt x="1557" y="904"/>
                    </a:lnTo>
                    <a:lnTo>
                      <a:pt x="1557" y="899"/>
                    </a:lnTo>
                    <a:lnTo>
                      <a:pt x="1560" y="895"/>
                    </a:lnTo>
                    <a:lnTo>
                      <a:pt x="1560" y="892"/>
                    </a:lnTo>
                    <a:lnTo>
                      <a:pt x="1557" y="890"/>
                    </a:lnTo>
                    <a:lnTo>
                      <a:pt x="1557" y="889"/>
                    </a:lnTo>
                    <a:lnTo>
                      <a:pt x="1559" y="882"/>
                    </a:lnTo>
                    <a:lnTo>
                      <a:pt x="1562" y="882"/>
                    </a:lnTo>
                    <a:lnTo>
                      <a:pt x="1562" y="879"/>
                    </a:lnTo>
                    <a:lnTo>
                      <a:pt x="1565" y="875"/>
                    </a:lnTo>
                    <a:lnTo>
                      <a:pt x="1564" y="872"/>
                    </a:lnTo>
                    <a:lnTo>
                      <a:pt x="1562" y="874"/>
                    </a:lnTo>
                    <a:lnTo>
                      <a:pt x="1559" y="875"/>
                    </a:lnTo>
                    <a:lnTo>
                      <a:pt x="1559" y="879"/>
                    </a:lnTo>
                    <a:lnTo>
                      <a:pt x="1557" y="879"/>
                    </a:lnTo>
                    <a:lnTo>
                      <a:pt x="1557" y="875"/>
                    </a:lnTo>
                    <a:lnTo>
                      <a:pt x="1557" y="872"/>
                    </a:lnTo>
                    <a:lnTo>
                      <a:pt x="1555" y="872"/>
                    </a:lnTo>
                    <a:lnTo>
                      <a:pt x="1545" y="870"/>
                    </a:lnTo>
                    <a:lnTo>
                      <a:pt x="1542" y="869"/>
                    </a:lnTo>
                    <a:lnTo>
                      <a:pt x="1544" y="865"/>
                    </a:lnTo>
                    <a:lnTo>
                      <a:pt x="1550" y="864"/>
                    </a:lnTo>
                    <a:lnTo>
                      <a:pt x="1550" y="862"/>
                    </a:lnTo>
                    <a:lnTo>
                      <a:pt x="1545" y="860"/>
                    </a:lnTo>
                    <a:lnTo>
                      <a:pt x="1549" y="855"/>
                    </a:lnTo>
                    <a:lnTo>
                      <a:pt x="1549" y="854"/>
                    </a:lnTo>
                    <a:lnTo>
                      <a:pt x="1544" y="849"/>
                    </a:lnTo>
                    <a:lnTo>
                      <a:pt x="1542" y="850"/>
                    </a:lnTo>
                    <a:lnTo>
                      <a:pt x="1540" y="852"/>
                    </a:lnTo>
                    <a:lnTo>
                      <a:pt x="1542" y="855"/>
                    </a:lnTo>
                    <a:lnTo>
                      <a:pt x="1542" y="859"/>
                    </a:lnTo>
                    <a:lnTo>
                      <a:pt x="1535" y="859"/>
                    </a:lnTo>
                    <a:lnTo>
                      <a:pt x="1534" y="855"/>
                    </a:lnTo>
                    <a:lnTo>
                      <a:pt x="1532" y="855"/>
                    </a:lnTo>
                    <a:lnTo>
                      <a:pt x="1530" y="849"/>
                    </a:lnTo>
                    <a:lnTo>
                      <a:pt x="1535" y="845"/>
                    </a:lnTo>
                    <a:lnTo>
                      <a:pt x="1534" y="844"/>
                    </a:lnTo>
                    <a:lnTo>
                      <a:pt x="1527" y="844"/>
                    </a:lnTo>
                    <a:lnTo>
                      <a:pt x="1527" y="842"/>
                    </a:lnTo>
                    <a:lnTo>
                      <a:pt x="1534" y="840"/>
                    </a:lnTo>
                    <a:lnTo>
                      <a:pt x="1534" y="839"/>
                    </a:lnTo>
                    <a:lnTo>
                      <a:pt x="1530" y="839"/>
                    </a:lnTo>
                    <a:lnTo>
                      <a:pt x="1534" y="837"/>
                    </a:lnTo>
                    <a:lnTo>
                      <a:pt x="1535" y="835"/>
                    </a:lnTo>
                    <a:lnTo>
                      <a:pt x="1537" y="834"/>
                    </a:lnTo>
                    <a:lnTo>
                      <a:pt x="1534" y="832"/>
                    </a:lnTo>
                    <a:lnTo>
                      <a:pt x="1530" y="834"/>
                    </a:lnTo>
                    <a:lnTo>
                      <a:pt x="1527" y="839"/>
                    </a:lnTo>
                    <a:lnTo>
                      <a:pt x="1524" y="840"/>
                    </a:lnTo>
                    <a:lnTo>
                      <a:pt x="1522" y="839"/>
                    </a:lnTo>
                    <a:lnTo>
                      <a:pt x="1522" y="834"/>
                    </a:lnTo>
                    <a:lnTo>
                      <a:pt x="1519" y="835"/>
                    </a:lnTo>
                    <a:lnTo>
                      <a:pt x="1517" y="840"/>
                    </a:lnTo>
                    <a:lnTo>
                      <a:pt x="1514" y="840"/>
                    </a:lnTo>
                    <a:lnTo>
                      <a:pt x="1510" y="842"/>
                    </a:lnTo>
                    <a:lnTo>
                      <a:pt x="1505" y="842"/>
                    </a:lnTo>
                    <a:lnTo>
                      <a:pt x="1502" y="842"/>
                    </a:lnTo>
                    <a:lnTo>
                      <a:pt x="1502" y="844"/>
                    </a:lnTo>
                    <a:lnTo>
                      <a:pt x="1499" y="844"/>
                    </a:lnTo>
                    <a:lnTo>
                      <a:pt x="1499" y="842"/>
                    </a:lnTo>
                    <a:lnTo>
                      <a:pt x="1502" y="839"/>
                    </a:lnTo>
                    <a:lnTo>
                      <a:pt x="1500" y="837"/>
                    </a:lnTo>
                    <a:lnTo>
                      <a:pt x="1499" y="835"/>
                    </a:lnTo>
                    <a:lnTo>
                      <a:pt x="1502" y="832"/>
                    </a:lnTo>
                    <a:lnTo>
                      <a:pt x="1504" y="831"/>
                    </a:lnTo>
                    <a:lnTo>
                      <a:pt x="1507" y="832"/>
                    </a:lnTo>
                    <a:lnTo>
                      <a:pt x="1510" y="834"/>
                    </a:lnTo>
                    <a:lnTo>
                      <a:pt x="1512" y="832"/>
                    </a:lnTo>
                    <a:lnTo>
                      <a:pt x="1515" y="832"/>
                    </a:lnTo>
                    <a:lnTo>
                      <a:pt x="1519" y="829"/>
                    </a:lnTo>
                    <a:lnTo>
                      <a:pt x="1520" y="826"/>
                    </a:lnTo>
                    <a:lnTo>
                      <a:pt x="1519" y="822"/>
                    </a:lnTo>
                    <a:lnTo>
                      <a:pt x="1517" y="821"/>
                    </a:lnTo>
                    <a:lnTo>
                      <a:pt x="1512" y="819"/>
                    </a:lnTo>
                    <a:lnTo>
                      <a:pt x="1510" y="816"/>
                    </a:lnTo>
                    <a:lnTo>
                      <a:pt x="1509" y="812"/>
                    </a:lnTo>
                    <a:lnTo>
                      <a:pt x="1509" y="811"/>
                    </a:lnTo>
                    <a:lnTo>
                      <a:pt x="1509" y="807"/>
                    </a:lnTo>
                    <a:lnTo>
                      <a:pt x="1504" y="807"/>
                    </a:lnTo>
                    <a:lnTo>
                      <a:pt x="1502" y="807"/>
                    </a:lnTo>
                    <a:lnTo>
                      <a:pt x="1500" y="806"/>
                    </a:lnTo>
                    <a:lnTo>
                      <a:pt x="1499" y="802"/>
                    </a:lnTo>
                    <a:lnTo>
                      <a:pt x="1502" y="801"/>
                    </a:lnTo>
                    <a:lnTo>
                      <a:pt x="1504" y="802"/>
                    </a:lnTo>
                    <a:lnTo>
                      <a:pt x="1507" y="802"/>
                    </a:lnTo>
                    <a:lnTo>
                      <a:pt x="1507" y="799"/>
                    </a:lnTo>
                    <a:lnTo>
                      <a:pt x="1512" y="797"/>
                    </a:lnTo>
                    <a:lnTo>
                      <a:pt x="1505" y="797"/>
                    </a:lnTo>
                    <a:lnTo>
                      <a:pt x="1502" y="794"/>
                    </a:lnTo>
                    <a:lnTo>
                      <a:pt x="1500" y="794"/>
                    </a:lnTo>
                    <a:lnTo>
                      <a:pt x="1499" y="792"/>
                    </a:lnTo>
                    <a:lnTo>
                      <a:pt x="1495" y="792"/>
                    </a:lnTo>
                    <a:lnTo>
                      <a:pt x="1494" y="796"/>
                    </a:lnTo>
                    <a:lnTo>
                      <a:pt x="1492" y="796"/>
                    </a:lnTo>
                    <a:lnTo>
                      <a:pt x="1492" y="794"/>
                    </a:lnTo>
                    <a:lnTo>
                      <a:pt x="1495" y="786"/>
                    </a:lnTo>
                    <a:lnTo>
                      <a:pt x="1499" y="781"/>
                    </a:lnTo>
                    <a:lnTo>
                      <a:pt x="1500" y="779"/>
                    </a:lnTo>
                    <a:lnTo>
                      <a:pt x="1502" y="772"/>
                    </a:lnTo>
                    <a:lnTo>
                      <a:pt x="1502" y="769"/>
                    </a:lnTo>
                    <a:lnTo>
                      <a:pt x="1504" y="767"/>
                    </a:lnTo>
                    <a:lnTo>
                      <a:pt x="1502" y="764"/>
                    </a:lnTo>
                    <a:lnTo>
                      <a:pt x="1499" y="766"/>
                    </a:lnTo>
                    <a:lnTo>
                      <a:pt x="1495" y="764"/>
                    </a:lnTo>
                    <a:lnTo>
                      <a:pt x="1494" y="766"/>
                    </a:lnTo>
                    <a:lnTo>
                      <a:pt x="1494" y="767"/>
                    </a:lnTo>
                    <a:lnTo>
                      <a:pt x="1490" y="767"/>
                    </a:lnTo>
                    <a:lnTo>
                      <a:pt x="1485" y="762"/>
                    </a:lnTo>
                    <a:lnTo>
                      <a:pt x="1484" y="759"/>
                    </a:lnTo>
                    <a:lnTo>
                      <a:pt x="1482" y="756"/>
                    </a:lnTo>
                    <a:lnTo>
                      <a:pt x="1481" y="756"/>
                    </a:lnTo>
                    <a:lnTo>
                      <a:pt x="1481" y="751"/>
                    </a:lnTo>
                    <a:lnTo>
                      <a:pt x="1485" y="749"/>
                    </a:lnTo>
                    <a:lnTo>
                      <a:pt x="1487" y="746"/>
                    </a:lnTo>
                    <a:lnTo>
                      <a:pt x="1485" y="744"/>
                    </a:lnTo>
                    <a:lnTo>
                      <a:pt x="1484" y="739"/>
                    </a:lnTo>
                    <a:lnTo>
                      <a:pt x="1482" y="741"/>
                    </a:lnTo>
                    <a:lnTo>
                      <a:pt x="1479" y="742"/>
                    </a:lnTo>
                    <a:lnTo>
                      <a:pt x="1479" y="749"/>
                    </a:lnTo>
                    <a:lnTo>
                      <a:pt x="1477" y="752"/>
                    </a:lnTo>
                    <a:lnTo>
                      <a:pt x="1476" y="749"/>
                    </a:lnTo>
                    <a:lnTo>
                      <a:pt x="1472" y="747"/>
                    </a:lnTo>
                    <a:lnTo>
                      <a:pt x="1472" y="747"/>
                    </a:lnTo>
                    <a:lnTo>
                      <a:pt x="1472" y="751"/>
                    </a:lnTo>
                    <a:lnTo>
                      <a:pt x="1469" y="751"/>
                    </a:lnTo>
                    <a:lnTo>
                      <a:pt x="1469" y="756"/>
                    </a:lnTo>
                    <a:lnTo>
                      <a:pt x="1472" y="761"/>
                    </a:lnTo>
                    <a:lnTo>
                      <a:pt x="1476" y="761"/>
                    </a:lnTo>
                    <a:lnTo>
                      <a:pt x="1479" y="767"/>
                    </a:lnTo>
                    <a:lnTo>
                      <a:pt x="1481" y="771"/>
                    </a:lnTo>
                    <a:lnTo>
                      <a:pt x="1479" y="774"/>
                    </a:lnTo>
                    <a:lnTo>
                      <a:pt x="1479" y="777"/>
                    </a:lnTo>
                    <a:lnTo>
                      <a:pt x="1476" y="782"/>
                    </a:lnTo>
                    <a:lnTo>
                      <a:pt x="1472" y="784"/>
                    </a:lnTo>
                    <a:lnTo>
                      <a:pt x="1462" y="784"/>
                    </a:lnTo>
                    <a:lnTo>
                      <a:pt x="1461" y="784"/>
                    </a:lnTo>
                    <a:lnTo>
                      <a:pt x="1457" y="784"/>
                    </a:lnTo>
                    <a:lnTo>
                      <a:pt x="1452" y="781"/>
                    </a:lnTo>
                    <a:lnTo>
                      <a:pt x="1452" y="779"/>
                    </a:lnTo>
                    <a:lnTo>
                      <a:pt x="1452" y="776"/>
                    </a:lnTo>
                    <a:lnTo>
                      <a:pt x="1446" y="776"/>
                    </a:lnTo>
                    <a:lnTo>
                      <a:pt x="1437" y="772"/>
                    </a:lnTo>
                    <a:lnTo>
                      <a:pt x="1431" y="771"/>
                    </a:lnTo>
                    <a:lnTo>
                      <a:pt x="1434" y="779"/>
                    </a:lnTo>
                    <a:lnTo>
                      <a:pt x="1436" y="784"/>
                    </a:lnTo>
                    <a:lnTo>
                      <a:pt x="1436" y="784"/>
                    </a:lnTo>
                    <a:lnTo>
                      <a:pt x="1431" y="784"/>
                    </a:lnTo>
                    <a:lnTo>
                      <a:pt x="1429" y="781"/>
                    </a:lnTo>
                    <a:lnTo>
                      <a:pt x="1426" y="776"/>
                    </a:lnTo>
                    <a:lnTo>
                      <a:pt x="1424" y="776"/>
                    </a:lnTo>
                    <a:lnTo>
                      <a:pt x="1422" y="772"/>
                    </a:lnTo>
                    <a:lnTo>
                      <a:pt x="1417" y="769"/>
                    </a:lnTo>
                    <a:lnTo>
                      <a:pt x="1414" y="764"/>
                    </a:lnTo>
                    <a:lnTo>
                      <a:pt x="1414" y="762"/>
                    </a:lnTo>
                    <a:lnTo>
                      <a:pt x="1411" y="762"/>
                    </a:lnTo>
                    <a:lnTo>
                      <a:pt x="1406" y="757"/>
                    </a:lnTo>
                    <a:lnTo>
                      <a:pt x="1402" y="756"/>
                    </a:lnTo>
                    <a:lnTo>
                      <a:pt x="1402" y="754"/>
                    </a:lnTo>
                    <a:lnTo>
                      <a:pt x="1397" y="752"/>
                    </a:lnTo>
                    <a:lnTo>
                      <a:pt x="1399" y="756"/>
                    </a:lnTo>
                    <a:lnTo>
                      <a:pt x="1407" y="762"/>
                    </a:lnTo>
                    <a:lnTo>
                      <a:pt x="1411" y="766"/>
                    </a:lnTo>
                    <a:lnTo>
                      <a:pt x="1414" y="769"/>
                    </a:lnTo>
                    <a:lnTo>
                      <a:pt x="1417" y="771"/>
                    </a:lnTo>
                    <a:lnTo>
                      <a:pt x="1419" y="774"/>
                    </a:lnTo>
                    <a:lnTo>
                      <a:pt x="1416" y="777"/>
                    </a:lnTo>
                    <a:lnTo>
                      <a:pt x="1414" y="776"/>
                    </a:lnTo>
                    <a:lnTo>
                      <a:pt x="1412" y="779"/>
                    </a:lnTo>
                    <a:lnTo>
                      <a:pt x="1406" y="774"/>
                    </a:lnTo>
                    <a:lnTo>
                      <a:pt x="1402" y="776"/>
                    </a:lnTo>
                    <a:lnTo>
                      <a:pt x="1401" y="772"/>
                    </a:lnTo>
                    <a:lnTo>
                      <a:pt x="1396" y="771"/>
                    </a:lnTo>
                    <a:lnTo>
                      <a:pt x="1394" y="766"/>
                    </a:lnTo>
                    <a:lnTo>
                      <a:pt x="1386" y="767"/>
                    </a:lnTo>
                    <a:lnTo>
                      <a:pt x="1383" y="769"/>
                    </a:lnTo>
                    <a:lnTo>
                      <a:pt x="1379" y="767"/>
                    </a:lnTo>
                    <a:lnTo>
                      <a:pt x="1374" y="766"/>
                    </a:lnTo>
                    <a:lnTo>
                      <a:pt x="1369" y="766"/>
                    </a:lnTo>
                    <a:lnTo>
                      <a:pt x="1366" y="762"/>
                    </a:lnTo>
                    <a:lnTo>
                      <a:pt x="1361" y="759"/>
                    </a:lnTo>
                    <a:lnTo>
                      <a:pt x="1361" y="757"/>
                    </a:lnTo>
                    <a:lnTo>
                      <a:pt x="1368" y="751"/>
                    </a:lnTo>
                    <a:lnTo>
                      <a:pt x="1371" y="751"/>
                    </a:lnTo>
                    <a:lnTo>
                      <a:pt x="1371" y="749"/>
                    </a:lnTo>
                    <a:lnTo>
                      <a:pt x="1368" y="749"/>
                    </a:lnTo>
                    <a:lnTo>
                      <a:pt x="1363" y="752"/>
                    </a:lnTo>
                    <a:lnTo>
                      <a:pt x="1359" y="756"/>
                    </a:lnTo>
                    <a:lnTo>
                      <a:pt x="1358" y="757"/>
                    </a:lnTo>
                    <a:lnTo>
                      <a:pt x="1353" y="754"/>
                    </a:lnTo>
                    <a:lnTo>
                      <a:pt x="1349" y="752"/>
                    </a:lnTo>
                    <a:lnTo>
                      <a:pt x="1348" y="754"/>
                    </a:lnTo>
                    <a:lnTo>
                      <a:pt x="1351" y="756"/>
                    </a:lnTo>
                    <a:lnTo>
                      <a:pt x="1349" y="757"/>
                    </a:lnTo>
                    <a:lnTo>
                      <a:pt x="1343" y="757"/>
                    </a:lnTo>
                    <a:lnTo>
                      <a:pt x="1336" y="752"/>
                    </a:lnTo>
                    <a:lnTo>
                      <a:pt x="1336" y="747"/>
                    </a:lnTo>
                    <a:lnTo>
                      <a:pt x="1331" y="744"/>
                    </a:lnTo>
                    <a:lnTo>
                      <a:pt x="1333" y="741"/>
                    </a:lnTo>
                    <a:lnTo>
                      <a:pt x="1341" y="737"/>
                    </a:lnTo>
                    <a:lnTo>
                      <a:pt x="1343" y="734"/>
                    </a:lnTo>
                    <a:lnTo>
                      <a:pt x="1341" y="734"/>
                    </a:lnTo>
                    <a:lnTo>
                      <a:pt x="1338" y="736"/>
                    </a:lnTo>
                    <a:lnTo>
                      <a:pt x="1331" y="736"/>
                    </a:lnTo>
                    <a:lnTo>
                      <a:pt x="1329" y="741"/>
                    </a:lnTo>
                    <a:lnTo>
                      <a:pt x="1326" y="741"/>
                    </a:lnTo>
                    <a:lnTo>
                      <a:pt x="1326" y="739"/>
                    </a:lnTo>
                    <a:lnTo>
                      <a:pt x="1326" y="734"/>
                    </a:lnTo>
                    <a:lnTo>
                      <a:pt x="1324" y="734"/>
                    </a:lnTo>
                    <a:lnTo>
                      <a:pt x="1323" y="734"/>
                    </a:lnTo>
                    <a:lnTo>
                      <a:pt x="1321" y="737"/>
                    </a:lnTo>
                    <a:lnTo>
                      <a:pt x="1323" y="739"/>
                    </a:lnTo>
                    <a:lnTo>
                      <a:pt x="1321" y="741"/>
                    </a:lnTo>
                    <a:lnTo>
                      <a:pt x="1318" y="741"/>
                    </a:lnTo>
                    <a:lnTo>
                      <a:pt x="1314" y="737"/>
                    </a:lnTo>
                    <a:lnTo>
                      <a:pt x="1311" y="736"/>
                    </a:lnTo>
                    <a:lnTo>
                      <a:pt x="1308" y="737"/>
                    </a:lnTo>
                    <a:lnTo>
                      <a:pt x="1308" y="741"/>
                    </a:lnTo>
                    <a:lnTo>
                      <a:pt x="1304" y="741"/>
                    </a:lnTo>
                    <a:lnTo>
                      <a:pt x="1301" y="737"/>
                    </a:lnTo>
                    <a:lnTo>
                      <a:pt x="1299" y="733"/>
                    </a:lnTo>
                    <a:lnTo>
                      <a:pt x="1301" y="734"/>
                    </a:lnTo>
                    <a:lnTo>
                      <a:pt x="1304" y="736"/>
                    </a:lnTo>
                    <a:lnTo>
                      <a:pt x="1304" y="734"/>
                    </a:lnTo>
                    <a:lnTo>
                      <a:pt x="1299" y="729"/>
                    </a:lnTo>
                    <a:lnTo>
                      <a:pt x="1294" y="726"/>
                    </a:lnTo>
                    <a:lnTo>
                      <a:pt x="1293" y="723"/>
                    </a:lnTo>
                    <a:lnTo>
                      <a:pt x="1294" y="718"/>
                    </a:lnTo>
                    <a:lnTo>
                      <a:pt x="1293" y="713"/>
                    </a:lnTo>
                    <a:lnTo>
                      <a:pt x="1291" y="706"/>
                    </a:lnTo>
                    <a:lnTo>
                      <a:pt x="1293" y="703"/>
                    </a:lnTo>
                    <a:lnTo>
                      <a:pt x="1296" y="703"/>
                    </a:lnTo>
                    <a:lnTo>
                      <a:pt x="1296" y="701"/>
                    </a:lnTo>
                    <a:lnTo>
                      <a:pt x="1293" y="696"/>
                    </a:lnTo>
                    <a:lnTo>
                      <a:pt x="1294" y="694"/>
                    </a:lnTo>
                    <a:lnTo>
                      <a:pt x="1299" y="694"/>
                    </a:lnTo>
                    <a:lnTo>
                      <a:pt x="1301" y="698"/>
                    </a:lnTo>
                    <a:lnTo>
                      <a:pt x="1308" y="698"/>
                    </a:lnTo>
                    <a:lnTo>
                      <a:pt x="1313" y="701"/>
                    </a:lnTo>
                    <a:lnTo>
                      <a:pt x="1314" y="704"/>
                    </a:lnTo>
                    <a:lnTo>
                      <a:pt x="1323" y="708"/>
                    </a:lnTo>
                    <a:lnTo>
                      <a:pt x="1331" y="708"/>
                    </a:lnTo>
                    <a:lnTo>
                      <a:pt x="1333" y="706"/>
                    </a:lnTo>
                    <a:lnTo>
                      <a:pt x="1339" y="706"/>
                    </a:lnTo>
                    <a:lnTo>
                      <a:pt x="1336" y="704"/>
                    </a:lnTo>
                    <a:lnTo>
                      <a:pt x="1336" y="701"/>
                    </a:lnTo>
                    <a:lnTo>
                      <a:pt x="1329" y="698"/>
                    </a:lnTo>
                    <a:lnTo>
                      <a:pt x="1329" y="693"/>
                    </a:lnTo>
                    <a:lnTo>
                      <a:pt x="1323" y="693"/>
                    </a:lnTo>
                    <a:lnTo>
                      <a:pt x="1318" y="689"/>
                    </a:lnTo>
                    <a:lnTo>
                      <a:pt x="1313" y="689"/>
                    </a:lnTo>
                    <a:lnTo>
                      <a:pt x="1308" y="686"/>
                    </a:lnTo>
                    <a:lnTo>
                      <a:pt x="1303" y="686"/>
                    </a:lnTo>
                    <a:lnTo>
                      <a:pt x="1294" y="681"/>
                    </a:lnTo>
                    <a:lnTo>
                      <a:pt x="1293" y="678"/>
                    </a:lnTo>
                    <a:lnTo>
                      <a:pt x="1294" y="671"/>
                    </a:lnTo>
                    <a:lnTo>
                      <a:pt x="1298" y="668"/>
                    </a:lnTo>
                    <a:lnTo>
                      <a:pt x="1298" y="664"/>
                    </a:lnTo>
                    <a:lnTo>
                      <a:pt x="1299" y="659"/>
                    </a:lnTo>
                    <a:lnTo>
                      <a:pt x="1303" y="659"/>
                    </a:lnTo>
                    <a:lnTo>
                      <a:pt x="1306" y="656"/>
                    </a:lnTo>
                    <a:lnTo>
                      <a:pt x="1306" y="648"/>
                    </a:lnTo>
                    <a:lnTo>
                      <a:pt x="1308" y="644"/>
                    </a:lnTo>
                    <a:lnTo>
                      <a:pt x="1311" y="644"/>
                    </a:lnTo>
                    <a:lnTo>
                      <a:pt x="1311" y="639"/>
                    </a:lnTo>
                    <a:lnTo>
                      <a:pt x="1318" y="636"/>
                    </a:lnTo>
                    <a:lnTo>
                      <a:pt x="1323" y="636"/>
                    </a:lnTo>
                    <a:lnTo>
                      <a:pt x="1323" y="633"/>
                    </a:lnTo>
                    <a:lnTo>
                      <a:pt x="1321" y="635"/>
                    </a:lnTo>
                    <a:lnTo>
                      <a:pt x="1319" y="635"/>
                    </a:lnTo>
                    <a:lnTo>
                      <a:pt x="1319" y="631"/>
                    </a:lnTo>
                    <a:lnTo>
                      <a:pt x="1324" y="625"/>
                    </a:lnTo>
                    <a:lnTo>
                      <a:pt x="1328" y="618"/>
                    </a:lnTo>
                    <a:lnTo>
                      <a:pt x="1329" y="616"/>
                    </a:lnTo>
                    <a:lnTo>
                      <a:pt x="1333" y="613"/>
                    </a:lnTo>
                    <a:lnTo>
                      <a:pt x="1336" y="613"/>
                    </a:lnTo>
                    <a:lnTo>
                      <a:pt x="1338" y="613"/>
                    </a:lnTo>
                    <a:lnTo>
                      <a:pt x="1339" y="606"/>
                    </a:lnTo>
                    <a:lnTo>
                      <a:pt x="1343" y="606"/>
                    </a:lnTo>
                    <a:lnTo>
                      <a:pt x="1344" y="610"/>
                    </a:lnTo>
                    <a:lnTo>
                      <a:pt x="1346" y="606"/>
                    </a:lnTo>
                    <a:lnTo>
                      <a:pt x="1344" y="603"/>
                    </a:lnTo>
                    <a:lnTo>
                      <a:pt x="1351" y="596"/>
                    </a:lnTo>
                    <a:lnTo>
                      <a:pt x="1354" y="596"/>
                    </a:lnTo>
                    <a:lnTo>
                      <a:pt x="1354" y="591"/>
                    </a:lnTo>
                    <a:lnTo>
                      <a:pt x="1358" y="586"/>
                    </a:lnTo>
                    <a:lnTo>
                      <a:pt x="1363" y="586"/>
                    </a:lnTo>
                    <a:lnTo>
                      <a:pt x="1366" y="583"/>
                    </a:lnTo>
                    <a:lnTo>
                      <a:pt x="1369" y="583"/>
                    </a:lnTo>
                    <a:lnTo>
                      <a:pt x="1373" y="585"/>
                    </a:lnTo>
                    <a:lnTo>
                      <a:pt x="1371" y="581"/>
                    </a:lnTo>
                    <a:lnTo>
                      <a:pt x="1373" y="576"/>
                    </a:lnTo>
                    <a:lnTo>
                      <a:pt x="1381" y="573"/>
                    </a:lnTo>
                    <a:lnTo>
                      <a:pt x="1389" y="566"/>
                    </a:lnTo>
                    <a:lnTo>
                      <a:pt x="1402" y="563"/>
                    </a:lnTo>
                    <a:lnTo>
                      <a:pt x="1411" y="561"/>
                    </a:lnTo>
                    <a:lnTo>
                      <a:pt x="1414" y="561"/>
                    </a:lnTo>
                    <a:lnTo>
                      <a:pt x="1421" y="561"/>
                    </a:lnTo>
                    <a:lnTo>
                      <a:pt x="1424" y="561"/>
                    </a:lnTo>
                    <a:lnTo>
                      <a:pt x="1427" y="561"/>
                    </a:lnTo>
                    <a:lnTo>
                      <a:pt x="1434" y="561"/>
                    </a:lnTo>
                    <a:lnTo>
                      <a:pt x="1439" y="565"/>
                    </a:lnTo>
                    <a:lnTo>
                      <a:pt x="1451" y="570"/>
                    </a:lnTo>
                    <a:lnTo>
                      <a:pt x="1451" y="573"/>
                    </a:lnTo>
                    <a:lnTo>
                      <a:pt x="1449" y="576"/>
                    </a:lnTo>
                    <a:lnTo>
                      <a:pt x="1444" y="578"/>
                    </a:lnTo>
                    <a:lnTo>
                      <a:pt x="1436" y="581"/>
                    </a:lnTo>
                    <a:lnTo>
                      <a:pt x="1431" y="581"/>
                    </a:lnTo>
                    <a:lnTo>
                      <a:pt x="1429" y="585"/>
                    </a:lnTo>
                    <a:lnTo>
                      <a:pt x="1424" y="588"/>
                    </a:lnTo>
                    <a:lnTo>
                      <a:pt x="1419" y="590"/>
                    </a:lnTo>
                    <a:lnTo>
                      <a:pt x="1411" y="598"/>
                    </a:lnTo>
                    <a:lnTo>
                      <a:pt x="1402" y="608"/>
                    </a:lnTo>
                    <a:lnTo>
                      <a:pt x="1394" y="611"/>
                    </a:lnTo>
                    <a:lnTo>
                      <a:pt x="1392" y="613"/>
                    </a:lnTo>
                    <a:lnTo>
                      <a:pt x="1387" y="621"/>
                    </a:lnTo>
                    <a:lnTo>
                      <a:pt x="1386" y="626"/>
                    </a:lnTo>
                    <a:lnTo>
                      <a:pt x="1389" y="631"/>
                    </a:lnTo>
                    <a:lnTo>
                      <a:pt x="1391" y="633"/>
                    </a:lnTo>
                    <a:lnTo>
                      <a:pt x="1391" y="638"/>
                    </a:lnTo>
                    <a:lnTo>
                      <a:pt x="1387" y="639"/>
                    </a:lnTo>
                    <a:lnTo>
                      <a:pt x="1384" y="643"/>
                    </a:lnTo>
                    <a:lnTo>
                      <a:pt x="1379" y="648"/>
                    </a:lnTo>
                    <a:lnTo>
                      <a:pt x="1379" y="653"/>
                    </a:lnTo>
                    <a:lnTo>
                      <a:pt x="1376" y="658"/>
                    </a:lnTo>
                    <a:lnTo>
                      <a:pt x="1374" y="659"/>
                    </a:lnTo>
                    <a:lnTo>
                      <a:pt x="1373" y="663"/>
                    </a:lnTo>
                    <a:lnTo>
                      <a:pt x="1376" y="666"/>
                    </a:lnTo>
                    <a:lnTo>
                      <a:pt x="1376" y="673"/>
                    </a:lnTo>
                    <a:lnTo>
                      <a:pt x="1378" y="676"/>
                    </a:lnTo>
                    <a:lnTo>
                      <a:pt x="1378" y="681"/>
                    </a:lnTo>
                    <a:lnTo>
                      <a:pt x="1383" y="686"/>
                    </a:lnTo>
                    <a:lnTo>
                      <a:pt x="1383" y="689"/>
                    </a:lnTo>
                    <a:lnTo>
                      <a:pt x="1387" y="691"/>
                    </a:lnTo>
                    <a:lnTo>
                      <a:pt x="1387" y="696"/>
                    </a:lnTo>
                    <a:lnTo>
                      <a:pt x="1386" y="699"/>
                    </a:lnTo>
                    <a:lnTo>
                      <a:pt x="1384" y="696"/>
                    </a:lnTo>
                    <a:lnTo>
                      <a:pt x="1383" y="696"/>
                    </a:lnTo>
                    <a:lnTo>
                      <a:pt x="1381" y="698"/>
                    </a:lnTo>
                    <a:lnTo>
                      <a:pt x="1379" y="698"/>
                    </a:lnTo>
                    <a:lnTo>
                      <a:pt x="1376" y="699"/>
                    </a:lnTo>
                    <a:lnTo>
                      <a:pt x="1373" y="699"/>
                    </a:lnTo>
                    <a:lnTo>
                      <a:pt x="1374" y="701"/>
                    </a:lnTo>
                    <a:lnTo>
                      <a:pt x="1378" y="704"/>
                    </a:lnTo>
                    <a:lnTo>
                      <a:pt x="1381" y="704"/>
                    </a:lnTo>
                    <a:lnTo>
                      <a:pt x="1383" y="703"/>
                    </a:lnTo>
                    <a:lnTo>
                      <a:pt x="1384" y="704"/>
                    </a:lnTo>
                    <a:lnTo>
                      <a:pt x="1381" y="708"/>
                    </a:lnTo>
                    <a:lnTo>
                      <a:pt x="1378" y="714"/>
                    </a:lnTo>
                    <a:lnTo>
                      <a:pt x="1378" y="718"/>
                    </a:lnTo>
                    <a:lnTo>
                      <a:pt x="1378" y="721"/>
                    </a:lnTo>
                    <a:lnTo>
                      <a:pt x="1383" y="716"/>
                    </a:lnTo>
                    <a:lnTo>
                      <a:pt x="1383" y="713"/>
                    </a:lnTo>
                    <a:lnTo>
                      <a:pt x="1387" y="704"/>
                    </a:lnTo>
                    <a:lnTo>
                      <a:pt x="1391" y="703"/>
                    </a:lnTo>
                    <a:lnTo>
                      <a:pt x="1391" y="694"/>
                    </a:lnTo>
                    <a:lnTo>
                      <a:pt x="1394" y="691"/>
                    </a:lnTo>
                    <a:lnTo>
                      <a:pt x="1397" y="689"/>
                    </a:lnTo>
                    <a:lnTo>
                      <a:pt x="1397" y="684"/>
                    </a:lnTo>
                    <a:lnTo>
                      <a:pt x="1396" y="683"/>
                    </a:lnTo>
                    <a:lnTo>
                      <a:pt x="1397" y="679"/>
                    </a:lnTo>
                    <a:lnTo>
                      <a:pt x="1394" y="678"/>
                    </a:lnTo>
                    <a:lnTo>
                      <a:pt x="1391" y="678"/>
                    </a:lnTo>
                    <a:lnTo>
                      <a:pt x="1391" y="671"/>
                    </a:lnTo>
                    <a:lnTo>
                      <a:pt x="1391" y="671"/>
                    </a:lnTo>
                    <a:lnTo>
                      <a:pt x="1389" y="664"/>
                    </a:lnTo>
                    <a:lnTo>
                      <a:pt x="1387" y="661"/>
                    </a:lnTo>
                    <a:lnTo>
                      <a:pt x="1386" y="656"/>
                    </a:lnTo>
                    <a:lnTo>
                      <a:pt x="1389" y="654"/>
                    </a:lnTo>
                    <a:lnTo>
                      <a:pt x="1391" y="658"/>
                    </a:lnTo>
                    <a:lnTo>
                      <a:pt x="1392" y="656"/>
                    </a:lnTo>
                    <a:lnTo>
                      <a:pt x="1397" y="654"/>
                    </a:lnTo>
                    <a:lnTo>
                      <a:pt x="1401" y="653"/>
                    </a:lnTo>
                    <a:lnTo>
                      <a:pt x="1399" y="649"/>
                    </a:lnTo>
                    <a:lnTo>
                      <a:pt x="1401" y="646"/>
                    </a:lnTo>
                    <a:lnTo>
                      <a:pt x="1406" y="646"/>
                    </a:lnTo>
                    <a:lnTo>
                      <a:pt x="1407" y="653"/>
                    </a:lnTo>
                    <a:lnTo>
                      <a:pt x="1407" y="654"/>
                    </a:lnTo>
                    <a:lnTo>
                      <a:pt x="1409" y="656"/>
                    </a:lnTo>
                    <a:lnTo>
                      <a:pt x="1412" y="653"/>
                    </a:lnTo>
                    <a:lnTo>
                      <a:pt x="1412" y="649"/>
                    </a:lnTo>
                    <a:lnTo>
                      <a:pt x="1416" y="646"/>
                    </a:lnTo>
                    <a:lnTo>
                      <a:pt x="1419" y="646"/>
                    </a:lnTo>
                    <a:lnTo>
                      <a:pt x="1417" y="643"/>
                    </a:lnTo>
                    <a:lnTo>
                      <a:pt x="1421" y="641"/>
                    </a:lnTo>
                    <a:lnTo>
                      <a:pt x="1424" y="641"/>
                    </a:lnTo>
                    <a:lnTo>
                      <a:pt x="1422" y="638"/>
                    </a:lnTo>
                    <a:lnTo>
                      <a:pt x="1419" y="638"/>
                    </a:lnTo>
                    <a:lnTo>
                      <a:pt x="1412" y="643"/>
                    </a:lnTo>
                    <a:lnTo>
                      <a:pt x="1409" y="643"/>
                    </a:lnTo>
                    <a:lnTo>
                      <a:pt x="1407" y="638"/>
                    </a:lnTo>
                    <a:lnTo>
                      <a:pt x="1404" y="636"/>
                    </a:lnTo>
                    <a:lnTo>
                      <a:pt x="1404" y="633"/>
                    </a:lnTo>
                    <a:lnTo>
                      <a:pt x="1409" y="631"/>
                    </a:lnTo>
                    <a:lnTo>
                      <a:pt x="1407" y="628"/>
                    </a:lnTo>
                    <a:lnTo>
                      <a:pt x="1409" y="623"/>
                    </a:lnTo>
                    <a:lnTo>
                      <a:pt x="1412" y="616"/>
                    </a:lnTo>
                    <a:lnTo>
                      <a:pt x="1412" y="613"/>
                    </a:lnTo>
                    <a:lnTo>
                      <a:pt x="1416" y="610"/>
                    </a:lnTo>
                    <a:lnTo>
                      <a:pt x="1422" y="610"/>
                    </a:lnTo>
                    <a:lnTo>
                      <a:pt x="1426" y="615"/>
                    </a:lnTo>
                    <a:lnTo>
                      <a:pt x="1427" y="616"/>
                    </a:lnTo>
                    <a:lnTo>
                      <a:pt x="1432" y="620"/>
                    </a:lnTo>
                    <a:lnTo>
                      <a:pt x="1436" y="625"/>
                    </a:lnTo>
                    <a:lnTo>
                      <a:pt x="1441" y="625"/>
                    </a:lnTo>
                    <a:lnTo>
                      <a:pt x="1437" y="621"/>
                    </a:lnTo>
                    <a:lnTo>
                      <a:pt x="1436" y="618"/>
                    </a:lnTo>
                    <a:lnTo>
                      <a:pt x="1429" y="615"/>
                    </a:lnTo>
                    <a:lnTo>
                      <a:pt x="1427" y="610"/>
                    </a:lnTo>
                    <a:lnTo>
                      <a:pt x="1427" y="608"/>
                    </a:lnTo>
                    <a:lnTo>
                      <a:pt x="1422" y="608"/>
                    </a:lnTo>
                    <a:lnTo>
                      <a:pt x="1419" y="606"/>
                    </a:lnTo>
                    <a:lnTo>
                      <a:pt x="1421" y="605"/>
                    </a:lnTo>
                    <a:lnTo>
                      <a:pt x="1429" y="605"/>
                    </a:lnTo>
                    <a:lnTo>
                      <a:pt x="1431" y="603"/>
                    </a:lnTo>
                    <a:lnTo>
                      <a:pt x="1432" y="603"/>
                    </a:lnTo>
                    <a:lnTo>
                      <a:pt x="1441" y="610"/>
                    </a:lnTo>
                    <a:lnTo>
                      <a:pt x="1447" y="613"/>
                    </a:lnTo>
                    <a:lnTo>
                      <a:pt x="1449" y="613"/>
                    </a:lnTo>
                    <a:lnTo>
                      <a:pt x="1444" y="610"/>
                    </a:lnTo>
                    <a:lnTo>
                      <a:pt x="1439" y="603"/>
                    </a:lnTo>
                    <a:lnTo>
                      <a:pt x="1434" y="600"/>
                    </a:lnTo>
                    <a:lnTo>
                      <a:pt x="1434" y="598"/>
                    </a:lnTo>
                    <a:lnTo>
                      <a:pt x="1436" y="593"/>
                    </a:lnTo>
                    <a:lnTo>
                      <a:pt x="1442" y="591"/>
                    </a:lnTo>
                    <a:lnTo>
                      <a:pt x="1444" y="593"/>
                    </a:lnTo>
                    <a:lnTo>
                      <a:pt x="1444" y="596"/>
                    </a:lnTo>
                    <a:lnTo>
                      <a:pt x="1444" y="600"/>
                    </a:lnTo>
                    <a:lnTo>
                      <a:pt x="1447" y="598"/>
                    </a:lnTo>
                    <a:lnTo>
                      <a:pt x="1446" y="595"/>
                    </a:lnTo>
                    <a:lnTo>
                      <a:pt x="1449" y="591"/>
                    </a:lnTo>
                    <a:lnTo>
                      <a:pt x="1454" y="591"/>
                    </a:lnTo>
                    <a:lnTo>
                      <a:pt x="1457" y="596"/>
                    </a:lnTo>
                    <a:lnTo>
                      <a:pt x="1459" y="598"/>
                    </a:lnTo>
                    <a:lnTo>
                      <a:pt x="1461" y="603"/>
                    </a:lnTo>
                    <a:lnTo>
                      <a:pt x="1464" y="601"/>
                    </a:lnTo>
                    <a:lnTo>
                      <a:pt x="1464" y="598"/>
                    </a:lnTo>
                    <a:lnTo>
                      <a:pt x="1459" y="593"/>
                    </a:lnTo>
                    <a:lnTo>
                      <a:pt x="1461" y="590"/>
                    </a:lnTo>
                    <a:lnTo>
                      <a:pt x="1472" y="588"/>
                    </a:lnTo>
                    <a:lnTo>
                      <a:pt x="1479" y="585"/>
                    </a:lnTo>
                    <a:lnTo>
                      <a:pt x="1485" y="585"/>
                    </a:lnTo>
                    <a:lnTo>
                      <a:pt x="1490" y="581"/>
                    </a:lnTo>
                    <a:lnTo>
                      <a:pt x="1497" y="583"/>
                    </a:lnTo>
                    <a:lnTo>
                      <a:pt x="1505" y="583"/>
                    </a:lnTo>
                    <a:lnTo>
                      <a:pt x="1512" y="585"/>
                    </a:lnTo>
                    <a:lnTo>
                      <a:pt x="1514" y="588"/>
                    </a:lnTo>
                    <a:lnTo>
                      <a:pt x="1512" y="590"/>
                    </a:lnTo>
                    <a:lnTo>
                      <a:pt x="1510" y="600"/>
                    </a:lnTo>
                    <a:lnTo>
                      <a:pt x="1510" y="601"/>
                    </a:lnTo>
                    <a:lnTo>
                      <a:pt x="1507" y="605"/>
                    </a:lnTo>
                    <a:lnTo>
                      <a:pt x="1504" y="610"/>
                    </a:lnTo>
                    <a:lnTo>
                      <a:pt x="1504" y="613"/>
                    </a:lnTo>
                    <a:lnTo>
                      <a:pt x="1509" y="615"/>
                    </a:lnTo>
                    <a:lnTo>
                      <a:pt x="1510" y="618"/>
                    </a:lnTo>
                    <a:lnTo>
                      <a:pt x="1510" y="620"/>
                    </a:lnTo>
                    <a:lnTo>
                      <a:pt x="1504" y="626"/>
                    </a:lnTo>
                    <a:lnTo>
                      <a:pt x="1502" y="630"/>
                    </a:lnTo>
                    <a:lnTo>
                      <a:pt x="1502" y="635"/>
                    </a:lnTo>
                    <a:lnTo>
                      <a:pt x="1505" y="636"/>
                    </a:lnTo>
                    <a:lnTo>
                      <a:pt x="1505" y="639"/>
                    </a:lnTo>
                    <a:lnTo>
                      <a:pt x="1502" y="643"/>
                    </a:lnTo>
                    <a:lnTo>
                      <a:pt x="1499" y="644"/>
                    </a:lnTo>
                    <a:lnTo>
                      <a:pt x="1495" y="648"/>
                    </a:lnTo>
                    <a:lnTo>
                      <a:pt x="1490" y="648"/>
                    </a:lnTo>
                    <a:lnTo>
                      <a:pt x="1487" y="651"/>
                    </a:lnTo>
                    <a:lnTo>
                      <a:pt x="1484" y="654"/>
                    </a:lnTo>
                    <a:lnTo>
                      <a:pt x="1482" y="658"/>
                    </a:lnTo>
                    <a:lnTo>
                      <a:pt x="1485" y="658"/>
                    </a:lnTo>
                    <a:lnTo>
                      <a:pt x="1490" y="653"/>
                    </a:lnTo>
                    <a:lnTo>
                      <a:pt x="1495" y="649"/>
                    </a:lnTo>
                    <a:lnTo>
                      <a:pt x="1499" y="649"/>
                    </a:lnTo>
                    <a:lnTo>
                      <a:pt x="1500" y="649"/>
                    </a:lnTo>
                    <a:lnTo>
                      <a:pt x="1497" y="653"/>
                    </a:lnTo>
                    <a:lnTo>
                      <a:pt x="1495" y="656"/>
                    </a:lnTo>
                    <a:lnTo>
                      <a:pt x="1489" y="661"/>
                    </a:lnTo>
                    <a:lnTo>
                      <a:pt x="1485" y="663"/>
                    </a:lnTo>
                    <a:lnTo>
                      <a:pt x="1484" y="664"/>
                    </a:lnTo>
                    <a:lnTo>
                      <a:pt x="1485" y="666"/>
                    </a:lnTo>
                    <a:lnTo>
                      <a:pt x="1484" y="669"/>
                    </a:lnTo>
                    <a:lnTo>
                      <a:pt x="1482" y="668"/>
                    </a:lnTo>
                    <a:lnTo>
                      <a:pt x="1479" y="668"/>
                    </a:lnTo>
                    <a:lnTo>
                      <a:pt x="1479" y="671"/>
                    </a:lnTo>
                    <a:lnTo>
                      <a:pt x="1481" y="671"/>
                    </a:lnTo>
                    <a:lnTo>
                      <a:pt x="1482" y="673"/>
                    </a:lnTo>
                    <a:lnTo>
                      <a:pt x="1482" y="676"/>
                    </a:lnTo>
                    <a:lnTo>
                      <a:pt x="1479" y="678"/>
                    </a:lnTo>
                    <a:lnTo>
                      <a:pt x="1482" y="678"/>
                    </a:lnTo>
                    <a:lnTo>
                      <a:pt x="1484" y="676"/>
                    </a:lnTo>
                    <a:lnTo>
                      <a:pt x="1489" y="674"/>
                    </a:lnTo>
                    <a:lnTo>
                      <a:pt x="1490" y="671"/>
                    </a:lnTo>
                    <a:lnTo>
                      <a:pt x="1490" y="668"/>
                    </a:lnTo>
                    <a:lnTo>
                      <a:pt x="1495" y="666"/>
                    </a:lnTo>
                    <a:lnTo>
                      <a:pt x="1497" y="663"/>
                    </a:lnTo>
                    <a:lnTo>
                      <a:pt x="1499" y="664"/>
                    </a:lnTo>
                    <a:lnTo>
                      <a:pt x="1499" y="669"/>
                    </a:lnTo>
                    <a:lnTo>
                      <a:pt x="1502" y="671"/>
                    </a:lnTo>
                    <a:lnTo>
                      <a:pt x="1502" y="666"/>
                    </a:lnTo>
                    <a:lnTo>
                      <a:pt x="1500" y="661"/>
                    </a:lnTo>
                    <a:lnTo>
                      <a:pt x="1500" y="658"/>
                    </a:lnTo>
                    <a:lnTo>
                      <a:pt x="1504" y="656"/>
                    </a:lnTo>
                    <a:lnTo>
                      <a:pt x="1507" y="658"/>
                    </a:lnTo>
                    <a:lnTo>
                      <a:pt x="1507" y="663"/>
                    </a:lnTo>
                    <a:lnTo>
                      <a:pt x="1509" y="664"/>
                    </a:lnTo>
                    <a:lnTo>
                      <a:pt x="1510" y="663"/>
                    </a:lnTo>
                    <a:lnTo>
                      <a:pt x="1517" y="658"/>
                    </a:lnTo>
                    <a:lnTo>
                      <a:pt x="1517" y="663"/>
                    </a:lnTo>
                    <a:lnTo>
                      <a:pt x="1520" y="664"/>
                    </a:lnTo>
                    <a:lnTo>
                      <a:pt x="1519" y="669"/>
                    </a:lnTo>
                    <a:lnTo>
                      <a:pt x="1514" y="676"/>
                    </a:lnTo>
                    <a:lnTo>
                      <a:pt x="1509" y="679"/>
                    </a:lnTo>
                    <a:lnTo>
                      <a:pt x="1507" y="683"/>
                    </a:lnTo>
                    <a:lnTo>
                      <a:pt x="1510" y="683"/>
                    </a:lnTo>
                    <a:lnTo>
                      <a:pt x="1515" y="686"/>
                    </a:lnTo>
                    <a:lnTo>
                      <a:pt x="1519" y="683"/>
                    </a:lnTo>
                    <a:lnTo>
                      <a:pt x="1515" y="681"/>
                    </a:lnTo>
                    <a:lnTo>
                      <a:pt x="1517" y="676"/>
                    </a:lnTo>
                    <a:lnTo>
                      <a:pt x="1522" y="673"/>
                    </a:lnTo>
                    <a:lnTo>
                      <a:pt x="1525" y="678"/>
                    </a:lnTo>
                    <a:lnTo>
                      <a:pt x="1525" y="681"/>
                    </a:lnTo>
                    <a:lnTo>
                      <a:pt x="1527" y="679"/>
                    </a:lnTo>
                    <a:lnTo>
                      <a:pt x="1525" y="673"/>
                    </a:lnTo>
                    <a:lnTo>
                      <a:pt x="1524" y="669"/>
                    </a:lnTo>
                    <a:lnTo>
                      <a:pt x="1524" y="661"/>
                    </a:lnTo>
                    <a:lnTo>
                      <a:pt x="1525" y="661"/>
                    </a:lnTo>
                    <a:lnTo>
                      <a:pt x="1530" y="663"/>
                    </a:lnTo>
                    <a:lnTo>
                      <a:pt x="1529" y="666"/>
                    </a:lnTo>
                    <a:lnTo>
                      <a:pt x="1527" y="669"/>
                    </a:lnTo>
                    <a:lnTo>
                      <a:pt x="1530" y="669"/>
                    </a:lnTo>
                    <a:lnTo>
                      <a:pt x="1534" y="668"/>
                    </a:lnTo>
                    <a:lnTo>
                      <a:pt x="1542" y="674"/>
                    </a:lnTo>
                    <a:lnTo>
                      <a:pt x="1542" y="678"/>
                    </a:lnTo>
                    <a:lnTo>
                      <a:pt x="1547" y="678"/>
                    </a:lnTo>
                    <a:lnTo>
                      <a:pt x="1550" y="679"/>
                    </a:lnTo>
                    <a:lnTo>
                      <a:pt x="1554" y="679"/>
                    </a:lnTo>
                    <a:lnTo>
                      <a:pt x="1550" y="674"/>
                    </a:lnTo>
                    <a:lnTo>
                      <a:pt x="1547" y="674"/>
                    </a:lnTo>
                    <a:lnTo>
                      <a:pt x="1545" y="673"/>
                    </a:lnTo>
                    <a:lnTo>
                      <a:pt x="1537" y="666"/>
                    </a:lnTo>
                    <a:lnTo>
                      <a:pt x="1534" y="664"/>
                    </a:lnTo>
                    <a:lnTo>
                      <a:pt x="1532" y="663"/>
                    </a:lnTo>
                    <a:lnTo>
                      <a:pt x="1537" y="656"/>
                    </a:lnTo>
                    <a:lnTo>
                      <a:pt x="1542" y="656"/>
                    </a:lnTo>
                    <a:lnTo>
                      <a:pt x="1547" y="653"/>
                    </a:lnTo>
                    <a:lnTo>
                      <a:pt x="1554" y="651"/>
                    </a:lnTo>
                    <a:lnTo>
                      <a:pt x="1560" y="651"/>
                    </a:lnTo>
                    <a:lnTo>
                      <a:pt x="1562" y="653"/>
                    </a:lnTo>
                    <a:lnTo>
                      <a:pt x="1565" y="653"/>
                    </a:lnTo>
                    <a:lnTo>
                      <a:pt x="1572" y="656"/>
                    </a:lnTo>
                    <a:lnTo>
                      <a:pt x="1572" y="659"/>
                    </a:lnTo>
                    <a:lnTo>
                      <a:pt x="1575" y="661"/>
                    </a:lnTo>
                    <a:lnTo>
                      <a:pt x="1579" y="663"/>
                    </a:lnTo>
                    <a:lnTo>
                      <a:pt x="1579" y="666"/>
                    </a:lnTo>
                    <a:lnTo>
                      <a:pt x="1582" y="666"/>
                    </a:lnTo>
                    <a:lnTo>
                      <a:pt x="1582" y="664"/>
                    </a:lnTo>
                    <a:lnTo>
                      <a:pt x="1587" y="664"/>
                    </a:lnTo>
                    <a:lnTo>
                      <a:pt x="1588" y="668"/>
                    </a:lnTo>
                    <a:lnTo>
                      <a:pt x="1593" y="671"/>
                    </a:lnTo>
                    <a:lnTo>
                      <a:pt x="1593" y="673"/>
                    </a:lnTo>
                    <a:lnTo>
                      <a:pt x="1593" y="676"/>
                    </a:lnTo>
                    <a:lnTo>
                      <a:pt x="1593" y="679"/>
                    </a:lnTo>
                    <a:lnTo>
                      <a:pt x="1595" y="681"/>
                    </a:lnTo>
                    <a:lnTo>
                      <a:pt x="1590" y="686"/>
                    </a:lnTo>
                    <a:lnTo>
                      <a:pt x="1587" y="686"/>
                    </a:lnTo>
                    <a:lnTo>
                      <a:pt x="1582" y="684"/>
                    </a:lnTo>
                    <a:lnTo>
                      <a:pt x="1575" y="686"/>
                    </a:lnTo>
                    <a:lnTo>
                      <a:pt x="1569" y="693"/>
                    </a:lnTo>
                    <a:lnTo>
                      <a:pt x="1577" y="688"/>
                    </a:lnTo>
                    <a:lnTo>
                      <a:pt x="1583" y="688"/>
                    </a:lnTo>
                    <a:lnTo>
                      <a:pt x="1585" y="689"/>
                    </a:lnTo>
                    <a:lnTo>
                      <a:pt x="1582" y="693"/>
                    </a:lnTo>
                    <a:lnTo>
                      <a:pt x="1577" y="694"/>
                    </a:lnTo>
                    <a:lnTo>
                      <a:pt x="1572" y="703"/>
                    </a:lnTo>
                    <a:lnTo>
                      <a:pt x="1569" y="704"/>
                    </a:lnTo>
                    <a:lnTo>
                      <a:pt x="1565" y="706"/>
                    </a:lnTo>
                    <a:lnTo>
                      <a:pt x="1565" y="709"/>
                    </a:lnTo>
                    <a:lnTo>
                      <a:pt x="1567" y="709"/>
                    </a:lnTo>
                    <a:lnTo>
                      <a:pt x="1575" y="701"/>
                    </a:lnTo>
                    <a:lnTo>
                      <a:pt x="1580" y="696"/>
                    </a:lnTo>
                    <a:lnTo>
                      <a:pt x="1585" y="693"/>
                    </a:lnTo>
                    <a:lnTo>
                      <a:pt x="1590" y="689"/>
                    </a:lnTo>
                    <a:lnTo>
                      <a:pt x="1595" y="691"/>
                    </a:lnTo>
                    <a:lnTo>
                      <a:pt x="1598" y="693"/>
                    </a:lnTo>
                    <a:lnTo>
                      <a:pt x="1602" y="693"/>
                    </a:lnTo>
                    <a:lnTo>
                      <a:pt x="1602" y="696"/>
                    </a:lnTo>
                    <a:lnTo>
                      <a:pt x="1600" y="699"/>
                    </a:lnTo>
                    <a:lnTo>
                      <a:pt x="1600" y="703"/>
                    </a:lnTo>
                    <a:lnTo>
                      <a:pt x="1595" y="704"/>
                    </a:lnTo>
                    <a:lnTo>
                      <a:pt x="1592" y="709"/>
                    </a:lnTo>
                    <a:lnTo>
                      <a:pt x="1587" y="709"/>
                    </a:lnTo>
                    <a:lnTo>
                      <a:pt x="1585" y="708"/>
                    </a:lnTo>
                    <a:lnTo>
                      <a:pt x="1580" y="708"/>
                    </a:lnTo>
                    <a:lnTo>
                      <a:pt x="1579" y="709"/>
                    </a:lnTo>
                    <a:lnTo>
                      <a:pt x="1583" y="709"/>
                    </a:lnTo>
                    <a:lnTo>
                      <a:pt x="1583" y="713"/>
                    </a:lnTo>
                    <a:lnTo>
                      <a:pt x="1575" y="716"/>
                    </a:lnTo>
                    <a:lnTo>
                      <a:pt x="1579" y="718"/>
                    </a:lnTo>
                    <a:lnTo>
                      <a:pt x="1582" y="714"/>
                    </a:lnTo>
                    <a:lnTo>
                      <a:pt x="1587" y="713"/>
                    </a:lnTo>
                    <a:lnTo>
                      <a:pt x="1590" y="713"/>
                    </a:lnTo>
                    <a:lnTo>
                      <a:pt x="1590" y="714"/>
                    </a:lnTo>
                    <a:lnTo>
                      <a:pt x="1588" y="716"/>
                    </a:lnTo>
                    <a:lnTo>
                      <a:pt x="1583" y="718"/>
                    </a:lnTo>
                    <a:lnTo>
                      <a:pt x="1579" y="721"/>
                    </a:lnTo>
                    <a:lnTo>
                      <a:pt x="1582" y="719"/>
                    </a:lnTo>
                    <a:lnTo>
                      <a:pt x="1583" y="721"/>
                    </a:lnTo>
                    <a:lnTo>
                      <a:pt x="1580" y="724"/>
                    </a:lnTo>
                    <a:lnTo>
                      <a:pt x="1575" y="729"/>
                    </a:lnTo>
                    <a:lnTo>
                      <a:pt x="1572" y="731"/>
                    </a:lnTo>
                    <a:lnTo>
                      <a:pt x="1575" y="733"/>
                    </a:lnTo>
                    <a:lnTo>
                      <a:pt x="1582" y="729"/>
                    </a:lnTo>
                    <a:lnTo>
                      <a:pt x="1585" y="721"/>
                    </a:lnTo>
                    <a:lnTo>
                      <a:pt x="1588" y="718"/>
                    </a:lnTo>
                    <a:lnTo>
                      <a:pt x="1595" y="713"/>
                    </a:lnTo>
                    <a:lnTo>
                      <a:pt x="1597" y="714"/>
                    </a:lnTo>
                    <a:lnTo>
                      <a:pt x="1597" y="718"/>
                    </a:lnTo>
                    <a:lnTo>
                      <a:pt x="1600" y="716"/>
                    </a:lnTo>
                    <a:lnTo>
                      <a:pt x="1602" y="713"/>
                    </a:lnTo>
                    <a:lnTo>
                      <a:pt x="1607" y="709"/>
                    </a:lnTo>
                    <a:lnTo>
                      <a:pt x="1610" y="709"/>
                    </a:lnTo>
                    <a:lnTo>
                      <a:pt x="1610" y="713"/>
                    </a:lnTo>
                    <a:lnTo>
                      <a:pt x="1603" y="718"/>
                    </a:lnTo>
                    <a:lnTo>
                      <a:pt x="1595" y="723"/>
                    </a:lnTo>
                    <a:lnTo>
                      <a:pt x="1592" y="723"/>
                    </a:lnTo>
                    <a:lnTo>
                      <a:pt x="1592" y="726"/>
                    </a:lnTo>
                    <a:lnTo>
                      <a:pt x="1593" y="726"/>
                    </a:lnTo>
                    <a:lnTo>
                      <a:pt x="1590" y="731"/>
                    </a:lnTo>
                    <a:lnTo>
                      <a:pt x="1590" y="734"/>
                    </a:lnTo>
                    <a:lnTo>
                      <a:pt x="1592" y="734"/>
                    </a:lnTo>
                    <a:lnTo>
                      <a:pt x="1593" y="731"/>
                    </a:lnTo>
                    <a:lnTo>
                      <a:pt x="1595" y="728"/>
                    </a:lnTo>
                    <a:lnTo>
                      <a:pt x="1602" y="723"/>
                    </a:lnTo>
                    <a:lnTo>
                      <a:pt x="1607" y="719"/>
                    </a:lnTo>
                    <a:lnTo>
                      <a:pt x="1607" y="723"/>
                    </a:lnTo>
                    <a:lnTo>
                      <a:pt x="1607" y="724"/>
                    </a:lnTo>
                    <a:lnTo>
                      <a:pt x="1605" y="728"/>
                    </a:lnTo>
                    <a:lnTo>
                      <a:pt x="1598" y="733"/>
                    </a:lnTo>
                    <a:lnTo>
                      <a:pt x="1598" y="736"/>
                    </a:lnTo>
                    <a:lnTo>
                      <a:pt x="1595" y="741"/>
                    </a:lnTo>
                    <a:lnTo>
                      <a:pt x="1592" y="742"/>
                    </a:lnTo>
                    <a:lnTo>
                      <a:pt x="1592" y="744"/>
                    </a:lnTo>
                    <a:lnTo>
                      <a:pt x="1597" y="742"/>
                    </a:lnTo>
                    <a:lnTo>
                      <a:pt x="1598" y="739"/>
                    </a:lnTo>
                    <a:lnTo>
                      <a:pt x="1605" y="733"/>
                    </a:lnTo>
                    <a:lnTo>
                      <a:pt x="1608" y="731"/>
                    </a:lnTo>
                    <a:lnTo>
                      <a:pt x="1610" y="734"/>
                    </a:lnTo>
                    <a:lnTo>
                      <a:pt x="1612" y="734"/>
                    </a:lnTo>
                    <a:lnTo>
                      <a:pt x="1612" y="737"/>
                    </a:lnTo>
                    <a:lnTo>
                      <a:pt x="1608" y="737"/>
                    </a:lnTo>
                    <a:lnTo>
                      <a:pt x="1603" y="744"/>
                    </a:lnTo>
                    <a:lnTo>
                      <a:pt x="1602" y="749"/>
                    </a:lnTo>
                    <a:lnTo>
                      <a:pt x="1605" y="749"/>
                    </a:lnTo>
                    <a:lnTo>
                      <a:pt x="1607" y="747"/>
                    </a:lnTo>
                    <a:lnTo>
                      <a:pt x="1607" y="744"/>
                    </a:lnTo>
                    <a:lnTo>
                      <a:pt x="1610" y="739"/>
                    </a:lnTo>
                    <a:lnTo>
                      <a:pt x="1615" y="737"/>
                    </a:lnTo>
                    <a:lnTo>
                      <a:pt x="1615" y="733"/>
                    </a:lnTo>
                    <a:lnTo>
                      <a:pt x="1617" y="729"/>
                    </a:lnTo>
                    <a:lnTo>
                      <a:pt x="1620" y="728"/>
                    </a:lnTo>
                    <a:lnTo>
                      <a:pt x="1622" y="724"/>
                    </a:lnTo>
                    <a:lnTo>
                      <a:pt x="1623" y="723"/>
                    </a:lnTo>
                    <a:lnTo>
                      <a:pt x="1625" y="721"/>
                    </a:lnTo>
                    <a:lnTo>
                      <a:pt x="1627" y="719"/>
                    </a:lnTo>
                    <a:lnTo>
                      <a:pt x="1627" y="716"/>
                    </a:lnTo>
                    <a:lnTo>
                      <a:pt x="1630" y="714"/>
                    </a:lnTo>
                    <a:lnTo>
                      <a:pt x="1633" y="721"/>
                    </a:lnTo>
                    <a:lnTo>
                      <a:pt x="1637" y="723"/>
                    </a:lnTo>
                    <a:lnTo>
                      <a:pt x="1640" y="728"/>
                    </a:lnTo>
                    <a:lnTo>
                      <a:pt x="1642" y="731"/>
                    </a:lnTo>
                    <a:lnTo>
                      <a:pt x="1642" y="736"/>
                    </a:lnTo>
                    <a:lnTo>
                      <a:pt x="1647" y="739"/>
                    </a:lnTo>
                    <a:lnTo>
                      <a:pt x="1647" y="742"/>
                    </a:lnTo>
                    <a:lnTo>
                      <a:pt x="1643" y="744"/>
                    </a:lnTo>
                    <a:lnTo>
                      <a:pt x="1640" y="749"/>
                    </a:lnTo>
                    <a:lnTo>
                      <a:pt x="1637" y="749"/>
                    </a:lnTo>
                    <a:lnTo>
                      <a:pt x="1633" y="747"/>
                    </a:lnTo>
                    <a:lnTo>
                      <a:pt x="1630" y="744"/>
                    </a:lnTo>
                    <a:lnTo>
                      <a:pt x="1627" y="744"/>
                    </a:lnTo>
                    <a:lnTo>
                      <a:pt x="1625" y="746"/>
                    </a:lnTo>
                    <a:lnTo>
                      <a:pt x="1622" y="747"/>
                    </a:lnTo>
                    <a:lnTo>
                      <a:pt x="1620" y="751"/>
                    </a:lnTo>
                    <a:lnTo>
                      <a:pt x="1617" y="752"/>
                    </a:lnTo>
                    <a:lnTo>
                      <a:pt x="1613" y="752"/>
                    </a:lnTo>
                    <a:lnTo>
                      <a:pt x="1612" y="756"/>
                    </a:lnTo>
                    <a:lnTo>
                      <a:pt x="1617" y="756"/>
                    </a:lnTo>
                    <a:lnTo>
                      <a:pt x="1618" y="756"/>
                    </a:lnTo>
                    <a:lnTo>
                      <a:pt x="1620" y="757"/>
                    </a:lnTo>
                    <a:lnTo>
                      <a:pt x="1617" y="761"/>
                    </a:lnTo>
                    <a:lnTo>
                      <a:pt x="1612" y="762"/>
                    </a:lnTo>
                    <a:lnTo>
                      <a:pt x="1608" y="764"/>
                    </a:lnTo>
                    <a:lnTo>
                      <a:pt x="1613" y="766"/>
                    </a:lnTo>
                    <a:lnTo>
                      <a:pt x="1618" y="762"/>
                    </a:lnTo>
                    <a:lnTo>
                      <a:pt x="1623" y="762"/>
                    </a:lnTo>
                    <a:lnTo>
                      <a:pt x="1627" y="762"/>
                    </a:lnTo>
                    <a:lnTo>
                      <a:pt x="1632" y="759"/>
                    </a:lnTo>
                    <a:lnTo>
                      <a:pt x="1635" y="759"/>
                    </a:lnTo>
                    <a:lnTo>
                      <a:pt x="1638" y="762"/>
                    </a:lnTo>
                    <a:lnTo>
                      <a:pt x="1638" y="764"/>
                    </a:lnTo>
                    <a:lnTo>
                      <a:pt x="1638" y="766"/>
                    </a:lnTo>
                    <a:lnTo>
                      <a:pt x="1640" y="764"/>
                    </a:lnTo>
                    <a:lnTo>
                      <a:pt x="1642" y="759"/>
                    </a:lnTo>
                    <a:lnTo>
                      <a:pt x="1640" y="756"/>
                    </a:lnTo>
                    <a:lnTo>
                      <a:pt x="1643" y="752"/>
                    </a:lnTo>
                    <a:lnTo>
                      <a:pt x="1650" y="749"/>
                    </a:lnTo>
                    <a:lnTo>
                      <a:pt x="1652" y="751"/>
                    </a:lnTo>
                    <a:lnTo>
                      <a:pt x="1650" y="754"/>
                    </a:lnTo>
                    <a:lnTo>
                      <a:pt x="1652" y="757"/>
                    </a:lnTo>
                    <a:lnTo>
                      <a:pt x="1650" y="761"/>
                    </a:lnTo>
                    <a:lnTo>
                      <a:pt x="1645" y="766"/>
                    </a:lnTo>
                    <a:lnTo>
                      <a:pt x="1640" y="767"/>
                    </a:lnTo>
                    <a:lnTo>
                      <a:pt x="1637" y="771"/>
                    </a:lnTo>
                    <a:lnTo>
                      <a:pt x="1637" y="772"/>
                    </a:lnTo>
                    <a:lnTo>
                      <a:pt x="1632" y="772"/>
                    </a:lnTo>
                    <a:lnTo>
                      <a:pt x="1630" y="771"/>
                    </a:lnTo>
                    <a:lnTo>
                      <a:pt x="1627" y="771"/>
                    </a:lnTo>
                    <a:lnTo>
                      <a:pt x="1623" y="774"/>
                    </a:lnTo>
                    <a:lnTo>
                      <a:pt x="1623" y="777"/>
                    </a:lnTo>
                    <a:lnTo>
                      <a:pt x="1618" y="781"/>
                    </a:lnTo>
                    <a:lnTo>
                      <a:pt x="1618" y="784"/>
                    </a:lnTo>
                    <a:lnTo>
                      <a:pt x="1617" y="786"/>
                    </a:lnTo>
                    <a:lnTo>
                      <a:pt x="1620" y="786"/>
                    </a:lnTo>
                    <a:lnTo>
                      <a:pt x="1625" y="781"/>
                    </a:lnTo>
                    <a:lnTo>
                      <a:pt x="1628" y="774"/>
                    </a:lnTo>
                    <a:lnTo>
                      <a:pt x="1632" y="774"/>
                    </a:lnTo>
                    <a:lnTo>
                      <a:pt x="1632" y="774"/>
                    </a:lnTo>
                    <a:lnTo>
                      <a:pt x="1635" y="776"/>
                    </a:lnTo>
                    <a:lnTo>
                      <a:pt x="1635" y="777"/>
                    </a:lnTo>
                    <a:lnTo>
                      <a:pt x="1633" y="779"/>
                    </a:lnTo>
                    <a:lnTo>
                      <a:pt x="1630" y="784"/>
                    </a:lnTo>
                    <a:lnTo>
                      <a:pt x="1623" y="789"/>
                    </a:lnTo>
                    <a:lnTo>
                      <a:pt x="1620" y="792"/>
                    </a:lnTo>
                    <a:lnTo>
                      <a:pt x="1620" y="794"/>
                    </a:lnTo>
                    <a:lnTo>
                      <a:pt x="1628" y="789"/>
                    </a:lnTo>
                    <a:lnTo>
                      <a:pt x="1637" y="782"/>
                    </a:lnTo>
                    <a:lnTo>
                      <a:pt x="1638" y="774"/>
                    </a:lnTo>
                    <a:lnTo>
                      <a:pt x="1640" y="772"/>
                    </a:lnTo>
                    <a:lnTo>
                      <a:pt x="1642" y="769"/>
                    </a:lnTo>
                    <a:lnTo>
                      <a:pt x="1645" y="769"/>
                    </a:lnTo>
                    <a:lnTo>
                      <a:pt x="1652" y="766"/>
                    </a:lnTo>
                    <a:lnTo>
                      <a:pt x="1658" y="762"/>
                    </a:lnTo>
                    <a:lnTo>
                      <a:pt x="1662" y="762"/>
                    </a:lnTo>
                    <a:lnTo>
                      <a:pt x="1662" y="764"/>
                    </a:lnTo>
                    <a:lnTo>
                      <a:pt x="1660" y="766"/>
                    </a:lnTo>
                    <a:lnTo>
                      <a:pt x="1655" y="771"/>
                    </a:lnTo>
                    <a:lnTo>
                      <a:pt x="1650" y="771"/>
                    </a:lnTo>
                    <a:lnTo>
                      <a:pt x="1647" y="772"/>
                    </a:lnTo>
                    <a:lnTo>
                      <a:pt x="1647" y="777"/>
                    </a:lnTo>
                    <a:lnTo>
                      <a:pt x="1647" y="777"/>
                    </a:lnTo>
                    <a:lnTo>
                      <a:pt x="1650" y="774"/>
                    </a:lnTo>
                    <a:lnTo>
                      <a:pt x="1655" y="774"/>
                    </a:lnTo>
                    <a:lnTo>
                      <a:pt x="1660" y="771"/>
                    </a:lnTo>
                    <a:lnTo>
                      <a:pt x="1663" y="769"/>
                    </a:lnTo>
                    <a:lnTo>
                      <a:pt x="1665" y="767"/>
                    </a:lnTo>
                    <a:lnTo>
                      <a:pt x="1668" y="766"/>
                    </a:lnTo>
                    <a:lnTo>
                      <a:pt x="1672" y="766"/>
                    </a:lnTo>
                    <a:lnTo>
                      <a:pt x="1675" y="771"/>
                    </a:lnTo>
                    <a:lnTo>
                      <a:pt x="1680" y="776"/>
                    </a:lnTo>
                    <a:lnTo>
                      <a:pt x="1682" y="779"/>
                    </a:lnTo>
                    <a:lnTo>
                      <a:pt x="1686" y="781"/>
                    </a:lnTo>
                    <a:lnTo>
                      <a:pt x="1686" y="784"/>
                    </a:lnTo>
                    <a:lnTo>
                      <a:pt x="1686" y="787"/>
                    </a:lnTo>
                    <a:lnTo>
                      <a:pt x="1682" y="791"/>
                    </a:lnTo>
                    <a:lnTo>
                      <a:pt x="1680" y="791"/>
                    </a:lnTo>
                    <a:lnTo>
                      <a:pt x="1680" y="786"/>
                    </a:lnTo>
                    <a:lnTo>
                      <a:pt x="1677" y="786"/>
                    </a:lnTo>
                    <a:lnTo>
                      <a:pt x="1677" y="789"/>
                    </a:lnTo>
                    <a:lnTo>
                      <a:pt x="1673" y="791"/>
                    </a:lnTo>
                    <a:lnTo>
                      <a:pt x="1672" y="794"/>
                    </a:lnTo>
                    <a:lnTo>
                      <a:pt x="1663" y="794"/>
                    </a:lnTo>
                    <a:lnTo>
                      <a:pt x="1660" y="796"/>
                    </a:lnTo>
                    <a:lnTo>
                      <a:pt x="1655" y="796"/>
                    </a:lnTo>
                    <a:lnTo>
                      <a:pt x="1648" y="799"/>
                    </a:lnTo>
                    <a:lnTo>
                      <a:pt x="1645" y="799"/>
                    </a:lnTo>
                    <a:lnTo>
                      <a:pt x="1638" y="802"/>
                    </a:lnTo>
                    <a:lnTo>
                      <a:pt x="1642" y="802"/>
                    </a:lnTo>
                    <a:lnTo>
                      <a:pt x="1645" y="804"/>
                    </a:lnTo>
                    <a:lnTo>
                      <a:pt x="1643" y="806"/>
                    </a:lnTo>
                    <a:lnTo>
                      <a:pt x="1637" y="807"/>
                    </a:lnTo>
                    <a:lnTo>
                      <a:pt x="1635" y="809"/>
                    </a:lnTo>
                    <a:lnTo>
                      <a:pt x="1643" y="809"/>
                    </a:lnTo>
                    <a:lnTo>
                      <a:pt x="1648" y="804"/>
                    </a:lnTo>
                    <a:lnTo>
                      <a:pt x="1655" y="799"/>
                    </a:lnTo>
                    <a:lnTo>
                      <a:pt x="1660" y="797"/>
                    </a:lnTo>
                    <a:lnTo>
                      <a:pt x="1663" y="799"/>
                    </a:lnTo>
                    <a:lnTo>
                      <a:pt x="1667" y="797"/>
                    </a:lnTo>
                    <a:lnTo>
                      <a:pt x="1670" y="797"/>
                    </a:lnTo>
                    <a:lnTo>
                      <a:pt x="1670" y="799"/>
                    </a:lnTo>
                    <a:lnTo>
                      <a:pt x="1670" y="804"/>
                    </a:lnTo>
                    <a:lnTo>
                      <a:pt x="1667" y="806"/>
                    </a:lnTo>
                    <a:lnTo>
                      <a:pt x="1663" y="809"/>
                    </a:lnTo>
                    <a:lnTo>
                      <a:pt x="1660" y="807"/>
                    </a:lnTo>
                    <a:lnTo>
                      <a:pt x="1657" y="809"/>
                    </a:lnTo>
                    <a:lnTo>
                      <a:pt x="1653" y="814"/>
                    </a:lnTo>
                    <a:lnTo>
                      <a:pt x="1650" y="816"/>
                    </a:lnTo>
                    <a:lnTo>
                      <a:pt x="1647" y="814"/>
                    </a:lnTo>
                    <a:lnTo>
                      <a:pt x="1643" y="814"/>
                    </a:lnTo>
                    <a:lnTo>
                      <a:pt x="1640" y="817"/>
                    </a:lnTo>
                    <a:lnTo>
                      <a:pt x="1642" y="817"/>
                    </a:lnTo>
                    <a:lnTo>
                      <a:pt x="1647" y="816"/>
                    </a:lnTo>
                    <a:lnTo>
                      <a:pt x="1650" y="817"/>
                    </a:lnTo>
                    <a:lnTo>
                      <a:pt x="1652" y="817"/>
                    </a:lnTo>
                    <a:lnTo>
                      <a:pt x="1657" y="814"/>
                    </a:lnTo>
                    <a:lnTo>
                      <a:pt x="1660" y="811"/>
                    </a:lnTo>
                    <a:lnTo>
                      <a:pt x="1663" y="809"/>
                    </a:lnTo>
                    <a:lnTo>
                      <a:pt x="1667" y="811"/>
                    </a:lnTo>
                    <a:lnTo>
                      <a:pt x="1672" y="811"/>
                    </a:lnTo>
                    <a:lnTo>
                      <a:pt x="1673" y="807"/>
                    </a:lnTo>
                    <a:lnTo>
                      <a:pt x="1678" y="806"/>
                    </a:lnTo>
                    <a:lnTo>
                      <a:pt x="1680" y="804"/>
                    </a:lnTo>
                    <a:lnTo>
                      <a:pt x="1680" y="802"/>
                    </a:lnTo>
                    <a:lnTo>
                      <a:pt x="1678" y="801"/>
                    </a:lnTo>
                    <a:lnTo>
                      <a:pt x="1682" y="797"/>
                    </a:lnTo>
                    <a:lnTo>
                      <a:pt x="1682" y="794"/>
                    </a:lnTo>
                    <a:lnTo>
                      <a:pt x="1685" y="794"/>
                    </a:lnTo>
                    <a:lnTo>
                      <a:pt x="1686" y="796"/>
                    </a:lnTo>
                    <a:lnTo>
                      <a:pt x="1688" y="794"/>
                    </a:lnTo>
                    <a:lnTo>
                      <a:pt x="1690" y="799"/>
                    </a:lnTo>
                    <a:lnTo>
                      <a:pt x="1693" y="807"/>
                    </a:lnTo>
                    <a:lnTo>
                      <a:pt x="1695" y="812"/>
                    </a:lnTo>
                    <a:lnTo>
                      <a:pt x="1696" y="816"/>
                    </a:lnTo>
                    <a:lnTo>
                      <a:pt x="1696" y="819"/>
                    </a:lnTo>
                    <a:lnTo>
                      <a:pt x="1695" y="822"/>
                    </a:lnTo>
                    <a:lnTo>
                      <a:pt x="1690" y="822"/>
                    </a:lnTo>
                    <a:lnTo>
                      <a:pt x="1686" y="821"/>
                    </a:lnTo>
                    <a:lnTo>
                      <a:pt x="1680" y="819"/>
                    </a:lnTo>
                    <a:lnTo>
                      <a:pt x="1677" y="821"/>
                    </a:lnTo>
                    <a:lnTo>
                      <a:pt x="1672" y="824"/>
                    </a:lnTo>
                    <a:lnTo>
                      <a:pt x="1670" y="824"/>
                    </a:lnTo>
                    <a:lnTo>
                      <a:pt x="1668" y="822"/>
                    </a:lnTo>
                    <a:lnTo>
                      <a:pt x="1663" y="822"/>
                    </a:lnTo>
                    <a:lnTo>
                      <a:pt x="1662" y="826"/>
                    </a:lnTo>
                    <a:lnTo>
                      <a:pt x="1653" y="826"/>
                    </a:lnTo>
                    <a:lnTo>
                      <a:pt x="1657" y="827"/>
                    </a:lnTo>
                    <a:lnTo>
                      <a:pt x="1665" y="826"/>
                    </a:lnTo>
                    <a:lnTo>
                      <a:pt x="1670" y="827"/>
                    </a:lnTo>
                    <a:lnTo>
                      <a:pt x="1677" y="832"/>
                    </a:lnTo>
                    <a:lnTo>
                      <a:pt x="1680" y="834"/>
                    </a:lnTo>
                    <a:lnTo>
                      <a:pt x="1682" y="834"/>
                    </a:lnTo>
                    <a:lnTo>
                      <a:pt x="1685" y="832"/>
                    </a:lnTo>
                    <a:lnTo>
                      <a:pt x="1686" y="834"/>
                    </a:lnTo>
                    <a:lnTo>
                      <a:pt x="1691" y="837"/>
                    </a:lnTo>
                    <a:lnTo>
                      <a:pt x="1695" y="839"/>
                    </a:lnTo>
                    <a:lnTo>
                      <a:pt x="1696" y="840"/>
                    </a:lnTo>
                    <a:lnTo>
                      <a:pt x="1698" y="845"/>
                    </a:lnTo>
                    <a:lnTo>
                      <a:pt x="1698" y="849"/>
                    </a:lnTo>
                    <a:lnTo>
                      <a:pt x="1696" y="850"/>
                    </a:lnTo>
                    <a:lnTo>
                      <a:pt x="1693" y="850"/>
                    </a:lnTo>
                    <a:lnTo>
                      <a:pt x="1691" y="847"/>
                    </a:lnTo>
                    <a:lnTo>
                      <a:pt x="1690" y="847"/>
                    </a:lnTo>
                    <a:lnTo>
                      <a:pt x="1688" y="850"/>
                    </a:lnTo>
                    <a:lnTo>
                      <a:pt x="1685" y="849"/>
                    </a:lnTo>
                    <a:lnTo>
                      <a:pt x="1683" y="847"/>
                    </a:lnTo>
                    <a:lnTo>
                      <a:pt x="1682" y="847"/>
                    </a:lnTo>
                    <a:lnTo>
                      <a:pt x="1678" y="847"/>
                    </a:lnTo>
                    <a:lnTo>
                      <a:pt x="1673" y="842"/>
                    </a:lnTo>
                    <a:lnTo>
                      <a:pt x="1670" y="840"/>
                    </a:lnTo>
                    <a:lnTo>
                      <a:pt x="1667" y="840"/>
                    </a:lnTo>
                    <a:lnTo>
                      <a:pt x="1663" y="842"/>
                    </a:lnTo>
                    <a:lnTo>
                      <a:pt x="1660" y="840"/>
                    </a:lnTo>
                    <a:lnTo>
                      <a:pt x="1662" y="842"/>
                    </a:lnTo>
                    <a:lnTo>
                      <a:pt x="1665" y="844"/>
                    </a:lnTo>
                    <a:lnTo>
                      <a:pt x="1670" y="844"/>
                    </a:lnTo>
                    <a:lnTo>
                      <a:pt x="1668" y="845"/>
                    </a:lnTo>
                    <a:lnTo>
                      <a:pt x="1662" y="845"/>
                    </a:lnTo>
                    <a:lnTo>
                      <a:pt x="1660" y="847"/>
                    </a:lnTo>
                    <a:lnTo>
                      <a:pt x="1655" y="847"/>
                    </a:lnTo>
                    <a:lnTo>
                      <a:pt x="1650" y="849"/>
                    </a:lnTo>
                    <a:lnTo>
                      <a:pt x="1652" y="852"/>
                    </a:lnTo>
                    <a:lnTo>
                      <a:pt x="1653" y="852"/>
                    </a:lnTo>
                    <a:lnTo>
                      <a:pt x="1655" y="850"/>
                    </a:lnTo>
                    <a:lnTo>
                      <a:pt x="1662" y="850"/>
                    </a:lnTo>
                    <a:lnTo>
                      <a:pt x="1665" y="849"/>
                    </a:lnTo>
                    <a:lnTo>
                      <a:pt x="1668" y="847"/>
                    </a:lnTo>
                    <a:lnTo>
                      <a:pt x="1670" y="850"/>
                    </a:lnTo>
                    <a:lnTo>
                      <a:pt x="1670" y="852"/>
                    </a:lnTo>
                    <a:lnTo>
                      <a:pt x="1673" y="854"/>
                    </a:lnTo>
                    <a:lnTo>
                      <a:pt x="1673" y="855"/>
                    </a:lnTo>
                    <a:lnTo>
                      <a:pt x="1673" y="855"/>
                    </a:lnTo>
                    <a:lnTo>
                      <a:pt x="1668" y="855"/>
                    </a:lnTo>
                    <a:lnTo>
                      <a:pt x="1667" y="857"/>
                    </a:lnTo>
                    <a:lnTo>
                      <a:pt x="1665" y="855"/>
                    </a:lnTo>
                    <a:lnTo>
                      <a:pt x="1663" y="854"/>
                    </a:lnTo>
                    <a:lnTo>
                      <a:pt x="1660" y="854"/>
                    </a:lnTo>
                    <a:lnTo>
                      <a:pt x="1660" y="855"/>
                    </a:lnTo>
                    <a:lnTo>
                      <a:pt x="1663" y="857"/>
                    </a:lnTo>
                    <a:lnTo>
                      <a:pt x="1667" y="859"/>
                    </a:lnTo>
                    <a:lnTo>
                      <a:pt x="1668" y="860"/>
                    </a:lnTo>
                    <a:lnTo>
                      <a:pt x="1668" y="864"/>
                    </a:lnTo>
                    <a:lnTo>
                      <a:pt x="1670" y="865"/>
                    </a:lnTo>
                    <a:lnTo>
                      <a:pt x="1667" y="865"/>
                    </a:lnTo>
                    <a:lnTo>
                      <a:pt x="1658" y="864"/>
                    </a:lnTo>
                    <a:lnTo>
                      <a:pt x="1652" y="864"/>
                    </a:lnTo>
                    <a:lnTo>
                      <a:pt x="1643" y="860"/>
                    </a:lnTo>
                    <a:lnTo>
                      <a:pt x="1640" y="860"/>
                    </a:lnTo>
                    <a:lnTo>
                      <a:pt x="1640" y="862"/>
                    </a:lnTo>
                    <a:lnTo>
                      <a:pt x="1645" y="864"/>
                    </a:lnTo>
                    <a:lnTo>
                      <a:pt x="1658" y="869"/>
                    </a:lnTo>
                    <a:lnTo>
                      <a:pt x="1658" y="870"/>
                    </a:lnTo>
                    <a:lnTo>
                      <a:pt x="1657" y="872"/>
                    </a:lnTo>
                    <a:lnTo>
                      <a:pt x="1650" y="867"/>
                    </a:lnTo>
                    <a:lnTo>
                      <a:pt x="1648" y="869"/>
                    </a:lnTo>
                    <a:lnTo>
                      <a:pt x="1645" y="872"/>
                    </a:lnTo>
                    <a:lnTo>
                      <a:pt x="1648" y="870"/>
                    </a:lnTo>
                    <a:lnTo>
                      <a:pt x="1650" y="872"/>
                    </a:lnTo>
                    <a:lnTo>
                      <a:pt x="1652" y="874"/>
                    </a:lnTo>
                    <a:lnTo>
                      <a:pt x="1653" y="874"/>
                    </a:lnTo>
                    <a:lnTo>
                      <a:pt x="1657" y="875"/>
                    </a:lnTo>
                    <a:lnTo>
                      <a:pt x="1657" y="877"/>
                    </a:lnTo>
                    <a:lnTo>
                      <a:pt x="1658" y="880"/>
                    </a:lnTo>
                    <a:lnTo>
                      <a:pt x="1660" y="879"/>
                    </a:lnTo>
                    <a:lnTo>
                      <a:pt x="1660" y="877"/>
                    </a:lnTo>
                    <a:lnTo>
                      <a:pt x="1665" y="877"/>
                    </a:lnTo>
                    <a:lnTo>
                      <a:pt x="1663" y="879"/>
                    </a:lnTo>
                    <a:lnTo>
                      <a:pt x="1662" y="880"/>
                    </a:lnTo>
                    <a:lnTo>
                      <a:pt x="1662" y="882"/>
                    </a:lnTo>
                    <a:lnTo>
                      <a:pt x="1665" y="882"/>
                    </a:lnTo>
                    <a:lnTo>
                      <a:pt x="1665" y="879"/>
                    </a:lnTo>
                    <a:lnTo>
                      <a:pt x="1668" y="879"/>
                    </a:lnTo>
                    <a:lnTo>
                      <a:pt x="1673" y="880"/>
                    </a:lnTo>
                    <a:lnTo>
                      <a:pt x="1678" y="882"/>
                    </a:lnTo>
                    <a:lnTo>
                      <a:pt x="1682" y="882"/>
                    </a:lnTo>
                    <a:lnTo>
                      <a:pt x="1680" y="885"/>
                    </a:lnTo>
                    <a:lnTo>
                      <a:pt x="1678" y="887"/>
                    </a:lnTo>
                    <a:lnTo>
                      <a:pt x="1675" y="885"/>
                    </a:lnTo>
                    <a:lnTo>
                      <a:pt x="1672" y="884"/>
                    </a:lnTo>
                    <a:lnTo>
                      <a:pt x="1667" y="885"/>
                    </a:lnTo>
                    <a:lnTo>
                      <a:pt x="1660" y="887"/>
                    </a:lnTo>
                    <a:lnTo>
                      <a:pt x="1660" y="890"/>
                    </a:lnTo>
                    <a:lnTo>
                      <a:pt x="1662" y="889"/>
                    </a:lnTo>
                    <a:lnTo>
                      <a:pt x="1668" y="889"/>
                    </a:lnTo>
                    <a:lnTo>
                      <a:pt x="1672" y="889"/>
                    </a:lnTo>
                    <a:lnTo>
                      <a:pt x="1668" y="890"/>
                    </a:lnTo>
                    <a:lnTo>
                      <a:pt x="1667" y="892"/>
                    </a:lnTo>
                    <a:lnTo>
                      <a:pt x="1670" y="890"/>
                    </a:lnTo>
                    <a:lnTo>
                      <a:pt x="1677" y="892"/>
                    </a:lnTo>
                    <a:lnTo>
                      <a:pt x="1678" y="894"/>
                    </a:lnTo>
                    <a:lnTo>
                      <a:pt x="1677" y="894"/>
                    </a:lnTo>
                    <a:lnTo>
                      <a:pt x="1682" y="895"/>
                    </a:lnTo>
                    <a:lnTo>
                      <a:pt x="1683" y="899"/>
                    </a:lnTo>
                    <a:lnTo>
                      <a:pt x="1682" y="900"/>
                    </a:lnTo>
                    <a:lnTo>
                      <a:pt x="1678" y="905"/>
                    </a:lnTo>
                    <a:lnTo>
                      <a:pt x="1680" y="909"/>
                    </a:lnTo>
                    <a:lnTo>
                      <a:pt x="1682" y="907"/>
                    </a:lnTo>
                    <a:lnTo>
                      <a:pt x="1682" y="904"/>
                    </a:lnTo>
                    <a:lnTo>
                      <a:pt x="1685" y="900"/>
                    </a:lnTo>
                    <a:lnTo>
                      <a:pt x="1688" y="900"/>
                    </a:lnTo>
                    <a:lnTo>
                      <a:pt x="1688" y="904"/>
                    </a:lnTo>
                    <a:lnTo>
                      <a:pt x="1686" y="907"/>
                    </a:lnTo>
                    <a:lnTo>
                      <a:pt x="1683" y="914"/>
                    </a:lnTo>
                    <a:lnTo>
                      <a:pt x="1680" y="917"/>
                    </a:lnTo>
                    <a:lnTo>
                      <a:pt x="1680" y="920"/>
                    </a:lnTo>
                    <a:lnTo>
                      <a:pt x="1683" y="919"/>
                    </a:lnTo>
                    <a:lnTo>
                      <a:pt x="1686" y="914"/>
                    </a:lnTo>
                    <a:lnTo>
                      <a:pt x="1686" y="912"/>
                    </a:lnTo>
                    <a:lnTo>
                      <a:pt x="1688" y="909"/>
                    </a:lnTo>
                    <a:lnTo>
                      <a:pt x="1693" y="907"/>
                    </a:lnTo>
                    <a:lnTo>
                      <a:pt x="1693" y="905"/>
                    </a:lnTo>
                    <a:lnTo>
                      <a:pt x="1695" y="902"/>
                    </a:lnTo>
                    <a:lnTo>
                      <a:pt x="1698" y="900"/>
                    </a:lnTo>
                    <a:lnTo>
                      <a:pt x="1698" y="902"/>
                    </a:lnTo>
                    <a:lnTo>
                      <a:pt x="1698" y="905"/>
                    </a:lnTo>
                    <a:lnTo>
                      <a:pt x="1693" y="910"/>
                    </a:lnTo>
                    <a:lnTo>
                      <a:pt x="1691" y="914"/>
                    </a:lnTo>
                    <a:lnTo>
                      <a:pt x="1691" y="917"/>
                    </a:lnTo>
                    <a:lnTo>
                      <a:pt x="1691" y="920"/>
                    </a:lnTo>
                    <a:lnTo>
                      <a:pt x="1693" y="920"/>
                    </a:lnTo>
                    <a:lnTo>
                      <a:pt x="1693" y="917"/>
                    </a:lnTo>
                    <a:lnTo>
                      <a:pt x="1693" y="914"/>
                    </a:lnTo>
                    <a:lnTo>
                      <a:pt x="1696" y="910"/>
                    </a:lnTo>
                    <a:lnTo>
                      <a:pt x="1700" y="907"/>
                    </a:lnTo>
                    <a:lnTo>
                      <a:pt x="1705" y="904"/>
                    </a:lnTo>
                    <a:lnTo>
                      <a:pt x="1708" y="900"/>
                    </a:lnTo>
                    <a:lnTo>
                      <a:pt x="1710" y="902"/>
                    </a:lnTo>
                    <a:lnTo>
                      <a:pt x="1710" y="907"/>
                    </a:lnTo>
                    <a:lnTo>
                      <a:pt x="1706" y="909"/>
                    </a:lnTo>
                    <a:lnTo>
                      <a:pt x="1701" y="910"/>
                    </a:lnTo>
                    <a:lnTo>
                      <a:pt x="1701" y="914"/>
                    </a:lnTo>
                    <a:lnTo>
                      <a:pt x="1700" y="917"/>
                    </a:lnTo>
                    <a:lnTo>
                      <a:pt x="1701" y="919"/>
                    </a:lnTo>
                    <a:lnTo>
                      <a:pt x="1701" y="917"/>
                    </a:lnTo>
                    <a:lnTo>
                      <a:pt x="1705" y="919"/>
                    </a:lnTo>
                    <a:lnTo>
                      <a:pt x="1706" y="917"/>
                    </a:lnTo>
                    <a:lnTo>
                      <a:pt x="1713" y="915"/>
                    </a:lnTo>
                    <a:lnTo>
                      <a:pt x="1715" y="917"/>
                    </a:lnTo>
                    <a:lnTo>
                      <a:pt x="1715" y="922"/>
                    </a:lnTo>
                    <a:lnTo>
                      <a:pt x="1715" y="925"/>
                    </a:lnTo>
                    <a:lnTo>
                      <a:pt x="1711" y="927"/>
                    </a:lnTo>
                    <a:lnTo>
                      <a:pt x="1711" y="927"/>
                    </a:lnTo>
                    <a:lnTo>
                      <a:pt x="1715" y="929"/>
                    </a:lnTo>
                    <a:lnTo>
                      <a:pt x="1716" y="932"/>
                    </a:lnTo>
                    <a:lnTo>
                      <a:pt x="1713" y="932"/>
                    </a:lnTo>
                    <a:lnTo>
                      <a:pt x="1710" y="932"/>
                    </a:lnTo>
                    <a:lnTo>
                      <a:pt x="1713" y="933"/>
                    </a:lnTo>
                    <a:lnTo>
                      <a:pt x="1716" y="935"/>
                    </a:lnTo>
                    <a:lnTo>
                      <a:pt x="1708" y="937"/>
                    </a:lnTo>
                    <a:lnTo>
                      <a:pt x="1703" y="937"/>
                    </a:lnTo>
                    <a:lnTo>
                      <a:pt x="1705" y="938"/>
                    </a:lnTo>
                    <a:lnTo>
                      <a:pt x="1710" y="938"/>
                    </a:lnTo>
                    <a:lnTo>
                      <a:pt x="1716" y="940"/>
                    </a:lnTo>
                    <a:lnTo>
                      <a:pt x="1718" y="938"/>
                    </a:lnTo>
                    <a:lnTo>
                      <a:pt x="1723" y="937"/>
                    </a:lnTo>
                    <a:lnTo>
                      <a:pt x="1723" y="937"/>
                    </a:lnTo>
                    <a:lnTo>
                      <a:pt x="1720" y="942"/>
                    </a:lnTo>
                    <a:lnTo>
                      <a:pt x="1718" y="947"/>
                    </a:lnTo>
                    <a:lnTo>
                      <a:pt x="1723" y="942"/>
                    </a:lnTo>
                    <a:lnTo>
                      <a:pt x="1726" y="942"/>
                    </a:lnTo>
                    <a:lnTo>
                      <a:pt x="1728" y="938"/>
                    </a:lnTo>
                    <a:lnTo>
                      <a:pt x="1733" y="935"/>
                    </a:lnTo>
                    <a:lnTo>
                      <a:pt x="1736" y="937"/>
                    </a:lnTo>
                    <a:lnTo>
                      <a:pt x="1736" y="938"/>
                    </a:lnTo>
                    <a:lnTo>
                      <a:pt x="1733" y="942"/>
                    </a:lnTo>
                    <a:lnTo>
                      <a:pt x="1731" y="942"/>
                    </a:lnTo>
                    <a:lnTo>
                      <a:pt x="1730" y="945"/>
                    </a:lnTo>
                    <a:lnTo>
                      <a:pt x="1726" y="948"/>
                    </a:lnTo>
                    <a:lnTo>
                      <a:pt x="1721" y="950"/>
                    </a:lnTo>
                    <a:lnTo>
                      <a:pt x="1720" y="955"/>
                    </a:lnTo>
                    <a:lnTo>
                      <a:pt x="1720" y="957"/>
                    </a:lnTo>
                    <a:lnTo>
                      <a:pt x="1723" y="958"/>
                    </a:lnTo>
                    <a:lnTo>
                      <a:pt x="1726" y="955"/>
                    </a:lnTo>
                    <a:lnTo>
                      <a:pt x="1726" y="953"/>
                    </a:lnTo>
                    <a:lnTo>
                      <a:pt x="1731" y="947"/>
                    </a:lnTo>
                    <a:lnTo>
                      <a:pt x="1735" y="947"/>
                    </a:lnTo>
                    <a:lnTo>
                      <a:pt x="1735" y="948"/>
                    </a:lnTo>
                    <a:lnTo>
                      <a:pt x="1731" y="953"/>
                    </a:lnTo>
                    <a:lnTo>
                      <a:pt x="1731" y="958"/>
                    </a:lnTo>
                    <a:lnTo>
                      <a:pt x="1730" y="962"/>
                    </a:lnTo>
                    <a:lnTo>
                      <a:pt x="1731" y="960"/>
                    </a:lnTo>
                    <a:lnTo>
                      <a:pt x="1735" y="953"/>
                    </a:lnTo>
                    <a:lnTo>
                      <a:pt x="1735" y="952"/>
                    </a:lnTo>
                    <a:lnTo>
                      <a:pt x="1738" y="950"/>
                    </a:lnTo>
                    <a:lnTo>
                      <a:pt x="1738" y="952"/>
                    </a:lnTo>
                    <a:lnTo>
                      <a:pt x="1740" y="957"/>
                    </a:lnTo>
                    <a:lnTo>
                      <a:pt x="1741" y="960"/>
                    </a:lnTo>
                    <a:lnTo>
                      <a:pt x="1743" y="960"/>
                    </a:lnTo>
                    <a:lnTo>
                      <a:pt x="1743" y="955"/>
                    </a:lnTo>
                    <a:lnTo>
                      <a:pt x="1745" y="952"/>
                    </a:lnTo>
                    <a:lnTo>
                      <a:pt x="1750" y="948"/>
                    </a:lnTo>
                    <a:lnTo>
                      <a:pt x="1751" y="950"/>
                    </a:lnTo>
                    <a:lnTo>
                      <a:pt x="1750" y="953"/>
                    </a:lnTo>
                    <a:lnTo>
                      <a:pt x="1751" y="953"/>
                    </a:lnTo>
                    <a:lnTo>
                      <a:pt x="1755" y="953"/>
                    </a:lnTo>
                    <a:lnTo>
                      <a:pt x="1756" y="957"/>
                    </a:lnTo>
                    <a:lnTo>
                      <a:pt x="1755" y="960"/>
                    </a:lnTo>
                    <a:lnTo>
                      <a:pt x="1760" y="960"/>
                    </a:lnTo>
                    <a:lnTo>
                      <a:pt x="1761" y="962"/>
                    </a:lnTo>
                    <a:lnTo>
                      <a:pt x="1761" y="965"/>
                    </a:lnTo>
                    <a:lnTo>
                      <a:pt x="1765" y="967"/>
                    </a:lnTo>
                    <a:lnTo>
                      <a:pt x="1765" y="970"/>
                    </a:lnTo>
                    <a:lnTo>
                      <a:pt x="1763" y="972"/>
                    </a:lnTo>
                    <a:lnTo>
                      <a:pt x="1761" y="972"/>
                    </a:lnTo>
                    <a:lnTo>
                      <a:pt x="1756" y="972"/>
                    </a:lnTo>
                    <a:lnTo>
                      <a:pt x="1756" y="970"/>
                    </a:lnTo>
                    <a:lnTo>
                      <a:pt x="1755" y="967"/>
                    </a:lnTo>
                    <a:lnTo>
                      <a:pt x="1751" y="965"/>
                    </a:lnTo>
                    <a:lnTo>
                      <a:pt x="1750" y="965"/>
                    </a:lnTo>
                    <a:lnTo>
                      <a:pt x="1748" y="967"/>
                    </a:lnTo>
                    <a:lnTo>
                      <a:pt x="1746" y="970"/>
                    </a:lnTo>
                    <a:lnTo>
                      <a:pt x="1750" y="968"/>
                    </a:lnTo>
                    <a:lnTo>
                      <a:pt x="1751" y="968"/>
                    </a:lnTo>
                    <a:lnTo>
                      <a:pt x="1753" y="970"/>
                    </a:lnTo>
                    <a:lnTo>
                      <a:pt x="1751" y="972"/>
                    </a:lnTo>
                    <a:lnTo>
                      <a:pt x="1753" y="972"/>
                    </a:lnTo>
                    <a:lnTo>
                      <a:pt x="1755" y="975"/>
                    </a:lnTo>
                    <a:lnTo>
                      <a:pt x="1753" y="975"/>
                    </a:lnTo>
                    <a:lnTo>
                      <a:pt x="1750" y="975"/>
                    </a:lnTo>
                    <a:lnTo>
                      <a:pt x="1746" y="977"/>
                    </a:lnTo>
                    <a:lnTo>
                      <a:pt x="1748" y="977"/>
                    </a:lnTo>
                    <a:lnTo>
                      <a:pt x="1753" y="977"/>
                    </a:lnTo>
                    <a:lnTo>
                      <a:pt x="1756" y="977"/>
                    </a:lnTo>
                    <a:lnTo>
                      <a:pt x="1756" y="978"/>
                    </a:lnTo>
                    <a:lnTo>
                      <a:pt x="1755" y="982"/>
                    </a:lnTo>
                    <a:lnTo>
                      <a:pt x="1750" y="982"/>
                    </a:lnTo>
                    <a:lnTo>
                      <a:pt x="1746" y="982"/>
                    </a:lnTo>
                    <a:lnTo>
                      <a:pt x="1743" y="982"/>
                    </a:lnTo>
                    <a:lnTo>
                      <a:pt x="1738" y="982"/>
                    </a:lnTo>
                    <a:lnTo>
                      <a:pt x="1740" y="978"/>
                    </a:lnTo>
                    <a:lnTo>
                      <a:pt x="1740" y="977"/>
                    </a:lnTo>
                    <a:lnTo>
                      <a:pt x="1736" y="975"/>
                    </a:lnTo>
                    <a:lnTo>
                      <a:pt x="1735" y="973"/>
                    </a:lnTo>
                    <a:lnTo>
                      <a:pt x="1733" y="973"/>
                    </a:lnTo>
                    <a:lnTo>
                      <a:pt x="1733" y="975"/>
                    </a:lnTo>
                    <a:lnTo>
                      <a:pt x="1735" y="977"/>
                    </a:lnTo>
                    <a:lnTo>
                      <a:pt x="1736" y="980"/>
                    </a:lnTo>
                    <a:lnTo>
                      <a:pt x="1736" y="982"/>
                    </a:lnTo>
                    <a:lnTo>
                      <a:pt x="1733" y="983"/>
                    </a:lnTo>
                    <a:lnTo>
                      <a:pt x="1730" y="980"/>
                    </a:lnTo>
                    <a:lnTo>
                      <a:pt x="1728" y="978"/>
                    </a:lnTo>
                    <a:lnTo>
                      <a:pt x="1728" y="982"/>
                    </a:lnTo>
                    <a:lnTo>
                      <a:pt x="1730" y="985"/>
                    </a:lnTo>
                    <a:lnTo>
                      <a:pt x="1735" y="985"/>
                    </a:lnTo>
                    <a:lnTo>
                      <a:pt x="1738" y="987"/>
                    </a:lnTo>
                    <a:lnTo>
                      <a:pt x="1740" y="987"/>
                    </a:lnTo>
                    <a:lnTo>
                      <a:pt x="1741" y="990"/>
                    </a:lnTo>
                    <a:lnTo>
                      <a:pt x="1740" y="993"/>
                    </a:lnTo>
                    <a:lnTo>
                      <a:pt x="1733" y="993"/>
                    </a:lnTo>
                    <a:lnTo>
                      <a:pt x="1731" y="990"/>
                    </a:lnTo>
                    <a:lnTo>
                      <a:pt x="1726" y="987"/>
                    </a:lnTo>
                    <a:lnTo>
                      <a:pt x="1725" y="985"/>
                    </a:lnTo>
                    <a:lnTo>
                      <a:pt x="1723" y="985"/>
                    </a:lnTo>
                    <a:lnTo>
                      <a:pt x="1725" y="987"/>
                    </a:lnTo>
                    <a:lnTo>
                      <a:pt x="1730" y="990"/>
                    </a:lnTo>
                    <a:lnTo>
                      <a:pt x="1731" y="993"/>
                    </a:lnTo>
                    <a:lnTo>
                      <a:pt x="1731" y="998"/>
                    </a:lnTo>
                    <a:lnTo>
                      <a:pt x="1730" y="1002"/>
                    </a:lnTo>
                    <a:lnTo>
                      <a:pt x="1726" y="1000"/>
                    </a:lnTo>
                    <a:lnTo>
                      <a:pt x="1726" y="998"/>
                    </a:lnTo>
                    <a:lnTo>
                      <a:pt x="1723" y="995"/>
                    </a:lnTo>
                    <a:lnTo>
                      <a:pt x="1720" y="995"/>
                    </a:lnTo>
                    <a:lnTo>
                      <a:pt x="1720" y="997"/>
                    </a:lnTo>
                    <a:lnTo>
                      <a:pt x="1721" y="997"/>
                    </a:lnTo>
                    <a:lnTo>
                      <a:pt x="1721" y="1002"/>
                    </a:lnTo>
                    <a:lnTo>
                      <a:pt x="1721" y="1007"/>
                    </a:lnTo>
                    <a:lnTo>
                      <a:pt x="1720" y="1007"/>
                    </a:lnTo>
                    <a:lnTo>
                      <a:pt x="1718" y="1007"/>
                    </a:lnTo>
                    <a:lnTo>
                      <a:pt x="1716" y="1005"/>
                    </a:lnTo>
                    <a:lnTo>
                      <a:pt x="1716" y="1002"/>
                    </a:lnTo>
                    <a:lnTo>
                      <a:pt x="1715" y="1002"/>
                    </a:lnTo>
                    <a:lnTo>
                      <a:pt x="1715" y="1005"/>
                    </a:lnTo>
                    <a:lnTo>
                      <a:pt x="1711" y="1005"/>
                    </a:lnTo>
                    <a:lnTo>
                      <a:pt x="1710" y="1005"/>
                    </a:lnTo>
                    <a:lnTo>
                      <a:pt x="1710" y="1002"/>
                    </a:lnTo>
                    <a:lnTo>
                      <a:pt x="1708" y="998"/>
                    </a:lnTo>
                    <a:lnTo>
                      <a:pt x="1708" y="995"/>
                    </a:lnTo>
                    <a:lnTo>
                      <a:pt x="1706" y="993"/>
                    </a:lnTo>
                    <a:lnTo>
                      <a:pt x="1706" y="997"/>
                    </a:lnTo>
                    <a:lnTo>
                      <a:pt x="1706" y="1002"/>
                    </a:lnTo>
                    <a:lnTo>
                      <a:pt x="1705" y="1003"/>
                    </a:lnTo>
                    <a:lnTo>
                      <a:pt x="1701" y="1003"/>
                    </a:lnTo>
                    <a:lnTo>
                      <a:pt x="1701" y="1005"/>
                    </a:lnTo>
                    <a:lnTo>
                      <a:pt x="1705" y="1005"/>
                    </a:lnTo>
                    <a:lnTo>
                      <a:pt x="1705" y="1007"/>
                    </a:lnTo>
                    <a:lnTo>
                      <a:pt x="1703" y="1010"/>
                    </a:lnTo>
                    <a:lnTo>
                      <a:pt x="1700" y="1008"/>
                    </a:lnTo>
                    <a:lnTo>
                      <a:pt x="1700" y="1008"/>
                    </a:lnTo>
                    <a:lnTo>
                      <a:pt x="1698" y="1010"/>
                    </a:lnTo>
                    <a:lnTo>
                      <a:pt x="1701" y="1012"/>
                    </a:lnTo>
                    <a:lnTo>
                      <a:pt x="1703" y="1012"/>
                    </a:lnTo>
                    <a:lnTo>
                      <a:pt x="1705" y="1013"/>
                    </a:lnTo>
                    <a:lnTo>
                      <a:pt x="1703" y="1015"/>
                    </a:lnTo>
                    <a:lnTo>
                      <a:pt x="1701" y="1017"/>
                    </a:lnTo>
                    <a:lnTo>
                      <a:pt x="1701" y="1018"/>
                    </a:lnTo>
                    <a:lnTo>
                      <a:pt x="1703" y="1022"/>
                    </a:lnTo>
                    <a:lnTo>
                      <a:pt x="1703" y="1023"/>
                    </a:lnTo>
                    <a:lnTo>
                      <a:pt x="1701" y="1023"/>
                    </a:lnTo>
                    <a:lnTo>
                      <a:pt x="1700" y="1022"/>
                    </a:lnTo>
                    <a:lnTo>
                      <a:pt x="1698" y="1023"/>
                    </a:lnTo>
                    <a:lnTo>
                      <a:pt x="1701" y="1025"/>
                    </a:lnTo>
                    <a:lnTo>
                      <a:pt x="1701" y="1028"/>
                    </a:lnTo>
                    <a:lnTo>
                      <a:pt x="1701" y="1031"/>
                    </a:lnTo>
                    <a:lnTo>
                      <a:pt x="1696" y="1033"/>
                    </a:lnTo>
                    <a:lnTo>
                      <a:pt x="1695" y="1035"/>
                    </a:lnTo>
                    <a:lnTo>
                      <a:pt x="1693" y="1033"/>
                    </a:lnTo>
                    <a:lnTo>
                      <a:pt x="1693" y="1031"/>
                    </a:lnTo>
                    <a:lnTo>
                      <a:pt x="1691" y="1031"/>
                    </a:lnTo>
                    <a:lnTo>
                      <a:pt x="1691" y="1030"/>
                    </a:lnTo>
                    <a:lnTo>
                      <a:pt x="1690" y="1028"/>
                    </a:lnTo>
                    <a:lnTo>
                      <a:pt x="1690" y="1027"/>
                    </a:lnTo>
                    <a:lnTo>
                      <a:pt x="1691" y="1025"/>
                    </a:lnTo>
                    <a:lnTo>
                      <a:pt x="1691" y="1023"/>
                    </a:lnTo>
                    <a:lnTo>
                      <a:pt x="1690" y="1023"/>
                    </a:lnTo>
                    <a:lnTo>
                      <a:pt x="1686" y="1025"/>
                    </a:lnTo>
                    <a:lnTo>
                      <a:pt x="1685" y="1027"/>
                    </a:lnTo>
                    <a:lnTo>
                      <a:pt x="1683" y="1027"/>
                    </a:lnTo>
                    <a:lnTo>
                      <a:pt x="1682" y="1025"/>
                    </a:lnTo>
                    <a:lnTo>
                      <a:pt x="1683" y="1022"/>
                    </a:lnTo>
                    <a:lnTo>
                      <a:pt x="1682" y="1020"/>
                    </a:lnTo>
                    <a:lnTo>
                      <a:pt x="1682" y="1018"/>
                    </a:lnTo>
                    <a:lnTo>
                      <a:pt x="1683" y="1017"/>
                    </a:lnTo>
                    <a:lnTo>
                      <a:pt x="1683" y="1015"/>
                    </a:lnTo>
                    <a:lnTo>
                      <a:pt x="1683" y="1013"/>
                    </a:lnTo>
                    <a:lnTo>
                      <a:pt x="1683" y="1013"/>
                    </a:lnTo>
                    <a:lnTo>
                      <a:pt x="1680" y="1015"/>
                    </a:lnTo>
                    <a:lnTo>
                      <a:pt x="1678" y="1020"/>
                    </a:lnTo>
                    <a:lnTo>
                      <a:pt x="1677" y="1023"/>
                    </a:lnTo>
                    <a:lnTo>
                      <a:pt x="1675" y="1022"/>
                    </a:lnTo>
                    <a:lnTo>
                      <a:pt x="1675" y="1018"/>
                    </a:lnTo>
                    <a:lnTo>
                      <a:pt x="1673" y="1017"/>
                    </a:lnTo>
                    <a:lnTo>
                      <a:pt x="1672" y="1013"/>
                    </a:lnTo>
                    <a:lnTo>
                      <a:pt x="1673" y="1012"/>
                    </a:lnTo>
                    <a:lnTo>
                      <a:pt x="1678" y="1010"/>
                    </a:lnTo>
                    <a:lnTo>
                      <a:pt x="1678" y="1010"/>
                    </a:lnTo>
                    <a:lnTo>
                      <a:pt x="1680" y="1008"/>
                    </a:lnTo>
                    <a:lnTo>
                      <a:pt x="1680" y="1008"/>
                    </a:lnTo>
                    <a:lnTo>
                      <a:pt x="1677" y="1007"/>
                    </a:lnTo>
                    <a:lnTo>
                      <a:pt x="1673" y="1008"/>
                    </a:lnTo>
                    <a:lnTo>
                      <a:pt x="1670" y="1007"/>
                    </a:lnTo>
                    <a:lnTo>
                      <a:pt x="1670" y="1007"/>
                    </a:lnTo>
                    <a:lnTo>
                      <a:pt x="1670" y="1003"/>
                    </a:lnTo>
                    <a:lnTo>
                      <a:pt x="1673" y="1003"/>
                    </a:lnTo>
                    <a:lnTo>
                      <a:pt x="1677" y="1000"/>
                    </a:lnTo>
                    <a:lnTo>
                      <a:pt x="1675" y="1000"/>
                    </a:lnTo>
                    <a:lnTo>
                      <a:pt x="1672" y="1002"/>
                    </a:lnTo>
                    <a:lnTo>
                      <a:pt x="1670" y="1000"/>
                    </a:lnTo>
                    <a:lnTo>
                      <a:pt x="1670" y="998"/>
                    </a:lnTo>
                    <a:lnTo>
                      <a:pt x="1672" y="997"/>
                    </a:lnTo>
                    <a:lnTo>
                      <a:pt x="1675" y="997"/>
                    </a:lnTo>
                    <a:lnTo>
                      <a:pt x="1678" y="995"/>
                    </a:lnTo>
                    <a:lnTo>
                      <a:pt x="1677" y="993"/>
                    </a:lnTo>
                    <a:lnTo>
                      <a:pt x="1672" y="995"/>
                    </a:lnTo>
                    <a:lnTo>
                      <a:pt x="1670" y="995"/>
                    </a:lnTo>
                    <a:lnTo>
                      <a:pt x="1668" y="995"/>
                    </a:lnTo>
                    <a:lnTo>
                      <a:pt x="1668" y="993"/>
                    </a:lnTo>
                    <a:lnTo>
                      <a:pt x="1672" y="988"/>
                    </a:lnTo>
                    <a:lnTo>
                      <a:pt x="1675" y="987"/>
                    </a:lnTo>
                    <a:lnTo>
                      <a:pt x="1680" y="987"/>
                    </a:lnTo>
                    <a:lnTo>
                      <a:pt x="1683" y="983"/>
                    </a:lnTo>
                    <a:lnTo>
                      <a:pt x="1686" y="982"/>
                    </a:lnTo>
                    <a:lnTo>
                      <a:pt x="1688" y="978"/>
                    </a:lnTo>
                    <a:lnTo>
                      <a:pt x="1691" y="975"/>
                    </a:lnTo>
                    <a:lnTo>
                      <a:pt x="1693" y="973"/>
                    </a:lnTo>
                    <a:lnTo>
                      <a:pt x="1693" y="972"/>
                    </a:lnTo>
                    <a:lnTo>
                      <a:pt x="1691" y="973"/>
                    </a:lnTo>
                    <a:lnTo>
                      <a:pt x="1686" y="975"/>
                    </a:lnTo>
                    <a:lnTo>
                      <a:pt x="1685" y="977"/>
                    </a:lnTo>
                    <a:lnTo>
                      <a:pt x="1683" y="980"/>
                    </a:lnTo>
                    <a:lnTo>
                      <a:pt x="1677" y="983"/>
                    </a:lnTo>
                    <a:lnTo>
                      <a:pt x="1673" y="982"/>
                    </a:lnTo>
                    <a:lnTo>
                      <a:pt x="1668" y="987"/>
                    </a:lnTo>
                    <a:lnTo>
                      <a:pt x="1663" y="987"/>
                    </a:lnTo>
                    <a:lnTo>
                      <a:pt x="1660" y="987"/>
                    </a:lnTo>
                    <a:lnTo>
                      <a:pt x="1660" y="985"/>
                    </a:lnTo>
                    <a:lnTo>
                      <a:pt x="1667" y="978"/>
                    </a:lnTo>
                    <a:lnTo>
                      <a:pt x="1672" y="975"/>
                    </a:lnTo>
                    <a:lnTo>
                      <a:pt x="1673" y="973"/>
                    </a:lnTo>
                    <a:lnTo>
                      <a:pt x="1675" y="972"/>
                    </a:lnTo>
                    <a:lnTo>
                      <a:pt x="1675" y="968"/>
                    </a:lnTo>
                    <a:lnTo>
                      <a:pt x="1672" y="973"/>
                    </a:lnTo>
                    <a:lnTo>
                      <a:pt x="1662" y="978"/>
                    </a:lnTo>
                    <a:lnTo>
                      <a:pt x="1658" y="980"/>
                    </a:lnTo>
                    <a:lnTo>
                      <a:pt x="1657" y="980"/>
                    </a:lnTo>
                    <a:lnTo>
                      <a:pt x="1655" y="978"/>
                    </a:lnTo>
                    <a:lnTo>
                      <a:pt x="1657" y="975"/>
                    </a:lnTo>
                    <a:lnTo>
                      <a:pt x="1655" y="973"/>
                    </a:lnTo>
                    <a:lnTo>
                      <a:pt x="1652" y="973"/>
                    </a:lnTo>
                    <a:lnTo>
                      <a:pt x="1650" y="973"/>
                    </a:lnTo>
                    <a:lnTo>
                      <a:pt x="1652" y="972"/>
                    </a:lnTo>
                    <a:lnTo>
                      <a:pt x="1653" y="970"/>
                    </a:lnTo>
                    <a:lnTo>
                      <a:pt x="1653" y="968"/>
                    </a:lnTo>
                    <a:lnTo>
                      <a:pt x="1652" y="967"/>
                    </a:lnTo>
                    <a:lnTo>
                      <a:pt x="1650" y="967"/>
                    </a:lnTo>
                    <a:lnTo>
                      <a:pt x="1648" y="967"/>
                    </a:lnTo>
                    <a:lnTo>
                      <a:pt x="1650" y="962"/>
                    </a:lnTo>
                    <a:lnTo>
                      <a:pt x="1652" y="962"/>
                    </a:lnTo>
                    <a:lnTo>
                      <a:pt x="1652" y="958"/>
                    </a:lnTo>
                    <a:lnTo>
                      <a:pt x="1648" y="957"/>
                    </a:lnTo>
                    <a:lnTo>
                      <a:pt x="1647" y="955"/>
                    </a:lnTo>
                    <a:lnTo>
                      <a:pt x="1647" y="955"/>
                    </a:lnTo>
                    <a:lnTo>
                      <a:pt x="1645" y="958"/>
                    </a:lnTo>
                    <a:lnTo>
                      <a:pt x="1647" y="960"/>
                    </a:lnTo>
                    <a:lnTo>
                      <a:pt x="1643" y="962"/>
                    </a:lnTo>
                    <a:lnTo>
                      <a:pt x="1640" y="960"/>
                    </a:lnTo>
                    <a:lnTo>
                      <a:pt x="1638" y="958"/>
                    </a:lnTo>
                    <a:lnTo>
                      <a:pt x="1633" y="958"/>
                    </a:lnTo>
                    <a:lnTo>
                      <a:pt x="1638" y="960"/>
                    </a:lnTo>
                    <a:lnTo>
                      <a:pt x="1642" y="965"/>
                    </a:lnTo>
                    <a:lnTo>
                      <a:pt x="1642" y="968"/>
                    </a:lnTo>
                    <a:lnTo>
                      <a:pt x="1638" y="967"/>
                    </a:lnTo>
                    <a:lnTo>
                      <a:pt x="1638" y="968"/>
                    </a:lnTo>
                    <a:lnTo>
                      <a:pt x="1638" y="970"/>
                    </a:lnTo>
                    <a:lnTo>
                      <a:pt x="1635" y="970"/>
                    </a:lnTo>
                    <a:lnTo>
                      <a:pt x="1633" y="968"/>
                    </a:lnTo>
                    <a:lnTo>
                      <a:pt x="1632" y="963"/>
                    </a:lnTo>
                    <a:lnTo>
                      <a:pt x="1630" y="962"/>
                    </a:lnTo>
                    <a:lnTo>
                      <a:pt x="1628" y="963"/>
                    </a:lnTo>
                    <a:lnTo>
                      <a:pt x="1632" y="965"/>
                    </a:lnTo>
                    <a:lnTo>
                      <a:pt x="1632" y="968"/>
                    </a:lnTo>
                    <a:lnTo>
                      <a:pt x="1630" y="972"/>
                    </a:lnTo>
                    <a:lnTo>
                      <a:pt x="1633" y="972"/>
                    </a:lnTo>
                    <a:lnTo>
                      <a:pt x="1637" y="975"/>
                    </a:lnTo>
                    <a:lnTo>
                      <a:pt x="1638" y="980"/>
                    </a:lnTo>
                    <a:lnTo>
                      <a:pt x="1637" y="982"/>
                    </a:lnTo>
                    <a:lnTo>
                      <a:pt x="1638" y="983"/>
                    </a:lnTo>
                    <a:lnTo>
                      <a:pt x="1638" y="985"/>
                    </a:lnTo>
                    <a:lnTo>
                      <a:pt x="1637" y="985"/>
                    </a:lnTo>
                    <a:lnTo>
                      <a:pt x="1632" y="985"/>
                    </a:lnTo>
                    <a:lnTo>
                      <a:pt x="1628" y="982"/>
                    </a:lnTo>
                    <a:lnTo>
                      <a:pt x="1628" y="987"/>
                    </a:lnTo>
                    <a:lnTo>
                      <a:pt x="1627" y="987"/>
                    </a:lnTo>
                    <a:lnTo>
                      <a:pt x="1622" y="982"/>
                    </a:lnTo>
                    <a:lnTo>
                      <a:pt x="1622" y="978"/>
                    </a:lnTo>
                    <a:lnTo>
                      <a:pt x="1622" y="977"/>
                    </a:lnTo>
                    <a:lnTo>
                      <a:pt x="1622" y="973"/>
                    </a:lnTo>
                    <a:lnTo>
                      <a:pt x="1618" y="972"/>
                    </a:lnTo>
                    <a:lnTo>
                      <a:pt x="1613" y="972"/>
                    </a:lnTo>
                    <a:lnTo>
                      <a:pt x="1613" y="970"/>
                    </a:lnTo>
                    <a:lnTo>
                      <a:pt x="1612" y="967"/>
                    </a:lnTo>
                    <a:lnTo>
                      <a:pt x="1608" y="968"/>
                    </a:lnTo>
                    <a:lnTo>
                      <a:pt x="1605" y="968"/>
                    </a:lnTo>
                    <a:lnTo>
                      <a:pt x="1600" y="968"/>
                    </a:lnTo>
                    <a:lnTo>
                      <a:pt x="1602" y="970"/>
                    </a:lnTo>
                    <a:lnTo>
                      <a:pt x="1607" y="972"/>
                    </a:lnTo>
                    <a:lnTo>
                      <a:pt x="1612" y="973"/>
                    </a:lnTo>
                    <a:lnTo>
                      <a:pt x="1617" y="973"/>
                    </a:lnTo>
                    <a:lnTo>
                      <a:pt x="1617" y="978"/>
                    </a:lnTo>
                    <a:lnTo>
                      <a:pt x="1613" y="982"/>
                    </a:lnTo>
                    <a:lnTo>
                      <a:pt x="1613" y="983"/>
                    </a:lnTo>
                    <a:lnTo>
                      <a:pt x="1617" y="983"/>
                    </a:lnTo>
                    <a:lnTo>
                      <a:pt x="1618" y="985"/>
                    </a:lnTo>
                    <a:lnTo>
                      <a:pt x="1617" y="988"/>
                    </a:lnTo>
                    <a:lnTo>
                      <a:pt x="1618" y="988"/>
                    </a:lnTo>
                    <a:lnTo>
                      <a:pt x="1622" y="988"/>
                    </a:lnTo>
                    <a:lnTo>
                      <a:pt x="1622" y="990"/>
                    </a:lnTo>
                    <a:lnTo>
                      <a:pt x="1620" y="993"/>
                    </a:lnTo>
                    <a:lnTo>
                      <a:pt x="1613" y="998"/>
                    </a:lnTo>
                    <a:lnTo>
                      <a:pt x="1610" y="1002"/>
                    </a:lnTo>
                    <a:lnTo>
                      <a:pt x="1618" y="1000"/>
                    </a:lnTo>
                    <a:lnTo>
                      <a:pt x="1620" y="997"/>
                    </a:lnTo>
                    <a:lnTo>
                      <a:pt x="1622" y="995"/>
                    </a:lnTo>
                    <a:lnTo>
                      <a:pt x="1628" y="995"/>
                    </a:lnTo>
                    <a:lnTo>
                      <a:pt x="1630" y="998"/>
                    </a:lnTo>
                    <a:lnTo>
                      <a:pt x="1630" y="998"/>
                    </a:lnTo>
                    <a:lnTo>
                      <a:pt x="1627" y="1002"/>
                    </a:lnTo>
                    <a:lnTo>
                      <a:pt x="1623" y="1003"/>
                    </a:lnTo>
                    <a:lnTo>
                      <a:pt x="1625" y="1005"/>
                    </a:lnTo>
                    <a:lnTo>
                      <a:pt x="1630" y="1005"/>
                    </a:lnTo>
                    <a:lnTo>
                      <a:pt x="1632" y="1008"/>
                    </a:lnTo>
                    <a:lnTo>
                      <a:pt x="1630" y="1008"/>
                    </a:lnTo>
                    <a:lnTo>
                      <a:pt x="1625" y="1010"/>
                    </a:lnTo>
                    <a:lnTo>
                      <a:pt x="1625" y="1012"/>
                    </a:lnTo>
                    <a:lnTo>
                      <a:pt x="1627" y="1012"/>
                    </a:lnTo>
                    <a:lnTo>
                      <a:pt x="1627" y="1015"/>
                    </a:lnTo>
                    <a:lnTo>
                      <a:pt x="1627" y="1015"/>
                    </a:lnTo>
                    <a:lnTo>
                      <a:pt x="1627" y="1017"/>
                    </a:lnTo>
                    <a:lnTo>
                      <a:pt x="1628" y="1017"/>
                    </a:lnTo>
                    <a:lnTo>
                      <a:pt x="1628" y="1020"/>
                    </a:lnTo>
                    <a:lnTo>
                      <a:pt x="1630" y="1020"/>
                    </a:lnTo>
                    <a:lnTo>
                      <a:pt x="1632" y="1023"/>
                    </a:lnTo>
                    <a:lnTo>
                      <a:pt x="1632" y="1028"/>
                    </a:lnTo>
                    <a:lnTo>
                      <a:pt x="1633" y="1030"/>
                    </a:lnTo>
                    <a:lnTo>
                      <a:pt x="1633" y="1027"/>
                    </a:lnTo>
                    <a:lnTo>
                      <a:pt x="1635" y="1023"/>
                    </a:lnTo>
                    <a:lnTo>
                      <a:pt x="1637" y="1022"/>
                    </a:lnTo>
                    <a:lnTo>
                      <a:pt x="1640" y="1023"/>
                    </a:lnTo>
                    <a:lnTo>
                      <a:pt x="1640" y="1028"/>
                    </a:lnTo>
                    <a:lnTo>
                      <a:pt x="1642" y="1030"/>
                    </a:lnTo>
                    <a:lnTo>
                      <a:pt x="1642" y="1031"/>
                    </a:lnTo>
                    <a:lnTo>
                      <a:pt x="1637" y="1033"/>
                    </a:lnTo>
                    <a:lnTo>
                      <a:pt x="1638" y="1035"/>
                    </a:lnTo>
                    <a:lnTo>
                      <a:pt x="1643" y="1035"/>
                    </a:lnTo>
                    <a:lnTo>
                      <a:pt x="1645" y="1033"/>
                    </a:lnTo>
                    <a:lnTo>
                      <a:pt x="1645" y="1036"/>
                    </a:lnTo>
                    <a:lnTo>
                      <a:pt x="1648" y="1033"/>
                    </a:lnTo>
                    <a:lnTo>
                      <a:pt x="1648" y="1031"/>
                    </a:lnTo>
                    <a:lnTo>
                      <a:pt x="1650" y="1031"/>
                    </a:lnTo>
                    <a:lnTo>
                      <a:pt x="1653" y="1035"/>
                    </a:lnTo>
                    <a:lnTo>
                      <a:pt x="1652" y="1038"/>
                    </a:lnTo>
                    <a:lnTo>
                      <a:pt x="1648" y="1041"/>
                    </a:lnTo>
                    <a:lnTo>
                      <a:pt x="1648" y="1043"/>
                    </a:lnTo>
                    <a:lnTo>
                      <a:pt x="1647" y="1045"/>
                    </a:lnTo>
                    <a:lnTo>
                      <a:pt x="1650" y="1046"/>
                    </a:lnTo>
                    <a:lnTo>
                      <a:pt x="1655" y="1046"/>
                    </a:lnTo>
                    <a:lnTo>
                      <a:pt x="1658" y="1045"/>
                    </a:lnTo>
                    <a:lnTo>
                      <a:pt x="1660" y="1046"/>
                    </a:lnTo>
                    <a:lnTo>
                      <a:pt x="1657" y="1050"/>
                    </a:lnTo>
                    <a:lnTo>
                      <a:pt x="1655" y="1051"/>
                    </a:lnTo>
                    <a:lnTo>
                      <a:pt x="1650" y="1051"/>
                    </a:lnTo>
                    <a:lnTo>
                      <a:pt x="1653" y="1055"/>
                    </a:lnTo>
                    <a:lnTo>
                      <a:pt x="1655" y="1060"/>
                    </a:lnTo>
                    <a:lnTo>
                      <a:pt x="1655" y="1063"/>
                    </a:lnTo>
                    <a:lnTo>
                      <a:pt x="1657" y="1063"/>
                    </a:lnTo>
                    <a:lnTo>
                      <a:pt x="1658" y="1068"/>
                    </a:lnTo>
                    <a:lnTo>
                      <a:pt x="1663" y="1076"/>
                    </a:lnTo>
                    <a:lnTo>
                      <a:pt x="1665" y="1076"/>
                    </a:lnTo>
                    <a:lnTo>
                      <a:pt x="1662" y="1078"/>
                    </a:lnTo>
                    <a:lnTo>
                      <a:pt x="1662" y="1085"/>
                    </a:lnTo>
                    <a:lnTo>
                      <a:pt x="1658" y="1090"/>
                    </a:lnTo>
                    <a:lnTo>
                      <a:pt x="1660" y="1093"/>
                    </a:lnTo>
                    <a:lnTo>
                      <a:pt x="1658" y="1095"/>
                    </a:lnTo>
                    <a:lnTo>
                      <a:pt x="1652" y="1088"/>
                    </a:lnTo>
                    <a:lnTo>
                      <a:pt x="1650" y="1083"/>
                    </a:lnTo>
                    <a:lnTo>
                      <a:pt x="1652" y="1080"/>
                    </a:lnTo>
                    <a:lnTo>
                      <a:pt x="1650" y="1073"/>
                    </a:lnTo>
                    <a:lnTo>
                      <a:pt x="1650" y="1078"/>
                    </a:lnTo>
                    <a:lnTo>
                      <a:pt x="1648" y="1085"/>
                    </a:lnTo>
                    <a:lnTo>
                      <a:pt x="1652" y="1093"/>
                    </a:lnTo>
                    <a:lnTo>
                      <a:pt x="1652" y="1100"/>
                    </a:lnTo>
                    <a:lnTo>
                      <a:pt x="1650" y="1103"/>
                    </a:lnTo>
                    <a:lnTo>
                      <a:pt x="1652" y="1106"/>
                    </a:lnTo>
                    <a:lnTo>
                      <a:pt x="1650" y="1108"/>
                    </a:lnTo>
                    <a:lnTo>
                      <a:pt x="1647" y="1108"/>
                    </a:lnTo>
                    <a:lnTo>
                      <a:pt x="1645" y="1105"/>
                    </a:lnTo>
                    <a:lnTo>
                      <a:pt x="1640" y="1105"/>
                    </a:lnTo>
                    <a:lnTo>
                      <a:pt x="1643" y="1111"/>
                    </a:lnTo>
                    <a:lnTo>
                      <a:pt x="1643" y="1118"/>
                    </a:lnTo>
                    <a:lnTo>
                      <a:pt x="1643" y="1118"/>
                    </a:lnTo>
                    <a:lnTo>
                      <a:pt x="1643" y="1121"/>
                    </a:lnTo>
                    <a:lnTo>
                      <a:pt x="1640" y="1121"/>
                    </a:lnTo>
                    <a:lnTo>
                      <a:pt x="1637" y="1118"/>
                    </a:lnTo>
                    <a:lnTo>
                      <a:pt x="1635" y="1111"/>
                    </a:lnTo>
                    <a:lnTo>
                      <a:pt x="1637" y="1110"/>
                    </a:lnTo>
                    <a:lnTo>
                      <a:pt x="1637" y="1105"/>
                    </a:lnTo>
                    <a:lnTo>
                      <a:pt x="1635" y="1108"/>
                    </a:lnTo>
                    <a:lnTo>
                      <a:pt x="1632" y="1108"/>
                    </a:lnTo>
                    <a:lnTo>
                      <a:pt x="1630" y="1105"/>
                    </a:lnTo>
                    <a:lnTo>
                      <a:pt x="1630" y="1100"/>
                    </a:lnTo>
                    <a:lnTo>
                      <a:pt x="1627" y="1101"/>
                    </a:lnTo>
                    <a:lnTo>
                      <a:pt x="1627" y="1103"/>
                    </a:lnTo>
                    <a:lnTo>
                      <a:pt x="1625" y="1103"/>
                    </a:lnTo>
                    <a:lnTo>
                      <a:pt x="1625" y="1100"/>
                    </a:lnTo>
                    <a:lnTo>
                      <a:pt x="1623" y="1096"/>
                    </a:lnTo>
                    <a:lnTo>
                      <a:pt x="1622" y="1095"/>
                    </a:lnTo>
                    <a:lnTo>
                      <a:pt x="1622" y="1096"/>
                    </a:lnTo>
                    <a:lnTo>
                      <a:pt x="1623" y="1098"/>
                    </a:lnTo>
                    <a:lnTo>
                      <a:pt x="1622" y="1101"/>
                    </a:lnTo>
                    <a:lnTo>
                      <a:pt x="1618" y="1100"/>
                    </a:lnTo>
                    <a:lnTo>
                      <a:pt x="1617" y="1098"/>
                    </a:lnTo>
                    <a:lnTo>
                      <a:pt x="1615" y="1095"/>
                    </a:lnTo>
                    <a:lnTo>
                      <a:pt x="1617" y="1091"/>
                    </a:lnTo>
                    <a:lnTo>
                      <a:pt x="1613" y="1085"/>
                    </a:lnTo>
                    <a:lnTo>
                      <a:pt x="1613" y="1083"/>
                    </a:lnTo>
                    <a:lnTo>
                      <a:pt x="1612" y="1086"/>
                    </a:lnTo>
                    <a:lnTo>
                      <a:pt x="1613" y="1093"/>
                    </a:lnTo>
                    <a:lnTo>
                      <a:pt x="1613" y="1096"/>
                    </a:lnTo>
                    <a:lnTo>
                      <a:pt x="1612" y="1100"/>
                    </a:lnTo>
                    <a:lnTo>
                      <a:pt x="1608" y="1091"/>
                    </a:lnTo>
                    <a:lnTo>
                      <a:pt x="1605" y="1090"/>
                    </a:lnTo>
                    <a:lnTo>
                      <a:pt x="1605" y="1086"/>
                    </a:lnTo>
                    <a:lnTo>
                      <a:pt x="1602" y="1086"/>
                    </a:lnTo>
                    <a:lnTo>
                      <a:pt x="1598" y="1080"/>
                    </a:lnTo>
                    <a:lnTo>
                      <a:pt x="1597" y="1078"/>
                    </a:lnTo>
                    <a:lnTo>
                      <a:pt x="1597" y="1076"/>
                    </a:lnTo>
                    <a:lnTo>
                      <a:pt x="1595" y="1073"/>
                    </a:lnTo>
                    <a:lnTo>
                      <a:pt x="1592" y="1073"/>
                    </a:lnTo>
                    <a:lnTo>
                      <a:pt x="1592" y="1076"/>
                    </a:lnTo>
                    <a:lnTo>
                      <a:pt x="1595" y="1081"/>
                    </a:lnTo>
                    <a:lnTo>
                      <a:pt x="1595" y="1085"/>
                    </a:lnTo>
                    <a:lnTo>
                      <a:pt x="1593" y="1083"/>
                    </a:lnTo>
                    <a:lnTo>
                      <a:pt x="1592" y="1080"/>
                    </a:lnTo>
                    <a:lnTo>
                      <a:pt x="1590" y="1078"/>
                    </a:lnTo>
                    <a:lnTo>
                      <a:pt x="1585" y="1075"/>
                    </a:lnTo>
                    <a:lnTo>
                      <a:pt x="1582" y="1070"/>
                    </a:lnTo>
                    <a:lnTo>
                      <a:pt x="1582" y="1065"/>
                    </a:lnTo>
                    <a:lnTo>
                      <a:pt x="1577" y="1065"/>
                    </a:lnTo>
                    <a:lnTo>
                      <a:pt x="1575" y="1068"/>
                    </a:lnTo>
                    <a:lnTo>
                      <a:pt x="1572" y="1066"/>
                    </a:lnTo>
                    <a:lnTo>
                      <a:pt x="1570" y="1070"/>
                    </a:lnTo>
                    <a:lnTo>
                      <a:pt x="1572" y="1075"/>
                    </a:lnTo>
                    <a:lnTo>
                      <a:pt x="1579" y="1080"/>
                    </a:lnTo>
                    <a:lnTo>
                      <a:pt x="1579" y="1081"/>
                    </a:lnTo>
                    <a:lnTo>
                      <a:pt x="1579" y="1085"/>
                    </a:lnTo>
                    <a:lnTo>
                      <a:pt x="1580" y="1090"/>
                    </a:lnTo>
                    <a:lnTo>
                      <a:pt x="1582" y="1090"/>
                    </a:lnTo>
                    <a:lnTo>
                      <a:pt x="1587" y="1091"/>
                    </a:lnTo>
                    <a:lnTo>
                      <a:pt x="1590" y="1095"/>
                    </a:lnTo>
                    <a:lnTo>
                      <a:pt x="1588" y="1096"/>
                    </a:lnTo>
                    <a:lnTo>
                      <a:pt x="1592" y="1096"/>
                    </a:lnTo>
                    <a:lnTo>
                      <a:pt x="1593" y="1096"/>
                    </a:lnTo>
                    <a:lnTo>
                      <a:pt x="1592" y="1100"/>
                    </a:lnTo>
                    <a:lnTo>
                      <a:pt x="1597" y="1100"/>
                    </a:lnTo>
                    <a:lnTo>
                      <a:pt x="1597" y="1103"/>
                    </a:lnTo>
                    <a:lnTo>
                      <a:pt x="1600" y="1108"/>
                    </a:lnTo>
                    <a:lnTo>
                      <a:pt x="1598" y="1111"/>
                    </a:lnTo>
                    <a:lnTo>
                      <a:pt x="1603" y="1111"/>
                    </a:lnTo>
                    <a:lnTo>
                      <a:pt x="1605" y="1111"/>
                    </a:lnTo>
                    <a:lnTo>
                      <a:pt x="1607" y="1116"/>
                    </a:lnTo>
                    <a:lnTo>
                      <a:pt x="1603" y="1120"/>
                    </a:lnTo>
                    <a:lnTo>
                      <a:pt x="1605" y="1120"/>
                    </a:lnTo>
                    <a:lnTo>
                      <a:pt x="1607" y="1123"/>
                    </a:lnTo>
                    <a:lnTo>
                      <a:pt x="1607" y="1125"/>
                    </a:lnTo>
                    <a:lnTo>
                      <a:pt x="1610" y="1121"/>
                    </a:lnTo>
                    <a:lnTo>
                      <a:pt x="1612" y="1123"/>
                    </a:lnTo>
                    <a:lnTo>
                      <a:pt x="1612" y="1128"/>
                    </a:lnTo>
                    <a:lnTo>
                      <a:pt x="1613" y="1130"/>
                    </a:lnTo>
                    <a:lnTo>
                      <a:pt x="1615" y="1128"/>
                    </a:lnTo>
                    <a:lnTo>
                      <a:pt x="1617" y="1130"/>
                    </a:lnTo>
                    <a:lnTo>
                      <a:pt x="1615" y="1133"/>
                    </a:lnTo>
                    <a:lnTo>
                      <a:pt x="1612" y="1131"/>
                    </a:lnTo>
                    <a:lnTo>
                      <a:pt x="1610" y="1134"/>
                    </a:lnTo>
                    <a:lnTo>
                      <a:pt x="1612" y="1136"/>
                    </a:lnTo>
                    <a:lnTo>
                      <a:pt x="1613" y="1139"/>
                    </a:lnTo>
                    <a:lnTo>
                      <a:pt x="1613" y="1143"/>
                    </a:lnTo>
                    <a:lnTo>
                      <a:pt x="1613" y="1143"/>
                    </a:lnTo>
                    <a:lnTo>
                      <a:pt x="1613" y="1143"/>
                    </a:lnTo>
                    <a:close/>
                    <a:moveTo>
                      <a:pt x="1208" y="1035"/>
                    </a:moveTo>
                    <a:lnTo>
                      <a:pt x="1208" y="1035"/>
                    </a:lnTo>
                    <a:lnTo>
                      <a:pt x="1210" y="1035"/>
                    </a:lnTo>
                    <a:lnTo>
                      <a:pt x="1211" y="1031"/>
                    </a:lnTo>
                    <a:lnTo>
                      <a:pt x="1213" y="1030"/>
                    </a:lnTo>
                    <a:lnTo>
                      <a:pt x="1215" y="1031"/>
                    </a:lnTo>
                    <a:lnTo>
                      <a:pt x="1218" y="1033"/>
                    </a:lnTo>
                    <a:lnTo>
                      <a:pt x="1221" y="1033"/>
                    </a:lnTo>
                    <a:lnTo>
                      <a:pt x="1223" y="1031"/>
                    </a:lnTo>
                    <a:lnTo>
                      <a:pt x="1226" y="1031"/>
                    </a:lnTo>
                    <a:lnTo>
                      <a:pt x="1228" y="1033"/>
                    </a:lnTo>
                    <a:lnTo>
                      <a:pt x="1230" y="1036"/>
                    </a:lnTo>
                    <a:lnTo>
                      <a:pt x="1226" y="1041"/>
                    </a:lnTo>
                    <a:lnTo>
                      <a:pt x="1226" y="1045"/>
                    </a:lnTo>
                    <a:lnTo>
                      <a:pt x="1223" y="1048"/>
                    </a:lnTo>
                    <a:lnTo>
                      <a:pt x="1223" y="1053"/>
                    </a:lnTo>
                    <a:lnTo>
                      <a:pt x="1225" y="1055"/>
                    </a:lnTo>
                    <a:lnTo>
                      <a:pt x="1228" y="1055"/>
                    </a:lnTo>
                    <a:lnTo>
                      <a:pt x="1230" y="1055"/>
                    </a:lnTo>
                    <a:lnTo>
                      <a:pt x="1233" y="1055"/>
                    </a:lnTo>
                    <a:lnTo>
                      <a:pt x="1235" y="1053"/>
                    </a:lnTo>
                    <a:lnTo>
                      <a:pt x="1240" y="1053"/>
                    </a:lnTo>
                    <a:lnTo>
                      <a:pt x="1241" y="1051"/>
                    </a:lnTo>
                    <a:lnTo>
                      <a:pt x="1245" y="1050"/>
                    </a:lnTo>
                    <a:lnTo>
                      <a:pt x="1248" y="1050"/>
                    </a:lnTo>
                    <a:lnTo>
                      <a:pt x="1251" y="1046"/>
                    </a:lnTo>
                    <a:lnTo>
                      <a:pt x="1253" y="1043"/>
                    </a:lnTo>
                    <a:lnTo>
                      <a:pt x="1256" y="1040"/>
                    </a:lnTo>
                    <a:lnTo>
                      <a:pt x="1258" y="1036"/>
                    </a:lnTo>
                    <a:lnTo>
                      <a:pt x="1260" y="1036"/>
                    </a:lnTo>
                    <a:lnTo>
                      <a:pt x="1263" y="1038"/>
                    </a:lnTo>
                    <a:lnTo>
                      <a:pt x="1266" y="1036"/>
                    </a:lnTo>
                    <a:lnTo>
                      <a:pt x="1268" y="1035"/>
                    </a:lnTo>
                    <a:lnTo>
                      <a:pt x="1271" y="1035"/>
                    </a:lnTo>
                    <a:lnTo>
                      <a:pt x="1273" y="1030"/>
                    </a:lnTo>
                    <a:lnTo>
                      <a:pt x="1273" y="1025"/>
                    </a:lnTo>
                    <a:lnTo>
                      <a:pt x="1276" y="1022"/>
                    </a:lnTo>
                    <a:lnTo>
                      <a:pt x="1278" y="1018"/>
                    </a:lnTo>
                    <a:lnTo>
                      <a:pt x="1281" y="1018"/>
                    </a:lnTo>
                    <a:lnTo>
                      <a:pt x="1283" y="1020"/>
                    </a:lnTo>
                    <a:lnTo>
                      <a:pt x="1286" y="1018"/>
                    </a:lnTo>
                    <a:lnTo>
                      <a:pt x="1288" y="1017"/>
                    </a:lnTo>
                    <a:lnTo>
                      <a:pt x="1291" y="1018"/>
                    </a:lnTo>
                    <a:lnTo>
                      <a:pt x="1291" y="1022"/>
                    </a:lnTo>
                    <a:lnTo>
                      <a:pt x="1288" y="1025"/>
                    </a:lnTo>
                    <a:lnTo>
                      <a:pt x="1286" y="1027"/>
                    </a:lnTo>
                    <a:lnTo>
                      <a:pt x="1289" y="1028"/>
                    </a:lnTo>
                    <a:lnTo>
                      <a:pt x="1296" y="1028"/>
                    </a:lnTo>
                    <a:lnTo>
                      <a:pt x="1299" y="1030"/>
                    </a:lnTo>
                    <a:lnTo>
                      <a:pt x="1301" y="1033"/>
                    </a:lnTo>
                    <a:lnTo>
                      <a:pt x="1298" y="1036"/>
                    </a:lnTo>
                    <a:lnTo>
                      <a:pt x="1294" y="1038"/>
                    </a:lnTo>
                    <a:lnTo>
                      <a:pt x="1294" y="1043"/>
                    </a:lnTo>
                    <a:lnTo>
                      <a:pt x="1298" y="1045"/>
                    </a:lnTo>
                    <a:lnTo>
                      <a:pt x="1299" y="1043"/>
                    </a:lnTo>
                    <a:lnTo>
                      <a:pt x="1303" y="1043"/>
                    </a:lnTo>
                    <a:lnTo>
                      <a:pt x="1304" y="1045"/>
                    </a:lnTo>
                    <a:lnTo>
                      <a:pt x="1308" y="1043"/>
                    </a:lnTo>
                    <a:lnTo>
                      <a:pt x="1309" y="1046"/>
                    </a:lnTo>
                    <a:lnTo>
                      <a:pt x="1313" y="1046"/>
                    </a:lnTo>
                    <a:lnTo>
                      <a:pt x="1316" y="1050"/>
                    </a:lnTo>
                    <a:lnTo>
                      <a:pt x="1318" y="1050"/>
                    </a:lnTo>
                    <a:lnTo>
                      <a:pt x="1324" y="1051"/>
                    </a:lnTo>
                    <a:lnTo>
                      <a:pt x="1326" y="1051"/>
                    </a:lnTo>
                    <a:lnTo>
                      <a:pt x="1329" y="1046"/>
                    </a:lnTo>
                    <a:lnTo>
                      <a:pt x="1331" y="1045"/>
                    </a:lnTo>
                    <a:lnTo>
                      <a:pt x="1336" y="1041"/>
                    </a:lnTo>
                    <a:lnTo>
                      <a:pt x="1339" y="1041"/>
                    </a:lnTo>
                    <a:lnTo>
                      <a:pt x="1341" y="1040"/>
                    </a:lnTo>
                    <a:lnTo>
                      <a:pt x="1338" y="1038"/>
                    </a:lnTo>
                    <a:lnTo>
                      <a:pt x="1334" y="1035"/>
                    </a:lnTo>
                    <a:lnTo>
                      <a:pt x="1338" y="1035"/>
                    </a:lnTo>
                    <a:lnTo>
                      <a:pt x="1339" y="1031"/>
                    </a:lnTo>
                    <a:lnTo>
                      <a:pt x="1336" y="1031"/>
                    </a:lnTo>
                    <a:lnTo>
                      <a:pt x="1334" y="1028"/>
                    </a:lnTo>
                    <a:lnTo>
                      <a:pt x="1333" y="1028"/>
                    </a:lnTo>
                    <a:lnTo>
                      <a:pt x="1333" y="1031"/>
                    </a:lnTo>
                    <a:lnTo>
                      <a:pt x="1331" y="1031"/>
                    </a:lnTo>
                    <a:lnTo>
                      <a:pt x="1329" y="1031"/>
                    </a:lnTo>
                    <a:lnTo>
                      <a:pt x="1326" y="1030"/>
                    </a:lnTo>
                    <a:lnTo>
                      <a:pt x="1324" y="1027"/>
                    </a:lnTo>
                    <a:lnTo>
                      <a:pt x="1323" y="1027"/>
                    </a:lnTo>
                    <a:lnTo>
                      <a:pt x="1319" y="1030"/>
                    </a:lnTo>
                    <a:lnTo>
                      <a:pt x="1313" y="1030"/>
                    </a:lnTo>
                    <a:lnTo>
                      <a:pt x="1309" y="1028"/>
                    </a:lnTo>
                    <a:lnTo>
                      <a:pt x="1314" y="1025"/>
                    </a:lnTo>
                    <a:lnTo>
                      <a:pt x="1318" y="1025"/>
                    </a:lnTo>
                    <a:lnTo>
                      <a:pt x="1321" y="1023"/>
                    </a:lnTo>
                    <a:lnTo>
                      <a:pt x="1321" y="1020"/>
                    </a:lnTo>
                    <a:lnTo>
                      <a:pt x="1319" y="1018"/>
                    </a:lnTo>
                    <a:lnTo>
                      <a:pt x="1319" y="1015"/>
                    </a:lnTo>
                    <a:lnTo>
                      <a:pt x="1319" y="1012"/>
                    </a:lnTo>
                    <a:lnTo>
                      <a:pt x="1319" y="1010"/>
                    </a:lnTo>
                    <a:lnTo>
                      <a:pt x="1318" y="1007"/>
                    </a:lnTo>
                    <a:lnTo>
                      <a:pt x="1318" y="1005"/>
                    </a:lnTo>
                    <a:lnTo>
                      <a:pt x="1311" y="998"/>
                    </a:lnTo>
                    <a:lnTo>
                      <a:pt x="1306" y="995"/>
                    </a:lnTo>
                    <a:lnTo>
                      <a:pt x="1304" y="993"/>
                    </a:lnTo>
                    <a:lnTo>
                      <a:pt x="1303" y="988"/>
                    </a:lnTo>
                    <a:lnTo>
                      <a:pt x="1299" y="988"/>
                    </a:lnTo>
                    <a:lnTo>
                      <a:pt x="1299" y="987"/>
                    </a:lnTo>
                    <a:lnTo>
                      <a:pt x="1299" y="982"/>
                    </a:lnTo>
                    <a:lnTo>
                      <a:pt x="1298" y="978"/>
                    </a:lnTo>
                    <a:lnTo>
                      <a:pt x="1293" y="978"/>
                    </a:lnTo>
                    <a:lnTo>
                      <a:pt x="1285" y="975"/>
                    </a:lnTo>
                    <a:lnTo>
                      <a:pt x="1281" y="970"/>
                    </a:lnTo>
                    <a:lnTo>
                      <a:pt x="1285" y="968"/>
                    </a:lnTo>
                    <a:lnTo>
                      <a:pt x="1285" y="967"/>
                    </a:lnTo>
                    <a:lnTo>
                      <a:pt x="1280" y="963"/>
                    </a:lnTo>
                    <a:lnTo>
                      <a:pt x="1280" y="960"/>
                    </a:lnTo>
                    <a:lnTo>
                      <a:pt x="1278" y="960"/>
                    </a:lnTo>
                    <a:lnTo>
                      <a:pt x="1273" y="965"/>
                    </a:lnTo>
                    <a:lnTo>
                      <a:pt x="1273" y="968"/>
                    </a:lnTo>
                    <a:lnTo>
                      <a:pt x="1270" y="972"/>
                    </a:lnTo>
                    <a:lnTo>
                      <a:pt x="1268" y="970"/>
                    </a:lnTo>
                    <a:lnTo>
                      <a:pt x="1268" y="963"/>
                    </a:lnTo>
                    <a:lnTo>
                      <a:pt x="1266" y="960"/>
                    </a:lnTo>
                    <a:lnTo>
                      <a:pt x="1266" y="957"/>
                    </a:lnTo>
                    <a:lnTo>
                      <a:pt x="1270" y="958"/>
                    </a:lnTo>
                    <a:lnTo>
                      <a:pt x="1273" y="958"/>
                    </a:lnTo>
                    <a:lnTo>
                      <a:pt x="1271" y="955"/>
                    </a:lnTo>
                    <a:lnTo>
                      <a:pt x="1273" y="952"/>
                    </a:lnTo>
                    <a:lnTo>
                      <a:pt x="1271" y="947"/>
                    </a:lnTo>
                    <a:lnTo>
                      <a:pt x="1266" y="948"/>
                    </a:lnTo>
                    <a:lnTo>
                      <a:pt x="1266" y="945"/>
                    </a:lnTo>
                    <a:lnTo>
                      <a:pt x="1271" y="942"/>
                    </a:lnTo>
                    <a:lnTo>
                      <a:pt x="1268" y="940"/>
                    </a:lnTo>
                    <a:lnTo>
                      <a:pt x="1260" y="943"/>
                    </a:lnTo>
                    <a:lnTo>
                      <a:pt x="1255" y="948"/>
                    </a:lnTo>
                    <a:lnTo>
                      <a:pt x="1251" y="957"/>
                    </a:lnTo>
                    <a:lnTo>
                      <a:pt x="1246" y="962"/>
                    </a:lnTo>
                    <a:lnTo>
                      <a:pt x="1246" y="965"/>
                    </a:lnTo>
                    <a:lnTo>
                      <a:pt x="1243" y="968"/>
                    </a:lnTo>
                    <a:lnTo>
                      <a:pt x="1243" y="972"/>
                    </a:lnTo>
                    <a:lnTo>
                      <a:pt x="1238" y="978"/>
                    </a:lnTo>
                    <a:lnTo>
                      <a:pt x="1240" y="982"/>
                    </a:lnTo>
                    <a:lnTo>
                      <a:pt x="1236" y="982"/>
                    </a:lnTo>
                    <a:lnTo>
                      <a:pt x="1236" y="987"/>
                    </a:lnTo>
                    <a:lnTo>
                      <a:pt x="1236" y="990"/>
                    </a:lnTo>
                    <a:lnTo>
                      <a:pt x="1230" y="995"/>
                    </a:lnTo>
                    <a:lnTo>
                      <a:pt x="1228" y="998"/>
                    </a:lnTo>
                    <a:lnTo>
                      <a:pt x="1228" y="1005"/>
                    </a:lnTo>
                    <a:lnTo>
                      <a:pt x="1226" y="1007"/>
                    </a:lnTo>
                    <a:lnTo>
                      <a:pt x="1226" y="1013"/>
                    </a:lnTo>
                    <a:lnTo>
                      <a:pt x="1223" y="1017"/>
                    </a:lnTo>
                    <a:lnTo>
                      <a:pt x="1218" y="1017"/>
                    </a:lnTo>
                    <a:lnTo>
                      <a:pt x="1210" y="1020"/>
                    </a:lnTo>
                    <a:lnTo>
                      <a:pt x="1210" y="1023"/>
                    </a:lnTo>
                    <a:lnTo>
                      <a:pt x="1206" y="1030"/>
                    </a:lnTo>
                    <a:lnTo>
                      <a:pt x="1208" y="1035"/>
                    </a:lnTo>
                    <a:lnTo>
                      <a:pt x="1208" y="1035"/>
                    </a:lnTo>
                    <a:close/>
                    <a:moveTo>
                      <a:pt x="1248" y="1098"/>
                    </a:moveTo>
                    <a:lnTo>
                      <a:pt x="1248" y="1098"/>
                    </a:lnTo>
                    <a:lnTo>
                      <a:pt x="1248" y="1100"/>
                    </a:lnTo>
                    <a:lnTo>
                      <a:pt x="1250" y="1100"/>
                    </a:lnTo>
                    <a:lnTo>
                      <a:pt x="1255" y="1095"/>
                    </a:lnTo>
                    <a:lnTo>
                      <a:pt x="1258" y="1095"/>
                    </a:lnTo>
                    <a:lnTo>
                      <a:pt x="1260" y="1095"/>
                    </a:lnTo>
                    <a:lnTo>
                      <a:pt x="1261" y="1096"/>
                    </a:lnTo>
                    <a:lnTo>
                      <a:pt x="1265" y="1098"/>
                    </a:lnTo>
                    <a:lnTo>
                      <a:pt x="1271" y="1093"/>
                    </a:lnTo>
                    <a:lnTo>
                      <a:pt x="1275" y="1091"/>
                    </a:lnTo>
                    <a:lnTo>
                      <a:pt x="1278" y="1088"/>
                    </a:lnTo>
                    <a:lnTo>
                      <a:pt x="1283" y="1083"/>
                    </a:lnTo>
                    <a:lnTo>
                      <a:pt x="1286" y="1083"/>
                    </a:lnTo>
                    <a:lnTo>
                      <a:pt x="1291" y="1080"/>
                    </a:lnTo>
                    <a:lnTo>
                      <a:pt x="1293" y="1076"/>
                    </a:lnTo>
                    <a:lnTo>
                      <a:pt x="1296" y="1073"/>
                    </a:lnTo>
                    <a:lnTo>
                      <a:pt x="1294" y="1071"/>
                    </a:lnTo>
                    <a:lnTo>
                      <a:pt x="1289" y="1071"/>
                    </a:lnTo>
                    <a:lnTo>
                      <a:pt x="1288" y="1070"/>
                    </a:lnTo>
                    <a:lnTo>
                      <a:pt x="1285" y="1070"/>
                    </a:lnTo>
                    <a:lnTo>
                      <a:pt x="1281" y="1071"/>
                    </a:lnTo>
                    <a:lnTo>
                      <a:pt x="1280" y="1071"/>
                    </a:lnTo>
                    <a:lnTo>
                      <a:pt x="1276" y="1071"/>
                    </a:lnTo>
                    <a:lnTo>
                      <a:pt x="1273" y="1075"/>
                    </a:lnTo>
                    <a:lnTo>
                      <a:pt x="1270" y="1073"/>
                    </a:lnTo>
                    <a:lnTo>
                      <a:pt x="1268" y="1070"/>
                    </a:lnTo>
                    <a:lnTo>
                      <a:pt x="1266" y="1070"/>
                    </a:lnTo>
                    <a:lnTo>
                      <a:pt x="1261" y="1071"/>
                    </a:lnTo>
                    <a:lnTo>
                      <a:pt x="1256" y="1076"/>
                    </a:lnTo>
                    <a:lnTo>
                      <a:pt x="1256" y="1078"/>
                    </a:lnTo>
                    <a:lnTo>
                      <a:pt x="1255" y="1081"/>
                    </a:lnTo>
                    <a:lnTo>
                      <a:pt x="1246" y="1083"/>
                    </a:lnTo>
                    <a:lnTo>
                      <a:pt x="1245" y="1086"/>
                    </a:lnTo>
                    <a:lnTo>
                      <a:pt x="1248" y="1088"/>
                    </a:lnTo>
                    <a:lnTo>
                      <a:pt x="1248" y="1091"/>
                    </a:lnTo>
                    <a:lnTo>
                      <a:pt x="1248" y="1095"/>
                    </a:lnTo>
                    <a:lnTo>
                      <a:pt x="1248" y="1098"/>
                    </a:lnTo>
                    <a:lnTo>
                      <a:pt x="1248" y="1098"/>
                    </a:lnTo>
                    <a:close/>
                    <a:moveTo>
                      <a:pt x="1638" y="1128"/>
                    </a:moveTo>
                    <a:lnTo>
                      <a:pt x="1638" y="1128"/>
                    </a:lnTo>
                    <a:lnTo>
                      <a:pt x="1643" y="1128"/>
                    </a:lnTo>
                    <a:lnTo>
                      <a:pt x="1647" y="1131"/>
                    </a:lnTo>
                    <a:lnTo>
                      <a:pt x="1650" y="1131"/>
                    </a:lnTo>
                    <a:lnTo>
                      <a:pt x="1650" y="1128"/>
                    </a:lnTo>
                    <a:lnTo>
                      <a:pt x="1652" y="1126"/>
                    </a:lnTo>
                    <a:lnTo>
                      <a:pt x="1652" y="1125"/>
                    </a:lnTo>
                    <a:lnTo>
                      <a:pt x="1648" y="1123"/>
                    </a:lnTo>
                    <a:lnTo>
                      <a:pt x="1645" y="1125"/>
                    </a:lnTo>
                    <a:lnTo>
                      <a:pt x="1642" y="1125"/>
                    </a:lnTo>
                    <a:lnTo>
                      <a:pt x="1638" y="1128"/>
                    </a:lnTo>
                    <a:lnTo>
                      <a:pt x="1638" y="1128"/>
                    </a:lnTo>
                    <a:close/>
                    <a:moveTo>
                      <a:pt x="1515" y="1098"/>
                    </a:moveTo>
                    <a:lnTo>
                      <a:pt x="1517" y="1100"/>
                    </a:lnTo>
                    <a:lnTo>
                      <a:pt x="1522" y="1101"/>
                    </a:lnTo>
                    <a:lnTo>
                      <a:pt x="1522" y="1103"/>
                    </a:lnTo>
                    <a:lnTo>
                      <a:pt x="1522" y="1105"/>
                    </a:lnTo>
                    <a:lnTo>
                      <a:pt x="1524" y="1106"/>
                    </a:lnTo>
                    <a:lnTo>
                      <a:pt x="1525" y="1108"/>
                    </a:lnTo>
                    <a:lnTo>
                      <a:pt x="1527" y="1110"/>
                    </a:lnTo>
                    <a:lnTo>
                      <a:pt x="1530" y="1110"/>
                    </a:lnTo>
                    <a:lnTo>
                      <a:pt x="1532" y="1108"/>
                    </a:lnTo>
                    <a:lnTo>
                      <a:pt x="1532" y="1108"/>
                    </a:lnTo>
                    <a:lnTo>
                      <a:pt x="1532" y="1105"/>
                    </a:lnTo>
                    <a:lnTo>
                      <a:pt x="1529" y="1103"/>
                    </a:lnTo>
                    <a:lnTo>
                      <a:pt x="1525" y="1101"/>
                    </a:lnTo>
                    <a:lnTo>
                      <a:pt x="1525" y="1100"/>
                    </a:lnTo>
                    <a:lnTo>
                      <a:pt x="1520" y="1098"/>
                    </a:lnTo>
                    <a:lnTo>
                      <a:pt x="1517" y="1098"/>
                    </a:lnTo>
                    <a:lnTo>
                      <a:pt x="1515" y="1098"/>
                    </a:lnTo>
                    <a:lnTo>
                      <a:pt x="1515" y="1098"/>
                    </a:lnTo>
                    <a:close/>
                    <a:moveTo>
                      <a:pt x="1633" y="1156"/>
                    </a:moveTo>
                    <a:lnTo>
                      <a:pt x="1628" y="1153"/>
                    </a:lnTo>
                    <a:lnTo>
                      <a:pt x="1628" y="1149"/>
                    </a:lnTo>
                    <a:lnTo>
                      <a:pt x="1627" y="1148"/>
                    </a:lnTo>
                    <a:lnTo>
                      <a:pt x="1627" y="1146"/>
                    </a:lnTo>
                    <a:lnTo>
                      <a:pt x="1628" y="1144"/>
                    </a:lnTo>
                    <a:lnTo>
                      <a:pt x="1632" y="1148"/>
                    </a:lnTo>
                    <a:lnTo>
                      <a:pt x="1632" y="1149"/>
                    </a:lnTo>
                    <a:lnTo>
                      <a:pt x="1633" y="1151"/>
                    </a:lnTo>
                    <a:lnTo>
                      <a:pt x="1635" y="1154"/>
                    </a:lnTo>
                    <a:lnTo>
                      <a:pt x="1633" y="1156"/>
                    </a:lnTo>
                    <a:lnTo>
                      <a:pt x="1633" y="1156"/>
                    </a:lnTo>
                    <a:close/>
                    <a:moveTo>
                      <a:pt x="1628" y="1169"/>
                    </a:moveTo>
                    <a:lnTo>
                      <a:pt x="1627" y="1168"/>
                    </a:lnTo>
                    <a:lnTo>
                      <a:pt x="1627" y="1164"/>
                    </a:lnTo>
                    <a:lnTo>
                      <a:pt x="1625" y="1163"/>
                    </a:lnTo>
                    <a:lnTo>
                      <a:pt x="1622" y="1163"/>
                    </a:lnTo>
                    <a:lnTo>
                      <a:pt x="1618" y="1159"/>
                    </a:lnTo>
                    <a:lnTo>
                      <a:pt x="1618" y="1158"/>
                    </a:lnTo>
                    <a:lnTo>
                      <a:pt x="1622" y="1156"/>
                    </a:lnTo>
                    <a:lnTo>
                      <a:pt x="1623" y="1156"/>
                    </a:lnTo>
                    <a:lnTo>
                      <a:pt x="1630" y="1156"/>
                    </a:lnTo>
                    <a:lnTo>
                      <a:pt x="1635" y="1159"/>
                    </a:lnTo>
                    <a:lnTo>
                      <a:pt x="1635" y="1161"/>
                    </a:lnTo>
                    <a:lnTo>
                      <a:pt x="1633" y="1163"/>
                    </a:lnTo>
                    <a:lnTo>
                      <a:pt x="1633" y="1164"/>
                    </a:lnTo>
                    <a:lnTo>
                      <a:pt x="1632" y="1166"/>
                    </a:lnTo>
                    <a:lnTo>
                      <a:pt x="1630" y="1168"/>
                    </a:lnTo>
                    <a:lnTo>
                      <a:pt x="1628" y="1169"/>
                    </a:lnTo>
                    <a:lnTo>
                      <a:pt x="1628" y="1169"/>
                    </a:lnTo>
                    <a:close/>
                    <a:moveTo>
                      <a:pt x="1509" y="1234"/>
                    </a:moveTo>
                    <a:lnTo>
                      <a:pt x="1507" y="1237"/>
                    </a:lnTo>
                    <a:lnTo>
                      <a:pt x="1509" y="1236"/>
                    </a:lnTo>
                    <a:lnTo>
                      <a:pt x="1509" y="1234"/>
                    </a:lnTo>
                    <a:lnTo>
                      <a:pt x="1509" y="1234"/>
                    </a:lnTo>
                    <a:close/>
                    <a:moveTo>
                      <a:pt x="1510" y="1236"/>
                    </a:moveTo>
                    <a:lnTo>
                      <a:pt x="1510" y="1237"/>
                    </a:lnTo>
                    <a:lnTo>
                      <a:pt x="1510" y="1237"/>
                    </a:lnTo>
                    <a:lnTo>
                      <a:pt x="1510" y="1236"/>
                    </a:lnTo>
                    <a:lnTo>
                      <a:pt x="1510" y="1236"/>
                    </a:lnTo>
                    <a:close/>
                    <a:moveTo>
                      <a:pt x="1514" y="1234"/>
                    </a:moveTo>
                    <a:lnTo>
                      <a:pt x="1512" y="1237"/>
                    </a:lnTo>
                    <a:lnTo>
                      <a:pt x="1514" y="1241"/>
                    </a:lnTo>
                    <a:lnTo>
                      <a:pt x="1514" y="1242"/>
                    </a:lnTo>
                    <a:lnTo>
                      <a:pt x="1514" y="1242"/>
                    </a:lnTo>
                    <a:lnTo>
                      <a:pt x="1515" y="1237"/>
                    </a:lnTo>
                    <a:lnTo>
                      <a:pt x="1514" y="1234"/>
                    </a:lnTo>
                    <a:lnTo>
                      <a:pt x="1514" y="1234"/>
                    </a:lnTo>
                    <a:close/>
                    <a:moveTo>
                      <a:pt x="1545" y="1203"/>
                    </a:moveTo>
                    <a:lnTo>
                      <a:pt x="1545" y="1199"/>
                    </a:lnTo>
                    <a:lnTo>
                      <a:pt x="1547" y="1196"/>
                    </a:lnTo>
                    <a:lnTo>
                      <a:pt x="1549" y="1194"/>
                    </a:lnTo>
                    <a:lnTo>
                      <a:pt x="1549" y="1191"/>
                    </a:lnTo>
                    <a:lnTo>
                      <a:pt x="1554" y="1188"/>
                    </a:lnTo>
                    <a:lnTo>
                      <a:pt x="1559" y="1188"/>
                    </a:lnTo>
                    <a:lnTo>
                      <a:pt x="1560" y="1189"/>
                    </a:lnTo>
                    <a:lnTo>
                      <a:pt x="1559" y="1191"/>
                    </a:lnTo>
                    <a:lnTo>
                      <a:pt x="1560" y="1193"/>
                    </a:lnTo>
                    <a:lnTo>
                      <a:pt x="1560" y="1194"/>
                    </a:lnTo>
                    <a:lnTo>
                      <a:pt x="1557" y="1196"/>
                    </a:lnTo>
                    <a:lnTo>
                      <a:pt x="1555" y="1199"/>
                    </a:lnTo>
                    <a:lnTo>
                      <a:pt x="1552" y="1199"/>
                    </a:lnTo>
                    <a:lnTo>
                      <a:pt x="1547" y="1203"/>
                    </a:lnTo>
                    <a:lnTo>
                      <a:pt x="1545" y="1203"/>
                    </a:lnTo>
                    <a:lnTo>
                      <a:pt x="1545" y="1203"/>
                    </a:lnTo>
                    <a:close/>
                    <a:moveTo>
                      <a:pt x="1441" y="1093"/>
                    </a:moveTo>
                    <a:lnTo>
                      <a:pt x="1444" y="1096"/>
                    </a:lnTo>
                    <a:lnTo>
                      <a:pt x="1447" y="1100"/>
                    </a:lnTo>
                    <a:lnTo>
                      <a:pt x="1451" y="1100"/>
                    </a:lnTo>
                    <a:lnTo>
                      <a:pt x="1456" y="1101"/>
                    </a:lnTo>
                    <a:lnTo>
                      <a:pt x="1454" y="1100"/>
                    </a:lnTo>
                    <a:lnTo>
                      <a:pt x="1451" y="1098"/>
                    </a:lnTo>
                    <a:lnTo>
                      <a:pt x="1444" y="1095"/>
                    </a:lnTo>
                    <a:lnTo>
                      <a:pt x="1442" y="1093"/>
                    </a:lnTo>
                    <a:lnTo>
                      <a:pt x="1441" y="1093"/>
                    </a:lnTo>
                    <a:lnTo>
                      <a:pt x="1441" y="1093"/>
                    </a:lnTo>
                    <a:close/>
                    <a:moveTo>
                      <a:pt x="1404" y="1065"/>
                    </a:moveTo>
                    <a:lnTo>
                      <a:pt x="1404" y="1065"/>
                    </a:lnTo>
                    <a:lnTo>
                      <a:pt x="1407" y="1065"/>
                    </a:lnTo>
                    <a:lnTo>
                      <a:pt x="1409" y="1066"/>
                    </a:lnTo>
                    <a:lnTo>
                      <a:pt x="1411" y="1066"/>
                    </a:lnTo>
                    <a:lnTo>
                      <a:pt x="1412" y="1065"/>
                    </a:lnTo>
                    <a:lnTo>
                      <a:pt x="1414" y="1063"/>
                    </a:lnTo>
                    <a:lnTo>
                      <a:pt x="1414" y="1061"/>
                    </a:lnTo>
                    <a:lnTo>
                      <a:pt x="1411" y="1060"/>
                    </a:lnTo>
                    <a:lnTo>
                      <a:pt x="1414" y="1058"/>
                    </a:lnTo>
                    <a:lnTo>
                      <a:pt x="1414" y="1058"/>
                    </a:lnTo>
                    <a:lnTo>
                      <a:pt x="1409" y="1055"/>
                    </a:lnTo>
                    <a:lnTo>
                      <a:pt x="1406" y="1055"/>
                    </a:lnTo>
                    <a:lnTo>
                      <a:pt x="1406" y="1053"/>
                    </a:lnTo>
                    <a:lnTo>
                      <a:pt x="1404" y="1051"/>
                    </a:lnTo>
                    <a:lnTo>
                      <a:pt x="1402" y="1051"/>
                    </a:lnTo>
                    <a:lnTo>
                      <a:pt x="1399" y="1051"/>
                    </a:lnTo>
                    <a:lnTo>
                      <a:pt x="1396" y="1051"/>
                    </a:lnTo>
                    <a:lnTo>
                      <a:pt x="1396" y="1053"/>
                    </a:lnTo>
                    <a:lnTo>
                      <a:pt x="1396" y="1055"/>
                    </a:lnTo>
                    <a:lnTo>
                      <a:pt x="1397" y="1055"/>
                    </a:lnTo>
                    <a:lnTo>
                      <a:pt x="1399" y="1056"/>
                    </a:lnTo>
                    <a:lnTo>
                      <a:pt x="1401" y="1058"/>
                    </a:lnTo>
                    <a:lnTo>
                      <a:pt x="1404" y="1061"/>
                    </a:lnTo>
                    <a:lnTo>
                      <a:pt x="1404" y="1065"/>
                    </a:lnTo>
                    <a:lnTo>
                      <a:pt x="1404" y="1065"/>
                    </a:lnTo>
                    <a:close/>
                    <a:moveTo>
                      <a:pt x="1379" y="1075"/>
                    </a:moveTo>
                    <a:lnTo>
                      <a:pt x="1383" y="1075"/>
                    </a:lnTo>
                    <a:lnTo>
                      <a:pt x="1384" y="1073"/>
                    </a:lnTo>
                    <a:lnTo>
                      <a:pt x="1387" y="1073"/>
                    </a:lnTo>
                    <a:lnTo>
                      <a:pt x="1389" y="1071"/>
                    </a:lnTo>
                    <a:lnTo>
                      <a:pt x="1389" y="1070"/>
                    </a:lnTo>
                    <a:lnTo>
                      <a:pt x="1389" y="1068"/>
                    </a:lnTo>
                    <a:lnTo>
                      <a:pt x="1389" y="1061"/>
                    </a:lnTo>
                    <a:lnTo>
                      <a:pt x="1387" y="1061"/>
                    </a:lnTo>
                    <a:lnTo>
                      <a:pt x="1383" y="1060"/>
                    </a:lnTo>
                    <a:lnTo>
                      <a:pt x="1379" y="1058"/>
                    </a:lnTo>
                    <a:lnTo>
                      <a:pt x="1378" y="1055"/>
                    </a:lnTo>
                    <a:lnTo>
                      <a:pt x="1376" y="1056"/>
                    </a:lnTo>
                    <a:lnTo>
                      <a:pt x="1371" y="1056"/>
                    </a:lnTo>
                    <a:lnTo>
                      <a:pt x="1369" y="1056"/>
                    </a:lnTo>
                    <a:lnTo>
                      <a:pt x="1368" y="1058"/>
                    </a:lnTo>
                    <a:lnTo>
                      <a:pt x="1369" y="1061"/>
                    </a:lnTo>
                    <a:lnTo>
                      <a:pt x="1373" y="1065"/>
                    </a:lnTo>
                    <a:lnTo>
                      <a:pt x="1374" y="1068"/>
                    </a:lnTo>
                    <a:lnTo>
                      <a:pt x="1376" y="1070"/>
                    </a:lnTo>
                    <a:lnTo>
                      <a:pt x="1376" y="1073"/>
                    </a:lnTo>
                    <a:lnTo>
                      <a:pt x="1379" y="1075"/>
                    </a:lnTo>
                    <a:lnTo>
                      <a:pt x="1379" y="1075"/>
                    </a:lnTo>
                    <a:close/>
                    <a:moveTo>
                      <a:pt x="1374" y="1093"/>
                    </a:moveTo>
                    <a:lnTo>
                      <a:pt x="1374" y="1093"/>
                    </a:lnTo>
                    <a:lnTo>
                      <a:pt x="1376" y="1093"/>
                    </a:lnTo>
                    <a:lnTo>
                      <a:pt x="1371" y="1091"/>
                    </a:lnTo>
                    <a:lnTo>
                      <a:pt x="1369" y="1091"/>
                    </a:lnTo>
                    <a:lnTo>
                      <a:pt x="1371" y="1093"/>
                    </a:lnTo>
                    <a:lnTo>
                      <a:pt x="1374" y="1093"/>
                    </a:lnTo>
                    <a:lnTo>
                      <a:pt x="1374" y="1093"/>
                    </a:lnTo>
                    <a:close/>
                    <a:moveTo>
                      <a:pt x="1321" y="1128"/>
                    </a:moveTo>
                    <a:lnTo>
                      <a:pt x="1323" y="1128"/>
                    </a:lnTo>
                    <a:lnTo>
                      <a:pt x="1323" y="1126"/>
                    </a:lnTo>
                    <a:lnTo>
                      <a:pt x="1324" y="1125"/>
                    </a:lnTo>
                    <a:lnTo>
                      <a:pt x="1326" y="1123"/>
                    </a:lnTo>
                    <a:lnTo>
                      <a:pt x="1326" y="1120"/>
                    </a:lnTo>
                    <a:lnTo>
                      <a:pt x="1324" y="1120"/>
                    </a:lnTo>
                    <a:lnTo>
                      <a:pt x="1326" y="1118"/>
                    </a:lnTo>
                    <a:lnTo>
                      <a:pt x="1329" y="1115"/>
                    </a:lnTo>
                    <a:lnTo>
                      <a:pt x="1333" y="1111"/>
                    </a:lnTo>
                    <a:lnTo>
                      <a:pt x="1336" y="1110"/>
                    </a:lnTo>
                    <a:lnTo>
                      <a:pt x="1336" y="1110"/>
                    </a:lnTo>
                    <a:lnTo>
                      <a:pt x="1336" y="1108"/>
                    </a:lnTo>
                    <a:lnTo>
                      <a:pt x="1336" y="1105"/>
                    </a:lnTo>
                    <a:lnTo>
                      <a:pt x="1338" y="1103"/>
                    </a:lnTo>
                    <a:lnTo>
                      <a:pt x="1339" y="1100"/>
                    </a:lnTo>
                    <a:lnTo>
                      <a:pt x="1339" y="1098"/>
                    </a:lnTo>
                    <a:lnTo>
                      <a:pt x="1339" y="1095"/>
                    </a:lnTo>
                    <a:lnTo>
                      <a:pt x="1338" y="1093"/>
                    </a:lnTo>
                    <a:lnTo>
                      <a:pt x="1334" y="1095"/>
                    </a:lnTo>
                    <a:lnTo>
                      <a:pt x="1333" y="1095"/>
                    </a:lnTo>
                    <a:lnTo>
                      <a:pt x="1331" y="1093"/>
                    </a:lnTo>
                    <a:lnTo>
                      <a:pt x="1329" y="1091"/>
                    </a:lnTo>
                    <a:lnTo>
                      <a:pt x="1326" y="1095"/>
                    </a:lnTo>
                    <a:lnTo>
                      <a:pt x="1323" y="1098"/>
                    </a:lnTo>
                    <a:lnTo>
                      <a:pt x="1321" y="1098"/>
                    </a:lnTo>
                    <a:lnTo>
                      <a:pt x="1318" y="1101"/>
                    </a:lnTo>
                    <a:lnTo>
                      <a:pt x="1316" y="1105"/>
                    </a:lnTo>
                    <a:lnTo>
                      <a:pt x="1318" y="1108"/>
                    </a:lnTo>
                    <a:lnTo>
                      <a:pt x="1314" y="1110"/>
                    </a:lnTo>
                    <a:lnTo>
                      <a:pt x="1314" y="1113"/>
                    </a:lnTo>
                    <a:lnTo>
                      <a:pt x="1314" y="1116"/>
                    </a:lnTo>
                    <a:lnTo>
                      <a:pt x="1313" y="1118"/>
                    </a:lnTo>
                    <a:lnTo>
                      <a:pt x="1313" y="1120"/>
                    </a:lnTo>
                    <a:lnTo>
                      <a:pt x="1318" y="1121"/>
                    </a:lnTo>
                    <a:lnTo>
                      <a:pt x="1318" y="1123"/>
                    </a:lnTo>
                    <a:lnTo>
                      <a:pt x="1319" y="1125"/>
                    </a:lnTo>
                    <a:lnTo>
                      <a:pt x="1321" y="1128"/>
                    </a:lnTo>
                    <a:lnTo>
                      <a:pt x="1321" y="1128"/>
                    </a:lnTo>
                    <a:close/>
                    <a:moveTo>
                      <a:pt x="1273" y="1311"/>
                    </a:moveTo>
                    <a:lnTo>
                      <a:pt x="1273" y="1312"/>
                    </a:lnTo>
                    <a:lnTo>
                      <a:pt x="1275" y="1312"/>
                    </a:lnTo>
                    <a:lnTo>
                      <a:pt x="1275" y="1311"/>
                    </a:lnTo>
                    <a:lnTo>
                      <a:pt x="1273" y="1311"/>
                    </a:lnTo>
                    <a:lnTo>
                      <a:pt x="1273" y="1311"/>
                    </a:lnTo>
                    <a:close/>
                    <a:moveTo>
                      <a:pt x="1275" y="1329"/>
                    </a:moveTo>
                    <a:lnTo>
                      <a:pt x="1278" y="1326"/>
                    </a:lnTo>
                    <a:lnTo>
                      <a:pt x="1280" y="1322"/>
                    </a:lnTo>
                    <a:lnTo>
                      <a:pt x="1281" y="1322"/>
                    </a:lnTo>
                    <a:lnTo>
                      <a:pt x="1281" y="1327"/>
                    </a:lnTo>
                    <a:lnTo>
                      <a:pt x="1278" y="1329"/>
                    </a:lnTo>
                    <a:lnTo>
                      <a:pt x="1278" y="1329"/>
                    </a:lnTo>
                    <a:lnTo>
                      <a:pt x="1275" y="1329"/>
                    </a:lnTo>
                    <a:lnTo>
                      <a:pt x="1275" y="1329"/>
                    </a:lnTo>
                    <a:close/>
                    <a:moveTo>
                      <a:pt x="1246" y="1324"/>
                    </a:moveTo>
                    <a:lnTo>
                      <a:pt x="1250" y="1319"/>
                    </a:lnTo>
                    <a:lnTo>
                      <a:pt x="1253" y="1319"/>
                    </a:lnTo>
                    <a:lnTo>
                      <a:pt x="1253" y="1317"/>
                    </a:lnTo>
                    <a:lnTo>
                      <a:pt x="1255" y="1317"/>
                    </a:lnTo>
                    <a:lnTo>
                      <a:pt x="1260" y="1316"/>
                    </a:lnTo>
                    <a:lnTo>
                      <a:pt x="1261" y="1314"/>
                    </a:lnTo>
                    <a:lnTo>
                      <a:pt x="1258" y="1319"/>
                    </a:lnTo>
                    <a:lnTo>
                      <a:pt x="1251" y="1324"/>
                    </a:lnTo>
                    <a:lnTo>
                      <a:pt x="1248" y="1324"/>
                    </a:lnTo>
                    <a:lnTo>
                      <a:pt x="1246" y="1324"/>
                    </a:lnTo>
                    <a:lnTo>
                      <a:pt x="1246" y="1324"/>
                    </a:lnTo>
                    <a:close/>
                    <a:moveTo>
                      <a:pt x="1266" y="1332"/>
                    </a:moveTo>
                    <a:lnTo>
                      <a:pt x="1271" y="1324"/>
                    </a:lnTo>
                    <a:lnTo>
                      <a:pt x="1273" y="1322"/>
                    </a:lnTo>
                    <a:lnTo>
                      <a:pt x="1275" y="1322"/>
                    </a:lnTo>
                    <a:lnTo>
                      <a:pt x="1275" y="1324"/>
                    </a:lnTo>
                    <a:lnTo>
                      <a:pt x="1268" y="1330"/>
                    </a:lnTo>
                    <a:lnTo>
                      <a:pt x="1266" y="1334"/>
                    </a:lnTo>
                    <a:lnTo>
                      <a:pt x="1270" y="1332"/>
                    </a:lnTo>
                    <a:lnTo>
                      <a:pt x="1275" y="1326"/>
                    </a:lnTo>
                    <a:lnTo>
                      <a:pt x="1276" y="1324"/>
                    </a:lnTo>
                    <a:lnTo>
                      <a:pt x="1278" y="1321"/>
                    </a:lnTo>
                    <a:lnTo>
                      <a:pt x="1276" y="1317"/>
                    </a:lnTo>
                    <a:lnTo>
                      <a:pt x="1275" y="1317"/>
                    </a:lnTo>
                    <a:lnTo>
                      <a:pt x="1275" y="1316"/>
                    </a:lnTo>
                    <a:lnTo>
                      <a:pt x="1271" y="1314"/>
                    </a:lnTo>
                    <a:lnTo>
                      <a:pt x="1270" y="1316"/>
                    </a:lnTo>
                    <a:lnTo>
                      <a:pt x="1266" y="1322"/>
                    </a:lnTo>
                    <a:lnTo>
                      <a:pt x="1263" y="1324"/>
                    </a:lnTo>
                    <a:lnTo>
                      <a:pt x="1260" y="1327"/>
                    </a:lnTo>
                    <a:lnTo>
                      <a:pt x="1261" y="1324"/>
                    </a:lnTo>
                    <a:lnTo>
                      <a:pt x="1265" y="1321"/>
                    </a:lnTo>
                    <a:lnTo>
                      <a:pt x="1266" y="1317"/>
                    </a:lnTo>
                    <a:lnTo>
                      <a:pt x="1265" y="1316"/>
                    </a:lnTo>
                    <a:lnTo>
                      <a:pt x="1261" y="1317"/>
                    </a:lnTo>
                    <a:lnTo>
                      <a:pt x="1260" y="1322"/>
                    </a:lnTo>
                    <a:lnTo>
                      <a:pt x="1255" y="1327"/>
                    </a:lnTo>
                    <a:lnTo>
                      <a:pt x="1253" y="1330"/>
                    </a:lnTo>
                    <a:lnTo>
                      <a:pt x="1250" y="1334"/>
                    </a:lnTo>
                    <a:lnTo>
                      <a:pt x="1251" y="1337"/>
                    </a:lnTo>
                    <a:lnTo>
                      <a:pt x="1253" y="1335"/>
                    </a:lnTo>
                    <a:lnTo>
                      <a:pt x="1258" y="1330"/>
                    </a:lnTo>
                    <a:lnTo>
                      <a:pt x="1260" y="1330"/>
                    </a:lnTo>
                    <a:lnTo>
                      <a:pt x="1258" y="1332"/>
                    </a:lnTo>
                    <a:lnTo>
                      <a:pt x="1255" y="1337"/>
                    </a:lnTo>
                    <a:lnTo>
                      <a:pt x="1256" y="1337"/>
                    </a:lnTo>
                    <a:lnTo>
                      <a:pt x="1260" y="1335"/>
                    </a:lnTo>
                    <a:lnTo>
                      <a:pt x="1263" y="1335"/>
                    </a:lnTo>
                    <a:lnTo>
                      <a:pt x="1263" y="1335"/>
                    </a:lnTo>
                    <a:lnTo>
                      <a:pt x="1266" y="1332"/>
                    </a:lnTo>
                    <a:lnTo>
                      <a:pt x="1266" y="1332"/>
                    </a:lnTo>
                    <a:close/>
                    <a:moveTo>
                      <a:pt x="1261" y="1332"/>
                    </a:moveTo>
                    <a:lnTo>
                      <a:pt x="1263" y="1329"/>
                    </a:lnTo>
                    <a:lnTo>
                      <a:pt x="1270" y="1322"/>
                    </a:lnTo>
                    <a:lnTo>
                      <a:pt x="1266" y="1327"/>
                    </a:lnTo>
                    <a:lnTo>
                      <a:pt x="1263" y="1332"/>
                    </a:lnTo>
                    <a:lnTo>
                      <a:pt x="1261" y="1332"/>
                    </a:lnTo>
                    <a:lnTo>
                      <a:pt x="1261" y="1332"/>
                    </a:lnTo>
                    <a:close/>
                    <a:moveTo>
                      <a:pt x="1588" y="1631"/>
                    </a:moveTo>
                    <a:lnTo>
                      <a:pt x="1587" y="1631"/>
                    </a:lnTo>
                    <a:lnTo>
                      <a:pt x="1585" y="1629"/>
                    </a:lnTo>
                    <a:lnTo>
                      <a:pt x="1587" y="1629"/>
                    </a:lnTo>
                    <a:lnTo>
                      <a:pt x="1588" y="1626"/>
                    </a:lnTo>
                    <a:lnTo>
                      <a:pt x="1592" y="1624"/>
                    </a:lnTo>
                    <a:lnTo>
                      <a:pt x="1592" y="1624"/>
                    </a:lnTo>
                    <a:lnTo>
                      <a:pt x="1592" y="1623"/>
                    </a:lnTo>
                    <a:lnTo>
                      <a:pt x="1592" y="1623"/>
                    </a:lnTo>
                    <a:lnTo>
                      <a:pt x="1587" y="1626"/>
                    </a:lnTo>
                    <a:lnTo>
                      <a:pt x="1585" y="1629"/>
                    </a:lnTo>
                    <a:lnTo>
                      <a:pt x="1585" y="1633"/>
                    </a:lnTo>
                    <a:lnTo>
                      <a:pt x="1587" y="1633"/>
                    </a:lnTo>
                    <a:lnTo>
                      <a:pt x="1588" y="1631"/>
                    </a:lnTo>
                    <a:lnTo>
                      <a:pt x="1588" y="1631"/>
                    </a:lnTo>
                    <a:close/>
                    <a:moveTo>
                      <a:pt x="1708" y="1651"/>
                    </a:moveTo>
                    <a:lnTo>
                      <a:pt x="1706" y="1649"/>
                    </a:lnTo>
                    <a:lnTo>
                      <a:pt x="1708" y="1646"/>
                    </a:lnTo>
                    <a:lnTo>
                      <a:pt x="1706" y="1643"/>
                    </a:lnTo>
                    <a:lnTo>
                      <a:pt x="1705" y="1639"/>
                    </a:lnTo>
                    <a:lnTo>
                      <a:pt x="1706" y="1638"/>
                    </a:lnTo>
                    <a:lnTo>
                      <a:pt x="1708" y="1636"/>
                    </a:lnTo>
                    <a:lnTo>
                      <a:pt x="1708" y="1638"/>
                    </a:lnTo>
                    <a:lnTo>
                      <a:pt x="1710" y="1639"/>
                    </a:lnTo>
                    <a:lnTo>
                      <a:pt x="1710" y="1643"/>
                    </a:lnTo>
                    <a:lnTo>
                      <a:pt x="1708" y="1643"/>
                    </a:lnTo>
                    <a:lnTo>
                      <a:pt x="1708" y="1646"/>
                    </a:lnTo>
                    <a:lnTo>
                      <a:pt x="1710" y="1646"/>
                    </a:lnTo>
                    <a:lnTo>
                      <a:pt x="1710" y="1648"/>
                    </a:lnTo>
                    <a:lnTo>
                      <a:pt x="1710" y="1651"/>
                    </a:lnTo>
                    <a:lnTo>
                      <a:pt x="1708" y="1651"/>
                    </a:lnTo>
                    <a:lnTo>
                      <a:pt x="1708" y="1651"/>
                    </a:lnTo>
                    <a:close/>
                    <a:moveTo>
                      <a:pt x="1711" y="1653"/>
                    </a:moveTo>
                    <a:lnTo>
                      <a:pt x="1713" y="1651"/>
                    </a:lnTo>
                    <a:lnTo>
                      <a:pt x="1715" y="1651"/>
                    </a:lnTo>
                    <a:lnTo>
                      <a:pt x="1715" y="1653"/>
                    </a:lnTo>
                    <a:lnTo>
                      <a:pt x="1713" y="1654"/>
                    </a:lnTo>
                    <a:lnTo>
                      <a:pt x="1711" y="1653"/>
                    </a:lnTo>
                    <a:lnTo>
                      <a:pt x="1711" y="1653"/>
                    </a:lnTo>
                    <a:close/>
                    <a:moveTo>
                      <a:pt x="1760" y="1500"/>
                    </a:moveTo>
                    <a:lnTo>
                      <a:pt x="1761" y="1495"/>
                    </a:lnTo>
                    <a:lnTo>
                      <a:pt x="1765" y="1493"/>
                    </a:lnTo>
                    <a:lnTo>
                      <a:pt x="1765" y="1497"/>
                    </a:lnTo>
                    <a:lnTo>
                      <a:pt x="1763" y="1498"/>
                    </a:lnTo>
                    <a:lnTo>
                      <a:pt x="1760" y="1500"/>
                    </a:lnTo>
                    <a:lnTo>
                      <a:pt x="1760" y="1500"/>
                    </a:lnTo>
                    <a:lnTo>
                      <a:pt x="1760" y="1500"/>
                    </a:lnTo>
                    <a:lnTo>
                      <a:pt x="1760" y="1500"/>
                    </a:lnTo>
                    <a:close/>
                    <a:moveTo>
                      <a:pt x="1745" y="1531"/>
                    </a:moveTo>
                    <a:lnTo>
                      <a:pt x="1745" y="1533"/>
                    </a:lnTo>
                    <a:lnTo>
                      <a:pt x="1746" y="1535"/>
                    </a:lnTo>
                    <a:lnTo>
                      <a:pt x="1746" y="1533"/>
                    </a:lnTo>
                    <a:lnTo>
                      <a:pt x="1748" y="1533"/>
                    </a:lnTo>
                    <a:lnTo>
                      <a:pt x="1748" y="1531"/>
                    </a:lnTo>
                    <a:lnTo>
                      <a:pt x="1746" y="1531"/>
                    </a:lnTo>
                    <a:lnTo>
                      <a:pt x="1745" y="1531"/>
                    </a:lnTo>
                    <a:lnTo>
                      <a:pt x="1745" y="1531"/>
                    </a:lnTo>
                    <a:close/>
                    <a:moveTo>
                      <a:pt x="1770" y="1568"/>
                    </a:moveTo>
                    <a:lnTo>
                      <a:pt x="1768" y="1563"/>
                    </a:lnTo>
                    <a:lnTo>
                      <a:pt x="1768" y="1563"/>
                    </a:lnTo>
                    <a:lnTo>
                      <a:pt x="1770" y="1563"/>
                    </a:lnTo>
                    <a:lnTo>
                      <a:pt x="1771" y="1565"/>
                    </a:lnTo>
                    <a:lnTo>
                      <a:pt x="1773" y="1563"/>
                    </a:lnTo>
                    <a:lnTo>
                      <a:pt x="1775" y="1565"/>
                    </a:lnTo>
                    <a:lnTo>
                      <a:pt x="1775" y="1566"/>
                    </a:lnTo>
                    <a:lnTo>
                      <a:pt x="1773" y="1568"/>
                    </a:lnTo>
                    <a:lnTo>
                      <a:pt x="1773" y="1568"/>
                    </a:lnTo>
                    <a:lnTo>
                      <a:pt x="1770" y="1568"/>
                    </a:lnTo>
                    <a:lnTo>
                      <a:pt x="1770" y="1568"/>
                    </a:lnTo>
                    <a:close/>
                    <a:moveTo>
                      <a:pt x="1758" y="1568"/>
                    </a:moveTo>
                    <a:lnTo>
                      <a:pt x="1761" y="1568"/>
                    </a:lnTo>
                    <a:lnTo>
                      <a:pt x="1763" y="1568"/>
                    </a:lnTo>
                    <a:lnTo>
                      <a:pt x="1763" y="1565"/>
                    </a:lnTo>
                    <a:lnTo>
                      <a:pt x="1763" y="1565"/>
                    </a:lnTo>
                    <a:lnTo>
                      <a:pt x="1765" y="1565"/>
                    </a:lnTo>
                    <a:lnTo>
                      <a:pt x="1765" y="1566"/>
                    </a:lnTo>
                    <a:lnTo>
                      <a:pt x="1763" y="1570"/>
                    </a:lnTo>
                    <a:lnTo>
                      <a:pt x="1760" y="1571"/>
                    </a:lnTo>
                    <a:lnTo>
                      <a:pt x="1756" y="1570"/>
                    </a:lnTo>
                    <a:lnTo>
                      <a:pt x="1758" y="1568"/>
                    </a:lnTo>
                    <a:lnTo>
                      <a:pt x="1758" y="1568"/>
                    </a:lnTo>
                    <a:lnTo>
                      <a:pt x="1758" y="1568"/>
                    </a:lnTo>
                    <a:close/>
                    <a:moveTo>
                      <a:pt x="1720" y="1624"/>
                    </a:moveTo>
                    <a:lnTo>
                      <a:pt x="1720" y="1621"/>
                    </a:lnTo>
                    <a:lnTo>
                      <a:pt x="1721" y="1623"/>
                    </a:lnTo>
                    <a:lnTo>
                      <a:pt x="1721" y="1624"/>
                    </a:lnTo>
                    <a:lnTo>
                      <a:pt x="1720" y="1624"/>
                    </a:lnTo>
                    <a:lnTo>
                      <a:pt x="1720" y="1624"/>
                    </a:lnTo>
                    <a:close/>
                    <a:moveTo>
                      <a:pt x="1770" y="1611"/>
                    </a:moveTo>
                    <a:lnTo>
                      <a:pt x="1770" y="1613"/>
                    </a:lnTo>
                    <a:lnTo>
                      <a:pt x="1773" y="1613"/>
                    </a:lnTo>
                    <a:lnTo>
                      <a:pt x="1776" y="1613"/>
                    </a:lnTo>
                    <a:lnTo>
                      <a:pt x="1776" y="1611"/>
                    </a:lnTo>
                    <a:lnTo>
                      <a:pt x="1773" y="1611"/>
                    </a:lnTo>
                    <a:lnTo>
                      <a:pt x="1770" y="1611"/>
                    </a:lnTo>
                    <a:lnTo>
                      <a:pt x="1770" y="1611"/>
                    </a:lnTo>
                    <a:close/>
                    <a:moveTo>
                      <a:pt x="1716" y="1528"/>
                    </a:moveTo>
                    <a:lnTo>
                      <a:pt x="1713" y="1530"/>
                    </a:lnTo>
                    <a:lnTo>
                      <a:pt x="1710" y="1533"/>
                    </a:lnTo>
                    <a:lnTo>
                      <a:pt x="1706" y="1533"/>
                    </a:lnTo>
                    <a:lnTo>
                      <a:pt x="1708" y="1535"/>
                    </a:lnTo>
                    <a:lnTo>
                      <a:pt x="1706" y="1536"/>
                    </a:lnTo>
                    <a:lnTo>
                      <a:pt x="1705" y="1536"/>
                    </a:lnTo>
                    <a:lnTo>
                      <a:pt x="1705" y="1540"/>
                    </a:lnTo>
                    <a:lnTo>
                      <a:pt x="1706" y="1540"/>
                    </a:lnTo>
                    <a:lnTo>
                      <a:pt x="1705" y="1541"/>
                    </a:lnTo>
                    <a:lnTo>
                      <a:pt x="1701" y="1541"/>
                    </a:lnTo>
                    <a:lnTo>
                      <a:pt x="1700" y="1545"/>
                    </a:lnTo>
                    <a:lnTo>
                      <a:pt x="1700" y="1546"/>
                    </a:lnTo>
                    <a:lnTo>
                      <a:pt x="1700" y="1546"/>
                    </a:lnTo>
                    <a:lnTo>
                      <a:pt x="1701" y="1546"/>
                    </a:lnTo>
                    <a:lnTo>
                      <a:pt x="1700" y="1548"/>
                    </a:lnTo>
                    <a:lnTo>
                      <a:pt x="1696" y="1548"/>
                    </a:lnTo>
                    <a:lnTo>
                      <a:pt x="1693" y="1553"/>
                    </a:lnTo>
                    <a:lnTo>
                      <a:pt x="1693" y="1555"/>
                    </a:lnTo>
                    <a:lnTo>
                      <a:pt x="1688" y="1561"/>
                    </a:lnTo>
                    <a:lnTo>
                      <a:pt x="1688" y="1565"/>
                    </a:lnTo>
                    <a:lnTo>
                      <a:pt x="1690" y="1566"/>
                    </a:lnTo>
                    <a:lnTo>
                      <a:pt x="1690" y="1568"/>
                    </a:lnTo>
                    <a:lnTo>
                      <a:pt x="1688" y="1568"/>
                    </a:lnTo>
                    <a:lnTo>
                      <a:pt x="1686" y="1566"/>
                    </a:lnTo>
                    <a:lnTo>
                      <a:pt x="1686" y="1568"/>
                    </a:lnTo>
                    <a:lnTo>
                      <a:pt x="1682" y="1570"/>
                    </a:lnTo>
                    <a:lnTo>
                      <a:pt x="1680" y="1571"/>
                    </a:lnTo>
                    <a:lnTo>
                      <a:pt x="1680" y="1573"/>
                    </a:lnTo>
                    <a:lnTo>
                      <a:pt x="1683" y="1575"/>
                    </a:lnTo>
                    <a:lnTo>
                      <a:pt x="1685" y="1576"/>
                    </a:lnTo>
                    <a:lnTo>
                      <a:pt x="1683" y="1576"/>
                    </a:lnTo>
                    <a:lnTo>
                      <a:pt x="1682" y="1580"/>
                    </a:lnTo>
                    <a:lnTo>
                      <a:pt x="1680" y="1581"/>
                    </a:lnTo>
                    <a:lnTo>
                      <a:pt x="1675" y="1580"/>
                    </a:lnTo>
                    <a:lnTo>
                      <a:pt x="1673" y="1581"/>
                    </a:lnTo>
                    <a:lnTo>
                      <a:pt x="1673" y="1583"/>
                    </a:lnTo>
                    <a:lnTo>
                      <a:pt x="1670" y="1586"/>
                    </a:lnTo>
                    <a:lnTo>
                      <a:pt x="1668" y="1590"/>
                    </a:lnTo>
                    <a:lnTo>
                      <a:pt x="1665" y="1593"/>
                    </a:lnTo>
                    <a:lnTo>
                      <a:pt x="1663" y="1593"/>
                    </a:lnTo>
                    <a:lnTo>
                      <a:pt x="1663" y="1590"/>
                    </a:lnTo>
                    <a:lnTo>
                      <a:pt x="1662" y="1593"/>
                    </a:lnTo>
                    <a:lnTo>
                      <a:pt x="1660" y="1590"/>
                    </a:lnTo>
                    <a:lnTo>
                      <a:pt x="1662" y="1588"/>
                    </a:lnTo>
                    <a:lnTo>
                      <a:pt x="1663" y="1586"/>
                    </a:lnTo>
                    <a:lnTo>
                      <a:pt x="1665" y="1585"/>
                    </a:lnTo>
                    <a:lnTo>
                      <a:pt x="1663" y="1585"/>
                    </a:lnTo>
                    <a:lnTo>
                      <a:pt x="1660" y="1588"/>
                    </a:lnTo>
                    <a:lnTo>
                      <a:pt x="1655" y="1591"/>
                    </a:lnTo>
                    <a:lnTo>
                      <a:pt x="1652" y="1596"/>
                    </a:lnTo>
                    <a:lnTo>
                      <a:pt x="1653" y="1596"/>
                    </a:lnTo>
                    <a:lnTo>
                      <a:pt x="1657" y="1595"/>
                    </a:lnTo>
                    <a:lnTo>
                      <a:pt x="1663" y="1595"/>
                    </a:lnTo>
                    <a:lnTo>
                      <a:pt x="1670" y="1595"/>
                    </a:lnTo>
                    <a:lnTo>
                      <a:pt x="1667" y="1596"/>
                    </a:lnTo>
                    <a:lnTo>
                      <a:pt x="1662" y="1601"/>
                    </a:lnTo>
                    <a:lnTo>
                      <a:pt x="1658" y="1606"/>
                    </a:lnTo>
                    <a:lnTo>
                      <a:pt x="1653" y="1608"/>
                    </a:lnTo>
                    <a:lnTo>
                      <a:pt x="1648" y="1613"/>
                    </a:lnTo>
                    <a:lnTo>
                      <a:pt x="1647" y="1613"/>
                    </a:lnTo>
                    <a:lnTo>
                      <a:pt x="1645" y="1615"/>
                    </a:lnTo>
                    <a:lnTo>
                      <a:pt x="1647" y="1616"/>
                    </a:lnTo>
                    <a:lnTo>
                      <a:pt x="1645" y="1620"/>
                    </a:lnTo>
                    <a:lnTo>
                      <a:pt x="1647" y="1621"/>
                    </a:lnTo>
                    <a:lnTo>
                      <a:pt x="1648" y="1623"/>
                    </a:lnTo>
                    <a:lnTo>
                      <a:pt x="1653" y="1623"/>
                    </a:lnTo>
                    <a:lnTo>
                      <a:pt x="1658" y="1623"/>
                    </a:lnTo>
                    <a:lnTo>
                      <a:pt x="1662" y="1621"/>
                    </a:lnTo>
                    <a:lnTo>
                      <a:pt x="1667" y="1620"/>
                    </a:lnTo>
                    <a:lnTo>
                      <a:pt x="1670" y="1618"/>
                    </a:lnTo>
                    <a:lnTo>
                      <a:pt x="1670" y="1616"/>
                    </a:lnTo>
                    <a:lnTo>
                      <a:pt x="1670" y="1618"/>
                    </a:lnTo>
                    <a:lnTo>
                      <a:pt x="1668" y="1620"/>
                    </a:lnTo>
                    <a:lnTo>
                      <a:pt x="1673" y="1621"/>
                    </a:lnTo>
                    <a:lnTo>
                      <a:pt x="1677" y="1620"/>
                    </a:lnTo>
                    <a:lnTo>
                      <a:pt x="1678" y="1621"/>
                    </a:lnTo>
                    <a:lnTo>
                      <a:pt x="1685" y="1623"/>
                    </a:lnTo>
                    <a:lnTo>
                      <a:pt x="1688" y="1621"/>
                    </a:lnTo>
                    <a:lnTo>
                      <a:pt x="1690" y="1623"/>
                    </a:lnTo>
                    <a:lnTo>
                      <a:pt x="1691" y="1624"/>
                    </a:lnTo>
                    <a:lnTo>
                      <a:pt x="1695" y="1624"/>
                    </a:lnTo>
                    <a:lnTo>
                      <a:pt x="1696" y="1624"/>
                    </a:lnTo>
                    <a:lnTo>
                      <a:pt x="1698" y="1626"/>
                    </a:lnTo>
                    <a:lnTo>
                      <a:pt x="1700" y="1626"/>
                    </a:lnTo>
                    <a:lnTo>
                      <a:pt x="1703" y="1624"/>
                    </a:lnTo>
                    <a:lnTo>
                      <a:pt x="1703" y="1623"/>
                    </a:lnTo>
                    <a:lnTo>
                      <a:pt x="1706" y="1623"/>
                    </a:lnTo>
                    <a:lnTo>
                      <a:pt x="1708" y="1624"/>
                    </a:lnTo>
                    <a:lnTo>
                      <a:pt x="1710" y="1624"/>
                    </a:lnTo>
                    <a:lnTo>
                      <a:pt x="1711" y="1623"/>
                    </a:lnTo>
                    <a:lnTo>
                      <a:pt x="1713" y="1623"/>
                    </a:lnTo>
                    <a:lnTo>
                      <a:pt x="1716" y="1623"/>
                    </a:lnTo>
                    <a:lnTo>
                      <a:pt x="1716" y="1621"/>
                    </a:lnTo>
                    <a:lnTo>
                      <a:pt x="1716" y="1620"/>
                    </a:lnTo>
                    <a:lnTo>
                      <a:pt x="1716" y="1616"/>
                    </a:lnTo>
                    <a:lnTo>
                      <a:pt x="1718" y="1618"/>
                    </a:lnTo>
                    <a:lnTo>
                      <a:pt x="1720" y="1615"/>
                    </a:lnTo>
                    <a:lnTo>
                      <a:pt x="1721" y="1615"/>
                    </a:lnTo>
                    <a:lnTo>
                      <a:pt x="1720" y="1616"/>
                    </a:lnTo>
                    <a:lnTo>
                      <a:pt x="1718" y="1620"/>
                    </a:lnTo>
                    <a:lnTo>
                      <a:pt x="1720" y="1621"/>
                    </a:lnTo>
                    <a:lnTo>
                      <a:pt x="1720" y="1620"/>
                    </a:lnTo>
                    <a:lnTo>
                      <a:pt x="1723" y="1616"/>
                    </a:lnTo>
                    <a:lnTo>
                      <a:pt x="1725" y="1616"/>
                    </a:lnTo>
                    <a:lnTo>
                      <a:pt x="1725" y="1618"/>
                    </a:lnTo>
                    <a:lnTo>
                      <a:pt x="1723" y="1621"/>
                    </a:lnTo>
                    <a:lnTo>
                      <a:pt x="1723" y="1623"/>
                    </a:lnTo>
                    <a:lnTo>
                      <a:pt x="1726" y="1621"/>
                    </a:lnTo>
                    <a:lnTo>
                      <a:pt x="1726" y="1621"/>
                    </a:lnTo>
                    <a:lnTo>
                      <a:pt x="1726" y="1623"/>
                    </a:lnTo>
                    <a:lnTo>
                      <a:pt x="1721" y="1624"/>
                    </a:lnTo>
                    <a:lnTo>
                      <a:pt x="1718" y="1626"/>
                    </a:lnTo>
                    <a:lnTo>
                      <a:pt x="1718" y="1628"/>
                    </a:lnTo>
                    <a:lnTo>
                      <a:pt x="1720" y="1626"/>
                    </a:lnTo>
                    <a:lnTo>
                      <a:pt x="1723" y="1626"/>
                    </a:lnTo>
                    <a:lnTo>
                      <a:pt x="1723" y="1628"/>
                    </a:lnTo>
                    <a:lnTo>
                      <a:pt x="1726" y="1628"/>
                    </a:lnTo>
                    <a:lnTo>
                      <a:pt x="1728" y="1629"/>
                    </a:lnTo>
                    <a:lnTo>
                      <a:pt x="1730" y="1628"/>
                    </a:lnTo>
                    <a:lnTo>
                      <a:pt x="1731" y="1628"/>
                    </a:lnTo>
                    <a:lnTo>
                      <a:pt x="1733" y="1624"/>
                    </a:lnTo>
                    <a:lnTo>
                      <a:pt x="1733" y="1623"/>
                    </a:lnTo>
                    <a:lnTo>
                      <a:pt x="1735" y="1623"/>
                    </a:lnTo>
                    <a:lnTo>
                      <a:pt x="1738" y="1624"/>
                    </a:lnTo>
                    <a:lnTo>
                      <a:pt x="1741" y="1626"/>
                    </a:lnTo>
                    <a:lnTo>
                      <a:pt x="1743" y="1626"/>
                    </a:lnTo>
                    <a:lnTo>
                      <a:pt x="1746" y="1624"/>
                    </a:lnTo>
                    <a:lnTo>
                      <a:pt x="1750" y="1624"/>
                    </a:lnTo>
                    <a:lnTo>
                      <a:pt x="1746" y="1626"/>
                    </a:lnTo>
                    <a:lnTo>
                      <a:pt x="1746" y="1628"/>
                    </a:lnTo>
                    <a:lnTo>
                      <a:pt x="1741" y="1629"/>
                    </a:lnTo>
                    <a:lnTo>
                      <a:pt x="1738" y="1629"/>
                    </a:lnTo>
                    <a:lnTo>
                      <a:pt x="1735" y="1631"/>
                    </a:lnTo>
                    <a:lnTo>
                      <a:pt x="1735" y="1633"/>
                    </a:lnTo>
                    <a:lnTo>
                      <a:pt x="1735" y="1634"/>
                    </a:lnTo>
                    <a:lnTo>
                      <a:pt x="1733" y="1636"/>
                    </a:lnTo>
                    <a:lnTo>
                      <a:pt x="1730" y="1636"/>
                    </a:lnTo>
                    <a:lnTo>
                      <a:pt x="1728" y="1636"/>
                    </a:lnTo>
                    <a:lnTo>
                      <a:pt x="1728" y="1638"/>
                    </a:lnTo>
                    <a:lnTo>
                      <a:pt x="1726" y="1639"/>
                    </a:lnTo>
                    <a:lnTo>
                      <a:pt x="1721" y="1639"/>
                    </a:lnTo>
                    <a:lnTo>
                      <a:pt x="1718" y="1643"/>
                    </a:lnTo>
                    <a:lnTo>
                      <a:pt x="1718" y="1644"/>
                    </a:lnTo>
                    <a:lnTo>
                      <a:pt x="1718" y="1646"/>
                    </a:lnTo>
                    <a:lnTo>
                      <a:pt x="1720" y="1646"/>
                    </a:lnTo>
                    <a:lnTo>
                      <a:pt x="1723" y="1646"/>
                    </a:lnTo>
                    <a:lnTo>
                      <a:pt x="1725" y="1644"/>
                    </a:lnTo>
                    <a:lnTo>
                      <a:pt x="1725" y="1644"/>
                    </a:lnTo>
                    <a:lnTo>
                      <a:pt x="1728" y="1644"/>
                    </a:lnTo>
                    <a:lnTo>
                      <a:pt x="1728" y="1646"/>
                    </a:lnTo>
                    <a:lnTo>
                      <a:pt x="1730" y="1648"/>
                    </a:lnTo>
                    <a:lnTo>
                      <a:pt x="1733" y="1646"/>
                    </a:lnTo>
                    <a:lnTo>
                      <a:pt x="1735" y="1644"/>
                    </a:lnTo>
                    <a:lnTo>
                      <a:pt x="1736" y="1641"/>
                    </a:lnTo>
                    <a:lnTo>
                      <a:pt x="1736" y="1641"/>
                    </a:lnTo>
                    <a:lnTo>
                      <a:pt x="1738" y="1639"/>
                    </a:lnTo>
                    <a:lnTo>
                      <a:pt x="1738" y="1636"/>
                    </a:lnTo>
                    <a:lnTo>
                      <a:pt x="1740" y="1636"/>
                    </a:lnTo>
                    <a:lnTo>
                      <a:pt x="1745" y="1631"/>
                    </a:lnTo>
                    <a:lnTo>
                      <a:pt x="1746" y="1631"/>
                    </a:lnTo>
                    <a:lnTo>
                      <a:pt x="1748" y="1633"/>
                    </a:lnTo>
                    <a:lnTo>
                      <a:pt x="1751" y="1631"/>
                    </a:lnTo>
                    <a:lnTo>
                      <a:pt x="1750" y="1633"/>
                    </a:lnTo>
                    <a:lnTo>
                      <a:pt x="1751" y="1633"/>
                    </a:lnTo>
                    <a:lnTo>
                      <a:pt x="1753" y="1631"/>
                    </a:lnTo>
                    <a:lnTo>
                      <a:pt x="1755" y="1626"/>
                    </a:lnTo>
                    <a:lnTo>
                      <a:pt x="1758" y="1623"/>
                    </a:lnTo>
                    <a:lnTo>
                      <a:pt x="1758" y="1618"/>
                    </a:lnTo>
                    <a:lnTo>
                      <a:pt x="1758" y="1618"/>
                    </a:lnTo>
                    <a:lnTo>
                      <a:pt x="1760" y="1618"/>
                    </a:lnTo>
                    <a:lnTo>
                      <a:pt x="1761" y="1620"/>
                    </a:lnTo>
                    <a:lnTo>
                      <a:pt x="1763" y="1620"/>
                    </a:lnTo>
                    <a:lnTo>
                      <a:pt x="1765" y="1621"/>
                    </a:lnTo>
                    <a:lnTo>
                      <a:pt x="1766" y="1624"/>
                    </a:lnTo>
                    <a:lnTo>
                      <a:pt x="1765" y="1628"/>
                    </a:lnTo>
                    <a:lnTo>
                      <a:pt x="1765" y="1631"/>
                    </a:lnTo>
                    <a:lnTo>
                      <a:pt x="1765" y="1633"/>
                    </a:lnTo>
                    <a:lnTo>
                      <a:pt x="1765" y="1634"/>
                    </a:lnTo>
                    <a:lnTo>
                      <a:pt x="1761" y="1638"/>
                    </a:lnTo>
                    <a:lnTo>
                      <a:pt x="1758" y="1644"/>
                    </a:lnTo>
                    <a:lnTo>
                      <a:pt x="1758" y="1646"/>
                    </a:lnTo>
                    <a:lnTo>
                      <a:pt x="1756" y="1648"/>
                    </a:lnTo>
                    <a:lnTo>
                      <a:pt x="1756" y="1649"/>
                    </a:lnTo>
                    <a:lnTo>
                      <a:pt x="1760" y="1651"/>
                    </a:lnTo>
                    <a:lnTo>
                      <a:pt x="1763" y="1649"/>
                    </a:lnTo>
                    <a:lnTo>
                      <a:pt x="1766" y="1643"/>
                    </a:lnTo>
                    <a:lnTo>
                      <a:pt x="1768" y="1643"/>
                    </a:lnTo>
                    <a:lnTo>
                      <a:pt x="1771" y="1639"/>
                    </a:lnTo>
                    <a:lnTo>
                      <a:pt x="1773" y="1638"/>
                    </a:lnTo>
                    <a:lnTo>
                      <a:pt x="1773" y="1639"/>
                    </a:lnTo>
                    <a:lnTo>
                      <a:pt x="1778" y="1639"/>
                    </a:lnTo>
                    <a:lnTo>
                      <a:pt x="1778" y="1639"/>
                    </a:lnTo>
                    <a:lnTo>
                      <a:pt x="1775" y="1641"/>
                    </a:lnTo>
                    <a:lnTo>
                      <a:pt x="1770" y="1644"/>
                    </a:lnTo>
                    <a:lnTo>
                      <a:pt x="1770" y="1648"/>
                    </a:lnTo>
                    <a:lnTo>
                      <a:pt x="1770" y="1649"/>
                    </a:lnTo>
                    <a:lnTo>
                      <a:pt x="1770" y="1651"/>
                    </a:lnTo>
                    <a:lnTo>
                      <a:pt x="1771" y="1656"/>
                    </a:lnTo>
                    <a:lnTo>
                      <a:pt x="1773" y="1658"/>
                    </a:lnTo>
                    <a:lnTo>
                      <a:pt x="1775" y="1654"/>
                    </a:lnTo>
                    <a:lnTo>
                      <a:pt x="1776" y="1653"/>
                    </a:lnTo>
                    <a:lnTo>
                      <a:pt x="1776" y="1653"/>
                    </a:lnTo>
                    <a:lnTo>
                      <a:pt x="1778" y="1653"/>
                    </a:lnTo>
                    <a:lnTo>
                      <a:pt x="1778" y="1653"/>
                    </a:lnTo>
                    <a:lnTo>
                      <a:pt x="1780" y="1654"/>
                    </a:lnTo>
                    <a:lnTo>
                      <a:pt x="1783" y="1656"/>
                    </a:lnTo>
                    <a:lnTo>
                      <a:pt x="1786" y="1654"/>
                    </a:lnTo>
                    <a:lnTo>
                      <a:pt x="1786" y="1651"/>
                    </a:lnTo>
                    <a:lnTo>
                      <a:pt x="1786" y="1651"/>
                    </a:lnTo>
                    <a:lnTo>
                      <a:pt x="1788" y="1649"/>
                    </a:lnTo>
                    <a:lnTo>
                      <a:pt x="1788" y="1646"/>
                    </a:lnTo>
                    <a:lnTo>
                      <a:pt x="1789" y="1646"/>
                    </a:lnTo>
                    <a:lnTo>
                      <a:pt x="1789" y="1644"/>
                    </a:lnTo>
                    <a:lnTo>
                      <a:pt x="1788" y="1643"/>
                    </a:lnTo>
                    <a:lnTo>
                      <a:pt x="1789" y="1639"/>
                    </a:lnTo>
                    <a:lnTo>
                      <a:pt x="1793" y="1634"/>
                    </a:lnTo>
                    <a:lnTo>
                      <a:pt x="1796" y="1629"/>
                    </a:lnTo>
                    <a:lnTo>
                      <a:pt x="1796" y="1624"/>
                    </a:lnTo>
                    <a:lnTo>
                      <a:pt x="1794" y="1621"/>
                    </a:lnTo>
                    <a:lnTo>
                      <a:pt x="1793" y="1621"/>
                    </a:lnTo>
                    <a:lnTo>
                      <a:pt x="1793" y="1623"/>
                    </a:lnTo>
                    <a:lnTo>
                      <a:pt x="1791" y="1626"/>
                    </a:lnTo>
                    <a:lnTo>
                      <a:pt x="1789" y="1628"/>
                    </a:lnTo>
                    <a:lnTo>
                      <a:pt x="1786" y="1631"/>
                    </a:lnTo>
                    <a:lnTo>
                      <a:pt x="1784" y="1631"/>
                    </a:lnTo>
                    <a:lnTo>
                      <a:pt x="1783" y="1629"/>
                    </a:lnTo>
                    <a:lnTo>
                      <a:pt x="1783" y="1626"/>
                    </a:lnTo>
                    <a:lnTo>
                      <a:pt x="1783" y="1623"/>
                    </a:lnTo>
                    <a:lnTo>
                      <a:pt x="1786" y="1620"/>
                    </a:lnTo>
                    <a:lnTo>
                      <a:pt x="1788" y="1618"/>
                    </a:lnTo>
                    <a:lnTo>
                      <a:pt x="1791" y="1616"/>
                    </a:lnTo>
                    <a:lnTo>
                      <a:pt x="1793" y="1616"/>
                    </a:lnTo>
                    <a:lnTo>
                      <a:pt x="1794" y="1615"/>
                    </a:lnTo>
                    <a:lnTo>
                      <a:pt x="1793" y="1613"/>
                    </a:lnTo>
                    <a:lnTo>
                      <a:pt x="1791" y="1615"/>
                    </a:lnTo>
                    <a:lnTo>
                      <a:pt x="1789" y="1615"/>
                    </a:lnTo>
                    <a:lnTo>
                      <a:pt x="1786" y="1616"/>
                    </a:lnTo>
                    <a:lnTo>
                      <a:pt x="1784" y="1616"/>
                    </a:lnTo>
                    <a:lnTo>
                      <a:pt x="1781" y="1620"/>
                    </a:lnTo>
                    <a:lnTo>
                      <a:pt x="1781" y="1621"/>
                    </a:lnTo>
                    <a:lnTo>
                      <a:pt x="1776" y="1624"/>
                    </a:lnTo>
                    <a:lnTo>
                      <a:pt x="1775" y="1626"/>
                    </a:lnTo>
                    <a:lnTo>
                      <a:pt x="1773" y="1628"/>
                    </a:lnTo>
                    <a:lnTo>
                      <a:pt x="1770" y="1624"/>
                    </a:lnTo>
                    <a:lnTo>
                      <a:pt x="1770" y="1623"/>
                    </a:lnTo>
                    <a:lnTo>
                      <a:pt x="1768" y="1620"/>
                    </a:lnTo>
                    <a:lnTo>
                      <a:pt x="1768" y="1618"/>
                    </a:lnTo>
                    <a:lnTo>
                      <a:pt x="1770" y="1620"/>
                    </a:lnTo>
                    <a:lnTo>
                      <a:pt x="1771" y="1620"/>
                    </a:lnTo>
                    <a:lnTo>
                      <a:pt x="1775" y="1616"/>
                    </a:lnTo>
                    <a:lnTo>
                      <a:pt x="1771" y="1616"/>
                    </a:lnTo>
                    <a:lnTo>
                      <a:pt x="1768" y="1615"/>
                    </a:lnTo>
                    <a:lnTo>
                      <a:pt x="1771" y="1615"/>
                    </a:lnTo>
                    <a:lnTo>
                      <a:pt x="1775" y="1615"/>
                    </a:lnTo>
                    <a:lnTo>
                      <a:pt x="1771" y="1615"/>
                    </a:lnTo>
                    <a:lnTo>
                      <a:pt x="1770" y="1613"/>
                    </a:lnTo>
                    <a:lnTo>
                      <a:pt x="1770" y="1610"/>
                    </a:lnTo>
                    <a:lnTo>
                      <a:pt x="1770" y="1610"/>
                    </a:lnTo>
                    <a:lnTo>
                      <a:pt x="1775" y="1610"/>
                    </a:lnTo>
                    <a:lnTo>
                      <a:pt x="1776" y="1608"/>
                    </a:lnTo>
                    <a:lnTo>
                      <a:pt x="1780" y="1606"/>
                    </a:lnTo>
                    <a:lnTo>
                      <a:pt x="1781" y="1603"/>
                    </a:lnTo>
                    <a:lnTo>
                      <a:pt x="1784" y="1603"/>
                    </a:lnTo>
                    <a:lnTo>
                      <a:pt x="1786" y="1603"/>
                    </a:lnTo>
                    <a:lnTo>
                      <a:pt x="1789" y="1601"/>
                    </a:lnTo>
                    <a:lnTo>
                      <a:pt x="1791" y="1598"/>
                    </a:lnTo>
                    <a:lnTo>
                      <a:pt x="1791" y="1595"/>
                    </a:lnTo>
                    <a:lnTo>
                      <a:pt x="1789" y="1593"/>
                    </a:lnTo>
                    <a:lnTo>
                      <a:pt x="1786" y="1596"/>
                    </a:lnTo>
                    <a:lnTo>
                      <a:pt x="1784" y="1598"/>
                    </a:lnTo>
                    <a:lnTo>
                      <a:pt x="1784" y="1596"/>
                    </a:lnTo>
                    <a:lnTo>
                      <a:pt x="1781" y="1596"/>
                    </a:lnTo>
                    <a:lnTo>
                      <a:pt x="1781" y="1598"/>
                    </a:lnTo>
                    <a:lnTo>
                      <a:pt x="1781" y="1600"/>
                    </a:lnTo>
                    <a:lnTo>
                      <a:pt x="1780" y="1601"/>
                    </a:lnTo>
                    <a:lnTo>
                      <a:pt x="1776" y="1601"/>
                    </a:lnTo>
                    <a:lnTo>
                      <a:pt x="1775" y="1603"/>
                    </a:lnTo>
                    <a:lnTo>
                      <a:pt x="1771" y="1605"/>
                    </a:lnTo>
                    <a:lnTo>
                      <a:pt x="1771" y="1606"/>
                    </a:lnTo>
                    <a:lnTo>
                      <a:pt x="1770" y="1608"/>
                    </a:lnTo>
                    <a:lnTo>
                      <a:pt x="1770" y="1606"/>
                    </a:lnTo>
                    <a:lnTo>
                      <a:pt x="1771" y="1603"/>
                    </a:lnTo>
                    <a:lnTo>
                      <a:pt x="1770" y="1605"/>
                    </a:lnTo>
                    <a:lnTo>
                      <a:pt x="1766" y="1605"/>
                    </a:lnTo>
                    <a:lnTo>
                      <a:pt x="1770" y="1603"/>
                    </a:lnTo>
                    <a:lnTo>
                      <a:pt x="1771" y="1601"/>
                    </a:lnTo>
                    <a:lnTo>
                      <a:pt x="1773" y="1600"/>
                    </a:lnTo>
                    <a:lnTo>
                      <a:pt x="1771" y="1598"/>
                    </a:lnTo>
                    <a:lnTo>
                      <a:pt x="1773" y="1596"/>
                    </a:lnTo>
                    <a:lnTo>
                      <a:pt x="1775" y="1593"/>
                    </a:lnTo>
                    <a:lnTo>
                      <a:pt x="1773" y="1593"/>
                    </a:lnTo>
                    <a:lnTo>
                      <a:pt x="1771" y="1595"/>
                    </a:lnTo>
                    <a:lnTo>
                      <a:pt x="1771" y="1593"/>
                    </a:lnTo>
                    <a:lnTo>
                      <a:pt x="1771" y="1590"/>
                    </a:lnTo>
                    <a:lnTo>
                      <a:pt x="1771" y="1590"/>
                    </a:lnTo>
                    <a:lnTo>
                      <a:pt x="1768" y="1591"/>
                    </a:lnTo>
                    <a:lnTo>
                      <a:pt x="1763" y="1590"/>
                    </a:lnTo>
                    <a:lnTo>
                      <a:pt x="1768" y="1590"/>
                    </a:lnTo>
                    <a:lnTo>
                      <a:pt x="1770" y="1590"/>
                    </a:lnTo>
                    <a:lnTo>
                      <a:pt x="1773" y="1588"/>
                    </a:lnTo>
                    <a:lnTo>
                      <a:pt x="1776" y="1586"/>
                    </a:lnTo>
                    <a:lnTo>
                      <a:pt x="1778" y="1585"/>
                    </a:lnTo>
                    <a:lnTo>
                      <a:pt x="1780" y="1585"/>
                    </a:lnTo>
                    <a:lnTo>
                      <a:pt x="1783" y="1583"/>
                    </a:lnTo>
                    <a:lnTo>
                      <a:pt x="1783" y="1581"/>
                    </a:lnTo>
                    <a:lnTo>
                      <a:pt x="1784" y="1580"/>
                    </a:lnTo>
                    <a:lnTo>
                      <a:pt x="1784" y="1576"/>
                    </a:lnTo>
                    <a:lnTo>
                      <a:pt x="1781" y="1575"/>
                    </a:lnTo>
                    <a:lnTo>
                      <a:pt x="1778" y="1571"/>
                    </a:lnTo>
                    <a:lnTo>
                      <a:pt x="1775" y="1571"/>
                    </a:lnTo>
                    <a:lnTo>
                      <a:pt x="1770" y="1573"/>
                    </a:lnTo>
                    <a:lnTo>
                      <a:pt x="1768" y="1573"/>
                    </a:lnTo>
                    <a:lnTo>
                      <a:pt x="1768" y="1575"/>
                    </a:lnTo>
                    <a:lnTo>
                      <a:pt x="1766" y="1578"/>
                    </a:lnTo>
                    <a:lnTo>
                      <a:pt x="1765" y="1581"/>
                    </a:lnTo>
                    <a:lnTo>
                      <a:pt x="1763" y="1583"/>
                    </a:lnTo>
                    <a:lnTo>
                      <a:pt x="1765" y="1581"/>
                    </a:lnTo>
                    <a:lnTo>
                      <a:pt x="1765" y="1578"/>
                    </a:lnTo>
                    <a:lnTo>
                      <a:pt x="1763" y="1576"/>
                    </a:lnTo>
                    <a:lnTo>
                      <a:pt x="1765" y="1575"/>
                    </a:lnTo>
                    <a:lnTo>
                      <a:pt x="1766" y="1571"/>
                    </a:lnTo>
                    <a:lnTo>
                      <a:pt x="1765" y="1571"/>
                    </a:lnTo>
                    <a:lnTo>
                      <a:pt x="1761" y="1573"/>
                    </a:lnTo>
                    <a:lnTo>
                      <a:pt x="1760" y="1575"/>
                    </a:lnTo>
                    <a:lnTo>
                      <a:pt x="1758" y="1576"/>
                    </a:lnTo>
                    <a:lnTo>
                      <a:pt x="1756" y="1575"/>
                    </a:lnTo>
                    <a:lnTo>
                      <a:pt x="1755" y="1576"/>
                    </a:lnTo>
                    <a:lnTo>
                      <a:pt x="1751" y="1578"/>
                    </a:lnTo>
                    <a:lnTo>
                      <a:pt x="1751" y="1576"/>
                    </a:lnTo>
                    <a:lnTo>
                      <a:pt x="1748" y="1578"/>
                    </a:lnTo>
                    <a:lnTo>
                      <a:pt x="1746" y="1583"/>
                    </a:lnTo>
                    <a:lnTo>
                      <a:pt x="1743" y="1585"/>
                    </a:lnTo>
                    <a:lnTo>
                      <a:pt x="1746" y="1581"/>
                    </a:lnTo>
                    <a:lnTo>
                      <a:pt x="1746" y="1576"/>
                    </a:lnTo>
                    <a:lnTo>
                      <a:pt x="1750" y="1573"/>
                    </a:lnTo>
                    <a:lnTo>
                      <a:pt x="1748" y="1573"/>
                    </a:lnTo>
                    <a:lnTo>
                      <a:pt x="1746" y="1573"/>
                    </a:lnTo>
                    <a:lnTo>
                      <a:pt x="1745" y="1575"/>
                    </a:lnTo>
                    <a:lnTo>
                      <a:pt x="1741" y="1578"/>
                    </a:lnTo>
                    <a:lnTo>
                      <a:pt x="1741" y="1576"/>
                    </a:lnTo>
                    <a:lnTo>
                      <a:pt x="1743" y="1575"/>
                    </a:lnTo>
                    <a:lnTo>
                      <a:pt x="1743" y="1573"/>
                    </a:lnTo>
                    <a:lnTo>
                      <a:pt x="1743" y="1571"/>
                    </a:lnTo>
                    <a:lnTo>
                      <a:pt x="1740" y="1573"/>
                    </a:lnTo>
                    <a:lnTo>
                      <a:pt x="1736" y="1575"/>
                    </a:lnTo>
                    <a:lnTo>
                      <a:pt x="1735" y="1575"/>
                    </a:lnTo>
                    <a:lnTo>
                      <a:pt x="1733" y="1571"/>
                    </a:lnTo>
                    <a:lnTo>
                      <a:pt x="1731" y="1571"/>
                    </a:lnTo>
                    <a:lnTo>
                      <a:pt x="1728" y="1575"/>
                    </a:lnTo>
                    <a:lnTo>
                      <a:pt x="1726" y="1573"/>
                    </a:lnTo>
                    <a:lnTo>
                      <a:pt x="1726" y="1573"/>
                    </a:lnTo>
                    <a:lnTo>
                      <a:pt x="1730" y="1570"/>
                    </a:lnTo>
                    <a:lnTo>
                      <a:pt x="1733" y="1566"/>
                    </a:lnTo>
                    <a:lnTo>
                      <a:pt x="1733" y="1563"/>
                    </a:lnTo>
                    <a:lnTo>
                      <a:pt x="1731" y="1565"/>
                    </a:lnTo>
                    <a:lnTo>
                      <a:pt x="1730" y="1565"/>
                    </a:lnTo>
                    <a:lnTo>
                      <a:pt x="1726" y="1566"/>
                    </a:lnTo>
                    <a:lnTo>
                      <a:pt x="1728" y="1565"/>
                    </a:lnTo>
                    <a:lnTo>
                      <a:pt x="1733" y="1561"/>
                    </a:lnTo>
                    <a:lnTo>
                      <a:pt x="1736" y="1561"/>
                    </a:lnTo>
                    <a:lnTo>
                      <a:pt x="1738" y="1560"/>
                    </a:lnTo>
                    <a:lnTo>
                      <a:pt x="1741" y="1560"/>
                    </a:lnTo>
                    <a:lnTo>
                      <a:pt x="1745" y="1556"/>
                    </a:lnTo>
                    <a:lnTo>
                      <a:pt x="1745" y="1555"/>
                    </a:lnTo>
                    <a:lnTo>
                      <a:pt x="1743" y="1556"/>
                    </a:lnTo>
                    <a:lnTo>
                      <a:pt x="1738" y="1556"/>
                    </a:lnTo>
                    <a:lnTo>
                      <a:pt x="1736" y="1556"/>
                    </a:lnTo>
                    <a:lnTo>
                      <a:pt x="1733" y="1553"/>
                    </a:lnTo>
                    <a:lnTo>
                      <a:pt x="1731" y="1555"/>
                    </a:lnTo>
                    <a:lnTo>
                      <a:pt x="1728" y="1555"/>
                    </a:lnTo>
                    <a:lnTo>
                      <a:pt x="1730" y="1551"/>
                    </a:lnTo>
                    <a:lnTo>
                      <a:pt x="1731" y="1551"/>
                    </a:lnTo>
                    <a:lnTo>
                      <a:pt x="1731" y="1550"/>
                    </a:lnTo>
                    <a:lnTo>
                      <a:pt x="1730" y="1550"/>
                    </a:lnTo>
                    <a:lnTo>
                      <a:pt x="1726" y="1553"/>
                    </a:lnTo>
                    <a:lnTo>
                      <a:pt x="1725" y="1555"/>
                    </a:lnTo>
                    <a:lnTo>
                      <a:pt x="1721" y="1558"/>
                    </a:lnTo>
                    <a:lnTo>
                      <a:pt x="1718" y="1560"/>
                    </a:lnTo>
                    <a:lnTo>
                      <a:pt x="1718" y="1561"/>
                    </a:lnTo>
                    <a:lnTo>
                      <a:pt x="1715" y="1563"/>
                    </a:lnTo>
                    <a:lnTo>
                      <a:pt x="1711" y="1566"/>
                    </a:lnTo>
                    <a:lnTo>
                      <a:pt x="1711" y="1563"/>
                    </a:lnTo>
                    <a:lnTo>
                      <a:pt x="1713" y="1560"/>
                    </a:lnTo>
                    <a:lnTo>
                      <a:pt x="1715" y="1556"/>
                    </a:lnTo>
                    <a:lnTo>
                      <a:pt x="1715" y="1555"/>
                    </a:lnTo>
                    <a:lnTo>
                      <a:pt x="1716" y="1551"/>
                    </a:lnTo>
                    <a:lnTo>
                      <a:pt x="1720" y="1548"/>
                    </a:lnTo>
                    <a:lnTo>
                      <a:pt x="1720" y="1546"/>
                    </a:lnTo>
                    <a:lnTo>
                      <a:pt x="1723" y="1545"/>
                    </a:lnTo>
                    <a:lnTo>
                      <a:pt x="1723" y="1543"/>
                    </a:lnTo>
                    <a:lnTo>
                      <a:pt x="1726" y="1540"/>
                    </a:lnTo>
                    <a:lnTo>
                      <a:pt x="1728" y="1538"/>
                    </a:lnTo>
                    <a:lnTo>
                      <a:pt x="1730" y="1535"/>
                    </a:lnTo>
                    <a:lnTo>
                      <a:pt x="1733" y="1535"/>
                    </a:lnTo>
                    <a:lnTo>
                      <a:pt x="1733" y="1533"/>
                    </a:lnTo>
                    <a:lnTo>
                      <a:pt x="1733" y="1531"/>
                    </a:lnTo>
                    <a:lnTo>
                      <a:pt x="1735" y="1528"/>
                    </a:lnTo>
                    <a:lnTo>
                      <a:pt x="1736" y="1526"/>
                    </a:lnTo>
                    <a:lnTo>
                      <a:pt x="1736" y="1528"/>
                    </a:lnTo>
                    <a:lnTo>
                      <a:pt x="1735" y="1530"/>
                    </a:lnTo>
                    <a:lnTo>
                      <a:pt x="1736" y="1533"/>
                    </a:lnTo>
                    <a:lnTo>
                      <a:pt x="1740" y="1528"/>
                    </a:lnTo>
                    <a:lnTo>
                      <a:pt x="1745" y="1525"/>
                    </a:lnTo>
                    <a:lnTo>
                      <a:pt x="1745" y="1522"/>
                    </a:lnTo>
                    <a:lnTo>
                      <a:pt x="1743" y="1520"/>
                    </a:lnTo>
                    <a:lnTo>
                      <a:pt x="1741" y="1520"/>
                    </a:lnTo>
                    <a:lnTo>
                      <a:pt x="1740" y="1522"/>
                    </a:lnTo>
                    <a:lnTo>
                      <a:pt x="1740" y="1518"/>
                    </a:lnTo>
                    <a:lnTo>
                      <a:pt x="1738" y="1517"/>
                    </a:lnTo>
                    <a:lnTo>
                      <a:pt x="1738" y="1515"/>
                    </a:lnTo>
                    <a:lnTo>
                      <a:pt x="1741" y="1515"/>
                    </a:lnTo>
                    <a:lnTo>
                      <a:pt x="1745" y="1515"/>
                    </a:lnTo>
                    <a:lnTo>
                      <a:pt x="1748" y="1517"/>
                    </a:lnTo>
                    <a:lnTo>
                      <a:pt x="1750" y="1517"/>
                    </a:lnTo>
                    <a:lnTo>
                      <a:pt x="1751" y="1513"/>
                    </a:lnTo>
                    <a:lnTo>
                      <a:pt x="1751" y="1508"/>
                    </a:lnTo>
                    <a:lnTo>
                      <a:pt x="1748" y="1508"/>
                    </a:lnTo>
                    <a:lnTo>
                      <a:pt x="1746" y="1510"/>
                    </a:lnTo>
                    <a:lnTo>
                      <a:pt x="1746" y="1512"/>
                    </a:lnTo>
                    <a:lnTo>
                      <a:pt x="1745" y="1512"/>
                    </a:lnTo>
                    <a:lnTo>
                      <a:pt x="1745" y="1508"/>
                    </a:lnTo>
                    <a:lnTo>
                      <a:pt x="1745" y="1507"/>
                    </a:lnTo>
                    <a:lnTo>
                      <a:pt x="1741" y="1508"/>
                    </a:lnTo>
                    <a:lnTo>
                      <a:pt x="1740" y="1512"/>
                    </a:lnTo>
                    <a:lnTo>
                      <a:pt x="1736" y="1512"/>
                    </a:lnTo>
                    <a:lnTo>
                      <a:pt x="1735" y="1513"/>
                    </a:lnTo>
                    <a:lnTo>
                      <a:pt x="1731" y="1515"/>
                    </a:lnTo>
                    <a:lnTo>
                      <a:pt x="1728" y="1515"/>
                    </a:lnTo>
                    <a:lnTo>
                      <a:pt x="1725" y="1517"/>
                    </a:lnTo>
                    <a:lnTo>
                      <a:pt x="1720" y="1520"/>
                    </a:lnTo>
                    <a:lnTo>
                      <a:pt x="1720" y="1523"/>
                    </a:lnTo>
                    <a:lnTo>
                      <a:pt x="1718" y="1523"/>
                    </a:lnTo>
                    <a:lnTo>
                      <a:pt x="1715" y="1523"/>
                    </a:lnTo>
                    <a:lnTo>
                      <a:pt x="1715" y="1525"/>
                    </a:lnTo>
                    <a:lnTo>
                      <a:pt x="1716" y="1525"/>
                    </a:lnTo>
                    <a:lnTo>
                      <a:pt x="1716" y="1528"/>
                    </a:lnTo>
                    <a:lnTo>
                      <a:pt x="1716" y="1528"/>
                    </a:lnTo>
                    <a:close/>
                    <a:moveTo>
                      <a:pt x="1560" y="1568"/>
                    </a:moveTo>
                    <a:lnTo>
                      <a:pt x="1564" y="1568"/>
                    </a:lnTo>
                    <a:lnTo>
                      <a:pt x="1572" y="1575"/>
                    </a:lnTo>
                    <a:lnTo>
                      <a:pt x="1579" y="1575"/>
                    </a:lnTo>
                    <a:lnTo>
                      <a:pt x="1583" y="1575"/>
                    </a:lnTo>
                    <a:lnTo>
                      <a:pt x="1587" y="1578"/>
                    </a:lnTo>
                    <a:lnTo>
                      <a:pt x="1590" y="1578"/>
                    </a:lnTo>
                    <a:lnTo>
                      <a:pt x="1595" y="1580"/>
                    </a:lnTo>
                    <a:lnTo>
                      <a:pt x="1600" y="1578"/>
                    </a:lnTo>
                    <a:lnTo>
                      <a:pt x="1602" y="1576"/>
                    </a:lnTo>
                    <a:lnTo>
                      <a:pt x="1598" y="1573"/>
                    </a:lnTo>
                    <a:lnTo>
                      <a:pt x="1597" y="1571"/>
                    </a:lnTo>
                    <a:lnTo>
                      <a:pt x="1595" y="1570"/>
                    </a:lnTo>
                    <a:lnTo>
                      <a:pt x="1592" y="1568"/>
                    </a:lnTo>
                    <a:lnTo>
                      <a:pt x="1588" y="1565"/>
                    </a:lnTo>
                    <a:lnTo>
                      <a:pt x="1582" y="1561"/>
                    </a:lnTo>
                    <a:lnTo>
                      <a:pt x="1580" y="1560"/>
                    </a:lnTo>
                    <a:lnTo>
                      <a:pt x="1575" y="1556"/>
                    </a:lnTo>
                    <a:lnTo>
                      <a:pt x="1570" y="1553"/>
                    </a:lnTo>
                    <a:lnTo>
                      <a:pt x="1564" y="1553"/>
                    </a:lnTo>
                    <a:lnTo>
                      <a:pt x="1552" y="1550"/>
                    </a:lnTo>
                    <a:lnTo>
                      <a:pt x="1549" y="1548"/>
                    </a:lnTo>
                    <a:lnTo>
                      <a:pt x="1544" y="1551"/>
                    </a:lnTo>
                    <a:lnTo>
                      <a:pt x="1545" y="1555"/>
                    </a:lnTo>
                    <a:lnTo>
                      <a:pt x="1550" y="1556"/>
                    </a:lnTo>
                    <a:lnTo>
                      <a:pt x="1559" y="1561"/>
                    </a:lnTo>
                    <a:lnTo>
                      <a:pt x="1559" y="1566"/>
                    </a:lnTo>
                    <a:lnTo>
                      <a:pt x="1560" y="1568"/>
                    </a:lnTo>
                    <a:lnTo>
                      <a:pt x="1560" y="1568"/>
                    </a:lnTo>
                    <a:close/>
                    <a:moveTo>
                      <a:pt x="1562" y="1668"/>
                    </a:moveTo>
                    <a:lnTo>
                      <a:pt x="1557" y="1666"/>
                    </a:lnTo>
                    <a:lnTo>
                      <a:pt x="1555" y="1661"/>
                    </a:lnTo>
                    <a:lnTo>
                      <a:pt x="1544" y="1659"/>
                    </a:lnTo>
                    <a:lnTo>
                      <a:pt x="1542" y="1658"/>
                    </a:lnTo>
                    <a:lnTo>
                      <a:pt x="1540" y="1656"/>
                    </a:lnTo>
                    <a:lnTo>
                      <a:pt x="1539" y="1653"/>
                    </a:lnTo>
                    <a:lnTo>
                      <a:pt x="1537" y="1653"/>
                    </a:lnTo>
                    <a:lnTo>
                      <a:pt x="1535" y="1651"/>
                    </a:lnTo>
                    <a:lnTo>
                      <a:pt x="1532" y="1649"/>
                    </a:lnTo>
                    <a:lnTo>
                      <a:pt x="1532" y="1646"/>
                    </a:lnTo>
                    <a:lnTo>
                      <a:pt x="1530" y="1644"/>
                    </a:lnTo>
                    <a:lnTo>
                      <a:pt x="1527" y="1644"/>
                    </a:lnTo>
                    <a:lnTo>
                      <a:pt x="1525" y="1644"/>
                    </a:lnTo>
                    <a:lnTo>
                      <a:pt x="1527" y="1639"/>
                    </a:lnTo>
                    <a:lnTo>
                      <a:pt x="1537" y="1634"/>
                    </a:lnTo>
                    <a:lnTo>
                      <a:pt x="1537" y="1638"/>
                    </a:lnTo>
                    <a:lnTo>
                      <a:pt x="1535" y="1641"/>
                    </a:lnTo>
                    <a:lnTo>
                      <a:pt x="1535" y="1643"/>
                    </a:lnTo>
                    <a:lnTo>
                      <a:pt x="1537" y="1644"/>
                    </a:lnTo>
                    <a:lnTo>
                      <a:pt x="1537" y="1648"/>
                    </a:lnTo>
                    <a:lnTo>
                      <a:pt x="1540" y="1651"/>
                    </a:lnTo>
                    <a:lnTo>
                      <a:pt x="1540" y="1648"/>
                    </a:lnTo>
                    <a:lnTo>
                      <a:pt x="1545" y="1648"/>
                    </a:lnTo>
                    <a:lnTo>
                      <a:pt x="1550" y="1653"/>
                    </a:lnTo>
                    <a:lnTo>
                      <a:pt x="1554" y="1653"/>
                    </a:lnTo>
                    <a:lnTo>
                      <a:pt x="1555" y="1654"/>
                    </a:lnTo>
                    <a:lnTo>
                      <a:pt x="1562" y="1654"/>
                    </a:lnTo>
                    <a:lnTo>
                      <a:pt x="1565" y="1651"/>
                    </a:lnTo>
                    <a:lnTo>
                      <a:pt x="1569" y="1653"/>
                    </a:lnTo>
                    <a:lnTo>
                      <a:pt x="1575" y="1653"/>
                    </a:lnTo>
                    <a:lnTo>
                      <a:pt x="1574" y="1654"/>
                    </a:lnTo>
                    <a:lnTo>
                      <a:pt x="1569" y="1656"/>
                    </a:lnTo>
                    <a:lnTo>
                      <a:pt x="1567" y="1659"/>
                    </a:lnTo>
                    <a:lnTo>
                      <a:pt x="1567" y="1663"/>
                    </a:lnTo>
                    <a:lnTo>
                      <a:pt x="1565" y="1666"/>
                    </a:lnTo>
                    <a:lnTo>
                      <a:pt x="1562" y="1668"/>
                    </a:lnTo>
                    <a:lnTo>
                      <a:pt x="1562" y="1668"/>
                    </a:lnTo>
                    <a:close/>
                    <a:moveTo>
                      <a:pt x="1597" y="1683"/>
                    </a:moveTo>
                    <a:lnTo>
                      <a:pt x="1595" y="1679"/>
                    </a:lnTo>
                    <a:lnTo>
                      <a:pt x="1588" y="1676"/>
                    </a:lnTo>
                    <a:lnTo>
                      <a:pt x="1587" y="1669"/>
                    </a:lnTo>
                    <a:lnTo>
                      <a:pt x="1585" y="1668"/>
                    </a:lnTo>
                    <a:lnTo>
                      <a:pt x="1588" y="1664"/>
                    </a:lnTo>
                    <a:lnTo>
                      <a:pt x="1595" y="1661"/>
                    </a:lnTo>
                    <a:lnTo>
                      <a:pt x="1600" y="1654"/>
                    </a:lnTo>
                    <a:lnTo>
                      <a:pt x="1602" y="1651"/>
                    </a:lnTo>
                    <a:lnTo>
                      <a:pt x="1603" y="1648"/>
                    </a:lnTo>
                    <a:lnTo>
                      <a:pt x="1610" y="1643"/>
                    </a:lnTo>
                    <a:lnTo>
                      <a:pt x="1612" y="1639"/>
                    </a:lnTo>
                    <a:lnTo>
                      <a:pt x="1615" y="1639"/>
                    </a:lnTo>
                    <a:lnTo>
                      <a:pt x="1617" y="1641"/>
                    </a:lnTo>
                    <a:lnTo>
                      <a:pt x="1613" y="1644"/>
                    </a:lnTo>
                    <a:lnTo>
                      <a:pt x="1618" y="1644"/>
                    </a:lnTo>
                    <a:lnTo>
                      <a:pt x="1618" y="1648"/>
                    </a:lnTo>
                    <a:lnTo>
                      <a:pt x="1613" y="1656"/>
                    </a:lnTo>
                    <a:lnTo>
                      <a:pt x="1610" y="1658"/>
                    </a:lnTo>
                    <a:lnTo>
                      <a:pt x="1615" y="1659"/>
                    </a:lnTo>
                    <a:lnTo>
                      <a:pt x="1617" y="1663"/>
                    </a:lnTo>
                    <a:lnTo>
                      <a:pt x="1613" y="1666"/>
                    </a:lnTo>
                    <a:lnTo>
                      <a:pt x="1615" y="1668"/>
                    </a:lnTo>
                    <a:lnTo>
                      <a:pt x="1618" y="1666"/>
                    </a:lnTo>
                    <a:lnTo>
                      <a:pt x="1618" y="1663"/>
                    </a:lnTo>
                    <a:lnTo>
                      <a:pt x="1622" y="1661"/>
                    </a:lnTo>
                    <a:lnTo>
                      <a:pt x="1627" y="1663"/>
                    </a:lnTo>
                    <a:lnTo>
                      <a:pt x="1627" y="1668"/>
                    </a:lnTo>
                    <a:lnTo>
                      <a:pt x="1628" y="1669"/>
                    </a:lnTo>
                    <a:lnTo>
                      <a:pt x="1623" y="1671"/>
                    </a:lnTo>
                    <a:lnTo>
                      <a:pt x="1622" y="1673"/>
                    </a:lnTo>
                    <a:lnTo>
                      <a:pt x="1615" y="1674"/>
                    </a:lnTo>
                    <a:lnTo>
                      <a:pt x="1607" y="1679"/>
                    </a:lnTo>
                    <a:lnTo>
                      <a:pt x="1603" y="1679"/>
                    </a:lnTo>
                    <a:lnTo>
                      <a:pt x="1602" y="1676"/>
                    </a:lnTo>
                    <a:lnTo>
                      <a:pt x="1600" y="1678"/>
                    </a:lnTo>
                    <a:lnTo>
                      <a:pt x="1598" y="1681"/>
                    </a:lnTo>
                    <a:lnTo>
                      <a:pt x="1597" y="1683"/>
                    </a:lnTo>
                    <a:lnTo>
                      <a:pt x="1597" y="1683"/>
                    </a:lnTo>
                    <a:close/>
                    <a:moveTo>
                      <a:pt x="1221" y="1419"/>
                    </a:moveTo>
                    <a:lnTo>
                      <a:pt x="1223" y="1422"/>
                    </a:lnTo>
                    <a:lnTo>
                      <a:pt x="1223" y="1424"/>
                    </a:lnTo>
                    <a:lnTo>
                      <a:pt x="1225" y="1422"/>
                    </a:lnTo>
                    <a:lnTo>
                      <a:pt x="1225" y="1417"/>
                    </a:lnTo>
                    <a:lnTo>
                      <a:pt x="1223" y="1417"/>
                    </a:lnTo>
                    <a:lnTo>
                      <a:pt x="1221" y="1419"/>
                    </a:lnTo>
                    <a:lnTo>
                      <a:pt x="1221" y="1419"/>
                    </a:lnTo>
                    <a:close/>
                    <a:moveTo>
                      <a:pt x="1221" y="1467"/>
                    </a:moveTo>
                    <a:lnTo>
                      <a:pt x="1223" y="1463"/>
                    </a:lnTo>
                    <a:lnTo>
                      <a:pt x="1226" y="1463"/>
                    </a:lnTo>
                    <a:lnTo>
                      <a:pt x="1228" y="1462"/>
                    </a:lnTo>
                    <a:lnTo>
                      <a:pt x="1230" y="1465"/>
                    </a:lnTo>
                    <a:lnTo>
                      <a:pt x="1223" y="1468"/>
                    </a:lnTo>
                    <a:lnTo>
                      <a:pt x="1221" y="1467"/>
                    </a:lnTo>
                    <a:lnTo>
                      <a:pt x="1221" y="1467"/>
                    </a:lnTo>
                    <a:close/>
                    <a:moveTo>
                      <a:pt x="1177" y="1432"/>
                    </a:moveTo>
                    <a:lnTo>
                      <a:pt x="1182" y="1427"/>
                    </a:lnTo>
                    <a:lnTo>
                      <a:pt x="1185" y="1428"/>
                    </a:lnTo>
                    <a:lnTo>
                      <a:pt x="1185" y="1425"/>
                    </a:lnTo>
                    <a:lnTo>
                      <a:pt x="1188" y="1424"/>
                    </a:lnTo>
                    <a:lnTo>
                      <a:pt x="1193" y="1424"/>
                    </a:lnTo>
                    <a:lnTo>
                      <a:pt x="1193" y="1425"/>
                    </a:lnTo>
                    <a:lnTo>
                      <a:pt x="1198" y="1424"/>
                    </a:lnTo>
                    <a:lnTo>
                      <a:pt x="1203" y="1428"/>
                    </a:lnTo>
                    <a:lnTo>
                      <a:pt x="1205" y="1433"/>
                    </a:lnTo>
                    <a:lnTo>
                      <a:pt x="1205" y="1435"/>
                    </a:lnTo>
                    <a:lnTo>
                      <a:pt x="1205" y="1438"/>
                    </a:lnTo>
                    <a:lnTo>
                      <a:pt x="1193" y="1437"/>
                    </a:lnTo>
                    <a:lnTo>
                      <a:pt x="1190" y="1433"/>
                    </a:lnTo>
                    <a:lnTo>
                      <a:pt x="1185" y="1433"/>
                    </a:lnTo>
                    <a:lnTo>
                      <a:pt x="1185" y="1437"/>
                    </a:lnTo>
                    <a:lnTo>
                      <a:pt x="1185" y="1438"/>
                    </a:lnTo>
                    <a:lnTo>
                      <a:pt x="1183" y="1435"/>
                    </a:lnTo>
                    <a:lnTo>
                      <a:pt x="1182" y="1433"/>
                    </a:lnTo>
                    <a:lnTo>
                      <a:pt x="1178" y="1433"/>
                    </a:lnTo>
                    <a:lnTo>
                      <a:pt x="1177" y="1432"/>
                    </a:lnTo>
                    <a:lnTo>
                      <a:pt x="1177" y="1432"/>
                    </a:lnTo>
                    <a:close/>
                    <a:moveTo>
                      <a:pt x="185" y="1450"/>
                    </a:moveTo>
                    <a:lnTo>
                      <a:pt x="190" y="1453"/>
                    </a:lnTo>
                    <a:lnTo>
                      <a:pt x="195" y="1460"/>
                    </a:lnTo>
                    <a:lnTo>
                      <a:pt x="193" y="1462"/>
                    </a:lnTo>
                    <a:lnTo>
                      <a:pt x="187" y="1455"/>
                    </a:lnTo>
                    <a:lnTo>
                      <a:pt x="185" y="1450"/>
                    </a:lnTo>
                    <a:lnTo>
                      <a:pt x="185" y="1450"/>
                    </a:lnTo>
                    <a:close/>
                    <a:moveTo>
                      <a:pt x="177" y="1440"/>
                    </a:moveTo>
                    <a:lnTo>
                      <a:pt x="175" y="1433"/>
                    </a:lnTo>
                    <a:lnTo>
                      <a:pt x="178" y="1433"/>
                    </a:lnTo>
                    <a:lnTo>
                      <a:pt x="177" y="1440"/>
                    </a:lnTo>
                    <a:lnTo>
                      <a:pt x="177" y="1440"/>
                    </a:lnTo>
                    <a:close/>
                    <a:moveTo>
                      <a:pt x="150" y="1419"/>
                    </a:moveTo>
                    <a:lnTo>
                      <a:pt x="157" y="1422"/>
                    </a:lnTo>
                    <a:lnTo>
                      <a:pt x="157" y="1419"/>
                    </a:lnTo>
                    <a:lnTo>
                      <a:pt x="150" y="1419"/>
                    </a:lnTo>
                    <a:lnTo>
                      <a:pt x="150" y="1419"/>
                    </a:lnTo>
                    <a:close/>
                    <a:moveTo>
                      <a:pt x="110" y="1404"/>
                    </a:moveTo>
                    <a:lnTo>
                      <a:pt x="112" y="1409"/>
                    </a:lnTo>
                    <a:lnTo>
                      <a:pt x="113" y="1410"/>
                    </a:lnTo>
                    <a:lnTo>
                      <a:pt x="115" y="1415"/>
                    </a:lnTo>
                    <a:lnTo>
                      <a:pt x="127" y="1417"/>
                    </a:lnTo>
                    <a:lnTo>
                      <a:pt x="123" y="1419"/>
                    </a:lnTo>
                    <a:lnTo>
                      <a:pt x="117" y="1419"/>
                    </a:lnTo>
                    <a:lnTo>
                      <a:pt x="113" y="1424"/>
                    </a:lnTo>
                    <a:lnTo>
                      <a:pt x="117" y="1425"/>
                    </a:lnTo>
                    <a:lnTo>
                      <a:pt x="113" y="1430"/>
                    </a:lnTo>
                    <a:lnTo>
                      <a:pt x="115" y="1432"/>
                    </a:lnTo>
                    <a:lnTo>
                      <a:pt x="120" y="1430"/>
                    </a:lnTo>
                    <a:lnTo>
                      <a:pt x="122" y="1433"/>
                    </a:lnTo>
                    <a:lnTo>
                      <a:pt x="127" y="1433"/>
                    </a:lnTo>
                    <a:lnTo>
                      <a:pt x="127" y="1438"/>
                    </a:lnTo>
                    <a:lnTo>
                      <a:pt x="132" y="1440"/>
                    </a:lnTo>
                    <a:lnTo>
                      <a:pt x="137" y="1438"/>
                    </a:lnTo>
                    <a:lnTo>
                      <a:pt x="130" y="1445"/>
                    </a:lnTo>
                    <a:lnTo>
                      <a:pt x="133" y="1450"/>
                    </a:lnTo>
                    <a:lnTo>
                      <a:pt x="137" y="1450"/>
                    </a:lnTo>
                    <a:lnTo>
                      <a:pt x="137" y="1445"/>
                    </a:lnTo>
                    <a:lnTo>
                      <a:pt x="143" y="1443"/>
                    </a:lnTo>
                    <a:lnTo>
                      <a:pt x="142" y="1448"/>
                    </a:lnTo>
                    <a:lnTo>
                      <a:pt x="137" y="1452"/>
                    </a:lnTo>
                    <a:lnTo>
                      <a:pt x="138" y="1455"/>
                    </a:lnTo>
                    <a:lnTo>
                      <a:pt x="140" y="1455"/>
                    </a:lnTo>
                    <a:lnTo>
                      <a:pt x="142" y="1460"/>
                    </a:lnTo>
                    <a:lnTo>
                      <a:pt x="150" y="1460"/>
                    </a:lnTo>
                    <a:lnTo>
                      <a:pt x="150" y="1463"/>
                    </a:lnTo>
                    <a:lnTo>
                      <a:pt x="153" y="1463"/>
                    </a:lnTo>
                    <a:lnTo>
                      <a:pt x="155" y="1468"/>
                    </a:lnTo>
                    <a:lnTo>
                      <a:pt x="153" y="1472"/>
                    </a:lnTo>
                    <a:lnTo>
                      <a:pt x="158" y="1477"/>
                    </a:lnTo>
                    <a:lnTo>
                      <a:pt x="162" y="1473"/>
                    </a:lnTo>
                    <a:lnTo>
                      <a:pt x="165" y="1475"/>
                    </a:lnTo>
                    <a:lnTo>
                      <a:pt x="168" y="1475"/>
                    </a:lnTo>
                    <a:lnTo>
                      <a:pt x="162" y="1482"/>
                    </a:lnTo>
                    <a:lnTo>
                      <a:pt x="172" y="1490"/>
                    </a:lnTo>
                    <a:lnTo>
                      <a:pt x="173" y="1492"/>
                    </a:lnTo>
                    <a:lnTo>
                      <a:pt x="177" y="1495"/>
                    </a:lnTo>
                    <a:lnTo>
                      <a:pt x="192" y="1502"/>
                    </a:lnTo>
                    <a:lnTo>
                      <a:pt x="193" y="1500"/>
                    </a:lnTo>
                    <a:lnTo>
                      <a:pt x="198" y="1502"/>
                    </a:lnTo>
                    <a:lnTo>
                      <a:pt x="195" y="1490"/>
                    </a:lnTo>
                    <a:lnTo>
                      <a:pt x="195" y="1483"/>
                    </a:lnTo>
                    <a:lnTo>
                      <a:pt x="193" y="1480"/>
                    </a:lnTo>
                    <a:lnTo>
                      <a:pt x="195" y="1472"/>
                    </a:lnTo>
                    <a:lnTo>
                      <a:pt x="190" y="1467"/>
                    </a:lnTo>
                    <a:lnTo>
                      <a:pt x="180" y="1460"/>
                    </a:lnTo>
                    <a:lnTo>
                      <a:pt x="178" y="1447"/>
                    </a:lnTo>
                    <a:lnTo>
                      <a:pt x="173" y="1440"/>
                    </a:lnTo>
                    <a:lnTo>
                      <a:pt x="172" y="1432"/>
                    </a:lnTo>
                    <a:lnTo>
                      <a:pt x="170" y="1430"/>
                    </a:lnTo>
                    <a:lnTo>
                      <a:pt x="165" y="1428"/>
                    </a:lnTo>
                    <a:lnTo>
                      <a:pt x="157" y="1425"/>
                    </a:lnTo>
                    <a:lnTo>
                      <a:pt x="152" y="1425"/>
                    </a:lnTo>
                    <a:lnTo>
                      <a:pt x="147" y="1424"/>
                    </a:lnTo>
                    <a:lnTo>
                      <a:pt x="143" y="1419"/>
                    </a:lnTo>
                    <a:lnTo>
                      <a:pt x="137" y="1415"/>
                    </a:lnTo>
                    <a:lnTo>
                      <a:pt x="133" y="1412"/>
                    </a:lnTo>
                    <a:lnTo>
                      <a:pt x="132" y="1407"/>
                    </a:lnTo>
                    <a:lnTo>
                      <a:pt x="125" y="1409"/>
                    </a:lnTo>
                    <a:lnTo>
                      <a:pt x="123" y="1404"/>
                    </a:lnTo>
                    <a:lnTo>
                      <a:pt x="118" y="1402"/>
                    </a:lnTo>
                    <a:lnTo>
                      <a:pt x="117" y="1404"/>
                    </a:lnTo>
                    <a:lnTo>
                      <a:pt x="110" y="1404"/>
                    </a:lnTo>
                    <a:lnTo>
                      <a:pt x="110" y="1404"/>
                    </a:lnTo>
                    <a:close/>
                    <a:moveTo>
                      <a:pt x="153" y="1414"/>
                    </a:moveTo>
                    <a:lnTo>
                      <a:pt x="157" y="1412"/>
                    </a:lnTo>
                    <a:lnTo>
                      <a:pt x="158" y="1410"/>
                    </a:lnTo>
                    <a:lnTo>
                      <a:pt x="160" y="1414"/>
                    </a:lnTo>
                    <a:lnTo>
                      <a:pt x="157" y="1415"/>
                    </a:lnTo>
                    <a:lnTo>
                      <a:pt x="153" y="1417"/>
                    </a:lnTo>
                    <a:lnTo>
                      <a:pt x="153" y="1414"/>
                    </a:lnTo>
                    <a:lnTo>
                      <a:pt x="153" y="1414"/>
                    </a:lnTo>
                    <a:close/>
                    <a:moveTo>
                      <a:pt x="148" y="1409"/>
                    </a:moveTo>
                    <a:lnTo>
                      <a:pt x="152" y="1405"/>
                    </a:lnTo>
                    <a:lnTo>
                      <a:pt x="153" y="1410"/>
                    </a:lnTo>
                    <a:lnTo>
                      <a:pt x="148" y="1409"/>
                    </a:lnTo>
                    <a:lnTo>
                      <a:pt x="148" y="1409"/>
                    </a:lnTo>
                    <a:close/>
                    <a:moveTo>
                      <a:pt x="122" y="1312"/>
                    </a:moveTo>
                    <a:lnTo>
                      <a:pt x="122" y="1319"/>
                    </a:lnTo>
                    <a:lnTo>
                      <a:pt x="123" y="1316"/>
                    </a:lnTo>
                    <a:lnTo>
                      <a:pt x="122" y="1312"/>
                    </a:lnTo>
                    <a:lnTo>
                      <a:pt x="122" y="1312"/>
                    </a:lnTo>
                    <a:close/>
                    <a:moveTo>
                      <a:pt x="133" y="1359"/>
                    </a:moveTo>
                    <a:lnTo>
                      <a:pt x="133" y="1354"/>
                    </a:lnTo>
                    <a:lnTo>
                      <a:pt x="135" y="1354"/>
                    </a:lnTo>
                    <a:lnTo>
                      <a:pt x="137" y="1355"/>
                    </a:lnTo>
                    <a:lnTo>
                      <a:pt x="135" y="1359"/>
                    </a:lnTo>
                    <a:lnTo>
                      <a:pt x="133" y="1359"/>
                    </a:lnTo>
                    <a:lnTo>
                      <a:pt x="133" y="1359"/>
                    </a:lnTo>
                    <a:close/>
                    <a:moveTo>
                      <a:pt x="133" y="1372"/>
                    </a:moveTo>
                    <a:lnTo>
                      <a:pt x="130" y="1375"/>
                    </a:lnTo>
                    <a:lnTo>
                      <a:pt x="130" y="1379"/>
                    </a:lnTo>
                    <a:lnTo>
                      <a:pt x="132" y="1382"/>
                    </a:lnTo>
                    <a:lnTo>
                      <a:pt x="133" y="1375"/>
                    </a:lnTo>
                    <a:lnTo>
                      <a:pt x="133" y="1372"/>
                    </a:lnTo>
                    <a:lnTo>
                      <a:pt x="133" y="1372"/>
                    </a:lnTo>
                    <a:close/>
                    <a:moveTo>
                      <a:pt x="137" y="1367"/>
                    </a:moveTo>
                    <a:lnTo>
                      <a:pt x="140" y="1362"/>
                    </a:lnTo>
                    <a:lnTo>
                      <a:pt x="138" y="1359"/>
                    </a:lnTo>
                    <a:lnTo>
                      <a:pt x="132" y="1362"/>
                    </a:lnTo>
                    <a:lnTo>
                      <a:pt x="132" y="1367"/>
                    </a:lnTo>
                    <a:lnTo>
                      <a:pt x="133" y="1367"/>
                    </a:lnTo>
                    <a:lnTo>
                      <a:pt x="133" y="1367"/>
                    </a:lnTo>
                    <a:lnTo>
                      <a:pt x="137" y="1367"/>
                    </a:lnTo>
                    <a:lnTo>
                      <a:pt x="137" y="1367"/>
                    </a:lnTo>
                    <a:close/>
                    <a:moveTo>
                      <a:pt x="142" y="1362"/>
                    </a:moveTo>
                    <a:lnTo>
                      <a:pt x="147" y="1355"/>
                    </a:lnTo>
                    <a:lnTo>
                      <a:pt x="150" y="1355"/>
                    </a:lnTo>
                    <a:lnTo>
                      <a:pt x="153" y="1350"/>
                    </a:lnTo>
                    <a:lnTo>
                      <a:pt x="160" y="1349"/>
                    </a:lnTo>
                    <a:lnTo>
                      <a:pt x="160" y="1350"/>
                    </a:lnTo>
                    <a:lnTo>
                      <a:pt x="153" y="1357"/>
                    </a:lnTo>
                    <a:lnTo>
                      <a:pt x="148" y="1357"/>
                    </a:lnTo>
                    <a:lnTo>
                      <a:pt x="143" y="1362"/>
                    </a:lnTo>
                    <a:lnTo>
                      <a:pt x="142" y="1362"/>
                    </a:lnTo>
                    <a:lnTo>
                      <a:pt x="142" y="1362"/>
                    </a:lnTo>
                    <a:close/>
                    <a:moveTo>
                      <a:pt x="137" y="1339"/>
                    </a:moveTo>
                    <a:lnTo>
                      <a:pt x="137" y="1334"/>
                    </a:lnTo>
                    <a:lnTo>
                      <a:pt x="140" y="1330"/>
                    </a:lnTo>
                    <a:lnTo>
                      <a:pt x="142" y="1334"/>
                    </a:lnTo>
                    <a:lnTo>
                      <a:pt x="140" y="1335"/>
                    </a:lnTo>
                    <a:lnTo>
                      <a:pt x="140" y="1337"/>
                    </a:lnTo>
                    <a:lnTo>
                      <a:pt x="137" y="1339"/>
                    </a:lnTo>
                    <a:lnTo>
                      <a:pt x="137" y="1339"/>
                    </a:lnTo>
                    <a:close/>
                    <a:moveTo>
                      <a:pt x="127" y="1337"/>
                    </a:moveTo>
                    <a:lnTo>
                      <a:pt x="133" y="1340"/>
                    </a:lnTo>
                    <a:lnTo>
                      <a:pt x="135" y="1337"/>
                    </a:lnTo>
                    <a:lnTo>
                      <a:pt x="133" y="1335"/>
                    </a:lnTo>
                    <a:lnTo>
                      <a:pt x="127" y="1337"/>
                    </a:lnTo>
                    <a:lnTo>
                      <a:pt x="127" y="1337"/>
                    </a:lnTo>
                    <a:close/>
                    <a:moveTo>
                      <a:pt x="120" y="1324"/>
                    </a:moveTo>
                    <a:lnTo>
                      <a:pt x="120" y="1332"/>
                    </a:lnTo>
                    <a:lnTo>
                      <a:pt x="123" y="1334"/>
                    </a:lnTo>
                    <a:lnTo>
                      <a:pt x="123" y="1337"/>
                    </a:lnTo>
                    <a:lnTo>
                      <a:pt x="125" y="1334"/>
                    </a:lnTo>
                    <a:lnTo>
                      <a:pt x="123" y="1329"/>
                    </a:lnTo>
                    <a:lnTo>
                      <a:pt x="120" y="1324"/>
                    </a:lnTo>
                    <a:lnTo>
                      <a:pt x="120" y="1324"/>
                    </a:lnTo>
                    <a:close/>
                    <a:moveTo>
                      <a:pt x="123" y="1321"/>
                    </a:moveTo>
                    <a:lnTo>
                      <a:pt x="128" y="1321"/>
                    </a:lnTo>
                    <a:lnTo>
                      <a:pt x="127" y="1324"/>
                    </a:lnTo>
                    <a:lnTo>
                      <a:pt x="127" y="1327"/>
                    </a:lnTo>
                    <a:lnTo>
                      <a:pt x="130" y="1327"/>
                    </a:lnTo>
                    <a:lnTo>
                      <a:pt x="135" y="1324"/>
                    </a:lnTo>
                    <a:lnTo>
                      <a:pt x="133" y="1329"/>
                    </a:lnTo>
                    <a:lnTo>
                      <a:pt x="133" y="1332"/>
                    </a:lnTo>
                    <a:lnTo>
                      <a:pt x="138" y="1329"/>
                    </a:lnTo>
                    <a:lnTo>
                      <a:pt x="140" y="1317"/>
                    </a:lnTo>
                    <a:lnTo>
                      <a:pt x="133" y="1316"/>
                    </a:lnTo>
                    <a:lnTo>
                      <a:pt x="128" y="1316"/>
                    </a:lnTo>
                    <a:lnTo>
                      <a:pt x="123" y="1321"/>
                    </a:lnTo>
                    <a:lnTo>
                      <a:pt x="123" y="1321"/>
                    </a:lnTo>
                    <a:close/>
                    <a:moveTo>
                      <a:pt x="123" y="1311"/>
                    </a:moveTo>
                    <a:lnTo>
                      <a:pt x="127" y="1314"/>
                    </a:lnTo>
                    <a:lnTo>
                      <a:pt x="128" y="1312"/>
                    </a:lnTo>
                    <a:lnTo>
                      <a:pt x="127" y="1309"/>
                    </a:lnTo>
                    <a:lnTo>
                      <a:pt x="123" y="1311"/>
                    </a:lnTo>
                    <a:lnTo>
                      <a:pt x="123" y="1311"/>
                    </a:lnTo>
                    <a:close/>
                    <a:moveTo>
                      <a:pt x="133" y="1304"/>
                    </a:moveTo>
                    <a:lnTo>
                      <a:pt x="135" y="1299"/>
                    </a:lnTo>
                    <a:lnTo>
                      <a:pt x="140" y="1296"/>
                    </a:lnTo>
                    <a:lnTo>
                      <a:pt x="142" y="1296"/>
                    </a:lnTo>
                    <a:lnTo>
                      <a:pt x="140" y="1301"/>
                    </a:lnTo>
                    <a:lnTo>
                      <a:pt x="137" y="1302"/>
                    </a:lnTo>
                    <a:lnTo>
                      <a:pt x="133" y="1304"/>
                    </a:lnTo>
                    <a:lnTo>
                      <a:pt x="133" y="1304"/>
                    </a:lnTo>
                    <a:close/>
                    <a:moveTo>
                      <a:pt x="103" y="1291"/>
                    </a:moveTo>
                    <a:lnTo>
                      <a:pt x="113" y="1302"/>
                    </a:lnTo>
                    <a:lnTo>
                      <a:pt x="117" y="1307"/>
                    </a:lnTo>
                    <a:lnTo>
                      <a:pt x="115" y="1312"/>
                    </a:lnTo>
                    <a:lnTo>
                      <a:pt x="112" y="1311"/>
                    </a:lnTo>
                    <a:lnTo>
                      <a:pt x="112" y="1306"/>
                    </a:lnTo>
                    <a:lnTo>
                      <a:pt x="105" y="1299"/>
                    </a:lnTo>
                    <a:lnTo>
                      <a:pt x="102" y="1294"/>
                    </a:lnTo>
                    <a:lnTo>
                      <a:pt x="102" y="1294"/>
                    </a:lnTo>
                    <a:lnTo>
                      <a:pt x="103" y="1291"/>
                    </a:lnTo>
                    <a:lnTo>
                      <a:pt x="103" y="1291"/>
                    </a:lnTo>
                    <a:close/>
                    <a:moveTo>
                      <a:pt x="113" y="1287"/>
                    </a:moveTo>
                    <a:lnTo>
                      <a:pt x="113" y="1292"/>
                    </a:lnTo>
                    <a:lnTo>
                      <a:pt x="117" y="1297"/>
                    </a:lnTo>
                    <a:lnTo>
                      <a:pt x="118" y="1304"/>
                    </a:lnTo>
                    <a:lnTo>
                      <a:pt x="123" y="1307"/>
                    </a:lnTo>
                    <a:lnTo>
                      <a:pt x="123" y="1301"/>
                    </a:lnTo>
                    <a:lnTo>
                      <a:pt x="118" y="1292"/>
                    </a:lnTo>
                    <a:lnTo>
                      <a:pt x="117" y="1286"/>
                    </a:lnTo>
                    <a:lnTo>
                      <a:pt x="115" y="1286"/>
                    </a:lnTo>
                    <a:lnTo>
                      <a:pt x="113" y="1287"/>
                    </a:lnTo>
                    <a:lnTo>
                      <a:pt x="113" y="1287"/>
                    </a:lnTo>
                    <a:close/>
                    <a:moveTo>
                      <a:pt x="105" y="1281"/>
                    </a:moveTo>
                    <a:lnTo>
                      <a:pt x="112" y="1281"/>
                    </a:lnTo>
                    <a:lnTo>
                      <a:pt x="112" y="1282"/>
                    </a:lnTo>
                    <a:lnTo>
                      <a:pt x="115" y="1282"/>
                    </a:lnTo>
                    <a:lnTo>
                      <a:pt x="118" y="1277"/>
                    </a:lnTo>
                    <a:lnTo>
                      <a:pt x="113" y="1276"/>
                    </a:lnTo>
                    <a:lnTo>
                      <a:pt x="107" y="1277"/>
                    </a:lnTo>
                    <a:lnTo>
                      <a:pt x="105" y="1281"/>
                    </a:lnTo>
                    <a:lnTo>
                      <a:pt x="105" y="1281"/>
                    </a:lnTo>
                    <a:close/>
                    <a:moveTo>
                      <a:pt x="54" y="1284"/>
                    </a:moveTo>
                    <a:lnTo>
                      <a:pt x="52" y="1276"/>
                    </a:lnTo>
                    <a:lnTo>
                      <a:pt x="60" y="1264"/>
                    </a:lnTo>
                    <a:lnTo>
                      <a:pt x="67" y="1266"/>
                    </a:lnTo>
                    <a:lnTo>
                      <a:pt x="67" y="1272"/>
                    </a:lnTo>
                    <a:lnTo>
                      <a:pt x="69" y="1271"/>
                    </a:lnTo>
                    <a:lnTo>
                      <a:pt x="72" y="1267"/>
                    </a:lnTo>
                    <a:lnTo>
                      <a:pt x="75" y="1269"/>
                    </a:lnTo>
                    <a:lnTo>
                      <a:pt x="75" y="1272"/>
                    </a:lnTo>
                    <a:lnTo>
                      <a:pt x="75" y="1277"/>
                    </a:lnTo>
                    <a:lnTo>
                      <a:pt x="72" y="1281"/>
                    </a:lnTo>
                    <a:lnTo>
                      <a:pt x="62" y="1284"/>
                    </a:lnTo>
                    <a:lnTo>
                      <a:pt x="65" y="1286"/>
                    </a:lnTo>
                    <a:lnTo>
                      <a:pt x="65" y="1289"/>
                    </a:lnTo>
                    <a:lnTo>
                      <a:pt x="70" y="1287"/>
                    </a:lnTo>
                    <a:lnTo>
                      <a:pt x="74" y="1281"/>
                    </a:lnTo>
                    <a:lnTo>
                      <a:pt x="80" y="1274"/>
                    </a:lnTo>
                    <a:lnTo>
                      <a:pt x="87" y="1271"/>
                    </a:lnTo>
                    <a:lnTo>
                      <a:pt x="90" y="1271"/>
                    </a:lnTo>
                    <a:lnTo>
                      <a:pt x="82" y="1281"/>
                    </a:lnTo>
                    <a:lnTo>
                      <a:pt x="79" y="1287"/>
                    </a:lnTo>
                    <a:lnTo>
                      <a:pt x="75" y="1292"/>
                    </a:lnTo>
                    <a:lnTo>
                      <a:pt x="74" y="1299"/>
                    </a:lnTo>
                    <a:lnTo>
                      <a:pt x="69" y="1302"/>
                    </a:lnTo>
                    <a:lnTo>
                      <a:pt x="65" y="1302"/>
                    </a:lnTo>
                    <a:lnTo>
                      <a:pt x="60" y="1307"/>
                    </a:lnTo>
                    <a:lnTo>
                      <a:pt x="65" y="1307"/>
                    </a:lnTo>
                    <a:lnTo>
                      <a:pt x="69" y="1306"/>
                    </a:lnTo>
                    <a:lnTo>
                      <a:pt x="74" y="1306"/>
                    </a:lnTo>
                    <a:lnTo>
                      <a:pt x="74" y="1311"/>
                    </a:lnTo>
                    <a:lnTo>
                      <a:pt x="67" y="1311"/>
                    </a:lnTo>
                    <a:lnTo>
                      <a:pt x="65" y="1316"/>
                    </a:lnTo>
                    <a:lnTo>
                      <a:pt x="65" y="1321"/>
                    </a:lnTo>
                    <a:lnTo>
                      <a:pt x="65" y="1327"/>
                    </a:lnTo>
                    <a:lnTo>
                      <a:pt x="69" y="1334"/>
                    </a:lnTo>
                    <a:lnTo>
                      <a:pt x="69" y="1340"/>
                    </a:lnTo>
                    <a:lnTo>
                      <a:pt x="72" y="1340"/>
                    </a:lnTo>
                    <a:lnTo>
                      <a:pt x="75" y="1342"/>
                    </a:lnTo>
                    <a:lnTo>
                      <a:pt x="72" y="1345"/>
                    </a:lnTo>
                    <a:lnTo>
                      <a:pt x="65" y="1345"/>
                    </a:lnTo>
                    <a:lnTo>
                      <a:pt x="59" y="1330"/>
                    </a:lnTo>
                    <a:lnTo>
                      <a:pt x="59" y="1324"/>
                    </a:lnTo>
                    <a:lnTo>
                      <a:pt x="59" y="1321"/>
                    </a:lnTo>
                    <a:lnTo>
                      <a:pt x="54" y="1321"/>
                    </a:lnTo>
                    <a:lnTo>
                      <a:pt x="52" y="1317"/>
                    </a:lnTo>
                    <a:lnTo>
                      <a:pt x="54" y="1314"/>
                    </a:lnTo>
                    <a:lnTo>
                      <a:pt x="60" y="1314"/>
                    </a:lnTo>
                    <a:lnTo>
                      <a:pt x="55" y="1309"/>
                    </a:lnTo>
                    <a:lnTo>
                      <a:pt x="52" y="1309"/>
                    </a:lnTo>
                    <a:lnTo>
                      <a:pt x="55" y="1304"/>
                    </a:lnTo>
                    <a:lnTo>
                      <a:pt x="52" y="1301"/>
                    </a:lnTo>
                    <a:lnTo>
                      <a:pt x="52" y="1297"/>
                    </a:lnTo>
                    <a:lnTo>
                      <a:pt x="57" y="1299"/>
                    </a:lnTo>
                    <a:lnTo>
                      <a:pt x="59" y="1299"/>
                    </a:lnTo>
                    <a:lnTo>
                      <a:pt x="59" y="1296"/>
                    </a:lnTo>
                    <a:lnTo>
                      <a:pt x="55" y="1292"/>
                    </a:lnTo>
                    <a:lnTo>
                      <a:pt x="52" y="1292"/>
                    </a:lnTo>
                    <a:lnTo>
                      <a:pt x="50" y="1287"/>
                    </a:lnTo>
                    <a:lnTo>
                      <a:pt x="54" y="1284"/>
                    </a:lnTo>
                    <a:lnTo>
                      <a:pt x="54" y="1284"/>
                    </a:lnTo>
                    <a:close/>
                    <a:moveTo>
                      <a:pt x="112" y="1261"/>
                    </a:moveTo>
                    <a:lnTo>
                      <a:pt x="112" y="1256"/>
                    </a:lnTo>
                    <a:lnTo>
                      <a:pt x="115" y="1254"/>
                    </a:lnTo>
                    <a:lnTo>
                      <a:pt x="115" y="1257"/>
                    </a:lnTo>
                    <a:lnTo>
                      <a:pt x="112" y="1261"/>
                    </a:lnTo>
                    <a:lnTo>
                      <a:pt x="112" y="1261"/>
                    </a:lnTo>
                    <a:close/>
                    <a:moveTo>
                      <a:pt x="605" y="593"/>
                    </a:moveTo>
                    <a:lnTo>
                      <a:pt x="608" y="595"/>
                    </a:lnTo>
                    <a:lnTo>
                      <a:pt x="610" y="595"/>
                    </a:lnTo>
                    <a:lnTo>
                      <a:pt x="610" y="593"/>
                    </a:lnTo>
                    <a:lnTo>
                      <a:pt x="612" y="591"/>
                    </a:lnTo>
                    <a:lnTo>
                      <a:pt x="607" y="591"/>
                    </a:lnTo>
                    <a:lnTo>
                      <a:pt x="605" y="593"/>
                    </a:lnTo>
                    <a:lnTo>
                      <a:pt x="605" y="593"/>
                    </a:lnTo>
                    <a:close/>
                    <a:moveTo>
                      <a:pt x="559" y="551"/>
                    </a:moveTo>
                    <a:lnTo>
                      <a:pt x="562" y="553"/>
                    </a:lnTo>
                    <a:lnTo>
                      <a:pt x="567" y="550"/>
                    </a:lnTo>
                    <a:lnTo>
                      <a:pt x="567" y="545"/>
                    </a:lnTo>
                    <a:lnTo>
                      <a:pt x="560" y="548"/>
                    </a:lnTo>
                    <a:lnTo>
                      <a:pt x="559" y="551"/>
                    </a:lnTo>
                    <a:lnTo>
                      <a:pt x="559" y="551"/>
                    </a:lnTo>
                    <a:close/>
                    <a:moveTo>
                      <a:pt x="388" y="565"/>
                    </a:moveTo>
                    <a:lnTo>
                      <a:pt x="391" y="565"/>
                    </a:lnTo>
                    <a:lnTo>
                      <a:pt x="393" y="561"/>
                    </a:lnTo>
                    <a:lnTo>
                      <a:pt x="391" y="561"/>
                    </a:lnTo>
                    <a:lnTo>
                      <a:pt x="391" y="561"/>
                    </a:lnTo>
                    <a:lnTo>
                      <a:pt x="388" y="565"/>
                    </a:lnTo>
                    <a:lnTo>
                      <a:pt x="388" y="565"/>
                    </a:lnTo>
                    <a:close/>
                    <a:moveTo>
                      <a:pt x="388" y="571"/>
                    </a:moveTo>
                    <a:lnTo>
                      <a:pt x="386" y="570"/>
                    </a:lnTo>
                    <a:lnTo>
                      <a:pt x="389" y="568"/>
                    </a:lnTo>
                    <a:lnTo>
                      <a:pt x="391" y="570"/>
                    </a:lnTo>
                    <a:lnTo>
                      <a:pt x="388" y="571"/>
                    </a:lnTo>
                    <a:lnTo>
                      <a:pt x="388" y="571"/>
                    </a:lnTo>
                    <a:close/>
                    <a:moveTo>
                      <a:pt x="379" y="585"/>
                    </a:moveTo>
                    <a:lnTo>
                      <a:pt x="379" y="591"/>
                    </a:lnTo>
                    <a:lnTo>
                      <a:pt x="376" y="595"/>
                    </a:lnTo>
                    <a:lnTo>
                      <a:pt x="378" y="600"/>
                    </a:lnTo>
                    <a:lnTo>
                      <a:pt x="383" y="600"/>
                    </a:lnTo>
                    <a:lnTo>
                      <a:pt x="386" y="596"/>
                    </a:lnTo>
                    <a:lnTo>
                      <a:pt x="389" y="596"/>
                    </a:lnTo>
                    <a:lnTo>
                      <a:pt x="406" y="585"/>
                    </a:lnTo>
                    <a:lnTo>
                      <a:pt x="412" y="581"/>
                    </a:lnTo>
                    <a:lnTo>
                      <a:pt x="416" y="576"/>
                    </a:lnTo>
                    <a:lnTo>
                      <a:pt x="412" y="576"/>
                    </a:lnTo>
                    <a:lnTo>
                      <a:pt x="411" y="575"/>
                    </a:lnTo>
                    <a:lnTo>
                      <a:pt x="409" y="568"/>
                    </a:lnTo>
                    <a:lnTo>
                      <a:pt x="406" y="568"/>
                    </a:lnTo>
                    <a:lnTo>
                      <a:pt x="402" y="573"/>
                    </a:lnTo>
                    <a:lnTo>
                      <a:pt x="397" y="575"/>
                    </a:lnTo>
                    <a:lnTo>
                      <a:pt x="399" y="578"/>
                    </a:lnTo>
                    <a:lnTo>
                      <a:pt x="396" y="578"/>
                    </a:lnTo>
                    <a:lnTo>
                      <a:pt x="394" y="580"/>
                    </a:lnTo>
                    <a:lnTo>
                      <a:pt x="393" y="583"/>
                    </a:lnTo>
                    <a:lnTo>
                      <a:pt x="389" y="580"/>
                    </a:lnTo>
                    <a:lnTo>
                      <a:pt x="391" y="578"/>
                    </a:lnTo>
                    <a:lnTo>
                      <a:pt x="389" y="575"/>
                    </a:lnTo>
                    <a:lnTo>
                      <a:pt x="386" y="578"/>
                    </a:lnTo>
                    <a:lnTo>
                      <a:pt x="384" y="578"/>
                    </a:lnTo>
                    <a:lnTo>
                      <a:pt x="381" y="581"/>
                    </a:lnTo>
                    <a:lnTo>
                      <a:pt x="379" y="585"/>
                    </a:lnTo>
                    <a:lnTo>
                      <a:pt x="379" y="585"/>
                    </a:lnTo>
                    <a:close/>
                    <a:moveTo>
                      <a:pt x="361" y="598"/>
                    </a:moveTo>
                    <a:lnTo>
                      <a:pt x="363" y="595"/>
                    </a:lnTo>
                    <a:lnTo>
                      <a:pt x="363" y="586"/>
                    </a:lnTo>
                    <a:lnTo>
                      <a:pt x="358" y="590"/>
                    </a:lnTo>
                    <a:lnTo>
                      <a:pt x="358" y="593"/>
                    </a:lnTo>
                    <a:lnTo>
                      <a:pt x="356" y="595"/>
                    </a:lnTo>
                    <a:lnTo>
                      <a:pt x="358" y="596"/>
                    </a:lnTo>
                    <a:lnTo>
                      <a:pt x="358" y="596"/>
                    </a:lnTo>
                    <a:lnTo>
                      <a:pt x="361" y="598"/>
                    </a:lnTo>
                    <a:lnTo>
                      <a:pt x="361" y="598"/>
                    </a:lnTo>
                    <a:close/>
                    <a:moveTo>
                      <a:pt x="363" y="601"/>
                    </a:moveTo>
                    <a:lnTo>
                      <a:pt x="366" y="600"/>
                    </a:lnTo>
                    <a:lnTo>
                      <a:pt x="368" y="596"/>
                    </a:lnTo>
                    <a:lnTo>
                      <a:pt x="364" y="591"/>
                    </a:lnTo>
                    <a:lnTo>
                      <a:pt x="366" y="585"/>
                    </a:lnTo>
                    <a:lnTo>
                      <a:pt x="368" y="581"/>
                    </a:lnTo>
                    <a:lnTo>
                      <a:pt x="371" y="583"/>
                    </a:lnTo>
                    <a:lnTo>
                      <a:pt x="371" y="580"/>
                    </a:lnTo>
                    <a:lnTo>
                      <a:pt x="374" y="580"/>
                    </a:lnTo>
                    <a:lnTo>
                      <a:pt x="376" y="583"/>
                    </a:lnTo>
                    <a:lnTo>
                      <a:pt x="376" y="595"/>
                    </a:lnTo>
                    <a:lnTo>
                      <a:pt x="373" y="598"/>
                    </a:lnTo>
                    <a:lnTo>
                      <a:pt x="374" y="601"/>
                    </a:lnTo>
                    <a:lnTo>
                      <a:pt x="368" y="605"/>
                    </a:lnTo>
                    <a:lnTo>
                      <a:pt x="363" y="601"/>
                    </a:lnTo>
                    <a:lnTo>
                      <a:pt x="363" y="601"/>
                    </a:lnTo>
                    <a:close/>
                    <a:moveTo>
                      <a:pt x="369" y="623"/>
                    </a:moveTo>
                    <a:lnTo>
                      <a:pt x="373" y="620"/>
                    </a:lnTo>
                    <a:lnTo>
                      <a:pt x="369" y="613"/>
                    </a:lnTo>
                    <a:lnTo>
                      <a:pt x="369" y="606"/>
                    </a:lnTo>
                    <a:lnTo>
                      <a:pt x="364" y="606"/>
                    </a:lnTo>
                    <a:lnTo>
                      <a:pt x="358" y="600"/>
                    </a:lnTo>
                    <a:lnTo>
                      <a:pt x="356" y="601"/>
                    </a:lnTo>
                    <a:lnTo>
                      <a:pt x="356" y="603"/>
                    </a:lnTo>
                    <a:lnTo>
                      <a:pt x="364" y="611"/>
                    </a:lnTo>
                    <a:lnTo>
                      <a:pt x="358" y="610"/>
                    </a:lnTo>
                    <a:lnTo>
                      <a:pt x="358" y="613"/>
                    </a:lnTo>
                    <a:lnTo>
                      <a:pt x="363" y="616"/>
                    </a:lnTo>
                    <a:lnTo>
                      <a:pt x="369" y="623"/>
                    </a:lnTo>
                    <a:lnTo>
                      <a:pt x="369" y="623"/>
                    </a:lnTo>
                    <a:close/>
                    <a:moveTo>
                      <a:pt x="316" y="545"/>
                    </a:moveTo>
                    <a:lnTo>
                      <a:pt x="319" y="550"/>
                    </a:lnTo>
                    <a:lnTo>
                      <a:pt x="323" y="548"/>
                    </a:lnTo>
                    <a:lnTo>
                      <a:pt x="326" y="550"/>
                    </a:lnTo>
                    <a:lnTo>
                      <a:pt x="329" y="550"/>
                    </a:lnTo>
                    <a:lnTo>
                      <a:pt x="324" y="543"/>
                    </a:lnTo>
                    <a:lnTo>
                      <a:pt x="319" y="541"/>
                    </a:lnTo>
                    <a:lnTo>
                      <a:pt x="316" y="545"/>
                    </a:lnTo>
                    <a:lnTo>
                      <a:pt x="316" y="545"/>
                    </a:lnTo>
                    <a:close/>
                    <a:moveTo>
                      <a:pt x="215" y="1480"/>
                    </a:moveTo>
                    <a:lnTo>
                      <a:pt x="215" y="1480"/>
                    </a:lnTo>
                    <a:lnTo>
                      <a:pt x="211" y="1478"/>
                    </a:lnTo>
                    <a:lnTo>
                      <a:pt x="210" y="1472"/>
                    </a:lnTo>
                    <a:lnTo>
                      <a:pt x="215" y="1462"/>
                    </a:lnTo>
                    <a:lnTo>
                      <a:pt x="215" y="1457"/>
                    </a:lnTo>
                    <a:lnTo>
                      <a:pt x="213" y="1460"/>
                    </a:lnTo>
                    <a:lnTo>
                      <a:pt x="206" y="1462"/>
                    </a:lnTo>
                    <a:lnTo>
                      <a:pt x="201" y="1465"/>
                    </a:lnTo>
                    <a:lnTo>
                      <a:pt x="196" y="1458"/>
                    </a:lnTo>
                    <a:lnTo>
                      <a:pt x="196" y="1453"/>
                    </a:lnTo>
                    <a:lnTo>
                      <a:pt x="200" y="1455"/>
                    </a:lnTo>
                    <a:lnTo>
                      <a:pt x="201" y="1458"/>
                    </a:lnTo>
                    <a:lnTo>
                      <a:pt x="203" y="1458"/>
                    </a:lnTo>
                    <a:lnTo>
                      <a:pt x="203" y="1457"/>
                    </a:lnTo>
                    <a:lnTo>
                      <a:pt x="201" y="1453"/>
                    </a:lnTo>
                    <a:lnTo>
                      <a:pt x="200" y="1448"/>
                    </a:lnTo>
                    <a:lnTo>
                      <a:pt x="196" y="1448"/>
                    </a:lnTo>
                    <a:lnTo>
                      <a:pt x="193" y="1450"/>
                    </a:lnTo>
                    <a:lnTo>
                      <a:pt x="188" y="1448"/>
                    </a:lnTo>
                    <a:lnTo>
                      <a:pt x="185" y="1443"/>
                    </a:lnTo>
                    <a:lnTo>
                      <a:pt x="185" y="1440"/>
                    </a:lnTo>
                    <a:lnTo>
                      <a:pt x="192" y="1437"/>
                    </a:lnTo>
                    <a:lnTo>
                      <a:pt x="193" y="1432"/>
                    </a:lnTo>
                    <a:lnTo>
                      <a:pt x="196" y="1428"/>
                    </a:lnTo>
                    <a:lnTo>
                      <a:pt x="196" y="1428"/>
                    </a:lnTo>
                    <a:lnTo>
                      <a:pt x="192" y="1428"/>
                    </a:lnTo>
                    <a:lnTo>
                      <a:pt x="187" y="1428"/>
                    </a:lnTo>
                    <a:lnTo>
                      <a:pt x="185" y="1427"/>
                    </a:lnTo>
                    <a:lnTo>
                      <a:pt x="188" y="1424"/>
                    </a:lnTo>
                    <a:lnTo>
                      <a:pt x="193" y="1419"/>
                    </a:lnTo>
                    <a:lnTo>
                      <a:pt x="193" y="1412"/>
                    </a:lnTo>
                    <a:lnTo>
                      <a:pt x="195" y="1410"/>
                    </a:lnTo>
                    <a:lnTo>
                      <a:pt x="195" y="1407"/>
                    </a:lnTo>
                    <a:lnTo>
                      <a:pt x="192" y="1409"/>
                    </a:lnTo>
                    <a:lnTo>
                      <a:pt x="190" y="1412"/>
                    </a:lnTo>
                    <a:lnTo>
                      <a:pt x="188" y="1419"/>
                    </a:lnTo>
                    <a:lnTo>
                      <a:pt x="183" y="1425"/>
                    </a:lnTo>
                    <a:lnTo>
                      <a:pt x="180" y="1427"/>
                    </a:lnTo>
                    <a:lnTo>
                      <a:pt x="178" y="1425"/>
                    </a:lnTo>
                    <a:lnTo>
                      <a:pt x="175" y="1424"/>
                    </a:lnTo>
                    <a:lnTo>
                      <a:pt x="175" y="1422"/>
                    </a:lnTo>
                    <a:lnTo>
                      <a:pt x="177" y="1420"/>
                    </a:lnTo>
                    <a:lnTo>
                      <a:pt x="177" y="1417"/>
                    </a:lnTo>
                    <a:lnTo>
                      <a:pt x="173" y="1420"/>
                    </a:lnTo>
                    <a:lnTo>
                      <a:pt x="172" y="1422"/>
                    </a:lnTo>
                    <a:lnTo>
                      <a:pt x="170" y="1422"/>
                    </a:lnTo>
                    <a:lnTo>
                      <a:pt x="168" y="1420"/>
                    </a:lnTo>
                    <a:lnTo>
                      <a:pt x="165" y="1420"/>
                    </a:lnTo>
                    <a:lnTo>
                      <a:pt x="163" y="1422"/>
                    </a:lnTo>
                    <a:lnTo>
                      <a:pt x="160" y="1420"/>
                    </a:lnTo>
                    <a:lnTo>
                      <a:pt x="160" y="1420"/>
                    </a:lnTo>
                    <a:lnTo>
                      <a:pt x="163" y="1417"/>
                    </a:lnTo>
                    <a:lnTo>
                      <a:pt x="167" y="1415"/>
                    </a:lnTo>
                    <a:lnTo>
                      <a:pt x="173" y="1415"/>
                    </a:lnTo>
                    <a:lnTo>
                      <a:pt x="178" y="1410"/>
                    </a:lnTo>
                    <a:lnTo>
                      <a:pt x="182" y="1407"/>
                    </a:lnTo>
                    <a:lnTo>
                      <a:pt x="182" y="1402"/>
                    </a:lnTo>
                    <a:lnTo>
                      <a:pt x="180" y="1405"/>
                    </a:lnTo>
                    <a:lnTo>
                      <a:pt x="177" y="1409"/>
                    </a:lnTo>
                    <a:lnTo>
                      <a:pt x="173" y="1412"/>
                    </a:lnTo>
                    <a:lnTo>
                      <a:pt x="170" y="1414"/>
                    </a:lnTo>
                    <a:lnTo>
                      <a:pt x="163" y="1412"/>
                    </a:lnTo>
                    <a:lnTo>
                      <a:pt x="163" y="1409"/>
                    </a:lnTo>
                    <a:lnTo>
                      <a:pt x="158" y="1409"/>
                    </a:lnTo>
                    <a:lnTo>
                      <a:pt x="158" y="1407"/>
                    </a:lnTo>
                    <a:lnTo>
                      <a:pt x="162" y="1405"/>
                    </a:lnTo>
                    <a:lnTo>
                      <a:pt x="160" y="1404"/>
                    </a:lnTo>
                    <a:lnTo>
                      <a:pt x="153" y="1405"/>
                    </a:lnTo>
                    <a:lnTo>
                      <a:pt x="150" y="1404"/>
                    </a:lnTo>
                    <a:lnTo>
                      <a:pt x="147" y="1404"/>
                    </a:lnTo>
                    <a:lnTo>
                      <a:pt x="145" y="1407"/>
                    </a:lnTo>
                    <a:lnTo>
                      <a:pt x="140" y="1404"/>
                    </a:lnTo>
                    <a:lnTo>
                      <a:pt x="138" y="1400"/>
                    </a:lnTo>
                    <a:lnTo>
                      <a:pt x="140" y="1399"/>
                    </a:lnTo>
                    <a:lnTo>
                      <a:pt x="143" y="1400"/>
                    </a:lnTo>
                    <a:lnTo>
                      <a:pt x="148" y="1402"/>
                    </a:lnTo>
                    <a:lnTo>
                      <a:pt x="153" y="1400"/>
                    </a:lnTo>
                    <a:lnTo>
                      <a:pt x="153" y="1399"/>
                    </a:lnTo>
                    <a:lnTo>
                      <a:pt x="152" y="1399"/>
                    </a:lnTo>
                    <a:lnTo>
                      <a:pt x="145" y="1399"/>
                    </a:lnTo>
                    <a:lnTo>
                      <a:pt x="143" y="1397"/>
                    </a:lnTo>
                    <a:lnTo>
                      <a:pt x="145" y="1395"/>
                    </a:lnTo>
                    <a:lnTo>
                      <a:pt x="148" y="1397"/>
                    </a:lnTo>
                    <a:lnTo>
                      <a:pt x="153" y="1395"/>
                    </a:lnTo>
                    <a:lnTo>
                      <a:pt x="153" y="1394"/>
                    </a:lnTo>
                    <a:lnTo>
                      <a:pt x="148" y="1394"/>
                    </a:lnTo>
                    <a:lnTo>
                      <a:pt x="145" y="1392"/>
                    </a:lnTo>
                    <a:lnTo>
                      <a:pt x="140" y="1394"/>
                    </a:lnTo>
                    <a:lnTo>
                      <a:pt x="137" y="1394"/>
                    </a:lnTo>
                    <a:lnTo>
                      <a:pt x="133" y="1392"/>
                    </a:lnTo>
                    <a:lnTo>
                      <a:pt x="135" y="1389"/>
                    </a:lnTo>
                    <a:lnTo>
                      <a:pt x="140" y="1387"/>
                    </a:lnTo>
                    <a:lnTo>
                      <a:pt x="142" y="1389"/>
                    </a:lnTo>
                    <a:lnTo>
                      <a:pt x="147" y="1389"/>
                    </a:lnTo>
                    <a:lnTo>
                      <a:pt x="150" y="1387"/>
                    </a:lnTo>
                    <a:lnTo>
                      <a:pt x="145" y="1387"/>
                    </a:lnTo>
                    <a:lnTo>
                      <a:pt x="142" y="1385"/>
                    </a:lnTo>
                    <a:lnTo>
                      <a:pt x="135" y="1385"/>
                    </a:lnTo>
                    <a:lnTo>
                      <a:pt x="137" y="1384"/>
                    </a:lnTo>
                    <a:lnTo>
                      <a:pt x="143" y="1382"/>
                    </a:lnTo>
                    <a:lnTo>
                      <a:pt x="145" y="1384"/>
                    </a:lnTo>
                    <a:lnTo>
                      <a:pt x="148" y="1382"/>
                    </a:lnTo>
                    <a:lnTo>
                      <a:pt x="148" y="1380"/>
                    </a:lnTo>
                    <a:lnTo>
                      <a:pt x="148" y="1379"/>
                    </a:lnTo>
                    <a:lnTo>
                      <a:pt x="150" y="1375"/>
                    </a:lnTo>
                    <a:lnTo>
                      <a:pt x="157" y="1375"/>
                    </a:lnTo>
                    <a:lnTo>
                      <a:pt x="162" y="1377"/>
                    </a:lnTo>
                    <a:lnTo>
                      <a:pt x="162" y="1375"/>
                    </a:lnTo>
                    <a:lnTo>
                      <a:pt x="155" y="1374"/>
                    </a:lnTo>
                    <a:lnTo>
                      <a:pt x="153" y="1372"/>
                    </a:lnTo>
                    <a:lnTo>
                      <a:pt x="150" y="1372"/>
                    </a:lnTo>
                    <a:lnTo>
                      <a:pt x="148" y="1375"/>
                    </a:lnTo>
                    <a:lnTo>
                      <a:pt x="143" y="1377"/>
                    </a:lnTo>
                    <a:lnTo>
                      <a:pt x="140" y="1379"/>
                    </a:lnTo>
                    <a:lnTo>
                      <a:pt x="138" y="1377"/>
                    </a:lnTo>
                    <a:lnTo>
                      <a:pt x="138" y="1374"/>
                    </a:lnTo>
                    <a:lnTo>
                      <a:pt x="138" y="1372"/>
                    </a:lnTo>
                    <a:lnTo>
                      <a:pt x="140" y="1367"/>
                    </a:lnTo>
                    <a:lnTo>
                      <a:pt x="147" y="1365"/>
                    </a:lnTo>
                    <a:lnTo>
                      <a:pt x="148" y="1362"/>
                    </a:lnTo>
                    <a:lnTo>
                      <a:pt x="160" y="1355"/>
                    </a:lnTo>
                    <a:lnTo>
                      <a:pt x="163" y="1354"/>
                    </a:lnTo>
                    <a:lnTo>
                      <a:pt x="165" y="1355"/>
                    </a:lnTo>
                    <a:lnTo>
                      <a:pt x="165" y="1362"/>
                    </a:lnTo>
                    <a:lnTo>
                      <a:pt x="168" y="1365"/>
                    </a:lnTo>
                    <a:lnTo>
                      <a:pt x="170" y="1364"/>
                    </a:lnTo>
                    <a:lnTo>
                      <a:pt x="168" y="1359"/>
                    </a:lnTo>
                    <a:lnTo>
                      <a:pt x="168" y="1352"/>
                    </a:lnTo>
                    <a:lnTo>
                      <a:pt x="173" y="1350"/>
                    </a:lnTo>
                    <a:lnTo>
                      <a:pt x="178" y="1350"/>
                    </a:lnTo>
                    <a:lnTo>
                      <a:pt x="173" y="1349"/>
                    </a:lnTo>
                    <a:lnTo>
                      <a:pt x="168" y="1349"/>
                    </a:lnTo>
                    <a:lnTo>
                      <a:pt x="165" y="1350"/>
                    </a:lnTo>
                    <a:lnTo>
                      <a:pt x="163" y="1347"/>
                    </a:lnTo>
                    <a:lnTo>
                      <a:pt x="163" y="1345"/>
                    </a:lnTo>
                    <a:lnTo>
                      <a:pt x="168" y="1344"/>
                    </a:lnTo>
                    <a:lnTo>
                      <a:pt x="173" y="1340"/>
                    </a:lnTo>
                    <a:lnTo>
                      <a:pt x="177" y="1334"/>
                    </a:lnTo>
                    <a:lnTo>
                      <a:pt x="177" y="1332"/>
                    </a:lnTo>
                    <a:lnTo>
                      <a:pt x="175" y="1332"/>
                    </a:lnTo>
                    <a:lnTo>
                      <a:pt x="173" y="1335"/>
                    </a:lnTo>
                    <a:lnTo>
                      <a:pt x="170" y="1339"/>
                    </a:lnTo>
                    <a:lnTo>
                      <a:pt x="165" y="1340"/>
                    </a:lnTo>
                    <a:lnTo>
                      <a:pt x="160" y="1345"/>
                    </a:lnTo>
                    <a:lnTo>
                      <a:pt x="153" y="1350"/>
                    </a:lnTo>
                    <a:lnTo>
                      <a:pt x="147" y="1352"/>
                    </a:lnTo>
                    <a:lnTo>
                      <a:pt x="143" y="1349"/>
                    </a:lnTo>
                    <a:lnTo>
                      <a:pt x="143" y="1345"/>
                    </a:lnTo>
                    <a:lnTo>
                      <a:pt x="148" y="1345"/>
                    </a:lnTo>
                    <a:lnTo>
                      <a:pt x="143" y="1344"/>
                    </a:lnTo>
                    <a:lnTo>
                      <a:pt x="137" y="1347"/>
                    </a:lnTo>
                    <a:lnTo>
                      <a:pt x="135" y="1344"/>
                    </a:lnTo>
                    <a:lnTo>
                      <a:pt x="137" y="1342"/>
                    </a:lnTo>
                    <a:lnTo>
                      <a:pt x="142" y="1339"/>
                    </a:lnTo>
                    <a:lnTo>
                      <a:pt x="147" y="1337"/>
                    </a:lnTo>
                    <a:lnTo>
                      <a:pt x="150" y="1337"/>
                    </a:lnTo>
                    <a:lnTo>
                      <a:pt x="152" y="1335"/>
                    </a:lnTo>
                    <a:lnTo>
                      <a:pt x="152" y="1334"/>
                    </a:lnTo>
                    <a:lnTo>
                      <a:pt x="148" y="1332"/>
                    </a:lnTo>
                    <a:lnTo>
                      <a:pt x="150" y="1330"/>
                    </a:lnTo>
                    <a:lnTo>
                      <a:pt x="152" y="1329"/>
                    </a:lnTo>
                    <a:lnTo>
                      <a:pt x="150" y="1327"/>
                    </a:lnTo>
                    <a:lnTo>
                      <a:pt x="147" y="1329"/>
                    </a:lnTo>
                    <a:lnTo>
                      <a:pt x="143" y="1329"/>
                    </a:lnTo>
                    <a:lnTo>
                      <a:pt x="142" y="1326"/>
                    </a:lnTo>
                    <a:lnTo>
                      <a:pt x="142" y="1316"/>
                    </a:lnTo>
                    <a:lnTo>
                      <a:pt x="140" y="1312"/>
                    </a:lnTo>
                    <a:lnTo>
                      <a:pt x="138" y="1309"/>
                    </a:lnTo>
                    <a:lnTo>
                      <a:pt x="140" y="1306"/>
                    </a:lnTo>
                    <a:lnTo>
                      <a:pt x="147" y="1307"/>
                    </a:lnTo>
                    <a:lnTo>
                      <a:pt x="152" y="1309"/>
                    </a:lnTo>
                    <a:lnTo>
                      <a:pt x="157" y="1309"/>
                    </a:lnTo>
                    <a:lnTo>
                      <a:pt x="163" y="1311"/>
                    </a:lnTo>
                    <a:lnTo>
                      <a:pt x="160" y="1309"/>
                    </a:lnTo>
                    <a:lnTo>
                      <a:pt x="157" y="1307"/>
                    </a:lnTo>
                    <a:lnTo>
                      <a:pt x="152" y="1307"/>
                    </a:lnTo>
                    <a:lnTo>
                      <a:pt x="148" y="1304"/>
                    </a:lnTo>
                    <a:lnTo>
                      <a:pt x="145" y="1301"/>
                    </a:lnTo>
                    <a:lnTo>
                      <a:pt x="145" y="1299"/>
                    </a:lnTo>
                    <a:lnTo>
                      <a:pt x="148" y="1296"/>
                    </a:lnTo>
                    <a:lnTo>
                      <a:pt x="150" y="1294"/>
                    </a:lnTo>
                    <a:lnTo>
                      <a:pt x="153" y="1291"/>
                    </a:lnTo>
                    <a:lnTo>
                      <a:pt x="152" y="1286"/>
                    </a:lnTo>
                    <a:lnTo>
                      <a:pt x="150" y="1286"/>
                    </a:lnTo>
                    <a:lnTo>
                      <a:pt x="147" y="1291"/>
                    </a:lnTo>
                    <a:lnTo>
                      <a:pt x="142" y="1294"/>
                    </a:lnTo>
                    <a:lnTo>
                      <a:pt x="135" y="1296"/>
                    </a:lnTo>
                    <a:lnTo>
                      <a:pt x="130" y="1299"/>
                    </a:lnTo>
                    <a:lnTo>
                      <a:pt x="130" y="1302"/>
                    </a:lnTo>
                    <a:lnTo>
                      <a:pt x="127" y="1302"/>
                    </a:lnTo>
                    <a:lnTo>
                      <a:pt x="123" y="1296"/>
                    </a:lnTo>
                    <a:lnTo>
                      <a:pt x="122" y="1289"/>
                    </a:lnTo>
                    <a:lnTo>
                      <a:pt x="123" y="1277"/>
                    </a:lnTo>
                    <a:lnTo>
                      <a:pt x="125" y="1271"/>
                    </a:lnTo>
                    <a:lnTo>
                      <a:pt x="123" y="1267"/>
                    </a:lnTo>
                    <a:lnTo>
                      <a:pt x="120" y="1267"/>
                    </a:lnTo>
                    <a:lnTo>
                      <a:pt x="120" y="1261"/>
                    </a:lnTo>
                    <a:lnTo>
                      <a:pt x="123" y="1259"/>
                    </a:lnTo>
                    <a:lnTo>
                      <a:pt x="125" y="1261"/>
                    </a:lnTo>
                    <a:lnTo>
                      <a:pt x="128" y="1262"/>
                    </a:lnTo>
                    <a:lnTo>
                      <a:pt x="127" y="1257"/>
                    </a:lnTo>
                    <a:lnTo>
                      <a:pt x="132" y="1254"/>
                    </a:lnTo>
                    <a:lnTo>
                      <a:pt x="133" y="1247"/>
                    </a:lnTo>
                    <a:lnTo>
                      <a:pt x="138" y="1247"/>
                    </a:lnTo>
                    <a:lnTo>
                      <a:pt x="143" y="1247"/>
                    </a:lnTo>
                    <a:lnTo>
                      <a:pt x="145" y="1246"/>
                    </a:lnTo>
                    <a:lnTo>
                      <a:pt x="142" y="1246"/>
                    </a:lnTo>
                    <a:lnTo>
                      <a:pt x="142" y="1244"/>
                    </a:lnTo>
                    <a:lnTo>
                      <a:pt x="148" y="1237"/>
                    </a:lnTo>
                    <a:lnTo>
                      <a:pt x="152" y="1234"/>
                    </a:lnTo>
                    <a:lnTo>
                      <a:pt x="158" y="1229"/>
                    </a:lnTo>
                    <a:lnTo>
                      <a:pt x="158" y="1228"/>
                    </a:lnTo>
                    <a:lnTo>
                      <a:pt x="155" y="1228"/>
                    </a:lnTo>
                    <a:lnTo>
                      <a:pt x="155" y="1226"/>
                    </a:lnTo>
                    <a:lnTo>
                      <a:pt x="148" y="1229"/>
                    </a:lnTo>
                    <a:lnTo>
                      <a:pt x="147" y="1234"/>
                    </a:lnTo>
                    <a:lnTo>
                      <a:pt x="140" y="1242"/>
                    </a:lnTo>
                    <a:lnTo>
                      <a:pt x="138" y="1242"/>
                    </a:lnTo>
                    <a:lnTo>
                      <a:pt x="138" y="1239"/>
                    </a:lnTo>
                    <a:lnTo>
                      <a:pt x="143" y="1232"/>
                    </a:lnTo>
                    <a:lnTo>
                      <a:pt x="145" y="1226"/>
                    </a:lnTo>
                    <a:lnTo>
                      <a:pt x="150" y="1216"/>
                    </a:lnTo>
                    <a:lnTo>
                      <a:pt x="153" y="1211"/>
                    </a:lnTo>
                    <a:lnTo>
                      <a:pt x="152" y="1211"/>
                    </a:lnTo>
                    <a:lnTo>
                      <a:pt x="152" y="1209"/>
                    </a:lnTo>
                    <a:lnTo>
                      <a:pt x="152" y="1206"/>
                    </a:lnTo>
                    <a:lnTo>
                      <a:pt x="153" y="1204"/>
                    </a:lnTo>
                    <a:lnTo>
                      <a:pt x="153" y="1203"/>
                    </a:lnTo>
                    <a:lnTo>
                      <a:pt x="155" y="1201"/>
                    </a:lnTo>
                    <a:lnTo>
                      <a:pt x="153" y="1199"/>
                    </a:lnTo>
                    <a:lnTo>
                      <a:pt x="150" y="1198"/>
                    </a:lnTo>
                    <a:lnTo>
                      <a:pt x="150" y="1193"/>
                    </a:lnTo>
                    <a:lnTo>
                      <a:pt x="148" y="1189"/>
                    </a:lnTo>
                    <a:lnTo>
                      <a:pt x="143" y="1186"/>
                    </a:lnTo>
                    <a:lnTo>
                      <a:pt x="140" y="1183"/>
                    </a:lnTo>
                    <a:lnTo>
                      <a:pt x="138" y="1181"/>
                    </a:lnTo>
                    <a:lnTo>
                      <a:pt x="133" y="1174"/>
                    </a:lnTo>
                    <a:lnTo>
                      <a:pt x="130" y="1174"/>
                    </a:lnTo>
                    <a:lnTo>
                      <a:pt x="127" y="1174"/>
                    </a:lnTo>
                    <a:lnTo>
                      <a:pt x="127" y="1173"/>
                    </a:lnTo>
                    <a:lnTo>
                      <a:pt x="128" y="1169"/>
                    </a:lnTo>
                    <a:lnTo>
                      <a:pt x="127" y="1166"/>
                    </a:lnTo>
                    <a:lnTo>
                      <a:pt x="125" y="1164"/>
                    </a:lnTo>
                    <a:lnTo>
                      <a:pt x="125" y="1163"/>
                    </a:lnTo>
                    <a:lnTo>
                      <a:pt x="127" y="1161"/>
                    </a:lnTo>
                    <a:lnTo>
                      <a:pt x="128" y="1159"/>
                    </a:lnTo>
                    <a:lnTo>
                      <a:pt x="128" y="1158"/>
                    </a:lnTo>
                    <a:lnTo>
                      <a:pt x="125" y="1156"/>
                    </a:lnTo>
                    <a:lnTo>
                      <a:pt x="123" y="1156"/>
                    </a:lnTo>
                    <a:lnTo>
                      <a:pt x="123" y="1153"/>
                    </a:lnTo>
                    <a:lnTo>
                      <a:pt x="127" y="1151"/>
                    </a:lnTo>
                    <a:lnTo>
                      <a:pt x="125" y="1134"/>
                    </a:lnTo>
                    <a:lnTo>
                      <a:pt x="127" y="1120"/>
                    </a:lnTo>
                    <a:lnTo>
                      <a:pt x="128" y="1106"/>
                    </a:lnTo>
                    <a:lnTo>
                      <a:pt x="127" y="1103"/>
                    </a:lnTo>
                    <a:lnTo>
                      <a:pt x="125" y="1100"/>
                    </a:lnTo>
                    <a:lnTo>
                      <a:pt x="128" y="1095"/>
                    </a:lnTo>
                    <a:lnTo>
                      <a:pt x="127" y="1091"/>
                    </a:lnTo>
                    <a:lnTo>
                      <a:pt x="125" y="1088"/>
                    </a:lnTo>
                    <a:lnTo>
                      <a:pt x="123" y="1080"/>
                    </a:lnTo>
                    <a:lnTo>
                      <a:pt x="118" y="1075"/>
                    </a:lnTo>
                    <a:lnTo>
                      <a:pt x="117" y="1066"/>
                    </a:lnTo>
                    <a:lnTo>
                      <a:pt x="118" y="1063"/>
                    </a:lnTo>
                    <a:lnTo>
                      <a:pt x="113" y="1050"/>
                    </a:lnTo>
                    <a:lnTo>
                      <a:pt x="115" y="1046"/>
                    </a:lnTo>
                    <a:lnTo>
                      <a:pt x="118" y="1041"/>
                    </a:lnTo>
                    <a:lnTo>
                      <a:pt x="117" y="1038"/>
                    </a:lnTo>
                    <a:lnTo>
                      <a:pt x="117" y="1033"/>
                    </a:lnTo>
                    <a:lnTo>
                      <a:pt x="112" y="1030"/>
                    </a:lnTo>
                    <a:lnTo>
                      <a:pt x="103" y="1030"/>
                    </a:lnTo>
                    <a:lnTo>
                      <a:pt x="95" y="1033"/>
                    </a:lnTo>
                    <a:lnTo>
                      <a:pt x="94" y="1033"/>
                    </a:lnTo>
                    <a:lnTo>
                      <a:pt x="85" y="1036"/>
                    </a:lnTo>
                    <a:lnTo>
                      <a:pt x="80" y="1041"/>
                    </a:lnTo>
                    <a:lnTo>
                      <a:pt x="74" y="1050"/>
                    </a:lnTo>
                    <a:lnTo>
                      <a:pt x="67" y="1053"/>
                    </a:lnTo>
                    <a:lnTo>
                      <a:pt x="59" y="1055"/>
                    </a:lnTo>
                    <a:lnTo>
                      <a:pt x="50" y="1055"/>
                    </a:lnTo>
                    <a:lnTo>
                      <a:pt x="49" y="1056"/>
                    </a:lnTo>
                    <a:lnTo>
                      <a:pt x="49" y="1053"/>
                    </a:lnTo>
                    <a:lnTo>
                      <a:pt x="52" y="1046"/>
                    </a:lnTo>
                    <a:lnTo>
                      <a:pt x="50" y="1041"/>
                    </a:lnTo>
                    <a:lnTo>
                      <a:pt x="44" y="1017"/>
                    </a:lnTo>
                    <a:lnTo>
                      <a:pt x="39" y="1005"/>
                    </a:lnTo>
                    <a:lnTo>
                      <a:pt x="37" y="998"/>
                    </a:lnTo>
                    <a:lnTo>
                      <a:pt x="42" y="990"/>
                    </a:lnTo>
                    <a:lnTo>
                      <a:pt x="30" y="988"/>
                    </a:lnTo>
                    <a:lnTo>
                      <a:pt x="20" y="993"/>
                    </a:lnTo>
                    <a:lnTo>
                      <a:pt x="15" y="990"/>
                    </a:lnTo>
                    <a:lnTo>
                      <a:pt x="0" y="990"/>
                    </a:lnTo>
                    <a:lnTo>
                      <a:pt x="281" y="527"/>
                    </a:lnTo>
                    <a:lnTo>
                      <a:pt x="281" y="530"/>
                    </a:lnTo>
                    <a:lnTo>
                      <a:pt x="285" y="530"/>
                    </a:lnTo>
                    <a:lnTo>
                      <a:pt x="298" y="538"/>
                    </a:lnTo>
                    <a:lnTo>
                      <a:pt x="303" y="540"/>
                    </a:lnTo>
                    <a:lnTo>
                      <a:pt x="306" y="543"/>
                    </a:lnTo>
                    <a:lnTo>
                      <a:pt x="308" y="546"/>
                    </a:lnTo>
                    <a:lnTo>
                      <a:pt x="309" y="545"/>
                    </a:lnTo>
                    <a:lnTo>
                      <a:pt x="314" y="548"/>
                    </a:lnTo>
                    <a:lnTo>
                      <a:pt x="314" y="553"/>
                    </a:lnTo>
                    <a:lnTo>
                      <a:pt x="321" y="558"/>
                    </a:lnTo>
                    <a:lnTo>
                      <a:pt x="319" y="560"/>
                    </a:lnTo>
                    <a:lnTo>
                      <a:pt x="319" y="561"/>
                    </a:lnTo>
                    <a:lnTo>
                      <a:pt x="318" y="566"/>
                    </a:lnTo>
                    <a:lnTo>
                      <a:pt x="319" y="571"/>
                    </a:lnTo>
                    <a:lnTo>
                      <a:pt x="323" y="573"/>
                    </a:lnTo>
                    <a:lnTo>
                      <a:pt x="324" y="570"/>
                    </a:lnTo>
                    <a:lnTo>
                      <a:pt x="324" y="571"/>
                    </a:lnTo>
                    <a:lnTo>
                      <a:pt x="326" y="578"/>
                    </a:lnTo>
                    <a:lnTo>
                      <a:pt x="328" y="585"/>
                    </a:lnTo>
                    <a:lnTo>
                      <a:pt x="334" y="591"/>
                    </a:lnTo>
                    <a:lnTo>
                      <a:pt x="339" y="595"/>
                    </a:lnTo>
                    <a:lnTo>
                      <a:pt x="341" y="593"/>
                    </a:lnTo>
                    <a:lnTo>
                      <a:pt x="344" y="595"/>
                    </a:lnTo>
                    <a:lnTo>
                      <a:pt x="344" y="600"/>
                    </a:lnTo>
                    <a:lnTo>
                      <a:pt x="348" y="600"/>
                    </a:lnTo>
                    <a:lnTo>
                      <a:pt x="349" y="600"/>
                    </a:lnTo>
                    <a:lnTo>
                      <a:pt x="354" y="606"/>
                    </a:lnTo>
                    <a:lnTo>
                      <a:pt x="354" y="613"/>
                    </a:lnTo>
                    <a:lnTo>
                      <a:pt x="358" y="613"/>
                    </a:lnTo>
                    <a:lnTo>
                      <a:pt x="359" y="616"/>
                    </a:lnTo>
                    <a:lnTo>
                      <a:pt x="363" y="616"/>
                    </a:lnTo>
                    <a:lnTo>
                      <a:pt x="369" y="623"/>
                    </a:lnTo>
                    <a:lnTo>
                      <a:pt x="369" y="626"/>
                    </a:lnTo>
                    <a:lnTo>
                      <a:pt x="371" y="628"/>
                    </a:lnTo>
                    <a:lnTo>
                      <a:pt x="371" y="631"/>
                    </a:lnTo>
                    <a:lnTo>
                      <a:pt x="366" y="636"/>
                    </a:lnTo>
                    <a:lnTo>
                      <a:pt x="363" y="639"/>
                    </a:lnTo>
                    <a:lnTo>
                      <a:pt x="373" y="633"/>
                    </a:lnTo>
                    <a:lnTo>
                      <a:pt x="376" y="630"/>
                    </a:lnTo>
                    <a:lnTo>
                      <a:pt x="379" y="631"/>
                    </a:lnTo>
                    <a:lnTo>
                      <a:pt x="379" y="625"/>
                    </a:lnTo>
                    <a:lnTo>
                      <a:pt x="379" y="613"/>
                    </a:lnTo>
                    <a:lnTo>
                      <a:pt x="379" y="606"/>
                    </a:lnTo>
                    <a:lnTo>
                      <a:pt x="383" y="601"/>
                    </a:lnTo>
                    <a:lnTo>
                      <a:pt x="389" y="600"/>
                    </a:lnTo>
                    <a:lnTo>
                      <a:pt x="396" y="596"/>
                    </a:lnTo>
                    <a:lnTo>
                      <a:pt x="401" y="593"/>
                    </a:lnTo>
                    <a:lnTo>
                      <a:pt x="404" y="591"/>
                    </a:lnTo>
                    <a:lnTo>
                      <a:pt x="407" y="590"/>
                    </a:lnTo>
                    <a:lnTo>
                      <a:pt x="411" y="590"/>
                    </a:lnTo>
                    <a:lnTo>
                      <a:pt x="414" y="588"/>
                    </a:lnTo>
                    <a:lnTo>
                      <a:pt x="419" y="588"/>
                    </a:lnTo>
                    <a:lnTo>
                      <a:pt x="421" y="588"/>
                    </a:lnTo>
                    <a:lnTo>
                      <a:pt x="426" y="588"/>
                    </a:lnTo>
                    <a:lnTo>
                      <a:pt x="427" y="590"/>
                    </a:lnTo>
                    <a:lnTo>
                      <a:pt x="434" y="583"/>
                    </a:lnTo>
                    <a:lnTo>
                      <a:pt x="436" y="578"/>
                    </a:lnTo>
                    <a:lnTo>
                      <a:pt x="439" y="578"/>
                    </a:lnTo>
                    <a:lnTo>
                      <a:pt x="444" y="580"/>
                    </a:lnTo>
                    <a:lnTo>
                      <a:pt x="446" y="578"/>
                    </a:lnTo>
                    <a:lnTo>
                      <a:pt x="446" y="576"/>
                    </a:lnTo>
                    <a:lnTo>
                      <a:pt x="449" y="576"/>
                    </a:lnTo>
                    <a:lnTo>
                      <a:pt x="451" y="578"/>
                    </a:lnTo>
                    <a:lnTo>
                      <a:pt x="464" y="576"/>
                    </a:lnTo>
                    <a:lnTo>
                      <a:pt x="476" y="573"/>
                    </a:lnTo>
                    <a:lnTo>
                      <a:pt x="481" y="571"/>
                    </a:lnTo>
                    <a:lnTo>
                      <a:pt x="482" y="571"/>
                    </a:lnTo>
                    <a:lnTo>
                      <a:pt x="486" y="575"/>
                    </a:lnTo>
                    <a:lnTo>
                      <a:pt x="489" y="573"/>
                    </a:lnTo>
                    <a:lnTo>
                      <a:pt x="491" y="568"/>
                    </a:lnTo>
                    <a:lnTo>
                      <a:pt x="497" y="565"/>
                    </a:lnTo>
                    <a:lnTo>
                      <a:pt x="502" y="565"/>
                    </a:lnTo>
                    <a:lnTo>
                      <a:pt x="504" y="566"/>
                    </a:lnTo>
                    <a:lnTo>
                      <a:pt x="507" y="566"/>
                    </a:lnTo>
                    <a:lnTo>
                      <a:pt x="507" y="570"/>
                    </a:lnTo>
                    <a:lnTo>
                      <a:pt x="512" y="568"/>
                    </a:lnTo>
                    <a:lnTo>
                      <a:pt x="512" y="565"/>
                    </a:lnTo>
                    <a:lnTo>
                      <a:pt x="514" y="563"/>
                    </a:lnTo>
                    <a:lnTo>
                      <a:pt x="517" y="565"/>
                    </a:lnTo>
                    <a:lnTo>
                      <a:pt x="517" y="570"/>
                    </a:lnTo>
                    <a:lnTo>
                      <a:pt x="520" y="571"/>
                    </a:lnTo>
                    <a:lnTo>
                      <a:pt x="517" y="573"/>
                    </a:lnTo>
                    <a:lnTo>
                      <a:pt x="515" y="573"/>
                    </a:lnTo>
                    <a:lnTo>
                      <a:pt x="514" y="578"/>
                    </a:lnTo>
                    <a:lnTo>
                      <a:pt x="504" y="580"/>
                    </a:lnTo>
                    <a:lnTo>
                      <a:pt x="494" y="583"/>
                    </a:lnTo>
                    <a:lnTo>
                      <a:pt x="491" y="586"/>
                    </a:lnTo>
                    <a:lnTo>
                      <a:pt x="486" y="588"/>
                    </a:lnTo>
                    <a:lnTo>
                      <a:pt x="481" y="588"/>
                    </a:lnTo>
                    <a:lnTo>
                      <a:pt x="477" y="590"/>
                    </a:lnTo>
                    <a:lnTo>
                      <a:pt x="476" y="590"/>
                    </a:lnTo>
                    <a:lnTo>
                      <a:pt x="474" y="586"/>
                    </a:lnTo>
                    <a:lnTo>
                      <a:pt x="466" y="590"/>
                    </a:lnTo>
                    <a:lnTo>
                      <a:pt x="459" y="590"/>
                    </a:lnTo>
                    <a:lnTo>
                      <a:pt x="457" y="591"/>
                    </a:lnTo>
                    <a:lnTo>
                      <a:pt x="449" y="591"/>
                    </a:lnTo>
                    <a:lnTo>
                      <a:pt x="444" y="593"/>
                    </a:lnTo>
                    <a:lnTo>
                      <a:pt x="441" y="598"/>
                    </a:lnTo>
                    <a:lnTo>
                      <a:pt x="429" y="601"/>
                    </a:lnTo>
                    <a:lnTo>
                      <a:pt x="427" y="600"/>
                    </a:lnTo>
                    <a:lnTo>
                      <a:pt x="422" y="605"/>
                    </a:lnTo>
                    <a:lnTo>
                      <a:pt x="421" y="606"/>
                    </a:lnTo>
                    <a:lnTo>
                      <a:pt x="417" y="608"/>
                    </a:lnTo>
                    <a:lnTo>
                      <a:pt x="416" y="606"/>
                    </a:lnTo>
                    <a:lnTo>
                      <a:pt x="411" y="610"/>
                    </a:lnTo>
                    <a:lnTo>
                      <a:pt x="407" y="615"/>
                    </a:lnTo>
                    <a:lnTo>
                      <a:pt x="404" y="615"/>
                    </a:lnTo>
                    <a:lnTo>
                      <a:pt x="402" y="618"/>
                    </a:lnTo>
                    <a:lnTo>
                      <a:pt x="406" y="623"/>
                    </a:lnTo>
                    <a:lnTo>
                      <a:pt x="411" y="625"/>
                    </a:lnTo>
                    <a:lnTo>
                      <a:pt x="406" y="620"/>
                    </a:lnTo>
                    <a:lnTo>
                      <a:pt x="407" y="618"/>
                    </a:lnTo>
                    <a:lnTo>
                      <a:pt x="411" y="620"/>
                    </a:lnTo>
                    <a:lnTo>
                      <a:pt x="414" y="618"/>
                    </a:lnTo>
                    <a:lnTo>
                      <a:pt x="417" y="620"/>
                    </a:lnTo>
                    <a:lnTo>
                      <a:pt x="416" y="616"/>
                    </a:lnTo>
                    <a:lnTo>
                      <a:pt x="422" y="610"/>
                    </a:lnTo>
                    <a:lnTo>
                      <a:pt x="431" y="608"/>
                    </a:lnTo>
                    <a:lnTo>
                      <a:pt x="434" y="608"/>
                    </a:lnTo>
                    <a:lnTo>
                      <a:pt x="447" y="601"/>
                    </a:lnTo>
                    <a:lnTo>
                      <a:pt x="449" y="596"/>
                    </a:lnTo>
                    <a:lnTo>
                      <a:pt x="452" y="596"/>
                    </a:lnTo>
                    <a:lnTo>
                      <a:pt x="456" y="600"/>
                    </a:lnTo>
                    <a:lnTo>
                      <a:pt x="459" y="596"/>
                    </a:lnTo>
                    <a:lnTo>
                      <a:pt x="462" y="596"/>
                    </a:lnTo>
                    <a:lnTo>
                      <a:pt x="462" y="598"/>
                    </a:lnTo>
                    <a:lnTo>
                      <a:pt x="471" y="595"/>
                    </a:lnTo>
                    <a:lnTo>
                      <a:pt x="472" y="596"/>
                    </a:lnTo>
                    <a:lnTo>
                      <a:pt x="466" y="603"/>
                    </a:lnTo>
                    <a:lnTo>
                      <a:pt x="467" y="606"/>
                    </a:lnTo>
                    <a:lnTo>
                      <a:pt x="472" y="600"/>
                    </a:lnTo>
                    <a:lnTo>
                      <a:pt x="479" y="598"/>
                    </a:lnTo>
                    <a:lnTo>
                      <a:pt x="494" y="588"/>
                    </a:lnTo>
                    <a:lnTo>
                      <a:pt x="500" y="588"/>
                    </a:lnTo>
                    <a:lnTo>
                      <a:pt x="507" y="585"/>
                    </a:lnTo>
                    <a:lnTo>
                      <a:pt x="515" y="585"/>
                    </a:lnTo>
                    <a:lnTo>
                      <a:pt x="519" y="583"/>
                    </a:lnTo>
                    <a:lnTo>
                      <a:pt x="524" y="583"/>
                    </a:lnTo>
                    <a:lnTo>
                      <a:pt x="522" y="586"/>
                    </a:lnTo>
                    <a:lnTo>
                      <a:pt x="515" y="590"/>
                    </a:lnTo>
                    <a:lnTo>
                      <a:pt x="515" y="593"/>
                    </a:lnTo>
                    <a:lnTo>
                      <a:pt x="520" y="595"/>
                    </a:lnTo>
                    <a:lnTo>
                      <a:pt x="525" y="590"/>
                    </a:lnTo>
                    <a:lnTo>
                      <a:pt x="537" y="585"/>
                    </a:lnTo>
                    <a:lnTo>
                      <a:pt x="539" y="585"/>
                    </a:lnTo>
                    <a:lnTo>
                      <a:pt x="539" y="581"/>
                    </a:lnTo>
                    <a:lnTo>
                      <a:pt x="544" y="578"/>
                    </a:lnTo>
                    <a:lnTo>
                      <a:pt x="547" y="580"/>
                    </a:lnTo>
                    <a:lnTo>
                      <a:pt x="547" y="576"/>
                    </a:lnTo>
                    <a:lnTo>
                      <a:pt x="549" y="575"/>
                    </a:lnTo>
                    <a:lnTo>
                      <a:pt x="552" y="576"/>
                    </a:lnTo>
                    <a:lnTo>
                      <a:pt x="555" y="578"/>
                    </a:lnTo>
                    <a:lnTo>
                      <a:pt x="557" y="571"/>
                    </a:lnTo>
                    <a:lnTo>
                      <a:pt x="555" y="566"/>
                    </a:lnTo>
                    <a:lnTo>
                      <a:pt x="557" y="565"/>
                    </a:lnTo>
                    <a:lnTo>
                      <a:pt x="555" y="561"/>
                    </a:lnTo>
                    <a:lnTo>
                      <a:pt x="559" y="555"/>
                    </a:lnTo>
                    <a:lnTo>
                      <a:pt x="565" y="553"/>
                    </a:lnTo>
                    <a:lnTo>
                      <a:pt x="565" y="558"/>
                    </a:lnTo>
                    <a:lnTo>
                      <a:pt x="567" y="575"/>
                    </a:lnTo>
                    <a:lnTo>
                      <a:pt x="564" y="580"/>
                    </a:lnTo>
                    <a:lnTo>
                      <a:pt x="565" y="593"/>
                    </a:lnTo>
                    <a:lnTo>
                      <a:pt x="560" y="601"/>
                    </a:lnTo>
                    <a:lnTo>
                      <a:pt x="560" y="621"/>
                    </a:lnTo>
                    <a:lnTo>
                      <a:pt x="562" y="626"/>
                    </a:lnTo>
                    <a:lnTo>
                      <a:pt x="569" y="628"/>
                    </a:lnTo>
                    <a:lnTo>
                      <a:pt x="572" y="635"/>
                    </a:lnTo>
                    <a:lnTo>
                      <a:pt x="579" y="631"/>
                    </a:lnTo>
                    <a:lnTo>
                      <a:pt x="577" y="628"/>
                    </a:lnTo>
                    <a:lnTo>
                      <a:pt x="572" y="628"/>
                    </a:lnTo>
                    <a:lnTo>
                      <a:pt x="570" y="625"/>
                    </a:lnTo>
                    <a:lnTo>
                      <a:pt x="575" y="623"/>
                    </a:lnTo>
                    <a:lnTo>
                      <a:pt x="580" y="625"/>
                    </a:lnTo>
                    <a:lnTo>
                      <a:pt x="580" y="620"/>
                    </a:lnTo>
                    <a:lnTo>
                      <a:pt x="579" y="618"/>
                    </a:lnTo>
                    <a:lnTo>
                      <a:pt x="584" y="615"/>
                    </a:lnTo>
                    <a:lnTo>
                      <a:pt x="589" y="615"/>
                    </a:lnTo>
                    <a:lnTo>
                      <a:pt x="590" y="618"/>
                    </a:lnTo>
                    <a:lnTo>
                      <a:pt x="593" y="615"/>
                    </a:lnTo>
                    <a:lnTo>
                      <a:pt x="589" y="606"/>
                    </a:lnTo>
                    <a:lnTo>
                      <a:pt x="593" y="608"/>
                    </a:lnTo>
                    <a:lnTo>
                      <a:pt x="602" y="603"/>
                    </a:lnTo>
                    <a:lnTo>
                      <a:pt x="602" y="598"/>
                    </a:lnTo>
                    <a:lnTo>
                      <a:pt x="608" y="598"/>
                    </a:lnTo>
                    <a:lnTo>
                      <a:pt x="608" y="603"/>
                    </a:lnTo>
                    <a:lnTo>
                      <a:pt x="608" y="606"/>
                    </a:lnTo>
                    <a:lnTo>
                      <a:pt x="605" y="610"/>
                    </a:lnTo>
                    <a:lnTo>
                      <a:pt x="605" y="611"/>
                    </a:lnTo>
                    <a:lnTo>
                      <a:pt x="600" y="616"/>
                    </a:lnTo>
                    <a:lnTo>
                      <a:pt x="600" y="618"/>
                    </a:lnTo>
                    <a:lnTo>
                      <a:pt x="602" y="620"/>
                    </a:lnTo>
                    <a:lnTo>
                      <a:pt x="605" y="620"/>
                    </a:lnTo>
                    <a:lnTo>
                      <a:pt x="607" y="621"/>
                    </a:lnTo>
                    <a:lnTo>
                      <a:pt x="605" y="623"/>
                    </a:lnTo>
                    <a:lnTo>
                      <a:pt x="602" y="625"/>
                    </a:lnTo>
                    <a:lnTo>
                      <a:pt x="597" y="628"/>
                    </a:lnTo>
                    <a:lnTo>
                      <a:pt x="595" y="628"/>
                    </a:lnTo>
                    <a:lnTo>
                      <a:pt x="593" y="630"/>
                    </a:lnTo>
                    <a:lnTo>
                      <a:pt x="589" y="635"/>
                    </a:lnTo>
                    <a:lnTo>
                      <a:pt x="592" y="636"/>
                    </a:lnTo>
                    <a:lnTo>
                      <a:pt x="598" y="638"/>
                    </a:lnTo>
                    <a:lnTo>
                      <a:pt x="603" y="641"/>
                    </a:lnTo>
                    <a:lnTo>
                      <a:pt x="607" y="639"/>
                    </a:lnTo>
                    <a:lnTo>
                      <a:pt x="612" y="636"/>
                    </a:lnTo>
                    <a:lnTo>
                      <a:pt x="617" y="636"/>
                    </a:lnTo>
                    <a:lnTo>
                      <a:pt x="622" y="628"/>
                    </a:lnTo>
                    <a:lnTo>
                      <a:pt x="627" y="623"/>
                    </a:lnTo>
                    <a:lnTo>
                      <a:pt x="632" y="621"/>
                    </a:lnTo>
                    <a:lnTo>
                      <a:pt x="635" y="625"/>
                    </a:lnTo>
                    <a:lnTo>
                      <a:pt x="640" y="625"/>
                    </a:lnTo>
                    <a:lnTo>
                      <a:pt x="643" y="628"/>
                    </a:lnTo>
                    <a:lnTo>
                      <a:pt x="648" y="628"/>
                    </a:lnTo>
                    <a:lnTo>
                      <a:pt x="655" y="631"/>
                    </a:lnTo>
                    <a:lnTo>
                      <a:pt x="658" y="631"/>
                    </a:lnTo>
                    <a:lnTo>
                      <a:pt x="658" y="636"/>
                    </a:lnTo>
                    <a:lnTo>
                      <a:pt x="663" y="646"/>
                    </a:lnTo>
                    <a:lnTo>
                      <a:pt x="663" y="651"/>
                    </a:lnTo>
                    <a:lnTo>
                      <a:pt x="668" y="659"/>
                    </a:lnTo>
                    <a:lnTo>
                      <a:pt x="688" y="671"/>
                    </a:lnTo>
                    <a:lnTo>
                      <a:pt x="690" y="674"/>
                    </a:lnTo>
                    <a:lnTo>
                      <a:pt x="696" y="678"/>
                    </a:lnTo>
                    <a:lnTo>
                      <a:pt x="703" y="684"/>
                    </a:lnTo>
                    <a:lnTo>
                      <a:pt x="705" y="684"/>
                    </a:lnTo>
                    <a:lnTo>
                      <a:pt x="710" y="688"/>
                    </a:lnTo>
                    <a:lnTo>
                      <a:pt x="711" y="691"/>
                    </a:lnTo>
                    <a:lnTo>
                      <a:pt x="715" y="693"/>
                    </a:lnTo>
                    <a:lnTo>
                      <a:pt x="718" y="691"/>
                    </a:lnTo>
                    <a:lnTo>
                      <a:pt x="720" y="694"/>
                    </a:lnTo>
                    <a:lnTo>
                      <a:pt x="726" y="698"/>
                    </a:lnTo>
                    <a:lnTo>
                      <a:pt x="730" y="698"/>
                    </a:lnTo>
                    <a:lnTo>
                      <a:pt x="730" y="703"/>
                    </a:lnTo>
                    <a:lnTo>
                      <a:pt x="733" y="706"/>
                    </a:lnTo>
                    <a:lnTo>
                      <a:pt x="735" y="703"/>
                    </a:lnTo>
                    <a:lnTo>
                      <a:pt x="733" y="699"/>
                    </a:lnTo>
                    <a:lnTo>
                      <a:pt x="735" y="698"/>
                    </a:lnTo>
                    <a:lnTo>
                      <a:pt x="730" y="694"/>
                    </a:lnTo>
                    <a:lnTo>
                      <a:pt x="730" y="691"/>
                    </a:lnTo>
                    <a:lnTo>
                      <a:pt x="736" y="694"/>
                    </a:lnTo>
                    <a:lnTo>
                      <a:pt x="738" y="698"/>
                    </a:lnTo>
                    <a:lnTo>
                      <a:pt x="741" y="698"/>
                    </a:lnTo>
                    <a:lnTo>
                      <a:pt x="741" y="694"/>
                    </a:lnTo>
                    <a:lnTo>
                      <a:pt x="745" y="694"/>
                    </a:lnTo>
                    <a:lnTo>
                      <a:pt x="750" y="699"/>
                    </a:lnTo>
                    <a:lnTo>
                      <a:pt x="751" y="703"/>
                    </a:lnTo>
                    <a:lnTo>
                      <a:pt x="755" y="704"/>
                    </a:lnTo>
                    <a:lnTo>
                      <a:pt x="758" y="709"/>
                    </a:lnTo>
                    <a:lnTo>
                      <a:pt x="760" y="713"/>
                    </a:lnTo>
                    <a:lnTo>
                      <a:pt x="760" y="719"/>
                    </a:lnTo>
                    <a:lnTo>
                      <a:pt x="763" y="724"/>
                    </a:lnTo>
                    <a:lnTo>
                      <a:pt x="760" y="728"/>
                    </a:lnTo>
                    <a:lnTo>
                      <a:pt x="760" y="733"/>
                    </a:lnTo>
                    <a:lnTo>
                      <a:pt x="755" y="737"/>
                    </a:lnTo>
                    <a:lnTo>
                      <a:pt x="745" y="734"/>
                    </a:lnTo>
                    <a:lnTo>
                      <a:pt x="738" y="733"/>
                    </a:lnTo>
                    <a:lnTo>
                      <a:pt x="738" y="736"/>
                    </a:lnTo>
                    <a:lnTo>
                      <a:pt x="736" y="736"/>
                    </a:lnTo>
                    <a:lnTo>
                      <a:pt x="731" y="734"/>
                    </a:lnTo>
                    <a:lnTo>
                      <a:pt x="726" y="734"/>
                    </a:lnTo>
                    <a:lnTo>
                      <a:pt x="728" y="737"/>
                    </a:lnTo>
                    <a:lnTo>
                      <a:pt x="723" y="739"/>
                    </a:lnTo>
                    <a:lnTo>
                      <a:pt x="723" y="744"/>
                    </a:lnTo>
                    <a:lnTo>
                      <a:pt x="718" y="744"/>
                    </a:lnTo>
                    <a:lnTo>
                      <a:pt x="713" y="746"/>
                    </a:lnTo>
                    <a:lnTo>
                      <a:pt x="716" y="747"/>
                    </a:lnTo>
                    <a:lnTo>
                      <a:pt x="720" y="749"/>
                    </a:lnTo>
                    <a:lnTo>
                      <a:pt x="721" y="754"/>
                    </a:lnTo>
                    <a:lnTo>
                      <a:pt x="726" y="757"/>
                    </a:lnTo>
                    <a:lnTo>
                      <a:pt x="728" y="756"/>
                    </a:lnTo>
                    <a:lnTo>
                      <a:pt x="735" y="759"/>
                    </a:lnTo>
                    <a:lnTo>
                      <a:pt x="735" y="764"/>
                    </a:lnTo>
                    <a:lnTo>
                      <a:pt x="741" y="764"/>
                    </a:lnTo>
                    <a:lnTo>
                      <a:pt x="748" y="767"/>
                    </a:lnTo>
                    <a:lnTo>
                      <a:pt x="756" y="767"/>
                    </a:lnTo>
                    <a:lnTo>
                      <a:pt x="766" y="772"/>
                    </a:lnTo>
                    <a:lnTo>
                      <a:pt x="773" y="772"/>
                    </a:lnTo>
                    <a:lnTo>
                      <a:pt x="773" y="771"/>
                    </a:lnTo>
                    <a:lnTo>
                      <a:pt x="776" y="771"/>
                    </a:lnTo>
                    <a:lnTo>
                      <a:pt x="780" y="772"/>
                    </a:lnTo>
                    <a:lnTo>
                      <a:pt x="780" y="776"/>
                    </a:lnTo>
                    <a:lnTo>
                      <a:pt x="786" y="771"/>
                    </a:lnTo>
                    <a:lnTo>
                      <a:pt x="790" y="772"/>
                    </a:lnTo>
                    <a:lnTo>
                      <a:pt x="791" y="772"/>
                    </a:lnTo>
                    <a:lnTo>
                      <a:pt x="794" y="769"/>
                    </a:lnTo>
                    <a:lnTo>
                      <a:pt x="798" y="769"/>
                    </a:lnTo>
                    <a:lnTo>
                      <a:pt x="798" y="771"/>
                    </a:lnTo>
                    <a:lnTo>
                      <a:pt x="799" y="772"/>
                    </a:lnTo>
                    <a:lnTo>
                      <a:pt x="808" y="769"/>
                    </a:lnTo>
                    <a:lnTo>
                      <a:pt x="821" y="764"/>
                    </a:lnTo>
                    <a:lnTo>
                      <a:pt x="824" y="764"/>
                    </a:lnTo>
                    <a:lnTo>
                      <a:pt x="824" y="767"/>
                    </a:lnTo>
                    <a:lnTo>
                      <a:pt x="823" y="771"/>
                    </a:lnTo>
                    <a:lnTo>
                      <a:pt x="823" y="771"/>
                    </a:lnTo>
                    <a:lnTo>
                      <a:pt x="826" y="772"/>
                    </a:lnTo>
                    <a:lnTo>
                      <a:pt x="826" y="776"/>
                    </a:lnTo>
                    <a:lnTo>
                      <a:pt x="824" y="779"/>
                    </a:lnTo>
                    <a:lnTo>
                      <a:pt x="826" y="782"/>
                    </a:lnTo>
                    <a:lnTo>
                      <a:pt x="828" y="782"/>
                    </a:lnTo>
                    <a:lnTo>
                      <a:pt x="831" y="781"/>
                    </a:lnTo>
                    <a:lnTo>
                      <a:pt x="834" y="782"/>
                    </a:lnTo>
                    <a:lnTo>
                      <a:pt x="833" y="786"/>
                    </a:lnTo>
                    <a:lnTo>
                      <a:pt x="829" y="794"/>
                    </a:lnTo>
                    <a:lnTo>
                      <a:pt x="831" y="797"/>
                    </a:lnTo>
                    <a:lnTo>
                      <a:pt x="833" y="799"/>
                    </a:lnTo>
                    <a:lnTo>
                      <a:pt x="836" y="796"/>
                    </a:lnTo>
                    <a:lnTo>
                      <a:pt x="836" y="791"/>
                    </a:lnTo>
                    <a:lnTo>
                      <a:pt x="838" y="787"/>
                    </a:lnTo>
                    <a:lnTo>
                      <a:pt x="839" y="787"/>
                    </a:lnTo>
                    <a:lnTo>
                      <a:pt x="839" y="794"/>
                    </a:lnTo>
                    <a:lnTo>
                      <a:pt x="836" y="801"/>
                    </a:lnTo>
                    <a:lnTo>
                      <a:pt x="833" y="806"/>
                    </a:lnTo>
                    <a:lnTo>
                      <a:pt x="833" y="812"/>
                    </a:lnTo>
                    <a:lnTo>
                      <a:pt x="836" y="817"/>
                    </a:lnTo>
                    <a:lnTo>
                      <a:pt x="836" y="826"/>
                    </a:lnTo>
                    <a:lnTo>
                      <a:pt x="834" y="831"/>
                    </a:lnTo>
                    <a:lnTo>
                      <a:pt x="839" y="834"/>
                    </a:lnTo>
                    <a:lnTo>
                      <a:pt x="839" y="837"/>
                    </a:lnTo>
                    <a:lnTo>
                      <a:pt x="836" y="840"/>
                    </a:lnTo>
                    <a:lnTo>
                      <a:pt x="839" y="842"/>
                    </a:lnTo>
                    <a:lnTo>
                      <a:pt x="841" y="849"/>
                    </a:lnTo>
                    <a:lnTo>
                      <a:pt x="843" y="862"/>
                    </a:lnTo>
                    <a:lnTo>
                      <a:pt x="843" y="849"/>
                    </a:lnTo>
                    <a:lnTo>
                      <a:pt x="839" y="839"/>
                    </a:lnTo>
                    <a:lnTo>
                      <a:pt x="841" y="829"/>
                    </a:lnTo>
                    <a:lnTo>
                      <a:pt x="848" y="819"/>
                    </a:lnTo>
                    <a:lnTo>
                      <a:pt x="851" y="821"/>
                    </a:lnTo>
                    <a:lnTo>
                      <a:pt x="851" y="824"/>
                    </a:lnTo>
                    <a:lnTo>
                      <a:pt x="849" y="824"/>
                    </a:lnTo>
                    <a:lnTo>
                      <a:pt x="848" y="827"/>
                    </a:lnTo>
                    <a:lnTo>
                      <a:pt x="849" y="829"/>
                    </a:lnTo>
                    <a:lnTo>
                      <a:pt x="853" y="827"/>
                    </a:lnTo>
                    <a:lnTo>
                      <a:pt x="854" y="829"/>
                    </a:lnTo>
                    <a:lnTo>
                      <a:pt x="856" y="827"/>
                    </a:lnTo>
                    <a:lnTo>
                      <a:pt x="856" y="822"/>
                    </a:lnTo>
                    <a:lnTo>
                      <a:pt x="853" y="819"/>
                    </a:lnTo>
                    <a:lnTo>
                      <a:pt x="853" y="816"/>
                    </a:lnTo>
                    <a:lnTo>
                      <a:pt x="858" y="816"/>
                    </a:lnTo>
                    <a:lnTo>
                      <a:pt x="859" y="812"/>
                    </a:lnTo>
                    <a:lnTo>
                      <a:pt x="854" y="809"/>
                    </a:lnTo>
                    <a:lnTo>
                      <a:pt x="854" y="806"/>
                    </a:lnTo>
                    <a:lnTo>
                      <a:pt x="858" y="799"/>
                    </a:lnTo>
                    <a:lnTo>
                      <a:pt x="861" y="787"/>
                    </a:lnTo>
                    <a:lnTo>
                      <a:pt x="861" y="784"/>
                    </a:lnTo>
                    <a:lnTo>
                      <a:pt x="861" y="781"/>
                    </a:lnTo>
                    <a:lnTo>
                      <a:pt x="863" y="777"/>
                    </a:lnTo>
                    <a:lnTo>
                      <a:pt x="871" y="777"/>
                    </a:lnTo>
                    <a:lnTo>
                      <a:pt x="871" y="776"/>
                    </a:lnTo>
                    <a:lnTo>
                      <a:pt x="873" y="774"/>
                    </a:lnTo>
                    <a:lnTo>
                      <a:pt x="876" y="772"/>
                    </a:lnTo>
                    <a:lnTo>
                      <a:pt x="878" y="776"/>
                    </a:lnTo>
                    <a:lnTo>
                      <a:pt x="881" y="774"/>
                    </a:lnTo>
                    <a:lnTo>
                      <a:pt x="884" y="771"/>
                    </a:lnTo>
                    <a:lnTo>
                      <a:pt x="888" y="769"/>
                    </a:lnTo>
                    <a:lnTo>
                      <a:pt x="888" y="772"/>
                    </a:lnTo>
                    <a:lnTo>
                      <a:pt x="889" y="772"/>
                    </a:lnTo>
                    <a:lnTo>
                      <a:pt x="894" y="771"/>
                    </a:lnTo>
                    <a:lnTo>
                      <a:pt x="897" y="767"/>
                    </a:lnTo>
                    <a:lnTo>
                      <a:pt x="899" y="767"/>
                    </a:lnTo>
                    <a:lnTo>
                      <a:pt x="901" y="771"/>
                    </a:lnTo>
                    <a:lnTo>
                      <a:pt x="904" y="771"/>
                    </a:lnTo>
                    <a:lnTo>
                      <a:pt x="904" y="776"/>
                    </a:lnTo>
                    <a:lnTo>
                      <a:pt x="904" y="771"/>
                    </a:lnTo>
                    <a:lnTo>
                      <a:pt x="902" y="766"/>
                    </a:lnTo>
                    <a:lnTo>
                      <a:pt x="907" y="759"/>
                    </a:lnTo>
                    <a:lnTo>
                      <a:pt x="911" y="759"/>
                    </a:lnTo>
                    <a:lnTo>
                      <a:pt x="912" y="761"/>
                    </a:lnTo>
                    <a:lnTo>
                      <a:pt x="916" y="761"/>
                    </a:lnTo>
                    <a:lnTo>
                      <a:pt x="919" y="759"/>
                    </a:lnTo>
                    <a:lnTo>
                      <a:pt x="922" y="761"/>
                    </a:lnTo>
                    <a:lnTo>
                      <a:pt x="927" y="756"/>
                    </a:lnTo>
                    <a:lnTo>
                      <a:pt x="926" y="752"/>
                    </a:lnTo>
                    <a:lnTo>
                      <a:pt x="929" y="749"/>
                    </a:lnTo>
                    <a:lnTo>
                      <a:pt x="924" y="749"/>
                    </a:lnTo>
                    <a:lnTo>
                      <a:pt x="924" y="747"/>
                    </a:lnTo>
                    <a:lnTo>
                      <a:pt x="921" y="747"/>
                    </a:lnTo>
                    <a:lnTo>
                      <a:pt x="911" y="751"/>
                    </a:lnTo>
                    <a:lnTo>
                      <a:pt x="907" y="751"/>
                    </a:lnTo>
                    <a:lnTo>
                      <a:pt x="906" y="754"/>
                    </a:lnTo>
                    <a:lnTo>
                      <a:pt x="902" y="754"/>
                    </a:lnTo>
                    <a:lnTo>
                      <a:pt x="902" y="757"/>
                    </a:lnTo>
                    <a:lnTo>
                      <a:pt x="901" y="759"/>
                    </a:lnTo>
                    <a:lnTo>
                      <a:pt x="897" y="754"/>
                    </a:lnTo>
                    <a:lnTo>
                      <a:pt x="897" y="751"/>
                    </a:lnTo>
                    <a:lnTo>
                      <a:pt x="894" y="754"/>
                    </a:lnTo>
                    <a:lnTo>
                      <a:pt x="894" y="757"/>
                    </a:lnTo>
                    <a:lnTo>
                      <a:pt x="891" y="759"/>
                    </a:lnTo>
                    <a:lnTo>
                      <a:pt x="886" y="756"/>
                    </a:lnTo>
                    <a:lnTo>
                      <a:pt x="883" y="756"/>
                    </a:lnTo>
                    <a:lnTo>
                      <a:pt x="881" y="754"/>
                    </a:lnTo>
                    <a:lnTo>
                      <a:pt x="879" y="754"/>
                    </a:lnTo>
                    <a:lnTo>
                      <a:pt x="878" y="757"/>
                    </a:lnTo>
                    <a:lnTo>
                      <a:pt x="881" y="761"/>
                    </a:lnTo>
                    <a:lnTo>
                      <a:pt x="881" y="762"/>
                    </a:lnTo>
                    <a:lnTo>
                      <a:pt x="876" y="764"/>
                    </a:lnTo>
                    <a:lnTo>
                      <a:pt x="874" y="762"/>
                    </a:lnTo>
                    <a:lnTo>
                      <a:pt x="868" y="761"/>
                    </a:lnTo>
                    <a:lnTo>
                      <a:pt x="868" y="759"/>
                    </a:lnTo>
                    <a:lnTo>
                      <a:pt x="871" y="756"/>
                    </a:lnTo>
                    <a:lnTo>
                      <a:pt x="873" y="752"/>
                    </a:lnTo>
                    <a:lnTo>
                      <a:pt x="869" y="752"/>
                    </a:lnTo>
                    <a:lnTo>
                      <a:pt x="868" y="754"/>
                    </a:lnTo>
                    <a:lnTo>
                      <a:pt x="863" y="752"/>
                    </a:lnTo>
                    <a:lnTo>
                      <a:pt x="866" y="749"/>
                    </a:lnTo>
                    <a:lnTo>
                      <a:pt x="869" y="746"/>
                    </a:lnTo>
                    <a:lnTo>
                      <a:pt x="876" y="739"/>
                    </a:lnTo>
                    <a:lnTo>
                      <a:pt x="881" y="739"/>
                    </a:lnTo>
                    <a:lnTo>
                      <a:pt x="886" y="739"/>
                    </a:lnTo>
                    <a:lnTo>
                      <a:pt x="902" y="739"/>
                    </a:lnTo>
                    <a:lnTo>
                      <a:pt x="916" y="736"/>
                    </a:lnTo>
                    <a:lnTo>
                      <a:pt x="919" y="736"/>
                    </a:lnTo>
                    <a:lnTo>
                      <a:pt x="924" y="734"/>
                    </a:lnTo>
                    <a:lnTo>
                      <a:pt x="927" y="737"/>
                    </a:lnTo>
                    <a:lnTo>
                      <a:pt x="931" y="739"/>
                    </a:lnTo>
                    <a:lnTo>
                      <a:pt x="932" y="741"/>
                    </a:lnTo>
                    <a:lnTo>
                      <a:pt x="934" y="744"/>
                    </a:lnTo>
                    <a:lnTo>
                      <a:pt x="932" y="752"/>
                    </a:lnTo>
                    <a:lnTo>
                      <a:pt x="932" y="756"/>
                    </a:lnTo>
                    <a:lnTo>
                      <a:pt x="934" y="756"/>
                    </a:lnTo>
                    <a:lnTo>
                      <a:pt x="934" y="757"/>
                    </a:lnTo>
                    <a:lnTo>
                      <a:pt x="929" y="761"/>
                    </a:lnTo>
                    <a:lnTo>
                      <a:pt x="931" y="762"/>
                    </a:lnTo>
                    <a:lnTo>
                      <a:pt x="932" y="764"/>
                    </a:lnTo>
                    <a:lnTo>
                      <a:pt x="932" y="772"/>
                    </a:lnTo>
                    <a:lnTo>
                      <a:pt x="936" y="772"/>
                    </a:lnTo>
                    <a:lnTo>
                      <a:pt x="939" y="774"/>
                    </a:lnTo>
                    <a:lnTo>
                      <a:pt x="939" y="776"/>
                    </a:lnTo>
                    <a:lnTo>
                      <a:pt x="936" y="777"/>
                    </a:lnTo>
                    <a:lnTo>
                      <a:pt x="936" y="781"/>
                    </a:lnTo>
                    <a:lnTo>
                      <a:pt x="934" y="784"/>
                    </a:lnTo>
                    <a:lnTo>
                      <a:pt x="937" y="784"/>
                    </a:lnTo>
                    <a:lnTo>
                      <a:pt x="942" y="786"/>
                    </a:lnTo>
                    <a:lnTo>
                      <a:pt x="944" y="787"/>
                    </a:lnTo>
                    <a:lnTo>
                      <a:pt x="946" y="787"/>
                    </a:lnTo>
                    <a:lnTo>
                      <a:pt x="949" y="791"/>
                    </a:lnTo>
                    <a:lnTo>
                      <a:pt x="954" y="791"/>
                    </a:lnTo>
                    <a:lnTo>
                      <a:pt x="957" y="787"/>
                    </a:lnTo>
                    <a:lnTo>
                      <a:pt x="959" y="789"/>
                    </a:lnTo>
                    <a:lnTo>
                      <a:pt x="959" y="792"/>
                    </a:lnTo>
                    <a:lnTo>
                      <a:pt x="961" y="794"/>
                    </a:lnTo>
                    <a:lnTo>
                      <a:pt x="962" y="792"/>
                    </a:lnTo>
                    <a:lnTo>
                      <a:pt x="966" y="796"/>
                    </a:lnTo>
                    <a:lnTo>
                      <a:pt x="964" y="797"/>
                    </a:lnTo>
                    <a:lnTo>
                      <a:pt x="964" y="801"/>
                    </a:lnTo>
                    <a:lnTo>
                      <a:pt x="966" y="801"/>
                    </a:lnTo>
                    <a:lnTo>
                      <a:pt x="967" y="804"/>
                    </a:lnTo>
                    <a:lnTo>
                      <a:pt x="974" y="809"/>
                    </a:lnTo>
                    <a:lnTo>
                      <a:pt x="974" y="812"/>
                    </a:lnTo>
                    <a:lnTo>
                      <a:pt x="979" y="809"/>
                    </a:lnTo>
                    <a:lnTo>
                      <a:pt x="981" y="811"/>
                    </a:lnTo>
                    <a:lnTo>
                      <a:pt x="981" y="814"/>
                    </a:lnTo>
                    <a:lnTo>
                      <a:pt x="982" y="814"/>
                    </a:lnTo>
                    <a:lnTo>
                      <a:pt x="987" y="819"/>
                    </a:lnTo>
                    <a:lnTo>
                      <a:pt x="992" y="816"/>
                    </a:lnTo>
                    <a:lnTo>
                      <a:pt x="1000" y="816"/>
                    </a:lnTo>
                    <a:lnTo>
                      <a:pt x="1004" y="812"/>
                    </a:lnTo>
                    <a:lnTo>
                      <a:pt x="1010" y="809"/>
                    </a:lnTo>
                    <a:lnTo>
                      <a:pt x="1010" y="809"/>
                    </a:lnTo>
                    <a:lnTo>
                      <a:pt x="1012" y="812"/>
                    </a:lnTo>
                    <a:lnTo>
                      <a:pt x="1022" y="812"/>
                    </a:lnTo>
                    <a:lnTo>
                      <a:pt x="1030" y="817"/>
                    </a:lnTo>
                    <a:lnTo>
                      <a:pt x="1034" y="817"/>
                    </a:lnTo>
                    <a:lnTo>
                      <a:pt x="1037" y="821"/>
                    </a:lnTo>
                    <a:lnTo>
                      <a:pt x="1039" y="819"/>
                    </a:lnTo>
                    <a:lnTo>
                      <a:pt x="1049" y="817"/>
                    </a:lnTo>
                    <a:lnTo>
                      <a:pt x="1052" y="822"/>
                    </a:lnTo>
                    <a:lnTo>
                      <a:pt x="1054" y="821"/>
                    </a:lnTo>
                    <a:lnTo>
                      <a:pt x="1054" y="816"/>
                    </a:lnTo>
                    <a:lnTo>
                      <a:pt x="1049" y="812"/>
                    </a:lnTo>
                    <a:lnTo>
                      <a:pt x="1049" y="806"/>
                    </a:lnTo>
                    <a:lnTo>
                      <a:pt x="1050" y="804"/>
                    </a:lnTo>
                    <a:lnTo>
                      <a:pt x="1052" y="804"/>
                    </a:lnTo>
                    <a:lnTo>
                      <a:pt x="1055" y="812"/>
                    </a:lnTo>
                    <a:lnTo>
                      <a:pt x="1057" y="817"/>
                    </a:lnTo>
                    <a:lnTo>
                      <a:pt x="1064" y="824"/>
                    </a:lnTo>
                    <a:lnTo>
                      <a:pt x="1067" y="827"/>
                    </a:lnTo>
                    <a:lnTo>
                      <a:pt x="1069" y="832"/>
                    </a:lnTo>
                    <a:lnTo>
                      <a:pt x="1069" y="822"/>
                    </a:lnTo>
                    <a:lnTo>
                      <a:pt x="1065" y="819"/>
                    </a:lnTo>
                    <a:lnTo>
                      <a:pt x="1059" y="817"/>
                    </a:lnTo>
                    <a:lnTo>
                      <a:pt x="1057" y="811"/>
                    </a:lnTo>
                    <a:lnTo>
                      <a:pt x="1055" y="802"/>
                    </a:lnTo>
                    <a:lnTo>
                      <a:pt x="1057" y="799"/>
                    </a:lnTo>
                    <a:lnTo>
                      <a:pt x="1059" y="799"/>
                    </a:lnTo>
                    <a:lnTo>
                      <a:pt x="1059" y="802"/>
                    </a:lnTo>
                    <a:lnTo>
                      <a:pt x="1060" y="804"/>
                    </a:lnTo>
                    <a:lnTo>
                      <a:pt x="1064" y="802"/>
                    </a:lnTo>
                    <a:lnTo>
                      <a:pt x="1064" y="799"/>
                    </a:lnTo>
                    <a:lnTo>
                      <a:pt x="1060" y="796"/>
                    </a:lnTo>
                    <a:lnTo>
                      <a:pt x="1062" y="794"/>
                    </a:lnTo>
                    <a:lnTo>
                      <a:pt x="1062" y="791"/>
                    </a:lnTo>
                    <a:lnTo>
                      <a:pt x="1062" y="789"/>
                    </a:lnTo>
                    <a:lnTo>
                      <a:pt x="1065" y="789"/>
                    </a:lnTo>
                    <a:lnTo>
                      <a:pt x="1069" y="792"/>
                    </a:lnTo>
                    <a:lnTo>
                      <a:pt x="1069" y="794"/>
                    </a:lnTo>
                    <a:lnTo>
                      <a:pt x="1070" y="796"/>
                    </a:lnTo>
                    <a:lnTo>
                      <a:pt x="1070" y="794"/>
                    </a:lnTo>
                    <a:lnTo>
                      <a:pt x="1075" y="791"/>
                    </a:lnTo>
                    <a:lnTo>
                      <a:pt x="1079" y="787"/>
                    </a:lnTo>
                    <a:lnTo>
                      <a:pt x="1082" y="787"/>
                    </a:lnTo>
                    <a:lnTo>
                      <a:pt x="1084" y="791"/>
                    </a:lnTo>
                    <a:lnTo>
                      <a:pt x="1082" y="792"/>
                    </a:lnTo>
                    <a:lnTo>
                      <a:pt x="1082" y="796"/>
                    </a:lnTo>
                    <a:lnTo>
                      <a:pt x="1084" y="792"/>
                    </a:lnTo>
                    <a:lnTo>
                      <a:pt x="1087" y="792"/>
                    </a:lnTo>
                    <a:lnTo>
                      <a:pt x="1090" y="796"/>
                    </a:lnTo>
                    <a:lnTo>
                      <a:pt x="1088" y="801"/>
                    </a:lnTo>
                    <a:lnTo>
                      <a:pt x="1088" y="802"/>
                    </a:lnTo>
                    <a:lnTo>
                      <a:pt x="1090" y="806"/>
                    </a:lnTo>
                    <a:lnTo>
                      <a:pt x="1093" y="806"/>
                    </a:lnTo>
                    <a:lnTo>
                      <a:pt x="1097" y="806"/>
                    </a:lnTo>
                    <a:lnTo>
                      <a:pt x="1097" y="811"/>
                    </a:lnTo>
                    <a:lnTo>
                      <a:pt x="1090" y="812"/>
                    </a:lnTo>
                    <a:lnTo>
                      <a:pt x="1090" y="814"/>
                    </a:lnTo>
                    <a:lnTo>
                      <a:pt x="1093" y="816"/>
                    </a:lnTo>
                    <a:lnTo>
                      <a:pt x="1098" y="812"/>
                    </a:lnTo>
                    <a:lnTo>
                      <a:pt x="1102" y="807"/>
                    </a:lnTo>
                    <a:lnTo>
                      <a:pt x="1107" y="806"/>
                    </a:lnTo>
                    <a:lnTo>
                      <a:pt x="1112" y="806"/>
                    </a:lnTo>
                    <a:lnTo>
                      <a:pt x="1112" y="807"/>
                    </a:lnTo>
                    <a:lnTo>
                      <a:pt x="1108" y="809"/>
                    </a:lnTo>
                    <a:lnTo>
                      <a:pt x="1105" y="811"/>
                    </a:lnTo>
                    <a:lnTo>
                      <a:pt x="1105" y="817"/>
                    </a:lnTo>
                    <a:lnTo>
                      <a:pt x="1098" y="821"/>
                    </a:lnTo>
                    <a:lnTo>
                      <a:pt x="1097" y="824"/>
                    </a:lnTo>
                    <a:lnTo>
                      <a:pt x="1090" y="829"/>
                    </a:lnTo>
                    <a:lnTo>
                      <a:pt x="1090" y="832"/>
                    </a:lnTo>
                    <a:lnTo>
                      <a:pt x="1088" y="834"/>
                    </a:lnTo>
                    <a:lnTo>
                      <a:pt x="1088" y="831"/>
                    </a:lnTo>
                    <a:lnTo>
                      <a:pt x="1085" y="834"/>
                    </a:lnTo>
                    <a:lnTo>
                      <a:pt x="1084" y="842"/>
                    </a:lnTo>
                    <a:lnTo>
                      <a:pt x="1084" y="844"/>
                    </a:lnTo>
                    <a:lnTo>
                      <a:pt x="1087" y="842"/>
                    </a:lnTo>
                    <a:lnTo>
                      <a:pt x="1090" y="842"/>
                    </a:lnTo>
                    <a:lnTo>
                      <a:pt x="1090" y="847"/>
                    </a:lnTo>
                    <a:lnTo>
                      <a:pt x="1085" y="849"/>
                    </a:lnTo>
                    <a:lnTo>
                      <a:pt x="1084" y="852"/>
                    </a:lnTo>
                    <a:lnTo>
                      <a:pt x="1090" y="850"/>
                    </a:lnTo>
                    <a:lnTo>
                      <a:pt x="1093" y="847"/>
                    </a:lnTo>
                    <a:lnTo>
                      <a:pt x="1097" y="847"/>
                    </a:lnTo>
                    <a:lnTo>
                      <a:pt x="1095" y="852"/>
                    </a:lnTo>
                    <a:lnTo>
                      <a:pt x="1092" y="854"/>
                    </a:lnTo>
                    <a:lnTo>
                      <a:pt x="1093" y="855"/>
                    </a:lnTo>
                    <a:lnTo>
                      <a:pt x="1098" y="854"/>
                    </a:lnTo>
                    <a:lnTo>
                      <a:pt x="1095" y="859"/>
                    </a:lnTo>
                    <a:lnTo>
                      <a:pt x="1095" y="862"/>
                    </a:lnTo>
                    <a:lnTo>
                      <a:pt x="1092" y="865"/>
                    </a:lnTo>
                    <a:lnTo>
                      <a:pt x="1087" y="864"/>
                    </a:lnTo>
                    <a:lnTo>
                      <a:pt x="1085" y="859"/>
                    </a:lnTo>
                    <a:lnTo>
                      <a:pt x="1079" y="862"/>
                    </a:lnTo>
                    <a:lnTo>
                      <a:pt x="1077" y="855"/>
                    </a:lnTo>
                    <a:lnTo>
                      <a:pt x="1075" y="855"/>
                    </a:lnTo>
                    <a:lnTo>
                      <a:pt x="1074" y="862"/>
                    </a:lnTo>
                    <a:lnTo>
                      <a:pt x="1077" y="867"/>
                    </a:lnTo>
                    <a:lnTo>
                      <a:pt x="1079" y="872"/>
                    </a:lnTo>
                    <a:lnTo>
                      <a:pt x="1077" y="882"/>
                    </a:lnTo>
                    <a:lnTo>
                      <a:pt x="1080" y="874"/>
                    </a:lnTo>
                    <a:lnTo>
                      <a:pt x="1079" y="865"/>
                    </a:lnTo>
                    <a:lnTo>
                      <a:pt x="1082" y="864"/>
                    </a:lnTo>
                    <a:lnTo>
                      <a:pt x="1085" y="867"/>
                    </a:lnTo>
                    <a:lnTo>
                      <a:pt x="1090" y="867"/>
                    </a:lnTo>
                    <a:lnTo>
                      <a:pt x="1095" y="869"/>
                    </a:lnTo>
                    <a:lnTo>
                      <a:pt x="1098" y="867"/>
                    </a:lnTo>
                    <a:lnTo>
                      <a:pt x="1098" y="862"/>
                    </a:lnTo>
                    <a:lnTo>
                      <a:pt x="1105" y="860"/>
                    </a:lnTo>
                    <a:lnTo>
                      <a:pt x="1108" y="855"/>
                    </a:lnTo>
                    <a:lnTo>
                      <a:pt x="1113" y="855"/>
                    </a:lnTo>
                    <a:lnTo>
                      <a:pt x="1117" y="852"/>
                    </a:lnTo>
                    <a:lnTo>
                      <a:pt x="1113" y="854"/>
                    </a:lnTo>
                    <a:lnTo>
                      <a:pt x="1108" y="854"/>
                    </a:lnTo>
                    <a:lnTo>
                      <a:pt x="1105" y="857"/>
                    </a:lnTo>
                    <a:lnTo>
                      <a:pt x="1103" y="859"/>
                    </a:lnTo>
                    <a:lnTo>
                      <a:pt x="1102" y="859"/>
                    </a:lnTo>
                    <a:lnTo>
                      <a:pt x="1103" y="854"/>
                    </a:lnTo>
                    <a:lnTo>
                      <a:pt x="1107" y="850"/>
                    </a:lnTo>
                    <a:lnTo>
                      <a:pt x="1105" y="849"/>
                    </a:lnTo>
                    <a:lnTo>
                      <a:pt x="1105" y="845"/>
                    </a:lnTo>
                    <a:lnTo>
                      <a:pt x="1107" y="839"/>
                    </a:lnTo>
                    <a:lnTo>
                      <a:pt x="1107" y="835"/>
                    </a:lnTo>
                    <a:lnTo>
                      <a:pt x="1105" y="834"/>
                    </a:lnTo>
                    <a:lnTo>
                      <a:pt x="1107" y="832"/>
                    </a:lnTo>
                    <a:lnTo>
                      <a:pt x="1110" y="826"/>
                    </a:lnTo>
                    <a:lnTo>
                      <a:pt x="1112" y="821"/>
                    </a:lnTo>
                    <a:lnTo>
                      <a:pt x="1117" y="817"/>
                    </a:lnTo>
                    <a:lnTo>
                      <a:pt x="1118" y="819"/>
                    </a:lnTo>
                    <a:lnTo>
                      <a:pt x="1117" y="821"/>
                    </a:lnTo>
                    <a:lnTo>
                      <a:pt x="1120" y="821"/>
                    </a:lnTo>
                    <a:lnTo>
                      <a:pt x="1122" y="816"/>
                    </a:lnTo>
                    <a:lnTo>
                      <a:pt x="1123" y="819"/>
                    </a:lnTo>
                    <a:lnTo>
                      <a:pt x="1125" y="819"/>
                    </a:lnTo>
                    <a:lnTo>
                      <a:pt x="1127" y="821"/>
                    </a:lnTo>
                    <a:lnTo>
                      <a:pt x="1132" y="821"/>
                    </a:lnTo>
                    <a:lnTo>
                      <a:pt x="1135" y="816"/>
                    </a:lnTo>
                    <a:lnTo>
                      <a:pt x="1145" y="812"/>
                    </a:lnTo>
                    <a:lnTo>
                      <a:pt x="1148" y="809"/>
                    </a:lnTo>
                    <a:lnTo>
                      <a:pt x="1147" y="806"/>
                    </a:lnTo>
                    <a:lnTo>
                      <a:pt x="1150" y="806"/>
                    </a:lnTo>
                    <a:lnTo>
                      <a:pt x="1155" y="801"/>
                    </a:lnTo>
                    <a:lnTo>
                      <a:pt x="1162" y="801"/>
                    </a:lnTo>
                    <a:lnTo>
                      <a:pt x="1165" y="797"/>
                    </a:lnTo>
                    <a:lnTo>
                      <a:pt x="1165" y="794"/>
                    </a:lnTo>
                    <a:lnTo>
                      <a:pt x="1167" y="789"/>
                    </a:lnTo>
                    <a:lnTo>
                      <a:pt x="1170" y="784"/>
                    </a:lnTo>
                    <a:lnTo>
                      <a:pt x="1170" y="779"/>
                    </a:lnTo>
                    <a:lnTo>
                      <a:pt x="1168" y="777"/>
                    </a:lnTo>
                    <a:lnTo>
                      <a:pt x="1165" y="779"/>
                    </a:lnTo>
                    <a:lnTo>
                      <a:pt x="1162" y="781"/>
                    </a:lnTo>
                    <a:lnTo>
                      <a:pt x="1163" y="782"/>
                    </a:lnTo>
                    <a:lnTo>
                      <a:pt x="1160" y="786"/>
                    </a:lnTo>
                    <a:lnTo>
                      <a:pt x="1155" y="786"/>
                    </a:lnTo>
                    <a:lnTo>
                      <a:pt x="1153" y="784"/>
                    </a:lnTo>
                    <a:lnTo>
                      <a:pt x="1150" y="784"/>
                    </a:lnTo>
                    <a:lnTo>
                      <a:pt x="1148" y="782"/>
                    </a:lnTo>
                    <a:lnTo>
                      <a:pt x="1152" y="777"/>
                    </a:lnTo>
                    <a:lnTo>
                      <a:pt x="1155" y="777"/>
                    </a:lnTo>
                    <a:lnTo>
                      <a:pt x="1158" y="774"/>
                    </a:lnTo>
                    <a:lnTo>
                      <a:pt x="1165" y="771"/>
                    </a:lnTo>
                    <a:lnTo>
                      <a:pt x="1165" y="769"/>
                    </a:lnTo>
                    <a:lnTo>
                      <a:pt x="1162" y="766"/>
                    </a:lnTo>
                    <a:lnTo>
                      <a:pt x="1167" y="762"/>
                    </a:lnTo>
                    <a:lnTo>
                      <a:pt x="1172" y="761"/>
                    </a:lnTo>
                    <a:lnTo>
                      <a:pt x="1177" y="762"/>
                    </a:lnTo>
                    <a:lnTo>
                      <a:pt x="1173" y="764"/>
                    </a:lnTo>
                    <a:lnTo>
                      <a:pt x="1173" y="769"/>
                    </a:lnTo>
                    <a:lnTo>
                      <a:pt x="1173" y="771"/>
                    </a:lnTo>
                    <a:lnTo>
                      <a:pt x="1178" y="767"/>
                    </a:lnTo>
                    <a:lnTo>
                      <a:pt x="1183" y="759"/>
                    </a:lnTo>
                    <a:lnTo>
                      <a:pt x="1183" y="756"/>
                    </a:lnTo>
                    <a:lnTo>
                      <a:pt x="1178" y="756"/>
                    </a:lnTo>
                    <a:lnTo>
                      <a:pt x="1173" y="756"/>
                    </a:lnTo>
                    <a:lnTo>
                      <a:pt x="1172" y="752"/>
                    </a:lnTo>
                    <a:lnTo>
                      <a:pt x="1165" y="752"/>
                    </a:lnTo>
                    <a:lnTo>
                      <a:pt x="1162" y="746"/>
                    </a:lnTo>
                    <a:lnTo>
                      <a:pt x="1163" y="741"/>
                    </a:lnTo>
                    <a:lnTo>
                      <a:pt x="1160" y="746"/>
                    </a:lnTo>
                    <a:lnTo>
                      <a:pt x="1157" y="746"/>
                    </a:lnTo>
                    <a:lnTo>
                      <a:pt x="1155" y="741"/>
                    </a:lnTo>
                    <a:lnTo>
                      <a:pt x="1150" y="739"/>
                    </a:lnTo>
                    <a:lnTo>
                      <a:pt x="1148" y="734"/>
                    </a:lnTo>
                    <a:lnTo>
                      <a:pt x="1147" y="733"/>
                    </a:lnTo>
                    <a:lnTo>
                      <a:pt x="1143" y="734"/>
                    </a:lnTo>
                    <a:lnTo>
                      <a:pt x="1142" y="729"/>
                    </a:lnTo>
                    <a:lnTo>
                      <a:pt x="1140" y="728"/>
                    </a:lnTo>
                    <a:lnTo>
                      <a:pt x="1143" y="724"/>
                    </a:lnTo>
                    <a:lnTo>
                      <a:pt x="1143" y="721"/>
                    </a:lnTo>
                    <a:lnTo>
                      <a:pt x="1140" y="718"/>
                    </a:lnTo>
                    <a:lnTo>
                      <a:pt x="1142" y="706"/>
                    </a:lnTo>
                    <a:lnTo>
                      <a:pt x="1145" y="703"/>
                    </a:lnTo>
                    <a:lnTo>
                      <a:pt x="1153" y="696"/>
                    </a:lnTo>
                    <a:lnTo>
                      <a:pt x="1158" y="694"/>
                    </a:lnTo>
                    <a:lnTo>
                      <a:pt x="1162" y="694"/>
                    </a:lnTo>
                    <a:lnTo>
                      <a:pt x="1162" y="693"/>
                    </a:lnTo>
                    <a:lnTo>
                      <a:pt x="1165" y="691"/>
                    </a:lnTo>
                    <a:lnTo>
                      <a:pt x="1167" y="688"/>
                    </a:lnTo>
                    <a:lnTo>
                      <a:pt x="1163" y="688"/>
                    </a:lnTo>
                    <a:lnTo>
                      <a:pt x="1160" y="689"/>
                    </a:lnTo>
                    <a:lnTo>
                      <a:pt x="1157" y="689"/>
                    </a:lnTo>
                    <a:lnTo>
                      <a:pt x="1157" y="686"/>
                    </a:lnTo>
                    <a:lnTo>
                      <a:pt x="1155" y="681"/>
                    </a:lnTo>
                    <a:lnTo>
                      <a:pt x="1157" y="678"/>
                    </a:lnTo>
                    <a:lnTo>
                      <a:pt x="1162" y="671"/>
                    </a:lnTo>
                    <a:lnTo>
                      <a:pt x="1167" y="663"/>
                    </a:lnTo>
                    <a:lnTo>
                      <a:pt x="1170" y="663"/>
                    </a:lnTo>
                    <a:lnTo>
                      <a:pt x="1173" y="656"/>
                    </a:lnTo>
                    <a:lnTo>
                      <a:pt x="1175" y="656"/>
                    </a:lnTo>
                    <a:lnTo>
                      <a:pt x="1180" y="651"/>
                    </a:lnTo>
                    <a:lnTo>
                      <a:pt x="1185" y="649"/>
                    </a:lnTo>
                    <a:lnTo>
                      <a:pt x="1188" y="651"/>
                    </a:lnTo>
                    <a:lnTo>
                      <a:pt x="1187" y="656"/>
                    </a:lnTo>
                    <a:lnTo>
                      <a:pt x="1190" y="659"/>
                    </a:lnTo>
                    <a:lnTo>
                      <a:pt x="1188" y="663"/>
                    </a:lnTo>
                    <a:lnTo>
                      <a:pt x="1193" y="659"/>
                    </a:lnTo>
                    <a:lnTo>
                      <a:pt x="1193" y="656"/>
                    </a:lnTo>
                    <a:lnTo>
                      <a:pt x="1200" y="649"/>
                    </a:lnTo>
                    <a:lnTo>
                      <a:pt x="1200" y="648"/>
                    </a:lnTo>
                    <a:lnTo>
                      <a:pt x="1195" y="646"/>
                    </a:lnTo>
                    <a:lnTo>
                      <a:pt x="1191" y="644"/>
                    </a:lnTo>
                    <a:lnTo>
                      <a:pt x="1188" y="641"/>
                    </a:lnTo>
                    <a:lnTo>
                      <a:pt x="1193" y="638"/>
                    </a:lnTo>
                    <a:lnTo>
                      <a:pt x="1198" y="638"/>
                    </a:lnTo>
                    <a:lnTo>
                      <a:pt x="1200" y="636"/>
                    </a:lnTo>
                    <a:lnTo>
                      <a:pt x="1206" y="631"/>
                    </a:lnTo>
                    <a:lnTo>
                      <a:pt x="1206" y="628"/>
                    </a:lnTo>
                    <a:lnTo>
                      <a:pt x="1210" y="626"/>
                    </a:lnTo>
                    <a:lnTo>
                      <a:pt x="1216" y="628"/>
                    </a:lnTo>
                    <a:lnTo>
                      <a:pt x="1223" y="630"/>
                    </a:lnTo>
                    <a:lnTo>
                      <a:pt x="1225" y="633"/>
                    </a:lnTo>
                    <a:lnTo>
                      <a:pt x="1223" y="636"/>
                    </a:lnTo>
                    <a:lnTo>
                      <a:pt x="1226" y="636"/>
                    </a:lnTo>
                    <a:lnTo>
                      <a:pt x="1230" y="639"/>
                    </a:lnTo>
                    <a:lnTo>
                      <a:pt x="1233" y="643"/>
                    </a:lnTo>
                    <a:lnTo>
                      <a:pt x="1231" y="646"/>
                    </a:lnTo>
                    <a:lnTo>
                      <a:pt x="1230" y="648"/>
                    </a:lnTo>
                    <a:lnTo>
                      <a:pt x="1231" y="651"/>
                    </a:lnTo>
                    <a:lnTo>
                      <a:pt x="1230" y="654"/>
                    </a:lnTo>
                    <a:lnTo>
                      <a:pt x="1235" y="658"/>
                    </a:lnTo>
                    <a:lnTo>
                      <a:pt x="1235" y="661"/>
                    </a:lnTo>
                    <a:lnTo>
                      <a:pt x="1235" y="669"/>
                    </a:lnTo>
                    <a:lnTo>
                      <a:pt x="1238" y="671"/>
                    </a:lnTo>
                    <a:lnTo>
                      <a:pt x="1238" y="673"/>
                    </a:lnTo>
                    <a:lnTo>
                      <a:pt x="1235" y="678"/>
                    </a:lnTo>
                    <a:lnTo>
                      <a:pt x="1233" y="681"/>
                    </a:lnTo>
                    <a:lnTo>
                      <a:pt x="1230" y="686"/>
                    </a:lnTo>
                    <a:lnTo>
                      <a:pt x="1230" y="691"/>
                    </a:lnTo>
                    <a:lnTo>
                      <a:pt x="1228" y="693"/>
                    </a:lnTo>
                    <a:lnTo>
                      <a:pt x="1230" y="696"/>
                    </a:lnTo>
                    <a:lnTo>
                      <a:pt x="1228" y="701"/>
                    </a:lnTo>
                    <a:lnTo>
                      <a:pt x="1233" y="706"/>
                    </a:lnTo>
                    <a:lnTo>
                      <a:pt x="1233" y="709"/>
                    </a:lnTo>
                    <a:lnTo>
                      <a:pt x="1231" y="711"/>
                    </a:lnTo>
                    <a:lnTo>
                      <a:pt x="1233" y="714"/>
                    </a:lnTo>
                    <a:lnTo>
                      <a:pt x="1231" y="719"/>
                    </a:lnTo>
                    <a:lnTo>
                      <a:pt x="1231" y="723"/>
                    </a:lnTo>
                    <a:lnTo>
                      <a:pt x="1235" y="723"/>
                    </a:lnTo>
                    <a:lnTo>
                      <a:pt x="1238" y="726"/>
                    </a:lnTo>
                    <a:lnTo>
                      <a:pt x="1238" y="731"/>
                    </a:lnTo>
                    <a:lnTo>
                      <a:pt x="1233" y="733"/>
                    </a:lnTo>
                    <a:lnTo>
                      <a:pt x="1231" y="731"/>
                    </a:lnTo>
                    <a:lnTo>
                      <a:pt x="1226" y="733"/>
                    </a:lnTo>
                    <a:lnTo>
                      <a:pt x="1225" y="728"/>
                    </a:lnTo>
                    <a:lnTo>
                      <a:pt x="1226" y="724"/>
                    </a:lnTo>
                    <a:lnTo>
                      <a:pt x="1220" y="726"/>
                    </a:lnTo>
                    <a:lnTo>
                      <a:pt x="1218" y="731"/>
                    </a:lnTo>
                    <a:lnTo>
                      <a:pt x="1213" y="733"/>
                    </a:lnTo>
                    <a:lnTo>
                      <a:pt x="1213" y="734"/>
                    </a:lnTo>
                    <a:lnTo>
                      <a:pt x="1220" y="733"/>
                    </a:lnTo>
                    <a:lnTo>
                      <a:pt x="1223" y="736"/>
                    </a:lnTo>
                    <a:lnTo>
                      <a:pt x="1221" y="737"/>
                    </a:lnTo>
                    <a:lnTo>
                      <a:pt x="1210" y="746"/>
                    </a:lnTo>
                    <a:lnTo>
                      <a:pt x="1206" y="746"/>
                    </a:lnTo>
                    <a:lnTo>
                      <a:pt x="1205" y="749"/>
                    </a:lnTo>
                    <a:lnTo>
                      <a:pt x="1201" y="749"/>
                    </a:lnTo>
                    <a:lnTo>
                      <a:pt x="1201" y="754"/>
                    </a:lnTo>
                    <a:lnTo>
                      <a:pt x="1203" y="756"/>
                    </a:lnTo>
                    <a:lnTo>
                      <a:pt x="1208" y="756"/>
                    </a:lnTo>
                    <a:lnTo>
                      <a:pt x="1211" y="756"/>
                    </a:lnTo>
                    <a:lnTo>
                      <a:pt x="1211" y="761"/>
                    </a:lnTo>
                    <a:lnTo>
                      <a:pt x="1216" y="764"/>
                    </a:lnTo>
                    <a:lnTo>
                      <a:pt x="1221" y="762"/>
                    </a:lnTo>
                    <a:lnTo>
                      <a:pt x="1223" y="759"/>
                    </a:lnTo>
                    <a:lnTo>
                      <a:pt x="1226" y="759"/>
                    </a:lnTo>
                    <a:lnTo>
                      <a:pt x="1228" y="761"/>
                    </a:lnTo>
                    <a:lnTo>
                      <a:pt x="1226" y="762"/>
                    </a:lnTo>
                    <a:lnTo>
                      <a:pt x="1226" y="762"/>
                    </a:lnTo>
                    <a:lnTo>
                      <a:pt x="1230" y="764"/>
                    </a:lnTo>
                    <a:lnTo>
                      <a:pt x="1233" y="767"/>
                    </a:lnTo>
                    <a:lnTo>
                      <a:pt x="1238" y="764"/>
                    </a:lnTo>
                    <a:lnTo>
                      <a:pt x="1241" y="766"/>
                    </a:lnTo>
                    <a:lnTo>
                      <a:pt x="1238" y="769"/>
                    </a:lnTo>
                    <a:lnTo>
                      <a:pt x="1233" y="769"/>
                    </a:lnTo>
                    <a:lnTo>
                      <a:pt x="1228" y="774"/>
                    </a:lnTo>
                    <a:lnTo>
                      <a:pt x="1226" y="776"/>
                    </a:lnTo>
                    <a:lnTo>
                      <a:pt x="1225" y="771"/>
                    </a:lnTo>
                    <a:lnTo>
                      <a:pt x="1223" y="771"/>
                    </a:lnTo>
                    <a:lnTo>
                      <a:pt x="1221" y="771"/>
                    </a:lnTo>
                    <a:lnTo>
                      <a:pt x="1221" y="772"/>
                    </a:lnTo>
                    <a:lnTo>
                      <a:pt x="1225" y="776"/>
                    </a:lnTo>
                    <a:lnTo>
                      <a:pt x="1225" y="779"/>
                    </a:lnTo>
                    <a:lnTo>
                      <a:pt x="1228" y="786"/>
                    </a:lnTo>
                    <a:lnTo>
                      <a:pt x="1228" y="791"/>
                    </a:lnTo>
                    <a:lnTo>
                      <a:pt x="1228" y="792"/>
                    </a:lnTo>
                    <a:lnTo>
                      <a:pt x="1228" y="796"/>
                    </a:lnTo>
                    <a:lnTo>
                      <a:pt x="1225" y="799"/>
                    </a:lnTo>
                    <a:lnTo>
                      <a:pt x="1225" y="802"/>
                    </a:lnTo>
                    <a:lnTo>
                      <a:pt x="1223" y="807"/>
                    </a:lnTo>
                    <a:lnTo>
                      <a:pt x="1220" y="812"/>
                    </a:lnTo>
                    <a:lnTo>
                      <a:pt x="1220" y="814"/>
                    </a:lnTo>
                    <a:lnTo>
                      <a:pt x="1221" y="819"/>
                    </a:lnTo>
                    <a:lnTo>
                      <a:pt x="1218" y="821"/>
                    </a:lnTo>
                    <a:lnTo>
                      <a:pt x="1218" y="824"/>
                    </a:lnTo>
                    <a:lnTo>
                      <a:pt x="1221" y="824"/>
                    </a:lnTo>
                    <a:lnTo>
                      <a:pt x="1225" y="819"/>
                    </a:lnTo>
                    <a:lnTo>
                      <a:pt x="1226" y="816"/>
                    </a:lnTo>
                    <a:lnTo>
                      <a:pt x="1233" y="814"/>
                    </a:lnTo>
                    <a:lnTo>
                      <a:pt x="1233" y="812"/>
                    </a:lnTo>
                    <a:lnTo>
                      <a:pt x="1233" y="811"/>
                    </a:lnTo>
                    <a:lnTo>
                      <a:pt x="1236" y="807"/>
                    </a:lnTo>
                    <a:lnTo>
                      <a:pt x="1238" y="809"/>
                    </a:lnTo>
                    <a:lnTo>
                      <a:pt x="1241" y="807"/>
                    </a:lnTo>
                    <a:lnTo>
                      <a:pt x="1241" y="799"/>
                    </a:lnTo>
                    <a:lnTo>
                      <a:pt x="1241" y="796"/>
                    </a:lnTo>
                    <a:lnTo>
                      <a:pt x="1248" y="791"/>
                    </a:lnTo>
                    <a:lnTo>
                      <a:pt x="1253" y="782"/>
                    </a:lnTo>
                    <a:lnTo>
                      <a:pt x="1255" y="779"/>
                    </a:lnTo>
                    <a:lnTo>
                      <a:pt x="1258" y="779"/>
                    </a:lnTo>
                    <a:lnTo>
                      <a:pt x="1260" y="781"/>
                    </a:lnTo>
                    <a:lnTo>
                      <a:pt x="1260" y="784"/>
                    </a:lnTo>
                    <a:lnTo>
                      <a:pt x="1265" y="792"/>
                    </a:lnTo>
                    <a:lnTo>
                      <a:pt x="1265" y="797"/>
                    </a:lnTo>
                    <a:lnTo>
                      <a:pt x="1270" y="802"/>
                    </a:lnTo>
                    <a:lnTo>
                      <a:pt x="1270" y="807"/>
                    </a:lnTo>
                    <a:lnTo>
                      <a:pt x="1268" y="811"/>
                    </a:lnTo>
                    <a:lnTo>
                      <a:pt x="1270" y="821"/>
                    </a:lnTo>
                    <a:lnTo>
                      <a:pt x="1266" y="824"/>
                    </a:lnTo>
                    <a:lnTo>
                      <a:pt x="1263" y="826"/>
                    </a:lnTo>
                    <a:lnTo>
                      <a:pt x="1260" y="824"/>
                    </a:lnTo>
                    <a:lnTo>
                      <a:pt x="1256" y="826"/>
                    </a:lnTo>
                    <a:lnTo>
                      <a:pt x="1255" y="829"/>
                    </a:lnTo>
                    <a:lnTo>
                      <a:pt x="1256" y="834"/>
                    </a:lnTo>
                    <a:lnTo>
                      <a:pt x="1253" y="837"/>
                    </a:lnTo>
                    <a:lnTo>
                      <a:pt x="1250" y="844"/>
                    </a:lnTo>
                    <a:lnTo>
                      <a:pt x="1251" y="845"/>
                    </a:lnTo>
                    <a:lnTo>
                      <a:pt x="1253" y="854"/>
                    </a:lnTo>
                    <a:lnTo>
                      <a:pt x="1256" y="869"/>
                    </a:lnTo>
                    <a:lnTo>
                      <a:pt x="1260" y="875"/>
                    </a:lnTo>
                    <a:lnTo>
                      <a:pt x="1258" y="879"/>
                    </a:lnTo>
                    <a:lnTo>
                      <a:pt x="1261" y="882"/>
                    </a:lnTo>
                    <a:lnTo>
                      <a:pt x="1266" y="882"/>
                    </a:lnTo>
                    <a:lnTo>
                      <a:pt x="1265" y="877"/>
                    </a:lnTo>
                    <a:lnTo>
                      <a:pt x="1263" y="875"/>
                    </a:lnTo>
                    <a:lnTo>
                      <a:pt x="1266" y="872"/>
                    </a:lnTo>
                    <a:lnTo>
                      <a:pt x="1270" y="872"/>
                    </a:lnTo>
                    <a:lnTo>
                      <a:pt x="1271" y="877"/>
                    </a:lnTo>
                    <a:lnTo>
                      <a:pt x="1275" y="877"/>
                    </a:lnTo>
                    <a:lnTo>
                      <a:pt x="1276" y="872"/>
                    </a:lnTo>
                    <a:lnTo>
                      <a:pt x="1280" y="869"/>
                    </a:lnTo>
                    <a:lnTo>
                      <a:pt x="1280" y="862"/>
                    </a:lnTo>
                    <a:lnTo>
                      <a:pt x="1283" y="860"/>
                    </a:lnTo>
                    <a:lnTo>
                      <a:pt x="1288" y="854"/>
                    </a:lnTo>
                    <a:lnTo>
                      <a:pt x="1289" y="854"/>
                    </a:lnTo>
                    <a:lnTo>
                      <a:pt x="1293" y="850"/>
                    </a:lnTo>
                    <a:lnTo>
                      <a:pt x="1301" y="844"/>
                    </a:lnTo>
                    <a:lnTo>
                      <a:pt x="1306" y="835"/>
                    </a:lnTo>
                    <a:lnTo>
                      <a:pt x="1311" y="827"/>
                    </a:lnTo>
                    <a:lnTo>
                      <a:pt x="1314" y="819"/>
                    </a:lnTo>
                    <a:lnTo>
                      <a:pt x="1319" y="816"/>
                    </a:lnTo>
                    <a:lnTo>
                      <a:pt x="1323" y="821"/>
                    </a:lnTo>
                    <a:lnTo>
                      <a:pt x="1326" y="817"/>
                    </a:lnTo>
                    <a:lnTo>
                      <a:pt x="1328" y="819"/>
                    </a:lnTo>
                    <a:lnTo>
                      <a:pt x="1333" y="819"/>
                    </a:lnTo>
                    <a:lnTo>
                      <a:pt x="1333" y="816"/>
                    </a:lnTo>
                    <a:lnTo>
                      <a:pt x="1331" y="816"/>
                    </a:lnTo>
                    <a:lnTo>
                      <a:pt x="1326" y="812"/>
                    </a:lnTo>
                    <a:lnTo>
                      <a:pt x="1328" y="811"/>
                    </a:lnTo>
                    <a:lnTo>
                      <a:pt x="1334" y="809"/>
                    </a:lnTo>
                    <a:lnTo>
                      <a:pt x="1336" y="812"/>
                    </a:lnTo>
                    <a:lnTo>
                      <a:pt x="1338" y="811"/>
                    </a:lnTo>
                    <a:lnTo>
                      <a:pt x="1341" y="811"/>
                    </a:lnTo>
                    <a:lnTo>
                      <a:pt x="1344" y="809"/>
                    </a:lnTo>
                    <a:lnTo>
                      <a:pt x="1341" y="806"/>
                    </a:lnTo>
                    <a:lnTo>
                      <a:pt x="1339" y="804"/>
                    </a:lnTo>
                    <a:lnTo>
                      <a:pt x="1338" y="801"/>
                    </a:lnTo>
                    <a:lnTo>
                      <a:pt x="1334" y="801"/>
                    </a:lnTo>
                    <a:lnTo>
                      <a:pt x="1334" y="794"/>
                    </a:lnTo>
                    <a:lnTo>
                      <a:pt x="1338" y="791"/>
                    </a:lnTo>
                    <a:lnTo>
                      <a:pt x="1338" y="787"/>
                    </a:lnTo>
                    <a:lnTo>
                      <a:pt x="1341" y="787"/>
                    </a:lnTo>
                    <a:lnTo>
                      <a:pt x="1339" y="784"/>
                    </a:lnTo>
                    <a:lnTo>
                      <a:pt x="1339" y="781"/>
                    </a:lnTo>
                    <a:lnTo>
                      <a:pt x="1343" y="777"/>
                    </a:lnTo>
                    <a:lnTo>
                      <a:pt x="1341" y="776"/>
                    </a:lnTo>
                    <a:lnTo>
                      <a:pt x="1341" y="774"/>
                    </a:lnTo>
                    <a:lnTo>
                      <a:pt x="1346" y="774"/>
                    </a:lnTo>
                    <a:lnTo>
                      <a:pt x="1348" y="771"/>
                    </a:lnTo>
                    <a:lnTo>
                      <a:pt x="1344" y="769"/>
                    </a:lnTo>
                    <a:lnTo>
                      <a:pt x="1343" y="767"/>
                    </a:lnTo>
                    <a:lnTo>
                      <a:pt x="1348" y="767"/>
                    </a:lnTo>
                    <a:lnTo>
                      <a:pt x="1349" y="771"/>
                    </a:lnTo>
                    <a:lnTo>
                      <a:pt x="1353" y="771"/>
                    </a:lnTo>
                    <a:lnTo>
                      <a:pt x="1356" y="769"/>
                    </a:lnTo>
                    <a:lnTo>
                      <a:pt x="1364" y="769"/>
                    </a:lnTo>
                    <a:lnTo>
                      <a:pt x="1371" y="774"/>
                    </a:lnTo>
                    <a:lnTo>
                      <a:pt x="1371" y="776"/>
                    </a:lnTo>
                    <a:lnTo>
                      <a:pt x="1373" y="779"/>
                    </a:lnTo>
                    <a:lnTo>
                      <a:pt x="1383" y="782"/>
                    </a:lnTo>
                    <a:lnTo>
                      <a:pt x="1386" y="781"/>
                    </a:lnTo>
                    <a:lnTo>
                      <a:pt x="1391" y="782"/>
                    </a:lnTo>
                    <a:lnTo>
                      <a:pt x="1397" y="786"/>
                    </a:lnTo>
                    <a:lnTo>
                      <a:pt x="1397" y="787"/>
                    </a:lnTo>
                    <a:lnTo>
                      <a:pt x="1394" y="789"/>
                    </a:lnTo>
                    <a:lnTo>
                      <a:pt x="1397" y="792"/>
                    </a:lnTo>
                    <a:lnTo>
                      <a:pt x="1394" y="794"/>
                    </a:lnTo>
                    <a:lnTo>
                      <a:pt x="1391" y="791"/>
                    </a:lnTo>
                    <a:lnTo>
                      <a:pt x="1387" y="791"/>
                    </a:lnTo>
                    <a:lnTo>
                      <a:pt x="1387" y="792"/>
                    </a:lnTo>
                    <a:lnTo>
                      <a:pt x="1397" y="799"/>
                    </a:lnTo>
                    <a:lnTo>
                      <a:pt x="1399" y="802"/>
                    </a:lnTo>
                    <a:lnTo>
                      <a:pt x="1394" y="804"/>
                    </a:lnTo>
                    <a:lnTo>
                      <a:pt x="1397" y="806"/>
                    </a:lnTo>
                    <a:lnTo>
                      <a:pt x="1401" y="804"/>
                    </a:lnTo>
                    <a:lnTo>
                      <a:pt x="1409" y="806"/>
                    </a:lnTo>
                    <a:lnTo>
                      <a:pt x="1411" y="809"/>
                    </a:lnTo>
                    <a:lnTo>
                      <a:pt x="1412" y="809"/>
                    </a:lnTo>
                    <a:lnTo>
                      <a:pt x="1414" y="811"/>
                    </a:lnTo>
                    <a:lnTo>
                      <a:pt x="1411" y="816"/>
                    </a:lnTo>
                    <a:lnTo>
                      <a:pt x="1402" y="821"/>
                    </a:lnTo>
                    <a:lnTo>
                      <a:pt x="1399" y="822"/>
                    </a:lnTo>
                    <a:lnTo>
                      <a:pt x="1396" y="824"/>
                    </a:lnTo>
                    <a:lnTo>
                      <a:pt x="1402" y="824"/>
                    </a:lnTo>
                    <a:lnTo>
                      <a:pt x="1404" y="824"/>
                    </a:lnTo>
                    <a:lnTo>
                      <a:pt x="1404" y="827"/>
                    </a:lnTo>
                    <a:lnTo>
                      <a:pt x="1406" y="827"/>
                    </a:lnTo>
                    <a:lnTo>
                      <a:pt x="1407" y="829"/>
                    </a:lnTo>
                    <a:lnTo>
                      <a:pt x="1404" y="834"/>
                    </a:lnTo>
                    <a:lnTo>
                      <a:pt x="1407" y="835"/>
                    </a:lnTo>
                    <a:lnTo>
                      <a:pt x="1401" y="839"/>
                    </a:lnTo>
                    <a:lnTo>
                      <a:pt x="1394" y="840"/>
                    </a:lnTo>
                    <a:lnTo>
                      <a:pt x="1391" y="840"/>
                    </a:lnTo>
                    <a:lnTo>
                      <a:pt x="1389" y="842"/>
                    </a:lnTo>
                    <a:lnTo>
                      <a:pt x="1384" y="842"/>
                    </a:lnTo>
                    <a:lnTo>
                      <a:pt x="1381" y="837"/>
                    </a:lnTo>
                    <a:lnTo>
                      <a:pt x="1376" y="837"/>
                    </a:lnTo>
                    <a:lnTo>
                      <a:pt x="1376" y="835"/>
                    </a:lnTo>
                    <a:lnTo>
                      <a:pt x="1373" y="835"/>
                    </a:lnTo>
                    <a:lnTo>
                      <a:pt x="1373" y="839"/>
                    </a:lnTo>
                    <a:lnTo>
                      <a:pt x="1369" y="840"/>
                    </a:lnTo>
                    <a:lnTo>
                      <a:pt x="1374" y="840"/>
                    </a:lnTo>
                    <a:lnTo>
                      <a:pt x="1378" y="844"/>
                    </a:lnTo>
                    <a:lnTo>
                      <a:pt x="1376" y="845"/>
                    </a:lnTo>
                    <a:lnTo>
                      <a:pt x="1373" y="849"/>
                    </a:lnTo>
                    <a:lnTo>
                      <a:pt x="1378" y="849"/>
                    </a:lnTo>
                    <a:lnTo>
                      <a:pt x="1374" y="852"/>
                    </a:lnTo>
                    <a:lnTo>
                      <a:pt x="1374" y="855"/>
                    </a:lnTo>
                    <a:lnTo>
                      <a:pt x="1376" y="855"/>
                    </a:lnTo>
                    <a:lnTo>
                      <a:pt x="1379" y="854"/>
                    </a:lnTo>
                    <a:lnTo>
                      <a:pt x="1381" y="854"/>
                    </a:lnTo>
                    <a:lnTo>
                      <a:pt x="1379" y="857"/>
                    </a:lnTo>
                    <a:lnTo>
                      <a:pt x="1374" y="859"/>
                    </a:lnTo>
                    <a:lnTo>
                      <a:pt x="1371" y="862"/>
                    </a:lnTo>
                    <a:lnTo>
                      <a:pt x="1373" y="867"/>
                    </a:lnTo>
                    <a:lnTo>
                      <a:pt x="1378" y="870"/>
                    </a:lnTo>
                    <a:lnTo>
                      <a:pt x="1378" y="874"/>
                    </a:lnTo>
                    <a:lnTo>
                      <a:pt x="1383" y="884"/>
                    </a:lnTo>
                    <a:lnTo>
                      <a:pt x="1381" y="889"/>
                    </a:lnTo>
                    <a:lnTo>
                      <a:pt x="1379" y="890"/>
                    </a:lnTo>
                    <a:lnTo>
                      <a:pt x="1379" y="894"/>
                    </a:lnTo>
                    <a:lnTo>
                      <a:pt x="1373" y="899"/>
                    </a:lnTo>
                    <a:lnTo>
                      <a:pt x="1374" y="902"/>
                    </a:lnTo>
                    <a:lnTo>
                      <a:pt x="1371" y="905"/>
                    </a:lnTo>
                    <a:lnTo>
                      <a:pt x="1368" y="904"/>
                    </a:lnTo>
                    <a:lnTo>
                      <a:pt x="1359" y="904"/>
                    </a:lnTo>
                    <a:lnTo>
                      <a:pt x="1356" y="905"/>
                    </a:lnTo>
                    <a:lnTo>
                      <a:pt x="1356" y="910"/>
                    </a:lnTo>
                    <a:lnTo>
                      <a:pt x="1351" y="914"/>
                    </a:lnTo>
                    <a:lnTo>
                      <a:pt x="1348" y="915"/>
                    </a:lnTo>
                    <a:lnTo>
                      <a:pt x="1344" y="915"/>
                    </a:lnTo>
                    <a:lnTo>
                      <a:pt x="1338" y="922"/>
                    </a:lnTo>
                    <a:lnTo>
                      <a:pt x="1336" y="922"/>
                    </a:lnTo>
                    <a:lnTo>
                      <a:pt x="1331" y="922"/>
                    </a:lnTo>
                    <a:lnTo>
                      <a:pt x="1329" y="927"/>
                    </a:lnTo>
                    <a:lnTo>
                      <a:pt x="1318" y="929"/>
                    </a:lnTo>
                    <a:lnTo>
                      <a:pt x="1314" y="927"/>
                    </a:lnTo>
                    <a:lnTo>
                      <a:pt x="1316" y="925"/>
                    </a:lnTo>
                    <a:lnTo>
                      <a:pt x="1314" y="919"/>
                    </a:lnTo>
                    <a:lnTo>
                      <a:pt x="1311" y="915"/>
                    </a:lnTo>
                    <a:lnTo>
                      <a:pt x="1311" y="914"/>
                    </a:lnTo>
                    <a:lnTo>
                      <a:pt x="1314" y="912"/>
                    </a:lnTo>
                    <a:lnTo>
                      <a:pt x="1314" y="909"/>
                    </a:lnTo>
                    <a:lnTo>
                      <a:pt x="1318" y="904"/>
                    </a:lnTo>
                    <a:lnTo>
                      <a:pt x="1313" y="907"/>
                    </a:lnTo>
                    <a:lnTo>
                      <a:pt x="1311" y="909"/>
                    </a:lnTo>
                    <a:lnTo>
                      <a:pt x="1311" y="899"/>
                    </a:lnTo>
                    <a:lnTo>
                      <a:pt x="1309" y="899"/>
                    </a:lnTo>
                    <a:lnTo>
                      <a:pt x="1306" y="894"/>
                    </a:lnTo>
                    <a:lnTo>
                      <a:pt x="1301" y="897"/>
                    </a:lnTo>
                    <a:lnTo>
                      <a:pt x="1299" y="895"/>
                    </a:lnTo>
                    <a:lnTo>
                      <a:pt x="1296" y="895"/>
                    </a:lnTo>
                    <a:lnTo>
                      <a:pt x="1291" y="902"/>
                    </a:lnTo>
                    <a:lnTo>
                      <a:pt x="1294" y="902"/>
                    </a:lnTo>
                    <a:lnTo>
                      <a:pt x="1299" y="899"/>
                    </a:lnTo>
                    <a:lnTo>
                      <a:pt x="1303" y="899"/>
                    </a:lnTo>
                    <a:lnTo>
                      <a:pt x="1303" y="904"/>
                    </a:lnTo>
                    <a:lnTo>
                      <a:pt x="1306" y="905"/>
                    </a:lnTo>
                    <a:lnTo>
                      <a:pt x="1309" y="912"/>
                    </a:lnTo>
                    <a:lnTo>
                      <a:pt x="1308" y="917"/>
                    </a:lnTo>
                    <a:lnTo>
                      <a:pt x="1311" y="919"/>
                    </a:lnTo>
                    <a:lnTo>
                      <a:pt x="1311" y="925"/>
                    </a:lnTo>
                    <a:lnTo>
                      <a:pt x="1309" y="927"/>
                    </a:lnTo>
                    <a:lnTo>
                      <a:pt x="1311" y="929"/>
                    </a:lnTo>
                    <a:lnTo>
                      <a:pt x="1311" y="932"/>
                    </a:lnTo>
                    <a:lnTo>
                      <a:pt x="1308" y="933"/>
                    </a:lnTo>
                    <a:lnTo>
                      <a:pt x="1301" y="927"/>
                    </a:lnTo>
                    <a:lnTo>
                      <a:pt x="1299" y="924"/>
                    </a:lnTo>
                    <a:lnTo>
                      <a:pt x="1296" y="922"/>
                    </a:lnTo>
                    <a:lnTo>
                      <a:pt x="1296" y="919"/>
                    </a:lnTo>
                    <a:lnTo>
                      <a:pt x="1293" y="922"/>
                    </a:lnTo>
                    <a:lnTo>
                      <a:pt x="1298" y="925"/>
                    </a:lnTo>
                    <a:lnTo>
                      <a:pt x="1296" y="930"/>
                    </a:lnTo>
                    <a:lnTo>
                      <a:pt x="1291" y="927"/>
                    </a:lnTo>
                    <a:lnTo>
                      <a:pt x="1286" y="925"/>
                    </a:lnTo>
                    <a:lnTo>
                      <a:pt x="1286" y="924"/>
                    </a:lnTo>
                    <a:lnTo>
                      <a:pt x="1283" y="925"/>
                    </a:lnTo>
                    <a:lnTo>
                      <a:pt x="1283" y="922"/>
                    </a:lnTo>
                    <a:lnTo>
                      <a:pt x="1285" y="915"/>
                    </a:lnTo>
                    <a:lnTo>
                      <a:pt x="1286" y="915"/>
                    </a:lnTo>
                    <a:lnTo>
                      <a:pt x="1283" y="914"/>
                    </a:lnTo>
                    <a:lnTo>
                      <a:pt x="1283" y="912"/>
                    </a:lnTo>
                    <a:lnTo>
                      <a:pt x="1276" y="914"/>
                    </a:lnTo>
                    <a:lnTo>
                      <a:pt x="1271" y="914"/>
                    </a:lnTo>
                    <a:lnTo>
                      <a:pt x="1266" y="912"/>
                    </a:lnTo>
                    <a:lnTo>
                      <a:pt x="1263" y="912"/>
                    </a:lnTo>
                    <a:lnTo>
                      <a:pt x="1258" y="909"/>
                    </a:lnTo>
                    <a:lnTo>
                      <a:pt x="1256" y="912"/>
                    </a:lnTo>
                    <a:lnTo>
                      <a:pt x="1258" y="915"/>
                    </a:lnTo>
                    <a:lnTo>
                      <a:pt x="1256" y="917"/>
                    </a:lnTo>
                    <a:lnTo>
                      <a:pt x="1256" y="920"/>
                    </a:lnTo>
                    <a:lnTo>
                      <a:pt x="1258" y="924"/>
                    </a:lnTo>
                    <a:lnTo>
                      <a:pt x="1265" y="925"/>
                    </a:lnTo>
                    <a:lnTo>
                      <a:pt x="1266" y="929"/>
                    </a:lnTo>
                    <a:lnTo>
                      <a:pt x="1263" y="935"/>
                    </a:lnTo>
                    <a:lnTo>
                      <a:pt x="1260" y="935"/>
                    </a:lnTo>
                    <a:lnTo>
                      <a:pt x="1248" y="943"/>
                    </a:lnTo>
                    <a:lnTo>
                      <a:pt x="1243" y="948"/>
                    </a:lnTo>
                    <a:lnTo>
                      <a:pt x="1238" y="955"/>
                    </a:lnTo>
                    <a:lnTo>
                      <a:pt x="1235" y="953"/>
                    </a:lnTo>
                    <a:lnTo>
                      <a:pt x="1231" y="957"/>
                    </a:lnTo>
                    <a:lnTo>
                      <a:pt x="1228" y="962"/>
                    </a:lnTo>
                    <a:lnTo>
                      <a:pt x="1225" y="963"/>
                    </a:lnTo>
                    <a:lnTo>
                      <a:pt x="1210" y="960"/>
                    </a:lnTo>
                    <a:lnTo>
                      <a:pt x="1206" y="955"/>
                    </a:lnTo>
                    <a:lnTo>
                      <a:pt x="1203" y="950"/>
                    </a:lnTo>
                    <a:lnTo>
                      <a:pt x="1196" y="948"/>
                    </a:lnTo>
                    <a:lnTo>
                      <a:pt x="1196" y="945"/>
                    </a:lnTo>
                    <a:lnTo>
                      <a:pt x="1198" y="945"/>
                    </a:lnTo>
                    <a:lnTo>
                      <a:pt x="1201" y="943"/>
                    </a:lnTo>
                    <a:lnTo>
                      <a:pt x="1198" y="942"/>
                    </a:lnTo>
                    <a:lnTo>
                      <a:pt x="1193" y="940"/>
                    </a:lnTo>
                    <a:lnTo>
                      <a:pt x="1188" y="932"/>
                    </a:lnTo>
                    <a:lnTo>
                      <a:pt x="1183" y="929"/>
                    </a:lnTo>
                    <a:lnTo>
                      <a:pt x="1173" y="929"/>
                    </a:lnTo>
                    <a:lnTo>
                      <a:pt x="1167" y="924"/>
                    </a:lnTo>
                    <a:lnTo>
                      <a:pt x="1155" y="924"/>
                    </a:lnTo>
                    <a:lnTo>
                      <a:pt x="1150" y="922"/>
                    </a:lnTo>
                    <a:lnTo>
                      <a:pt x="1150" y="925"/>
                    </a:lnTo>
                    <a:lnTo>
                      <a:pt x="1153" y="929"/>
                    </a:lnTo>
                    <a:lnTo>
                      <a:pt x="1155" y="927"/>
                    </a:lnTo>
                    <a:lnTo>
                      <a:pt x="1158" y="925"/>
                    </a:lnTo>
                    <a:lnTo>
                      <a:pt x="1168" y="929"/>
                    </a:lnTo>
                    <a:lnTo>
                      <a:pt x="1178" y="929"/>
                    </a:lnTo>
                    <a:lnTo>
                      <a:pt x="1182" y="930"/>
                    </a:lnTo>
                    <a:lnTo>
                      <a:pt x="1182" y="933"/>
                    </a:lnTo>
                    <a:lnTo>
                      <a:pt x="1180" y="933"/>
                    </a:lnTo>
                    <a:lnTo>
                      <a:pt x="1178" y="935"/>
                    </a:lnTo>
                    <a:lnTo>
                      <a:pt x="1178" y="937"/>
                    </a:lnTo>
                    <a:lnTo>
                      <a:pt x="1180" y="943"/>
                    </a:lnTo>
                    <a:lnTo>
                      <a:pt x="1182" y="943"/>
                    </a:lnTo>
                    <a:lnTo>
                      <a:pt x="1187" y="953"/>
                    </a:lnTo>
                    <a:lnTo>
                      <a:pt x="1190" y="960"/>
                    </a:lnTo>
                    <a:lnTo>
                      <a:pt x="1198" y="962"/>
                    </a:lnTo>
                    <a:lnTo>
                      <a:pt x="1208" y="963"/>
                    </a:lnTo>
                    <a:lnTo>
                      <a:pt x="1226" y="968"/>
                    </a:lnTo>
                    <a:lnTo>
                      <a:pt x="1226" y="973"/>
                    </a:lnTo>
                    <a:lnTo>
                      <a:pt x="1225" y="975"/>
                    </a:lnTo>
                    <a:lnTo>
                      <a:pt x="1218" y="978"/>
                    </a:lnTo>
                    <a:lnTo>
                      <a:pt x="1215" y="980"/>
                    </a:lnTo>
                    <a:lnTo>
                      <a:pt x="1208" y="988"/>
                    </a:lnTo>
                    <a:lnTo>
                      <a:pt x="1206" y="987"/>
                    </a:lnTo>
                    <a:lnTo>
                      <a:pt x="1205" y="988"/>
                    </a:lnTo>
                    <a:lnTo>
                      <a:pt x="1203" y="990"/>
                    </a:lnTo>
                    <a:lnTo>
                      <a:pt x="1188" y="1005"/>
                    </a:lnTo>
                    <a:lnTo>
                      <a:pt x="1182" y="1008"/>
                    </a:lnTo>
                    <a:lnTo>
                      <a:pt x="1178" y="1015"/>
                    </a:lnTo>
                    <a:lnTo>
                      <a:pt x="1173" y="1015"/>
                    </a:lnTo>
                    <a:lnTo>
                      <a:pt x="1172" y="1013"/>
                    </a:lnTo>
                    <a:lnTo>
                      <a:pt x="1168" y="1013"/>
                    </a:lnTo>
                    <a:lnTo>
                      <a:pt x="1168" y="1017"/>
                    </a:lnTo>
                    <a:lnTo>
                      <a:pt x="1162" y="1010"/>
                    </a:lnTo>
                    <a:lnTo>
                      <a:pt x="1158" y="1008"/>
                    </a:lnTo>
                    <a:lnTo>
                      <a:pt x="1155" y="1012"/>
                    </a:lnTo>
                    <a:lnTo>
                      <a:pt x="1153" y="1008"/>
                    </a:lnTo>
                    <a:lnTo>
                      <a:pt x="1152" y="1008"/>
                    </a:lnTo>
                    <a:lnTo>
                      <a:pt x="1155" y="1003"/>
                    </a:lnTo>
                    <a:lnTo>
                      <a:pt x="1153" y="1002"/>
                    </a:lnTo>
                    <a:lnTo>
                      <a:pt x="1153" y="1000"/>
                    </a:lnTo>
                    <a:lnTo>
                      <a:pt x="1148" y="1003"/>
                    </a:lnTo>
                    <a:lnTo>
                      <a:pt x="1145" y="1012"/>
                    </a:lnTo>
                    <a:lnTo>
                      <a:pt x="1145" y="1007"/>
                    </a:lnTo>
                    <a:lnTo>
                      <a:pt x="1142" y="1000"/>
                    </a:lnTo>
                    <a:lnTo>
                      <a:pt x="1140" y="1007"/>
                    </a:lnTo>
                    <a:lnTo>
                      <a:pt x="1142" y="1010"/>
                    </a:lnTo>
                    <a:lnTo>
                      <a:pt x="1142" y="1017"/>
                    </a:lnTo>
                    <a:lnTo>
                      <a:pt x="1135" y="1025"/>
                    </a:lnTo>
                    <a:lnTo>
                      <a:pt x="1132" y="1023"/>
                    </a:lnTo>
                    <a:lnTo>
                      <a:pt x="1132" y="1022"/>
                    </a:lnTo>
                    <a:lnTo>
                      <a:pt x="1128" y="1017"/>
                    </a:lnTo>
                    <a:lnTo>
                      <a:pt x="1127" y="1020"/>
                    </a:lnTo>
                    <a:lnTo>
                      <a:pt x="1130" y="1022"/>
                    </a:lnTo>
                    <a:lnTo>
                      <a:pt x="1125" y="1025"/>
                    </a:lnTo>
                    <a:lnTo>
                      <a:pt x="1125" y="1030"/>
                    </a:lnTo>
                    <a:lnTo>
                      <a:pt x="1123" y="1028"/>
                    </a:lnTo>
                    <a:lnTo>
                      <a:pt x="1118" y="1027"/>
                    </a:lnTo>
                    <a:lnTo>
                      <a:pt x="1117" y="1023"/>
                    </a:lnTo>
                    <a:lnTo>
                      <a:pt x="1113" y="1020"/>
                    </a:lnTo>
                    <a:lnTo>
                      <a:pt x="1108" y="1015"/>
                    </a:lnTo>
                    <a:lnTo>
                      <a:pt x="1098" y="1012"/>
                    </a:lnTo>
                    <a:lnTo>
                      <a:pt x="1090" y="1007"/>
                    </a:lnTo>
                    <a:lnTo>
                      <a:pt x="1087" y="1000"/>
                    </a:lnTo>
                    <a:lnTo>
                      <a:pt x="1084" y="1000"/>
                    </a:lnTo>
                    <a:lnTo>
                      <a:pt x="1077" y="995"/>
                    </a:lnTo>
                    <a:lnTo>
                      <a:pt x="1074" y="992"/>
                    </a:lnTo>
                    <a:lnTo>
                      <a:pt x="1074" y="998"/>
                    </a:lnTo>
                    <a:lnTo>
                      <a:pt x="1069" y="997"/>
                    </a:lnTo>
                    <a:lnTo>
                      <a:pt x="1072" y="1003"/>
                    </a:lnTo>
                    <a:lnTo>
                      <a:pt x="1077" y="1007"/>
                    </a:lnTo>
                    <a:lnTo>
                      <a:pt x="1079" y="1005"/>
                    </a:lnTo>
                    <a:lnTo>
                      <a:pt x="1075" y="1002"/>
                    </a:lnTo>
                    <a:lnTo>
                      <a:pt x="1077" y="1000"/>
                    </a:lnTo>
                    <a:lnTo>
                      <a:pt x="1079" y="1000"/>
                    </a:lnTo>
                    <a:lnTo>
                      <a:pt x="1088" y="1008"/>
                    </a:lnTo>
                    <a:lnTo>
                      <a:pt x="1097" y="1013"/>
                    </a:lnTo>
                    <a:lnTo>
                      <a:pt x="1098" y="1017"/>
                    </a:lnTo>
                    <a:lnTo>
                      <a:pt x="1092" y="1020"/>
                    </a:lnTo>
                    <a:lnTo>
                      <a:pt x="1087" y="1020"/>
                    </a:lnTo>
                    <a:lnTo>
                      <a:pt x="1084" y="1020"/>
                    </a:lnTo>
                    <a:lnTo>
                      <a:pt x="1084" y="1022"/>
                    </a:lnTo>
                    <a:lnTo>
                      <a:pt x="1084" y="1023"/>
                    </a:lnTo>
                    <a:lnTo>
                      <a:pt x="1087" y="1022"/>
                    </a:lnTo>
                    <a:lnTo>
                      <a:pt x="1097" y="1022"/>
                    </a:lnTo>
                    <a:lnTo>
                      <a:pt x="1102" y="1017"/>
                    </a:lnTo>
                    <a:lnTo>
                      <a:pt x="1103" y="1017"/>
                    </a:lnTo>
                    <a:lnTo>
                      <a:pt x="1107" y="1020"/>
                    </a:lnTo>
                    <a:lnTo>
                      <a:pt x="1107" y="1025"/>
                    </a:lnTo>
                    <a:lnTo>
                      <a:pt x="1117" y="1035"/>
                    </a:lnTo>
                    <a:lnTo>
                      <a:pt x="1115" y="1045"/>
                    </a:lnTo>
                    <a:lnTo>
                      <a:pt x="1110" y="1051"/>
                    </a:lnTo>
                    <a:lnTo>
                      <a:pt x="1105" y="1051"/>
                    </a:lnTo>
                    <a:lnTo>
                      <a:pt x="1103" y="1053"/>
                    </a:lnTo>
                    <a:lnTo>
                      <a:pt x="1097" y="1053"/>
                    </a:lnTo>
                    <a:lnTo>
                      <a:pt x="1093" y="1050"/>
                    </a:lnTo>
                    <a:lnTo>
                      <a:pt x="1082" y="1048"/>
                    </a:lnTo>
                    <a:lnTo>
                      <a:pt x="1075" y="1041"/>
                    </a:lnTo>
                    <a:lnTo>
                      <a:pt x="1074" y="1033"/>
                    </a:lnTo>
                    <a:lnTo>
                      <a:pt x="1070" y="1031"/>
                    </a:lnTo>
                    <a:lnTo>
                      <a:pt x="1069" y="1033"/>
                    </a:lnTo>
                    <a:lnTo>
                      <a:pt x="1070" y="1035"/>
                    </a:lnTo>
                    <a:lnTo>
                      <a:pt x="1070" y="1040"/>
                    </a:lnTo>
                    <a:lnTo>
                      <a:pt x="1074" y="1045"/>
                    </a:lnTo>
                    <a:lnTo>
                      <a:pt x="1077" y="1053"/>
                    </a:lnTo>
                    <a:lnTo>
                      <a:pt x="1082" y="1061"/>
                    </a:lnTo>
                    <a:lnTo>
                      <a:pt x="1079" y="1063"/>
                    </a:lnTo>
                    <a:lnTo>
                      <a:pt x="1077" y="1061"/>
                    </a:lnTo>
                    <a:lnTo>
                      <a:pt x="1072" y="1063"/>
                    </a:lnTo>
                    <a:lnTo>
                      <a:pt x="1070" y="1056"/>
                    </a:lnTo>
                    <a:lnTo>
                      <a:pt x="1070" y="1060"/>
                    </a:lnTo>
                    <a:lnTo>
                      <a:pt x="1067" y="1061"/>
                    </a:lnTo>
                    <a:lnTo>
                      <a:pt x="1069" y="1063"/>
                    </a:lnTo>
                    <a:lnTo>
                      <a:pt x="1074" y="1065"/>
                    </a:lnTo>
                    <a:lnTo>
                      <a:pt x="1075" y="1068"/>
                    </a:lnTo>
                    <a:lnTo>
                      <a:pt x="1065" y="1066"/>
                    </a:lnTo>
                    <a:lnTo>
                      <a:pt x="1064" y="1065"/>
                    </a:lnTo>
                    <a:lnTo>
                      <a:pt x="1064" y="1068"/>
                    </a:lnTo>
                    <a:lnTo>
                      <a:pt x="1067" y="1070"/>
                    </a:lnTo>
                    <a:lnTo>
                      <a:pt x="1067" y="1073"/>
                    </a:lnTo>
                    <a:lnTo>
                      <a:pt x="1062" y="1078"/>
                    </a:lnTo>
                    <a:lnTo>
                      <a:pt x="1062" y="1073"/>
                    </a:lnTo>
                    <a:lnTo>
                      <a:pt x="1059" y="1073"/>
                    </a:lnTo>
                    <a:lnTo>
                      <a:pt x="1060" y="1075"/>
                    </a:lnTo>
                    <a:lnTo>
                      <a:pt x="1060" y="1078"/>
                    </a:lnTo>
                    <a:lnTo>
                      <a:pt x="1059" y="1076"/>
                    </a:lnTo>
                    <a:lnTo>
                      <a:pt x="1052" y="1076"/>
                    </a:lnTo>
                    <a:lnTo>
                      <a:pt x="1050" y="1080"/>
                    </a:lnTo>
                    <a:lnTo>
                      <a:pt x="1042" y="1081"/>
                    </a:lnTo>
                    <a:lnTo>
                      <a:pt x="1047" y="1083"/>
                    </a:lnTo>
                    <a:lnTo>
                      <a:pt x="1047" y="1086"/>
                    </a:lnTo>
                    <a:lnTo>
                      <a:pt x="1045" y="1088"/>
                    </a:lnTo>
                    <a:lnTo>
                      <a:pt x="1044" y="1086"/>
                    </a:lnTo>
                    <a:lnTo>
                      <a:pt x="1039" y="1081"/>
                    </a:lnTo>
                    <a:lnTo>
                      <a:pt x="1035" y="1081"/>
                    </a:lnTo>
                    <a:lnTo>
                      <a:pt x="1035" y="1085"/>
                    </a:lnTo>
                    <a:lnTo>
                      <a:pt x="1032" y="1085"/>
                    </a:lnTo>
                    <a:lnTo>
                      <a:pt x="1039" y="1090"/>
                    </a:lnTo>
                    <a:lnTo>
                      <a:pt x="1035" y="1091"/>
                    </a:lnTo>
                    <a:lnTo>
                      <a:pt x="1035" y="1095"/>
                    </a:lnTo>
                    <a:lnTo>
                      <a:pt x="1032" y="1095"/>
                    </a:lnTo>
                    <a:lnTo>
                      <a:pt x="1027" y="1100"/>
                    </a:lnTo>
                    <a:lnTo>
                      <a:pt x="1022" y="1103"/>
                    </a:lnTo>
                    <a:lnTo>
                      <a:pt x="1024" y="1105"/>
                    </a:lnTo>
                    <a:lnTo>
                      <a:pt x="1022" y="1108"/>
                    </a:lnTo>
                    <a:lnTo>
                      <a:pt x="1020" y="1108"/>
                    </a:lnTo>
                    <a:lnTo>
                      <a:pt x="1017" y="1111"/>
                    </a:lnTo>
                    <a:lnTo>
                      <a:pt x="1017" y="1115"/>
                    </a:lnTo>
                    <a:lnTo>
                      <a:pt x="1014" y="1116"/>
                    </a:lnTo>
                    <a:lnTo>
                      <a:pt x="1007" y="1123"/>
                    </a:lnTo>
                    <a:lnTo>
                      <a:pt x="1002" y="1125"/>
                    </a:lnTo>
                    <a:lnTo>
                      <a:pt x="1000" y="1128"/>
                    </a:lnTo>
                    <a:lnTo>
                      <a:pt x="995" y="1133"/>
                    </a:lnTo>
                    <a:lnTo>
                      <a:pt x="990" y="1130"/>
                    </a:lnTo>
                    <a:lnTo>
                      <a:pt x="990" y="1133"/>
                    </a:lnTo>
                    <a:lnTo>
                      <a:pt x="992" y="1138"/>
                    </a:lnTo>
                    <a:lnTo>
                      <a:pt x="989" y="1141"/>
                    </a:lnTo>
                    <a:lnTo>
                      <a:pt x="987" y="1149"/>
                    </a:lnTo>
                    <a:lnTo>
                      <a:pt x="984" y="1153"/>
                    </a:lnTo>
                    <a:lnTo>
                      <a:pt x="982" y="1159"/>
                    </a:lnTo>
                    <a:lnTo>
                      <a:pt x="977" y="1161"/>
                    </a:lnTo>
                    <a:lnTo>
                      <a:pt x="974" y="1169"/>
                    </a:lnTo>
                    <a:lnTo>
                      <a:pt x="976" y="1171"/>
                    </a:lnTo>
                    <a:lnTo>
                      <a:pt x="976" y="1178"/>
                    </a:lnTo>
                    <a:lnTo>
                      <a:pt x="972" y="1184"/>
                    </a:lnTo>
                    <a:lnTo>
                      <a:pt x="971" y="1189"/>
                    </a:lnTo>
                    <a:lnTo>
                      <a:pt x="966" y="1189"/>
                    </a:lnTo>
                    <a:lnTo>
                      <a:pt x="964" y="1193"/>
                    </a:lnTo>
                    <a:lnTo>
                      <a:pt x="969" y="1193"/>
                    </a:lnTo>
                    <a:lnTo>
                      <a:pt x="971" y="1196"/>
                    </a:lnTo>
                    <a:lnTo>
                      <a:pt x="969" y="1199"/>
                    </a:lnTo>
                    <a:lnTo>
                      <a:pt x="971" y="1203"/>
                    </a:lnTo>
                    <a:lnTo>
                      <a:pt x="971" y="1208"/>
                    </a:lnTo>
                    <a:lnTo>
                      <a:pt x="972" y="1209"/>
                    </a:lnTo>
                    <a:lnTo>
                      <a:pt x="969" y="1219"/>
                    </a:lnTo>
                    <a:lnTo>
                      <a:pt x="962" y="1226"/>
                    </a:lnTo>
                    <a:lnTo>
                      <a:pt x="949" y="1228"/>
                    </a:lnTo>
                    <a:lnTo>
                      <a:pt x="947" y="1232"/>
                    </a:lnTo>
                    <a:lnTo>
                      <a:pt x="954" y="1228"/>
                    </a:lnTo>
                    <a:lnTo>
                      <a:pt x="966" y="1226"/>
                    </a:lnTo>
                    <a:lnTo>
                      <a:pt x="974" y="1218"/>
                    </a:lnTo>
                    <a:lnTo>
                      <a:pt x="979" y="1206"/>
                    </a:lnTo>
                    <a:lnTo>
                      <a:pt x="994" y="1206"/>
                    </a:lnTo>
                    <a:lnTo>
                      <a:pt x="997" y="1208"/>
                    </a:lnTo>
                    <a:lnTo>
                      <a:pt x="997" y="1211"/>
                    </a:lnTo>
                    <a:lnTo>
                      <a:pt x="995" y="1216"/>
                    </a:lnTo>
                    <a:lnTo>
                      <a:pt x="995" y="1221"/>
                    </a:lnTo>
                    <a:lnTo>
                      <a:pt x="999" y="1228"/>
                    </a:lnTo>
                    <a:lnTo>
                      <a:pt x="999" y="1236"/>
                    </a:lnTo>
                    <a:lnTo>
                      <a:pt x="994" y="1244"/>
                    </a:lnTo>
                    <a:lnTo>
                      <a:pt x="997" y="1247"/>
                    </a:lnTo>
                    <a:lnTo>
                      <a:pt x="999" y="1257"/>
                    </a:lnTo>
                    <a:lnTo>
                      <a:pt x="997" y="1261"/>
                    </a:lnTo>
                    <a:lnTo>
                      <a:pt x="982" y="1274"/>
                    </a:lnTo>
                    <a:lnTo>
                      <a:pt x="976" y="1276"/>
                    </a:lnTo>
                    <a:lnTo>
                      <a:pt x="971" y="1276"/>
                    </a:lnTo>
                    <a:lnTo>
                      <a:pt x="976" y="1277"/>
                    </a:lnTo>
                    <a:lnTo>
                      <a:pt x="982" y="1277"/>
                    </a:lnTo>
                    <a:lnTo>
                      <a:pt x="1000" y="1272"/>
                    </a:lnTo>
                    <a:lnTo>
                      <a:pt x="1017" y="1267"/>
                    </a:lnTo>
                    <a:lnTo>
                      <a:pt x="1025" y="1266"/>
                    </a:lnTo>
                    <a:lnTo>
                      <a:pt x="1037" y="1272"/>
                    </a:lnTo>
                    <a:lnTo>
                      <a:pt x="1044" y="1279"/>
                    </a:lnTo>
                    <a:lnTo>
                      <a:pt x="1055" y="1282"/>
                    </a:lnTo>
                    <a:lnTo>
                      <a:pt x="1057" y="1284"/>
                    </a:lnTo>
                    <a:lnTo>
                      <a:pt x="1062" y="1286"/>
                    </a:lnTo>
                    <a:lnTo>
                      <a:pt x="1070" y="1292"/>
                    </a:lnTo>
                    <a:lnTo>
                      <a:pt x="1074" y="1294"/>
                    </a:lnTo>
                    <a:lnTo>
                      <a:pt x="1077" y="1301"/>
                    </a:lnTo>
                    <a:lnTo>
                      <a:pt x="1082" y="1302"/>
                    </a:lnTo>
                    <a:lnTo>
                      <a:pt x="1082" y="1306"/>
                    </a:lnTo>
                    <a:lnTo>
                      <a:pt x="1085" y="1309"/>
                    </a:lnTo>
                    <a:lnTo>
                      <a:pt x="1088" y="1317"/>
                    </a:lnTo>
                    <a:lnTo>
                      <a:pt x="1088" y="1319"/>
                    </a:lnTo>
                    <a:lnTo>
                      <a:pt x="1092" y="1317"/>
                    </a:lnTo>
                    <a:lnTo>
                      <a:pt x="1093" y="1321"/>
                    </a:lnTo>
                    <a:lnTo>
                      <a:pt x="1103" y="1326"/>
                    </a:lnTo>
                    <a:lnTo>
                      <a:pt x="1107" y="1327"/>
                    </a:lnTo>
                    <a:lnTo>
                      <a:pt x="1113" y="1330"/>
                    </a:lnTo>
                    <a:lnTo>
                      <a:pt x="1118" y="1332"/>
                    </a:lnTo>
                    <a:lnTo>
                      <a:pt x="1125" y="1339"/>
                    </a:lnTo>
                    <a:lnTo>
                      <a:pt x="1127" y="1342"/>
                    </a:lnTo>
                    <a:lnTo>
                      <a:pt x="1133" y="1347"/>
                    </a:lnTo>
                    <a:lnTo>
                      <a:pt x="1132" y="1349"/>
                    </a:lnTo>
                    <a:lnTo>
                      <a:pt x="1133" y="1350"/>
                    </a:lnTo>
                    <a:lnTo>
                      <a:pt x="1142" y="1350"/>
                    </a:lnTo>
                    <a:lnTo>
                      <a:pt x="1143" y="1352"/>
                    </a:lnTo>
                    <a:lnTo>
                      <a:pt x="1148" y="1350"/>
                    </a:lnTo>
                    <a:lnTo>
                      <a:pt x="1160" y="1350"/>
                    </a:lnTo>
                    <a:lnTo>
                      <a:pt x="1162" y="1354"/>
                    </a:lnTo>
                    <a:lnTo>
                      <a:pt x="1163" y="1354"/>
                    </a:lnTo>
                    <a:lnTo>
                      <a:pt x="1172" y="1355"/>
                    </a:lnTo>
                    <a:lnTo>
                      <a:pt x="1180" y="1357"/>
                    </a:lnTo>
                    <a:lnTo>
                      <a:pt x="1185" y="1355"/>
                    </a:lnTo>
                    <a:lnTo>
                      <a:pt x="1188" y="1355"/>
                    </a:lnTo>
                    <a:lnTo>
                      <a:pt x="1188" y="1357"/>
                    </a:lnTo>
                    <a:lnTo>
                      <a:pt x="1190" y="1355"/>
                    </a:lnTo>
                    <a:lnTo>
                      <a:pt x="1193" y="1355"/>
                    </a:lnTo>
                    <a:lnTo>
                      <a:pt x="1193" y="1362"/>
                    </a:lnTo>
                    <a:lnTo>
                      <a:pt x="1187" y="1372"/>
                    </a:lnTo>
                    <a:lnTo>
                      <a:pt x="1187" y="1377"/>
                    </a:lnTo>
                    <a:lnTo>
                      <a:pt x="1183" y="1380"/>
                    </a:lnTo>
                    <a:lnTo>
                      <a:pt x="1180" y="1387"/>
                    </a:lnTo>
                    <a:lnTo>
                      <a:pt x="1182" y="1392"/>
                    </a:lnTo>
                    <a:lnTo>
                      <a:pt x="1183" y="1392"/>
                    </a:lnTo>
                    <a:lnTo>
                      <a:pt x="1183" y="1402"/>
                    </a:lnTo>
                    <a:lnTo>
                      <a:pt x="1177" y="1410"/>
                    </a:lnTo>
                    <a:lnTo>
                      <a:pt x="1177" y="1415"/>
                    </a:lnTo>
                    <a:lnTo>
                      <a:pt x="1175" y="1420"/>
                    </a:lnTo>
                    <a:lnTo>
                      <a:pt x="1170" y="1424"/>
                    </a:lnTo>
                    <a:lnTo>
                      <a:pt x="1167" y="1433"/>
                    </a:lnTo>
                    <a:lnTo>
                      <a:pt x="1170" y="1437"/>
                    </a:lnTo>
                    <a:lnTo>
                      <a:pt x="1175" y="1440"/>
                    </a:lnTo>
                    <a:lnTo>
                      <a:pt x="1175" y="1445"/>
                    </a:lnTo>
                    <a:lnTo>
                      <a:pt x="1178" y="1447"/>
                    </a:lnTo>
                    <a:lnTo>
                      <a:pt x="1180" y="1450"/>
                    </a:lnTo>
                    <a:lnTo>
                      <a:pt x="1180" y="1453"/>
                    </a:lnTo>
                    <a:lnTo>
                      <a:pt x="1180" y="1457"/>
                    </a:lnTo>
                    <a:lnTo>
                      <a:pt x="1180" y="1458"/>
                    </a:lnTo>
                    <a:lnTo>
                      <a:pt x="1185" y="1460"/>
                    </a:lnTo>
                    <a:lnTo>
                      <a:pt x="1190" y="1463"/>
                    </a:lnTo>
                    <a:lnTo>
                      <a:pt x="1191" y="1463"/>
                    </a:lnTo>
                    <a:lnTo>
                      <a:pt x="1191" y="1467"/>
                    </a:lnTo>
                    <a:lnTo>
                      <a:pt x="1195" y="1470"/>
                    </a:lnTo>
                    <a:lnTo>
                      <a:pt x="1196" y="1477"/>
                    </a:lnTo>
                    <a:lnTo>
                      <a:pt x="1196" y="1480"/>
                    </a:lnTo>
                    <a:lnTo>
                      <a:pt x="1195" y="1487"/>
                    </a:lnTo>
                    <a:lnTo>
                      <a:pt x="1187" y="1493"/>
                    </a:lnTo>
                    <a:lnTo>
                      <a:pt x="1193" y="1490"/>
                    </a:lnTo>
                    <a:lnTo>
                      <a:pt x="1198" y="1487"/>
                    </a:lnTo>
                    <a:lnTo>
                      <a:pt x="1205" y="1488"/>
                    </a:lnTo>
                    <a:lnTo>
                      <a:pt x="1210" y="1492"/>
                    </a:lnTo>
                    <a:lnTo>
                      <a:pt x="1213" y="1492"/>
                    </a:lnTo>
                    <a:lnTo>
                      <a:pt x="1215" y="1488"/>
                    </a:lnTo>
                    <a:lnTo>
                      <a:pt x="1215" y="1485"/>
                    </a:lnTo>
                    <a:lnTo>
                      <a:pt x="1223" y="1475"/>
                    </a:lnTo>
                    <a:lnTo>
                      <a:pt x="1225" y="1475"/>
                    </a:lnTo>
                    <a:lnTo>
                      <a:pt x="1225" y="1480"/>
                    </a:lnTo>
                    <a:lnTo>
                      <a:pt x="1225" y="1482"/>
                    </a:lnTo>
                    <a:lnTo>
                      <a:pt x="1228" y="1482"/>
                    </a:lnTo>
                    <a:lnTo>
                      <a:pt x="1230" y="1490"/>
                    </a:lnTo>
                    <a:lnTo>
                      <a:pt x="1228" y="1497"/>
                    </a:lnTo>
                    <a:lnTo>
                      <a:pt x="1235" y="1500"/>
                    </a:lnTo>
                    <a:lnTo>
                      <a:pt x="1243" y="1500"/>
                    </a:lnTo>
                    <a:lnTo>
                      <a:pt x="1238" y="1498"/>
                    </a:lnTo>
                    <a:lnTo>
                      <a:pt x="1233" y="1493"/>
                    </a:lnTo>
                    <a:lnTo>
                      <a:pt x="1231" y="1488"/>
                    </a:lnTo>
                    <a:lnTo>
                      <a:pt x="1233" y="1482"/>
                    </a:lnTo>
                    <a:lnTo>
                      <a:pt x="1236" y="1478"/>
                    </a:lnTo>
                    <a:lnTo>
                      <a:pt x="1233" y="1477"/>
                    </a:lnTo>
                    <a:lnTo>
                      <a:pt x="1233" y="1472"/>
                    </a:lnTo>
                    <a:lnTo>
                      <a:pt x="1235" y="1473"/>
                    </a:lnTo>
                    <a:lnTo>
                      <a:pt x="1238" y="1472"/>
                    </a:lnTo>
                    <a:lnTo>
                      <a:pt x="1240" y="1467"/>
                    </a:lnTo>
                    <a:lnTo>
                      <a:pt x="1245" y="1462"/>
                    </a:lnTo>
                    <a:lnTo>
                      <a:pt x="1243" y="1458"/>
                    </a:lnTo>
                    <a:lnTo>
                      <a:pt x="1243" y="1453"/>
                    </a:lnTo>
                    <a:lnTo>
                      <a:pt x="1240" y="1452"/>
                    </a:lnTo>
                    <a:lnTo>
                      <a:pt x="1240" y="1447"/>
                    </a:lnTo>
                    <a:lnTo>
                      <a:pt x="1245" y="1442"/>
                    </a:lnTo>
                    <a:lnTo>
                      <a:pt x="1243" y="1440"/>
                    </a:lnTo>
                    <a:lnTo>
                      <a:pt x="1243" y="1437"/>
                    </a:lnTo>
                    <a:lnTo>
                      <a:pt x="1241" y="1437"/>
                    </a:lnTo>
                    <a:lnTo>
                      <a:pt x="1240" y="1433"/>
                    </a:lnTo>
                    <a:lnTo>
                      <a:pt x="1245" y="1422"/>
                    </a:lnTo>
                    <a:lnTo>
                      <a:pt x="1243" y="1419"/>
                    </a:lnTo>
                    <a:lnTo>
                      <a:pt x="1245" y="1410"/>
                    </a:lnTo>
                    <a:lnTo>
                      <a:pt x="1246" y="1409"/>
                    </a:lnTo>
                    <a:lnTo>
                      <a:pt x="1245" y="1405"/>
                    </a:lnTo>
                    <a:lnTo>
                      <a:pt x="1248" y="1404"/>
                    </a:lnTo>
                    <a:lnTo>
                      <a:pt x="1246" y="1400"/>
                    </a:lnTo>
                    <a:lnTo>
                      <a:pt x="1248" y="1397"/>
                    </a:lnTo>
                    <a:lnTo>
                      <a:pt x="1246" y="1397"/>
                    </a:lnTo>
                    <a:lnTo>
                      <a:pt x="1245" y="1394"/>
                    </a:lnTo>
                    <a:lnTo>
                      <a:pt x="1246" y="1394"/>
                    </a:lnTo>
                    <a:lnTo>
                      <a:pt x="1245" y="1390"/>
                    </a:lnTo>
                    <a:lnTo>
                      <a:pt x="1245" y="1385"/>
                    </a:lnTo>
                    <a:lnTo>
                      <a:pt x="1243" y="1382"/>
                    </a:lnTo>
                    <a:lnTo>
                      <a:pt x="1243" y="1377"/>
                    </a:lnTo>
                    <a:lnTo>
                      <a:pt x="1241" y="1375"/>
                    </a:lnTo>
                    <a:lnTo>
                      <a:pt x="1248" y="1372"/>
                    </a:lnTo>
                    <a:lnTo>
                      <a:pt x="1256" y="1372"/>
                    </a:lnTo>
                    <a:lnTo>
                      <a:pt x="1261" y="1367"/>
                    </a:lnTo>
                    <a:lnTo>
                      <a:pt x="1268" y="1369"/>
                    </a:lnTo>
                    <a:lnTo>
                      <a:pt x="1270" y="1365"/>
                    </a:lnTo>
                    <a:lnTo>
                      <a:pt x="1280" y="1362"/>
                    </a:lnTo>
                    <a:lnTo>
                      <a:pt x="1294" y="1357"/>
                    </a:lnTo>
                    <a:lnTo>
                      <a:pt x="1294" y="1355"/>
                    </a:lnTo>
                    <a:lnTo>
                      <a:pt x="1298" y="1352"/>
                    </a:lnTo>
                    <a:lnTo>
                      <a:pt x="1309" y="1349"/>
                    </a:lnTo>
                    <a:lnTo>
                      <a:pt x="1309" y="1344"/>
                    </a:lnTo>
                    <a:lnTo>
                      <a:pt x="1316" y="1342"/>
                    </a:lnTo>
                    <a:lnTo>
                      <a:pt x="1323" y="1332"/>
                    </a:lnTo>
                    <a:lnTo>
                      <a:pt x="1324" y="1332"/>
                    </a:lnTo>
                    <a:lnTo>
                      <a:pt x="1328" y="1335"/>
                    </a:lnTo>
                    <a:lnTo>
                      <a:pt x="1333" y="1334"/>
                    </a:lnTo>
                    <a:lnTo>
                      <a:pt x="1336" y="1330"/>
                    </a:lnTo>
                    <a:lnTo>
                      <a:pt x="1331" y="1326"/>
                    </a:lnTo>
                    <a:lnTo>
                      <a:pt x="1331" y="1321"/>
                    </a:lnTo>
                    <a:lnTo>
                      <a:pt x="1328" y="1322"/>
                    </a:lnTo>
                    <a:lnTo>
                      <a:pt x="1328" y="1327"/>
                    </a:lnTo>
                    <a:lnTo>
                      <a:pt x="1324" y="1327"/>
                    </a:lnTo>
                    <a:lnTo>
                      <a:pt x="1326" y="1322"/>
                    </a:lnTo>
                    <a:lnTo>
                      <a:pt x="1331" y="1311"/>
                    </a:lnTo>
                    <a:lnTo>
                      <a:pt x="1333" y="1309"/>
                    </a:lnTo>
                    <a:lnTo>
                      <a:pt x="1333" y="1302"/>
                    </a:lnTo>
                    <a:lnTo>
                      <a:pt x="1334" y="1297"/>
                    </a:lnTo>
                    <a:lnTo>
                      <a:pt x="1329" y="1291"/>
                    </a:lnTo>
                    <a:lnTo>
                      <a:pt x="1331" y="1277"/>
                    </a:lnTo>
                    <a:lnTo>
                      <a:pt x="1329" y="1266"/>
                    </a:lnTo>
                    <a:lnTo>
                      <a:pt x="1321" y="1256"/>
                    </a:lnTo>
                    <a:lnTo>
                      <a:pt x="1316" y="1252"/>
                    </a:lnTo>
                    <a:lnTo>
                      <a:pt x="1314" y="1247"/>
                    </a:lnTo>
                    <a:lnTo>
                      <a:pt x="1309" y="1246"/>
                    </a:lnTo>
                    <a:lnTo>
                      <a:pt x="1308" y="1242"/>
                    </a:lnTo>
                    <a:lnTo>
                      <a:pt x="1311" y="1234"/>
                    </a:lnTo>
                    <a:lnTo>
                      <a:pt x="1316" y="1232"/>
                    </a:lnTo>
                    <a:lnTo>
                      <a:pt x="1329" y="1221"/>
                    </a:lnTo>
                    <a:lnTo>
                      <a:pt x="1333" y="1219"/>
                    </a:lnTo>
                    <a:lnTo>
                      <a:pt x="1336" y="1216"/>
                    </a:lnTo>
                    <a:lnTo>
                      <a:pt x="1336" y="1213"/>
                    </a:lnTo>
                    <a:lnTo>
                      <a:pt x="1334" y="1213"/>
                    </a:lnTo>
                    <a:lnTo>
                      <a:pt x="1334" y="1211"/>
                    </a:lnTo>
                    <a:lnTo>
                      <a:pt x="1339" y="1204"/>
                    </a:lnTo>
                    <a:lnTo>
                      <a:pt x="1341" y="1204"/>
                    </a:lnTo>
                    <a:lnTo>
                      <a:pt x="1344" y="1209"/>
                    </a:lnTo>
                    <a:lnTo>
                      <a:pt x="1348" y="1211"/>
                    </a:lnTo>
                    <a:lnTo>
                      <a:pt x="1346" y="1209"/>
                    </a:lnTo>
                    <a:lnTo>
                      <a:pt x="1346" y="1204"/>
                    </a:lnTo>
                    <a:lnTo>
                      <a:pt x="1351" y="1201"/>
                    </a:lnTo>
                    <a:lnTo>
                      <a:pt x="1356" y="1193"/>
                    </a:lnTo>
                    <a:lnTo>
                      <a:pt x="1356" y="1191"/>
                    </a:lnTo>
                    <a:lnTo>
                      <a:pt x="1349" y="1191"/>
                    </a:lnTo>
                    <a:lnTo>
                      <a:pt x="1349" y="1189"/>
                    </a:lnTo>
                    <a:lnTo>
                      <a:pt x="1353" y="1184"/>
                    </a:lnTo>
                    <a:lnTo>
                      <a:pt x="1351" y="1181"/>
                    </a:lnTo>
                    <a:lnTo>
                      <a:pt x="1349" y="1179"/>
                    </a:lnTo>
                    <a:lnTo>
                      <a:pt x="1353" y="1174"/>
                    </a:lnTo>
                    <a:lnTo>
                      <a:pt x="1356" y="1174"/>
                    </a:lnTo>
                    <a:lnTo>
                      <a:pt x="1351" y="1173"/>
                    </a:lnTo>
                    <a:lnTo>
                      <a:pt x="1351" y="1171"/>
                    </a:lnTo>
                    <a:lnTo>
                      <a:pt x="1353" y="1164"/>
                    </a:lnTo>
                    <a:lnTo>
                      <a:pt x="1358" y="1163"/>
                    </a:lnTo>
                    <a:lnTo>
                      <a:pt x="1354" y="1161"/>
                    </a:lnTo>
                    <a:lnTo>
                      <a:pt x="1346" y="1163"/>
                    </a:lnTo>
                    <a:lnTo>
                      <a:pt x="1344" y="1161"/>
                    </a:lnTo>
                    <a:lnTo>
                      <a:pt x="1344" y="1158"/>
                    </a:lnTo>
                    <a:lnTo>
                      <a:pt x="1354" y="1151"/>
                    </a:lnTo>
                    <a:lnTo>
                      <a:pt x="1361" y="1143"/>
                    </a:lnTo>
                    <a:lnTo>
                      <a:pt x="1363" y="1138"/>
                    </a:lnTo>
                    <a:lnTo>
                      <a:pt x="1366" y="1138"/>
                    </a:lnTo>
                    <a:lnTo>
                      <a:pt x="1368" y="1136"/>
                    </a:lnTo>
                    <a:lnTo>
                      <a:pt x="1368" y="1131"/>
                    </a:lnTo>
                    <a:lnTo>
                      <a:pt x="1364" y="1130"/>
                    </a:lnTo>
                    <a:lnTo>
                      <a:pt x="1364" y="1128"/>
                    </a:lnTo>
                    <a:lnTo>
                      <a:pt x="1363" y="1128"/>
                    </a:lnTo>
                    <a:lnTo>
                      <a:pt x="1359" y="1123"/>
                    </a:lnTo>
                    <a:lnTo>
                      <a:pt x="1359" y="1115"/>
                    </a:lnTo>
                    <a:lnTo>
                      <a:pt x="1363" y="1108"/>
                    </a:lnTo>
                    <a:lnTo>
                      <a:pt x="1363" y="1103"/>
                    </a:lnTo>
                    <a:lnTo>
                      <a:pt x="1366" y="1101"/>
                    </a:lnTo>
                    <a:lnTo>
                      <a:pt x="1368" y="1101"/>
                    </a:lnTo>
                    <a:lnTo>
                      <a:pt x="1371" y="1101"/>
                    </a:lnTo>
                    <a:lnTo>
                      <a:pt x="1371" y="1100"/>
                    </a:lnTo>
                    <a:lnTo>
                      <a:pt x="1374" y="1096"/>
                    </a:lnTo>
                    <a:lnTo>
                      <a:pt x="1378" y="1096"/>
                    </a:lnTo>
                    <a:lnTo>
                      <a:pt x="1381" y="1095"/>
                    </a:lnTo>
                    <a:lnTo>
                      <a:pt x="1383" y="1096"/>
                    </a:lnTo>
                    <a:lnTo>
                      <a:pt x="1391" y="1096"/>
                    </a:lnTo>
                    <a:lnTo>
                      <a:pt x="1399" y="1101"/>
                    </a:lnTo>
                    <a:lnTo>
                      <a:pt x="1411" y="1106"/>
                    </a:lnTo>
                    <a:lnTo>
                      <a:pt x="1416" y="1106"/>
                    </a:lnTo>
                    <a:lnTo>
                      <a:pt x="1414" y="1110"/>
                    </a:lnTo>
                    <a:lnTo>
                      <a:pt x="1409" y="1113"/>
                    </a:lnTo>
                    <a:lnTo>
                      <a:pt x="1416" y="1113"/>
                    </a:lnTo>
                    <a:lnTo>
                      <a:pt x="1422" y="1108"/>
                    </a:lnTo>
                    <a:lnTo>
                      <a:pt x="1427" y="1108"/>
                    </a:lnTo>
                    <a:lnTo>
                      <a:pt x="1431" y="1111"/>
                    </a:lnTo>
                    <a:lnTo>
                      <a:pt x="1434" y="1111"/>
                    </a:lnTo>
                    <a:lnTo>
                      <a:pt x="1437" y="1115"/>
                    </a:lnTo>
                    <a:lnTo>
                      <a:pt x="1437" y="1110"/>
                    </a:lnTo>
                    <a:lnTo>
                      <a:pt x="1442" y="1113"/>
                    </a:lnTo>
                    <a:lnTo>
                      <a:pt x="1446" y="1110"/>
                    </a:lnTo>
                    <a:lnTo>
                      <a:pt x="1449" y="1110"/>
                    </a:lnTo>
                    <a:lnTo>
                      <a:pt x="1456" y="1106"/>
                    </a:lnTo>
                    <a:lnTo>
                      <a:pt x="1464" y="1113"/>
                    </a:lnTo>
                    <a:lnTo>
                      <a:pt x="1464" y="1116"/>
                    </a:lnTo>
                    <a:lnTo>
                      <a:pt x="1469" y="1121"/>
                    </a:lnTo>
                    <a:lnTo>
                      <a:pt x="1474" y="1121"/>
                    </a:lnTo>
                    <a:lnTo>
                      <a:pt x="1474" y="1128"/>
                    </a:lnTo>
                    <a:lnTo>
                      <a:pt x="1471" y="1131"/>
                    </a:lnTo>
                    <a:lnTo>
                      <a:pt x="1471" y="1134"/>
                    </a:lnTo>
                    <a:lnTo>
                      <a:pt x="1474" y="1133"/>
                    </a:lnTo>
                    <a:lnTo>
                      <a:pt x="1479" y="1136"/>
                    </a:lnTo>
                    <a:lnTo>
                      <a:pt x="1482" y="1141"/>
                    </a:lnTo>
                    <a:lnTo>
                      <a:pt x="1477" y="1143"/>
                    </a:lnTo>
                    <a:lnTo>
                      <a:pt x="1482" y="1146"/>
                    </a:lnTo>
                    <a:lnTo>
                      <a:pt x="1485" y="1143"/>
                    </a:lnTo>
                    <a:lnTo>
                      <a:pt x="1489" y="1148"/>
                    </a:lnTo>
                    <a:lnTo>
                      <a:pt x="1489" y="1151"/>
                    </a:lnTo>
                    <a:lnTo>
                      <a:pt x="1485" y="1148"/>
                    </a:lnTo>
                    <a:lnTo>
                      <a:pt x="1482" y="1151"/>
                    </a:lnTo>
                    <a:lnTo>
                      <a:pt x="1479" y="1151"/>
                    </a:lnTo>
                    <a:lnTo>
                      <a:pt x="1484" y="1158"/>
                    </a:lnTo>
                    <a:lnTo>
                      <a:pt x="1484" y="1161"/>
                    </a:lnTo>
                    <a:lnTo>
                      <a:pt x="1489" y="1158"/>
                    </a:lnTo>
                    <a:lnTo>
                      <a:pt x="1489" y="1161"/>
                    </a:lnTo>
                    <a:lnTo>
                      <a:pt x="1492" y="1159"/>
                    </a:lnTo>
                    <a:lnTo>
                      <a:pt x="1500" y="1164"/>
                    </a:lnTo>
                    <a:lnTo>
                      <a:pt x="1502" y="1164"/>
                    </a:lnTo>
                    <a:lnTo>
                      <a:pt x="1505" y="1166"/>
                    </a:lnTo>
                    <a:lnTo>
                      <a:pt x="1510" y="1164"/>
                    </a:lnTo>
                    <a:lnTo>
                      <a:pt x="1515" y="1166"/>
                    </a:lnTo>
                    <a:lnTo>
                      <a:pt x="1515" y="1174"/>
                    </a:lnTo>
                    <a:lnTo>
                      <a:pt x="1517" y="1178"/>
                    </a:lnTo>
                    <a:lnTo>
                      <a:pt x="1524" y="1173"/>
                    </a:lnTo>
                    <a:lnTo>
                      <a:pt x="1524" y="1168"/>
                    </a:lnTo>
                    <a:lnTo>
                      <a:pt x="1529" y="1166"/>
                    </a:lnTo>
                    <a:lnTo>
                      <a:pt x="1529" y="1174"/>
                    </a:lnTo>
                    <a:lnTo>
                      <a:pt x="1527" y="1181"/>
                    </a:lnTo>
                    <a:lnTo>
                      <a:pt x="1520" y="1183"/>
                    </a:lnTo>
                    <a:lnTo>
                      <a:pt x="1515" y="1189"/>
                    </a:lnTo>
                    <a:lnTo>
                      <a:pt x="1517" y="1199"/>
                    </a:lnTo>
                    <a:lnTo>
                      <a:pt x="1515" y="1204"/>
                    </a:lnTo>
                    <a:lnTo>
                      <a:pt x="1514" y="1198"/>
                    </a:lnTo>
                    <a:lnTo>
                      <a:pt x="1512" y="1201"/>
                    </a:lnTo>
                    <a:lnTo>
                      <a:pt x="1510" y="1208"/>
                    </a:lnTo>
                    <a:lnTo>
                      <a:pt x="1500" y="1206"/>
                    </a:lnTo>
                    <a:lnTo>
                      <a:pt x="1487" y="1203"/>
                    </a:lnTo>
                    <a:lnTo>
                      <a:pt x="1499" y="1208"/>
                    </a:lnTo>
                    <a:lnTo>
                      <a:pt x="1507" y="1209"/>
                    </a:lnTo>
                    <a:lnTo>
                      <a:pt x="1514" y="1214"/>
                    </a:lnTo>
                    <a:lnTo>
                      <a:pt x="1514" y="1223"/>
                    </a:lnTo>
                    <a:lnTo>
                      <a:pt x="1509" y="1228"/>
                    </a:lnTo>
                    <a:lnTo>
                      <a:pt x="1509" y="1229"/>
                    </a:lnTo>
                    <a:lnTo>
                      <a:pt x="1504" y="1236"/>
                    </a:lnTo>
                    <a:lnTo>
                      <a:pt x="1505" y="1236"/>
                    </a:lnTo>
                    <a:lnTo>
                      <a:pt x="1512" y="1244"/>
                    </a:lnTo>
                    <a:lnTo>
                      <a:pt x="1515" y="1246"/>
                    </a:lnTo>
                    <a:lnTo>
                      <a:pt x="1512" y="1247"/>
                    </a:lnTo>
                    <a:lnTo>
                      <a:pt x="1504" y="1244"/>
                    </a:lnTo>
                    <a:lnTo>
                      <a:pt x="1510" y="1251"/>
                    </a:lnTo>
                    <a:lnTo>
                      <a:pt x="1514" y="1254"/>
                    </a:lnTo>
                    <a:lnTo>
                      <a:pt x="1515" y="1254"/>
                    </a:lnTo>
                    <a:lnTo>
                      <a:pt x="1514" y="1249"/>
                    </a:lnTo>
                    <a:lnTo>
                      <a:pt x="1519" y="1249"/>
                    </a:lnTo>
                    <a:lnTo>
                      <a:pt x="1524" y="1252"/>
                    </a:lnTo>
                    <a:lnTo>
                      <a:pt x="1525" y="1257"/>
                    </a:lnTo>
                    <a:lnTo>
                      <a:pt x="1525" y="1262"/>
                    </a:lnTo>
                    <a:lnTo>
                      <a:pt x="1525" y="1267"/>
                    </a:lnTo>
                    <a:lnTo>
                      <a:pt x="1520" y="1274"/>
                    </a:lnTo>
                    <a:lnTo>
                      <a:pt x="1519" y="1279"/>
                    </a:lnTo>
                    <a:lnTo>
                      <a:pt x="1515" y="1282"/>
                    </a:lnTo>
                    <a:lnTo>
                      <a:pt x="1520" y="1281"/>
                    </a:lnTo>
                    <a:lnTo>
                      <a:pt x="1527" y="1269"/>
                    </a:lnTo>
                    <a:lnTo>
                      <a:pt x="1534" y="1264"/>
                    </a:lnTo>
                    <a:lnTo>
                      <a:pt x="1535" y="1264"/>
                    </a:lnTo>
                    <a:lnTo>
                      <a:pt x="1534" y="1267"/>
                    </a:lnTo>
                    <a:lnTo>
                      <a:pt x="1535" y="1277"/>
                    </a:lnTo>
                    <a:lnTo>
                      <a:pt x="1534" y="1279"/>
                    </a:lnTo>
                    <a:lnTo>
                      <a:pt x="1534" y="1282"/>
                    </a:lnTo>
                    <a:lnTo>
                      <a:pt x="1532" y="1287"/>
                    </a:lnTo>
                    <a:lnTo>
                      <a:pt x="1537" y="1281"/>
                    </a:lnTo>
                    <a:lnTo>
                      <a:pt x="1537" y="1276"/>
                    </a:lnTo>
                    <a:lnTo>
                      <a:pt x="1544" y="1272"/>
                    </a:lnTo>
                    <a:lnTo>
                      <a:pt x="1547" y="1272"/>
                    </a:lnTo>
                    <a:lnTo>
                      <a:pt x="1552" y="1269"/>
                    </a:lnTo>
                    <a:lnTo>
                      <a:pt x="1555" y="1269"/>
                    </a:lnTo>
                    <a:lnTo>
                      <a:pt x="1555" y="1271"/>
                    </a:lnTo>
                    <a:lnTo>
                      <a:pt x="1557" y="1269"/>
                    </a:lnTo>
                    <a:lnTo>
                      <a:pt x="1562" y="1267"/>
                    </a:lnTo>
                    <a:lnTo>
                      <a:pt x="1564" y="1264"/>
                    </a:lnTo>
                    <a:lnTo>
                      <a:pt x="1565" y="1259"/>
                    </a:lnTo>
                    <a:lnTo>
                      <a:pt x="1572" y="1256"/>
                    </a:lnTo>
                    <a:lnTo>
                      <a:pt x="1575" y="1257"/>
                    </a:lnTo>
                    <a:lnTo>
                      <a:pt x="1577" y="1264"/>
                    </a:lnTo>
                    <a:lnTo>
                      <a:pt x="1577" y="1269"/>
                    </a:lnTo>
                    <a:lnTo>
                      <a:pt x="1580" y="1262"/>
                    </a:lnTo>
                    <a:lnTo>
                      <a:pt x="1579" y="1256"/>
                    </a:lnTo>
                    <a:lnTo>
                      <a:pt x="1582" y="1256"/>
                    </a:lnTo>
                    <a:lnTo>
                      <a:pt x="1580" y="1254"/>
                    </a:lnTo>
                    <a:lnTo>
                      <a:pt x="1583" y="1249"/>
                    </a:lnTo>
                    <a:lnTo>
                      <a:pt x="1587" y="1249"/>
                    </a:lnTo>
                    <a:lnTo>
                      <a:pt x="1588" y="1244"/>
                    </a:lnTo>
                    <a:lnTo>
                      <a:pt x="1592" y="1241"/>
                    </a:lnTo>
                    <a:lnTo>
                      <a:pt x="1595" y="1237"/>
                    </a:lnTo>
                    <a:lnTo>
                      <a:pt x="1597" y="1234"/>
                    </a:lnTo>
                    <a:lnTo>
                      <a:pt x="1600" y="1234"/>
                    </a:lnTo>
                    <a:lnTo>
                      <a:pt x="1603" y="1237"/>
                    </a:lnTo>
                    <a:lnTo>
                      <a:pt x="1603" y="1236"/>
                    </a:lnTo>
                    <a:lnTo>
                      <a:pt x="1602" y="1232"/>
                    </a:lnTo>
                    <a:lnTo>
                      <a:pt x="1597" y="1232"/>
                    </a:lnTo>
                    <a:lnTo>
                      <a:pt x="1597" y="1229"/>
                    </a:lnTo>
                    <a:lnTo>
                      <a:pt x="1600" y="1223"/>
                    </a:lnTo>
                    <a:lnTo>
                      <a:pt x="1603" y="1221"/>
                    </a:lnTo>
                    <a:lnTo>
                      <a:pt x="1605" y="1224"/>
                    </a:lnTo>
                    <a:lnTo>
                      <a:pt x="1605" y="1219"/>
                    </a:lnTo>
                    <a:lnTo>
                      <a:pt x="1608" y="1218"/>
                    </a:lnTo>
                    <a:lnTo>
                      <a:pt x="1608" y="1214"/>
                    </a:lnTo>
                    <a:lnTo>
                      <a:pt x="1613" y="1209"/>
                    </a:lnTo>
                    <a:lnTo>
                      <a:pt x="1617" y="1206"/>
                    </a:lnTo>
                    <a:lnTo>
                      <a:pt x="1615" y="1203"/>
                    </a:lnTo>
                    <a:lnTo>
                      <a:pt x="1620" y="1198"/>
                    </a:lnTo>
                    <a:lnTo>
                      <a:pt x="1625" y="1196"/>
                    </a:lnTo>
                    <a:lnTo>
                      <a:pt x="1627" y="1198"/>
                    </a:lnTo>
                    <a:lnTo>
                      <a:pt x="1622" y="1201"/>
                    </a:lnTo>
                    <a:lnTo>
                      <a:pt x="1627" y="1199"/>
                    </a:lnTo>
                    <a:lnTo>
                      <a:pt x="1628" y="1201"/>
                    </a:lnTo>
                    <a:lnTo>
                      <a:pt x="1625" y="1203"/>
                    </a:lnTo>
                    <a:lnTo>
                      <a:pt x="1625" y="1206"/>
                    </a:lnTo>
                    <a:lnTo>
                      <a:pt x="1628" y="1208"/>
                    </a:lnTo>
                    <a:lnTo>
                      <a:pt x="1625" y="1211"/>
                    </a:lnTo>
                    <a:lnTo>
                      <a:pt x="1622" y="1213"/>
                    </a:lnTo>
                    <a:lnTo>
                      <a:pt x="1622" y="1213"/>
                    </a:lnTo>
                    <a:lnTo>
                      <a:pt x="1625" y="1214"/>
                    </a:lnTo>
                    <a:lnTo>
                      <a:pt x="1628" y="1214"/>
                    </a:lnTo>
                    <a:lnTo>
                      <a:pt x="1627" y="1218"/>
                    </a:lnTo>
                    <a:lnTo>
                      <a:pt x="1625" y="1219"/>
                    </a:lnTo>
                    <a:lnTo>
                      <a:pt x="1628" y="1219"/>
                    </a:lnTo>
                    <a:lnTo>
                      <a:pt x="1630" y="1223"/>
                    </a:lnTo>
                    <a:lnTo>
                      <a:pt x="1627" y="1226"/>
                    </a:lnTo>
                    <a:lnTo>
                      <a:pt x="1627" y="1229"/>
                    </a:lnTo>
                    <a:lnTo>
                      <a:pt x="1632" y="1232"/>
                    </a:lnTo>
                    <a:lnTo>
                      <a:pt x="1632" y="1239"/>
                    </a:lnTo>
                    <a:lnTo>
                      <a:pt x="1630" y="1241"/>
                    </a:lnTo>
                    <a:lnTo>
                      <a:pt x="1628" y="1239"/>
                    </a:lnTo>
                    <a:lnTo>
                      <a:pt x="1625" y="1239"/>
                    </a:lnTo>
                    <a:lnTo>
                      <a:pt x="1628" y="1242"/>
                    </a:lnTo>
                    <a:lnTo>
                      <a:pt x="1628" y="1244"/>
                    </a:lnTo>
                    <a:lnTo>
                      <a:pt x="1632" y="1244"/>
                    </a:lnTo>
                    <a:lnTo>
                      <a:pt x="1633" y="1242"/>
                    </a:lnTo>
                    <a:lnTo>
                      <a:pt x="1635" y="1246"/>
                    </a:lnTo>
                    <a:lnTo>
                      <a:pt x="1638" y="1247"/>
                    </a:lnTo>
                    <a:lnTo>
                      <a:pt x="1635" y="1252"/>
                    </a:lnTo>
                    <a:lnTo>
                      <a:pt x="1630" y="1254"/>
                    </a:lnTo>
                    <a:lnTo>
                      <a:pt x="1625" y="1252"/>
                    </a:lnTo>
                    <a:lnTo>
                      <a:pt x="1622" y="1256"/>
                    </a:lnTo>
                    <a:lnTo>
                      <a:pt x="1627" y="1257"/>
                    </a:lnTo>
                    <a:lnTo>
                      <a:pt x="1637" y="1254"/>
                    </a:lnTo>
                    <a:lnTo>
                      <a:pt x="1642" y="1256"/>
                    </a:lnTo>
                    <a:lnTo>
                      <a:pt x="1640" y="1259"/>
                    </a:lnTo>
                    <a:lnTo>
                      <a:pt x="1635" y="1264"/>
                    </a:lnTo>
                    <a:lnTo>
                      <a:pt x="1638" y="1264"/>
                    </a:lnTo>
                    <a:lnTo>
                      <a:pt x="1643" y="1262"/>
                    </a:lnTo>
                    <a:lnTo>
                      <a:pt x="1643" y="1267"/>
                    </a:lnTo>
                    <a:lnTo>
                      <a:pt x="1638" y="1272"/>
                    </a:lnTo>
                    <a:lnTo>
                      <a:pt x="1632" y="1272"/>
                    </a:lnTo>
                    <a:lnTo>
                      <a:pt x="1628" y="1271"/>
                    </a:lnTo>
                    <a:lnTo>
                      <a:pt x="1625" y="1274"/>
                    </a:lnTo>
                    <a:lnTo>
                      <a:pt x="1627" y="1276"/>
                    </a:lnTo>
                    <a:lnTo>
                      <a:pt x="1625" y="1279"/>
                    </a:lnTo>
                    <a:lnTo>
                      <a:pt x="1632" y="1277"/>
                    </a:lnTo>
                    <a:lnTo>
                      <a:pt x="1640" y="1277"/>
                    </a:lnTo>
                    <a:lnTo>
                      <a:pt x="1645" y="1276"/>
                    </a:lnTo>
                    <a:lnTo>
                      <a:pt x="1647" y="1276"/>
                    </a:lnTo>
                    <a:lnTo>
                      <a:pt x="1643" y="1279"/>
                    </a:lnTo>
                    <a:lnTo>
                      <a:pt x="1643" y="1281"/>
                    </a:lnTo>
                    <a:lnTo>
                      <a:pt x="1638" y="1284"/>
                    </a:lnTo>
                    <a:lnTo>
                      <a:pt x="1635" y="1284"/>
                    </a:lnTo>
                    <a:lnTo>
                      <a:pt x="1627" y="1292"/>
                    </a:lnTo>
                    <a:lnTo>
                      <a:pt x="1635" y="1289"/>
                    </a:lnTo>
                    <a:lnTo>
                      <a:pt x="1640" y="1289"/>
                    </a:lnTo>
                    <a:lnTo>
                      <a:pt x="1643" y="1287"/>
                    </a:lnTo>
                    <a:lnTo>
                      <a:pt x="1648" y="1287"/>
                    </a:lnTo>
                    <a:lnTo>
                      <a:pt x="1648" y="1292"/>
                    </a:lnTo>
                    <a:lnTo>
                      <a:pt x="1645" y="1292"/>
                    </a:lnTo>
                    <a:lnTo>
                      <a:pt x="1640" y="1296"/>
                    </a:lnTo>
                    <a:lnTo>
                      <a:pt x="1638" y="1299"/>
                    </a:lnTo>
                    <a:lnTo>
                      <a:pt x="1640" y="1297"/>
                    </a:lnTo>
                    <a:lnTo>
                      <a:pt x="1645" y="1299"/>
                    </a:lnTo>
                    <a:lnTo>
                      <a:pt x="1648" y="1296"/>
                    </a:lnTo>
                    <a:lnTo>
                      <a:pt x="1653" y="1299"/>
                    </a:lnTo>
                    <a:lnTo>
                      <a:pt x="1655" y="1307"/>
                    </a:lnTo>
                    <a:lnTo>
                      <a:pt x="1650" y="1311"/>
                    </a:lnTo>
                    <a:lnTo>
                      <a:pt x="1647" y="1309"/>
                    </a:lnTo>
                    <a:lnTo>
                      <a:pt x="1645" y="1311"/>
                    </a:lnTo>
                    <a:lnTo>
                      <a:pt x="1640" y="1311"/>
                    </a:lnTo>
                    <a:lnTo>
                      <a:pt x="1643" y="1314"/>
                    </a:lnTo>
                    <a:lnTo>
                      <a:pt x="1647" y="1314"/>
                    </a:lnTo>
                    <a:lnTo>
                      <a:pt x="1648" y="1314"/>
                    </a:lnTo>
                    <a:lnTo>
                      <a:pt x="1653" y="1314"/>
                    </a:lnTo>
                    <a:lnTo>
                      <a:pt x="1655" y="1317"/>
                    </a:lnTo>
                    <a:lnTo>
                      <a:pt x="1655" y="1321"/>
                    </a:lnTo>
                    <a:lnTo>
                      <a:pt x="1652" y="1322"/>
                    </a:lnTo>
                    <a:lnTo>
                      <a:pt x="1655" y="1324"/>
                    </a:lnTo>
                    <a:lnTo>
                      <a:pt x="1658" y="1322"/>
                    </a:lnTo>
                    <a:lnTo>
                      <a:pt x="1663" y="1327"/>
                    </a:lnTo>
                    <a:lnTo>
                      <a:pt x="1662" y="1330"/>
                    </a:lnTo>
                    <a:lnTo>
                      <a:pt x="1658" y="1332"/>
                    </a:lnTo>
                    <a:lnTo>
                      <a:pt x="1653" y="1337"/>
                    </a:lnTo>
                    <a:lnTo>
                      <a:pt x="1648" y="1335"/>
                    </a:lnTo>
                    <a:lnTo>
                      <a:pt x="1648" y="1337"/>
                    </a:lnTo>
                    <a:lnTo>
                      <a:pt x="1652" y="1339"/>
                    </a:lnTo>
                    <a:lnTo>
                      <a:pt x="1652" y="1342"/>
                    </a:lnTo>
                    <a:lnTo>
                      <a:pt x="1647" y="1342"/>
                    </a:lnTo>
                    <a:lnTo>
                      <a:pt x="1642" y="1339"/>
                    </a:lnTo>
                    <a:lnTo>
                      <a:pt x="1635" y="1339"/>
                    </a:lnTo>
                    <a:lnTo>
                      <a:pt x="1640" y="1342"/>
                    </a:lnTo>
                    <a:lnTo>
                      <a:pt x="1640" y="1345"/>
                    </a:lnTo>
                    <a:lnTo>
                      <a:pt x="1645" y="1350"/>
                    </a:lnTo>
                    <a:lnTo>
                      <a:pt x="1648" y="1352"/>
                    </a:lnTo>
                    <a:lnTo>
                      <a:pt x="1647" y="1355"/>
                    </a:lnTo>
                    <a:lnTo>
                      <a:pt x="1642" y="1355"/>
                    </a:lnTo>
                    <a:lnTo>
                      <a:pt x="1640" y="1359"/>
                    </a:lnTo>
                    <a:lnTo>
                      <a:pt x="1633" y="1357"/>
                    </a:lnTo>
                    <a:lnTo>
                      <a:pt x="1642" y="1360"/>
                    </a:lnTo>
                    <a:lnTo>
                      <a:pt x="1645" y="1359"/>
                    </a:lnTo>
                    <a:lnTo>
                      <a:pt x="1645" y="1357"/>
                    </a:lnTo>
                    <a:lnTo>
                      <a:pt x="1652" y="1355"/>
                    </a:lnTo>
                    <a:lnTo>
                      <a:pt x="1655" y="1357"/>
                    </a:lnTo>
                    <a:lnTo>
                      <a:pt x="1655" y="1360"/>
                    </a:lnTo>
                    <a:lnTo>
                      <a:pt x="1657" y="1362"/>
                    </a:lnTo>
                    <a:lnTo>
                      <a:pt x="1653" y="1364"/>
                    </a:lnTo>
                    <a:lnTo>
                      <a:pt x="1657" y="1364"/>
                    </a:lnTo>
                    <a:lnTo>
                      <a:pt x="1658" y="1365"/>
                    </a:lnTo>
                    <a:lnTo>
                      <a:pt x="1657" y="1369"/>
                    </a:lnTo>
                    <a:lnTo>
                      <a:pt x="1658" y="1370"/>
                    </a:lnTo>
                    <a:lnTo>
                      <a:pt x="1663" y="1367"/>
                    </a:lnTo>
                    <a:lnTo>
                      <a:pt x="1665" y="1369"/>
                    </a:lnTo>
                    <a:lnTo>
                      <a:pt x="1668" y="1369"/>
                    </a:lnTo>
                    <a:lnTo>
                      <a:pt x="1667" y="1374"/>
                    </a:lnTo>
                    <a:lnTo>
                      <a:pt x="1665" y="1377"/>
                    </a:lnTo>
                    <a:lnTo>
                      <a:pt x="1665" y="1379"/>
                    </a:lnTo>
                    <a:lnTo>
                      <a:pt x="1668" y="1379"/>
                    </a:lnTo>
                    <a:lnTo>
                      <a:pt x="1673" y="1374"/>
                    </a:lnTo>
                    <a:lnTo>
                      <a:pt x="1673" y="1374"/>
                    </a:lnTo>
                    <a:lnTo>
                      <a:pt x="1673" y="1377"/>
                    </a:lnTo>
                    <a:lnTo>
                      <a:pt x="1677" y="1380"/>
                    </a:lnTo>
                    <a:lnTo>
                      <a:pt x="1670" y="1384"/>
                    </a:lnTo>
                    <a:lnTo>
                      <a:pt x="1663" y="1392"/>
                    </a:lnTo>
                    <a:lnTo>
                      <a:pt x="1658" y="1395"/>
                    </a:lnTo>
                    <a:lnTo>
                      <a:pt x="1653" y="1394"/>
                    </a:lnTo>
                    <a:lnTo>
                      <a:pt x="1658" y="1397"/>
                    </a:lnTo>
                    <a:lnTo>
                      <a:pt x="1662" y="1395"/>
                    </a:lnTo>
                    <a:lnTo>
                      <a:pt x="1672" y="1387"/>
                    </a:lnTo>
                    <a:lnTo>
                      <a:pt x="1675" y="1387"/>
                    </a:lnTo>
                    <a:lnTo>
                      <a:pt x="1675" y="1390"/>
                    </a:lnTo>
                    <a:lnTo>
                      <a:pt x="1672" y="1392"/>
                    </a:lnTo>
                    <a:lnTo>
                      <a:pt x="1668" y="1397"/>
                    </a:lnTo>
                    <a:lnTo>
                      <a:pt x="1672" y="1397"/>
                    </a:lnTo>
                    <a:lnTo>
                      <a:pt x="1677" y="1392"/>
                    </a:lnTo>
                    <a:lnTo>
                      <a:pt x="1680" y="1387"/>
                    </a:lnTo>
                    <a:lnTo>
                      <a:pt x="1685" y="1387"/>
                    </a:lnTo>
                    <a:lnTo>
                      <a:pt x="1685" y="1389"/>
                    </a:lnTo>
                    <a:lnTo>
                      <a:pt x="1682" y="1390"/>
                    </a:lnTo>
                    <a:lnTo>
                      <a:pt x="1680" y="1392"/>
                    </a:lnTo>
                    <a:lnTo>
                      <a:pt x="1682" y="1394"/>
                    </a:lnTo>
                    <a:lnTo>
                      <a:pt x="1688" y="1390"/>
                    </a:lnTo>
                    <a:lnTo>
                      <a:pt x="1690" y="1394"/>
                    </a:lnTo>
                    <a:lnTo>
                      <a:pt x="1683" y="1397"/>
                    </a:lnTo>
                    <a:lnTo>
                      <a:pt x="1680" y="1400"/>
                    </a:lnTo>
                    <a:lnTo>
                      <a:pt x="1682" y="1402"/>
                    </a:lnTo>
                    <a:lnTo>
                      <a:pt x="1686" y="1399"/>
                    </a:lnTo>
                    <a:lnTo>
                      <a:pt x="1695" y="1392"/>
                    </a:lnTo>
                    <a:lnTo>
                      <a:pt x="1696" y="1392"/>
                    </a:lnTo>
                    <a:lnTo>
                      <a:pt x="1695" y="1394"/>
                    </a:lnTo>
                    <a:lnTo>
                      <a:pt x="1693" y="1395"/>
                    </a:lnTo>
                    <a:lnTo>
                      <a:pt x="1700" y="1392"/>
                    </a:lnTo>
                    <a:lnTo>
                      <a:pt x="1700" y="1394"/>
                    </a:lnTo>
                    <a:lnTo>
                      <a:pt x="1700" y="1402"/>
                    </a:lnTo>
                    <a:lnTo>
                      <a:pt x="1696" y="1402"/>
                    </a:lnTo>
                    <a:lnTo>
                      <a:pt x="1698" y="1405"/>
                    </a:lnTo>
                    <a:lnTo>
                      <a:pt x="1703" y="1404"/>
                    </a:lnTo>
                    <a:lnTo>
                      <a:pt x="1708" y="1407"/>
                    </a:lnTo>
                    <a:lnTo>
                      <a:pt x="1711" y="1404"/>
                    </a:lnTo>
                    <a:lnTo>
                      <a:pt x="1718" y="1402"/>
                    </a:lnTo>
                    <a:lnTo>
                      <a:pt x="1721" y="1402"/>
                    </a:lnTo>
                    <a:lnTo>
                      <a:pt x="1720" y="1407"/>
                    </a:lnTo>
                    <a:lnTo>
                      <a:pt x="1716" y="1407"/>
                    </a:lnTo>
                    <a:lnTo>
                      <a:pt x="1715" y="1409"/>
                    </a:lnTo>
                    <a:lnTo>
                      <a:pt x="1726" y="1412"/>
                    </a:lnTo>
                    <a:lnTo>
                      <a:pt x="1731" y="1415"/>
                    </a:lnTo>
                    <a:lnTo>
                      <a:pt x="1723" y="1415"/>
                    </a:lnTo>
                    <a:lnTo>
                      <a:pt x="1723" y="1417"/>
                    </a:lnTo>
                    <a:lnTo>
                      <a:pt x="1713" y="1419"/>
                    </a:lnTo>
                    <a:lnTo>
                      <a:pt x="1711" y="1417"/>
                    </a:lnTo>
                    <a:lnTo>
                      <a:pt x="1705" y="1420"/>
                    </a:lnTo>
                    <a:lnTo>
                      <a:pt x="1700" y="1424"/>
                    </a:lnTo>
                    <a:lnTo>
                      <a:pt x="1691" y="1425"/>
                    </a:lnTo>
                    <a:lnTo>
                      <a:pt x="1678" y="1427"/>
                    </a:lnTo>
                    <a:lnTo>
                      <a:pt x="1678" y="1430"/>
                    </a:lnTo>
                    <a:lnTo>
                      <a:pt x="1686" y="1428"/>
                    </a:lnTo>
                    <a:lnTo>
                      <a:pt x="1696" y="1425"/>
                    </a:lnTo>
                    <a:lnTo>
                      <a:pt x="1700" y="1425"/>
                    </a:lnTo>
                    <a:lnTo>
                      <a:pt x="1700" y="1428"/>
                    </a:lnTo>
                    <a:lnTo>
                      <a:pt x="1691" y="1428"/>
                    </a:lnTo>
                    <a:lnTo>
                      <a:pt x="1682" y="1430"/>
                    </a:lnTo>
                    <a:lnTo>
                      <a:pt x="1673" y="1435"/>
                    </a:lnTo>
                    <a:lnTo>
                      <a:pt x="1672" y="1437"/>
                    </a:lnTo>
                    <a:lnTo>
                      <a:pt x="1665" y="1437"/>
                    </a:lnTo>
                    <a:lnTo>
                      <a:pt x="1665" y="1442"/>
                    </a:lnTo>
                    <a:lnTo>
                      <a:pt x="1663" y="1443"/>
                    </a:lnTo>
                    <a:lnTo>
                      <a:pt x="1653" y="1438"/>
                    </a:lnTo>
                    <a:lnTo>
                      <a:pt x="1648" y="1430"/>
                    </a:lnTo>
                    <a:lnTo>
                      <a:pt x="1650" y="1433"/>
                    </a:lnTo>
                    <a:lnTo>
                      <a:pt x="1648" y="1437"/>
                    </a:lnTo>
                    <a:lnTo>
                      <a:pt x="1652" y="1438"/>
                    </a:lnTo>
                    <a:lnTo>
                      <a:pt x="1653" y="1440"/>
                    </a:lnTo>
                    <a:lnTo>
                      <a:pt x="1662" y="1447"/>
                    </a:lnTo>
                    <a:lnTo>
                      <a:pt x="1660" y="1450"/>
                    </a:lnTo>
                    <a:lnTo>
                      <a:pt x="1658" y="1448"/>
                    </a:lnTo>
                    <a:lnTo>
                      <a:pt x="1655" y="1452"/>
                    </a:lnTo>
                    <a:lnTo>
                      <a:pt x="1657" y="1455"/>
                    </a:lnTo>
                    <a:lnTo>
                      <a:pt x="1660" y="1455"/>
                    </a:lnTo>
                    <a:lnTo>
                      <a:pt x="1662" y="1453"/>
                    </a:lnTo>
                    <a:lnTo>
                      <a:pt x="1663" y="1453"/>
                    </a:lnTo>
                    <a:lnTo>
                      <a:pt x="1668" y="1445"/>
                    </a:lnTo>
                    <a:lnTo>
                      <a:pt x="1675" y="1447"/>
                    </a:lnTo>
                    <a:lnTo>
                      <a:pt x="1680" y="1442"/>
                    </a:lnTo>
                    <a:lnTo>
                      <a:pt x="1683" y="1442"/>
                    </a:lnTo>
                    <a:lnTo>
                      <a:pt x="1686" y="1437"/>
                    </a:lnTo>
                    <a:lnTo>
                      <a:pt x="1690" y="1433"/>
                    </a:lnTo>
                    <a:lnTo>
                      <a:pt x="1696" y="1432"/>
                    </a:lnTo>
                    <a:lnTo>
                      <a:pt x="1703" y="1428"/>
                    </a:lnTo>
                    <a:lnTo>
                      <a:pt x="1710" y="1430"/>
                    </a:lnTo>
                    <a:lnTo>
                      <a:pt x="1715" y="1430"/>
                    </a:lnTo>
                    <a:lnTo>
                      <a:pt x="1713" y="1428"/>
                    </a:lnTo>
                    <a:lnTo>
                      <a:pt x="1708" y="1428"/>
                    </a:lnTo>
                    <a:lnTo>
                      <a:pt x="1706" y="1427"/>
                    </a:lnTo>
                    <a:lnTo>
                      <a:pt x="1710" y="1425"/>
                    </a:lnTo>
                    <a:lnTo>
                      <a:pt x="1720" y="1425"/>
                    </a:lnTo>
                    <a:lnTo>
                      <a:pt x="1728" y="1427"/>
                    </a:lnTo>
                    <a:lnTo>
                      <a:pt x="1731" y="1433"/>
                    </a:lnTo>
                    <a:lnTo>
                      <a:pt x="1731" y="1437"/>
                    </a:lnTo>
                    <a:lnTo>
                      <a:pt x="1725" y="1442"/>
                    </a:lnTo>
                    <a:lnTo>
                      <a:pt x="1723" y="1442"/>
                    </a:lnTo>
                    <a:lnTo>
                      <a:pt x="1720" y="1445"/>
                    </a:lnTo>
                    <a:lnTo>
                      <a:pt x="1725" y="1445"/>
                    </a:lnTo>
                    <a:lnTo>
                      <a:pt x="1726" y="1450"/>
                    </a:lnTo>
                    <a:lnTo>
                      <a:pt x="1730" y="1447"/>
                    </a:lnTo>
                    <a:lnTo>
                      <a:pt x="1731" y="1443"/>
                    </a:lnTo>
                    <a:lnTo>
                      <a:pt x="1738" y="1440"/>
                    </a:lnTo>
                    <a:lnTo>
                      <a:pt x="1743" y="1440"/>
                    </a:lnTo>
                    <a:lnTo>
                      <a:pt x="1745" y="1442"/>
                    </a:lnTo>
                    <a:lnTo>
                      <a:pt x="1743" y="1443"/>
                    </a:lnTo>
                    <a:lnTo>
                      <a:pt x="1741" y="1445"/>
                    </a:lnTo>
                    <a:lnTo>
                      <a:pt x="1748" y="1445"/>
                    </a:lnTo>
                    <a:lnTo>
                      <a:pt x="1755" y="1448"/>
                    </a:lnTo>
                    <a:lnTo>
                      <a:pt x="1755" y="1450"/>
                    </a:lnTo>
                    <a:lnTo>
                      <a:pt x="1751" y="1448"/>
                    </a:lnTo>
                    <a:lnTo>
                      <a:pt x="1748" y="1450"/>
                    </a:lnTo>
                    <a:lnTo>
                      <a:pt x="1750" y="1453"/>
                    </a:lnTo>
                    <a:lnTo>
                      <a:pt x="1756" y="1455"/>
                    </a:lnTo>
                    <a:lnTo>
                      <a:pt x="1758" y="1458"/>
                    </a:lnTo>
                    <a:lnTo>
                      <a:pt x="1755" y="1462"/>
                    </a:lnTo>
                    <a:lnTo>
                      <a:pt x="1750" y="1460"/>
                    </a:lnTo>
                    <a:lnTo>
                      <a:pt x="1746" y="1463"/>
                    </a:lnTo>
                    <a:lnTo>
                      <a:pt x="1753" y="1465"/>
                    </a:lnTo>
                    <a:lnTo>
                      <a:pt x="1751" y="1470"/>
                    </a:lnTo>
                    <a:lnTo>
                      <a:pt x="1748" y="1472"/>
                    </a:lnTo>
                    <a:lnTo>
                      <a:pt x="1746" y="1475"/>
                    </a:lnTo>
                    <a:lnTo>
                      <a:pt x="1743" y="1477"/>
                    </a:lnTo>
                    <a:lnTo>
                      <a:pt x="1738" y="1473"/>
                    </a:lnTo>
                    <a:lnTo>
                      <a:pt x="1740" y="1477"/>
                    </a:lnTo>
                    <a:lnTo>
                      <a:pt x="1746" y="1480"/>
                    </a:lnTo>
                    <a:lnTo>
                      <a:pt x="1750" y="1478"/>
                    </a:lnTo>
                    <a:lnTo>
                      <a:pt x="1753" y="1482"/>
                    </a:lnTo>
                    <a:lnTo>
                      <a:pt x="1750" y="1483"/>
                    </a:lnTo>
                    <a:lnTo>
                      <a:pt x="1746" y="1483"/>
                    </a:lnTo>
                    <a:lnTo>
                      <a:pt x="1743" y="1483"/>
                    </a:lnTo>
                    <a:lnTo>
                      <a:pt x="1746" y="1485"/>
                    </a:lnTo>
                    <a:lnTo>
                      <a:pt x="1751" y="1485"/>
                    </a:lnTo>
                    <a:lnTo>
                      <a:pt x="1753" y="1487"/>
                    </a:lnTo>
                    <a:lnTo>
                      <a:pt x="1751" y="1490"/>
                    </a:lnTo>
                    <a:lnTo>
                      <a:pt x="1751" y="1493"/>
                    </a:lnTo>
                    <a:lnTo>
                      <a:pt x="1746" y="1493"/>
                    </a:lnTo>
                    <a:lnTo>
                      <a:pt x="1745" y="1498"/>
                    </a:lnTo>
                    <a:lnTo>
                      <a:pt x="1738" y="1502"/>
                    </a:lnTo>
                    <a:lnTo>
                      <a:pt x="1733" y="1502"/>
                    </a:lnTo>
                    <a:lnTo>
                      <a:pt x="1728" y="1507"/>
                    </a:lnTo>
                    <a:lnTo>
                      <a:pt x="1726" y="1507"/>
                    </a:lnTo>
                    <a:lnTo>
                      <a:pt x="1723" y="1510"/>
                    </a:lnTo>
                    <a:lnTo>
                      <a:pt x="1720" y="1510"/>
                    </a:lnTo>
                    <a:lnTo>
                      <a:pt x="1720" y="1512"/>
                    </a:lnTo>
                    <a:lnTo>
                      <a:pt x="1715" y="1513"/>
                    </a:lnTo>
                    <a:lnTo>
                      <a:pt x="1711" y="1510"/>
                    </a:lnTo>
                    <a:lnTo>
                      <a:pt x="1708" y="1512"/>
                    </a:lnTo>
                    <a:lnTo>
                      <a:pt x="1705" y="1512"/>
                    </a:lnTo>
                    <a:lnTo>
                      <a:pt x="1703" y="1510"/>
                    </a:lnTo>
                    <a:lnTo>
                      <a:pt x="1698" y="1513"/>
                    </a:lnTo>
                    <a:lnTo>
                      <a:pt x="1693" y="1513"/>
                    </a:lnTo>
                    <a:lnTo>
                      <a:pt x="1691" y="1510"/>
                    </a:lnTo>
                    <a:lnTo>
                      <a:pt x="1690" y="1510"/>
                    </a:lnTo>
                    <a:lnTo>
                      <a:pt x="1690" y="1513"/>
                    </a:lnTo>
                    <a:lnTo>
                      <a:pt x="1685" y="1515"/>
                    </a:lnTo>
                    <a:lnTo>
                      <a:pt x="1680" y="1513"/>
                    </a:lnTo>
                    <a:lnTo>
                      <a:pt x="1680" y="1515"/>
                    </a:lnTo>
                    <a:lnTo>
                      <a:pt x="1682" y="1517"/>
                    </a:lnTo>
                    <a:lnTo>
                      <a:pt x="1680" y="1518"/>
                    </a:lnTo>
                    <a:lnTo>
                      <a:pt x="1677" y="1522"/>
                    </a:lnTo>
                    <a:lnTo>
                      <a:pt x="1673" y="1522"/>
                    </a:lnTo>
                    <a:lnTo>
                      <a:pt x="1673" y="1525"/>
                    </a:lnTo>
                    <a:lnTo>
                      <a:pt x="1670" y="1531"/>
                    </a:lnTo>
                    <a:lnTo>
                      <a:pt x="1667" y="1531"/>
                    </a:lnTo>
                    <a:lnTo>
                      <a:pt x="1665" y="1533"/>
                    </a:lnTo>
                    <a:lnTo>
                      <a:pt x="1662" y="1535"/>
                    </a:lnTo>
                    <a:lnTo>
                      <a:pt x="1658" y="1540"/>
                    </a:lnTo>
                    <a:lnTo>
                      <a:pt x="1657" y="1538"/>
                    </a:lnTo>
                    <a:lnTo>
                      <a:pt x="1653" y="1540"/>
                    </a:lnTo>
                    <a:lnTo>
                      <a:pt x="1648" y="1540"/>
                    </a:lnTo>
                    <a:lnTo>
                      <a:pt x="1647" y="1543"/>
                    </a:lnTo>
                    <a:lnTo>
                      <a:pt x="1643" y="1545"/>
                    </a:lnTo>
                    <a:lnTo>
                      <a:pt x="1640" y="1543"/>
                    </a:lnTo>
                    <a:lnTo>
                      <a:pt x="1632" y="1543"/>
                    </a:lnTo>
                    <a:lnTo>
                      <a:pt x="1630" y="1541"/>
                    </a:lnTo>
                    <a:lnTo>
                      <a:pt x="1625" y="1543"/>
                    </a:lnTo>
                    <a:lnTo>
                      <a:pt x="1622" y="1543"/>
                    </a:lnTo>
                    <a:lnTo>
                      <a:pt x="1610" y="1546"/>
                    </a:lnTo>
                    <a:lnTo>
                      <a:pt x="1607" y="1545"/>
                    </a:lnTo>
                    <a:lnTo>
                      <a:pt x="1607" y="1543"/>
                    </a:lnTo>
                    <a:lnTo>
                      <a:pt x="1603" y="1541"/>
                    </a:lnTo>
                    <a:lnTo>
                      <a:pt x="1600" y="1543"/>
                    </a:lnTo>
                    <a:lnTo>
                      <a:pt x="1595" y="1543"/>
                    </a:lnTo>
                    <a:lnTo>
                      <a:pt x="1588" y="1540"/>
                    </a:lnTo>
                    <a:lnTo>
                      <a:pt x="1587" y="1541"/>
                    </a:lnTo>
                    <a:lnTo>
                      <a:pt x="1580" y="1540"/>
                    </a:lnTo>
                    <a:lnTo>
                      <a:pt x="1577" y="1538"/>
                    </a:lnTo>
                    <a:lnTo>
                      <a:pt x="1575" y="1538"/>
                    </a:lnTo>
                    <a:lnTo>
                      <a:pt x="1572" y="1540"/>
                    </a:lnTo>
                    <a:lnTo>
                      <a:pt x="1564" y="1540"/>
                    </a:lnTo>
                    <a:lnTo>
                      <a:pt x="1559" y="1536"/>
                    </a:lnTo>
                    <a:lnTo>
                      <a:pt x="1554" y="1538"/>
                    </a:lnTo>
                    <a:lnTo>
                      <a:pt x="1550" y="1538"/>
                    </a:lnTo>
                    <a:lnTo>
                      <a:pt x="1547" y="1536"/>
                    </a:lnTo>
                    <a:lnTo>
                      <a:pt x="1540" y="1538"/>
                    </a:lnTo>
                    <a:lnTo>
                      <a:pt x="1539" y="1538"/>
                    </a:lnTo>
                    <a:lnTo>
                      <a:pt x="1535" y="1538"/>
                    </a:lnTo>
                    <a:lnTo>
                      <a:pt x="1527" y="1535"/>
                    </a:lnTo>
                    <a:lnTo>
                      <a:pt x="1517" y="1536"/>
                    </a:lnTo>
                    <a:lnTo>
                      <a:pt x="1512" y="1535"/>
                    </a:lnTo>
                    <a:lnTo>
                      <a:pt x="1507" y="1531"/>
                    </a:lnTo>
                    <a:lnTo>
                      <a:pt x="1504" y="1533"/>
                    </a:lnTo>
                    <a:lnTo>
                      <a:pt x="1500" y="1535"/>
                    </a:lnTo>
                    <a:lnTo>
                      <a:pt x="1504" y="1538"/>
                    </a:lnTo>
                    <a:lnTo>
                      <a:pt x="1502" y="1540"/>
                    </a:lnTo>
                    <a:lnTo>
                      <a:pt x="1497" y="1540"/>
                    </a:lnTo>
                    <a:lnTo>
                      <a:pt x="1489" y="1548"/>
                    </a:lnTo>
                    <a:lnTo>
                      <a:pt x="1482" y="1550"/>
                    </a:lnTo>
                    <a:lnTo>
                      <a:pt x="1482" y="1553"/>
                    </a:lnTo>
                    <a:lnTo>
                      <a:pt x="1481" y="1556"/>
                    </a:lnTo>
                    <a:lnTo>
                      <a:pt x="1479" y="1561"/>
                    </a:lnTo>
                    <a:lnTo>
                      <a:pt x="1477" y="1565"/>
                    </a:lnTo>
                    <a:lnTo>
                      <a:pt x="1469" y="1565"/>
                    </a:lnTo>
                    <a:lnTo>
                      <a:pt x="1466" y="1566"/>
                    </a:lnTo>
                    <a:lnTo>
                      <a:pt x="1457" y="1566"/>
                    </a:lnTo>
                    <a:lnTo>
                      <a:pt x="1454" y="1571"/>
                    </a:lnTo>
                    <a:lnTo>
                      <a:pt x="1451" y="1573"/>
                    </a:lnTo>
                    <a:lnTo>
                      <a:pt x="1449" y="1571"/>
                    </a:lnTo>
                    <a:lnTo>
                      <a:pt x="1444" y="1573"/>
                    </a:lnTo>
                    <a:lnTo>
                      <a:pt x="1442" y="1578"/>
                    </a:lnTo>
                    <a:lnTo>
                      <a:pt x="1437" y="1578"/>
                    </a:lnTo>
                    <a:lnTo>
                      <a:pt x="1432" y="1581"/>
                    </a:lnTo>
                    <a:lnTo>
                      <a:pt x="1432" y="1585"/>
                    </a:lnTo>
                    <a:lnTo>
                      <a:pt x="1429" y="1585"/>
                    </a:lnTo>
                    <a:lnTo>
                      <a:pt x="1422" y="1593"/>
                    </a:lnTo>
                    <a:lnTo>
                      <a:pt x="1414" y="1596"/>
                    </a:lnTo>
                    <a:lnTo>
                      <a:pt x="1411" y="1605"/>
                    </a:lnTo>
                    <a:lnTo>
                      <a:pt x="1404" y="1608"/>
                    </a:lnTo>
                    <a:lnTo>
                      <a:pt x="1399" y="1613"/>
                    </a:lnTo>
                    <a:lnTo>
                      <a:pt x="1394" y="1613"/>
                    </a:lnTo>
                    <a:lnTo>
                      <a:pt x="1392" y="1620"/>
                    </a:lnTo>
                    <a:lnTo>
                      <a:pt x="1389" y="1624"/>
                    </a:lnTo>
                    <a:lnTo>
                      <a:pt x="1378" y="1629"/>
                    </a:lnTo>
                    <a:lnTo>
                      <a:pt x="1378" y="1633"/>
                    </a:lnTo>
                    <a:lnTo>
                      <a:pt x="1364" y="1638"/>
                    </a:lnTo>
                    <a:lnTo>
                      <a:pt x="1358" y="1639"/>
                    </a:lnTo>
                    <a:lnTo>
                      <a:pt x="1363" y="1639"/>
                    </a:lnTo>
                    <a:lnTo>
                      <a:pt x="1376" y="1634"/>
                    </a:lnTo>
                    <a:lnTo>
                      <a:pt x="1386" y="1629"/>
                    </a:lnTo>
                    <a:lnTo>
                      <a:pt x="1394" y="1626"/>
                    </a:lnTo>
                    <a:lnTo>
                      <a:pt x="1401" y="1618"/>
                    </a:lnTo>
                    <a:lnTo>
                      <a:pt x="1407" y="1613"/>
                    </a:lnTo>
                    <a:lnTo>
                      <a:pt x="1411" y="1611"/>
                    </a:lnTo>
                    <a:lnTo>
                      <a:pt x="1422" y="1601"/>
                    </a:lnTo>
                    <a:lnTo>
                      <a:pt x="1439" y="1591"/>
                    </a:lnTo>
                    <a:lnTo>
                      <a:pt x="1451" y="1585"/>
                    </a:lnTo>
                    <a:lnTo>
                      <a:pt x="1457" y="1585"/>
                    </a:lnTo>
                    <a:lnTo>
                      <a:pt x="1464" y="1581"/>
                    </a:lnTo>
                    <a:lnTo>
                      <a:pt x="1476" y="1578"/>
                    </a:lnTo>
                    <a:lnTo>
                      <a:pt x="1490" y="1575"/>
                    </a:lnTo>
                    <a:lnTo>
                      <a:pt x="1495" y="1573"/>
                    </a:lnTo>
                    <a:lnTo>
                      <a:pt x="1500" y="1571"/>
                    </a:lnTo>
                    <a:lnTo>
                      <a:pt x="1517" y="1571"/>
                    </a:lnTo>
                    <a:lnTo>
                      <a:pt x="1525" y="1575"/>
                    </a:lnTo>
                    <a:lnTo>
                      <a:pt x="1535" y="1580"/>
                    </a:lnTo>
                    <a:lnTo>
                      <a:pt x="1535" y="1581"/>
                    </a:lnTo>
                    <a:lnTo>
                      <a:pt x="1529" y="1581"/>
                    </a:lnTo>
                    <a:lnTo>
                      <a:pt x="1529" y="1581"/>
                    </a:lnTo>
                    <a:lnTo>
                      <a:pt x="1527" y="1583"/>
                    </a:lnTo>
                    <a:lnTo>
                      <a:pt x="1532" y="1583"/>
                    </a:lnTo>
                    <a:lnTo>
                      <a:pt x="1537" y="1585"/>
                    </a:lnTo>
                    <a:lnTo>
                      <a:pt x="1539" y="1588"/>
                    </a:lnTo>
                    <a:lnTo>
                      <a:pt x="1535" y="1588"/>
                    </a:lnTo>
                    <a:lnTo>
                      <a:pt x="1539" y="1590"/>
                    </a:lnTo>
                    <a:lnTo>
                      <a:pt x="1534" y="1598"/>
                    </a:lnTo>
                    <a:lnTo>
                      <a:pt x="1529" y="1598"/>
                    </a:lnTo>
                    <a:lnTo>
                      <a:pt x="1524" y="1603"/>
                    </a:lnTo>
                    <a:lnTo>
                      <a:pt x="1520" y="1603"/>
                    </a:lnTo>
                    <a:lnTo>
                      <a:pt x="1514" y="1606"/>
                    </a:lnTo>
                    <a:lnTo>
                      <a:pt x="1509" y="1606"/>
                    </a:lnTo>
                    <a:lnTo>
                      <a:pt x="1505" y="1603"/>
                    </a:lnTo>
                    <a:lnTo>
                      <a:pt x="1499" y="1601"/>
                    </a:lnTo>
                    <a:lnTo>
                      <a:pt x="1495" y="1605"/>
                    </a:lnTo>
                    <a:lnTo>
                      <a:pt x="1490" y="1605"/>
                    </a:lnTo>
                    <a:lnTo>
                      <a:pt x="1485" y="1605"/>
                    </a:lnTo>
                    <a:lnTo>
                      <a:pt x="1479" y="1606"/>
                    </a:lnTo>
                    <a:lnTo>
                      <a:pt x="1485" y="1606"/>
                    </a:lnTo>
                    <a:lnTo>
                      <a:pt x="1492" y="1606"/>
                    </a:lnTo>
                    <a:lnTo>
                      <a:pt x="1502" y="1610"/>
                    </a:lnTo>
                    <a:lnTo>
                      <a:pt x="1504" y="1613"/>
                    </a:lnTo>
                    <a:lnTo>
                      <a:pt x="1505" y="1616"/>
                    </a:lnTo>
                    <a:lnTo>
                      <a:pt x="1510" y="1613"/>
                    </a:lnTo>
                    <a:lnTo>
                      <a:pt x="1515" y="1611"/>
                    </a:lnTo>
                    <a:lnTo>
                      <a:pt x="1520" y="1611"/>
                    </a:lnTo>
                    <a:lnTo>
                      <a:pt x="1522" y="1613"/>
                    </a:lnTo>
                    <a:lnTo>
                      <a:pt x="1525" y="1613"/>
                    </a:lnTo>
                    <a:lnTo>
                      <a:pt x="1525" y="1615"/>
                    </a:lnTo>
                    <a:lnTo>
                      <a:pt x="1522" y="1618"/>
                    </a:lnTo>
                    <a:lnTo>
                      <a:pt x="1515" y="1629"/>
                    </a:lnTo>
                    <a:lnTo>
                      <a:pt x="1512" y="1629"/>
                    </a:lnTo>
                    <a:lnTo>
                      <a:pt x="1509" y="1633"/>
                    </a:lnTo>
                    <a:lnTo>
                      <a:pt x="1519" y="1633"/>
                    </a:lnTo>
                    <a:lnTo>
                      <a:pt x="1519" y="1634"/>
                    </a:lnTo>
                    <a:lnTo>
                      <a:pt x="1515" y="1639"/>
                    </a:lnTo>
                    <a:lnTo>
                      <a:pt x="1519" y="1643"/>
                    </a:lnTo>
                    <a:lnTo>
                      <a:pt x="1519" y="1646"/>
                    </a:lnTo>
                    <a:lnTo>
                      <a:pt x="1519" y="1653"/>
                    </a:lnTo>
                    <a:lnTo>
                      <a:pt x="1520" y="1653"/>
                    </a:lnTo>
                    <a:lnTo>
                      <a:pt x="1524" y="1659"/>
                    </a:lnTo>
                    <a:lnTo>
                      <a:pt x="1529" y="1659"/>
                    </a:lnTo>
                    <a:lnTo>
                      <a:pt x="1530" y="1661"/>
                    </a:lnTo>
                    <a:lnTo>
                      <a:pt x="1537" y="1661"/>
                    </a:lnTo>
                    <a:lnTo>
                      <a:pt x="1535" y="1664"/>
                    </a:lnTo>
                    <a:lnTo>
                      <a:pt x="1530" y="1666"/>
                    </a:lnTo>
                    <a:lnTo>
                      <a:pt x="1537" y="1669"/>
                    </a:lnTo>
                    <a:lnTo>
                      <a:pt x="1545" y="1669"/>
                    </a:lnTo>
                    <a:lnTo>
                      <a:pt x="1549" y="1673"/>
                    </a:lnTo>
                    <a:lnTo>
                      <a:pt x="1552" y="1671"/>
                    </a:lnTo>
                    <a:lnTo>
                      <a:pt x="1559" y="1673"/>
                    </a:lnTo>
                    <a:lnTo>
                      <a:pt x="1559" y="1676"/>
                    </a:lnTo>
                    <a:lnTo>
                      <a:pt x="1567" y="1676"/>
                    </a:lnTo>
                    <a:lnTo>
                      <a:pt x="1569" y="1674"/>
                    </a:lnTo>
                    <a:lnTo>
                      <a:pt x="1577" y="1669"/>
                    </a:lnTo>
                    <a:lnTo>
                      <a:pt x="1577" y="1674"/>
                    </a:lnTo>
                    <a:lnTo>
                      <a:pt x="1575" y="1676"/>
                    </a:lnTo>
                    <a:lnTo>
                      <a:pt x="1582" y="1676"/>
                    </a:lnTo>
                    <a:lnTo>
                      <a:pt x="1590" y="1679"/>
                    </a:lnTo>
                    <a:lnTo>
                      <a:pt x="1590" y="1683"/>
                    </a:lnTo>
                    <a:lnTo>
                      <a:pt x="1587" y="1683"/>
                    </a:lnTo>
                    <a:lnTo>
                      <a:pt x="1585" y="1683"/>
                    </a:lnTo>
                    <a:lnTo>
                      <a:pt x="1588" y="1686"/>
                    </a:lnTo>
                    <a:lnTo>
                      <a:pt x="1593" y="1686"/>
                    </a:lnTo>
                    <a:lnTo>
                      <a:pt x="1597" y="1688"/>
                    </a:lnTo>
                    <a:lnTo>
                      <a:pt x="1592" y="1689"/>
                    </a:lnTo>
                    <a:lnTo>
                      <a:pt x="1588" y="1688"/>
                    </a:lnTo>
                    <a:lnTo>
                      <a:pt x="1585" y="1689"/>
                    </a:lnTo>
                    <a:lnTo>
                      <a:pt x="1577" y="1691"/>
                    </a:lnTo>
                    <a:lnTo>
                      <a:pt x="1567" y="1696"/>
                    </a:lnTo>
                    <a:lnTo>
                      <a:pt x="1562" y="1696"/>
                    </a:lnTo>
                    <a:lnTo>
                      <a:pt x="1554" y="1698"/>
                    </a:lnTo>
                    <a:lnTo>
                      <a:pt x="1547" y="1699"/>
                    </a:lnTo>
                    <a:lnTo>
                      <a:pt x="1539" y="1704"/>
                    </a:lnTo>
                    <a:lnTo>
                      <a:pt x="1535" y="1704"/>
                    </a:lnTo>
                    <a:lnTo>
                      <a:pt x="1535" y="1706"/>
                    </a:lnTo>
                    <a:lnTo>
                      <a:pt x="1529" y="1704"/>
                    </a:lnTo>
                    <a:lnTo>
                      <a:pt x="1527" y="1701"/>
                    </a:lnTo>
                    <a:lnTo>
                      <a:pt x="1525" y="1701"/>
                    </a:lnTo>
                    <a:lnTo>
                      <a:pt x="1524" y="1703"/>
                    </a:lnTo>
                    <a:lnTo>
                      <a:pt x="1520" y="1703"/>
                    </a:lnTo>
                    <a:lnTo>
                      <a:pt x="1517" y="1708"/>
                    </a:lnTo>
                    <a:lnTo>
                      <a:pt x="1519" y="1709"/>
                    </a:lnTo>
                    <a:lnTo>
                      <a:pt x="1510" y="1714"/>
                    </a:lnTo>
                    <a:lnTo>
                      <a:pt x="1504" y="1722"/>
                    </a:lnTo>
                    <a:lnTo>
                      <a:pt x="1500" y="1724"/>
                    </a:lnTo>
                    <a:lnTo>
                      <a:pt x="1494" y="1727"/>
                    </a:lnTo>
                    <a:lnTo>
                      <a:pt x="1492" y="1727"/>
                    </a:lnTo>
                    <a:lnTo>
                      <a:pt x="1490" y="1727"/>
                    </a:lnTo>
                    <a:lnTo>
                      <a:pt x="1489" y="1732"/>
                    </a:lnTo>
                    <a:lnTo>
                      <a:pt x="1487" y="1734"/>
                    </a:lnTo>
                    <a:lnTo>
                      <a:pt x="1484" y="1732"/>
                    </a:lnTo>
                    <a:lnTo>
                      <a:pt x="1482" y="1734"/>
                    </a:lnTo>
                    <a:lnTo>
                      <a:pt x="1479" y="1731"/>
                    </a:lnTo>
                    <a:lnTo>
                      <a:pt x="1477" y="1726"/>
                    </a:lnTo>
                    <a:lnTo>
                      <a:pt x="1476" y="1724"/>
                    </a:lnTo>
                    <a:lnTo>
                      <a:pt x="1472" y="1726"/>
                    </a:lnTo>
                    <a:lnTo>
                      <a:pt x="1472" y="1721"/>
                    </a:lnTo>
                    <a:lnTo>
                      <a:pt x="1471" y="1718"/>
                    </a:lnTo>
                    <a:lnTo>
                      <a:pt x="1471" y="1713"/>
                    </a:lnTo>
                    <a:lnTo>
                      <a:pt x="1474" y="1706"/>
                    </a:lnTo>
                    <a:lnTo>
                      <a:pt x="1481" y="1701"/>
                    </a:lnTo>
                    <a:lnTo>
                      <a:pt x="1481" y="1698"/>
                    </a:lnTo>
                    <a:lnTo>
                      <a:pt x="1490" y="1693"/>
                    </a:lnTo>
                    <a:lnTo>
                      <a:pt x="1500" y="1691"/>
                    </a:lnTo>
                    <a:lnTo>
                      <a:pt x="1509" y="1686"/>
                    </a:lnTo>
                    <a:lnTo>
                      <a:pt x="1515" y="1684"/>
                    </a:lnTo>
                    <a:lnTo>
                      <a:pt x="1519" y="1686"/>
                    </a:lnTo>
                    <a:lnTo>
                      <a:pt x="1520" y="1689"/>
                    </a:lnTo>
                    <a:lnTo>
                      <a:pt x="1524" y="1691"/>
                    </a:lnTo>
                    <a:lnTo>
                      <a:pt x="1522" y="1689"/>
                    </a:lnTo>
                    <a:lnTo>
                      <a:pt x="1524" y="1686"/>
                    </a:lnTo>
                    <a:lnTo>
                      <a:pt x="1529" y="1686"/>
                    </a:lnTo>
                    <a:lnTo>
                      <a:pt x="1535" y="1684"/>
                    </a:lnTo>
                    <a:lnTo>
                      <a:pt x="1540" y="1683"/>
                    </a:lnTo>
                    <a:lnTo>
                      <a:pt x="1532" y="1683"/>
                    </a:lnTo>
                    <a:lnTo>
                      <a:pt x="1522" y="1683"/>
                    </a:lnTo>
                    <a:lnTo>
                      <a:pt x="1519" y="1681"/>
                    </a:lnTo>
                    <a:lnTo>
                      <a:pt x="1514" y="1681"/>
                    </a:lnTo>
                    <a:lnTo>
                      <a:pt x="1512" y="1684"/>
                    </a:lnTo>
                    <a:lnTo>
                      <a:pt x="1505" y="1683"/>
                    </a:lnTo>
                    <a:lnTo>
                      <a:pt x="1510" y="1678"/>
                    </a:lnTo>
                    <a:lnTo>
                      <a:pt x="1515" y="1676"/>
                    </a:lnTo>
                    <a:lnTo>
                      <a:pt x="1520" y="1671"/>
                    </a:lnTo>
                    <a:lnTo>
                      <a:pt x="1520" y="1669"/>
                    </a:lnTo>
                    <a:lnTo>
                      <a:pt x="1517" y="1671"/>
                    </a:lnTo>
                    <a:lnTo>
                      <a:pt x="1517" y="1668"/>
                    </a:lnTo>
                    <a:lnTo>
                      <a:pt x="1512" y="1674"/>
                    </a:lnTo>
                    <a:lnTo>
                      <a:pt x="1507" y="1676"/>
                    </a:lnTo>
                    <a:lnTo>
                      <a:pt x="1502" y="1681"/>
                    </a:lnTo>
                    <a:lnTo>
                      <a:pt x="1497" y="1681"/>
                    </a:lnTo>
                    <a:lnTo>
                      <a:pt x="1495" y="1683"/>
                    </a:lnTo>
                    <a:lnTo>
                      <a:pt x="1484" y="1686"/>
                    </a:lnTo>
                    <a:lnTo>
                      <a:pt x="1482" y="1684"/>
                    </a:lnTo>
                    <a:lnTo>
                      <a:pt x="1484" y="1683"/>
                    </a:lnTo>
                    <a:lnTo>
                      <a:pt x="1482" y="1683"/>
                    </a:lnTo>
                    <a:lnTo>
                      <a:pt x="1484" y="1678"/>
                    </a:lnTo>
                    <a:lnTo>
                      <a:pt x="1481" y="1683"/>
                    </a:lnTo>
                    <a:lnTo>
                      <a:pt x="1477" y="1686"/>
                    </a:lnTo>
                    <a:lnTo>
                      <a:pt x="1472" y="1688"/>
                    </a:lnTo>
                    <a:lnTo>
                      <a:pt x="1469" y="1686"/>
                    </a:lnTo>
                    <a:lnTo>
                      <a:pt x="1466" y="1689"/>
                    </a:lnTo>
                    <a:lnTo>
                      <a:pt x="1464" y="1688"/>
                    </a:lnTo>
                    <a:lnTo>
                      <a:pt x="1462" y="1684"/>
                    </a:lnTo>
                    <a:lnTo>
                      <a:pt x="1457" y="1686"/>
                    </a:lnTo>
                    <a:lnTo>
                      <a:pt x="1449" y="1684"/>
                    </a:lnTo>
                    <a:lnTo>
                      <a:pt x="1449" y="1684"/>
                    </a:lnTo>
                    <a:lnTo>
                      <a:pt x="1449" y="1683"/>
                    </a:lnTo>
                    <a:lnTo>
                      <a:pt x="1449" y="1681"/>
                    </a:lnTo>
                    <a:lnTo>
                      <a:pt x="1449" y="1679"/>
                    </a:lnTo>
                    <a:lnTo>
                      <a:pt x="1449" y="1676"/>
                    </a:lnTo>
                    <a:lnTo>
                      <a:pt x="1449" y="1673"/>
                    </a:lnTo>
                    <a:lnTo>
                      <a:pt x="1447" y="1671"/>
                    </a:lnTo>
                    <a:lnTo>
                      <a:pt x="1446" y="1668"/>
                    </a:lnTo>
                    <a:lnTo>
                      <a:pt x="1444" y="1668"/>
                    </a:lnTo>
                    <a:lnTo>
                      <a:pt x="1446" y="1664"/>
                    </a:lnTo>
                    <a:lnTo>
                      <a:pt x="1451" y="1636"/>
                    </a:lnTo>
                    <a:lnTo>
                      <a:pt x="1451" y="1629"/>
                    </a:lnTo>
                    <a:lnTo>
                      <a:pt x="1441" y="1621"/>
                    </a:lnTo>
                    <a:lnTo>
                      <a:pt x="1439" y="1623"/>
                    </a:lnTo>
                    <a:lnTo>
                      <a:pt x="1432" y="1621"/>
                    </a:lnTo>
                    <a:lnTo>
                      <a:pt x="1427" y="1623"/>
                    </a:lnTo>
                    <a:lnTo>
                      <a:pt x="1424" y="1620"/>
                    </a:lnTo>
                    <a:lnTo>
                      <a:pt x="1421" y="1618"/>
                    </a:lnTo>
                    <a:lnTo>
                      <a:pt x="1419" y="1618"/>
                    </a:lnTo>
                    <a:lnTo>
                      <a:pt x="1416" y="1623"/>
                    </a:lnTo>
                    <a:lnTo>
                      <a:pt x="1412" y="1626"/>
                    </a:lnTo>
                    <a:lnTo>
                      <a:pt x="1404" y="1634"/>
                    </a:lnTo>
                    <a:lnTo>
                      <a:pt x="1401" y="1639"/>
                    </a:lnTo>
                    <a:lnTo>
                      <a:pt x="1401" y="1643"/>
                    </a:lnTo>
                    <a:lnTo>
                      <a:pt x="1394" y="1646"/>
                    </a:lnTo>
                    <a:lnTo>
                      <a:pt x="1394" y="1651"/>
                    </a:lnTo>
                    <a:lnTo>
                      <a:pt x="1391" y="1656"/>
                    </a:lnTo>
                    <a:lnTo>
                      <a:pt x="1386" y="1663"/>
                    </a:lnTo>
                    <a:lnTo>
                      <a:pt x="1383" y="1664"/>
                    </a:lnTo>
                    <a:lnTo>
                      <a:pt x="1374" y="1671"/>
                    </a:lnTo>
                    <a:lnTo>
                      <a:pt x="1373" y="1674"/>
                    </a:lnTo>
                    <a:lnTo>
                      <a:pt x="1371" y="1676"/>
                    </a:lnTo>
                    <a:lnTo>
                      <a:pt x="1366" y="1676"/>
                    </a:lnTo>
                    <a:lnTo>
                      <a:pt x="1363" y="1676"/>
                    </a:lnTo>
                    <a:lnTo>
                      <a:pt x="1361" y="1678"/>
                    </a:lnTo>
                    <a:lnTo>
                      <a:pt x="1359" y="1678"/>
                    </a:lnTo>
                    <a:lnTo>
                      <a:pt x="1353" y="1683"/>
                    </a:lnTo>
                    <a:lnTo>
                      <a:pt x="1283" y="1681"/>
                    </a:lnTo>
                    <a:lnTo>
                      <a:pt x="1275" y="1683"/>
                    </a:lnTo>
                    <a:lnTo>
                      <a:pt x="1270" y="1686"/>
                    </a:lnTo>
                    <a:lnTo>
                      <a:pt x="1265" y="1688"/>
                    </a:lnTo>
                    <a:lnTo>
                      <a:pt x="1260" y="1691"/>
                    </a:lnTo>
                    <a:lnTo>
                      <a:pt x="1248" y="1701"/>
                    </a:lnTo>
                    <a:lnTo>
                      <a:pt x="1241" y="1703"/>
                    </a:lnTo>
                    <a:lnTo>
                      <a:pt x="1238" y="1704"/>
                    </a:lnTo>
                    <a:lnTo>
                      <a:pt x="1216" y="1719"/>
                    </a:lnTo>
                    <a:lnTo>
                      <a:pt x="1172" y="1731"/>
                    </a:lnTo>
                    <a:lnTo>
                      <a:pt x="1170" y="1741"/>
                    </a:lnTo>
                    <a:lnTo>
                      <a:pt x="1158" y="1744"/>
                    </a:lnTo>
                    <a:lnTo>
                      <a:pt x="1075" y="1764"/>
                    </a:lnTo>
                    <a:lnTo>
                      <a:pt x="1072" y="1757"/>
                    </a:lnTo>
                    <a:lnTo>
                      <a:pt x="1077" y="1752"/>
                    </a:lnTo>
                    <a:lnTo>
                      <a:pt x="1085" y="1749"/>
                    </a:lnTo>
                    <a:lnTo>
                      <a:pt x="1088" y="1744"/>
                    </a:lnTo>
                    <a:lnTo>
                      <a:pt x="1092" y="1739"/>
                    </a:lnTo>
                    <a:lnTo>
                      <a:pt x="1095" y="1734"/>
                    </a:lnTo>
                    <a:lnTo>
                      <a:pt x="1097" y="1704"/>
                    </a:lnTo>
                    <a:lnTo>
                      <a:pt x="1080" y="1638"/>
                    </a:lnTo>
                    <a:lnTo>
                      <a:pt x="1065" y="1626"/>
                    </a:lnTo>
                    <a:lnTo>
                      <a:pt x="1060" y="1620"/>
                    </a:lnTo>
                    <a:lnTo>
                      <a:pt x="962" y="1578"/>
                    </a:lnTo>
                    <a:lnTo>
                      <a:pt x="959" y="1576"/>
                    </a:lnTo>
                    <a:lnTo>
                      <a:pt x="954" y="1575"/>
                    </a:lnTo>
                    <a:lnTo>
                      <a:pt x="951" y="1573"/>
                    </a:lnTo>
                    <a:lnTo>
                      <a:pt x="939" y="1573"/>
                    </a:lnTo>
                    <a:lnTo>
                      <a:pt x="937" y="1570"/>
                    </a:lnTo>
                    <a:lnTo>
                      <a:pt x="936" y="1566"/>
                    </a:lnTo>
                    <a:lnTo>
                      <a:pt x="931" y="1570"/>
                    </a:lnTo>
                    <a:lnTo>
                      <a:pt x="922" y="1570"/>
                    </a:lnTo>
                    <a:lnTo>
                      <a:pt x="919" y="1568"/>
                    </a:lnTo>
                    <a:lnTo>
                      <a:pt x="916" y="1565"/>
                    </a:lnTo>
                    <a:lnTo>
                      <a:pt x="911" y="1563"/>
                    </a:lnTo>
                    <a:lnTo>
                      <a:pt x="902" y="1561"/>
                    </a:lnTo>
                    <a:lnTo>
                      <a:pt x="901" y="1556"/>
                    </a:lnTo>
                    <a:lnTo>
                      <a:pt x="897" y="1556"/>
                    </a:lnTo>
                    <a:lnTo>
                      <a:pt x="892" y="1551"/>
                    </a:lnTo>
                    <a:lnTo>
                      <a:pt x="888" y="1553"/>
                    </a:lnTo>
                    <a:lnTo>
                      <a:pt x="884" y="1551"/>
                    </a:lnTo>
                    <a:lnTo>
                      <a:pt x="879" y="1553"/>
                    </a:lnTo>
                    <a:lnTo>
                      <a:pt x="878" y="1553"/>
                    </a:lnTo>
                    <a:lnTo>
                      <a:pt x="874" y="1550"/>
                    </a:lnTo>
                    <a:lnTo>
                      <a:pt x="869" y="1548"/>
                    </a:lnTo>
                    <a:lnTo>
                      <a:pt x="869" y="1548"/>
                    </a:lnTo>
                    <a:lnTo>
                      <a:pt x="864" y="1546"/>
                    </a:lnTo>
                    <a:lnTo>
                      <a:pt x="863" y="1545"/>
                    </a:lnTo>
                    <a:lnTo>
                      <a:pt x="859" y="1543"/>
                    </a:lnTo>
                    <a:lnTo>
                      <a:pt x="859" y="1541"/>
                    </a:lnTo>
                    <a:lnTo>
                      <a:pt x="854" y="1536"/>
                    </a:lnTo>
                    <a:lnTo>
                      <a:pt x="849" y="1536"/>
                    </a:lnTo>
                    <a:lnTo>
                      <a:pt x="844" y="1536"/>
                    </a:lnTo>
                    <a:lnTo>
                      <a:pt x="215" y="1480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96" name="Freeform 149"/>
              <p:cNvSpPr>
                <a:spLocks noEditPoints="1"/>
              </p:cNvSpPr>
              <p:nvPr/>
            </p:nvSpPr>
            <p:spPr bwMode="auto">
              <a:xfrm>
                <a:off x="4480005" y="2005932"/>
                <a:ext cx="497665" cy="466915"/>
              </a:xfrm>
              <a:custGeom>
                <a:avLst/>
                <a:gdLst/>
                <a:ahLst/>
                <a:cxnLst>
                  <a:cxn ang="0">
                    <a:pos x="776" y="741"/>
                  </a:cxn>
                  <a:cxn ang="0">
                    <a:pos x="924" y="173"/>
                  </a:cxn>
                  <a:cxn ang="0">
                    <a:pos x="837" y="125"/>
                  </a:cxn>
                  <a:cxn ang="0">
                    <a:pos x="769" y="92"/>
                  </a:cxn>
                  <a:cxn ang="0">
                    <a:pos x="733" y="22"/>
                  </a:cxn>
                  <a:cxn ang="0">
                    <a:pos x="718" y="7"/>
                  </a:cxn>
                  <a:cxn ang="0">
                    <a:pos x="605" y="44"/>
                  </a:cxn>
                  <a:cxn ang="0">
                    <a:pos x="435" y="82"/>
                  </a:cxn>
                  <a:cxn ang="0">
                    <a:pos x="434" y="231"/>
                  </a:cxn>
                  <a:cxn ang="0">
                    <a:pos x="410" y="260"/>
                  </a:cxn>
                  <a:cxn ang="0">
                    <a:pos x="341" y="216"/>
                  </a:cxn>
                  <a:cxn ang="0">
                    <a:pos x="289" y="281"/>
                  </a:cxn>
                  <a:cxn ang="0">
                    <a:pos x="316" y="324"/>
                  </a:cxn>
                  <a:cxn ang="0">
                    <a:pos x="346" y="368"/>
                  </a:cxn>
                  <a:cxn ang="0">
                    <a:pos x="219" y="422"/>
                  </a:cxn>
                  <a:cxn ang="0">
                    <a:pos x="168" y="494"/>
                  </a:cxn>
                  <a:cxn ang="0">
                    <a:pos x="154" y="510"/>
                  </a:cxn>
                  <a:cxn ang="0">
                    <a:pos x="201" y="560"/>
                  </a:cxn>
                  <a:cxn ang="0">
                    <a:pos x="216" y="600"/>
                  </a:cxn>
                  <a:cxn ang="0">
                    <a:pos x="291" y="615"/>
                  </a:cxn>
                  <a:cxn ang="0">
                    <a:pos x="194" y="703"/>
                  </a:cxn>
                  <a:cxn ang="0">
                    <a:pos x="78" y="758"/>
                  </a:cxn>
                  <a:cxn ang="0">
                    <a:pos x="111" y="750"/>
                  </a:cxn>
                  <a:cxn ang="0">
                    <a:pos x="174" y="743"/>
                  </a:cxn>
                  <a:cxn ang="0">
                    <a:pos x="236" y="713"/>
                  </a:cxn>
                  <a:cxn ang="0">
                    <a:pos x="317" y="672"/>
                  </a:cxn>
                  <a:cxn ang="0">
                    <a:pos x="362" y="608"/>
                  </a:cxn>
                  <a:cxn ang="0">
                    <a:pos x="473" y="547"/>
                  </a:cxn>
                  <a:cxn ang="0">
                    <a:pos x="410" y="612"/>
                  </a:cxn>
                  <a:cxn ang="0">
                    <a:pos x="445" y="625"/>
                  </a:cxn>
                  <a:cxn ang="0">
                    <a:pos x="507" y="588"/>
                  </a:cxn>
                  <a:cxn ang="0">
                    <a:pos x="553" y="580"/>
                  </a:cxn>
                  <a:cxn ang="0">
                    <a:pos x="585" y="617"/>
                  </a:cxn>
                  <a:cxn ang="0">
                    <a:pos x="663" y="662"/>
                  </a:cxn>
                  <a:cxn ang="0">
                    <a:pos x="688" y="720"/>
                  </a:cxn>
                  <a:cxn ang="0">
                    <a:pos x="726" y="720"/>
                  </a:cxn>
                  <a:cxn ang="0">
                    <a:pos x="747" y="730"/>
                  </a:cxn>
                  <a:cxn ang="0">
                    <a:pos x="756" y="798"/>
                  </a:cxn>
                  <a:cxn ang="0">
                    <a:pos x="774" y="849"/>
                  </a:cxn>
                  <a:cxn ang="0">
                    <a:pos x="799" y="861"/>
                  </a:cxn>
                  <a:cxn ang="0">
                    <a:pos x="772" y="856"/>
                  </a:cxn>
                  <a:cxn ang="0">
                    <a:pos x="719" y="874"/>
                  </a:cxn>
                  <a:cxn ang="0">
                    <a:pos x="739" y="841"/>
                  </a:cxn>
                  <a:cxn ang="0">
                    <a:pos x="738" y="876"/>
                  </a:cxn>
                  <a:cxn ang="0">
                    <a:pos x="754" y="849"/>
                  </a:cxn>
                  <a:cxn ang="0">
                    <a:pos x="749" y="804"/>
                  </a:cxn>
                  <a:cxn ang="0">
                    <a:pos x="721" y="834"/>
                  </a:cxn>
                  <a:cxn ang="0">
                    <a:pos x="706" y="813"/>
                  </a:cxn>
                  <a:cxn ang="0">
                    <a:pos x="736" y="780"/>
                  </a:cxn>
                  <a:cxn ang="0">
                    <a:pos x="734" y="760"/>
                  </a:cxn>
                  <a:cxn ang="0">
                    <a:pos x="711" y="748"/>
                  </a:cxn>
                  <a:cxn ang="0">
                    <a:pos x="248" y="401"/>
                  </a:cxn>
                  <a:cxn ang="0">
                    <a:pos x="535" y="610"/>
                  </a:cxn>
                  <a:cxn ang="0">
                    <a:pos x="502" y="618"/>
                  </a:cxn>
                  <a:cxn ang="0">
                    <a:pos x="374" y="615"/>
                  </a:cxn>
                  <a:cxn ang="0">
                    <a:pos x="362" y="677"/>
                  </a:cxn>
                  <a:cxn ang="0">
                    <a:pos x="334" y="690"/>
                  </a:cxn>
                  <a:cxn ang="0">
                    <a:pos x="327" y="708"/>
                  </a:cxn>
                  <a:cxn ang="0">
                    <a:pos x="287" y="731"/>
                  </a:cxn>
                  <a:cxn ang="0">
                    <a:pos x="143" y="776"/>
                  </a:cxn>
                  <a:cxn ang="0">
                    <a:pos x="75" y="781"/>
                  </a:cxn>
                  <a:cxn ang="0">
                    <a:pos x="25" y="768"/>
                  </a:cxn>
                </a:cxnLst>
                <a:rect l="0" t="0" r="r" b="b"/>
                <a:pathLst>
                  <a:path w="930" h="899">
                    <a:moveTo>
                      <a:pt x="801" y="861"/>
                    </a:moveTo>
                    <a:lnTo>
                      <a:pt x="801" y="859"/>
                    </a:lnTo>
                    <a:lnTo>
                      <a:pt x="801" y="856"/>
                    </a:lnTo>
                    <a:lnTo>
                      <a:pt x="802" y="854"/>
                    </a:lnTo>
                    <a:lnTo>
                      <a:pt x="802" y="853"/>
                    </a:lnTo>
                    <a:lnTo>
                      <a:pt x="804" y="851"/>
                    </a:lnTo>
                    <a:lnTo>
                      <a:pt x="802" y="849"/>
                    </a:lnTo>
                    <a:lnTo>
                      <a:pt x="799" y="848"/>
                    </a:lnTo>
                    <a:lnTo>
                      <a:pt x="799" y="843"/>
                    </a:lnTo>
                    <a:lnTo>
                      <a:pt x="797" y="839"/>
                    </a:lnTo>
                    <a:lnTo>
                      <a:pt x="792" y="836"/>
                    </a:lnTo>
                    <a:lnTo>
                      <a:pt x="789" y="833"/>
                    </a:lnTo>
                    <a:lnTo>
                      <a:pt x="787" y="831"/>
                    </a:lnTo>
                    <a:lnTo>
                      <a:pt x="782" y="824"/>
                    </a:lnTo>
                    <a:lnTo>
                      <a:pt x="779" y="824"/>
                    </a:lnTo>
                    <a:lnTo>
                      <a:pt x="776" y="824"/>
                    </a:lnTo>
                    <a:lnTo>
                      <a:pt x="776" y="823"/>
                    </a:lnTo>
                    <a:lnTo>
                      <a:pt x="777" y="819"/>
                    </a:lnTo>
                    <a:lnTo>
                      <a:pt x="776" y="816"/>
                    </a:lnTo>
                    <a:lnTo>
                      <a:pt x="774" y="814"/>
                    </a:lnTo>
                    <a:lnTo>
                      <a:pt x="774" y="813"/>
                    </a:lnTo>
                    <a:lnTo>
                      <a:pt x="776" y="811"/>
                    </a:lnTo>
                    <a:lnTo>
                      <a:pt x="777" y="809"/>
                    </a:lnTo>
                    <a:lnTo>
                      <a:pt x="777" y="808"/>
                    </a:lnTo>
                    <a:lnTo>
                      <a:pt x="774" y="806"/>
                    </a:lnTo>
                    <a:lnTo>
                      <a:pt x="772" y="806"/>
                    </a:lnTo>
                    <a:lnTo>
                      <a:pt x="772" y="803"/>
                    </a:lnTo>
                    <a:lnTo>
                      <a:pt x="776" y="801"/>
                    </a:lnTo>
                    <a:lnTo>
                      <a:pt x="774" y="784"/>
                    </a:lnTo>
                    <a:lnTo>
                      <a:pt x="776" y="770"/>
                    </a:lnTo>
                    <a:lnTo>
                      <a:pt x="777" y="756"/>
                    </a:lnTo>
                    <a:lnTo>
                      <a:pt x="776" y="753"/>
                    </a:lnTo>
                    <a:lnTo>
                      <a:pt x="774" y="750"/>
                    </a:lnTo>
                    <a:lnTo>
                      <a:pt x="777" y="745"/>
                    </a:lnTo>
                    <a:lnTo>
                      <a:pt x="776" y="741"/>
                    </a:lnTo>
                    <a:lnTo>
                      <a:pt x="774" y="738"/>
                    </a:lnTo>
                    <a:lnTo>
                      <a:pt x="772" y="730"/>
                    </a:lnTo>
                    <a:lnTo>
                      <a:pt x="767" y="725"/>
                    </a:lnTo>
                    <a:lnTo>
                      <a:pt x="766" y="716"/>
                    </a:lnTo>
                    <a:lnTo>
                      <a:pt x="767" y="713"/>
                    </a:lnTo>
                    <a:lnTo>
                      <a:pt x="762" y="700"/>
                    </a:lnTo>
                    <a:lnTo>
                      <a:pt x="764" y="696"/>
                    </a:lnTo>
                    <a:lnTo>
                      <a:pt x="767" y="691"/>
                    </a:lnTo>
                    <a:lnTo>
                      <a:pt x="766" y="688"/>
                    </a:lnTo>
                    <a:lnTo>
                      <a:pt x="766" y="683"/>
                    </a:lnTo>
                    <a:lnTo>
                      <a:pt x="761" y="680"/>
                    </a:lnTo>
                    <a:lnTo>
                      <a:pt x="752" y="680"/>
                    </a:lnTo>
                    <a:lnTo>
                      <a:pt x="744" y="683"/>
                    </a:lnTo>
                    <a:lnTo>
                      <a:pt x="743" y="683"/>
                    </a:lnTo>
                    <a:lnTo>
                      <a:pt x="734" y="686"/>
                    </a:lnTo>
                    <a:lnTo>
                      <a:pt x="729" y="691"/>
                    </a:lnTo>
                    <a:lnTo>
                      <a:pt x="723" y="700"/>
                    </a:lnTo>
                    <a:lnTo>
                      <a:pt x="716" y="703"/>
                    </a:lnTo>
                    <a:lnTo>
                      <a:pt x="708" y="705"/>
                    </a:lnTo>
                    <a:lnTo>
                      <a:pt x="699" y="705"/>
                    </a:lnTo>
                    <a:lnTo>
                      <a:pt x="698" y="706"/>
                    </a:lnTo>
                    <a:lnTo>
                      <a:pt x="698" y="703"/>
                    </a:lnTo>
                    <a:lnTo>
                      <a:pt x="701" y="696"/>
                    </a:lnTo>
                    <a:lnTo>
                      <a:pt x="699" y="691"/>
                    </a:lnTo>
                    <a:lnTo>
                      <a:pt x="693" y="667"/>
                    </a:lnTo>
                    <a:lnTo>
                      <a:pt x="688" y="655"/>
                    </a:lnTo>
                    <a:lnTo>
                      <a:pt x="686" y="648"/>
                    </a:lnTo>
                    <a:lnTo>
                      <a:pt x="691" y="640"/>
                    </a:lnTo>
                    <a:lnTo>
                      <a:pt x="679" y="638"/>
                    </a:lnTo>
                    <a:lnTo>
                      <a:pt x="669" y="643"/>
                    </a:lnTo>
                    <a:lnTo>
                      <a:pt x="664" y="640"/>
                    </a:lnTo>
                    <a:lnTo>
                      <a:pt x="649" y="640"/>
                    </a:lnTo>
                    <a:lnTo>
                      <a:pt x="930" y="177"/>
                    </a:lnTo>
                    <a:lnTo>
                      <a:pt x="929" y="175"/>
                    </a:lnTo>
                    <a:lnTo>
                      <a:pt x="924" y="173"/>
                    </a:lnTo>
                    <a:lnTo>
                      <a:pt x="920" y="175"/>
                    </a:lnTo>
                    <a:lnTo>
                      <a:pt x="917" y="172"/>
                    </a:lnTo>
                    <a:lnTo>
                      <a:pt x="915" y="163"/>
                    </a:lnTo>
                    <a:lnTo>
                      <a:pt x="914" y="158"/>
                    </a:lnTo>
                    <a:lnTo>
                      <a:pt x="910" y="157"/>
                    </a:lnTo>
                    <a:lnTo>
                      <a:pt x="909" y="152"/>
                    </a:lnTo>
                    <a:lnTo>
                      <a:pt x="905" y="147"/>
                    </a:lnTo>
                    <a:lnTo>
                      <a:pt x="904" y="145"/>
                    </a:lnTo>
                    <a:lnTo>
                      <a:pt x="895" y="145"/>
                    </a:lnTo>
                    <a:lnTo>
                      <a:pt x="894" y="145"/>
                    </a:lnTo>
                    <a:lnTo>
                      <a:pt x="887" y="145"/>
                    </a:lnTo>
                    <a:lnTo>
                      <a:pt x="880" y="147"/>
                    </a:lnTo>
                    <a:lnTo>
                      <a:pt x="877" y="145"/>
                    </a:lnTo>
                    <a:lnTo>
                      <a:pt x="875" y="145"/>
                    </a:lnTo>
                    <a:lnTo>
                      <a:pt x="874" y="143"/>
                    </a:lnTo>
                    <a:lnTo>
                      <a:pt x="872" y="145"/>
                    </a:lnTo>
                    <a:lnTo>
                      <a:pt x="869" y="145"/>
                    </a:lnTo>
                    <a:lnTo>
                      <a:pt x="869" y="143"/>
                    </a:lnTo>
                    <a:lnTo>
                      <a:pt x="870" y="143"/>
                    </a:lnTo>
                    <a:lnTo>
                      <a:pt x="872" y="142"/>
                    </a:lnTo>
                    <a:lnTo>
                      <a:pt x="867" y="138"/>
                    </a:lnTo>
                    <a:lnTo>
                      <a:pt x="864" y="140"/>
                    </a:lnTo>
                    <a:lnTo>
                      <a:pt x="862" y="138"/>
                    </a:lnTo>
                    <a:lnTo>
                      <a:pt x="862" y="137"/>
                    </a:lnTo>
                    <a:lnTo>
                      <a:pt x="864" y="135"/>
                    </a:lnTo>
                    <a:lnTo>
                      <a:pt x="862" y="133"/>
                    </a:lnTo>
                    <a:lnTo>
                      <a:pt x="859" y="135"/>
                    </a:lnTo>
                    <a:lnTo>
                      <a:pt x="855" y="133"/>
                    </a:lnTo>
                    <a:lnTo>
                      <a:pt x="855" y="132"/>
                    </a:lnTo>
                    <a:lnTo>
                      <a:pt x="852" y="128"/>
                    </a:lnTo>
                    <a:lnTo>
                      <a:pt x="845" y="123"/>
                    </a:lnTo>
                    <a:lnTo>
                      <a:pt x="844" y="123"/>
                    </a:lnTo>
                    <a:lnTo>
                      <a:pt x="842" y="123"/>
                    </a:lnTo>
                    <a:lnTo>
                      <a:pt x="841" y="123"/>
                    </a:lnTo>
                    <a:lnTo>
                      <a:pt x="837" y="125"/>
                    </a:lnTo>
                    <a:lnTo>
                      <a:pt x="839" y="123"/>
                    </a:lnTo>
                    <a:lnTo>
                      <a:pt x="837" y="122"/>
                    </a:lnTo>
                    <a:lnTo>
                      <a:pt x="834" y="120"/>
                    </a:lnTo>
                    <a:lnTo>
                      <a:pt x="831" y="123"/>
                    </a:lnTo>
                    <a:lnTo>
                      <a:pt x="829" y="122"/>
                    </a:lnTo>
                    <a:lnTo>
                      <a:pt x="829" y="120"/>
                    </a:lnTo>
                    <a:lnTo>
                      <a:pt x="831" y="118"/>
                    </a:lnTo>
                    <a:lnTo>
                      <a:pt x="829" y="117"/>
                    </a:lnTo>
                    <a:lnTo>
                      <a:pt x="826" y="115"/>
                    </a:lnTo>
                    <a:lnTo>
                      <a:pt x="822" y="115"/>
                    </a:lnTo>
                    <a:lnTo>
                      <a:pt x="824" y="113"/>
                    </a:lnTo>
                    <a:lnTo>
                      <a:pt x="822" y="112"/>
                    </a:lnTo>
                    <a:lnTo>
                      <a:pt x="819" y="110"/>
                    </a:lnTo>
                    <a:lnTo>
                      <a:pt x="816" y="107"/>
                    </a:lnTo>
                    <a:lnTo>
                      <a:pt x="816" y="105"/>
                    </a:lnTo>
                    <a:lnTo>
                      <a:pt x="816" y="103"/>
                    </a:lnTo>
                    <a:lnTo>
                      <a:pt x="812" y="102"/>
                    </a:lnTo>
                    <a:lnTo>
                      <a:pt x="809" y="103"/>
                    </a:lnTo>
                    <a:lnTo>
                      <a:pt x="801" y="112"/>
                    </a:lnTo>
                    <a:lnTo>
                      <a:pt x="791" y="117"/>
                    </a:lnTo>
                    <a:lnTo>
                      <a:pt x="799" y="112"/>
                    </a:lnTo>
                    <a:lnTo>
                      <a:pt x="804" y="103"/>
                    </a:lnTo>
                    <a:lnTo>
                      <a:pt x="811" y="98"/>
                    </a:lnTo>
                    <a:lnTo>
                      <a:pt x="811" y="93"/>
                    </a:lnTo>
                    <a:lnTo>
                      <a:pt x="807" y="92"/>
                    </a:lnTo>
                    <a:lnTo>
                      <a:pt x="802" y="87"/>
                    </a:lnTo>
                    <a:lnTo>
                      <a:pt x="796" y="87"/>
                    </a:lnTo>
                    <a:lnTo>
                      <a:pt x="789" y="90"/>
                    </a:lnTo>
                    <a:lnTo>
                      <a:pt x="786" y="90"/>
                    </a:lnTo>
                    <a:lnTo>
                      <a:pt x="784" y="90"/>
                    </a:lnTo>
                    <a:lnTo>
                      <a:pt x="777" y="92"/>
                    </a:lnTo>
                    <a:lnTo>
                      <a:pt x="771" y="98"/>
                    </a:lnTo>
                    <a:lnTo>
                      <a:pt x="764" y="102"/>
                    </a:lnTo>
                    <a:lnTo>
                      <a:pt x="769" y="97"/>
                    </a:lnTo>
                    <a:lnTo>
                      <a:pt x="769" y="92"/>
                    </a:lnTo>
                    <a:lnTo>
                      <a:pt x="769" y="87"/>
                    </a:lnTo>
                    <a:lnTo>
                      <a:pt x="769" y="84"/>
                    </a:lnTo>
                    <a:lnTo>
                      <a:pt x="762" y="79"/>
                    </a:lnTo>
                    <a:lnTo>
                      <a:pt x="762" y="77"/>
                    </a:lnTo>
                    <a:lnTo>
                      <a:pt x="766" y="75"/>
                    </a:lnTo>
                    <a:lnTo>
                      <a:pt x="771" y="75"/>
                    </a:lnTo>
                    <a:lnTo>
                      <a:pt x="769" y="74"/>
                    </a:lnTo>
                    <a:lnTo>
                      <a:pt x="757" y="67"/>
                    </a:lnTo>
                    <a:lnTo>
                      <a:pt x="757" y="65"/>
                    </a:lnTo>
                    <a:lnTo>
                      <a:pt x="759" y="62"/>
                    </a:lnTo>
                    <a:lnTo>
                      <a:pt x="766" y="59"/>
                    </a:lnTo>
                    <a:lnTo>
                      <a:pt x="769" y="55"/>
                    </a:lnTo>
                    <a:lnTo>
                      <a:pt x="767" y="52"/>
                    </a:lnTo>
                    <a:lnTo>
                      <a:pt x="764" y="49"/>
                    </a:lnTo>
                    <a:lnTo>
                      <a:pt x="762" y="49"/>
                    </a:lnTo>
                    <a:lnTo>
                      <a:pt x="759" y="49"/>
                    </a:lnTo>
                    <a:lnTo>
                      <a:pt x="757" y="45"/>
                    </a:lnTo>
                    <a:lnTo>
                      <a:pt x="754" y="44"/>
                    </a:lnTo>
                    <a:lnTo>
                      <a:pt x="749" y="45"/>
                    </a:lnTo>
                    <a:lnTo>
                      <a:pt x="744" y="42"/>
                    </a:lnTo>
                    <a:lnTo>
                      <a:pt x="741" y="42"/>
                    </a:lnTo>
                    <a:lnTo>
                      <a:pt x="738" y="44"/>
                    </a:lnTo>
                    <a:lnTo>
                      <a:pt x="733" y="44"/>
                    </a:lnTo>
                    <a:lnTo>
                      <a:pt x="729" y="47"/>
                    </a:lnTo>
                    <a:lnTo>
                      <a:pt x="729" y="49"/>
                    </a:lnTo>
                    <a:lnTo>
                      <a:pt x="726" y="45"/>
                    </a:lnTo>
                    <a:lnTo>
                      <a:pt x="728" y="42"/>
                    </a:lnTo>
                    <a:lnTo>
                      <a:pt x="731" y="40"/>
                    </a:lnTo>
                    <a:lnTo>
                      <a:pt x="729" y="37"/>
                    </a:lnTo>
                    <a:lnTo>
                      <a:pt x="731" y="34"/>
                    </a:lnTo>
                    <a:lnTo>
                      <a:pt x="734" y="32"/>
                    </a:lnTo>
                    <a:lnTo>
                      <a:pt x="734" y="29"/>
                    </a:lnTo>
                    <a:lnTo>
                      <a:pt x="736" y="24"/>
                    </a:lnTo>
                    <a:lnTo>
                      <a:pt x="734" y="22"/>
                    </a:lnTo>
                    <a:lnTo>
                      <a:pt x="733" y="22"/>
                    </a:lnTo>
                    <a:lnTo>
                      <a:pt x="728" y="27"/>
                    </a:lnTo>
                    <a:lnTo>
                      <a:pt x="726" y="30"/>
                    </a:lnTo>
                    <a:lnTo>
                      <a:pt x="724" y="30"/>
                    </a:lnTo>
                    <a:lnTo>
                      <a:pt x="721" y="29"/>
                    </a:lnTo>
                    <a:lnTo>
                      <a:pt x="716" y="30"/>
                    </a:lnTo>
                    <a:lnTo>
                      <a:pt x="716" y="32"/>
                    </a:lnTo>
                    <a:lnTo>
                      <a:pt x="716" y="37"/>
                    </a:lnTo>
                    <a:lnTo>
                      <a:pt x="714" y="40"/>
                    </a:lnTo>
                    <a:lnTo>
                      <a:pt x="711" y="40"/>
                    </a:lnTo>
                    <a:lnTo>
                      <a:pt x="709" y="39"/>
                    </a:lnTo>
                    <a:lnTo>
                      <a:pt x="708" y="44"/>
                    </a:lnTo>
                    <a:lnTo>
                      <a:pt x="708" y="49"/>
                    </a:lnTo>
                    <a:lnTo>
                      <a:pt x="706" y="44"/>
                    </a:lnTo>
                    <a:lnTo>
                      <a:pt x="706" y="39"/>
                    </a:lnTo>
                    <a:lnTo>
                      <a:pt x="708" y="35"/>
                    </a:lnTo>
                    <a:lnTo>
                      <a:pt x="706" y="35"/>
                    </a:lnTo>
                    <a:lnTo>
                      <a:pt x="703" y="37"/>
                    </a:lnTo>
                    <a:lnTo>
                      <a:pt x="701" y="40"/>
                    </a:lnTo>
                    <a:lnTo>
                      <a:pt x="698" y="42"/>
                    </a:lnTo>
                    <a:lnTo>
                      <a:pt x="699" y="35"/>
                    </a:lnTo>
                    <a:lnTo>
                      <a:pt x="698" y="30"/>
                    </a:lnTo>
                    <a:lnTo>
                      <a:pt x="693" y="32"/>
                    </a:lnTo>
                    <a:lnTo>
                      <a:pt x="694" y="29"/>
                    </a:lnTo>
                    <a:lnTo>
                      <a:pt x="699" y="25"/>
                    </a:lnTo>
                    <a:lnTo>
                      <a:pt x="704" y="24"/>
                    </a:lnTo>
                    <a:lnTo>
                      <a:pt x="709" y="27"/>
                    </a:lnTo>
                    <a:lnTo>
                      <a:pt x="716" y="25"/>
                    </a:lnTo>
                    <a:lnTo>
                      <a:pt x="721" y="24"/>
                    </a:lnTo>
                    <a:lnTo>
                      <a:pt x="726" y="19"/>
                    </a:lnTo>
                    <a:lnTo>
                      <a:pt x="726" y="17"/>
                    </a:lnTo>
                    <a:lnTo>
                      <a:pt x="728" y="15"/>
                    </a:lnTo>
                    <a:lnTo>
                      <a:pt x="726" y="14"/>
                    </a:lnTo>
                    <a:lnTo>
                      <a:pt x="721" y="10"/>
                    </a:lnTo>
                    <a:lnTo>
                      <a:pt x="719" y="12"/>
                    </a:lnTo>
                    <a:lnTo>
                      <a:pt x="718" y="7"/>
                    </a:lnTo>
                    <a:lnTo>
                      <a:pt x="716" y="5"/>
                    </a:lnTo>
                    <a:lnTo>
                      <a:pt x="714" y="5"/>
                    </a:lnTo>
                    <a:lnTo>
                      <a:pt x="716" y="4"/>
                    </a:lnTo>
                    <a:lnTo>
                      <a:pt x="718" y="2"/>
                    </a:lnTo>
                    <a:lnTo>
                      <a:pt x="719" y="0"/>
                    </a:lnTo>
                    <a:lnTo>
                      <a:pt x="716" y="0"/>
                    </a:lnTo>
                    <a:lnTo>
                      <a:pt x="708" y="5"/>
                    </a:lnTo>
                    <a:lnTo>
                      <a:pt x="706" y="7"/>
                    </a:lnTo>
                    <a:lnTo>
                      <a:pt x="699" y="7"/>
                    </a:lnTo>
                    <a:lnTo>
                      <a:pt x="694" y="10"/>
                    </a:lnTo>
                    <a:lnTo>
                      <a:pt x="684" y="17"/>
                    </a:lnTo>
                    <a:lnTo>
                      <a:pt x="678" y="19"/>
                    </a:lnTo>
                    <a:lnTo>
                      <a:pt x="666" y="19"/>
                    </a:lnTo>
                    <a:lnTo>
                      <a:pt x="659" y="15"/>
                    </a:lnTo>
                    <a:lnTo>
                      <a:pt x="658" y="14"/>
                    </a:lnTo>
                    <a:lnTo>
                      <a:pt x="658" y="15"/>
                    </a:lnTo>
                    <a:lnTo>
                      <a:pt x="653" y="15"/>
                    </a:lnTo>
                    <a:lnTo>
                      <a:pt x="648" y="12"/>
                    </a:lnTo>
                    <a:lnTo>
                      <a:pt x="645" y="14"/>
                    </a:lnTo>
                    <a:lnTo>
                      <a:pt x="643" y="17"/>
                    </a:lnTo>
                    <a:lnTo>
                      <a:pt x="641" y="17"/>
                    </a:lnTo>
                    <a:lnTo>
                      <a:pt x="640" y="14"/>
                    </a:lnTo>
                    <a:lnTo>
                      <a:pt x="641" y="12"/>
                    </a:lnTo>
                    <a:lnTo>
                      <a:pt x="645" y="10"/>
                    </a:lnTo>
                    <a:lnTo>
                      <a:pt x="643" y="9"/>
                    </a:lnTo>
                    <a:lnTo>
                      <a:pt x="636" y="10"/>
                    </a:lnTo>
                    <a:lnTo>
                      <a:pt x="628" y="14"/>
                    </a:lnTo>
                    <a:lnTo>
                      <a:pt x="621" y="17"/>
                    </a:lnTo>
                    <a:lnTo>
                      <a:pt x="618" y="22"/>
                    </a:lnTo>
                    <a:lnTo>
                      <a:pt x="620" y="25"/>
                    </a:lnTo>
                    <a:lnTo>
                      <a:pt x="626" y="27"/>
                    </a:lnTo>
                    <a:lnTo>
                      <a:pt x="623" y="29"/>
                    </a:lnTo>
                    <a:lnTo>
                      <a:pt x="616" y="29"/>
                    </a:lnTo>
                    <a:lnTo>
                      <a:pt x="610" y="34"/>
                    </a:lnTo>
                    <a:lnTo>
                      <a:pt x="605" y="44"/>
                    </a:lnTo>
                    <a:lnTo>
                      <a:pt x="603" y="52"/>
                    </a:lnTo>
                    <a:lnTo>
                      <a:pt x="600" y="52"/>
                    </a:lnTo>
                    <a:lnTo>
                      <a:pt x="600" y="50"/>
                    </a:lnTo>
                    <a:lnTo>
                      <a:pt x="601" y="42"/>
                    </a:lnTo>
                    <a:lnTo>
                      <a:pt x="608" y="32"/>
                    </a:lnTo>
                    <a:lnTo>
                      <a:pt x="608" y="30"/>
                    </a:lnTo>
                    <a:lnTo>
                      <a:pt x="606" y="30"/>
                    </a:lnTo>
                    <a:lnTo>
                      <a:pt x="593" y="34"/>
                    </a:lnTo>
                    <a:lnTo>
                      <a:pt x="588" y="34"/>
                    </a:lnTo>
                    <a:lnTo>
                      <a:pt x="585" y="34"/>
                    </a:lnTo>
                    <a:lnTo>
                      <a:pt x="581" y="29"/>
                    </a:lnTo>
                    <a:lnTo>
                      <a:pt x="576" y="27"/>
                    </a:lnTo>
                    <a:lnTo>
                      <a:pt x="573" y="27"/>
                    </a:lnTo>
                    <a:lnTo>
                      <a:pt x="573" y="29"/>
                    </a:lnTo>
                    <a:lnTo>
                      <a:pt x="580" y="32"/>
                    </a:lnTo>
                    <a:lnTo>
                      <a:pt x="583" y="35"/>
                    </a:lnTo>
                    <a:lnTo>
                      <a:pt x="581" y="35"/>
                    </a:lnTo>
                    <a:lnTo>
                      <a:pt x="573" y="34"/>
                    </a:lnTo>
                    <a:lnTo>
                      <a:pt x="565" y="34"/>
                    </a:lnTo>
                    <a:lnTo>
                      <a:pt x="555" y="37"/>
                    </a:lnTo>
                    <a:lnTo>
                      <a:pt x="543" y="47"/>
                    </a:lnTo>
                    <a:lnTo>
                      <a:pt x="530" y="54"/>
                    </a:lnTo>
                    <a:lnTo>
                      <a:pt x="520" y="60"/>
                    </a:lnTo>
                    <a:lnTo>
                      <a:pt x="510" y="69"/>
                    </a:lnTo>
                    <a:lnTo>
                      <a:pt x="497" y="79"/>
                    </a:lnTo>
                    <a:lnTo>
                      <a:pt x="488" y="80"/>
                    </a:lnTo>
                    <a:lnTo>
                      <a:pt x="485" y="82"/>
                    </a:lnTo>
                    <a:lnTo>
                      <a:pt x="478" y="85"/>
                    </a:lnTo>
                    <a:lnTo>
                      <a:pt x="473" y="85"/>
                    </a:lnTo>
                    <a:lnTo>
                      <a:pt x="465" y="90"/>
                    </a:lnTo>
                    <a:lnTo>
                      <a:pt x="457" y="90"/>
                    </a:lnTo>
                    <a:lnTo>
                      <a:pt x="453" y="87"/>
                    </a:lnTo>
                    <a:lnTo>
                      <a:pt x="447" y="87"/>
                    </a:lnTo>
                    <a:lnTo>
                      <a:pt x="440" y="84"/>
                    </a:lnTo>
                    <a:lnTo>
                      <a:pt x="435" y="82"/>
                    </a:lnTo>
                    <a:lnTo>
                      <a:pt x="427" y="79"/>
                    </a:lnTo>
                    <a:lnTo>
                      <a:pt x="425" y="79"/>
                    </a:lnTo>
                    <a:lnTo>
                      <a:pt x="419" y="84"/>
                    </a:lnTo>
                    <a:lnTo>
                      <a:pt x="410" y="92"/>
                    </a:lnTo>
                    <a:lnTo>
                      <a:pt x="409" y="97"/>
                    </a:lnTo>
                    <a:lnTo>
                      <a:pt x="404" y="100"/>
                    </a:lnTo>
                    <a:lnTo>
                      <a:pt x="400" y="107"/>
                    </a:lnTo>
                    <a:lnTo>
                      <a:pt x="397" y="105"/>
                    </a:lnTo>
                    <a:lnTo>
                      <a:pt x="394" y="103"/>
                    </a:lnTo>
                    <a:lnTo>
                      <a:pt x="392" y="105"/>
                    </a:lnTo>
                    <a:lnTo>
                      <a:pt x="395" y="115"/>
                    </a:lnTo>
                    <a:lnTo>
                      <a:pt x="402" y="133"/>
                    </a:lnTo>
                    <a:lnTo>
                      <a:pt x="407" y="148"/>
                    </a:lnTo>
                    <a:lnTo>
                      <a:pt x="410" y="162"/>
                    </a:lnTo>
                    <a:lnTo>
                      <a:pt x="409" y="175"/>
                    </a:lnTo>
                    <a:lnTo>
                      <a:pt x="404" y="183"/>
                    </a:lnTo>
                    <a:lnTo>
                      <a:pt x="399" y="188"/>
                    </a:lnTo>
                    <a:lnTo>
                      <a:pt x="399" y="191"/>
                    </a:lnTo>
                    <a:lnTo>
                      <a:pt x="409" y="201"/>
                    </a:lnTo>
                    <a:lnTo>
                      <a:pt x="414" y="203"/>
                    </a:lnTo>
                    <a:lnTo>
                      <a:pt x="414" y="198"/>
                    </a:lnTo>
                    <a:lnTo>
                      <a:pt x="415" y="200"/>
                    </a:lnTo>
                    <a:lnTo>
                      <a:pt x="419" y="198"/>
                    </a:lnTo>
                    <a:lnTo>
                      <a:pt x="424" y="198"/>
                    </a:lnTo>
                    <a:lnTo>
                      <a:pt x="419" y="201"/>
                    </a:lnTo>
                    <a:lnTo>
                      <a:pt x="419" y="203"/>
                    </a:lnTo>
                    <a:lnTo>
                      <a:pt x="430" y="213"/>
                    </a:lnTo>
                    <a:lnTo>
                      <a:pt x="429" y="215"/>
                    </a:lnTo>
                    <a:lnTo>
                      <a:pt x="424" y="213"/>
                    </a:lnTo>
                    <a:lnTo>
                      <a:pt x="422" y="216"/>
                    </a:lnTo>
                    <a:lnTo>
                      <a:pt x="420" y="228"/>
                    </a:lnTo>
                    <a:lnTo>
                      <a:pt x="422" y="233"/>
                    </a:lnTo>
                    <a:lnTo>
                      <a:pt x="424" y="235"/>
                    </a:lnTo>
                    <a:lnTo>
                      <a:pt x="427" y="231"/>
                    </a:lnTo>
                    <a:lnTo>
                      <a:pt x="434" y="231"/>
                    </a:lnTo>
                    <a:lnTo>
                      <a:pt x="437" y="233"/>
                    </a:lnTo>
                    <a:lnTo>
                      <a:pt x="439" y="235"/>
                    </a:lnTo>
                    <a:lnTo>
                      <a:pt x="445" y="233"/>
                    </a:lnTo>
                    <a:lnTo>
                      <a:pt x="452" y="235"/>
                    </a:lnTo>
                    <a:lnTo>
                      <a:pt x="458" y="238"/>
                    </a:lnTo>
                    <a:lnTo>
                      <a:pt x="452" y="241"/>
                    </a:lnTo>
                    <a:lnTo>
                      <a:pt x="453" y="246"/>
                    </a:lnTo>
                    <a:lnTo>
                      <a:pt x="452" y="251"/>
                    </a:lnTo>
                    <a:lnTo>
                      <a:pt x="444" y="251"/>
                    </a:lnTo>
                    <a:lnTo>
                      <a:pt x="445" y="248"/>
                    </a:lnTo>
                    <a:lnTo>
                      <a:pt x="440" y="246"/>
                    </a:lnTo>
                    <a:lnTo>
                      <a:pt x="437" y="248"/>
                    </a:lnTo>
                    <a:lnTo>
                      <a:pt x="430" y="246"/>
                    </a:lnTo>
                    <a:lnTo>
                      <a:pt x="429" y="245"/>
                    </a:lnTo>
                    <a:lnTo>
                      <a:pt x="425" y="238"/>
                    </a:lnTo>
                    <a:lnTo>
                      <a:pt x="422" y="236"/>
                    </a:lnTo>
                    <a:lnTo>
                      <a:pt x="419" y="238"/>
                    </a:lnTo>
                    <a:lnTo>
                      <a:pt x="414" y="233"/>
                    </a:lnTo>
                    <a:lnTo>
                      <a:pt x="414" y="226"/>
                    </a:lnTo>
                    <a:lnTo>
                      <a:pt x="420" y="213"/>
                    </a:lnTo>
                    <a:lnTo>
                      <a:pt x="419" y="210"/>
                    </a:lnTo>
                    <a:lnTo>
                      <a:pt x="417" y="210"/>
                    </a:lnTo>
                    <a:lnTo>
                      <a:pt x="412" y="213"/>
                    </a:lnTo>
                    <a:lnTo>
                      <a:pt x="412" y="226"/>
                    </a:lnTo>
                    <a:lnTo>
                      <a:pt x="410" y="235"/>
                    </a:lnTo>
                    <a:lnTo>
                      <a:pt x="405" y="240"/>
                    </a:lnTo>
                    <a:lnTo>
                      <a:pt x="405" y="243"/>
                    </a:lnTo>
                    <a:lnTo>
                      <a:pt x="409" y="238"/>
                    </a:lnTo>
                    <a:lnTo>
                      <a:pt x="412" y="238"/>
                    </a:lnTo>
                    <a:lnTo>
                      <a:pt x="414" y="240"/>
                    </a:lnTo>
                    <a:lnTo>
                      <a:pt x="420" y="240"/>
                    </a:lnTo>
                    <a:lnTo>
                      <a:pt x="422" y="245"/>
                    </a:lnTo>
                    <a:lnTo>
                      <a:pt x="422" y="253"/>
                    </a:lnTo>
                    <a:lnTo>
                      <a:pt x="417" y="258"/>
                    </a:lnTo>
                    <a:lnTo>
                      <a:pt x="410" y="260"/>
                    </a:lnTo>
                    <a:lnTo>
                      <a:pt x="417" y="253"/>
                    </a:lnTo>
                    <a:lnTo>
                      <a:pt x="417" y="250"/>
                    </a:lnTo>
                    <a:lnTo>
                      <a:pt x="414" y="250"/>
                    </a:lnTo>
                    <a:lnTo>
                      <a:pt x="412" y="248"/>
                    </a:lnTo>
                    <a:lnTo>
                      <a:pt x="409" y="250"/>
                    </a:lnTo>
                    <a:lnTo>
                      <a:pt x="400" y="255"/>
                    </a:lnTo>
                    <a:lnTo>
                      <a:pt x="400" y="258"/>
                    </a:lnTo>
                    <a:lnTo>
                      <a:pt x="397" y="260"/>
                    </a:lnTo>
                    <a:lnTo>
                      <a:pt x="392" y="261"/>
                    </a:lnTo>
                    <a:lnTo>
                      <a:pt x="390" y="258"/>
                    </a:lnTo>
                    <a:lnTo>
                      <a:pt x="389" y="256"/>
                    </a:lnTo>
                    <a:lnTo>
                      <a:pt x="382" y="258"/>
                    </a:lnTo>
                    <a:lnTo>
                      <a:pt x="379" y="256"/>
                    </a:lnTo>
                    <a:lnTo>
                      <a:pt x="379" y="251"/>
                    </a:lnTo>
                    <a:lnTo>
                      <a:pt x="375" y="251"/>
                    </a:lnTo>
                    <a:lnTo>
                      <a:pt x="372" y="251"/>
                    </a:lnTo>
                    <a:lnTo>
                      <a:pt x="369" y="251"/>
                    </a:lnTo>
                    <a:lnTo>
                      <a:pt x="369" y="248"/>
                    </a:lnTo>
                    <a:lnTo>
                      <a:pt x="365" y="246"/>
                    </a:lnTo>
                    <a:lnTo>
                      <a:pt x="362" y="248"/>
                    </a:lnTo>
                    <a:lnTo>
                      <a:pt x="359" y="248"/>
                    </a:lnTo>
                    <a:lnTo>
                      <a:pt x="359" y="243"/>
                    </a:lnTo>
                    <a:lnTo>
                      <a:pt x="357" y="240"/>
                    </a:lnTo>
                    <a:lnTo>
                      <a:pt x="357" y="236"/>
                    </a:lnTo>
                    <a:lnTo>
                      <a:pt x="362" y="235"/>
                    </a:lnTo>
                    <a:lnTo>
                      <a:pt x="367" y="228"/>
                    </a:lnTo>
                    <a:lnTo>
                      <a:pt x="369" y="228"/>
                    </a:lnTo>
                    <a:lnTo>
                      <a:pt x="372" y="225"/>
                    </a:lnTo>
                    <a:lnTo>
                      <a:pt x="372" y="221"/>
                    </a:lnTo>
                    <a:lnTo>
                      <a:pt x="365" y="216"/>
                    </a:lnTo>
                    <a:lnTo>
                      <a:pt x="362" y="215"/>
                    </a:lnTo>
                    <a:lnTo>
                      <a:pt x="357" y="215"/>
                    </a:lnTo>
                    <a:lnTo>
                      <a:pt x="350" y="218"/>
                    </a:lnTo>
                    <a:lnTo>
                      <a:pt x="346" y="218"/>
                    </a:lnTo>
                    <a:lnTo>
                      <a:pt x="341" y="216"/>
                    </a:lnTo>
                    <a:lnTo>
                      <a:pt x="337" y="216"/>
                    </a:lnTo>
                    <a:lnTo>
                      <a:pt x="322" y="221"/>
                    </a:lnTo>
                    <a:lnTo>
                      <a:pt x="322" y="223"/>
                    </a:lnTo>
                    <a:lnTo>
                      <a:pt x="324" y="226"/>
                    </a:lnTo>
                    <a:lnTo>
                      <a:pt x="329" y="230"/>
                    </a:lnTo>
                    <a:lnTo>
                      <a:pt x="329" y="231"/>
                    </a:lnTo>
                    <a:lnTo>
                      <a:pt x="324" y="231"/>
                    </a:lnTo>
                    <a:lnTo>
                      <a:pt x="321" y="231"/>
                    </a:lnTo>
                    <a:lnTo>
                      <a:pt x="319" y="228"/>
                    </a:lnTo>
                    <a:lnTo>
                      <a:pt x="314" y="228"/>
                    </a:lnTo>
                    <a:lnTo>
                      <a:pt x="306" y="226"/>
                    </a:lnTo>
                    <a:lnTo>
                      <a:pt x="296" y="228"/>
                    </a:lnTo>
                    <a:lnTo>
                      <a:pt x="292" y="230"/>
                    </a:lnTo>
                    <a:lnTo>
                      <a:pt x="292" y="231"/>
                    </a:lnTo>
                    <a:lnTo>
                      <a:pt x="287" y="231"/>
                    </a:lnTo>
                    <a:lnTo>
                      <a:pt x="287" y="231"/>
                    </a:lnTo>
                    <a:lnTo>
                      <a:pt x="282" y="231"/>
                    </a:lnTo>
                    <a:lnTo>
                      <a:pt x="276" y="235"/>
                    </a:lnTo>
                    <a:lnTo>
                      <a:pt x="276" y="236"/>
                    </a:lnTo>
                    <a:lnTo>
                      <a:pt x="272" y="238"/>
                    </a:lnTo>
                    <a:lnTo>
                      <a:pt x="266" y="241"/>
                    </a:lnTo>
                    <a:lnTo>
                      <a:pt x="261" y="245"/>
                    </a:lnTo>
                    <a:lnTo>
                      <a:pt x="257" y="245"/>
                    </a:lnTo>
                    <a:lnTo>
                      <a:pt x="259" y="243"/>
                    </a:lnTo>
                    <a:lnTo>
                      <a:pt x="259" y="240"/>
                    </a:lnTo>
                    <a:lnTo>
                      <a:pt x="256" y="241"/>
                    </a:lnTo>
                    <a:lnTo>
                      <a:pt x="252" y="246"/>
                    </a:lnTo>
                    <a:lnTo>
                      <a:pt x="251" y="248"/>
                    </a:lnTo>
                    <a:lnTo>
                      <a:pt x="257" y="256"/>
                    </a:lnTo>
                    <a:lnTo>
                      <a:pt x="264" y="265"/>
                    </a:lnTo>
                    <a:lnTo>
                      <a:pt x="271" y="266"/>
                    </a:lnTo>
                    <a:lnTo>
                      <a:pt x="276" y="273"/>
                    </a:lnTo>
                    <a:lnTo>
                      <a:pt x="282" y="275"/>
                    </a:lnTo>
                    <a:lnTo>
                      <a:pt x="284" y="280"/>
                    </a:lnTo>
                    <a:lnTo>
                      <a:pt x="289" y="281"/>
                    </a:lnTo>
                    <a:lnTo>
                      <a:pt x="294" y="285"/>
                    </a:lnTo>
                    <a:lnTo>
                      <a:pt x="292" y="286"/>
                    </a:lnTo>
                    <a:lnTo>
                      <a:pt x="284" y="286"/>
                    </a:lnTo>
                    <a:lnTo>
                      <a:pt x="284" y="281"/>
                    </a:lnTo>
                    <a:lnTo>
                      <a:pt x="277" y="278"/>
                    </a:lnTo>
                    <a:lnTo>
                      <a:pt x="274" y="275"/>
                    </a:lnTo>
                    <a:lnTo>
                      <a:pt x="272" y="276"/>
                    </a:lnTo>
                    <a:lnTo>
                      <a:pt x="267" y="281"/>
                    </a:lnTo>
                    <a:lnTo>
                      <a:pt x="264" y="281"/>
                    </a:lnTo>
                    <a:lnTo>
                      <a:pt x="261" y="276"/>
                    </a:lnTo>
                    <a:lnTo>
                      <a:pt x="264" y="273"/>
                    </a:lnTo>
                    <a:lnTo>
                      <a:pt x="264" y="271"/>
                    </a:lnTo>
                    <a:lnTo>
                      <a:pt x="261" y="271"/>
                    </a:lnTo>
                    <a:lnTo>
                      <a:pt x="257" y="276"/>
                    </a:lnTo>
                    <a:lnTo>
                      <a:pt x="257" y="285"/>
                    </a:lnTo>
                    <a:lnTo>
                      <a:pt x="259" y="286"/>
                    </a:lnTo>
                    <a:lnTo>
                      <a:pt x="259" y="289"/>
                    </a:lnTo>
                    <a:lnTo>
                      <a:pt x="254" y="293"/>
                    </a:lnTo>
                    <a:lnTo>
                      <a:pt x="251" y="299"/>
                    </a:lnTo>
                    <a:lnTo>
                      <a:pt x="249" y="304"/>
                    </a:lnTo>
                    <a:lnTo>
                      <a:pt x="251" y="311"/>
                    </a:lnTo>
                    <a:lnTo>
                      <a:pt x="259" y="319"/>
                    </a:lnTo>
                    <a:lnTo>
                      <a:pt x="267" y="323"/>
                    </a:lnTo>
                    <a:lnTo>
                      <a:pt x="272" y="328"/>
                    </a:lnTo>
                    <a:lnTo>
                      <a:pt x="276" y="328"/>
                    </a:lnTo>
                    <a:lnTo>
                      <a:pt x="281" y="324"/>
                    </a:lnTo>
                    <a:lnTo>
                      <a:pt x="287" y="321"/>
                    </a:lnTo>
                    <a:lnTo>
                      <a:pt x="294" y="324"/>
                    </a:lnTo>
                    <a:lnTo>
                      <a:pt x="304" y="326"/>
                    </a:lnTo>
                    <a:lnTo>
                      <a:pt x="309" y="328"/>
                    </a:lnTo>
                    <a:lnTo>
                      <a:pt x="311" y="333"/>
                    </a:lnTo>
                    <a:lnTo>
                      <a:pt x="312" y="334"/>
                    </a:lnTo>
                    <a:lnTo>
                      <a:pt x="316" y="333"/>
                    </a:lnTo>
                    <a:lnTo>
                      <a:pt x="314" y="326"/>
                    </a:lnTo>
                    <a:lnTo>
                      <a:pt x="316" y="324"/>
                    </a:lnTo>
                    <a:lnTo>
                      <a:pt x="321" y="326"/>
                    </a:lnTo>
                    <a:lnTo>
                      <a:pt x="321" y="329"/>
                    </a:lnTo>
                    <a:lnTo>
                      <a:pt x="316" y="334"/>
                    </a:lnTo>
                    <a:lnTo>
                      <a:pt x="316" y="338"/>
                    </a:lnTo>
                    <a:lnTo>
                      <a:pt x="319" y="338"/>
                    </a:lnTo>
                    <a:lnTo>
                      <a:pt x="324" y="333"/>
                    </a:lnTo>
                    <a:lnTo>
                      <a:pt x="327" y="331"/>
                    </a:lnTo>
                    <a:lnTo>
                      <a:pt x="334" y="329"/>
                    </a:lnTo>
                    <a:lnTo>
                      <a:pt x="344" y="324"/>
                    </a:lnTo>
                    <a:lnTo>
                      <a:pt x="350" y="323"/>
                    </a:lnTo>
                    <a:lnTo>
                      <a:pt x="354" y="319"/>
                    </a:lnTo>
                    <a:lnTo>
                      <a:pt x="357" y="319"/>
                    </a:lnTo>
                    <a:lnTo>
                      <a:pt x="357" y="321"/>
                    </a:lnTo>
                    <a:lnTo>
                      <a:pt x="360" y="323"/>
                    </a:lnTo>
                    <a:lnTo>
                      <a:pt x="369" y="318"/>
                    </a:lnTo>
                    <a:lnTo>
                      <a:pt x="374" y="318"/>
                    </a:lnTo>
                    <a:lnTo>
                      <a:pt x="377" y="316"/>
                    </a:lnTo>
                    <a:lnTo>
                      <a:pt x="375" y="319"/>
                    </a:lnTo>
                    <a:lnTo>
                      <a:pt x="369" y="323"/>
                    </a:lnTo>
                    <a:lnTo>
                      <a:pt x="369" y="324"/>
                    </a:lnTo>
                    <a:lnTo>
                      <a:pt x="372" y="326"/>
                    </a:lnTo>
                    <a:lnTo>
                      <a:pt x="367" y="333"/>
                    </a:lnTo>
                    <a:lnTo>
                      <a:pt x="360" y="334"/>
                    </a:lnTo>
                    <a:lnTo>
                      <a:pt x="359" y="331"/>
                    </a:lnTo>
                    <a:lnTo>
                      <a:pt x="355" y="331"/>
                    </a:lnTo>
                    <a:lnTo>
                      <a:pt x="349" y="336"/>
                    </a:lnTo>
                    <a:lnTo>
                      <a:pt x="349" y="338"/>
                    </a:lnTo>
                    <a:lnTo>
                      <a:pt x="355" y="338"/>
                    </a:lnTo>
                    <a:lnTo>
                      <a:pt x="357" y="341"/>
                    </a:lnTo>
                    <a:lnTo>
                      <a:pt x="357" y="346"/>
                    </a:lnTo>
                    <a:lnTo>
                      <a:pt x="349" y="354"/>
                    </a:lnTo>
                    <a:lnTo>
                      <a:pt x="349" y="359"/>
                    </a:lnTo>
                    <a:lnTo>
                      <a:pt x="346" y="363"/>
                    </a:lnTo>
                    <a:lnTo>
                      <a:pt x="346" y="366"/>
                    </a:lnTo>
                    <a:lnTo>
                      <a:pt x="346" y="368"/>
                    </a:lnTo>
                    <a:lnTo>
                      <a:pt x="347" y="371"/>
                    </a:lnTo>
                    <a:lnTo>
                      <a:pt x="346" y="374"/>
                    </a:lnTo>
                    <a:lnTo>
                      <a:pt x="341" y="381"/>
                    </a:lnTo>
                    <a:lnTo>
                      <a:pt x="337" y="383"/>
                    </a:lnTo>
                    <a:lnTo>
                      <a:pt x="332" y="383"/>
                    </a:lnTo>
                    <a:lnTo>
                      <a:pt x="329" y="384"/>
                    </a:lnTo>
                    <a:lnTo>
                      <a:pt x="324" y="387"/>
                    </a:lnTo>
                    <a:lnTo>
                      <a:pt x="321" y="389"/>
                    </a:lnTo>
                    <a:lnTo>
                      <a:pt x="316" y="389"/>
                    </a:lnTo>
                    <a:lnTo>
                      <a:pt x="307" y="384"/>
                    </a:lnTo>
                    <a:lnTo>
                      <a:pt x="306" y="386"/>
                    </a:lnTo>
                    <a:lnTo>
                      <a:pt x="304" y="384"/>
                    </a:lnTo>
                    <a:lnTo>
                      <a:pt x="301" y="379"/>
                    </a:lnTo>
                    <a:lnTo>
                      <a:pt x="299" y="381"/>
                    </a:lnTo>
                    <a:lnTo>
                      <a:pt x="294" y="386"/>
                    </a:lnTo>
                    <a:lnTo>
                      <a:pt x="289" y="389"/>
                    </a:lnTo>
                    <a:lnTo>
                      <a:pt x="284" y="394"/>
                    </a:lnTo>
                    <a:lnTo>
                      <a:pt x="276" y="397"/>
                    </a:lnTo>
                    <a:lnTo>
                      <a:pt x="272" y="399"/>
                    </a:lnTo>
                    <a:lnTo>
                      <a:pt x="267" y="399"/>
                    </a:lnTo>
                    <a:lnTo>
                      <a:pt x="264" y="397"/>
                    </a:lnTo>
                    <a:lnTo>
                      <a:pt x="256" y="397"/>
                    </a:lnTo>
                    <a:lnTo>
                      <a:pt x="249" y="402"/>
                    </a:lnTo>
                    <a:lnTo>
                      <a:pt x="244" y="402"/>
                    </a:lnTo>
                    <a:lnTo>
                      <a:pt x="241" y="404"/>
                    </a:lnTo>
                    <a:lnTo>
                      <a:pt x="241" y="411"/>
                    </a:lnTo>
                    <a:lnTo>
                      <a:pt x="238" y="417"/>
                    </a:lnTo>
                    <a:lnTo>
                      <a:pt x="234" y="421"/>
                    </a:lnTo>
                    <a:lnTo>
                      <a:pt x="234" y="417"/>
                    </a:lnTo>
                    <a:lnTo>
                      <a:pt x="228" y="412"/>
                    </a:lnTo>
                    <a:lnTo>
                      <a:pt x="221" y="412"/>
                    </a:lnTo>
                    <a:lnTo>
                      <a:pt x="218" y="414"/>
                    </a:lnTo>
                    <a:lnTo>
                      <a:pt x="219" y="417"/>
                    </a:lnTo>
                    <a:lnTo>
                      <a:pt x="223" y="419"/>
                    </a:lnTo>
                    <a:lnTo>
                      <a:pt x="219" y="422"/>
                    </a:lnTo>
                    <a:lnTo>
                      <a:pt x="218" y="422"/>
                    </a:lnTo>
                    <a:lnTo>
                      <a:pt x="216" y="419"/>
                    </a:lnTo>
                    <a:lnTo>
                      <a:pt x="211" y="414"/>
                    </a:lnTo>
                    <a:lnTo>
                      <a:pt x="209" y="414"/>
                    </a:lnTo>
                    <a:lnTo>
                      <a:pt x="203" y="421"/>
                    </a:lnTo>
                    <a:lnTo>
                      <a:pt x="199" y="426"/>
                    </a:lnTo>
                    <a:lnTo>
                      <a:pt x="198" y="427"/>
                    </a:lnTo>
                    <a:lnTo>
                      <a:pt x="194" y="427"/>
                    </a:lnTo>
                    <a:lnTo>
                      <a:pt x="183" y="436"/>
                    </a:lnTo>
                    <a:lnTo>
                      <a:pt x="181" y="442"/>
                    </a:lnTo>
                    <a:lnTo>
                      <a:pt x="179" y="444"/>
                    </a:lnTo>
                    <a:lnTo>
                      <a:pt x="174" y="446"/>
                    </a:lnTo>
                    <a:lnTo>
                      <a:pt x="169" y="444"/>
                    </a:lnTo>
                    <a:lnTo>
                      <a:pt x="168" y="446"/>
                    </a:lnTo>
                    <a:lnTo>
                      <a:pt x="173" y="451"/>
                    </a:lnTo>
                    <a:lnTo>
                      <a:pt x="173" y="452"/>
                    </a:lnTo>
                    <a:lnTo>
                      <a:pt x="169" y="454"/>
                    </a:lnTo>
                    <a:lnTo>
                      <a:pt x="166" y="449"/>
                    </a:lnTo>
                    <a:lnTo>
                      <a:pt x="164" y="451"/>
                    </a:lnTo>
                    <a:lnTo>
                      <a:pt x="163" y="454"/>
                    </a:lnTo>
                    <a:lnTo>
                      <a:pt x="156" y="461"/>
                    </a:lnTo>
                    <a:lnTo>
                      <a:pt x="156" y="462"/>
                    </a:lnTo>
                    <a:lnTo>
                      <a:pt x="161" y="469"/>
                    </a:lnTo>
                    <a:lnTo>
                      <a:pt x="161" y="474"/>
                    </a:lnTo>
                    <a:lnTo>
                      <a:pt x="161" y="477"/>
                    </a:lnTo>
                    <a:lnTo>
                      <a:pt x="158" y="482"/>
                    </a:lnTo>
                    <a:lnTo>
                      <a:pt x="159" y="485"/>
                    </a:lnTo>
                    <a:lnTo>
                      <a:pt x="163" y="484"/>
                    </a:lnTo>
                    <a:lnTo>
                      <a:pt x="166" y="481"/>
                    </a:lnTo>
                    <a:lnTo>
                      <a:pt x="166" y="484"/>
                    </a:lnTo>
                    <a:lnTo>
                      <a:pt x="168" y="489"/>
                    </a:lnTo>
                    <a:lnTo>
                      <a:pt x="164" y="490"/>
                    </a:lnTo>
                    <a:lnTo>
                      <a:pt x="163" y="492"/>
                    </a:lnTo>
                    <a:lnTo>
                      <a:pt x="164" y="494"/>
                    </a:lnTo>
                    <a:lnTo>
                      <a:pt x="168" y="494"/>
                    </a:lnTo>
                    <a:lnTo>
                      <a:pt x="169" y="492"/>
                    </a:lnTo>
                    <a:lnTo>
                      <a:pt x="173" y="492"/>
                    </a:lnTo>
                    <a:lnTo>
                      <a:pt x="174" y="494"/>
                    </a:lnTo>
                    <a:lnTo>
                      <a:pt x="174" y="495"/>
                    </a:lnTo>
                    <a:lnTo>
                      <a:pt x="179" y="497"/>
                    </a:lnTo>
                    <a:lnTo>
                      <a:pt x="184" y="499"/>
                    </a:lnTo>
                    <a:lnTo>
                      <a:pt x="189" y="499"/>
                    </a:lnTo>
                    <a:lnTo>
                      <a:pt x="193" y="495"/>
                    </a:lnTo>
                    <a:lnTo>
                      <a:pt x="194" y="487"/>
                    </a:lnTo>
                    <a:lnTo>
                      <a:pt x="198" y="484"/>
                    </a:lnTo>
                    <a:lnTo>
                      <a:pt x="206" y="484"/>
                    </a:lnTo>
                    <a:lnTo>
                      <a:pt x="211" y="482"/>
                    </a:lnTo>
                    <a:lnTo>
                      <a:pt x="206" y="487"/>
                    </a:lnTo>
                    <a:lnTo>
                      <a:pt x="203" y="487"/>
                    </a:lnTo>
                    <a:lnTo>
                      <a:pt x="194" y="494"/>
                    </a:lnTo>
                    <a:lnTo>
                      <a:pt x="193" y="499"/>
                    </a:lnTo>
                    <a:lnTo>
                      <a:pt x="191" y="500"/>
                    </a:lnTo>
                    <a:lnTo>
                      <a:pt x="194" y="505"/>
                    </a:lnTo>
                    <a:lnTo>
                      <a:pt x="196" y="509"/>
                    </a:lnTo>
                    <a:lnTo>
                      <a:pt x="189" y="510"/>
                    </a:lnTo>
                    <a:lnTo>
                      <a:pt x="186" y="509"/>
                    </a:lnTo>
                    <a:lnTo>
                      <a:pt x="186" y="505"/>
                    </a:lnTo>
                    <a:lnTo>
                      <a:pt x="184" y="504"/>
                    </a:lnTo>
                    <a:lnTo>
                      <a:pt x="181" y="504"/>
                    </a:lnTo>
                    <a:lnTo>
                      <a:pt x="178" y="500"/>
                    </a:lnTo>
                    <a:lnTo>
                      <a:pt x="171" y="499"/>
                    </a:lnTo>
                    <a:lnTo>
                      <a:pt x="169" y="495"/>
                    </a:lnTo>
                    <a:lnTo>
                      <a:pt x="164" y="499"/>
                    </a:lnTo>
                    <a:lnTo>
                      <a:pt x="161" y="499"/>
                    </a:lnTo>
                    <a:lnTo>
                      <a:pt x="159" y="504"/>
                    </a:lnTo>
                    <a:lnTo>
                      <a:pt x="156" y="505"/>
                    </a:lnTo>
                    <a:lnTo>
                      <a:pt x="151" y="504"/>
                    </a:lnTo>
                    <a:lnTo>
                      <a:pt x="151" y="507"/>
                    </a:lnTo>
                    <a:lnTo>
                      <a:pt x="153" y="510"/>
                    </a:lnTo>
                    <a:lnTo>
                      <a:pt x="154" y="510"/>
                    </a:lnTo>
                    <a:lnTo>
                      <a:pt x="153" y="514"/>
                    </a:lnTo>
                    <a:lnTo>
                      <a:pt x="151" y="520"/>
                    </a:lnTo>
                    <a:lnTo>
                      <a:pt x="153" y="524"/>
                    </a:lnTo>
                    <a:lnTo>
                      <a:pt x="156" y="524"/>
                    </a:lnTo>
                    <a:lnTo>
                      <a:pt x="156" y="532"/>
                    </a:lnTo>
                    <a:lnTo>
                      <a:pt x="158" y="534"/>
                    </a:lnTo>
                    <a:lnTo>
                      <a:pt x="158" y="537"/>
                    </a:lnTo>
                    <a:lnTo>
                      <a:pt x="161" y="540"/>
                    </a:lnTo>
                    <a:lnTo>
                      <a:pt x="161" y="542"/>
                    </a:lnTo>
                    <a:lnTo>
                      <a:pt x="156" y="544"/>
                    </a:lnTo>
                    <a:lnTo>
                      <a:pt x="154" y="545"/>
                    </a:lnTo>
                    <a:lnTo>
                      <a:pt x="171" y="552"/>
                    </a:lnTo>
                    <a:lnTo>
                      <a:pt x="178" y="552"/>
                    </a:lnTo>
                    <a:lnTo>
                      <a:pt x="184" y="550"/>
                    </a:lnTo>
                    <a:lnTo>
                      <a:pt x="188" y="549"/>
                    </a:lnTo>
                    <a:lnTo>
                      <a:pt x="191" y="550"/>
                    </a:lnTo>
                    <a:lnTo>
                      <a:pt x="194" y="549"/>
                    </a:lnTo>
                    <a:lnTo>
                      <a:pt x="201" y="542"/>
                    </a:lnTo>
                    <a:lnTo>
                      <a:pt x="201" y="537"/>
                    </a:lnTo>
                    <a:lnTo>
                      <a:pt x="198" y="535"/>
                    </a:lnTo>
                    <a:lnTo>
                      <a:pt x="198" y="532"/>
                    </a:lnTo>
                    <a:lnTo>
                      <a:pt x="204" y="530"/>
                    </a:lnTo>
                    <a:lnTo>
                      <a:pt x="211" y="525"/>
                    </a:lnTo>
                    <a:lnTo>
                      <a:pt x="223" y="519"/>
                    </a:lnTo>
                    <a:lnTo>
                      <a:pt x="226" y="519"/>
                    </a:lnTo>
                    <a:lnTo>
                      <a:pt x="221" y="520"/>
                    </a:lnTo>
                    <a:lnTo>
                      <a:pt x="211" y="529"/>
                    </a:lnTo>
                    <a:lnTo>
                      <a:pt x="206" y="532"/>
                    </a:lnTo>
                    <a:lnTo>
                      <a:pt x="204" y="535"/>
                    </a:lnTo>
                    <a:lnTo>
                      <a:pt x="209" y="537"/>
                    </a:lnTo>
                    <a:lnTo>
                      <a:pt x="209" y="540"/>
                    </a:lnTo>
                    <a:lnTo>
                      <a:pt x="204" y="547"/>
                    </a:lnTo>
                    <a:lnTo>
                      <a:pt x="199" y="550"/>
                    </a:lnTo>
                    <a:lnTo>
                      <a:pt x="199" y="554"/>
                    </a:lnTo>
                    <a:lnTo>
                      <a:pt x="201" y="560"/>
                    </a:lnTo>
                    <a:lnTo>
                      <a:pt x="199" y="564"/>
                    </a:lnTo>
                    <a:lnTo>
                      <a:pt x="199" y="567"/>
                    </a:lnTo>
                    <a:lnTo>
                      <a:pt x="199" y="570"/>
                    </a:lnTo>
                    <a:lnTo>
                      <a:pt x="199" y="575"/>
                    </a:lnTo>
                    <a:lnTo>
                      <a:pt x="193" y="577"/>
                    </a:lnTo>
                    <a:lnTo>
                      <a:pt x="189" y="579"/>
                    </a:lnTo>
                    <a:lnTo>
                      <a:pt x="189" y="582"/>
                    </a:lnTo>
                    <a:lnTo>
                      <a:pt x="186" y="582"/>
                    </a:lnTo>
                    <a:lnTo>
                      <a:pt x="184" y="582"/>
                    </a:lnTo>
                    <a:lnTo>
                      <a:pt x="186" y="587"/>
                    </a:lnTo>
                    <a:lnTo>
                      <a:pt x="186" y="592"/>
                    </a:lnTo>
                    <a:lnTo>
                      <a:pt x="189" y="592"/>
                    </a:lnTo>
                    <a:lnTo>
                      <a:pt x="193" y="592"/>
                    </a:lnTo>
                    <a:lnTo>
                      <a:pt x="196" y="590"/>
                    </a:lnTo>
                    <a:lnTo>
                      <a:pt x="198" y="593"/>
                    </a:lnTo>
                    <a:lnTo>
                      <a:pt x="194" y="597"/>
                    </a:lnTo>
                    <a:lnTo>
                      <a:pt x="189" y="595"/>
                    </a:lnTo>
                    <a:lnTo>
                      <a:pt x="188" y="598"/>
                    </a:lnTo>
                    <a:lnTo>
                      <a:pt x="188" y="600"/>
                    </a:lnTo>
                    <a:lnTo>
                      <a:pt x="188" y="602"/>
                    </a:lnTo>
                    <a:lnTo>
                      <a:pt x="189" y="605"/>
                    </a:lnTo>
                    <a:lnTo>
                      <a:pt x="186" y="607"/>
                    </a:lnTo>
                    <a:lnTo>
                      <a:pt x="183" y="608"/>
                    </a:lnTo>
                    <a:lnTo>
                      <a:pt x="178" y="610"/>
                    </a:lnTo>
                    <a:lnTo>
                      <a:pt x="174" y="610"/>
                    </a:lnTo>
                    <a:lnTo>
                      <a:pt x="173" y="610"/>
                    </a:lnTo>
                    <a:lnTo>
                      <a:pt x="176" y="613"/>
                    </a:lnTo>
                    <a:lnTo>
                      <a:pt x="181" y="613"/>
                    </a:lnTo>
                    <a:lnTo>
                      <a:pt x="183" y="615"/>
                    </a:lnTo>
                    <a:lnTo>
                      <a:pt x="188" y="610"/>
                    </a:lnTo>
                    <a:lnTo>
                      <a:pt x="198" y="605"/>
                    </a:lnTo>
                    <a:lnTo>
                      <a:pt x="201" y="605"/>
                    </a:lnTo>
                    <a:lnTo>
                      <a:pt x="204" y="605"/>
                    </a:lnTo>
                    <a:lnTo>
                      <a:pt x="208" y="602"/>
                    </a:lnTo>
                    <a:lnTo>
                      <a:pt x="216" y="600"/>
                    </a:lnTo>
                    <a:lnTo>
                      <a:pt x="214" y="603"/>
                    </a:lnTo>
                    <a:lnTo>
                      <a:pt x="211" y="605"/>
                    </a:lnTo>
                    <a:lnTo>
                      <a:pt x="211" y="607"/>
                    </a:lnTo>
                    <a:lnTo>
                      <a:pt x="214" y="608"/>
                    </a:lnTo>
                    <a:lnTo>
                      <a:pt x="216" y="612"/>
                    </a:lnTo>
                    <a:lnTo>
                      <a:pt x="214" y="613"/>
                    </a:lnTo>
                    <a:lnTo>
                      <a:pt x="218" y="617"/>
                    </a:lnTo>
                    <a:lnTo>
                      <a:pt x="223" y="613"/>
                    </a:lnTo>
                    <a:lnTo>
                      <a:pt x="224" y="610"/>
                    </a:lnTo>
                    <a:lnTo>
                      <a:pt x="226" y="612"/>
                    </a:lnTo>
                    <a:lnTo>
                      <a:pt x="224" y="613"/>
                    </a:lnTo>
                    <a:lnTo>
                      <a:pt x="228" y="618"/>
                    </a:lnTo>
                    <a:lnTo>
                      <a:pt x="229" y="627"/>
                    </a:lnTo>
                    <a:lnTo>
                      <a:pt x="228" y="630"/>
                    </a:lnTo>
                    <a:lnTo>
                      <a:pt x="231" y="635"/>
                    </a:lnTo>
                    <a:lnTo>
                      <a:pt x="233" y="637"/>
                    </a:lnTo>
                    <a:lnTo>
                      <a:pt x="236" y="630"/>
                    </a:lnTo>
                    <a:lnTo>
                      <a:pt x="234" y="627"/>
                    </a:lnTo>
                    <a:lnTo>
                      <a:pt x="239" y="620"/>
                    </a:lnTo>
                    <a:lnTo>
                      <a:pt x="241" y="617"/>
                    </a:lnTo>
                    <a:lnTo>
                      <a:pt x="246" y="612"/>
                    </a:lnTo>
                    <a:lnTo>
                      <a:pt x="248" y="612"/>
                    </a:lnTo>
                    <a:lnTo>
                      <a:pt x="252" y="608"/>
                    </a:lnTo>
                    <a:lnTo>
                      <a:pt x="259" y="608"/>
                    </a:lnTo>
                    <a:lnTo>
                      <a:pt x="252" y="612"/>
                    </a:lnTo>
                    <a:lnTo>
                      <a:pt x="246" y="618"/>
                    </a:lnTo>
                    <a:lnTo>
                      <a:pt x="246" y="620"/>
                    </a:lnTo>
                    <a:lnTo>
                      <a:pt x="251" y="627"/>
                    </a:lnTo>
                    <a:lnTo>
                      <a:pt x="254" y="627"/>
                    </a:lnTo>
                    <a:lnTo>
                      <a:pt x="262" y="623"/>
                    </a:lnTo>
                    <a:lnTo>
                      <a:pt x="271" y="623"/>
                    </a:lnTo>
                    <a:lnTo>
                      <a:pt x="276" y="620"/>
                    </a:lnTo>
                    <a:lnTo>
                      <a:pt x="279" y="620"/>
                    </a:lnTo>
                    <a:lnTo>
                      <a:pt x="287" y="615"/>
                    </a:lnTo>
                    <a:lnTo>
                      <a:pt x="291" y="615"/>
                    </a:lnTo>
                    <a:lnTo>
                      <a:pt x="287" y="617"/>
                    </a:lnTo>
                    <a:lnTo>
                      <a:pt x="282" y="623"/>
                    </a:lnTo>
                    <a:lnTo>
                      <a:pt x="282" y="625"/>
                    </a:lnTo>
                    <a:lnTo>
                      <a:pt x="279" y="628"/>
                    </a:lnTo>
                    <a:lnTo>
                      <a:pt x="266" y="635"/>
                    </a:lnTo>
                    <a:lnTo>
                      <a:pt x="259" y="638"/>
                    </a:lnTo>
                    <a:lnTo>
                      <a:pt x="256" y="647"/>
                    </a:lnTo>
                    <a:lnTo>
                      <a:pt x="254" y="650"/>
                    </a:lnTo>
                    <a:lnTo>
                      <a:pt x="256" y="653"/>
                    </a:lnTo>
                    <a:lnTo>
                      <a:pt x="261" y="657"/>
                    </a:lnTo>
                    <a:lnTo>
                      <a:pt x="252" y="655"/>
                    </a:lnTo>
                    <a:lnTo>
                      <a:pt x="249" y="657"/>
                    </a:lnTo>
                    <a:lnTo>
                      <a:pt x="246" y="662"/>
                    </a:lnTo>
                    <a:lnTo>
                      <a:pt x="244" y="667"/>
                    </a:lnTo>
                    <a:lnTo>
                      <a:pt x="238" y="673"/>
                    </a:lnTo>
                    <a:lnTo>
                      <a:pt x="234" y="677"/>
                    </a:lnTo>
                    <a:lnTo>
                      <a:pt x="236" y="680"/>
                    </a:lnTo>
                    <a:lnTo>
                      <a:pt x="238" y="681"/>
                    </a:lnTo>
                    <a:lnTo>
                      <a:pt x="238" y="685"/>
                    </a:lnTo>
                    <a:lnTo>
                      <a:pt x="234" y="683"/>
                    </a:lnTo>
                    <a:lnTo>
                      <a:pt x="233" y="680"/>
                    </a:lnTo>
                    <a:lnTo>
                      <a:pt x="229" y="680"/>
                    </a:lnTo>
                    <a:lnTo>
                      <a:pt x="226" y="685"/>
                    </a:lnTo>
                    <a:lnTo>
                      <a:pt x="219" y="688"/>
                    </a:lnTo>
                    <a:lnTo>
                      <a:pt x="221" y="690"/>
                    </a:lnTo>
                    <a:lnTo>
                      <a:pt x="219" y="693"/>
                    </a:lnTo>
                    <a:lnTo>
                      <a:pt x="216" y="693"/>
                    </a:lnTo>
                    <a:lnTo>
                      <a:pt x="214" y="690"/>
                    </a:lnTo>
                    <a:lnTo>
                      <a:pt x="213" y="691"/>
                    </a:lnTo>
                    <a:lnTo>
                      <a:pt x="201" y="700"/>
                    </a:lnTo>
                    <a:lnTo>
                      <a:pt x="198" y="705"/>
                    </a:lnTo>
                    <a:lnTo>
                      <a:pt x="199" y="706"/>
                    </a:lnTo>
                    <a:lnTo>
                      <a:pt x="198" y="708"/>
                    </a:lnTo>
                    <a:lnTo>
                      <a:pt x="194" y="706"/>
                    </a:lnTo>
                    <a:lnTo>
                      <a:pt x="194" y="703"/>
                    </a:lnTo>
                    <a:lnTo>
                      <a:pt x="186" y="706"/>
                    </a:lnTo>
                    <a:lnTo>
                      <a:pt x="181" y="710"/>
                    </a:lnTo>
                    <a:lnTo>
                      <a:pt x="178" y="711"/>
                    </a:lnTo>
                    <a:lnTo>
                      <a:pt x="176" y="713"/>
                    </a:lnTo>
                    <a:lnTo>
                      <a:pt x="173" y="715"/>
                    </a:lnTo>
                    <a:lnTo>
                      <a:pt x="166" y="715"/>
                    </a:lnTo>
                    <a:lnTo>
                      <a:pt x="159" y="721"/>
                    </a:lnTo>
                    <a:lnTo>
                      <a:pt x="148" y="725"/>
                    </a:lnTo>
                    <a:lnTo>
                      <a:pt x="140" y="730"/>
                    </a:lnTo>
                    <a:lnTo>
                      <a:pt x="138" y="736"/>
                    </a:lnTo>
                    <a:lnTo>
                      <a:pt x="136" y="738"/>
                    </a:lnTo>
                    <a:lnTo>
                      <a:pt x="138" y="741"/>
                    </a:lnTo>
                    <a:lnTo>
                      <a:pt x="138" y="745"/>
                    </a:lnTo>
                    <a:lnTo>
                      <a:pt x="136" y="746"/>
                    </a:lnTo>
                    <a:lnTo>
                      <a:pt x="135" y="743"/>
                    </a:lnTo>
                    <a:lnTo>
                      <a:pt x="131" y="743"/>
                    </a:lnTo>
                    <a:lnTo>
                      <a:pt x="131" y="745"/>
                    </a:lnTo>
                    <a:lnTo>
                      <a:pt x="131" y="748"/>
                    </a:lnTo>
                    <a:lnTo>
                      <a:pt x="130" y="750"/>
                    </a:lnTo>
                    <a:lnTo>
                      <a:pt x="126" y="746"/>
                    </a:lnTo>
                    <a:lnTo>
                      <a:pt x="126" y="741"/>
                    </a:lnTo>
                    <a:lnTo>
                      <a:pt x="128" y="740"/>
                    </a:lnTo>
                    <a:lnTo>
                      <a:pt x="125" y="738"/>
                    </a:lnTo>
                    <a:lnTo>
                      <a:pt x="120" y="738"/>
                    </a:lnTo>
                    <a:lnTo>
                      <a:pt x="118" y="736"/>
                    </a:lnTo>
                    <a:lnTo>
                      <a:pt x="113" y="738"/>
                    </a:lnTo>
                    <a:lnTo>
                      <a:pt x="106" y="738"/>
                    </a:lnTo>
                    <a:lnTo>
                      <a:pt x="101" y="741"/>
                    </a:lnTo>
                    <a:lnTo>
                      <a:pt x="98" y="745"/>
                    </a:lnTo>
                    <a:lnTo>
                      <a:pt x="91" y="746"/>
                    </a:lnTo>
                    <a:lnTo>
                      <a:pt x="86" y="750"/>
                    </a:lnTo>
                    <a:lnTo>
                      <a:pt x="81" y="755"/>
                    </a:lnTo>
                    <a:lnTo>
                      <a:pt x="81" y="758"/>
                    </a:lnTo>
                    <a:lnTo>
                      <a:pt x="80" y="760"/>
                    </a:lnTo>
                    <a:lnTo>
                      <a:pt x="78" y="758"/>
                    </a:lnTo>
                    <a:lnTo>
                      <a:pt x="71" y="761"/>
                    </a:lnTo>
                    <a:lnTo>
                      <a:pt x="68" y="763"/>
                    </a:lnTo>
                    <a:lnTo>
                      <a:pt x="68" y="766"/>
                    </a:lnTo>
                    <a:lnTo>
                      <a:pt x="66" y="766"/>
                    </a:lnTo>
                    <a:lnTo>
                      <a:pt x="61" y="765"/>
                    </a:lnTo>
                    <a:lnTo>
                      <a:pt x="58" y="766"/>
                    </a:lnTo>
                    <a:lnTo>
                      <a:pt x="56" y="770"/>
                    </a:lnTo>
                    <a:lnTo>
                      <a:pt x="55" y="773"/>
                    </a:lnTo>
                    <a:lnTo>
                      <a:pt x="56" y="776"/>
                    </a:lnTo>
                    <a:lnTo>
                      <a:pt x="60" y="775"/>
                    </a:lnTo>
                    <a:lnTo>
                      <a:pt x="60" y="773"/>
                    </a:lnTo>
                    <a:lnTo>
                      <a:pt x="60" y="770"/>
                    </a:lnTo>
                    <a:lnTo>
                      <a:pt x="63" y="768"/>
                    </a:lnTo>
                    <a:lnTo>
                      <a:pt x="65" y="770"/>
                    </a:lnTo>
                    <a:lnTo>
                      <a:pt x="65" y="773"/>
                    </a:lnTo>
                    <a:lnTo>
                      <a:pt x="65" y="775"/>
                    </a:lnTo>
                    <a:lnTo>
                      <a:pt x="68" y="773"/>
                    </a:lnTo>
                    <a:lnTo>
                      <a:pt x="73" y="766"/>
                    </a:lnTo>
                    <a:lnTo>
                      <a:pt x="75" y="766"/>
                    </a:lnTo>
                    <a:lnTo>
                      <a:pt x="76" y="768"/>
                    </a:lnTo>
                    <a:lnTo>
                      <a:pt x="76" y="771"/>
                    </a:lnTo>
                    <a:lnTo>
                      <a:pt x="76" y="773"/>
                    </a:lnTo>
                    <a:lnTo>
                      <a:pt x="81" y="773"/>
                    </a:lnTo>
                    <a:lnTo>
                      <a:pt x="83" y="768"/>
                    </a:lnTo>
                    <a:lnTo>
                      <a:pt x="83" y="771"/>
                    </a:lnTo>
                    <a:lnTo>
                      <a:pt x="85" y="771"/>
                    </a:lnTo>
                    <a:lnTo>
                      <a:pt x="86" y="768"/>
                    </a:lnTo>
                    <a:lnTo>
                      <a:pt x="90" y="766"/>
                    </a:lnTo>
                    <a:lnTo>
                      <a:pt x="95" y="768"/>
                    </a:lnTo>
                    <a:lnTo>
                      <a:pt x="98" y="765"/>
                    </a:lnTo>
                    <a:lnTo>
                      <a:pt x="101" y="760"/>
                    </a:lnTo>
                    <a:lnTo>
                      <a:pt x="101" y="756"/>
                    </a:lnTo>
                    <a:lnTo>
                      <a:pt x="105" y="755"/>
                    </a:lnTo>
                    <a:lnTo>
                      <a:pt x="108" y="750"/>
                    </a:lnTo>
                    <a:lnTo>
                      <a:pt x="111" y="750"/>
                    </a:lnTo>
                    <a:lnTo>
                      <a:pt x="116" y="753"/>
                    </a:lnTo>
                    <a:lnTo>
                      <a:pt x="115" y="755"/>
                    </a:lnTo>
                    <a:lnTo>
                      <a:pt x="111" y="756"/>
                    </a:lnTo>
                    <a:lnTo>
                      <a:pt x="108" y="760"/>
                    </a:lnTo>
                    <a:lnTo>
                      <a:pt x="108" y="763"/>
                    </a:lnTo>
                    <a:lnTo>
                      <a:pt x="110" y="765"/>
                    </a:lnTo>
                    <a:lnTo>
                      <a:pt x="116" y="760"/>
                    </a:lnTo>
                    <a:lnTo>
                      <a:pt x="118" y="756"/>
                    </a:lnTo>
                    <a:lnTo>
                      <a:pt x="120" y="756"/>
                    </a:lnTo>
                    <a:lnTo>
                      <a:pt x="121" y="758"/>
                    </a:lnTo>
                    <a:lnTo>
                      <a:pt x="123" y="755"/>
                    </a:lnTo>
                    <a:lnTo>
                      <a:pt x="125" y="756"/>
                    </a:lnTo>
                    <a:lnTo>
                      <a:pt x="126" y="758"/>
                    </a:lnTo>
                    <a:lnTo>
                      <a:pt x="125" y="761"/>
                    </a:lnTo>
                    <a:lnTo>
                      <a:pt x="126" y="761"/>
                    </a:lnTo>
                    <a:lnTo>
                      <a:pt x="130" y="756"/>
                    </a:lnTo>
                    <a:lnTo>
                      <a:pt x="133" y="758"/>
                    </a:lnTo>
                    <a:lnTo>
                      <a:pt x="136" y="755"/>
                    </a:lnTo>
                    <a:lnTo>
                      <a:pt x="141" y="755"/>
                    </a:lnTo>
                    <a:lnTo>
                      <a:pt x="146" y="748"/>
                    </a:lnTo>
                    <a:lnTo>
                      <a:pt x="149" y="746"/>
                    </a:lnTo>
                    <a:lnTo>
                      <a:pt x="153" y="748"/>
                    </a:lnTo>
                    <a:lnTo>
                      <a:pt x="153" y="750"/>
                    </a:lnTo>
                    <a:lnTo>
                      <a:pt x="149" y="755"/>
                    </a:lnTo>
                    <a:lnTo>
                      <a:pt x="146" y="760"/>
                    </a:lnTo>
                    <a:lnTo>
                      <a:pt x="146" y="761"/>
                    </a:lnTo>
                    <a:lnTo>
                      <a:pt x="149" y="761"/>
                    </a:lnTo>
                    <a:lnTo>
                      <a:pt x="156" y="755"/>
                    </a:lnTo>
                    <a:lnTo>
                      <a:pt x="156" y="748"/>
                    </a:lnTo>
                    <a:lnTo>
                      <a:pt x="156" y="746"/>
                    </a:lnTo>
                    <a:lnTo>
                      <a:pt x="159" y="750"/>
                    </a:lnTo>
                    <a:lnTo>
                      <a:pt x="163" y="748"/>
                    </a:lnTo>
                    <a:lnTo>
                      <a:pt x="166" y="748"/>
                    </a:lnTo>
                    <a:lnTo>
                      <a:pt x="171" y="748"/>
                    </a:lnTo>
                    <a:lnTo>
                      <a:pt x="174" y="743"/>
                    </a:lnTo>
                    <a:lnTo>
                      <a:pt x="176" y="743"/>
                    </a:lnTo>
                    <a:lnTo>
                      <a:pt x="178" y="745"/>
                    </a:lnTo>
                    <a:lnTo>
                      <a:pt x="181" y="740"/>
                    </a:lnTo>
                    <a:lnTo>
                      <a:pt x="183" y="736"/>
                    </a:lnTo>
                    <a:lnTo>
                      <a:pt x="184" y="738"/>
                    </a:lnTo>
                    <a:lnTo>
                      <a:pt x="183" y="741"/>
                    </a:lnTo>
                    <a:lnTo>
                      <a:pt x="183" y="745"/>
                    </a:lnTo>
                    <a:lnTo>
                      <a:pt x="186" y="745"/>
                    </a:lnTo>
                    <a:lnTo>
                      <a:pt x="189" y="741"/>
                    </a:lnTo>
                    <a:lnTo>
                      <a:pt x="188" y="740"/>
                    </a:lnTo>
                    <a:lnTo>
                      <a:pt x="191" y="736"/>
                    </a:lnTo>
                    <a:lnTo>
                      <a:pt x="191" y="735"/>
                    </a:lnTo>
                    <a:lnTo>
                      <a:pt x="184" y="735"/>
                    </a:lnTo>
                    <a:lnTo>
                      <a:pt x="183" y="733"/>
                    </a:lnTo>
                    <a:lnTo>
                      <a:pt x="188" y="733"/>
                    </a:lnTo>
                    <a:lnTo>
                      <a:pt x="196" y="728"/>
                    </a:lnTo>
                    <a:lnTo>
                      <a:pt x="206" y="728"/>
                    </a:lnTo>
                    <a:lnTo>
                      <a:pt x="208" y="726"/>
                    </a:lnTo>
                    <a:lnTo>
                      <a:pt x="208" y="723"/>
                    </a:lnTo>
                    <a:lnTo>
                      <a:pt x="204" y="723"/>
                    </a:lnTo>
                    <a:lnTo>
                      <a:pt x="208" y="721"/>
                    </a:lnTo>
                    <a:lnTo>
                      <a:pt x="211" y="721"/>
                    </a:lnTo>
                    <a:lnTo>
                      <a:pt x="214" y="720"/>
                    </a:lnTo>
                    <a:lnTo>
                      <a:pt x="216" y="720"/>
                    </a:lnTo>
                    <a:lnTo>
                      <a:pt x="218" y="723"/>
                    </a:lnTo>
                    <a:lnTo>
                      <a:pt x="219" y="723"/>
                    </a:lnTo>
                    <a:lnTo>
                      <a:pt x="221" y="720"/>
                    </a:lnTo>
                    <a:lnTo>
                      <a:pt x="221" y="720"/>
                    </a:lnTo>
                    <a:lnTo>
                      <a:pt x="224" y="716"/>
                    </a:lnTo>
                    <a:lnTo>
                      <a:pt x="224" y="713"/>
                    </a:lnTo>
                    <a:lnTo>
                      <a:pt x="226" y="711"/>
                    </a:lnTo>
                    <a:lnTo>
                      <a:pt x="228" y="713"/>
                    </a:lnTo>
                    <a:lnTo>
                      <a:pt x="228" y="716"/>
                    </a:lnTo>
                    <a:lnTo>
                      <a:pt x="231" y="718"/>
                    </a:lnTo>
                    <a:lnTo>
                      <a:pt x="236" y="713"/>
                    </a:lnTo>
                    <a:lnTo>
                      <a:pt x="239" y="711"/>
                    </a:lnTo>
                    <a:lnTo>
                      <a:pt x="243" y="711"/>
                    </a:lnTo>
                    <a:lnTo>
                      <a:pt x="244" y="706"/>
                    </a:lnTo>
                    <a:lnTo>
                      <a:pt x="246" y="706"/>
                    </a:lnTo>
                    <a:lnTo>
                      <a:pt x="249" y="708"/>
                    </a:lnTo>
                    <a:lnTo>
                      <a:pt x="252" y="708"/>
                    </a:lnTo>
                    <a:lnTo>
                      <a:pt x="257" y="701"/>
                    </a:lnTo>
                    <a:lnTo>
                      <a:pt x="257" y="698"/>
                    </a:lnTo>
                    <a:lnTo>
                      <a:pt x="256" y="698"/>
                    </a:lnTo>
                    <a:lnTo>
                      <a:pt x="252" y="698"/>
                    </a:lnTo>
                    <a:lnTo>
                      <a:pt x="252" y="698"/>
                    </a:lnTo>
                    <a:lnTo>
                      <a:pt x="259" y="693"/>
                    </a:lnTo>
                    <a:lnTo>
                      <a:pt x="262" y="691"/>
                    </a:lnTo>
                    <a:lnTo>
                      <a:pt x="267" y="688"/>
                    </a:lnTo>
                    <a:lnTo>
                      <a:pt x="269" y="688"/>
                    </a:lnTo>
                    <a:lnTo>
                      <a:pt x="271" y="690"/>
                    </a:lnTo>
                    <a:lnTo>
                      <a:pt x="276" y="686"/>
                    </a:lnTo>
                    <a:lnTo>
                      <a:pt x="279" y="685"/>
                    </a:lnTo>
                    <a:lnTo>
                      <a:pt x="281" y="681"/>
                    </a:lnTo>
                    <a:lnTo>
                      <a:pt x="284" y="680"/>
                    </a:lnTo>
                    <a:lnTo>
                      <a:pt x="286" y="678"/>
                    </a:lnTo>
                    <a:lnTo>
                      <a:pt x="289" y="677"/>
                    </a:lnTo>
                    <a:lnTo>
                      <a:pt x="291" y="680"/>
                    </a:lnTo>
                    <a:lnTo>
                      <a:pt x="292" y="681"/>
                    </a:lnTo>
                    <a:lnTo>
                      <a:pt x="294" y="678"/>
                    </a:lnTo>
                    <a:lnTo>
                      <a:pt x="297" y="678"/>
                    </a:lnTo>
                    <a:lnTo>
                      <a:pt x="299" y="677"/>
                    </a:lnTo>
                    <a:lnTo>
                      <a:pt x="299" y="673"/>
                    </a:lnTo>
                    <a:lnTo>
                      <a:pt x="304" y="673"/>
                    </a:lnTo>
                    <a:lnTo>
                      <a:pt x="304" y="672"/>
                    </a:lnTo>
                    <a:lnTo>
                      <a:pt x="306" y="672"/>
                    </a:lnTo>
                    <a:lnTo>
                      <a:pt x="312" y="673"/>
                    </a:lnTo>
                    <a:lnTo>
                      <a:pt x="314" y="668"/>
                    </a:lnTo>
                    <a:lnTo>
                      <a:pt x="316" y="668"/>
                    </a:lnTo>
                    <a:lnTo>
                      <a:pt x="317" y="672"/>
                    </a:lnTo>
                    <a:lnTo>
                      <a:pt x="319" y="672"/>
                    </a:lnTo>
                    <a:lnTo>
                      <a:pt x="321" y="668"/>
                    </a:lnTo>
                    <a:lnTo>
                      <a:pt x="322" y="670"/>
                    </a:lnTo>
                    <a:lnTo>
                      <a:pt x="324" y="670"/>
                    </a:lnTo>
                    <a:lnTo>
                      <a:pt x="327" y="663"/>
                    </a:lnTo>
                    <a:lnTo>
                      <a:pt x="326" y="663"/>
                    </a:lnTo>
                    <a:lnTo>
                      <a:pt x="322" y="665"/>
                    </a:lnTo>
                    <a:lnTo>
                      <a:pt x="324" y="662"/>
                    </a:lnTo>
                    <a:lnTo>
                      <a:pt x="329" y="658"/>
                    </a:lnTo>
                    <a:lnTo>
                      <a:pt x="331" y="658"/>
                    </a:lnTo>
                    <a:lnTo>
                      <a:pt x="332" y="658"/>
                    </a:lnTo>
                    <a:lnTo>
                      <a:pt x="334" y="658"/>
                    </a:lnTo>
                    <a:lnTo>
                      <a:pt x="332" y="655"/>
                    </a:lnTo>
                    <a:lnTo>
                      <a:pt x="329" y="653"/>
                    </a:lnTo>
                    <a:lnTo>
                      <a:pt x="332" y="653"/>
                    </a:lnTo>
                    <a:lnTo>
                      <a:pt x="336" y="655"/>
                    </a:lnTo>
                    <a:lnTo>
                      <a:pt x="341" y="650"/>
                    </a:lnTo>
                    <a:lnTo>
                      <a:pt x="347" y="650"/>
                    </a:lnTo>
                    <a:lnTo>
                      <a:pt x="352" y="647"/>
                    </a:lnTo>
                    <a:lnTo>
                      <a:pt x="355" y="645"/>
                    </a:lnTo>
                    <a:lnTo>
                      <a:pt x="360" y="640"/>
                    </a:lnTo>
                    <a:lnTo>
                      <a:pt x="360" y="633"/>
                    </a:lnTo>
                    <a:lnTo>
                      <a:pt x="359" y="632"/>
                    </a:lnTo>
                    <a:lnTo>
                      <a:pt x="357" y="632"/>
                    </a:lnTo>
                    <a:lnTo>
                      <a:pt x="355" y="628"/>
                    </a:lnTo>
                    <a:lnTo>
                      <a:pt x="354" y="627"/>
                    </a:lnTo>
                    <a:lnTo>
                      <a:pt x="347" y="627"/>
                    </a:lnTo>
                    <a:lnTo>
                      <a:pt x="349" y="622"/>
                    </a:lnTo>
                    <a:lnTo>
                      <a:pt x="347" y="618"/>
                    </a:lnTo>
                    <a:lnTo>
                      <a:pt x="354" y="615"/>
                    </a:lnTo>
                    <a:lnTo>
                      <a:pt x="355" y="613"/>
                    </a:lnTo>
                    <a:lnTo>
                      <a:pt x="359" y="613"/>
                    </a:lnTo>
                    <a:lnTo>
                      <a:pt x="360" y="610"/>
                    </a:lnTo>
                    <a:lnTo>
                      <a:pt x="359" y="610"/>
                    </a:lnTo>
                    <a:lnTo>
                      <a:pt x="362" y="608"/>
                    </a:lnTo>
                    <a:lnTo>
                      <a:pt x="365" y="608"/>
                    </a:lnTo>
                    <a:lnTo>
                      <a:pt x="372" y="605"/>
                    </a:lnTo>
                    <a:lnTo>
                      <a:pt x="377" y="608"/>
                    </a:lnTo>
                    <a:lnTo>
                      <a:pt x="382" y="605"/>
                    </a:lnTo>
                    <a:lnTo>
                      <a:pt x="382" y="608"/>
                    </a:lnTo>
                    <a:lnTo>
                      <a:pt x="384" y="612"/>
                    </a:lnTo>
                    <a:lnTo>
                      <a:pt x="385" y="610"/>
                    </a:lnTo>
                    <a:lnTo>
                      <a:pt x="392" y="605"/>
                    </a:lnTo>
                    <a:lnTo>
                      <a:pt x="390" y="603"/>
                    </a:lnTo>
                    <a:lnTo>
                      <a:pt x="387" y="603"/>
                    </a:lnTo>
                    <a:lnTo>
                      <a:pt x="387" y="600"/>
                    </a:lnTo>
                    <a:lnTo>
                      <a:pt x="389" y="600"/>
                    </a:lnTo>
                    <a:lnTo>
                      <a:pt x="394" y="602"/>
                    </a:lnTo>
                    <a:lnTo>
                      <a:pt x="402" y="600"/>
                    </a:lnTo>
                    <a:lnTo>
                      <a:pt x="404" y="593"/>
                    </a:lnTo>
                    <a:lnTo>
                      <a:pt x="402" y="588"/>
                    </a:lnTo>
                    <a:lnTo>
                      <a:pt x="395" y="585"/>
                    </a:lnTo>
                    <a:lnTo>
                      <a:pt x="392" y="585"/>
                    </a:lnTo>
                    <a:lnTo>
                      <a:pt x="389" y="587"/>
                    </a:lnTo>
                    <a:lnTo>
                      <a:pt x="389" y="585"/>
                    </a:lnTo>
                    <a:lnTo>
                      <a:pt x="392" y="583"/>
                    </a:lnTo>
                    <a:lnTo>
                      <a:pt x="399" y="582"/>
                    </a:lnTo>
                    <a:lnTo>
                      <a:pt x="402" y="585"/>
                    </a:lnTo>
                    <a:lnTo>
                      <a:pt x="409" y="585"/>
                    </a:lnTo>
                    <a:lnTo>
                      <a:pt x="414" y="582"/>
                    </a:lnTo>
                    <a:lnTo>
                      <a:pt x="414" y="579"/>
                    </a:lnTo>
                    <a:lnTo>
                      <a:pt x="424" y="574"/>
                    </a:lnTo>
                    <a:lnTo>
                      <a:pt x="430" y="569"/>
                    </a:lnTo>
                    <a:lnTo>
                      <a:pt x="435" y="569"/>
                    </a:lnTo>
                    <a:lnTo>
                      <a:pt x="437" y="567"/>
                    </a:lnTo>
                    <a:lnTo>
                      <a:pt x="437" y="564"/>
                    </a:lnTo>
                    <a:lnTo>
                      <a:pt x="447" y="557"/>
                    </a:lnTo>
                    <a:lnTo>
                      <a:pt x="457" y="557"/>
                    </a:lnTo>
                    <a:lnTo>
                      <a:pt x="467" y="549"/>
                    </a:lnTo>
                    <a:lnTo>
                      <a:pt x="473" y="547"/>
                    </a:lnTo>
                    <a:lnTo>
                      <a:pt x="482" y="539"/>
                    </a:lnTo>
                    <a:lnTo>
                      <a:pt x="478" y="544"/>
                    </a:lnTo>
                    <a:lnTo>
                      <a:pt x="478" y="549"/>
                    </a:lnTo>
                    <a:lnTo>
                      <a:pt x="482" y="550"/>
                    </a:lnTo>
                    <a:lnTo>
                      <a:pt x="485" y="550"/>
                    </a:lnTo>
                    <a:lnTo>
                      <a:pt x="487" y="552"/>
                    </a:lnTo>
                    <a:lnTo>
                      <a:pt x="493" y="547"/>
                    </a:lnTo>
                    <a:lnTo>
                      <a:pt x="498" y="545"/>
                    </a:lnTo>
                    <a:lnTo>
                      <a:pt x="507" y="542"/>
                    </a:lnTo>
                    <a:lnTo>
                      <a:pt x="510" y="539"/>
                    </a:lnTo>
                    <a:lnTo>
                      <a:pt x="508" y="544"/>
                    </a:lnTo>
                    <a:lnTo>
                      <a:pt x="502" y="547"/>
                    </a:lnTo>
                    <a:lnTo>
                      <a:pt x="495" y="549"/>
                    </a:lnTo>
                    <a:lnTo>
                      <a:pt x="485" y="559"/>
                    </a:lnTo>
                    <a:lnTo>
                      <a:pt x="483" y="562"/>
                    </a:lnTo>
                    <a:lnTo>
                      <a:pt x="490" y="569"/>
                    </a:lnTo>
                    <a:lnTo>
                      <a:pt x="490" y="574"/>
                    </a:lnTo>
                    <a:lnTo>
                      <a:pt x="485" y="570"/>
                    </a:lnTo>
                    <a:lnTo>
                      <a:pt x="482" y="570"/>
                    </a:lnTo>
                    <a:lnTo>
                      <a:pt x="480" y="570"/>
                    </a:lnTo>
                    <a:lnTo>
                      <a:pt x="475" y="570"/>
                    </a:lnTo>
                    <a:lnTo>
                      <a:pt x="472" y="567"/>
                    </a:lnTo>
                    <a:lnTo>
                      <a:pt x="470" y="562"/>
                    </a:lnTo>
                    <a:lnTo>
                      <a:pt x="462" y="565"/>
                    </a:lnTo>
                    <a:lnTo>
                      <a:pt x="458" y="565"/>
                    </a:lnTo>
                    <a:lnTo>
                      <a:pt x="452" y="570"/>
                    </a:lnTo>
                    <a:lnTo>
                      <a:pt x="445" y="570"/>
                    </a:lnTo>
                    <a:lnTo>
                      <a:pt x="440" y="574"/>
                    </a:lnTo>
                    <a:lnTo>
                      <a:pt x="440" y="579"/>
                    </a:lnTo>
                    <a:lnTo>
                      <a:pt x="440" y="580"/>
                    </a:lnTo>
                    <a:lnTo>
                      <a:pt x="437" y="587"/>
                    </a:lnTo>
                    <a:lnTo>
                      <a:pt x="430" y="590"/>
                    </a:lnTo>
                    <a:lnTo>
                      <a:pt x="429" y="597"/>
                    </a:lnTo>
                    <a:lnTo>
                      <a:pt x="415" y="607"/>
                    </a:lnTo>
                    <a:lnTo>
                      <a:pt x="410" y="612"/>
                    </a:lnTo>
                    <a:lnTo>
                      <a:pt x="412" y="615"/>
                    </a:lnTo>
                    <a:lnTo>
                      <a:pt x="417" y="622"/>
                    </a:lnTo>
                    <a:lnTo>
                      <a:pt x="419" y="617"/>
                    </a:lnTo>
                    <a:lnTo>
                      <a:pt x="422" y="617"/>
                    </a:lnTo>
                    <a:lnTo>
                      <a:pt x="425" y="615"/>
                    </a:lnTo>
                    <a:lnTo>
                      <a:pt x="430" y="615"/>
                    </a:lnTo>
                    <a:lnTo>
                      <a:pt x="430" y="618"/>
                    </a:lnTo>
                    <a:lnTo>
                      <a:pt x="420" y="623"/>
                    </a:lnTo>
                    <a:lnTo>
                      <a:pt x="417" y="623"/>
                    </a:lnTo>
                    <a:lnTo>
                      <a:pt x="415" y="628"/>
                    </a:lnTo>
                    <a:lnTo>
                      <a:pt x="410" y="625"/>
                    </a:lnTo>
                    <a:lnTo>
                      <a:pt x="407" y="627"/>
                    </a:lnTo>
                    <a:lnTo>
                      <a:pt x="404" y="627"/>
                    </a:lnTo>
                    <a:lnTo>
                      <a:pt x="404" y="632"/>
                    </a:lnTo>
                    <a:lnTo>
                      <a:pt x="400" y="630"/>
                    </a:lnTo>
                    <a:lnTo>
                      <a:pt x="395" y="632"/>
                    </a:lnTo>
                    <a:lnTo>
                      <a:pt x="397" y="637"/>
                    </a:lnTo>
                    <a:lnTo>
                      <a:pt x="404" y="643"/>
                    </a:lnTo>
                    <a:lnTo>
                      <a:pt x="405" y="642"/>
                    </a:lnTo>
                    <a:lnTo>
                      <a:pt x="407" y="638"/>
                    </a:lnTo>
                    <a:lnTo>
                      <a:pt x="410" y="642"/>
                    </a:lnTo>
                    <a:lnTo>
                      <a:pt x="412" y="637"/>
                    </a:lnTo>
                    <a:lnTo>
                      <a:pt x="415" y="637"/>
                    </a:lnTo>
                    <a:lnTo>
                      <a:pt x="415" y="640"/>
                    </a:lnTo>
                    <a:lnTo>
                      <a:pt x="419" y="638"/>
                    </a:lnTo>
                    <a:lnTo>
                      <a:pt x="419" y="637"/>
                    </a:lnTo>
                    <a:lnTo>
                      <a:pt x="422" y="635"/>
                    </a:lnTo>
                    <a:lnTo>
                      <a:pt x="427" y="632"/>
                    </a:lnTo>
                    <a:lnTo>
                      <a:pt x="427" y="627"/>
                    </a:lnTo>
                    <a:lnTo>
                      <a:pt x="430" y="623"/>
                    </a:lnTo>
                    <a:lnTo>
                      <a:pt x="432" y="627"/>
                    </a:lnTo>
                    <a:lnTo>
                      <a:pt x="430" y="628"/>
                    </a:lnTo>
                    <a:lnTo>
                      <a:pt x="432" y="632"/>
                    </a:lnTo>
                    <a:lnTo>
                      <a:pt x="437" y="630"/>
                    </a:lnTo>
                    <a:lnTo>
                      <a:pt x="445" y="625"/>
                    </a:lnTo>
                    <a:lnTo>
                      <a:pt x="450" y="625"/>
                    </a:lnTo>
                    <a:lnTo>
                      <a:pt x="452" y="628"/>
                    </a:lnTo>
                    <a:lnTo>
                      <a:pt x="453" y="625"/>
                    </a:lnTo>
                    <a:lnTo>
                      <a:pt x="457" y="618"/>
                    </a:lnTo>
                    <a:lnTo>
                      <a:pt x="462" y="615"/>
                    </a:lnTo>
                    <a:lnTo>
                      <a:pt x="463" y="615"/>
                    </a:lnTo>
                    <a:lnTo>
                      <a:pt x="458" y="620"/>
                    </a:lnTo>
                    <a:lnTo>
                      <a:pt x="458" y="625"/>
                    </a:lnTo>
                    <a:lnTo>
                      <a:pt x="462" y="622"/>
                    </a:lnTo>
                    <a:lnTo>
                      <a:pt x="467" y="617"/>
                    </a:lnTo>
                    <a:lnTo>
                      <a:pt x="470" y="608"/>
                    </a:lnTo>
                    <a:lnTo>
                      <a:pt x="473" y="607"/>
                    </a:lnTo>
                    <a:lnTo>
                      <a:pt x="473" y="610"/>
                    </a:lnTo>
                    <a:lnTo>
                      <a:pt x="470" y="615"/>
                    </a:lnTo>
                    <a:lnTo>
                      <a:pt x="470" y="617"/>
                    </a:lnTo>
                    <a:lnTo>
                      <a:pt x="475" y="612"/>
                    </a:lnTo>
                    <a:lnTo>
                      <a:pt x="477" y="615"/>
                    </a:lnTo>
                    <a:lnTo>
                      <a:pt x="477" y="617"/>
                    </a:lnTo>
                    <a:lnTo>
                      <a:pt x="482" y="618"/>
                    </a:lnTo>
                    <a:lnTo>
                      <a:pt x="485" y="620"/>
                    </a:lnTo>
                    <a:lnTo>
                      <a:pt x="488" y="617"/>
                    </a:lnTo>
                    <a:lnTo>
                      <a:pt x="490" y="612"/>
                    </a:lnTo>
                    <a:lnTo>
                      <a:pt x="497" y="612"/>
                    </a:lnTo>
                    <a:lnTo>
                      <a:pt x="502" y="608"/>
                    </a:lnTo>
                    <a:lnTo>
                      <a:pt x="498" y="607"/>
                    </a:lnTo>
                    <a:lnTo>
                      <a:pt x="500" y="603"/>
                    </a:lnTo>
                    <a:lnTo>
                      <a:pt x="508" y="600"/>
                    </a:lnTo>
                    <a:lnTo>
                      <a:pt x="510" y="597"/>
                    </a:lnTo>
                    <a:lnTo>
                      <a:pt x="510" y="593"/>
                    </a:lnTo>
                    <a:lnTo>
                      <a:pt x="507" y="593"/>
                    </a:lnTo>
                    <a:lnTo>
                      <a:pt x="503" y="592"/>
                    </a:lnTo>
                    <a:lnTo>
                      <a:pt x="497" y="590"/>
                    </a:lnTo>
                    <a:lnTo>
                      <a:pt x="500" y="588"/>
                    </a:lnTo>
                    <a:lnTo>
                      <a:pt x="503" y="588"/>
                    </a:lnTo>
                    <a:lnTo>
                      <a:pt x="507" y="588"/>
                    </a:lnTo>
                    <a:lnTo>
                      <a:pt x="510" y="587"/>
                    </a:lnTo>
                    <a:lnTo>
                      <a:pt x="510" y="583"/>
                    </a:lnTo>
                    <a:lnTo>
                      <a:pt x="505" y="585"/>
                    </a:lnTo>
                    <a:lnTo>
                      <a:pt x="500" y="582"/>
                    </a:lnTo>
                    <a:lnTo>
                      <a:pt x="500" y="577"/>
                    </a:lnTo>
                    <a:lnTo>
                      <a:pt x="507" y="577"/>
                    </a:lnTo>
                    <a:lnTo>
                      <a:pt x="508" y="575"/>
                    </a:lnTo>
                    <a:lnTo>
                      <a:pt x="512" y="577"/>
                    </a:lnTo>
                    <a:lnTo>
                      <a:pt x="512" y="575"/>
                    </a:lnTo>
                    <a:lnTo>
                      <a:pt x="510" y="570"/>
                    </a:lnTo>
                    <a:lnTo>
                      <a:pt x="518" y="567"/>
                    </a:lnTo>
                    <a:lnTo>
                      <a:pt x="523" y="570"/>
                    </a:lnTo>
                    <a:lnTo>
                      <a:pt x="527" y="569"/>
                    </a:lnTo>
                    <a:lnTo>
                      <a:pt x="532" y="569"/>
                    </a:lnTo>
                    <a:lnTo>
                      <a:pt x="523" y="575"/>
                    </a:lnTo>
                    <a:lnTo>
                      <a:pt x="523" y="579"/>
                    </a:lnTo>
                    <a:lnTo>
                      <a:pt x="525" y="585"/>
                    </a:lnTo>
                    <a:lnTo>
                      <a:pt x="527" y="585"/>
                    </a:lnTo>
                    <a:lnTo>
                      <a:pt x="530" y="577"/>
                    </a:lnTo>
                    <a:lnTo>
                      <a:pt x="533" y="575"/>
                    </a:lnTo>
                    <a:lnTo>
                      <a:pt x="537" y="575"/>
                    </a:lnTo>
                    <a:lnTo>
                      <a:pt x="535" y="577"/>
                    </a:lnTo>
                    <a:lnTo>
                      <a:pt x="532" y="580"/>
                    </a:lnTo>
                    <a:lnTo>
                      <a:pt x="533" y="583"/>
                    </a:lnTo>
                    <a:lnTo>
                      <a:pt x="538" y="580"/>
                    </a:lnTo>
                    <a:lnTo>
                      <a:pt x="540" y="577"/>
                    </a:lnTo>
                    <a:lnTo>
                      <a:pt x="543" y="580"/>
                    </a:lnTo>
                    <a:lnTo>
                      <a:pt x="548" y="577"/>
                    </a:lnTo>
                    <a:lnTo>
                      <a:pt x="550" y="577"/>
                    </a:lnTo>
                    <a:lnTo>
                      <a:pt x="555" y="574"/>
                    </a:lnTo>
                    <a:lnTo>
                      <a:pt x="560" y="572"/>
                    </a:lnTo>
                    <a:lnTo>
                      <a:pt x="565" y="574"/>
                    </a:lnTo>
                    <a:lnTo>
                      <a:pt x="563" y="575"/>
                    </a:lnTo>
                    <a:lnTo>
                      <a:pt x="558" y="575"/>
                    </a:lnTo>
                    <a:lnTo>
                      <a:pt x="553" y="580"/>
                    </a:lnTo>
                    <a:lnTo>
                      <a:pt x="550" y="580"/>
                    </a:lnTo>
                    <a:lnTo>
                      <a:pt x="548" y="583"/>
                    </a:lnTo>
                    <a:lnTo>
                      <a:pt x="550" y="585"/>
                    </a:lnTo>
                    <a:lnTo>
                      <a:pt x="558" y="587"/>
                    </a:lnTo>
                    <a:lnTo>
                      <a:pt x="561" y="590"/>
                    </a:lnTo>
                    <a:lnTo>
                      <a:pt x="561" y="592"/>
                    </a:lnTo>
                    <a:lnTo>
                      <a:pt x="556" y="588"/>
                    </a:lnTo>
                    <a:lnTo>
                      <a:pt x="550" y="587"/>
                    </a:lnTo>
                    <a:lnTo>
                      <a:pt x="545" y="588"/>
                    </a:lnTo>
                    <a:lnTo>
                      <a:pt x="545" y="593"/>
                    </a:lnTo>
                    <a:lnTo>
                      <a:pt x="548" y="593"/>
                    </a:lnTo>
                    <a:lnTo>
                      <a:pt x="551" y="592"/>
                    </a:lnTo>
                    <a:lnTo>
                      <a:pt x="556" y="595"/>
                    </a:lnTo>
                    <a:lnTo>
                      <a:pt x="553" y="595"/>
                    </a:lnTo>
                    <a:lnTo>
                      <a:pt x="548" y="595"/>
                    </a:lnTo>
                    <a:lnTo>
                      <a:pt x="550" y="598"/>
                    </a:lnTo>
                    <a:lnTo>
                      <a:pt x="556" y="600"/>
                    </a:lnTo>
                    <a:lnTo>
                      <a:pt x="558" y="603"/>
                    </a:lnTo>
                    <a:lnTo>
                      <a:pt x="555" y="605"/>
                    </a:lnTo>
                    <a:lnTo>
                      <a:pt x="551" y="605"/>
                    </a:lnTo>
                    <a:lnTo>
                      <a:pt x="551" y="608"/>
                    </a:lnTo>
                    <a:lnTo>
                      <a:pt x="556" y="608"/>
                    </a:lnTo>
                    <a:lnTo>
                      <a:pt x="561" y="607"/>
                    </a:lnTo>
                    <a:lnTo>
                      <a:pt x="565" y="610"/>
                    </a:lnTo>
                    <a:lnTo>
                      <a:pt x="570" y="612"/>
                    </a:lnTo>
                    <a:lnTo>
                      <a:pt x="576" y="608"/>
                    </a:lnTo>
                    <a:lnTo>
                      <a:pt x="578" y="612"/>
                    </a:lnTo>
                    <a:lnTo>
                      <a:pt x="578" y="613"/>
                    </a:lnTo>
                    <a:lnTo>
                      <a:pt x="575" y="615"/>
                    </a:lnTo>
                    <a:lnTo>
                      <a:pt x="576" y="618"/>
                    </a:lnTo>
                    <a:lnTo>
                      <a:pt x="578" y="618"/>
                    </a:lnTo>
                    <a:lnTo>
                      <a:pt x="578" y="622"/>
                    </a:lnTo>
                    <a:lnTo>
                      <a:pt x="583" y="622"/>
                    </a:lnTo>
                    <a:lnTo>
                      <a:pt x="586" y="618"/>
                    </a:lnTo>
                    <a:lnTo>
                      <a:pt x="585" y="617"/>
                    </a:lnTo>
                    <a:lnTo>
                      <a:pt x="585" y="615"/>
                    </a:lnTo>
                    <a:lnTo>
                      <a:pt x="591" y="615"/>
                    </a:lnTo>
                    <a:lnTo>
                      <a:pt x="588" y="618"/>
                    </a:lnTo>
                    <a:lnTo>
                      <a:pt x="588" y="622"/>
                    </a:lnTo>
                    <a:lnTo>
                      <a:pt x="581" y="627"/>
                    </a:lnTo>
                    <a:lnTo>
                      <a:pt x="586" y="630"/>
                    </a:lnTo>
                    <a:lnTo>
                      <a:pt x="585" y="632"/>
                    </a:lnTo>
                    <a:lnTo>
                      <a:pt x="581" y="632"/>
                    </a:lnTo>
                    <a:lnTo>
                      <a:pt x="580" y="632"/>
                    </a:lnTo>
                    <a:lnTo>
                      <a:pt x="581" y="635"/>
                    </a:lnTo>
                    <a:lnTo>
                      <a:pt x="593" y="637"/>
                    </a:lnTo>
                    <a:lnTo>
                      <a:pt x="596" y="635"/>
                    </a:lnTo>
                    <a:lnTo>
                      <a:pt x="600" y="637"/>
                    </a:lnTo>
                    <a:lnTo>
                      <a:pt x="605" y="635"/>
                    </a:lnTo>
                    <a:lnTo>
                      <a:pt x="610" y="637"/>
                    </a:lnTo>
                    <a:lnTo>
                      <a:pt x="616" y="635"/>
                    </a:lnTo>
                    <a:lnTo>
                      <a:pt x="618" y="637"/>
                    </a:lnTo>
                    <a:lnTo>
                      <a:pt x="618" y="638"/>
                    </a:lnTo>
                    <a:lnTo>
                      <a:pt x="621" y="640"/>
                    </a:lnTo>
                    <a:lnTo>
                      <a:pt x="625" y="643"/>
                    </a:lnTo>
                    <a:lnTo>
                      <a:pt x="628" y="645"/>
                    </a:lnTo>
                    <a:lnTo>
                      <a:pt x="628" y="648"/>
                    </a:lnTo>
                    <a:lnTo>
                      <a:pt x="633" y="648"/>
                    </a:lnTo>
                    <a:lnTo>
                      <a:pt x="640" y="645"/>
                    </a:lnTo>
                    <a:lnTo>
                      <a:pt x="641" y="643"/>
                    </a:lnTo>
                    <a:lnTo>
                      <a:pt x="643" y="645"/>
                    </a:lnTo>
                    <a:lnTo>
                      <a:pt x="643" y="648"/>
                    </a:lnTo>
                    <a:lnTo>
                      <a:pt x="640" y="650"/>
                    </a:lnTo>
                    <a:lnTo>
                      <a:pt x="635" y="652"/>
                    </a:lnTo>
                    <a:lnTo>
                      <a:pt x="636" y="653"/>
                    </a:lnTo>
                    <a:lnTo>
                      <a:pt x="643" y="655"/>
                    </a:lnTo>
                    <a:lnTo>
                      <a:pt x="645" y="658"/>
                    </a:lnTo>
                    <a:lnTo>
                      <a:pt x="648" y="662"/>
                    </a:lnTo>
                    <a:lnTo>
                      <a:pt x="654" y="663"/>
                    </a:lnTo>
                    <a:lnTo>
                      <a:pt x="663" y="662"/>
                    </a:lnTo>
                    <a:lnTo>
                      <a:pt x="668" y="660"/>
                    </a:lnTo>
                    <a:lnTo>
                      <a:pt x="668" y="663"/>
                    </a:lnTo>
                    <a:lnTo>
                      <a:pt x="671" y="660"/>
                    </a:lnTo>
                    <a:lnTo>
                      <a:pt x="678" y="655"/>
                    </a:lnTo>
                    <a:lnTo>
                      <a:pt x="679" y="655"/>
                    </a:lnTo>
                    <a:lnTo>
                      <a:pt x="678" y="658"/>
                    </a:lnTo>
                    <a:lnTo>
                      <a:pt x="673" y="662"/>
                    </a:lnTo>
                    <a:lnTo>
                      <a:pt x="673" y="668"/>
                    </a:lnTo>
                    <a:lnTo>
                      <a:pt x="669" y="673"/>
                    </a:lnTo>
                    <a:lnTo>
                      <a:pt x="668" y="673"/>
                    </a:lnTo>
                    <a:lnTo>
                      <a:pt x="663" y="672"/>
                    </a:lnTo>
                    <a:lnTo>
                      <a:pt x="661" y="672"/>
                    </a:lnTo>
                    <a:lnTo>
                      <a:pt x="663" y="677"/>
                    </a:lnTo>
                    <a:lnTo>
                      <a:pt x="664" y="681"/>
                    </a:lnTo>
                    <a:lnTo>
                      <a:pt x="668" y="683"/>
                    </a:lnTo>
                    <a:lnTo>
                      <a:pt x="671" y="681"/>
                    </a:lnTo>
                    <a:lnTo>
                      <a:pt x="674" y="683"/>
                    </a:lnTo>
                    <a:lnTo>
                      <a:pt x="673" y="686"/>
                    </a:lnTo>
                    <a:lnTo>
                      <a:pt x="671" y="686"/>
                    </a:lnTo>
                    <a:lnTo>
                      <a:pt x="671" y="688"/>
                    </a:lnTo>
                    <a:lnTo>
                      <a:pt x="678" y="695"/>
                    </a:lnTo>
                    <a:lnTo>
                      <a:pt x="679" y="693"/>
                    </a:lnTo>
                    <a:lnTo>
                      <a:pt x="684" y="693"/>
                    </a:lnTo>
                    <a:lnTo>
                      <a:pt x="688" y="690"/>
                    </a:lnTo>
                    <a:lnTo>
                      <a:pt x="693" y="680"/>
                    </a:lnTo>
                    <a:lnTo>
                      <a:pt x="691" y="686"/>
                    </a:lnTo>
                    <a:lnTo>
                      <a:pt x="691" y="691"/>
                    </a:lnTo>
                    <a:lnTo>
                      <a:pt x="689" y="695"/>
                    </a:lnTo>
                    <a:lnTo>
                      <a:pt x="686" y="696"/>
                    </a:lnTo>
                    <a:lnTo>
                      <a:pt x="683" y="700"/>
                    </a:lnTo>
                    <a:lnTo>
                      <a:pt x="684" y="703"/>
                    </a:lnTo>
                    <a:lnTo>
                      <a:pt x="688" y="705"/>
                    </a:lnTo>
                    <a:lnTo>
                      <a:pt x="686" y="706"/>
                    </a:lnTo>
                    <a:lnTo>
                      <a:pt x="686" y="716"/>
                    </a:lnTo>
                    <a:lnTo>
                      <a:pt x="688" y="720"/>
                    </a:lnTo>
                    <a:lnTo>
                      <a:pt x="691" y="720"/>
                    </a:lnTo>
                    <a:lnTo>
                      <a:pt x="689" y="723"/>
                    </a:lnTo>
                    <a:lnTo>
                      <a:pt x="691" y="726"/>
                    </a:lnTo>
                    <a:lnTo>
                      <a:pt x="699" y="735"/>
                    </a:lnTo>
                    <a:lnTo>
                      <a:pt x="701" y="735"/>
                    </a:lnTo>
                    <a:lnTo>
                      <a:pt x="703" y="738"/>
                    </a:lnTo>
                    <a:lnTo>
                      <a:pt x="704" y="736"/>
                    </a:lnTo>
                    <a:lnTo>
                      <a:pt x="708" y="740"/>
                    </a:lnTo>
                    <a:lnTo>
                      <a:pt x="711" y="738"/>
                    </a:lnTo>
                    <a:lnTo>
                      <a:pt x="709" y="736"/>
                    </a:lnTo>
                    <a:lnTo>
                      <a:pt x="711" y="735"/>
                    </a:lnTo>
                    <a:lnTo>
                      <a:pt x="713" y="736"/>
                    </a:lnTo>
                    <a:lnTo>
                      <a:pt x="714" y="736"/>
                    </a:lnTo>
                    <a:lnTo>
                      <a:pt x="718" y="733"/>
                    </a:lnTo>
                    <a:lnTo>
                      <a:pt x="714" y="726"/>
                    </a:lnTo>
                    <a:lnTo>
                      <a:pt x="711" y="728"/>
                    </a:lnTo>
                    <a:lnTo>
                      <a:pt x="709" y="728"/>
                    </a:lnTo>
                    <a:lnTo>
                      <a:pt x="708" y="726"/>
                    </a:lnTo>
                    <a:lnTo>
                      <a:pt x="711" y="723"/>
                    </a:lnTo>
                    <a:lnTo>
                      <a:pt x="711" y="720"/>
                    </a:lnTo>
                    <a:lnTo>
                      <a:pt x="709" y="716"/>
                    </a:lnTo>
                    <a:lnTo>
                      <a:pt x="706" y="716"/>
                    </a:lnTo>
                    <a:lnTo>
                      <a:pt x="706" y="713"/>
                    </a:lnTo>
                    <a:lnTo>
                      <a:pt x="708" y="711"/>
                    </a:lnTo>
                    <a:lnTo>
                      <a:pt x="709" y="706"/>
                    </a:lnTo>
                    <a:lnTo>
                      <a:pt x="711" y="706"/>
                    </a:lnTo>
                    <a:lnTo>
                      <a:pt x="711" y="711"/>
                    </a:lnTo>
                    <a:lnTo>
                      <a:pt x="713" y="715"/>
                    </a:lnTo>
                    <a:lnTo>
                      <a:pt x="716" y="710"/>
                    </a:lnTo>
                    <a:lnTo>
                      <a:pt x="718" y="713"/>
                    </a:lnTo>
                    <a:lnTo>
                      <a:pt x="719" y="715"/>
                    </a:lnTo>
                    <a:lnTo>
                      <a:pt x="718" y="720"/>
                    </a:lnTo>
                    <a:lnTo>
                      <a:pt x="719" y="723"/>
                    </a:lnTo>
                    <a:lnTo>
                      <a:pt x="721" y="723"/>
                    </a:lnTo>
                    <a:lnTo>
                      <a:pt x="726" y="720"/>
                    </a:lnTo>
                    <a:lnTo>
                      <a:pt x="728" y="720"/>
                    </a:lnTo>
                    <a:lnTo>
                      <a:pt x="726" y="723"/>
                    </a:lnTo>
                    <a:lnTo>
                      <a:pt x="723" y="726"/>
                    </a:lnTo>
                    <a:lnTo>
                      <a:pt x="723" y="730"/>
                    </a:lnTo>
                    <a:lnTo>
                      <a:pt x="724" y="733"/>
                    </a:lnTo>
                    <a:lnTo>
                      <a:pt x="723" y="738"/>
                    </a:lnTo>
                    <a:lnTo>
                      <a:pt x="724" y="740"/>
                    </a:lnTo>
                    <a:lnTo>
                      <a:pt x="729" y="741"/>
                    </a:lnTo>
                    <a:lnTo>
                      <a:pt x="729" y="740"/>
                    </a:lnTo>
                    <a:lnTo>
                      <a:pt x="733" y="736"/>
                    </a:lnTo>
                    <a:lnTo>
                      <a:pt x="733" y="740"/>
                    </a:lnTo>
                    <a:lnTo>
                      <a:pt x="731" y="741"/>
                    </a:lnTo>
                    <a:lnTo>
                      <a:pt x="733" y="746"/>
                    </a:lnTo>
                    <a:lnTo>
                      <a:pt x="736" y="748"/>
                    </a:lnTo>
                    <a:lnTo>
                      <a:pt x="739" y="741"/>
                    </a:lnTo>
                    <a:lnTo>
                      <a:pt x="741" y="735"/>
                    </a:lnTo>
                    <a:lnTo>
                      <a:pt x="743" y="733"/>
                    </a:lnTo>
                    <a:lnTo>
                      <a:pt x="743" y="721"/>
                    </a:lnTo>
                    <a:lnTo>
                      <a:pt x="746" y="713"/>
                    </a:lnTo>
                    <a:lnTo>
                      <a:pt x="746" y="703"/>
                    </a:lnTo>
                    <a:lnTo>
                      <a:pt x="746" y="696"/>
                    </a:lnTo>
                    <a:lnTo>
                      <a:pt x="744" y="693"/>
                    </a:lnTo>
                    <a:lnTo>
                      <a:pt x="744" y="693"/>
                    </a:lnTo>
                    <a:lnTo>
                      <a:pt x="746" y="693"/>
                    </a:lnTo>
                    <a:lnTo>
                      <a:pt x="747" y="700"/>
                    </a:lnTo>
                    <a:lnTo>
                      <a:pt x="751" y="700"/>
                    </a:lnTo>
                    <a:lnTo>
                      <a:pt x="752" y="695"/>
                    </a:lnTo>
                    <a:lnTo>
                      <a:pt x="757" y="691"/>
                    </a:lnTo>
                    <a:lnTo>
                      <a:pt x="754" y="698"/>
                    </a:lnTo>
                    <a:lnTo>
                      <a:pt x="752" y="705"/>
                    </a:lnTo>
                    <a:lnTo>
                      <a:pt x="754" y="711"/>
                    </a:lnTo>
                    <a:lnTo>
                      <a:pt x="749" y="720"/>
                    </a:lnTo>
                    <a:lnTo>
                      <a:pt x="749" y="725"/>
                    </a:lnTo>
                    <a:lnTo>
                      <a:pt x="751" y="726"/>
                    </a:lnTo>
                    <a:lnTo>
                      <a:pt x="747" y="730"/>
                    </a:lnTo>
                    <a:lnTo>
                      <a:pt x="747" y="736"/>
                    </a:lnTo>
                    <a:lnTo>
                      <a:pt x="747" y="740"/>
                    </a:lnTo>
                    <a:lnTo>
                      <a:pt x="749" y="745"/>
                    </a:lnTo>
                    <a:lnTo>
                      <a:pt x="752" y="748"/>
                    </a:lnTo>
                    <a:lnTo>
                      <a:pt x="754" y="753"/>
                    </a:lnTo>
                    <a:lnTo>
                      <a:pt x="756" y="753"/>
                    </a:lnTo>
                    <a:lnTo>
                      <a:pt x="756" y="758"/>
                    </a:lnTo>
                    <a:lnTo>
                      <a:pt x="761" y="760"/>
                    </a:lnTo>
                    <a:lnTo>
                      <a:pt x="762" y="758"/>
                    </a:lnTo>
                    <a:lnTo>
                      <a:pt x="766" y="760"/>
                    </a:lnTo>
                    <a:lnTo>
                      <a:pt x="769" y="758"/>
                    </a:lnTo>
                    <a:lnTo>
                      <a:pt x="776" y="758"/>
                    </a:lnTo>
                    <a:lnTo>
                      <a:pt x="776" y="760"/>
                    </a:lnTo>
                    <a:lnTo>
                      <a:pt x="769" y="763"/>
                    </a:lnTo>
                    <a:lnTo>
                      <a:pt x="766" y="765"/>
                    </a:lnTo>
                    <a:lnTo>
                      <a:pt x="766" y="766"/>
                    </a:lnTo>
                    <a:lnTo>
                      <a:pt x="769" y="768"/>
                    </a:lnTo>
                    <a:lnTo>
                      <a:pt x="767" y="770"/>
                    </a:lnTo>
                    <a:lnTo>
                      <a:pt x="764" y="770"/>
                    </a:lnTo>
                    <a:lnTo>
                      <a:pt x="764" y="773"/>
                    </a:lnTo>
                    <a:lnTo>
                      <a:pt x="767" y="778"/>
                    </a:lnTo>
                    <a:lnTo>
                      <a:pt x="767" y="781"/>
                    </a:lnTo>
                    <a:lnTo>
                      <a:pt x="766" y="783"/>
                    </a:lnTo>
                    <a:lnTo>
                      <a:pt x="762" y="780"/>
                    </a:lnTo>
                    <a:lnTo>
                      <a:pt x="761" y="776"/>
                    </a:lnTo>
                    <a:lnTo>
                      <a:pt x="759" y="778"/>
                    </a:lnTo>
                    <a:lnTo>
                      <a:pt x="761" y="781"/>
                    </a:lnTo>
                    <a:lnTo>
                      <a:pt x="757" y="784"/>
                    </a:lnTo>
                    <a:lnTo>
                      <a:pt x="757" y="789"/>
                    </a:lnTo>
                    <a:lnTo>
                      <a:pt x="759" y="791"/>
                    </a:lnTo>
                    <a:lnTo>
                      <a:pt x="757" y="793"/>
                    </a:lnTo>
                    <a:lnTo>
                      <a:pt x="754" y="793"/>
                    </a:lnTo>
                    <a:lnTo>
                      <a:pt x="752" y="796"/>
                    </a:lnTo>
                    <a:lnTo>
                      <a:pt x="752" y="798"/>
                    </a:lnTo>
                    <a:lnTo>
                      <a:pt x="756" y="798"/>
                    </a:lnTo>
                    <a:lnTo>
                      <a:pt x="757" y="798"/>
                    </a:lnTo>
                    <a:lnTo>
                      <a:pt x="759" y="801"/>
                    </a:lnTo>
                    <a:lnTo>
                      <a:pt x="762" y="804"/>
                    </a:lnTo>
                    <a:lnTo>
                      <a:pt x="766" y="804"/>
                    </a:lnTo>
                    <a:lnTo>
                      <a:pt x="767" y="806"/>
                    </a:lnTo>
                    <a:lnTo>
                      <a:pt x="767" y="808"/>
                    </a:lnTo>
                    <a:lnTo>
                      <a:pt x="764" y="808"/>
                    </a:lnTo>
                    <a:lnTo>
                      <a:pt x="762" y="808"/>
                    </a:lnTo>
                    <a:lnTo>
                      <a:pt x="764" y="811"/>
                    </a:lnTo>
                    <a:lnTo>
                      <a:pt x="767" y="813"/>
                    </a:lnTo>
                    <a:lnTo>
                      <a:pt x="769" y="816"/>
                    </a:lnTo>
                    <a:lnTo>
                      <a:pt x="772" y="819"/>
                    </a:lnTo>
                    <a:lnTo>
                      <a:pt x="774" y="819"/>
                    </a:lnTo>
                    <a:lnTo>
                      <a:pt x="772" y="821"/>
                    </a:lnTo>
                    <a:lnTo>
                      <a:pt x="769" y="821"/>
                    </a:lnTo>
                    <a:lnTo>
                      <a:pt x="766" y="824"/>
                    </a:lnTo>
                    <a:lnTo>
                      <a:pt x="767" y="829"/>
                    </a:lnTo>
                    <a:lnTo>
                      <a:pt x="771" y="836"/>
                    </a:lnTo>
                    <a:lnTo>
                      <a:pt x="774" y="838"/>
                    </a:lnTo>
                    <a:lnTo>
                      <a:pt x="779" y="838"/>
                    </a:lnTo>
                    <a:lnTo>
                      <a:pt x="782" y="839"/>
                    </a:lnTo>
                    <a:lnTo>
                      <a:pt x="777" y="841"/>
                    </a:lnTo>
                    <a:lnTo>
                      <a:pt x="772" y="841"/>
                    </a:lnTo>
                    <a:lnTo>
                      <a:pt x="769" y="841"/>
                    </a:lnTo>
                    <a:lnTo>
                      <a:pt x="766" y="846"/>
                    </a:lnTo>
                    <a:lnTo>
                      <a:pt x="759" y="854"/>
                    </a:lnTo>
                    <a:lnTo>
                      <a:pt x="752" y="858"/>
                    </a:lnTo>
                    <a:lnTo>
                      <a:pt x="752" y="863"/>
                    </a:lnTo>
                    <a:lnTo>
                      <a:pt x="756" y="866"/>
                    </a:lnTo>
                    <a:lnTo>
                      <a:pt x="761" y="863"/>
                    </a:lnTo>
                    <a:lnTo>
                      <a:pt x="764" y="856"/>
                    </a:lnTo>
                    <a:lnTo>
                      <a:pt x="764" y="854"/>
                    </a:lnTo>
                    <a:lnTo>
                      <a:pt x="767" y="853"/>
                    </a:lnTo>
                    <a:lnTo>
                      <a:pt x="772" y="848"/>
                    </a:lnTo>
                    <a:lnTo>
                      <a:pt x="774" y="849"/>
                    </a:lnTo>
                    <a:lnTo>
                      <a:pt x="777" y="849"/>
                    </a:lnTo>
                    <a:lnTo>
                      <a:pt x="784" y="849"/>
                    </a:lnTo>
                    <a:lnTo>
                      <a:pt x="781" y="853"/>
                    </a:lnTo>
                    <a:lnTo>
                      <a:pt x="781" y="854"/>
                    </a:lnTo>
                    <a:lnTo>
                      <a:pt x="786" y="854"/>
                    </a:lnTo>
                    <a:lnTo>
                      <a:pt x="786" y="856"/>
                    </a:lnTo>
                    <a:lnTo>
                      <a:pt x="781" y="861"/>
                    </a:lnTo>
                    <a:lnTo>
                      <a:pt x="781" y="864"/>
                    </a:lnTo>
                    <a:lnTo>
                      <a:pt x="782" y="868"/>
                    </a:lnTo>
                    <a:lnTo>
                      <a:pt x="779" y="873"/>
                    </a:lnTo>
                    <a:lnTo>
                      <a:pt x="777" y="876"/>
                    </a:lnTo>
                    <a:lnTo>
                      <a:pt x="779" y="878"/>
                    </a:lnTo>
                    <a:lnTo>
                      <a:pt x="779" y="879"/>
                    </a:lnTo>
                    <a:lnTo>
                      <a:pt x="776" y="879"/>
                    </a:lnTo>
                    <a:lnTo>
                      <a:pt x="772" y="879"/>
                    </a:lnTo>
                    <a:lnTo>
                      <a:pt x="769" y="882"/>
                    </a:lnTo>
                    <a:lnTo>
                      <a:pt x="769" y="884"/>
                    </a:lnTo>
                    <a:lnTo>
                      <a:pt x="772" y="886"/>
                    </a:lnTo>
                    <a:lnTo>
                      <a:pt x="774" y="884"/>
                    </a:lnTo>
                    <a:lnTo>
                      <a:pt x="779" y="884"/>
                    </a:lnTo>
                    <a:lnTo>
                      <a:pt x="779" y="886"/>
                    </a:lnTo>
                    <a:lnTo>
                      <a:pt x="776" y="889"/>
                    </a:lnTo>
                    <a:lnTo>
                      <a:pt x="772" y="887"/>
                    </a:lnTo>
                    <a:lnTo>
                      <a:pt x="771" y="887"/>
                    </a:lnTo>
                    <a:lnTo>
                      <a:pt x="767" y="891"/>
                    </a:lnTo>
                    <a:lnTo>
                      <a:pt x="766" y="896"/>
                    </a:lnTo>
                    <a:lnTo>
                      <a:pt x="769" y="899"/>
                    </a:lnTo>
                    <a:lnTo>
                      <a:pt x="772" y="897"/>
                    </a:lnTo>
                    <a:lnTo>
                      <a:pt x="772" y="896"/>
                    </a:lnTo>
                    <a:lnTo>
                      <a:pt x="776" y="896"/>
                    </a:lnTo>
                    <a:lnTo>
                      <a:pt x="781" y="894"/>
                    </a:lnTo>
                    <a:lnTo>
                      <a:pt x="786" y="887"/>
                    </a:lnTo>
                    <a:lnTo>
                      <a:pt x="791" y="881"/>
                    </a:lnTo>
                    <a:lnTo>
                      <a:pt x="792" y="873"/>
                    </a:lnTo>
                    <a:lnTo>
                      <a:pt x="799" y="861"/>
                    </a:lnTo>
                    <a:lnTo>
                      <a:pt x="801" y="861"/>
                    </a:lnTo>
                    <a:lnTo>
                      <a:pt x="801" y="861"/>
                    </a:lnTo>
                    <a:lnTo>
                      <a:pt x="801" y="861"/>
                    </a:lnTo>
                    <a:close/>
                    <a:moveTo>
                      <a:pt x="729" y="884"/>
                    </a:moveTo>
                    <a:lnTo>
                      <a:pt x="728" y="882"/>
                    </a:lnTo>
                    <a:lnTo>
                      <a:pt x="729" y="879"/>
                    </a:lnTo>
                    <a:lnTo>
                      <a:pt x="731" y="882"/>
                    </a:lnTo>
                    <a:lnTo>
                      <a:pt x="729" y="884"/>
                    </a:lnTo>
                    <a:lnTo>
                      <a:pt x="729" y="884"/>
                    </a:lnTo>
                    <a:close/>
                    <a:moveTo>
                      <a:pt x="756" y="892"/>
                    </a:moveTo>
                    <a:lnTo>
                      <a:pt x="759" y="889"/>
                    </a:lnTo>
                    <a:lnTo>
                      <a:pt x="762" y="891"/>
                    </a:lnTo>
                    <a:lnTo>
                      <a:pt x="759" y="894"/>
                    </a:lnTo>
                    <a:lnTo>
                      <a:pt x="756" y="892"/>
                    </a:lnTo>
                    <a:lnTo>
                      <a:pt x="756" y="892"/>
                    </a:lnTo>
                    <a:close/>
                    <a:moveTo>
                      <a:pt x="757" y="881"/>
                    </a:moveTo>
                    <a:lnTo>
                      <a:pt x="761" y="879"/>
                    </a:lnTo>
                    <a:lnTo>
                      <a:pt x="764" y="884"/>
                    </a:lnTo>
                    <a:lnTo>
                      <a:pt x="759" y="887"/>
                    </a:lnTo>
                    <a:lnTo>
                      <a:pt x="756" y="886"/>
                    </a:lnTo>
                    <a:lnTo>
                      <a:pt x="757" y="882"/>
                    </a:lnTo>
                    <a:lnTo>
                      <a:pt x="757" y="881"/>
                    </a:lnTo>
                    <a:lnTo>
                      <a:pt x="757" y="881"/>
                    </a:lnTo>
                    <a:close/>
                    <a:moveTo>
                      <a:pt x="756" y="871"/>
                    </a:moveTo>
                    <a:lnTo>
                      <a:pt x="759" y="876"/>
                    </a:lnTo>
                    <a:lnTo>
                      <a:pt x="756" y="879"/>
                    </a:lnTo>
                    <a:lnTo>
                      <a:pt x="756" y="874"/>
                    </a:lnTo>
                    <a:lnTo>
                      <a:pt x="754" y="873"/>
                    </a:lnTo>
                    <a:lnTo>
                      <a:pt x="756" y="871"/>
                    </a:lnTo>
                    <a:lnTo>
                      <a:pt x="756" y="871"/>
                    </a:lnTo>
                    <a:close/>
                    <a:moveTo>
                      <a:pt x="761" y="869"/>
                    </a:moveTo>
                    <a:lnTo>
                      <a:pt x="764" y="866"/>
                    </a:lnTo>
                    <a:lnTo>
                      <a:pt x="764" y="864"/>
                    </a:lnTo>
                    <a:lnTo>
                      <a:pt x="767" y="858"/>
                    </a:lnTo>
                    <a:lnTo>
                      <a:pt x="772" y="856"/>
                    </a:lnTo>
                    <a:lnTo>
                      <a:pt x="772" y="854"/>
                    </a:lnTo>
                    <a:lnTo>
                      <a:pt x="777" y="854"/>
                    </a:lnTo>
                    <a:lnTo>
                      <a:pt x="779" y="858"/>
                    </a:lnTo>
                    <a:lnTo>
                      <a:pt x="777" y="863"/>
                    </a:lnTo>
                    <a:lnTo>
                      <a:pt x="779" y="868"/>
                    </a:lnTo>
                    <a:lnTo>
                      <a:pt x="772" y="876"/>
                    </a:lnTo>
                    <a:lnTo>
                      <a:pt x="766" y="881"/>
                    </a:lnTo>
                    <a:lnTo>
                      <a:pt x="762" y="878"/>
                    </a:lnTo>
                    <a:lnTo>
                      <a:pt x="766" y="874"/>
                    </a:lnTo>
                    <a:lnTo>
                      <a:pt x="771" y="871"/>
                    </a:lnTo>
                    <a:lnTo>
                      <a:pt x="771" y="868"/>
                    </a:lnTo>
                    <a:lnTo>
                      <a:pt x="762" y="873"/>
                    </a:lnTo>
                    <a:lnTo>
                      <a:pt x="761" y="869"/>
                    </a:lnTo>
                    <a:lnTo>
                      <a:pt x="761" y="869"/>
                    </a:lnTo>
                    <a:close/>
                    <a:moveTo>
                      <a:pt x="718" y="884"/>
                    </a:moveTo>
                    <a:lnTo>
                      <a:pt x="719" y="882"/>
                    </a:lnTo>
                    <a:lnTo>
                      <a:pt x="723" y="884"/>
                    </a:lnTo>
                    <a:lnTo>
                      <a:pt x="723" y="887"/>
                    </a:lnTo>
                    <a:lnTo>
                      <a:pt x="726" y="892"/>
                    </a:lnTo>
                    <a:lnTo>
                      <a:pt x="723" y="897"/>
                    </a:lnTo>
                    <a:lnTo>
                      <a:pt x="721" y="896"/>
                    </a:lnTo>
                    <a:lnTo>
                      <a:pt x="721" y="892"/>
                    </a:lnTo>
                    <a:lnTo>
                      <a:pt x="716" y="886"/>
                    </a:lnTo>
                    <a:lnTo>
                      <a:pt x="718" y="884"/>
                    </a:lnTo>
                    <a:lnTo>
                      <a:pt x="718" y="884"/>
                    </a:lnTo>
                    <a:close/>
                    <a:moveTo>
                      <a:pt x="719" y="878"/>
                    </a:moveTo>
                    <a:lnTo>
                      <a:pt x="721" y="876"/>
                    </a:lnTo>
                    <a:lnTo>
                      <a:pt x="723" y="878"/>
                    </a:lnTo>
                    <a:lnTo>
                      <a:pt x="724" y="881"/>
                    </a:lnTo>
                    <a:lnTo>
                      <a:pt x="721" y="881"/>
                    </a:lnTo>
                    <a:lnTo>
                      <a:pt x="719" y="878"/>
                    </a:lnTo>
                    <a:lnTo>
                      <a:pt x="719" y="878"/>
                    </a:lnTo>
                    <a:close/>
                    <a:moveTo>
                      <a:pt x="716" y="873"/>
                    </a:moveTo>
                    <a:lnTo>
                      <a:pt x="719" y="869"/>
                    </a:lnTo>
                    <a:lnTo>
                      <a:pt x="719" y="874"/>
                    </a:lnTo>
                    <a:lnTo>
                      <a:pt x="716" y="873"/>
                    </a:lnTo>
                    <a:lnTo>
                      <a:pt x="716" y="873"/>
                    </a:lnTo>
                    <a:close/>
                    <a:moveTo>
                      <a:pt x="713" y="866"/>
                    </a:moveTo>
                    <a:lnTo>
                      <a:pt x="716" y="868"/>
                    </a:lnTo>
                    <a:lnTo>
                      <a:pt x="713" y="873"/>
                    </a:lnTo>
                    <a:lnTo>
                      <a:pt x="713" y="866"/>
                    </a:lnTo>
                    <a:lnTo>
                      <a:pt x="713" y="866"/>
                    </a:lnTo>
                    <a:close/>
                    <a:moveTo>
                      <a:pt x="711" y="846"/>
                    </a:moveTo>
                    <a:lnTo>
                      <a:pt x="709" y="843"/>
                    </a:lnTo>
                    <a:lnTo>
                      <a:pt x="713" y="844"/>
                    </a:lnTo>
                    <a:lnTo>
                      <a:pt x="711" y="846"/>
                    </a:lnTo>
                    <a:lnTo>
                      <a:pt x="711" y="846"/>
                    </a:lnTo>
                    <a:close/>
                    <a:moveTo>
                      <a:pt x="723" y="851"/>
                    </a:moveTo>
                    <a:lnTo>
                      <a:pt x="726" y="849"/>
                    </a:lnTo>
                    <a:lnTo>
                      <a:pt x="728" y="853"/>
                    </a:lnTo>
                    <a:lnTo>
                      <a:pt x="726" y="854"/>
                    </a:lnTo>
                    <a:lnTo>
                      <a:pt x="723" y="851"/>
                    </a:lnTo>
                    <a:lnTo>
                      <a:pt x="723" y="851"/>
                    </a:lnTo>
                    <a:close/>
                    <a:moveTo>
                      <a:pt x="724" y="844"/>
                    </a:moveTo>
                    <a:lnTo>
                      <a:pt x="728" y="839"/>
                    </a:lnTo>
                    <a:lnTo>
                      <a:pt x="733" y="838"/>
                    </a:lnTo>
                    <a:lnTo>
                      <a:pt x="736" y="841"/>
                    </a:lnTo>
                    <a:lnTo>
                      <a:pt x="733" y="843"/>
                    </a:lnTo>
                    <a:lnTo>
                      <a:pt x="729" y="843"/>
                    </a:lnTo>
                    <a:lnTo>
                      <a:pt x="726" y="846"/>
                    </a:lnTo>
                    <a:lnTo>
                      <a:pt x="724" y="844"/>
                    </a:lnTo>
                    <a:lnTo>
                      <a:pt x="724" y="844"/>
                    </a:lnTo>
                    <a:close/>
                    <a:moveTo>
                      <a:pt x="736" y="848"/>
                    </a:moveTo>
                    <a:lnTo>
                      <a:pt x="738" y="841"/>
                    </a:lnTo>
                    <a:lnTo>
                      <a:pt x="736" y="838"/>
                    </a:lnTo>
                    <a:lnTo>
                      <a:pt x="733" y="834"/>
                    </a:lnTo>
                    <a:lnTo>
                      <a:pt x="736" y="831"/>
                    </a:lnTo>
                    <a:lnTo>
                      <a:pt x="739" y="833"/>
                    </a:lnTo>
                    <a:lnTo>
                      <a:pt x="743" y="838"/>
                    </a:lnTo>
                    <a:lnTo>
                      <a:pt x="739" y="841"/>
                    </a:lnTo>
                    <a:lnTo>
                      <a:pt x="739" y="844"/>
                    </a:lnTo>
                    <a:lnTo>
                      <a:pt x="741" y="846"/>
                    </a:lnTo>
                    <a:lnTo>
                      <a:pt x="743" y="846"/>
                    </a:lnTo>
                    <a:lnTo>
                      <a:pt x="747" y="849"/>
                    </a:lnTo>
                    <a:lnTo>
                      <a:pt x="747" y="854"/>
                    </a:lnTo>
                    <a:lnTo>
                      <a:pt x="744" y="856"/>
                    </a:lnTo>
                    <a:lnTo>
                      <a:pt x="749" y="859"/>
                    </a:lnTo>
                    <a:lnTo>
                      <a:pt x="749" y="863"/>
                    </a:lnTo>
                    <a:lnTo>
                      <a:pt x="746" y="863"/>
                    </a:lnTo>
                    <a:lnTo>
                      <a:pt x="744" y="861"/>
                    </a:lnTo>
                    <a:lnTo>
                      <a:pt x="743" y="866"/>
                    </a:lnTo>
                    <a:lnTo>
                      <a:pt x="747" y="869"/>
                    </a:lnTo>
                    <a:lnTo>
                      <a:pt x="751" y="873"/>
                    </a:lnTo>
                    <a:lnTo>
                      <a:pt x="746" y="876"/>
                    </a:lnTo>
                    <a:lnTo>
                      <a:pt x="744" y="878"/>
                    </a:lnTo>
                    <a:lnTo>
                      <a:pt x="747" y="878"/>
                    </a:lnTo>
                    <a:lnTo>
                      <a:pt x="749" y="878"/>
                    </a:lnTo>
                    <a:lnTo>
                      <a:pt x="749" y="881"/>
                    </a:lnTo>
                    <a:lnTo>
                      <a:pt x="746" y="884"/>
                    </a:lnTo>
                    <a:lnTo>
                      <a:pt x="743" y="884"/>
                    </a:lnTo>
                    <a:lnTo>
                      <a:pt x="741" y="887"/>
                    </a:lnTo>
                    <a:lnTo>
                      <a:pt x="743" y="887"/>
                    </a:lnTo>
                    <a:lnTo>
                      <a:pt x="744" y="889"/>
                    </a:lnTo>
                    <a:lnTo>
                      <a:pt x="743" y="892"/>
                    </a:lnTo>
                    <a:lnTo>
                      <a:pt x="744" y="894"/>
                    </a:lnTo>
                    <a:lnTo>
                      <a:pt x="743" y="897"/>
                    </a:lnTo>
                    <a:lnTo>
                      <a:pt x="738" y="897"/>
                    </a:lnTo>
                    <a:lnTo>
                      <a:pt x="736" y="896"/>
                    </a:lnTo>
                    <a:lnTo>
                      <a:pt x="738" y="892"/>
                    </a:lnTo>
                    <a:lnTo>
                      <a:pt x="733" y="889"/>
                    </a:lnTo>
                    <a:lnTo>
                      <a:pt x="733" y="886"/>
                    </a:lnTo>
                    <a:lnTo>
                      <a:pt x="736" y="882"/>
                    </a:lnTo>
                    <a:lnTo>
                      <a:pt x="734" y="879"/>
                    </a:lnTo>
                    <a:lnTo>
                      <a:pt x="734" y="878"/>
                    </a:lnTo>
                    <a:lnTo>
                      <a:pt x="738" y="876"/>
                    </a:lnTo>
                    <a:lnTo>
                      <a:pt x="736" y="874"/>
                    </a:lnTo>
                    <a:lnTo>
                      <a:pt x="733" y="874"/>
                    </a:lnTo>
                    <a:lnTo>
                      <a:pt x="731" y="876"/>
                    </a:lnTo>
                    <a:lnTo>
                      <a:pt x="729" y="874"/>
                    </a:lnTo>
                    <a:lnTo>
                      <a:pt x="726" y="874"/>
                    </a:lnTo>
                    <a:lnTo>
                      <a:pt x="724" y="873"/>
                    </a:lnTo>
                    <a:lnTo>
                      <a:pt x="726" y="869"/>
                    </a:lnTo>
                    <a:lnTo>
                      <a:pt x="729" y="869"/>
                    </a:lnTo>
                    <a:lnTo>
                      <a:pt x="731" y="868"/>
                    </a:lnTo>
                    <a:lnTo>
                      <a:pt x="731" y="864"/>
                    </a:lnTo>
                    <a:lnTo>
                      <a:pt x="736" y="861"/>
                    </a:lnTo>
                    <a:lnTo>
                      <a:pt x="736" y="859"/>
                    </a:lnTo>
                    <a:lnTo>
                      <a:pt x="733" y="859"/>
                    </a:lnTo>
                    <a:lnTo>
                      <a:pt x="729" y="859"/>
                    </a:lnTo>
                    <a:lnTo>
                      <a:pt x="728" y="858"/>
                    </a:lnTo>
                    <a:lnTo>
                      <a:pt x="729" y="856"/>
                    </a:lnTo>
                    <a:lnTo>
                      <a:pt x="734" y="854"/>
                    </a:lnTo>
                    <a:lnTo>
                      <a:pt x="736" y="851"/>
                    </a:lnTo>
                    <a:lnTo>
                      <a:pt x="736" y="848"/>
                    </a:lnTo>
                    <a:lnTo>
                      <a:pt x="736" y="848"/>
                    </a:lnTo>
                    <a:close/>
                    <a:moveTo>
                      <a:pt x="764" y="844"/>
                    </a:moveTo>
                    <a:lnTo>
                      <a:pt x="761" y="841"/>
                    </a:lnTo>
                    <a:lnTo>
                      <a:pt x="764" y="838"/>
                    </a:lnTo>
                    <a:lnTo>
                      <a:pt x="766" y="834"/>
                    </a:lnTo>
                    <a:lnTo>
                      <a:pt x="767" y="836"/>
                    </a:lnTo>
                    <a:lnTo>
                      <a:pt x="767" y="841"/>
                    </a:lnTo>
                    <a:lnTo>
                      <a:pt x="764" y="844"/>
                    </a:lnTo>
                    <a:lnTo>
                      <a:pt x="764" y="844"/>
                    </a:lnTo>
                    <a:close/>
                    <a:moveTo>
                      <a:pt x="754" y="849"/>
                    </a:moveTo>
                    <a:lnTo>
                      <a:pt x="757" y="843"/>
                    </a:lnTo>
                    <a:lnTo>
                      <a:pt x="761" y="843"/>
                    </a:lnTo>
                    <a:lnTo>
                      <a:pt x="761" y="848"/>
                    </a:lnTo>
                    <a:lnTo>
                      <a:pt x="757" y="849"/>
                    </a:lnTo>
                    <a:lnTo>
                      <a:pt x="754" y="849"/>
                    </a:lnTo>
                    <a:lnTo>
                      <a:pt x="754" y="849"/>
                    </a:lnTo>
                    <a:close/>
                    <a:moveTo>
                      <a:pt x="751" y="844"/>
                    </a:moveTo>
                    <a:lnTo>
                      <a:pt x="752" y="841"/>
                    </a:lnTo>
                    <a:lnTo>
                      <a:pt x="759" y="836"/>
                    </a:lnTo>
                    <a:lnTo>
                      <a:pt x="759" y="839"/>
                    </a:lnTo>
                    <a:lnTo>
                      <a:pt x="757" y="841"/>
                    </a:lnTo>
                    <a:lnTo>
                      <a:pt x="754" y="844"/>
                    </a:lnTo>
                    <a:lnTo>
                      <a:pt x="751" y="844"/>
                    </a:lnTo>
                    <a:lnTo>
                      <a:pt x="751" y="844"/>
                    </a:lnTo>
                    <a:close/>
                    <a:moveTo>
                      <a:pt x="746" y="833"/>
                    </a:moveTo>
                    <a:lnTo>
                      <a:pt x="751" y="829"/>
                    </a:lnTo>
                    <a:lnTo>
                      <a:pt x="757" y="829"/>
                    </a:lnTo>
                    <a:lnTo>
                      <a:pt x="757" y="833"/>
                    </a:lnTo>
                    <a:lnTo>
                      <a:pt x="752" y="838"/>
                    </a:lnTo>
                    <a:lnTo>
                      <a:pt x="749" y="836"/>
                    </a:lnTo>
                    <a:lnTo>
                      <a:pt x="746" y="833"/>
                    </a:lnTo>
                    <a:lnTo>
                      <a:pt x="746" y="833"/>
                    </a:lnTo>
                    <a:close/>
                    <a:moveTo>
                      <a:pt x="752" y="823"/>
                    </a:moveTo>
                    <a:lnTo>
                      <a:pt x="757" y="816"/>
                    </a:lnTo>
                    <a:lnTo>
                      <a:pt x="761" y="814"/>
                    </a:lnTo>
                    <a:lnTo>
                      <a:pt x="764" y="821"/>
                    </a:lnTo>
                    <a:lnTo>
                      <a:pt x="761" y="826"/>
                    </a:lnTo>
                    <a:lnTo>
                      <a:pt x="754" y="828"/>
                    </a:lnTo>
                    <a:lnTo>
                      <a:pt x="752" y="824"/>
                    </a:lnTo>
                    <a:lnTo>
                      <a:pt x="752" y="823"/>
                    </a:lnTo>
                    <a:lnTo>
                      <a:pt x="752" y="823"/>
                    </a:lnTo>
                    <a:close/>
                    <a:moveTo>
                      <a:pt x="738" y="828"/>
                    </a:moveTo>
                    <a:lnTo>
                      <a:pt x="738" y="823"/>
                    </a:lnTo>
                    <a:lnTo>
                      <a:pt x="741" y="813"/>
                    </a:lnTo>
                    <a:lnTo>
                      <a:pt x="743" y="809"/>
                    </a:lnTo>
                    <a:lnTo>
                      <a:pt x="738" y="808"/>
                    </a:lnTo>
                    <a:lnTo>
                      <a:pt x="739" y="804"/>
                    </a:lnTo>
                    <a:lnTo>
                      <a:pt x="738" y="803"/>
                    </a:lnTo>
                    <a:lnTo>
                      <a:pt x="738" y="799"/>
                    </a:lnTo>
                    <a:lnTo>
                      <a:pt x="744" y="799"/>
                    </a:lnTo>
                    <a:lnTo>
                      <a:pt x="749" y="804"/>
                    </a:lnTo>
                    <a:lnTo>
                      <a:pt x="752" y="804"/>
                    </a:lnTo>
                    <a:lnTo>
                      <a:pt x="756" y="808"/>
                    </a:lnTo>
                    <a:lnTo>
                      <a:pt x="756" y="814"/>
                    </a:lnTo>
                    <a:lnTo>
                      <a:pt x="752" y="819"/>
                    </a:lnTo>
                    <a:lnTo>
                      <a:pt x="751" y="819"/>
                    </a:lnTo>
                    <a:lnTo>
                      <a:pt x="751" y="814"/>
                    </a:lnTo>
                    <a:lnTo>
                      <a:pt x="747" y="814"/>
                    </a:lnTo>
                    <a:lnTo>
                      <a:pt x="747" y="819"/>
                    </a:lnTo>
                    <a:lnTo>
                      <a:pt x="746" y="821"/>
                    </a:lnTo>
                    <a:lnTo>
                      <a:pt x="747" y="826"/>
                    </a:lnTo>
                    <a:lnTo>
                      <a:pt x="744" y="828"/>
                    </a:lnTo>
                    <a:lnTo>
                      <a:pt x="743" y="826"/>
                    </a:lnTo>
                    <a:lnTo>
                      <a:pt x="741" y="829"/>
                    </a:lnTo>
                    <a:lnTo>
                      <a:pt x="738" y="828"/>
                    </a:lnTo>
                    <a:lnTo>
                      <a:pt x="738" y="828"/>
                    </a:lnTo>
                    <a:close/>
                    <a:moveTo>
                      <a:pt x="724" y="823"/>
                    </a:moveTo>
                    <a:lnTo>
                      <a:pt x="721" y="819"/>
                    </a:lnTo>
                    <a:lnTo>
                      <a:pt x="724" y="814"/>
                    </a:lnTo>
                    <a:lnTo>
                      <a:pt x="723" y="813"/>
                    </a:lnTo>
                    <a:lnTo>
                      <a:pt x="723" y="809"/>
                    </a:lnTo>
                    <a:lnTo>
                      <a:pt x="724" y="806"/>
                    </a:lnTo>
                    <a:lnTo>
                      <a:pt x="729" y="808"/>
                    </a:lnTo>
                    <a:lnTo>
                      <a:pt x="729" y="803"/>
                    </a:lnTo>
                    <a:lnTo>
                      <a:pt x="731" y="803"/>
                    </a:lnTo>
                    <a:lnTo>
                      <a:pt x="734" y="808"/>
                    </a:lnTo>
                    <a:lnTo>
                      <a:pt x="733" y="811"/>
                    </a:lnTo>
                    <a:lnTo>
                      <a:pt x="734" y="814"/>
                    </a:lnTo>
                    <a:lnTo>
                      <a:pt x="736" y="813"/>
                    </a:lnTo>
                    <a:lnTo>
                      <a:pt x="738" y="814"/>
                    </a:lnTo>
                    <a:lnTo>
                      <a:pt x="734" y="823"/>
                    </a:lnTo>
                    <a:lnTo>
                      <a:pt x="728" y="829"/>
                    </a:lnTo>
                    <a:lnTo>
                      <a:pt x="728" y="833"/>
                    </a:lnTo>
                    <a:lnTo>
                      <a:pt x="724" y="836"/>
                    </a:lnTo>
                    <a:lnTo>
                      <a:pt x="719" y="838"/>
                    </a:lnTo>
                    <a:lnTo>
                      <a:pt x="721" y="834"/>
                    </a:lnTo>
                    <a:lnTo>
                      <a:pt x="719" y="831"/>
                    </a:lnTo>
                    <a:lnTo>
                      <a:pt x="718" y="839"/>
                    </a:lnTo>
                    <a:lnTo>
                      <a:pt x="716" y="838"/>
                    </a:lnTo>
                    <a:lnTo>
                      <a:pt x="716" y="834"/>
                    </a:lnTo>
                    <a:lnTo>
                      <a:pt x="718" y="831"/>
                    </a:lnTo>
                    <a:lnTo>
                      <a:pt x="718" y="828"/>
                    </a:lnTo>
                    <a:lnTo>
                      <a:pt x="719" y="824"/>
                    </a:lnTo>
                    <a:lnTo>
                      <a:pt x="723" y="828"/>
                    </a:lnTo>
                    <a:lnTo>
                      <a:pt x="724" y="824"/>
                    </a:lnTo>
                    <a:lnTo>
                      <a:pt x="724" y="823"/>
                    </a:lnTo>
                    <a:lnTo>
                      <a:pt x="724" y="823"/>
                    </a:lnTo>
                    <a:close/>
                    <a:moveTo>
                      <a:pt x="721" y="784"/>
                    </a:moveTo>
                    <a:lnTo>
                      <a:pt x="726" y="784"/>
                    </a:lnTo>
                    <a:lnTo>
                      <a:pt x="724" y="788"/>
                    </a:lnTo>
                    <a:lnTo>
                      <a:pt x="721" y="784"/>
                    </a:lnTo>
                    <a:lnTo>
                      <a:pt x="721" y="784"/>
                    </a:lnTo>
                    <a:close/>
                    <a:moveTo>
                      <a:pt x="709" y="784"/>
                    </a:moveTo>
                    <a:lnTo>
                      <a:pt x="714" y="783"/>
                    </a:lnTo>
                    <a:lnTo>
                      <a:pt x="716" y="781"/>
                    </a:lnTo>
                    <a:lnTo>
                      <a:pt x="719" y="783"/>
                    </a:lnTo>
                    <a:lnTo>
                      <a:pt x="721" y="788"/>
                    </a:lnTo>
                    <a:lnTo>
                      <a:pt x="721" y="796"/>
                    </a:lnTo>
                    <a:lnTo>
                      <a:pt x="721" y="803"/>
                    </a:lnTo>
                    <a:lnTo>
                      <a:pt x="718" y="804"/>
                    </a:lnTo>
                    <a:lnTo>
                      <a:pt x="716" y="813"/>
                    </a:lnTo>
                    <a:lnTo>
                      <a:pt x="714" y="814"/>
                    </a:lnTo>
                    <a:lnTo>
                      <a:pt x="713" y="821"/>
                    </a:lnTo>
                    <a:lnTo>
                      <a:pt x="711" y="826"/>
                    </a:lnTo>
                    <a:lnTo>
                      <a:pt x="709" y="829"/>
                    </a:lnTo>
                    <a:lnTo>
                      <a:pt x="708" y="831"/>
                    </a:lnTo>
                    <a:lnTo>
                      <a:pt x="708" y="828"/>
                    </a:lnTo>
                    <a:lnTo>
                      <a:pt x="708" y="824"/>
                    </a:lnTo>
                    <a:lnTo>
                      <a:pt x="706" y="823"/>
                    </a:lnTo>
                    <a:lnTo>
                      <a:pt x="704" y="816"/>
                    </a:lnTo>
                    <a:lnTo>
                      <a:pt x="706" y="813"/>
                    </a:lnTo>
                    <a:lnTo>
                      <a:pt x="709" y="813"/>
                    </a:lnTo>
                    <a:lnTo>
                      <a:pt x="713" y="811"/>
                    </a:lnTo>
                    <a:lnTo>
                      <a:pt x="711" y="809"/>
                    </a:lnTo>
                    <a:lnTo>
                      <a:pt x="709" y="811"/>
                    </a:lnTo>
                    <a:lnTo>
                      <a:pt x="706" y="811"/>
                    </a:lnTo>
                    <a:lnTo>
                      <a:pt x="706" y="808"/>
                    </a:lnTo>
                    <a:lnTo>
                      <a:pt x="708" y="806"/>
                    </a:lnTo>
                    <a:lnTo>
                      <a:pt x="709" y="804"/>
                    </a:lnTo>
                    <a:lnTo>
                      <a:pt x="704" y="803"/>
                    </a:lnTo>
                    <a:lnTo>
                      <a:pt x="704" y="801"/>
                    </a:lnTo>
                    <a:lnTo>
                      <a:pt x="709" y="801"/>
                    </a:lnTo>
                    <a:lnTo>
                      <a:pt x="711" y="798"/>
                    </a:lnTo>
                    <a:lnTo>
                      <a:pt x="711" y="793"/>
                    </a:lnTo>
                    <a:lnTo>
                      <a:pt x="714" y="791"/>
                    </a:lnTo>
                    <a:lnTo>
                      <a:pt x="711" y="788"/>
                    </a:lnTo>
                    <a:lnTo>
                      <a:pt x="709" y="784"/>
                    </a:lnTo>
                    <a:lnTo>
                      <a:pt x="709" y="784"/>
                    </a:lnTo>
                    <a:close/>
                    <a:moveTo>
                      <a:pt x="701" y="786"/>
                    </a:moveTo>
                    <a:lnTo>
                      <a:pt x="704" y="784"/>
                    </a:lnTo>
                    <a:lnTo>
                      <a:pt x="706" y="786"/>
                    </a:lnTo>
                    <a:lnTo>
                      <a:pt x="704" y="789"/>
                    </a:lnTo>
                    <a:lnTo>
                      <a:pt x="704" y="794"/>
                    </a:lnTo>
                    <a:lnTo>
                      <a:pt x="699" y="796"/>
                    </a:lnTo>
                    <a:lnTo>
                      <a:pt x="699" y="793"/>
                    </a:lnTo>
                    <a:lnTo>
                      <a:pt x="701" y="791"/>
                    </a:lnTo>
                    <a:lnTo>
                      <a:pt x="701" y="789"/>
                    </a:lnTo>
                    <a:lnTo>
                      <a:pt x="701" y="786"/>
                    </a:lnTo>
                    <a:lnTo>
                      <a:pt x="701" y="786"/>
                    </a:lnTo>
                    <a:close/>
                    <a:moveTo>
                      <a:pt x="724" y="796"/>
                    </a:moveTo>
                    <a:lnTo>
                      <a:pt x="728" y="791"/>
                    </a:lnTo>
                    <a:lnTo>
                      <a:pt x="728" y="786"/>
                    </a:lnTo>
                    <a:lnTo>
                      <a:pt x="731" y="784"/>
                    </a:lnTo>
                    <a:lnTo>
                      <a:pt x="736" y="784"/>
                    </a:lnTo>
                    <a:lnTo>
                      <a:pt x="734" y="781"/>
                    </a:lnTo>
                    <a:lnTo>
                      <a:pt x="736" y="780"/>
                    </a:lnTo>
                    <a:lnTo>
                      <a:pt x="733" y="776"/>
                    </a:lnTo>
                    <a:lnTo>
                      <a:pt x="733" y="770"/>
                    </a:lnTo>
                    <a:lnTo>
                      <a:pt x="738" y="765"/>
                    </a:lnTo>
                    <a:lnTo>
                      <a:pt x="739" y="750"/>
                    </a:lnTo>
                    <a:lnTo>
                      <a:pt x="743" y="745"/>
                    </a:lnTo>
                    <a:lnTo>
                      <a:pt x="744" y="746"/>
                    </a:lnTo>
                    <a:lnTo>
                      <a:pt x="744" y="751"/>
                    </a:lnTo>
                    <a:lnTo>
                      <a:pt x="751" y="755"/>
                    </a:lnTo>
                    <a:lnTo>
                      <a:pt x="752" y="758"/>
                    </a:lnTo>
                    <a:lnTo>
                      <a:pt x="754" y="775"/>
                    </a:lnTo>
                    <a:lnTo>
                      <a:pt x="751" y="780"/>
                    </a:lnTo>
                    <a:lnTo>
                      <a:pt x="749" y="780"/>
                    </a:lnTo>
                    <a:lnTo>
                      <a:pt x="751" y="770"/>
                    </a:lnTo>
                    <a:lnTo>
                      <a:pt x="749" y="760"/>
                    </a:lnTo>
                    <a:lnTo>
                      <a:pt x="747" y="765"/>
                    </a:lnTo>
                    <a:lnTo>
                      <a:pt x="747" y="780"/>
                    </a:lnTo>
                    <a:lnTo>
                      <a:pt x="746" y="781"/>
                    </a:lnTo>
                    <a:lnTo>
                      <a:pt x="744" y="786"/>
                    </a:lnTo>
                    <a:lnTo>
                      <a:pt x="743" y="788"/>
                    </a:lnTo>
                    <a:lnTo>
                      <a:pt x="739" y="786"/>
                    </a:lnTo>
                    <a:lnTo>
                      <a:pt x="738" y="793"/>
                    </a:lnTo>
                    <a:lnTo>
                      <a:pt x="731" y="796"/>
                    </a:lnTo>
                    <a:lnTo>
                      <a:pt x="726" y="799"/>
                    </a:lnTo>
                    <a:lnTo>
                      <a:pt x="724" y="796"/>
                    </a:lnTo>
                    <a:lnTo>
                      <a:pt x="724" y="796"/>
                    </a:lnTo>
                    <a:close/>
                    <a:moveTo>
                      <a:pt x="713" y="746"/>
                    </a:moveTo>
                    <a:lnTo>
                      <a:pt x="719" y="745"/>
                    </a:lnTo>
                    <a:lnTo>
                      <a:pt x="724" y="748"/>
                    </a:lnTo>
                    <a:lnTo>
                      <a:pt x="724" y="751"/>
                    </a:lnTo>
                    <a:lnTo>
                      <a:pt x="721" y="753"/>
                    </a:lnTo>
                    <a:lnTo>
                      <a:pt x="723" y="756"/>
                    </a:lnTo>
                    <a:lnTo>
                      <a:pt x="724" y="755"/>
                    </a:lnTo>
                    <a:lnTo>
                      <a:pt x="729" y="753"/>
                    </a:lnTo>
                    <a:lnTo>
                      <a:pt x="734" y="756"/>
                    </a:lnTo>
                    <a:lnTo>
                      <a:pt x="734" y="760"/>
                    </a:lnTo>
                    <a:lnTo>
                      <a:pt x="729" y="761"/>
                    </a:lnTo>
                    <a:lnTo>
                      <a:pt x="731" y="763"/>
                    </a:lnTo>
                    <a:lnTo>
                      <a:pt x="728" y="766"/>
                    </a:lnTo>
                    <a:lnTo>
                      <a:pt x="724" y="765"/>
                    </a:lnTo>
                    <a:lnTo>
                      <a:pt x="721" y="760"/>
                    </a:lnTo>
                    <a:lnTo>
                      <a:pt x="716" y="755"/>
                    </a:lnTo>
                    <a:lnTo>
                      <a:pt x="716" y="756"/>
                    </a:lnTo>
                    <a:lnTo>
                      <a:pt x="721" y="765"/>
                    </a:lnTo>
                    <a:lnTo>
                      <a:pt x="721" y="768"/>
                    </a:lnTo>
                    <a:lnTo>
                      <a:pt x="726" y="770"/>
                    </a:lnTo>
                    <a:lnTo>
                      <a:pt x="729" y="773"/>
                    </a:lnTo>
                    <a:lnTo>
                      <a:pt x="726" y="775"/>
                    </a:lnTo>
                    <a:lnTo>
                      <a:pt x="726" y="781"/>
                    </a:lnTo>
                    <a:lnTo>
                      <a:pt x="723" y="781"/>
                    </a:lnTo>
                    <a:lnTo>
                      <a:pt x="718" y="776"/>
                    </a:lnTo>
                    <a:lnTo>
                      <a:pt x="718" y="773"/>
                    </a:lnTo>
                    <a:lnTo>
                      <a:pt x="713" y="763"/>
                    </a:lnTo>
                    <a:lnTo>
                      <a:pt x="711" y="768"/>
                    </a:lnTo>
                    <a:lnTo>
                      <a:pt x="714" y="773"/>
                    </a:lnTo>
                    <a:lnTo>
                      <a:pt x="714" y="778"/>
                    </a:lnTo>
                    <a:lnTo>
                      <a:pt x="711" y="781"/>
                    </a:lnTo>
                    <a:lnTo>
                      <a:pt x="708" y="781"/>
                    </a:lnTo>
                    <a:lnTo>
                      <a:pt x="703" y="776"/>
                    </a:lnTo>
                    <a:lnTo>
                      <a:pt x="706" y="773"/>
                    </a:lnTo>
                    <a:lnTo>
                      <a:pt x="703" y="771"/>
                    </a:lnTo>
                    <a:lnTo>
                      <a:pt x="704" y="766"/>
                    </a:lnTo>
                    <a:lnTo>
                      <a:pt x="701" y="761"/>
                    </a:lnTo>
                    <a:lnTo>
                      <a:pt x="704" y="758"/>
                    </a:lnTo>
                    <a:lnTo>
                      <a:pt x="706" y="760"/>
                    </a:lnTo>
                    <a:lnTo>
                      <a:pt x="708" y="756"/>
                    </a:lnTo>
                    <a:lnTo>
                      <a:pt x="706" y="755"/>
                    </a:lnTo>
                    <a:lnTo>
                      <a:pt x="704" y="750"/>
                    </a:lnTo>
                    <a:lnTo>
                      <a:pt x="708" y="745"/>
                    </a:lnTo>
                    <a:lnTo>
                      <a:pt x="709" y="750"/>
                    </a:lnTo>
                    <a:lnTo>
                      <a:pt x="711" y="748"/>
                    </a:lnTo>
                    <a:lnTo>
                      <a:pt x="713" y="746"/>
                    </a:lnTo>
                    <a:lnTo>
                      <a:pt x="713" y="746"/>
                    </a:lnTo>
                    <a:close/>
                    <a:moveTo>
                      <a:pt x="713" y="741"/>
                    </a:moveTo>
                    <a:lnTo>
                      <a:pt x="718" y="738"/>
                    </a:lnTo>
                    <a:lnTo>
                      <a:pt x="719" y="741"/>
                    </a:lnTo>
                    <a:lnTo>
                      <a:pt x="716" y="743"/>
                    </a:lnTo>
                    <a:lnTo>
                      <a:pt x="713" y="741"/>
                    </a:lnTo>
                    <a:lnTo>
                      <a:pt x="713" y="741"/>
                    </a:lnTo>
                    <a:close/>
                    <a:moveTo>
                      <a:pt x="239" y="401"/>
                    </a:moveTo>
                    <a:lnTo>
                      <a:pt x="238" y="406"/>
                    </a:lnTo>
                    <a:lnTo>
                      <a:pt x="236" y="414"/>
                    </a:lnTo>
                    <a:lnTo>
                      <a:pt x="233" y="412"/>
                    </a:lnTo>
                    <a:lnTo>
                      <a:pt x="233" y="411"/>
                    </a:lnTo>
                    <a:lnTo>
                      <a:pt x="229" y="407"/>
                    </a:lnTo>
                    <a:lnTo>
                      <a:pt x="224" y="409"/>
                    </a:lnTo>
                    <a:lnTo>
                      <a:pt x="219" y="407"/>
                    </a:lnTo>
                    <a:lnTo>
                      <a:pt x="219" y="404"/>
                    </a:lnTo>
                    <a:lnTo>
                      <a:pt x="233" y="392"/>
                    </a:lnTo>
                    <a:lnTo>
                      <a:pt x="238" y="389"/>
                    </a:lnTo>
                    <a:lnTo>
                      <a:pt x="239" y="391"/>
                    </a:lnTo>
                    <a:lnTo>
                      <a:pt x="239" y="401"/>
                    </a:lnTo>
                    <a:lnTo>
                      <a:pt x="239" y="401"/>
                    </a:lnTo>
                    <a:close/>
                    <a:moveTo>
                      <a:pt x="244" y="401"/>
                    </a:moveTo>
                    <a:lnTo>
                      <a:pt x="244" y="401"/>
                    </a:lnTo>
                    <a:lnTo>
                      <a:pt x="246" y="397"/>
                    </a:lnTo>
                    <a:lnTo>
                      <a:pt x="246" y="396"/>
                    </a:lnTo>
                    <a:lnTo>
                      <a:pt x="244" y="392"/>
                    </a:lnTo>
                    <a:lnTo>
                      <a:pt x="244" y="389"/>
                    </a:lnTo>
                    <a:lnTo>
                      <a:pt x="241" y="386"/>
                    </a:lnTo>
                    <a:lnTo>
                      <a:pt x="244" y="384"/>
                    </a:lnTo>
                    <a:lnTo>
                      <a:pt x="252" y="383"/>
                    </a:lnTo>
                    <a:lnTo>
                      <a:pt x="261" y="387"/>
                    </a:lnTo>
                    <a:lnTo>
                      <a:pt x="262" y="391"/>
                    </a:lnTo>
                    <a:lnTo>
                      <a:pt x="257" y="392"/>
                    </a:lnTo>
                    <a:lnTo>
                      <a:pt x="248" y="401"/>
                    </a:lnTo>
                    <a:lnTo>
                      <a:pt x="244" y="401"/>
                    </a:lnTo>
                    <a:lnTo>
                      <a:pt x="244" y="401"/>
                    </a:lnTo>
                    <a:close/>
                    <a:moveTo>
                      <a:pt x="291" y="373"/>
                    </a:moveTo>
                    <a:lnTo>
                      <a:pt x="292" y="371"/>
                    </a:lnTo>
                    <a:lnTo>
                      <a:pt x="297" y="371"/>
                    </a:lnTo>
                    <a:lnTo>
                      <a:pt x="301" y="374"/>
                    </a:lnTo>
                    <a:lnTo>
                      <a:pt x="299" y="378"/>
                    </a:lnTo>
                    <a:lnTo>
                      <a:pt x="296" y="378"/>
                    </a:lnTo>
                    <a:lnTo>
                      <a:pt x="291" y="373"/>
                    </a:lnTo>
                    <a:lnTo>
                      <a:pt x="291" y="373"/>
                    </a:lnTo>
                    <a:close/>
                    <a:moveTo>
                      <a:pt x="537" y="583"/>
                    </a:moveTo>
                    <a:lnTo>
                      <a:pt x="540" y="582"/>
                    </a:lnTo>
                    <a:lnTo>
                      <a:pt x="543" y="582"/>
                    </a:lnTo>
                    <a:lnTo>
                      <a:pt x="542" y="585"/>
                    </a:lnTo>
                    <a:lnTo>
                      <a:pt x="537" y="583"/>
                    </a:lnTo>
                    <a:lnTo>
                      <a:pt x="537" y="583"/>
                    </a:lnTo>
                    <a:close/>
                    <a:moveTo>
                      <a:pt x="513" y="648"/>
                    </a:moveTo>
                    <a:lnTo>
                      <a:pt x="518" y="647"/>
                    </a:lnTo>
                    <a:lnTo>
                      <a:pt x="522" y="648"/>
                    </a:lnTo>
                    <a:lnTo>
                      <a:pt x="513" y="648"/>
                    </a:lnTo>
                    <a:lnTo>
                      <a:pt x="513" y="648"/>
                    </a:lnTo>
                    <a:close/>
                    <a:moveTo>
                      <a:pt x="566" y="637"/>
                    </a:moveTo>
                    <a:lnTo>
                      <a:pt x="573" y="635"/>
                    </a:lnTo>
                    <a:lnTo>
                      <a:pt x="576" y="635"/>
                    </a:lnTo>
                    <a:lnTo>
                      <a:pt x="571" y="640"/>
                    </a:lnTo>
                    <a:lnTo>
                      <a:pt x="566" y="642"/>
                    </a:lnTo>
                    <a:lnTo>
                      <a:pt x="566" y="637"/>
                    </a:lnTo>
                    <a:lnTo>
                      <a:pt x="566" y="637"/>
                    </a:lnTo>
                    <a:close/>
                    <a:moveTo>
                      <a:pt x="528" y="592"/>
                    </a:moveTo>
                    <a:lnTo>
                      <a:pt x="528" y="590"/>
                    </a:lnTo>
                    <a:lnTo>
                      <a:pt x="532" y="590"/>
                    </a:lnTo>
                    <a:lnTo>
                      <a:pt x="533" y="593"/>
                    </a:lnTo>
                    <a:lnTo>
                      <a:pt x="528" y="592"/>
                    </a:lnTo>
                    <a:lnTo>
                      <a:pt x="528" y="592"/>
                    </a:lnTo>
                    <a:close/>
                    <a:moveTo>
                      <a:pt x="535" y="610"/>
                    </a:moveTo>
                    <a:lnTo>
                      <a:pt x="535" y="603"/>
                    </a:lnTo>
                    <a:lnTo>
                      <a:pt x="538" y="602"/>
                    </a:lnTo>
                    <a:lnTo>
                      <a:pt x="540" y="602"/>
                    </a:lnTo>
                    <a:lnTo>
                      <a:pt x="542" y="607"/>
                    </a:lnTo>
                    <a:lnTo>
                      <a:pt x="543" y="607"/>
                    </a:lnTo>
                    <a:lnTo>
                      <a:pt x="545" y="608"/>
                    </a:lnTo>
                    <a:lnTo>
                      <a:pt x="542" y="612"/>
                    </a:lnTo>
                    <a:lnTo>
                      <a:pt x="535" y="610"/>
                    </a:lnTo>
                    <a:lnTo>
                      <a:pt x="535" y="610"/>
                    </a:lnTo>
                    <a:close/>
                    <a:moveTo>
                      <a:pt x="495" y="628"/>
                    </a:moveTo>
                    <a:lnTo>
                      <a:pt x="500" y="627"/>
                    </a:lnTo>
                    <a:lnTo>
                      <a:pt x="502" y="625"/>
                    </a:lnTo>
                    <a:lnTo>
                      <a:pt x="502" y="623"/>
                    </a:lnTo>
                    <a:lnTo>
                      <a:pt x="510" y="617"/>
                    </a:lnTo>
                    <a:lnTo>
                      <a:pt x="515" y="615"/>
                    </a:lnTo>
                    <a:lnTo>
                      <a:pt x="520" y="610"/>
                    </a:lnTo>
                    <a:lnTo>
                      <a:pt x="522" y="610"/>
                    </a:lnTo>
                    <a:lnTo>
                      <a:pt x="527" y="605"/>
                    </a:lnTo>
                    <a:lnTo>
                      <a:pt x="528" y="607"/>
                    </a:lnTo>
                    <a:lnTo>
                      <a:pt x="527" y="610"/>
                    </a:lnTo>
                    <a:lnTo>
                      <a:pt x="528" y="612"/>
                    </a:lnTo>
                    <a:lnTo>
                      <a:pt x="527" y="613"/>
                    </a:lnTo>
                    <a:lnTo>
                      <a:pt x="520" y="615"/>
                    </a:lnTo>
                    <a:lnTo>
                      <a:pt x="513" y="623"/>
                    </a:lnTo>
                    <a:lnTo>
                      <a:pt x="508" y="623"/>
                    </a:lnTo>
                    <a:lnTo>
                      <a:pt x="510" y="627"/>
                    </a:lnTo>
                    <a:lnTo>
                      <a:pt x="508" y="628"/>
                    </a:lnTo>
                    <a:lnTo>
                      <a:pt x="503" y="628"/>
                    </a:lnTo>
                    <a:lnTo>
                      <a:pt x="500" y="630"/>
                    </a:lnTo>
                    <a:lnTo>
                      <a:pt x="495" y="630"/>
                    </a:lnTo>
                    <a:lnTo>
                      <a:pt x="495" y="628"/>
                    </a:lnTo>
                    <a:lnTo>
                      <a:pt x="495" y="628"/>
                    </a:lnTo>
                    <a:close/>
                    <a:moveTo>
                      <a:pt x="495" y="620"/>
                    </a:moveTo>
                    <a:lnTo>
                      <a:pt x="502" y="615"/>
                    </a:lnTo>
                    <a:lnTo>
                      <a:pt x="502" y="618"/>
                    </a:lnTo>
                    <a:lnTo>
                      <a:pt x="497" y="620"/>
                    </a:lnTo>
                    <a:lnTo>
                      <a:pt x="497" y="620"/>
                    </a:lnTo>
                    <a:lnTo>
                      <a:pt x="495" y="620"/>
                    </a:lnTo>
                    <a:lnTo>
                      <a:pt x="495" y="620"/>
                    </a:lnTo>
                    <a:close/>
                    <a:moveTo>
                      <a:pt x="507" y="608"/>
                    </a:moveTo>
                    <a:lnTo>
                      <a:pt x="513" y="603"/>
                    </a:lnTo>
                    <a:lnTo>
                      <a:pt x="513" y="600"/>
                    </a:lnTo>
                    <a:lnTo>
                      <a:pt x="517" y="597"/>
                    </a:lnTo>
                    <a:lnTo>
                      <a:pt x="520" y="597"/>
                    </a:lnTo>
                    <a:lnTo>
                      <a:pt x="522" y="598"/>
                    </a:lnTo>
                    <a:lnTo>
                      <a:pt x="518" y="602"/>
                    </a:lnTo>
                    <a:lnTo>
                      <a:pt x="515" y="605"/>
                    </a:lnTo>
                    <a:lnTo>
                      <a:pt x="512" y="608"/>
                    </a:lnTo>
                    <a:lnTo>
                      <a:pt x="510" y="612"/>
                    </a:lnTo>
                    <a:lnTo>
                      <a:pt x="508" y="612"/>
                    </a:lnTo>
                    <a:lnTo>
                      <a:pt x="507" y="608"/>
                    </a:lnTo>
                    <a:lnTo>
                      <a:pt x="507" y="608"/>
                    </a:lnTo>
                    <a:close/>
                    <a:moveTo>
                      <a:pt x="513" y="580"/>
                    </a:moveTo>
                    <a:lnTo>
                      <a:pt x="517" y="577"/>
                    </a:lnTo>
                    <a:lnTo>
                      <a:pt x="520" y="579"/>
                    </a:lnTo>
                    <a:lnTo>
                      <a:pt x="518" y="582"/>
                    </a:lnTo>
                    <a:lnTo>
                      <a:pt x="520" y="583"/>
                    </a:lnTo>
                    <a:lnTo>
                      <a:pt x="518" y="585"/>
                    </a:lnTo>
                    <a:lnTo>
                      <a:pt x="513" y="580"/>
                    </a:lnTo>
                    <a:lnTo>
                      <a:pt x="513" y="580"/>
                    </a:lnTo>
                    <a:close/>
                    <a:moveTo>
                      <a:pt x="417" y="583"/>
                    </a:moveTo>
                    <a:lnTo>
                      <a:pt x="424" y="577"/>
                    </a:lnTo>
                    <a:lnTo>
                      <a:pt x="427" y="577"/>
                    </a:lnTo>
                    <a:lnTo>
                      <a:pt x="429" y="580"/>
                    </a:lnTo>
                    <a:lnTo>
                      <a:pt x="422" y="583"/>
                    </a:lnTo>
                    <a:lnTo>
                      <a:pt x="417" y="583"/>
                    </a:lnTo>
                    <a:lnTo>
                      <a:pt x="417" y="583"/>
                    </a:lnTo>
                    <a:close/>
                    <a:moveTo>
                      <a:pt x="367" y="615"/>
                    </a:moveTo>
                    <a:lnTo>
                      <a:pt x="370" y="613"/>
                    </a:lnTo>
                    <a:lnTo>
                      <a:pt x="374" y="615"/>
                    </a:lnTo>
                    <a:lnTo>
                      <a:pt x="370" y="617"/>
                    </a:lnTo>
                    <a:lnTo>
                      <a:pt x="367" y="615"/>
                    </a:lnTo>
                    <a:lnTo>
                      <a:pt x="367" y="615"/>
                    </a:lnTo>
                    <a:close/>
                    <a:moveTo>
                      <a:pt x="367" y="652"/>
                    </a:moveTo>
                    <a:lnTo>
                      <a:pt x="369" y="652"/>
                    </a:lnTo>
                    <a:lnTo>
                      <a:pt x="372" y="652"/>
                    </a:lnTo>
                    <a:lnTo>
                      <a:pt x="372" y="655"/>
                    </a:lnTo>
                    <a:lnTo>
                      <a:pt x="369" y="658"/>
                    </a:lnTo>
                    <a:lnTo>
                      <a:pt x="365" y="655"/>
                    </a:lnTo>
                    <a:lnTo>
                      <a:pt x="367" y="652"/>
                    </a:lnTo>
                    <a:lnTo>
                      <a:pt x="367" y="652"/>
                    </a:lnTo>
                    <a:close/>
                    <a:moveTo>
                      <a:pt x="347" y="673"/>
                    </a:moveTo>
                    <a:lnTo>
                      <a:pt x="346" y="672"/>
                    </a:lnTo>
                    <a:lnTo>
                      <a:pt x="349" y="670"/>
                    </a:lnTo>
                    <a:lnTo>
                      <a:pt x="350" y="670"/>
                    </a:lnTo>
                    <a:lnTo>
                      <a:pt x="354" y="668"/>
                    </a:lnTo>
                    <a:lnTo>
                      <a:pt x="355" y="670"/>
                    </a:lnTo>
                    <a:lnTo>
                      <a:pt x="359" y="667"/>
                    </a:lnTo>
                    <a:lnTo>
                      <a:pt x="357" y="663"/>
                    </a:lnTo>
                    <a:lnTo>
                      <a:pt x="359" y="662"/>
                    </a:lnTo>
                    <a:lnTo>
                      <a:pt x="364" y="660"/>
                    </a:lnTo>
                    <a:lnTo>
                      <a:pt x="365" y="662"/>
                    </a:lnTo>
                    <a:lnTo>
                      <a:pt x="365" y="665"/>
                    </a:lnTo>
                    <a:lnTo>
                      <a:pt x="367" y="665"/>
                    </a:lnTo>
                    <a:lnTo>
                      <a:pt x="369" y="663"/>
                    </a:lnTo>
                    <a:lnTo>
                      <a:pt x="372" y="662"/>
                    </a:lnTo>
                    <a:lnTo>
                      <a:pt x="374" y="665"/>
                    </a:lnTo>
                    <a:lnTo>
                      <a:pt x="370" y="668"/>
                    </a:lnTo>
                    <a:lnTo>
                      <a:pt x="369" y="672"/>
                    </a:lnTo>
                    <a:lnTo>
                      <a:pt x="372" y="672"/>
                    </a:lnTo>
                    <a:lnTo>
                      <a:pt x="374" y="675"/>
                    </a:lnTo>
                    <a:lnTo>
                      <a:pt x="370" y="675"/>
                    </a:lnTo>
                    <a:lnTo>
                      <a:pt x="367" y="673"/>
                    </a:lnTo>
                    <a:lnTo>
                      <a:pt x="364" y="677"/>
                    </a:lnTo>
                    <a:lnTo>
                      <a:pt x="362" y="677"/>
                    </a:lnTo>
                    <a:lnTo>
                      <a:pt x="360" y="675"/>
                    </a:lnTo>
                    <a:lnTo>
                      <a:pt x="355" y="678"/>
                    </a:lnTo>
                    <a:lnTo>
                      <a:pt x="352" y="678"/>
                    </a:lnTo>
                    <a:lnTo>
                      <a:pt x="347" y="673"/>
                    </a:lnTo>
                    <a:lnTo>
                      <a:pt x="347" y="673"/>
                    </a:lnTo>
                    <a:close/>
                    <a:moveTo>
                      <a:pt x="296" y="718"/>
                    </a:moveTo>
                    <a:lnTo>
                      <a:pt x="296" y="721"/>
                    </a:lnTo>
                    <a:lnTo>
                      <a:pt x="292" y="721"/>
                    </a:lnTo>
                    <a:lnTo>
                      <a:pt x="289" y="720"/>
                    </a:lnTo>
                    <a:lnTo>
                      <a:pt x="289" y="716"/>
                    </a:lnTo>
                    <a:lnTo>
                      <a:pt x="291" y="713"/>
                    </a:lnTo>
                    <a:lnTo>
                      <a:pt x="292" y="708"/>
                    </a:lnTo>
                    <a:lnTo>
                      <a:pt x="292" y="703"/>
                    </a:lnTo>
                    <a:lnTo>
                      <a:pt x="291" y="701"/>
                    </a:lnTo>
                    <a:lnTo>
                      <a:pt x="292" y="698"/>
                    </a:lnTo>
                    <a:lnTo>
                      <a:pt x="297" y="695"/>
                    </a:lnTo>
                    <a:lnTo>
                      <a:pt x="309" y="690"/>
                    </a:lnTo>
                    <a:lnTo>
                      <a:pt x="316" y="688"/>
                    </a:lnTo>
                    <a:lnTo>
                      <a:pt x="317" y="690"/>
                    </a:lnTo>
                    <a:lnTo>
                      <a:pt x="317" y="698"/>
                    </a:lnTo>
                    <a:lnTo>
                      <a:pt x="319" y="700"/>
                    </a:lnTo>
                    <a:lnTo>
                      <a:pt x="322" y="695"/>
                    </a:lnTo>
                    <a:lnTo>
                      <a:pt x="321" y="690"/>
                    </a:lnTo>
                    <a:lnTo>
                      <a:pt x="322" y="690"/>
                    </a:lnTo>
                    <a:lnTo>
                      <a:pt x="326" y="691"/>
                    </a:lnTo>
                    <a:lnTo>
                      <a:pt x="327" y="688"/>
                    </a:lnTo>
                    <a:lnTo>
                      <a:pt x="322" y="685"/>
                    </a:lnTo>
                    <a:lnTo>
                      <a:pt x="322" y="683"/>
                    </a:lnTo>
                    <a:lnTo>
                      <a:pt x="326" y="680"/>
                    </a:lnTo>
                    <a:lnTo>
                      <a:pt x="329" y="678"/>
                    </a:lnTo>
                    <a:lnTo>
                      <a:pt x="332" y="681"/>
                    </a:lnTo>
                    <a:lnTo>
                      <a:pt x="332" y="685"/>
                    </a:lnTo>
                    <a:lnTo>
                      <a:pt x="331" y="688"/>
                    </a:lnTo>
                    <a:lnTo>
                      <a:pt x="331" y="690"/>
                    </a:lnTo>
                    <a:lnTo>
                      <a:pt x="334" y="690"/>
                    </a:lnTo>
                    <a:lnTo>
                      <a:pt x="336" y="686"/>
                    </a:lnTo>
                    <a:lnTo>
                      <a:pt x="337" y="685"/>
                    </a:lnTo>
                    <a:lnTo>
                      <a:pt x="341" y="686"/>
                    </a:lnTo>
                    <a:lnTo>
                      <a:pt x="341" y="683"/>
                    </a:lnTo>
                    <a:lnTo>
                      <a:pt x="339" y="680"/>
                    </a:lnTo>
                    <a:lnTo>
                      <a:pt x="342" y="678"/>
                    </a:lnTo>
                    <a:lnTo>
                      <a:pt x="346" y="681"/>
                    </a:lnTo>
                    <a:lnTo>
                      <a:pt x="346" y="685"/>
                    </a:lnTo>
                    <a:lnTo>
                      <a:pt x="344" y="686"/>
                    </a:lnTo>
                    <a:lnTo>
                      <a:pt x="344" y="688"/>
                    </a:lnTo>
                    <a:lnTo>
                      <a:pt x="347" y="688"/>
                    </a:lnTo>
                    <a:lnTo>
                      <a:pt x="350" y="683"/>
                    </a:lnTo>
                    <a:lnTo>
                      <a:pt x="355" y="683"/>
                    </a:lnTo>
                    <a:lnTo>
                      <a:pt x="359" y="683"/>
                    </a:lnTo>
                    <a:lnTo>
                      <a:pt x="360" y="688"/>
                    </a:lnTo>
                    <a:lnTo>
                      <a:pt x="355" y="690"/>
                    </a:lnTo>
                    <a:lnTo>
                      <a:pt x="352" y="690"/>
                    </a:lnTo>
                    <a:lnTo>
                      <a:pt x="352" y="691"/>
                    </a:lnTo>
                    <a:lnTo>
                      <a:pt x="354" y="693"/>
                    </a:lnTo>
                    <a:lnTo>
                      <a:pt x="355" y="696"/>
                    </a:lnTo>
                    <a:lnTo>
                      <a:pt x="352" y="701"/>
                    </a:lnTo>
                    <a:lnTo>
                      <a:pt x="349" y="700"/>
                    </a:lnTo>
                    <a:lnTo>
                      <a:pt x="347" y="698"/>
                    </a:lnTo>
                    <a:lnTo>
                      <a:pt x="344" y="700"/>
                    </a:lnTo>
                    <a:lnTo>
                      <a:pt x="341" y="698"/>
                    </a:lnTo>
                    <a:lnTo>
                      <a:pt x="337" y="698"/>
                    </a:lnTo>
                    <a:lnTo>
                      <a:pt x="336" y="700"/>
                    </a:lnTo>
                    <a:lnTo>
                      <a:pt x="341" y="701"/>
                    </a:lnTo>
                    <a:lnTo>
                      <a:pt x="342" y="706"/>
                    </a:lnTo>
                    <a:lnTo>
                      <a:pt x="339" y="710"/>
                    </a:lnTo>
                    <a:lnTo>
                      <a:pt x="336" y="710"/>
                    </a:lnTo>
                    <a:lnTo>
                      <a:pt x="332" y="705"/>
                    </a:lnTo>
                    <a:lnTo>
                      <a:pt x="327" y="705"/>
                    </a:lnTo>
                    <a:lnTo>
                      <a:pt x="322" y="706"/>
                    </a:lnTo>
                    <a:lnTo>
                      <a:pt x="327" y="708"/>
                    </a:lnTo>
                    <a:lnTo>
                      <a:pt x="329" y="710"/>
                    </a:lnTo>
                    <a:lnTo>
                      <a:pt x="327" y="713"/>
                    </a:lnTo>
                    <a:lnTo>
                      <a:pt x="322" y="711"/>
                    </a:lnTo>
                    <a:lnTo>
                      <a:pt x="319" y="713"/>
                    </a:lnTo>
                    <a:lnTo>
                      <a:pt x="316" y="711"/>
                    </a:lnTo>
                    <a:lnTo>
                      <a:pt x="314" y="716"/>
                    </a:lnTo>
                    <a:lnTo>
                      <a:pt x="311" y="716"/>
                    </a:lnTo>
                    <a:lnTo>
                      <a:pt x="309" y="718"/>
                    </a:lnTo>
                    <a:lnTo>
                      <a:pt x="311" y="721"/>
                    </a:lnTo>
                    <a:lnTo>
                      <a:pt x="304" y="723"/>
                    </a:lnTo>
                    <a:lnTo>
                      <a:pt x="304" y="726"/>
                    </a:lnTo>
                    <a:lnTo>
                      <a:pt x="301" y="728"/>
                    </a:lnTo>
                    <a:lnTo>
                      <a:pt x="299" y="731"/>
                    </a:lnTo>
                    <a:lnTo>
                      <a:pt x="294" y="730"/>
                    </a:lnTo>
                    <a:lnTo>
                      <a:pt x="296" y="728"/>
                    </a:lnTo>
                    <a:lnTo>
                      <a:pt x="304" y="721"/>
                    </a:lnTo>
                    <a:lnTo>
                      <a:pt x="304" y="720"/>
                    </a:lnTo>
                    <a:lnTo>
                      <a:pt x="307" y="716"/>
                    </a:lnTo>
                    <a:lnTo>
                      <a:pt x="304" y="716"/>
                    </a:lnTo>
                    <a:lnTo>
                      <a:pt x="301" y="718"/>
                    </a:lnTo>
                    <a:lnTo>
                      <a:pt x="299" y="716"/>
                    </a:lnTo>
                    <a:lnTo>
                      <a:pt x="301" y="715"/>
                    </a:lnTo>
                    <a:lnTo>
                      <a:pt x="296" y="715"/>
                    </a:lnTo>
                    <a:lnTo>
                      <a:pt x="292" y="716"/>
                    </a:lnTo>
                    <a:lnTo>
                      <a:pt x="296" y="716"/>
                    </a:lnTo>
                    <a:lnTo>
                      <a:pt x="296" y="718"/>
                    </a:lnTo>
                    <a:lnTo>
                      <a:pt x="296" y="718"/>
                    </a:lnTo>
                    <a:close/>
                    <a:moveTo>
                      <a:pt x="287" y="736"/>
                    </a:moveTo>
                    <a:lnTo>
                      <a:pt x="291" y="735"/>
                    </a:lnTo>
                    <a:lnTo>
                      <a:pt x="289" y="738"/>
                    </a:lnTo>
                    <a:lnTo>
                      <a:pt x="287" y="736"/>
                    </a:lnTo>
                    <a:lnTo>
                      <a:pt x="287" y="736"/>
                    </a:lnTo>
                    <a:close/>
                    <a:moveTo>
                      <a:pt x="272" y="741"/>
                    </a:moveTo>
                    <a:lnTo>
                      <a:pt x="277" y="735"/>
                    </a:lnTo>
                    <a:lnTo>
                      <a:pt x="287" y="731"/>
                    </a:lnTo>
                    <a:lnTo>
                      <a:pt x="277" y="740"/>
                    </a:lnTo>
                    <a:lnTo>
                      <a:pt x="272" y="741"/>
                    </a:lnTo>
                    <a:lnTo>
                      <a:pt x="272" y="741"/>
                    </a:lnTo>
                    <a:close/>
                    <a:moveTo>
                      <a:pt x="241" y="765"/>
                    </a:moveTo>
                    <a:lnTo>
                      <a:pt x="238" y="765"/>
                    </a:lnTo>
                    <a:lnTo>
                      <a:pt x="239" y="763"/>
                    </a:lnTo>
                    <a:lnTo>
                      <a:pt x="244" y="761"/>
                    </a:lnTo>
                    <a:lnTo>
                      <a:pt x="243" y="765"/>
                    </a:lnTo>
                    <a:lnTo>
                      <a:pt x="241" y="765"/>
                    </a:lnTo>
                    <a:lnTo>
                      <a:pt x="241" y="765"/>
                    </a:lnTo>
                    <a:close/>
                    <a:moveTo>
                      <a:pt x="223" y="726"/>
                    </a:moveTo>
                    <a:lnTo>
                      <a:pt x="228" y="726"/>
                    </a:lnTo>
                    <a:lnTo>
                      <a:pt x="229" y="728"/>
                    </a:lnTo>
                    <a:lnTo>
                      <a:pt x="226" y="730"/>
                    </a:lnTo>
                    <a:lnTo>
                      <a:pt x="223" y="726"/>
                    </a:lnTo>
                    <a:lnTo>
                      <a:pt x="223" y="726"/>
                    </a:lnTo>
                    <a:close/>
                    <a:moveTo>
                      <a:pt x="128" y="765"/>
                    </a:moveTo>
                    <a:lnTo>
                      <a:pt x="128" y="765"/>
                    </a:lnTo>
                    <a:lnTo>
                      <a:pt x="130" y="763"/>
                    </a:lnTo>
                    <a:lnTo>
                      <a:pt x="131" y="766"/>
                    </a:lnTo>
                    <a:lnTo>
                      <a:pt x="128" y="765"/>
                    </a:lnTo>
                    <a:lnTo>
                      <a:pt x="128" y="765"/>
                    </a:lnTo>
                    <a:close/>
                    <a:moveTo>
                      <a:pt x="123" y="766"/>
                    </a:moveTo>
                    <a:lnTo>
                      <a:pt x="126" y="768"/>
                    </a:lnTo>
                    <a:lnTo>
                      <a:pt x="123" y="770"/>
                    </a:lnTo>
                    <a:lnTo>
                      <a:pt x="123" y="766"/>
                    </a:lnTo>
                    <a:lnTo>
                      <a:pt x="123" y="766"/>
                    </a:lnTo>
                    <a:close/>
                    <a:moveTo>
                      <a:pt x="145" y="783"/>
                    </a:moveTo>
                    <a:lnTo>
                      <a:pt x="145" y="786"/>
                    </a:lnTo>
                    <a:lnTo>
                      <a:pt x="143" y="788"/>
                    </a:lnTo>
                    <a:lnTo>
                      <a:pt x="141" y="784"/>
                    </a:lnTo>
                    <a:lnTo>
                      <a:pt x="145" y="783"/>
                    </a:lnTo>
                    <a:lnTo>
                      <a:pt x="145" y="783"/>
                    </a:lnTo>
                    <a:close/>
                    <a:moveTo>
                      <a:pt x="140" y="781"/>
                    </a:moveTo>
                    <a:lnTo>
                      <a:pt x="143" y="776"/>
                    </a:lnTo>
                    <a:lnTo>
                      <a:pt x="143" y="780"/>
                    </a:lnTo>
                    <a:lnTo>
                      <a:pt x="143" y="780"/>
                    </a:lnTo>
                    <a:lnTo>
                      <a:pt x="140" y="781"/>
                    </a:lnTo>
                    <a:lnTo>
                      <a:pt x="140" y="781"/>
                    </a:lnTo>
                    <a:close/>
                    <a:moveTo>
                      <a:pt x="120" y="786"/>
                    </a:moveTo>
                    <a:lnTo>
                      <a:pt x="123" y="781"/>
                    </a:lnTo>
                    <a:lnTo>
                      <a:pt x="128" y="776"/>
                    </a:lnTo>
                    <a:lnTo>
                      <a:pt x="128" y="775"/>
                    </a:lnTo>
                    <a:lnTo>
                      <a:pt x="135" y="775"/>
                    </a:lnTo>
                    <a:lnTo>
                      <a:pt x="131" y="778"/>
                    </a:lnTo>
                    <a:lnTo>
                      <a:pt x="130" y="780"/>
                    </a:lnTo>
                    <a:lnTo>
                      <a:pt x="123" y="783"/>
                    </a:lnTo>
                    <a:lnTo>
                      <a:pt x="120" y="786"/>
                    </a:lnTo>
                    <a:lnTo>
                      <a:pt x="120" y="786"/>
                    </a:lnTo>
                    <a:close/>
                    <a:moveTo>
                      <a:pt x="115" y="773"/>
                    </a:moveTo>
                    <a:lnTo>
                      <a:pt x="111" y="770"/>
                    </a:lnTo>
                    <a:lnTo>
                      <a:pt x="113" y="766"/>
                    </a:lnTo>
                    <a:lnTo>
                      <a:pt x="116" y="765"/>
                    </a:lnTo>
                    <a:lnTo>
                      <a:pt x="120" y="766"/>
                    </a:lnTo>
                    <a:lnTo>
                      <a:pt x="118" y="770"/>
                    </a:lnTo>
                    <a:lnTo>
                      <a:pt x="116" y="773"/>
                    </a:lnTo>
                    <a:lnTo>
                      <a:pt x="115" y="773"/>
                    </a:lnTo>
                    <a:lnTo>
                      <a:pt x="115" y="773"/>
                    </a:lnTo>
                    <a:close/>
                    <a:moveTo>
                      <a:pt x="90" y="770"/>
                    </a:moveTo>
                    <a:lnTo>
                      <a:pt x="93" y="770"/>
                    </a:lnTo>
                    <a:lnTo>
                      <a:pt x="95" y="773"/>
                    </a:lnTo>
                    <a:lnTo>
                      <a:pt x="91" y="775"/>
                    </a:lnTo>
                    <a:lnTo>
                      <a:pt x="90" y="770"/>
                    </a:lnTo>
                    <a:lnTo>
                      <a:pt x="90" y="770"/>
                    </a:lnTo>
                    <a:close/>
                    <a:moveTo>
                      <a:pt x="75" y="781"/>
                    </a:moveTo>
                    <a:lnTo>
                      <a:pt x="71" y="778"/>
                    </a:lnTo>
                    <a:lnTo>
                      <a:pt x="76" y="775"/>
                    </a:lnTo>
                    <a:lnTo>
                      <a:pt x="78" y="778"/>
                    </a:lnTo>
                    <a:lnTo>
                      <a:pt x="75" y="781"/>
                    </a:lnTo>
                    <a:lnTo>
                      <a:pt x="75" y="781"/>
                    </a:lnTo>
                    <a:close/>
                    <a:moveTo>
                      <a:pt x="56" y="791"/>
                    </a:moveTo>
                    <a:lnTo>
                      <a:pt x="61" y="796"/>
                    </a:lnTo>
                    <a:lnTo>
                      <a:pt x="58" y="798"/>
                    </a:lnTo>
                    <a:lnTo>
                      <a:pt x="55" y="794"/>
                    </a:lnTo>
                    <a:lnTo>
                      <a:pt x="56" y="791"/>
                    </a:lnTo>
                    <a:lnTo>
                      <a:pt x="56" y="791"/>
                    </a:lnTo>
                    <a:close/>
                    <a:moveTo>
                      <a:pt x="0" y="801"/>
                    </a:moveTo>
                    <a:lnTo>
                      <a:pt x="0" y="799"/>
                    </a:lnTo>
                    <a:lnTo>
                      <a:pt x="3" y="799"/>
                    </a:lnTo>
                    <a:lnTo>
                      <a:pt x="5" y="801"/>
                    </a:lnTo>
                    <a:lnTo>
                      <a:pt x="0" y="803"/>
                    </a:lnTo>
                    <a:lnTo>
                      <a:pt x="0" y="801"/>
                    </a:lnTo>
                    <a:lnTo>
                      <a:pt x="0" y="801"/>
                    </a:lnTo>
                    <a:close/>
                    <a:moveTo>
                      <a:pt x="204" y="617"/>
                    </a:moveTo>
                    <a:lnTo>
                      <a:pt x="203" y="615"/>
                    </a:lnTo>
                    <a:lnTo>
                      <a:pt x="208" y="613"/>
                    </a:lnTo>
                    <a:lnTo>
                      <a:pt x="206" y="615"/>
                    </a:lnTo>
                    <a:lnTo>
                      <a:pt x="204" y="617"/>
                    </a:lnTo>
                    <a:lnTo>
                      <a:pt x="204" y="617"/>
                    </a:lnTo>
                    <a:close/>
                    <a:moveTo>
                      <a:pt x="194" y="618"/>
                    </a:moveTo>
                    <a:lnTo>
                      <a:pt x="193" y="617"/>
                    </a:lnTo>
                    <a:lnTo>
                      <a:pt x="193" y="613"/>
                    </a:lnTo>
                    <a:lnTo>
                      <a:pt x="199" y="610"/>
                    </a:lnTo>
                    <a:lnTo>
                      <a:pt x="203" y="608"/>
                    </a:lnTo>
                    <a:lnTo>
                      <a:pt x="203" y="610"/>
                    </a:lnTo>
                    <a:lnTo>
                      <a:pt x="198" y="617"/>
                    </a:lnTo>
                    <a:lnTo>
                      <a:pt x="194" y="618"/>
                    </a:lnTo>
                    <a:lnTo>
                      <a:pt x="194" y="618"/>
                    </a:lnTo>
                    <a:close/>
                    <a:moveTo>
                      <a:pt x="10" y="784"/>
                    </a:moveTo>
                    <a:lnTo>
                      <a:pt x="10" y="780"/>
                    </a:lnTo>
                    <a:lnTo>
                      <a:pt x="13" y="778"/>
                    </a:lnTo>
                    <a:lnTo>
                      <a:pt x="15" y="780"/>
                    </a:lnTo>
                    <a:lnTo>
                      <a:pt x="20" y="776"/>
                    </a:lnTo>
                    <a:lnTo>
                      <a:pt x="22" y="775"/>
                    </a:lnTo>
                    <a:lnTo>
                      <a:pt x="25" y="768"/>
                    </a:lnTo>
                    <a:lnTo>
                      <a:pt x="27" y="768"/>
                    </a:lnTo>
                    <a:lnTo>
                      <a:pt x="32" y="771"/>
                    </a:lnTo>
                    <a:lnTo>
                      <a:pt x="33" y="770"/>
                    </a:lnTo>
                    <a:lnTo>
                      <a:pt x="38" y="770"/>
                    </a:lnTo>
                    <a:lnTo>
                      <a:pt x="42" y="768"/>
                    </a:lnTo>
                    <a:lnTo>
                      <a:pt x="43" y="766"/>
                    </a:lnTo>
                    <a:lnTo>
                      <a:pt x="50" y="768"/>
                    </a:lnTo>
                    <a:lnTo>
                      <a:pt x="53" y="771"/>
                    </a:lnTo>
                    <a:lnTo>
                      <a:pt x="50" y="775"/>
                    </a:lnTo>
                    <a:lnTo>
                      <a:pt x="56" y="781"/>
                    </a:lnTo>
                    <a:lnTo>
                      <a:pt x="56" y="783"/>
                    </a:lnTo>
                    <a:lnTo>
                      <a:pt x="50" y="781"/>
                    </a:lnTo>
                    <a:lnTo>
                      <a:pt x="47" y="784"/>
                    </a:lnTo>
                    <a:lnTo>
                      <a:pt x="40" y="784"/>
                    </a:lnTo>
                    <a:lnTo>
                      <a:pt x="35" y="784"/>
                    </a:lnTo>
                    <a:lnTo>
                      <a:pt x="27" y="784"/>
                    </a:lnTo>
                    <a:lnTo>
                      <a:pt x="20" y="789"/>
                    </a:lnTo>
                    <a:lnTo>
                      <a:pt x="18" y="788"/>
                    </a:lnTo>
                    <a:lnTo>
                      <a:pt x="15" y="789"/>
                    </a:lnTo>
                    <a:lnTo>
                      <a:pt x="10" y="788"/>
                    </a:lnTo>
                    <a:lnTo>
                      <a:pt x="10" y="784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97" name="Freeform 150"/>
              <p:cNvSpPr>
                <a:spLocks/>
              </p:cNvSpPr>
              <p:nvPr/>
            </p:nvSpPr>
            <p:spPr bwMode="auto">
              <a:xfrm>
                <a:off x="5376873" y="3043520"/>
                <a:ext cx="3210" cy="2075"/>
              </a:xfrm>
              <a:custGeom>
                <a:avLst/>
                <a:gdLst/>
                <a:ahLst/>
                <a:cxnLst>
                  <a:cxn ang="0">
                    <a:pos x="5" y="0"/>
                  </a:cxn>
                  <a:cxn ang="0">
                    <a:pos x="2" y="0"/>
                  </a:cxn>
                  <a:cxn ang="0">
                    <a:pos x="0" y="4"/>
                  </a:cxn>
                  <a:cxn ang="0">
                    <a:pos x="5" y="4"/>
                  </a:cxn>
                  <a:cxn ang="0">
                    <a:pos x="5" y="0"/>
                  </a:cxn>
                </a:cxnLst>
                <a:rect l="0" t="0" r="r" b="b"/>
                <a:pathLst>
                  <a:path w="5" h="4">
                    <a:moveTo>
                      <a:pt x="5" y="0"/>
                    </a:moveTo>
                    <a:lnTo>
                      <a:pt x="2" y="0"/>
                    </a:lnTo>
                    <a:lnTo>
                      <a:pt x="0" y="4"/>
                    </a:lnTo>
                    <a:lnTo>
                      <a:pt x="5" y="4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98" name="Freeform 151"/>
              <p:cNvSpPr>
                <a:spLocks/>
              </p:cNvSpPr>
              <p:nvPr/>
            </p:nvSpPr>
            <p:spPr bwMode="auto">
              <a:xfrm>
                <a:off x="5415402" y="3053896"/>
                <a:ext cx="28896" cy="10376"/>
              </a:xfrm>
              <a:custGeom>
                <a:avLst/>
                <a:gdLst/>
                <a:ahLst/>
                <a:cxnLst>
                  <a:cxn ang="0">
                    <a:pos x="7" y="0"/>
                  </a:cxn>
                  <a:cxn ang="0">
                    <a:pos x="14" y="2"/>
                  </a:cxn>
                  <a:cxn ang="0">
                    <a:pos x="22" y="0"/>
                  </a:cxn>
                  <a:cxn ang="0">
                    <a:pos x="40" y="0"/>
                  </a:cxn>
                  <a:cxn ang="0">
                    <a:pos x="45" y="7"/>
                  </a:cxn>
                  <a:cxn ang="0">
                    <a:pos x="52" y="9"/>
                  </a:cxn>
                  <a:cxn ang="0">
                    <a:pos x="55" y="12"/>
                  </a:cxn>
                  <a:cxn ang="0">
                    <a:pos x="55" y="14"/>
                  </a:cxn>
                  <a:cxn ang="0">
                    <a:pos x="47" y="14"/>
                  </a:cxn>
                  <a:cxn ang="0">
                    <a:pos x="44" y="14"/>
                  </a:cxn>
                  <a:cxn ang="0">
                    <a:pos x="42" y="17"/>
                  </a:cxn>
                  <a:cxn ang="0">
                    <a:pos x="39" y="17"/>
                  </a:cxn>
                  <a:cxn ang="0">
                    <a:pos x="37" y="15"/>
                  </a:cxn>
                  <a:cxn ang="0">
                    <a:pos x="34" y="15"/>
                  </a:cxn>
                  <a:cxn ang="0">
                    <a:pos x="34" y="20"/>
                  </a:cxn>
                  <a:cxn ang="0">
                    <a:pos x="27" y="20"/>
                  </a:cxn>
                  <a:cxn ang="0">
                    <a:pos x="24" y="17"/>
                  </a:cxn>
                  <a:cxn ang="0">
                    <a:pos x="17" y="17"/>
                  </a:cxn>
                  <a:cxn ang="0">
                    <a:pos x="14" y="15"/>
                  </a:cxn>
                  <a:cxn ang="0">
                    <a:pos x="12" y="9"/>
                  </a:cxn>
                  <a:cxn ang="0">
                    <a:pos x="9" y="7"/>
                  </a:cxn>
                  <a:cxn ang="0">
                    <a:pos x="5" y="9"/>
                  </a:cxn>
                  <a:cxn ang="0">
                    <a:pos x="0" y="5"/>
                  </a:cxn>
                  <a:cxn ang="0">
                    <a:pos x="4" y="2"/>
                  </a:cxn>
                  <a:cxn ang="0">
                    <a:pos x="7" y="0"/>
                  </a:cxn>
                </a:cxnLst>
                <a:rect l="0" t="0" r="r" b="b"/>
                <a:pathLst>
                  <a:path w="55" h="20">
                    <a:moveTo>
                      <a:pt x="7" y="0"/>
                    </a:moveTo>
                    <a:lnTo>
                      <a:pt x="14" y="2"/>
                    </a:lnTo>
                    <a:lnTo>
                      <a:pt x="22" y="0"/>
                    </a:lnTo>
                    <a:lnTo>
                      <a:pt x="40" y="0"/>
                    </a:lnTo>
                    <a:lnTo>
                      <a:pt x="45" y="7"/>
                    </a:lnTo>
                    <a:lnTo>
                      <a:pt x="52" y="9"/>
                    </a:lnTo>
                    <a:lnTo>
                      <a:pt x="55" y="12"/>
                    </a:lnTo>
                    <a:lnTo>
                      <a:pt x="55" y="14"/>
                    </a:lnTo>
                    <a:lnTo>
                      <a:pt x="47" y="14"/>
                    </a:lnTo>
                    <a:lnTo>
                      <a:pt x="44" y="14"/>
                    </a:lnTo>
                    <a:lnTo>
                      <a:pt x="42" y="17"/>
                    </a:lnTo>
                    <a:lnTo>
                      <a:pt x="39" y="17"/>
                    </a:lnTo>
                    <a:lnTo>
                      <a:pt x="37" y="15"/>
                    </a:lnTo>
                    <a:lnTo>
                      <a:pt x="34" y="15"/>
                    </a:lnTo>
                    <a:lnTo>
                      <a:pt x="34" y="20"/>
                    </a:lnTo>
                    <a:lnTo>
                      <a:pt x="27" y="20"/>
                    </a:lnTo>
                    <a:lnTo>
                      <a:pt x="24" y="17"/>
                    </a:lnTo>
                    <a:lnTo>
                      <a:pt x="17" y="17"/>
                    </a:lnTo>
                    <a:lnTo>
                      <a:pt x="14" y="15"/>
                    </a:lnTo>
                    <a:lnTo>
                      <a:pt x="12" y="9"/>
                    </a:lnTo>
                    <a:lnTo>
                      <a:pt x="9" y="7"/>
                    </a:lnTo>
                    <a:lnTo>
                      <a:pt x="5" y="9"/>
                    </a:lnTo>
                    <a:lnTo>
                      <a:pt x="0" y="5"/>
                    </a:lnTo>
                    <a:lnTo>
                      <a:pt x="4" y="2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99" name="Freeform 152"/>
              <p:cNvSpPr>
                <a:spLocks noEditPoints="1"/>
              </p:cNvSpPr>
              <p:nvPr/>
            </p:nvSpPr>
            <p:spPr bwMode="auto">
              <a:xfrm>
                <a:off x="5466774" y="3033144"/>
                <a:ext cx="36388" cy="26977"/>
              </a:xfrm>
              <a:custGeom>
                <a:avLst/>
                <a:gdLst/>
                <a:ahLst/>
                <a:cxnLst>
                  <a:cxn ang="0">
                    <a:pos x="56" y="47"/>
                  </a:cxn>
                  <a:cxn ang="0">
                    <a:pos x="63" y="39"/>
                  </a:cxn>
                  <a:cxn ang="0">
                    <a:pos x="61" y="30"/>
                  </a:cxn>
                  <a:cxn ang="0">
                    <a:pos x="66" y="27"/>
                  </a:cxn>
                  <a:cxn ang="0">
                    <a:pos x="65" y="19"/>
                  </a:cxn>
                  <a:cxn ang="0">
                    <a:pos x="66" y="12"/>
                  </a:cxn>
                  <a:cxn ang="0">
                    <a:pos x="63" y="12"/>
                  </a:cxn>
                  <a:cxn ang="0">
                    <a:pos x="55" y="9"/>
                  </a:cxn>
                  <a:cxn ang="0">
                    <a:pos x="41" y="9"/>
                  </a:cxn>
                  <a:cxn ang="0">
                    <a:pos x="28" y="7"/>
                  </a:cxn>
                  <a:cxn ang="0">
                    <a:pos x="26" y="10"/>
                  </a:cxn>
                  <a:cxn ang="0">
                    <a:pos x="45" y="17"/>
                  </a:cxn>
                  <a:cxn ang="0">
                    <a:pos x="45" y="22"/>
                  </a:cxn>
                  <a:cxn ang="0">
                    <a:pos x="45" y="32"/>
                  </a:cxn>
                  <a:cxn ang="0">
                    <a:pos x="55" y="37"/>
                  </a:cxn>
                  <a:cxn ang="0">
                    <a:pos x="43" y="39"/>
                  </a:cxn>
                  <a:cxn ang="0">
                    <a:pos x="38" y="39"/>
                  </a:cxn>
                  <a:cxn ang="0">
                    <a:pos x="26" y="39"/>
                  </a:cxn>
                  <a:cxn ang="0">
                    <a:pos x="20" y="39"/>
                  </a:cxn>
                  <a:cxn ang="0">
                    <a:pos x="11" y="39"/>
                  </a:cxn>
                  <a:cxn ang="0">
                    <a:pos x="1" y="39"/>
                  </a:cxn>
                  <a:cxn ang="0">
                    <a:pos x="1" y="44"/>
                  </a:cxn>
                  <a:cxn ang="0">
                    <a:pos x="13" y="50"/>
                  </a:cxn>
                  <a:cxn ang="0">
                    <a:pos x="16" y="49"/>
                  </a:cxn>
                  <a:cxn ang="0">
                    <a:pos x="30" y="45"/>
                  </a:cxn>
                  <a:cxn ang="0">
                    <a:pos x="48" y="49"/>
                  </a:cxn>
                  <a:cxn ang="0">
                    <a:pos x="53" y="49"/>
                  </a:cxn>
                  <a:cxn ang="0">
                    <a:pos x="58" y="49"/>
                  </a:cxn>
                  <a:cxn ang="0">
                    <a:pos x="43" y="0"/>
                  </a:cxn>
                  <a:cxn ang="0">
                    <a:pos x="43" y="5"/>
                  </a:cxn>
                  <a:cxn ang="0">
                    <a:pos x="38" y="2"/>
                  </a:cxn>
                  <a:cxn ang="0">
                    <a:pos x="33" y="29"/>
                  </a:cxn>
                  <a:cxn ang="0">
                    <a:pos x="40" y="34"/>
                  </a:cxn>
                  <a:cxn ang="0">
                    <a:pos x="30" y="30"/>
                  </a:cxn>
                </a:cxnLst>
                <a:rect l="0" t="0" r="r" b="b"/>
                <a:pathLst>
                  <a:path w="68" h="52">
                    <a:moveTo>
                      <a:pt x="58" y="49"/>
                    </a:moveTo>
                    <a:lnTo>
                      <a:pt x="56" y="47"/>
                    </a:lnTo>
                    <a:lnTo>
                      <a:pt x="63" y="42"/>
                    </a:lnTo>
                    <a:lnTo>
                      <a:pt x="63" y="39"/>
                    </a:lnTo>
                    <a:lnTo>
                      <a:pt x="63" y="35"/>
                    </a:lnTo>
                    <a:lnTo>
                      <a:pt x="61" y="30"/>
                    </a:lnTo>
                    <a:lnTo>
                      <a:pt x="61" y="29"/>
                    </a:lnTo>
                    <a:lnTo>
                      <a:pt x="66" y="27"/>
                    </a:lnTo>
                    <a:lnTo>
                      <a:pt x="66" y="22"/>
                    </a:lnTo>
                    <a:lnTo>
                      <a:pt x="65" y="19"/>
                    </a:lnTo>
                    <a:lnTo>
                      <a:pt x="68" y="14"/>
                    </a:lnTo>
                    <a:lnTo>
                      <a:pt x="66" y="12"/>
                    </a:lnTo>
                    <a:lnTo>
                      <a:pt x="66" y="12"/>
                    </a:lnTo>
                    <a:lnTo>
                      <a:pt x="63" y="12"/>
                    </a:lnTo>
                    <a:lnTo>
                      <a:pt x="58" y="12"/>
                    </a:lnTo>
                    <a:lnTo>
                      <a:pt x="55" y="9"/>
                    </a:lnTo>
                    <a:lnTo>
                      <a:pt x="43" y="7"/>
                    </a:lnTo>
                    <a:lnTo>
                      <a:pt x="41" y="9"/>
                    </a:lnTo>
                    <a:lnTo>
                      <a:pt x="36" y="7"/>
                    </a:lnTo>
                    <a:lnTo>
                      <a:pt x="28" y="7"/>
                    </a:lnTo>
                    <a:lnTo>
                      <a:pt x="26" y="10"/>
                    </a:lnTo>
                    <a:lnTo>
                      <a:pt x="26" y="10"/>
                    </a:lnTo>
                    <a:lnTo>
                      <a:pt x="31" y="12"/>
                    </a:lnTo>
                    <a:lnTo>
                      <a:pt x="45" y="17"/>
                    </a:lnTo>
                    <a:lnTo>
                      <a:pt x="43" y="19"/>
                    </a:lnTo>
                    <a:lnTo>
                      <a:pt x="45" y="22"/>
                    </a:lnTo>
                    <a:lnTo>
                      <a:pt x="43" y="27"/>
                    </a:lnTo>
                    <a:lnTo>
                      <a:pt x="45" y="32"/>
                    </a:lnTo>
                    <a:lnTo>
                      <a:pt x="50" y="32"/>
                    </a:lnTo>
                    <a:lnTo>
                      <a:pt x="55" y="37"/>
                    </a:lnTo>
                    <a:lnTo>
                      <a:pt x="53" y="40"/>
                    </a:lnTo>
                    <a:lnTo>
                      <a:pt x="43" y="39"/>
                    </a:lnTo>
                    <a:lnTo>
                      <a:pt x="41" y="40"/>
                    </a:lnTo>
                    <a:lnTo>
                      <a:pt x="38" y="39"/>
                    </a:lnTo>
                    <a:lnTo>
                      <a:pt x="31" y="40"/>
                    </a:lnTo>
                    <a:lnTo>
                      <a:pt x="26" y="39"/>
                    </a:lnTo>
                    <a:lnTo>
                      <a:pt x="21" y="40"/>
                    </a:lnTo>
                    <a:lnTo>
                      <a:pt x="20" y="39"/>
                    </a:lnTo>
                    <a:lnTo>
                      <a:pt x="18" y="37"/>
                    </a:lnTo>
                    <a:lnTo>
                      <a:pt x="11" y="39"/>
                    </a:lnTo>
                    <a:lnTo>
                      <a:pt x="6" y="35"/>
                    </a:lnTo>
                    <a:lnTo>
                      <a:pt x="1" y="39"/>
                    </a:lnTo>
                    <a:lnTo>
                      <a:pt x="0" y="40"/>
                    </a:lnTo>
                    <a:lnTo>
                      <a:pt x="1" y="44"/>
                    </a:lnTo>
                    <a:lnTo>
                      <a:pt x="6" y="45"/>
                    </a:lnTo>
                    <a:lnTo>
                      <a:pt x="13" y="50"/>
                    </a:lnTo>
                    <a:lnTo>
                      <a:pt x="16" y="52"/>
                    </a:lnTo>
                    <a:lnTo>
                      <a:pt x="16" y="49"/>
                    </a:lnTo>
                    <a:lnTo>
                      <a:pt x="18" y="45"/>
                    </a:lnTo>
                    <a:lnTo>
                      <a:pt x="30" y="45"/>
                    </a:lnTo>
                    <a:lnTo>
                      <a:pt x="35" y="49"/>
                    </a:lnTo>
                    <a:lnTo>
                      <a:pt x="48" y="49"/>
                    </a:lnTo>
                    <a:lnTo>
                      <a:pt x="50" y="47"/>
                    </a:lnTo>
                    <a:lnTo>
                      <a:pt x="53" y="49"/>
                    </a:lnTo>
                    <a:lnTo>
                      <a:pt x="58" y="49"/>
                    </a:lnTo>
                    <a:lnTo>
                      <a:pt x="58" y="49"/>
                    </a:lnTo>
                    <a:close/>
                    <a:moveTo>
                      <a:pt x="38" y="2"/>
                    </a:moveTo>
                    <a:lnTo>
                      <a:pt x="43" y="0"/>
                    </a:lnTo>
                    <a:lnTo>
                      <a:pt x="51" y="5"/>
                    </a:lnTo>
                    <a:lnTo>
                      <a:pt x="43" y="5"/>
                    </a:lnTo>
                    <a:lnTo>
                      <a:pt x="38" y="2"/>
                    </a:lnTo>
                    <a:lnTo>
                      <a:pt x="38" y="2"/>
                    </a:lnTo>
                    <a:close/>
                    <a:moveTo>
                      <a:pt x="30" y="30"/>
                    </a:moveTo>
                    <a:lnTo>
                      <a:pt x="33" y="29"/>
                    </a:lnTo>
                    <a:lnTo>
                      <a:pt x="38" y="30"/>
                    </a:lnTo>
                    <a:lnTo>
                      <a:pt x="40" y="34"/>
                    </a:lnTo>
                    <a:lnTo>
                      <a:pt x="33" y="32"/>
                    </a:lnTo>
                    <a:lnTo>
                      <a:pt x="30" y="30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00" name="Freeform 153"/>
              <p:cNvSpPr>
                <a:spLocks noEditPoints="1"/>
              </p:cNvSpPr>
              <p:nvPr/>
            </p:nvSpPr>
            <p:spPr bwMode="auto">
              <a:xfrm>
                <a:off x="5332993" y="2995791"/>
                <a:ext cx="138062" cy="42541"/>
              </a:xfrm>
              <a:custGeom>
                <a:avLst/>
                <a:gdLst/>
                <a:ahLst/>
                <a:cxnLst>
                  <a:cxn ang="0">
                    <a:pos x="54" y="32"/>
                  </a:cxn>
                  <a:cxn ang="0">
                    <a:pos x="51" y="42"/>
                  </a:cxn>
                  <a:cxn ang="0">
                    <a:pos x="48" y="40"/>
                  </a:cxn>
                  <a:cxn ang="0">
                    <a:pos x="49" y="37"/>
                  </a:cxn>
                  <a:cxn ang="0">
                    <a:pos x="15" y="24"/>
                  </a:cxn>
                  <a:cxn ang="0">
                    <a:pos x="11" y="27"/>
                  </a:cxn>
                  <a:cxn ang="0">
                    <a:pos x="0" y="34"/>
                  </a:cxn>
                  <a:cxn ang="0">
                    <a:pos x="11" y="32"/>
                  </a:cxn>
                  <a:cxn ang="0">
                    <a:pos x="21" y="32"/>
                  </a:cxn>
                  <a:cxn ang="0">
                    <a:pos x="35" y="24"/>
                  </a:cxn>
                  <a:cxn ang="0">
                    <a:pos x="49" y="17"/>
                  </a:cxn>
                  <a:cxn ang="0">
                    <a:pos x="64" y="14"/>
                  </a:cxn>
                  <a:cxn ang="0">
                    <a:pos x="83" y="17"/>
                  </a:cxn>
                  <a:cxn ang="0">
                    <a:pos x="69" y="22"/>
                  </a:cxn>
                  <a:cxn ang="0">
                    <a:pos x="91" y="25"/>
                  </a:cxn>
                  <a:cxn ang="0">
                    <a:pos x="106" y="29"/>
                  </a:cxn>
                  <a:cxn ang="0">
                    <a:pos x="114" y="29"/>
                  </a:cxn>
                  <a:cxn ang="0">
                    <a:pos x="129" y="37"/>
                  </a:cxn>
                  <a:cxn ang="0">
                    <a:pos x="141" y="39"/>
                  </a:cxn>
                  <a:cxn ang="0">
                    <a:pos x="154" y="39"/>
                  </a:cxn>
                  <a:cxn ang="0">
                    <a:pos x="169" y="60"/>
                  </a:cxn>
                  <a:cxn ang="0">
                    <a:pos x="186" y="62"/>
                  </a:cxn>
                  <a:cxn ang="0">
                    <a:pos x="189" y="70"/>
                  </a:cxn>
                  <a:cxn ang="0">
                    <a:pos x="176" y="82"/>
                  </a:cxn>
                  <a:cxn ang="0">
                    <a:pos x="194" y="82"/>
                  </a:cxn>
                  <a:cxn ang="0">
                    <a:pos x="221" y="83"/>
                  </a:cxn>
                  <a:cxn ang="0">
                    <a:pos x="237" y="78"/>
                  </a:cxn>
                  <a:cxn ang="0">
                    <a:pos x="255" y="77"/>
                  </a:cxn>
                  <a:cxn ang="0">
                    <a:pos x="250" y="68"/>
                  </a:cxn>
                  <a:cxn ang="0">
                    <a:pos x="226" y="58"/>
                  </a:cxn>
                  <a:cxn ang="0">
                    <a:pos x="226" y="50"/>
                  </a:cxn>
                  <a:cxn ang="0">
                    <a:pos x="214" y="50"/>
                  </a:cxn>
                  <a:cxn ang="0">
                    <a:pos x="199" y="44"/>
                  </a:cxn>
                  <a:cxn ang="0">
                    <a:pos x="187" y="40"/>
                  </a:cxn>
                  <a:cxn ang="0">
                    <a:pos x="184" y="40"/>
                  </a:cxn>
                  <a:cxn ang="0">
                    <a:pos x="166" y="30"/>
                  </a:cxn>
                  <a:cxn ang="0">
                    <a:pos x="141" y="22"/>
                  </a:cxn>
                  <a:cxn ang="0">
                    <a:pos x="129" y="10"/>
                  </a:cxn>
                  <a:cxn ang="0">
                    <a:pos x="104" y="5"/>
                  </a:cxn>
                  <a:cxn ang="0">
                    <a:pos x="86" y="2"/>
                  </a:cxn>
                  <a:cxn ang="0">
                    <a:pos x="61" y="4"/>
                  </a:cxn>
                  <a:cxn ang="0">
                    <a:pos x="33" y="10"/>
                  </a:cxn>
                  <a:cxn ang="0">
                    <a:pos x="15" y="19"/>
                  </a:cxn>
                </a:cxnLst>
                <a:rect l="0" t="0" r="r" b="b"/>
                <a:pathLst>
                  <a:path w="257" h="83">
                    <a:moveTo>
                      <a:pt x="48" y="34"/>
                    </a:moveTo>
                    <a:lnTo>
                      <a:pt x="49" y="32"/>
                    </a:lnTo>
                    <a:lnTo>
                      <a:pt x="54" y="32"/>
                    </a:lnTo>
                    <a:lnTo>
                      <a:pt x="59" y="37"/>
                    </a:lnTo>
                    <a:lnTo>
                      <a:pt x="58" y="40"/>
                    </a:lnTo>
                    <a:lnTo>
                      <a:pt x="51" y="42"/>
                    </a:lnTo>
                    <a:lnTo>
                      <a:pt x="46" y="40"/>
                    </a:lnTo>
                    <a:lnTo>
                      <a:pt x="44" y="39"/>
                    </a:lnTo>
                    <a:lnTo>
                      <a:pt x="48" y="40"/>
                    </a:lnTo>
                    <a:lnTo>
                      <a:pt x="49" y="40"/>
                    </a:lnTo>
                    <a:lnTo>
                      <a:pt x="53" y="39"/>
                    </a:lnTo>
                    <a:lnTo>
                      <a:pt x="49" y="37"/>
                    </a:lnTo>
                    <a:lnTo>
                      <a:pt x="48" y="34"/>
                    </a:lnTo>
                    <a:lnTo>
                      <a:pt x="48" y="34"/>
                    </a:lnTo>
                    <a:close/>
                    <a:moveTo>
                      <a:pt x="15" y="24"/>
                    </a:moveTo>
                    <a:lnTo>
                      <a:pt x="18" y="27"/>
                    </a:lnTo>
                    <a:lnTo>
                      <a:pt x="16" y="29"/>
                    </a:lnTo>
                    <a:lnTo>
                      <a:pt x="11" y="27"/>
                    </a:lnTo>
                    <a:lnTo>
                      <a:pt x="3" y="32"/>
                    </a:lnTo>
                    <a:lnTo>
                      <a:pt x="0" y="30"/>
                    </a:lnTo>
                    <a:lnTo>
                      <a:pt x="0" y="34"/>
                    </a:lnTo>
                    <a:lnTo>
                      <a:pt x="5" y="35"/>
                    </a:lnTo>
                    <a:lnTo>
                      <a:pt x="10" y="30"/>
                    </a:lnTo>
                    <a:lnTo>
                      <a:pt x="11" y="32"/>
                    </a:lnTo>
                    <a:lnTo>
                      <a:pt x="11" y="35"/>
                    </a:lnTo>
                    <a:lnTo>
                      <a:pt x="16" y="32"/>
                    </a:lnTo>
                    <a:lnTo>
                      <a:pt x="21" y="32"/>
                    </a:lnTo>
                    <a:lnTo>
                      <a:pt x="26" y="25"/>
                    </a:lnTo>
                    <a:lnTo>
                      <a:pt x="33" y="25"/>
                    </a:lnTo>
                    <a:lnTo>
                      <a:pt x="35" y="24"/>
                    </a:lnTo>
                    <a:lnTo>
                      <a:pt x="38" y="25"/>
                    </a:lnTo>
                    <a:lnTo>
                      <a:pt x="43" y="25"/>
                    </a:lnTo>
                    <a:lnTo>
                      <a:pt x="49" y="17"/>
                    </a:lnTo>
                    <a:lnTo>
                      <a:pt x="54" y="17"/>
                    </a:lnTo>
                    <a:lnTo>
                      <a:pt x="58" y="14"/>
                    </a:lnTo>
                    <a:lnTo>
                      <a:pt x="64" y="14"/>
                    </a:lnTo>
                    <a:lnTo>
                      <a:pt x="68" y="14"/>
                    </a:lnTo>
                    <a:lnTo>
                      <a:pt x="79" y="15"/>
                    </a:lnTo>
                    <a:lnTo>
                      <a:pt x="83" y="17"/>
                    </a:lnTo>
                    <a:lnTo>
                      <a:pt x="79" y="20"/>
                    </a:lnTo>
                    <a:lnTo>
                      <a:pt x="74" y="19"/>
                    </a:lnTo>
                    <a:lnTo>
                      <a:pt x="69" y="22"/>
                    </a:lnTo>
                    <a:lnTo>
                      <a:pt x="74" y="24"/>
                    </a:lnTo>
                    <a:lnTo>
                      <a:pt x="88" y="27"/>
                    </a:lnTo>
                    <a:lnTo>
                      <a:pt x="91" y="25"/>
                    </a:lnTo>
                    <a:lnTo>
                      <a:pt x="96" y="25"/>
                    </a:lnTo>
                    <a:lnTo>
                      <a:pt x="99" y="29"/>
                    </a:lnTo>
                    <a:lnTo>
                      <a:pt x="106" y="29"/>
                    </a:lnTo>
                    <a:lnTo>
                      <a:pt x="109" y="29"/>
                    </a:lnTo>
                    <a:lnTo>
                      <a:pt x="111" y="27"/>
                    </a:lnTo>
                    <a:lnTo>
                      <a:pt x="114" y="29"/>
                    </a:lnTo>
                    <a:lnTo>
                      <a:pt x="114" y="32"/>
                    </a:lnTo>
                    <a:lnTo>
                      <a:pt x="123" y="37"/>
                    </a:lnTo>
                    <a:lnTo>
                      <a:pt x="129" y="37"/>
                    </a:lnTo>
                    <a:lnTo>
                      <a:pt x="131" y="35"/>
                    </a:lnTo>
                    <a:lnTo>
                      <a:pt x="136" y="39"/>
                    </a:lnTo>
                    <a:lnTo>
                      <a:pt x="141" y="39"/>
                    </a:lnTo>
                    <a:lnTo>
                      <a:pt x="144" y="40"/>
                    </a:lnTo>
                    <a:lnTo>
                      <a:pt x="151" y="39"/>
                    </a:lnTo>
                    <a:lnTo>
                      <a:pt x="154" y="39"/>
                    </a:lnTo>
                    <a:lnTo>
                      <a:pt x="157" y="52"/>
                    </a:lnTo>
                    <a:lnTo>
                      <a:pt x="166" y="60"/>
                    </a:lnTo>
                    <a:lnTo>
                      <a:pt x="169" y="60"/>
                    </a:lnTo>
                    <a:lnTo>
                      <a:pt x="171" y="58"/>
                    </a:lnTo>
                    <a:lnTo>
                      <a:pt x="176" y="62"/>
                    </a:lnTo>
                    <a:lnTo>
                      <a:pt x="186" y="62"/>
                    </a:lnTo>
                    <a:lnTo>
                      <a:pt x="186" y="65"/>
                    </a:lnTo>
                    <a:lnTo>
                      <a:pt x="191" y="65"/>
                    </a:lnTo>
                    <a:lnTo>
                      <a:pt x="189" y="70"/>
                    </a:lnTo>
                    <a:lnTo>
                      <a:pt x="184" y="72"/>
                    </a:lnTo>
                    <a:lnTo>
                      <a:pt x="176" y="78"/>
                    </a:lnTo>
                    <a:lnTo>
                      <a:pt x="176" y="82"/>
                    </a:lnTo>
                    <a:lnTo>
                      <a:pt x="184" y="83"/>
                    </a:lnTo>
                    <a:lnTo>
                      <a:pt x="189" y="80"/>
                    </a:lnTo>
                    <a:lnTo>
                      <a:pt x="194" y="82"/>
                    </a:lnTo>
                    <a:lnTo>
                      <a:pt x="206" y="80"/>
                    </a:lnTo>
                    <a:lnTo>
                      <a:pt x="212" y="80"/>
                    </a:lnTo>
                    <a:lnTo>
                      <a:pt x="221" y="83"/>
                    </a:lnTo>
                    <a:lnTo>
                      <a:pt x="232" y="82"/>
                    </a:lnTo>
                    <a:lnTo>
                      <a:pt x="234" y="78"/>
                    </a:lnTo>
                    <a:lnTo>
                      <a:pt x="237" y="78"/>
                    </a:lnTo>
                    <a:lnTo>
                      <a:pt x="241" y="77"/>
                    </a:lnTo>
                    <a:lnTo>
                      <a:pt x="249" y="77"/>
                    </a:lnTo>
                    <a:lnTo>
                      <a:pt x="255" y="77"/>
                    </a:lnTo>
                    <a:lnTo>
                      <a:pt x="257" y="72"/>
                    </a:lnTo>
                    <a:lnTo>
                      <a:pt x="255" y="70"/>
                    </a:lnTo>
                    <a:lnTo>
                      <a:pt x="250" y="68"/>
                    </a:lnTo>
                    <a:lnTo>
                      <a:pt x="249" y="63"/>
                    </a:lnTo>
                    <a:lnTo>
                      <a:pt x="237" y="58"/>
                    </a:lnTo>
                    <a:lnTo>
                      <a:pt x="226" y="58"/>
                    </a:lnTo>
                    <a:lnTo>
                      <a:pt x="222" y="58"/>
                    </a:lnTo>
                    <a:lnTo>
                      <a:pt x="224" y="55"/>
                    </a:lnTo>
                    <a:lnTo>
                      <a:pt x="226" y="50"/>
                    </a:lnTo>
                    <a:lnTo>
                      <a:pt x="224" y="50"/>
                    </a:lnTo>
                    <a:lnTo>
                      <a:pt x="219" y="52"/>
                    </a:lnTo>
                    <a:lnTo>
                      <a:pt x="214" y="50"/>
                    </a:lnTo>
                    <a:lnTo>
                      <a:pt x="206" y="45"/>
                    </a:lnTo>
                    <a:lnTo>
                      <a:pt x="204" y="47"/>
                    </a:lnTo>
                    <a:lnTo>
                      <a:pt x="199" y="44"/>
                    </a:lnTo>
                    <a:lnTo>
                      <a:pt x="192" y="39"/>
                    </a:lnTo>
                    <a:lnTo>
                      <a:pt x="189" y="44"/>
                    </a:lnTo>
                    <a:lnTo>
                      <a:pt x="187" y="40"/>
                    </a:lnTo>
                    <a:lnTo>
                      <a:pt x="189" y="39"/>
                    </a:lnTo>
                    <a:lnTo>
                      <a:pt x="186" y="37"/>
                    </a:lnTo>
                    <a:lnTo>
                      <a:pt x="184" y="40"/>
                    </a:lnTo>
                    <a:lnTo>
                      <a:pt x="181" y="37"/>
                    </a:lnTo>
                    <a:lnTo>
                      <a:pt x="172" y="35"/>
                    </a:lnTo>
                    <a:lnTo>
                      <a:pt x="166" y="30"/>
                    </a:lnTo>
                    <a:lnTo>
                      <a:pt x="161" y="27"/>
                    </a:lnTo>
                    <a:lnTo>
                      <a:pt x="154" y="24"/>
                    </a:lnTo>
                    <a:lnTo>
                      <a:pt x="141" y="22"/>
                    </a:lnTo>
                    <a:lnTo>
                      <a:pt x="136" y="20"/>
                    </a:lnTo>
                    <a:lnTo>
                      <a:pt x="134" y="15"/>
                    </a:lnTo>
                    <a:lnTo>
                      <a:pt x="129" y="10"/>
                    </a:lnTo>
                    <a:lnTo>
                      <a:pt x="124" y="10"/>
                    </a:lnTo>
                    <a:lnTo>
                      <a:pt x="123" y="9"/>
                    </a:lnTo>
                    <a:lnTo>
                      <a:pt x="104" y="5"/>
                    </a:lnTo>
                    <a:lnTo>
                      <a:pt x="98" y="9"/>
                    </a:lnTo>
                    <a:lnTo>
                      <a:pt x="91" y="7"/>
                    </a:lnTo>
                    <a:lnTo>
                      <a:pt x="86" y="2"/>
                    </a:lnTo>
                    <a:lnTo>
                      <a:pt x="74" y="0"/>
                    </a:lnTo>
                    <a:lnTo>
                      <a:pt x="64" y="0"/>
                    </a:lnTo>
                    <a:lnTo>
                      <a:pt x="61" y="4"/>
                    </a:lnTo>
                    <a:lnTo>
                      <a:pt x="48" y="5"/>
                    </a:lnTo>
                    <a:lnTo>
                      <a:pt x="36" y="7"/>
                    </a:lnTo>
                    <a:lnTo>
                      <a:pt x="33" y="10"/>
                    </a:lnTo>
                    <a:lnTo>
                      <a:pt x="23" y="12"/>
                    </a:lnTo>
                    <a:lnTo>
                      <a:pt x="20" y="17"/>
                    </a:lnTo>
                    <a:lnTo>
                      <a:pt x="15" y="19"/>
                    </a:lnTo>
                    <a:lnTo>
                      <a:pt x="15" y="24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01" name="Freeform 154"/>
              <p:cNvSpPr>
                <a:spLocks noEditPoints="1"/>
              </p:cNvSpPr>
              <p:nvPr/>
            </p:nvSpPr>
            <p:spPr bwMode="auto">
              <a:xfrm>
                <a:off x="4878137" y="2592169"/>
                <a:ext cx="734190" cy="378720"/>
              </a:xfrm>
              <a:custGeom>
                <a:avLst/>
                <a:gdLst/>
                <a:ahLst/>
                <a:cxnLst>
                  <a:cxn ang="0">
                    <a:pos x="797" y="71"/>
                  </a:cxn>
                  <a:cxn ang="0">
                    <a:pos x="965" y="140"/>
                  </a:cxn>
                  <a:cxn ang="0">
                    <a:pos x="1146" y="223"/>
                  </a:cxn>
                  <a:cxn ang="0">
                    <a:pos x="1291" y="183"/>
                  </a:cxn>
                  <a:cxn ang="0">
                    <a:pos x="1356" y="149"/>
                  </a:cxn>
                  <a:cxn ang="0">
                    <a:pos x="1366" y="218"/>
                  </a:cxn>
                  <a:cxn ang="0">
                    <a:pos x="1319" y="228"/>
                  </a:cxn>
                  <a:cxn ang="0">
                    <a:pos x="1283" y="247"/>
                  </a:cxn>
                  <a:cxn ang="0">
                    <a:pos x="1276" y="289"/>
                  </a:cxn>
                  <a:cxn ang="0">
                    <a:pos x="1246" y="311"/>
                  </a:cxn>
                  <a:cxn ang="0">
                    <a:pos x="1178" y="336"/>
                  </a:cxn>
                  <a:cxn ang="0">
                    <a:pos x="1151" y="375"/>
                  </a:cxn>
                  <a:cxn ang="0">
                    <a:pos x="1145" y="384"/>
                  </a:cxn>
                  <a:cxn ang="0">
                    <a:pos x="1121" y="410"/>
                  </a:cxn>
                  <a:cxn ang="0">
                    <a:pos x="1116" y="367"/>
                  </a:cxn>
                  <a:cxn ang="0">
                    <a:pos x="1110" y="399"/>
                  </a:cxn>
                  <a:cxn ang="0">
                    <a:pos x="1110" y="412"/>
                  </a:cxn>
                  <a:cxn ang="0">
                    <a:pos x="1096" y="425"/>
                  </a:cxn>
                  <a:cxn ang="0">
                    <a:pos x="1101" y="455"/>
                  </a:cxn>
                  <a:cxn ang="0">
                    <a:pos x="1116" y="468"/>
                  </a:cxn>
                  <a:cxn ang="0">
                    <a:pos x="1095" y="482"/>
                  </a:cxn>
                  <a:cxn ang="0">
                    <a:pos x="1053" y="513"/>
                  </a:cxn>
                  <a:cxn ang="0">
                    <a:pos x="997" y="545"/>
                  </a:cxn>
                  <a:cxn ang="0">
                    <a:pos x="964" y="603"/>
                  </a:cxn>
                  <a:cxn ang="0">
                    <a:pos x="980" y="699"/>
                  </a:cxn>
                  <a:cxn ang="0">
                    <a:pos x="942" y="713"/>
                  </a:cxn>
                  <a:cxn ang="0">
                    <a:pos x="924" y="681"/>
                  </a:cxn>
                  <a:cxn ang="0">
                    <a:pos x="919" y="631"/>
                  </a:cxn>
                  <a:cxn ang="0">
                    <a:pos x="877" y="616"/>
                  </a:cxn>
                  <a:cxn ang="0">
                    <a:pos x="854" y="603"/>
                  </a:cxn>
                  <a:cxn ang="0">
                    <a:pos x="812" y="598"/>
                  </a:cxn>
                  <a:cxn ang="0">
                    <a:pos x="758" y="611"/>
                  </a:cxn>
                  <a:cxn ang="0">
                    <a:pos x="763" y="631"/>
                  </a:cxn>
                  <a:cxn ang="0">
                    <a:pos x="721" y="626"/>
                  </a:cxn>
                  <a:cxn ang="0">
                    <a:pos x="683" y="616"/>
                  </a:cxn>
                  <a:cxn ang="0">
                    <a:pos x="635" y="618"/>
                  </a:cxn>
                  <a:cxn ang="0">
                    <a:pos x="590" y="644"/>
                  </a:cxn>
                  <a:cxn ang="0">
                    <a:pos x="565" y="706"/>
                  </a:cxn>
                  <a:cxn ang="0">
                    <a:pos x="522" y="674"/>
                  </a:cxn>
                  <a:cxn ang="0">
                    <a:pos x="494" y="616"/>
                  </a:cxn>
                  <a:cxn ang="0">
                    <a:pos x="450" y="616"/>
                  </a:cxn>
                  <a:cxn ang="0">
                    <a:pos x="417" y="615"/>
                  </a:cxn>
                  <a:cxn ang="0">
                    <a:pos x="399" y="588"/>
                  </a:cxn>
                  <a:cxn ang="0">
                    <a:pos x="367" y="551"/>
                  </a:cxn>
                  <a:cxn ang="0">
                    <a:pos x="97" y="483"/>
                  </a:cxn>
                  <a:cxn ang="0">
                    <a:pos x="50" y="448"/>
                  </a:cxn>
                  <a:cxn ang="0">
                    <a:pos x="33" y="392"/>
                  </a:cxn>
                  <a:cxn ang="0">
                    <a:pos x="32" y="362"/>
                  </a:cxn>
                  <a:cxn ang="0">
                    <a:pos x="23" y="362"/>
                  </a:cxn>
                  <a:cxn ang="0">
                    <a:pos x="5" y="286"/>
                  </a:cxn>
                  <a:cxn ang="0">
                    <a:pos x="17" y="211"/>
                  </a:cxn>
                  <a:cxn ang="0">
                    <a:pos x="60" y="105"/>
                  </a:cxn>
                  <a:cxn ang="0">
                    <a:pos x="63" y="90"/>
                  </a:cxn>
                  <a:cxn ang="0">
                    <a:pos x="70" y="40"/>
                  </a:cxn>
                  <a:cxn ang="0">
                    <a:pos x="101" y="45"/>
                  </a:cxn>
                  <a:cxn ang="0">
                    <a:pos x="105" y="63"/>
                  </a:cxn>
                  <a:cxn ang="0">
                    <a:pos x="126" y="13"/>
                  </a:cxn>
                  <a:cxn ang="0">
                    <a:pos x="1183" y="331"/>
                  </a:cxn>
                  <a:cxn ang="0">
                    <a:pos x="1223" y="317"/>
                  </a:cxn>
                  <a:cxn ang="0">
                    <a:pos x="120" y="37"/>
                  </a:cxn>
                  <a:cxn ang="0">
                    <a:pos x="578" y="663"/>
                  </a:cxn>
                </a:cxnLst>
                <a:rect l="0" t="0" r="r" b="b"/>
                <a:pathLst>
                  <a:path w="1372" h="731">
                    <a:moveTo>
                      <a:pt x="120" y="0"/>
                    </a:moveTo>
                    <a:lnTo>
                      <a:pt x="749" y="56"/>
                    </a:lnTo>
                    <a:lnTo>
                      <a:pt x="754" y="56"/>
                    </a:lnTo>
                    <a:lnTo>
                      <a:pt x="759" y="56"/>
                    </a:lnTo>
                    <a:lnTo>
                      <a:pt x="764" y="61"/>
                    </a:lnTo>
                    <a:lnTo>
                      <a:pt x="764" y="63"/>
                    </a:lnTo>
                    <a:lnTo>
                      <a:pt x="768" y="65"/>
                    </a:lnTo>
                    <a:lnTo>
                      <a:pt x="769" y="66"/>
                    </a:lnTo>
                    <a:lnTo>
                      <a:pt x="774" y="68"/>
                    </a:lnTo>
                    <a:lnTo>
                      <a:pt x="774" y="68"/>
                    </a:lnTo>
                    <a:lnTo>
                      <a:pt x="779" y="70"/>
                    </a:lnTo>
                    <a:lnTo>
                      <a:pt x="783" y="73"/>
                    </a:lnTo>
                    <a:lnTo>
                      <a:pt x="784" y="73"/>
                    </a:lnTo>
                    <a:lnTo>
                      <a:pt x="789" y="71"/>
                    </a:lnTo>
                    <a:lnTo>
                      <a:pt x="793" y="73"/>
                    </a:lnTo>
                    <a:lnTo>
                      <a:pt x="797" y="71"/>
                    </a:lnTo>
                    <a:lnTo>
                      <a:pt x="802" y="76"/>
                    </a:lnTo>
                    <a:lnTo>
                      <a:pt x="806" y="76"/>
                    </a:lnTo>
                    <a:lnTo>
                      <a:pt x="807" y="81"/>
                    </a:lnTo>
                    <a:lnTo>
                      <a:pt x="816" y="83"/>
                    </a:lnTo>
                    <a:lnTo>
                      <a:pt x="821" y="85"/>
                    </a:lnTo>
                    <a:lnTo>
                      <a:pt x="824" y="88"/>
                    </a:lnTo>
                    <a:lnTo>
                      <a:pt x="827" y="90"/>
                    </a:lnTo>
                    <a:lnTo>
                      <a:pt x="836" y="90"/>
                    </a:lnTo>
                    <a:lnTo>
                      <a:pt x="841" y="86"/>
                    </a:lnTo>
                    <a:lnTo>
                      <a:pt x="842" y="90"/>
                    </a:lnTo>
                    <a:lnTo>
                      <a:pt x="844" y="93"/>
                    </a:lnTo>
                    <a:lnTo>
                      <a:pt x="856" y="93"/>
                    </a:lnTo>
                    <a:lnTo>
                      <a:pt x="859" y="95"/>
                    </a:lnTo>
                    <a:lnTo>
                      <a:pt x="864" y="96"/>
                    </a:lnTo>
                    <a:lnTo>
                      <a:pt x="867" y="98"/>
                    </a:lnTo>
                    <a:lnTo>
                      <a:pt x="965" y="140"/>
                    </a:lnTo>
                    <a:lnTo>
                      <a:pt x="970" y="146"/>
                    </a:lnTo>
                    <a:lnTo>
                      <a:pt x="985" y="158"/>
                    </a:lnTo>
                    <a:lnTo>
                      <a:pt x="1002" y="224"/>
                    </a:lnTo>
                    <a:lnTo>
                      <a:pt x="1000" y="254"/>
                    </a:lnTo>
                    <a:lnTo>
                      <a:pt x="997" y="259"/>
                    </a:lnTo>
                    <a:lnTo>
                      <a:pt x="993" y="264"/>
                    </a:lnTo>
                    <a:lnTo>
                      <a:pt x="990" y="269"/>
                    </a:lnTo>
                    <a:lnTo>
                      <a:pt x="982" y="272"/>
                    </a:lnTo>
                    <a:lnTo>
                      <a:pt x="977" y="277"/>
                    </a:lnTo>
                    <a:lnTo>
                      <a:pt x="980" y="284"/>
                    </a:lnTo>
                    <a:lnTo>
                      <a:pt x="1063" y="264"/>
                    </a:lnTo>
                    <a:lnTo>
                      <a:pt x="1075" y="261"/>
                    </a:lnTo>
                    <a:lnTo>
                      <a:pt x="1077" y="251"/>
                    </a:lnTo>
                    <a:lnTo>
                      <a:pt x="1121" y="239"/>
                    </a:lnTo>
                    <a:lnTo>
                      <a:pt x="1143" y="224"/>
                    </a:lnTo>
                    <a:lnTo>
                      <a:pt x="1146" y="223"/>
                    </a:lnTo>
                    <a:lnTo>
                      <a:pt x="1153" y="221"/>
                    </a:lnTo>
                    <a:lnTo>
                      <a:pt x="1165" y="211"/>
                    </a:lnTo>
                    <a:lnTo>
                      <a:pt x="1170" y="208"/>
                    </a:lnTo>
                    <a:lnTo>
                      <a:pt x="1175" y="206"/>
                    </a:lnTo>
                    <a:lnTo>
                      <a:pt x="1180" y="203"/>
                    </a:lnTo>
                    <a:lnTo>
                      <a:pt x="1188" y="201"/>
                    </a:lnTo>
                    <a:lnTo>
                      <a:pt x="1258" y="203"/>
                    </a:lnTo>
                    <a:lnTo>
                      <a:pt x="1264" y="198"/>
                    </a:lnTo>
                    <a:lnTo>
                      <a:pt x="1266" y="198"/>
                    </a:lnTo>
                    <a:lnTo>
                      <a:pt x="1268" y="196"/>
                    </a:lnTo>
                    <a:lnTo>
                      <a:pt x="1271" y="196"/>
                    </a:lnTo>
                    <a:lnTo>
                      <a:pt x="1276" y="196"/>
                    </a:lnTo>
                    <a:lnTo>
                      <a:pt x="1278" y="194"/>
                    </a:lnTo>
                    <a:lnTo>
                      <a:pt x="1279" y="191"/>
                    </a:lnTo>
                    <a:lnTo>
                      <a:pt x="1288" y="184"/>
                    </a:lnTo>
                    <a:lnTo>
                      <a:pt x="1291" y="183"/>
                    </a:lnTo>
                    <a:lnTo>
                      <a:pt x="1296" y="176"/>
                    </a:lnTo>
                    <a:lnTo>
                      <a:pt x="1299" y="171"/>
                    </a:lnTo>
                    <a:lnTo>
                      <a:pt x="1299" y="166"/>
                    </a:lnTo>
                    <a:lnTo>
                      <a:pt x="1306" y="163"/>
                    </a:lnTo>
                    <a:lnTo>
                      <a:pt x="1306" y="159"/>
                    </a:lnTo>
                    <a:lnTo>
                      <a:pt x="1309" y="154"/>
                    </a:lnTo>
                    <a:lnTo>
                      <a:pt x="1317" y="146"/>
                    </a:lnTo>
                    <a:lnTo>
                      <a:pt x="1321" y="143"/>
                    </a:lnTo>
                    <a:lnTo>
                      <a:pt x="1324" y="138"/>
                    </a:lnTo>
                    <a:lnTo>
                      <a:pt x="1326" y="138"/>
                    </a:lnTo>
                    <a:lnTo>
                      <a:pt x="1329" y="140"/>
                    </a:lnTo>
                    <a:lnTo>
                      <a:pt x="1332" y="143"/>
                    </a:lnTo>
                    <a:lnTo>
                      <a:pt x="1337" y="141"/>
                    </a:lnTo>
                    <a:lnTo>
                      <a:pt x="1344" y="143"/>
                    </a:lnTo>
                    <a:lnTo>
                      <a:pt x="1346" y="141"/>
                    </a:lnTo>
                    <a:lnTo>
                      <a:pt x="1356" y="149"/>
                    </a:lnTo>
                    <a:lnTo>
                      <a:pt x="1356" y="156"/>
                    </a:lnTo>
                    <a:lnTo>
                      <a:pt x="1351" y="184"/>
                    </a:lnTo>
                    <a:lnTo>
                      <a:pt x="1349" y="188"/>
                    </a:lnTo>
                    <a:lnTo>
                      <a:pt x="1351" y="188"/>
                    </a:lnTo>
                    <a:lnTo>
                      <a:pt x="1352" y="191"/>
                    </a:lnTo>
                    <a:lnTo>
                      <a:pt x="1354" y="193"/>
                    </a:lnTo>
                    <a:lnTo>
                      <a:pt x="1354" y="196"/>
                    </a:lnTo>
                    <a:lnTo>
                      <a:pt x="1354" y="199"/>
                    </a:lnTo>
                    <a:lnTo>
                      <a:pt x="1354" y="201"/>
                    </a:lnTo>
                    <a:lnTo>
                      <a:pt x="1354" y="203"/>
                    </a:lnTo>
                    <a:lnTo>
                      <a:pt x="1354" y="204"/>
                    </a:lnTo>
                    <a:lnTo>
                      <a:pt x="1354" y="204"/>
                    </a:lnTo>
                    <a:lnTo>
                      <a:pt x="1354" y="204"/>
                    </a:lnTo>
                    <a:lnTo>
                      <a:pt x="1364" y="209"/>
                    </a:lnTo>
                    <a:lnTo>
                      <a:pt x="1362" y="214"/>
                    </a:lnTo>
                    <a:lnTo>
                      <a:pt x="1366" y="218"/>
                    </a:lnTo>
                    <a:lnTo>
                      <a:pt x="1367" y="214"/>
                    </a:lnTo>
                    <a:lnTo>
                      <a:pt x="1372" y="216"/>
                    </a:lnTo>
                    <a:lnTo>
                      <a:pt x="1369" y="221"/>
                    </a:lnTo>
                    <a:lnTo>
                      <a:pt x="1364" y="221"/>
                    </a:lnTo>
                    <a:lnTo>
                      <a:pt x="1362" y="218"/>
                    </a:lnTo>
                    <a:lnTo>
                      <a:pt x="1357" y="221"/>
                    </a:lnTo>
                    <a:lnTo>
                      <a:pt x="1354" y="221"/>
                    </a:lnTo>
                    <a:lnTo>
                      <a:pt x="1349" y="224"/>
                    </a:lnTo>
                    <a:lnTo>
                      <a:pt x="1346" y="224"/>
                    </a:lnTo>
                    <a:lnTo>
                      <a:pt x="1342" y="224"/>
                    </a:lnTo>
                    <a:lnTo>
                      <a:pt x="1339" y="228"/>
                    </a:lnTo>
                    <a:lnTo>
                      <a:pt x="1336" y="228"/>
                    </a:lnTo>
                    <a:lnTo>
                      <a:pt x="1334" y="224"/>
                    </a:lnTo>
                    <a:lnTo>
                      <a:pt x="1329" y="224"/>
                    </a:lnTo>
                    <a:lnTo>
                      <a:pt x="1324" y="228"/>
                    </a:lnTo>
                    <a:lnTo>
                      <a:pt x="1319" y="228"/>
                    </a:lnTo>
                    <a:lnTo>
                      <a:pt x="1319" y="224"/>
                    </a:lnTo>
                    <a:lnTo>
                      <a:pt x="1321" y="221"/>
                    </a:lnTo>
                    <a:lnTo>
                      <a:pt x="1314" y="228"/>
                    </a:lnTo>
                    <a:lnTo>
                      <a:pt x="1309" y="234"/>
                    </a:lnTo>
                    <a:lnTo>
                      <a:pt x="1306" y="236"/>
                    </a:lnTo>
                    <a:lnTo>
                      <a:pt x="1306" y="234"/>
                    </a:lnTo>
                    <a:lnTo>
                      <a:pt x="1302" y="239"/>
                    </a:lnTo>
                    <a:lnTo>
                      <a:pt x="1299" y="239"/>
                    </a:lnTo>
                    <a:lnTo>
                      <a:pt x="1299" y="234"/>
                    </a:lnTo>
                    <a:lnTo>
                      <a:pt x="1296" y="239"/>
                    </a:lnTo>
                    <a:lnTo>
                      <a:pt x="1294" y="241"/>
                    </a:lnTo>
                    <a:lnTo>
                      <a:pt x="1291" y="241"/>
                    </a:lnTo>
                    <a:lnTo>
                      <a:pt x="1291" y="238"/>
                    </a:lnTo>
                    <a:lnTo>
                      <a:pt x="1288" y="241"/>
                    </a:lnTo>
                    <a:lnTo>
                      <a:pt x="1284" y="241"/>
                    </a:lnTo>
                    <a:lnTo>
                      <a:pt x="1283" y="247"/>
                    </a:lnTo>
                    <a:lnTo>
                      <a:pt x="1273" y="254"/>
                    </a:lnTo>
                    <a:lnTo>
                      <a:pt x="1269" y="261"/>
                    </a:lnTo>
                    <a:lnTo>
                      <a:pt x="1268" y="264"/>
                    </a:lnTo>
                    <a:lnTo>
                      <a:pt x="1266" y="267"/>
                    </a:lnTo>
                    <a:lnTo>
                      <a:pt x="1263" y="269"/>
                    </a:lnTo>
                    <a:lnTo>
                      <a:pt x="1263" y="272"/>
                    </a:lnTo>
                    <a:lnTo>
                      <a:pt x="1266" y="272"/>
                    </a:lnTo>
                    <a:lnTo>
                      <a:pt x="1266" y="276"/>
                    </a:lnTo>
                    <a:lnTo>
                      <a:pt x="1258" y="282"/>
                    </a:lnTo>
                    <a:lnTo>
                      <a:pt x="1258" y="284"/>
                    </a:lnTo>
                    <a:lnTo>
                      <a:pt x="1264" y="287"/>
                    </a:lnTo>
                    <a:lnTo>
                      <a:pt x="1266" y="296"/>
                    </a:lnTo>
                    <a:lnTo>
                      <a:pt x="1268" y="299"/>
                    </a:lnTo>
                    <a:lnTo>
                      <a:pt x="1274" y="299"/>
                    </a:lnTo>
                    <a:lnTo>
                      <a:pt x="1276" y="294"/>
                    </a:lnTo>
                    <a:lnTo>
                      <a:pt x="1276" y="289"/>
                    </a:lnTo>
                    <a:lnTo>
                      <a:pt x="1278" y="289"/>
                    </a:lnTo>
                    <a:lnTo>
                      <a:pt x="1281" y="296"/>
                    </a:lnTo>
                    <a:lnTo>
                      <a:pt x="1278" y="301"/>
                    </a:lnTo>
                    <a:lnTo>
                      <a:pt x="1266" y="306"/>
                    </a:lnTo>
                    <a:lnTo>
                      <a:pt x="1263" y="306"/>
                    </a:lnTo>
                    <a:lnTo>
                      <a:pt x="1263" y="302"/>
                    </a:lnTo>
                    <a:lnTo>
                      <a:pt x="1261" y="297"/>
                    </a:lnTo>
                    <a:lnTo>
                      <a:pt x="1256" y="306"/>
                    </a:lnTo>
                    <a:lnTo>
                      <a:pt x="1251" y="309"/>
                    </a:lnTo>
                    <a:lnTo>
                      <a:pt x="1249" y="309"/>
                    </a:lnTo>
                    <a:lnTo>
                      <a:pt x="1249" y="306"/>
                    </a:lnTo>
                    <a:lnTo>
                      <a:pt x="1249" y="302"/>
                    </a:lnTo>
                    <a:lnTo>
                      <a:pt x="1244" y="297"/>
                    </a:lnTo>
                    <a:lnTo>
                      <a:pt x="1244" y="302"/>
                    </a:lnTo>
                    <a:lnTo>
                      <a:pt x="1244" y="309"/>
                    </a:lnTo>
                    <a:lnTo>
                      <a:pt x="1246" y="311"/>
                    </a:lnTo>
                    <a:lnTo>
                      <a:pt x="1243" y="311"/>
                    </a:lnTo>
                    <a:lnTo>
                      <a:pt x="1233" y="312"/>
                    </a:lnTo>
                    <a:lnTo>
                      <a:pt x="1226" y="312"/>
                    </a:lnTo>
                    <a:lnTo>
                      <a:pt x="1223" y="312"/>
                    </a:lnTo>
                    <a:lnTo>
                      <a:pt x="1213" y="312"/>
                    </a:lnTo>
                    <a:lnTo>
                      <a:pt x="1211" y="311"/>
                    </a:lnTo>
                    <a:lnTo>
                      <a:pt x="1208" y="311"/>
                    </a:lnTo>
                    <a:lnTo>
                      <a:pt x="1199" y="316"/>
                    </a:lnTo>
                    <a:lnTo>
                      <a:pt x="1194" y="316"/>
                    </a:lnTo>
                    <a:lnTo>
                      <a:pt x="1188" y="321"/>
                    </a:lnTo>
                    <a:lnTo>
                      <a:pt x="1183" y="321"/>
                    </a:lnTo>
                    <a:lnTo>
                      <a:pt x="1180" y="324"/>
                    </a:lnTo>
                    <a:lnTo>
                      <a:pt x="1180" y="327"/>
                    </a:lnTo>
                    <a:lnTo>
                      <a:pt x="1173" y="331"/>
                    </a:lnTo>
                    <a:lnTo>
                      <a:pt x="1175" y="334"/>
                    </a:lnTo>
                    <a:lnTo>
                      <a:pt x="1178" y="336"/>
                    </a:lnTo>
                    <a:lnTo>
                      <a:pt x="1178" y="339"/>
                    </a:lnTo>
                    <a:lnTo>
                      <a:pt x="1176" y="342"/>
                    </a:lnTo>
                    <a:lnTo>
                      <a:pt x="1176" y="344"/>
                    </a:lnTo>
                    <a:lnTo>
                      <a:pt x="1173" y="347"/>
                    </a:lnTo>
                    <a:lnTo>
                      <a:pt x="1175" y="349"/>
                    </a:lnTo>
                    <a:lnTo>
                      <a:pt x="1173" y="352"/>
                    </a:lnTo>
                    <a:lnTo>
                      <a:pt x="1171" y="357"/>
                    </a:lnTo>
                    <a:lnTo>
                      <a:pt x="1168" y="357"/>
                    </a:lnTo>
                    <a:lnTo>
                      <a:pt x="1166" y="359"/>
                    </a:lnTo>
                    <a:lnTo>
                      <a:pt x="1165" y="365"/>
                    </a:lnTo>
                    <a:lnTo>
                      <a:pt x="1161" y="367"/>
                    </a:lnTo>
                    <a:lnTo>
                      <a:pt x="1158" y="369"/>
                    </a:lnTo>
                    <a:lnTo>
                      <a:pt x="1156" y="369"/>
                    </a:lnTo>
                    <a:lnTo>
                      <a:pt x="1156" y="372"/>
                    </a:lnTo>
                    <a:lnTo>
                      <a:pt x="1153" y="375"/>
                    </a:lnTo>
                    <a:lnTo>
                      <a:pt x="1151" y="375"/>
                    </a:lnTo>
                    <a:lnTo>
                      <a:pt x="1148" y="377"/>
                    </a:lnTo>
                    <a:lnTo>
                      <a:pt x="1151" y="372"/>
                    </a:lnTo>
                    <a:lnTo>
                      <a:pt x="1150" y="369"/>
                    </a:lnTo>
                    <a:lnTo>
                      <a:pt x="1145" y="370"/>
                    </a:lnTo>
                    <a:lnTo>
                      <a:pt x="1140" y="365"/>
                    </a:lnTo>
                    <a:lnTo>
                      <a:pt x="1138" y="362"/>
                    </a:lnTo>
                    <a:lnTo>
                      <a:pt x="1140" y="359"/>
                    </a:lnTo>
                    <a:lnTo>
                      <a:pt x="1146" y="350"/>
                    </a:lnTo>
                    <a:lnTo>
                      <a:pt x="1141" y="354"/>
                    </a:lnTo>
                    <a:lnTo>
                      <a:pt x="1138" y="357"/>
                    </a:lnTo>
                    <a:lnTo>
                      <a:pt x="1135" y="360"/>
                    </a:lnTo>
                    <a:lnTo>
                      <a:pt x="1136" y="365"/>
                    </a:lnTo>
                    <a:lnTo>
                      <a:pt x="1138" y="367"/>
                    </a:lnTo>
                    <a:lnTo>
                      <a:pt x="1138" y="374"/>
                    </a:lnTo>
                    <a:lnTo>
                      <a:pt x="1141" y="375"/>
                    </a:lnTo>
                    <a:lnTo>
                      <a:pt x="1145" y="384"/>
                    </a:lnTo>
                    <a:lnTo>
                      <a:pt x="1145" y="389"/>
                    </a:lnTo>
                    <a:lnTo>
                      <a:pt x="1140" y="397"/>
                    </a:lnTo>
                    <a:lnTo>
                      <a:pt x="1135" y="400"/>
                    </a:lnTo>
                    <a:lnTo>
                      <a:pt x="1131" y="409"/>
                    </a:lnTo>
                    <a:lnTo>
                      <a:pt x="1128" y="414"/>
                    </a:lnTo>
                    <a:lnTo>
                      <a:pt x="1128" y="415"/>
                    </a:lnTo>
                    <a:lnTo>
                      <a:pt x="1126" y="417"/>
                    </a:lnTo>
                    <a:lnTo>
                      <a:pt x="1126" y="415"/>
                    </a:lnTo>
                    <a:lnTo>
                      <a:pt x="1126" y="414"/>
                    </a:lnTo>
                    <a:lnTo>
                      <a:pt x="1121" y="422"/>
                    </a:lnTo>
                    <a:lnTo>
                      <a:pt x="1120" y="424"/>
                    </a:lnTo>
                    <a:lnTo>
                      <a:pt x="1120" y="425"/>
                    </a:lnTo>
                    <a:lnTo>
                      <a:pt x="1118" y="422"/>
                    </a:lnTo>
                    <a:lnTo>
                      <a:pt x="1120" y="417"/>
                    </a:lnTo>
                    <a:lnTo>
                      <a:pt x="1123" y="412"/>
                    </a:lnTo>
                    <a:lnTo>
                      <a:pt x="1121" y="410"/>
                    </a:lnTo>
                    <a:lnTo>
                      <a:pt x="1125" y="407"/>
                    </a:lnTo>
                    <a:lnTo>
                      <a:pt x="1125" y="405"/>
                    </a:lnTo>
                    <a:lnTo>
                      <a:pt x="1128" y="404"/>
                    </a:lnTo>
                    <a:lnTo>
                      <a:pt x="1123" y="404"/>
                    </a:lnTo>
                    <a:lnTo>
                      <a:pt x="1121" y="400"/>
                    </a:lnTo>
                    <a:lnTo>
                      <a:pt x="1121" y="399"/>
                    </a:lnTo>
                    <a:lnTo>
                      <a:pt x="1121" y="397"/>
                    </a:lnTo>
                    <a:lnTo>
                      <a:pt x="1120" y="397"/>
                    </a:lnTo>
                    <a:lnTo>
                      <a:pt x="1120" y="395"/>
                    </a:lnTo>
                    <a:lnTo>
                      <a:pt x="1118" y="397"/>
                    </a:lnTo>
                    <a:lnTo>
                      <a:pt x="1113" y="392"/>
                    </a:lnTo>
                    <a:lnTo>
                      <a:pt x="1113" y="389"/>
                    </a:lnTo>
                    <a:lnTo>
                      <a:pt x="1116" y="384"/>
                    </a:lnTo>
                    <a:lnTo>
                      <a:pt x="1118" y="377"/>
                    </a:lnTo>
                    <a:lnTo>
                      <a:pt x="1115" y="372"/>
                    </a:lnTo>
                    <a:lnTo>
                      <a:pt x="1116" y="367"/>
                    </a:lnTo>
                    <a:lnTo>
                      <a:pt x="1121" y="365"/>
                    </a:lnTo>
                    <a:lnTo>
                      <a:pt x="1120" y="364"/>
                    </a:lnTo>
                    <a:lnTo>
                      <a:pt x="1121" y="359"/>
                    </a:lnTo>
                    <a:lnTo>
                      <a:pt x="1120" y="357"/>
                    </a:lnTo>
                    <a:lnTo>
                      <a:pt x="1120" y="359"/>
                    </a:lnTo>
                    <a:lnTo>
                      <a:pt x="1118" y="364"/>
                    </a:lnTo>
                    <a:lnTo>
                      <a:pt x="1113" y="367"/>
                    </a:lnTo>
                    <a:lnTo>
                      <a:pt x="1110" y="369"/>
                    </a:lnTo>
                    <a:lnTo>
                      <a:pt x="1108" y="369"/>
                    </a:lnTo>
                    <a:lnTo>
                      <a:pt x="1111" y="372"/>
                    </a:lnTo>
                    <a:lnTo>
                      <a:pt x="1110" y="374"/>
                    </a:lnTo>
                    <a:lnTo>
                      <a:pt x="1110" y="380"/>
                    </a:lnTo>
                    <a:lnTo>
                      <a:pt x="1110" y="384"/>
                    </a:lnTo>
                    <a:lnTo>
                      <a:pt x="1110" y="385"/>
                    </a:lnTo>
                    <a:lnTo>
                      <a:pt x="1110" y="390"/>
                    </a:lnTo>
                    <a:lnTo>
                      <a:pt x="1110" y="399"/>
                    </a:lnTo>
                    <a:lnTo>
                      <a:pt x="1108" y="399"/>
                    </a:lnTo>
                    <a:lnTo>
                      <a:pt x="1101" y="394"/>
                    </a:lnTo>
                    <a:lnTo>
                      <a:pt x="1098" y="392"/>
                    </a:lnTo>
                    <a:lnTo>
                      <a:pt x="1095" y="387"/>
                    </a:lnTo>
                    <a:lnTo>
                      <a:pt x="1092" y="387"/>
                    </a:lnTo>
                    <a:lnTo>
                      <a:pt x="1092" y="385"/>
                    </a:lnTo>
                    <a:lnTo>
                      <a:pt x="1093" y="380"/>
                    </a:lnTo>
                    <a:lnTo>
                      <a:pt x="1090" y="385"/>
                    </a:lnTo>
                    <a:lnTo>
                      <a:pt x="1090" y="389"/>
                    </a:lnTo>
                    <a:lnTo>
                      <a:pt x="1093" y="390"/>
                    </a:lnTo>
                    <a:lnTo>
                      <a:pt x="1096" y="394"/>
                    </a:lnTo>
                    <a:lnTo>
                      <a:pt x="1101" y="395"/>
                    </a:lnTo>
                    <a:lnTo>
                      <a:pt x="1106" y="402"/>
                    </a:lnTo>
                    <a:lnTo>
                      <a:pt x="1111" y="404"/>
                    </a:lnTo>
                    <a:lnTo>
                      <a:pt x="1111" y="407"/>
                    </a:lnTo>
                    <a:lnTo>
                      <a:pt x="1110" y="412"/>
                    </a:lnTo>
                    <a:lnTo>
                      <a:pt x="1106" y="412"/>
                    </a:lnTo>
                    <a:lnTo>
                      <a:pt x="1105" y="409"/>
                    </a:lnTo>
                    <a:lnTo>
                      <a:pt x="1103" y="407"/>
                    </a:lnTo>
                    <a:lnTo>
                      <a:pt x="1105" y="412"/>
                    </a:lnTo>
                    <a:lnTo>
                      <a:pt x="1110" y="415"/>
                    </a:lnTo>
                    <a:lnTo>
                      <a:pt x="1111" y="419"/>
                    </a:lnTo>
                    <a:lnTo>
                      <a:pt x="1110" y="420"/>
                    </a:lnTo>
                    <a:lnTo>
                      <a:pt x="1110" y="422"/>
                    </a:lnTo>
                    <a:lnTo>
                      <a:pt x="1105" y="420"/>
                    </a:lnTo>
                    <a:lnTo>
                      <a:pt x="1110" y="425"/>
                    </a:lnTo>
                    <a:lnTo>
                      <a:pt x="1108" y="429"/>
                    </a:lnTo>
                    <a:lnTo>
                      <a:pt x="1105" y="427"/>
                    </a:lnTo>
                    <a:lnTo>
                      <a:pt x="1103" y="424"/>
                    </a:lnTo>
                    <a:lnTo>
                      <a:pt x="1096" y="424"/>
                    </a:lnTo>
                    <a:lnTo>
                      <a:pt x="1093" y="422"/>
                    </a:lnTo>
                    <a:lnTo>
                      <a:pt x="1096" y="425"/>
                    </a:lnTo>
                    <a:lnTo>
                      <a:pt x="1100" y="427"/>
                    </a:lnTo>
                    <a:lnTo>
                      <a:pt x="1103" y="427"/>
                    </a:lnTo>
                    <a:lnTo>
                      <a:pt x="1105" y="432"/>
                    </a:lnTo>
                    <a:lnTo>
                      <a:pt x="1110" y="434"/>
                    </a:lnTo>
                    <a:lnTo>
                      <a:pt x="1113" y="432"/>
                    </a:lnTo>
                    <a:lnTo>
                      <a:pt x="1115" y="434"/>
                    </a:lnTo>
                    <a:lnTo>
                      <a:pt x="1116" y="438"/>
                    </a:lnTo>
                    <a:lnTo>
                      <a:pt x="1115" y="442"/>
                    </a:lnTo>
                    <a:lnTo>
                      <a:pt x="1111" y="440"/>
                    </a:lnTo>
                    <a:lnTo>
                      <a:pt x="1111" y="443"/>
                    </a:lnTo>
                    <a:lnTo>
                      <a:pt x="1113" y="445"/>
                    </a:lnTo>
                    <a:lnTo>
                      <a:pt x="1115" y="450"/>
                    </a:lnTo>
                    <a:lnTo>
                      <a:pt x="1113" y="452"/>
                    </a:lnTo>
                    <a:lnTo>
                      <a:pt x="1110" y="452"/>
                    </a:lnTo>
                    <a:lnTo>
                      <a:pt x="1108" y="453"/>
                    </a:lnTo>
                    <a:lnTo>
                      <a:pt x="1101" y="455"/>
                    </a:lnTo>
                    <a:lnTo>
                      <a:pt x="1100" y="457"/>
                    </a:lnTo>
                    <a:lnTo>
                      <a:pt x="1096" y="455"/>
                    </a:lnTo>
                    <a:lnTo>
                      <a:pt x="1095" y="452"/>
                    </a:lnTo>
                    <a:lnTo>
                      <a:pt x="1093" y="452"/>
                    </a:lnTo>
                    <a:lnTo>
                      <a:pt x="1093" y="458"/>
                    </a:lnTo>
                    <a:lnTo>
                      <a:pt x="1092" y="462"/>
                    </a:lnTo>
                    <a:lnTo>
                      <a:pt x="1096" y="460"/>
                    </a:lnTo>
                    <a:lnTo>
                      <a:pt x="1106" y="458"/>
                    </a:lnTo>
                    <a:lnTo>
                      <a:pt x="1108" y="460"/>
                    </a:lnTo>
                    <a:lnTo>
                      <a:pt x="1108" y="465"/>
                    </a:lnTo>
                    <a:lnTo>
                      <a:pt x="1111" y="467"/>
                    </a:lnTo>
                    <a:lnTo>
                      <a:pt x="1111" y="463"/>
                    </a:lnTo>
                    <a:lnTo>
                      <a:pt x="1115" y="460"/>
                    </a:lnTo>
                    <a:lnTo>
                      <a:pt x="1115" y="460"/>
                    </a:lnTo>
                    <a:lnTo>
                      <a:pt x="1116" y="463"/>
                    </a:lnTo>
                    <a:lnTo>
                      <a:pt x="1116" y="468"/>
                    </a:lnTo>
                    <a:lnTo>
                      <a:pt x="1115" y="468"/>
                    </a:lnTo>
                    <a:lnTo>
                      <a:pt x="1110" y="472"/>
                    </a:lnTo>
                    <a:lnTo>
                      <a:pt x="1108" y="475"/>
                    </a:lnTo>
                    <a:lnTo>
                      <a:pt x="1105" y="477"/>
                    </a:lnTo>
                    <a:lnTo>
                      <a:pt x="1101" y="475"/>
                    </a:lnTo>
                    <a:lnTo>
                      <a:pt x="1098" y="475"/>
                    </a:lnTo>
                    <a:lnTo>
                      <a:pt x="1096" y="470"/>
                    </a:lnTo>
                    <a:lnTo>
                      <a:pt x="1096" y="473"/>
                    </a:lnTo>
                    <a:lnTo>
                      <a:pt x="1093" y="475"/>
                    </a:lnTo>
                    <a:lnTo>
                      <a:pt x="1090" y="473"/>
                    </a:lnTo>
                    <a:lnTo>
                      <a:pt x="1087" y="473"/>
                    </a:lnTo>
                    <a:lnTo>
                      <a:pt x="1090" y="475"/>
                    </a:lnTo>
                    <a:lnTo>
                      <a:pt x="1095" y="477"/>
                    </a:lnTo>
                    <a:lnTo>
                      <a:pt x="1096" y="478"/>
                    </a:lnTo>
                    <a:lnTo>
                      <a:pt x="1095" y="482"/>
                    </a:lnTo>
                    <a:lnTo>
                      <a:pt x="1095" y="482"/>
                    </a:lnTo>
                    <a:lnTo>
                      <a:pt x="1088" y="485"/>
                    </a:lnTo>
                    <a:lnTo>
                      <a:pt x="1085" y="483"/>
                    </a:lnTo>
                    <a:lnTo>
                      <a:pt x="1088" y="487"/>
                    </a:lnTo>
                    <a:lnTo>
                      <a:pt x="1095" y="487"/>
                    </a:lnTo>
                    <a:lnTo>
                      <a:pt x="1098" y="483"/>
                    </a:lnTo>
                    <a:lnTo>
                      <a:pt x="1100" y="485"/>
                    </a:lnTo>
                    <a:lnTo>
                      <a:pt x="1101" y="485"/>
                    </a:lnTo>
                    <a:lnTo>
                      <a:pt x="1096" y="490"/>
                    </a:lnTo>
                    <a:lnTo>
                      <a:pt x="1093" y="490"/>
                    </a:lnTo>
                    <a:lnTo>
                      <a:pt x="1092" y="488"/>
                    </a:lnTo>
                    <a:lnTo>
                      <a:pt x="1088" y="490"/>
                    </a:lnTo>
                    <a:lnTo>
                      <a:pt x="1088" y="490"/>
                    </a:lnTo>
                    <a:lnTo>
                      <a:pt x="1082" y="492"/>
                    </a:lnTo>
                    <a:lnTo>
                      <a:pt x="1070" y="497"/>
                    </a:lnTo>
                    <a:lnTo>
                      <a:pt x="1058" y="507"/>
                    </a:lnTo>
                    <a:lnTo>
                      <a:pt x="1053" y="513"/>
                    </a:lnTo>
                    <a:lnTo>
                      <a:pt x="1052" y="513"/>
                    </a:lnTo>
                    <a:lnTo>
                      <a:pt x="1050" y="512"/>
                    </a:lnTo>
                    <a:lnTo>
                      <a:pt x="1042" y="513"/>
                    </a:lnTo>
                    <a:lnTo>
                      <a:pt x="1038" y="517"/>
                    </a:lnTo>
                    <a:lnTo>
                      <a:pt x="1028" y="527"/>
                    </a:lnTo>
                    <a:lnTo>
                      <a:pt x="1028" y="530"/>
                    </a:lnTo>
                    <a:lnTo>
                      <a:pt x="1025" y="533"/>
                    </a:lnTo>
                    <a:lnTo>
                      <a:pt x="1022" y="533"/>
                    </a:lnTo>
                    <a:lnTo>
                      <a:pt x="1022" y="535"/>
                    </a:lnTo>
                    <a:lnTo>
                      <a:pt x="1018" y="540"/>
                    </a:lnTo>
                    <a:lnTo>
                      <a:pt x="1015" y="538"/>
                    </a:lnTo>
                    <a:lnTo>
                      <a:pt x="1012" y="540"/>
                    </a:lnTo>
                    <a:lnTo>
                      <a:pt x="1012" y="541"/>
                    </a:lnTo>
                    <a:lnTo>
                      <a:pt x="1007" y="541"/>
                    </a:lnTo>
                    <a:lnTo>
                      <a:pt x="1003" y="545"/>
                    </a:lnTo>
                    <a:lnTo>
                      <a:pt x="997" y="545"/>
                    </a:lnTo>
                    <a:lnTo>
                      <a:pt x="995" y="546"/>
                    </a:lnTo>
                    <a:lnTo>
                      <a:pt x="990" y="546"/>
                    </a:lnTo>
                    <a:lnTo>
                      <a:pt x="989" y="550"/>
                    </a:lnTo>
                    <a:lnTo>
                      <a:pt x="984" y="550"/>
                    </a:lnTo>
                    <a:lnTo>
                      <a:pt x="982" y="550"/>
                    </a:lnTo>
                    <a:lnTo>
                      <a:pt x="984" y="551"/>
                    </a:lnTo>
                    <a:lnTo>
                      <a:pt x="984" y="555"/>
                    </a:lnTo>
                    <a:lnTo>
                      <a:pt x="980" y="560"/>
                    </a:lnTo>
                    <a:lnTo>
                      <a:pt x="979" y="560"/>
                    </a:lnTo>
                    <a:lnTo>
                      <a:pt x="975" y="563"/>
                    </a:lnTo>
                    <a:lnTo>
                      <a:pt x="972" y="563"/>
                    </a:lnTo>
                    <a:lnTo>
                      <a:pt x="967" y="570"/>
                    </a:lnTo>
                    <a:lnTo>
                      <a:pt x="964" y="576"/>
                    </a:lnTo>
                    <a:lnTo>
                      <a:pt x="964" y="583"/>
                    </a:lnTo>
                    <a:lnTo>
                      <a:pt x="964" y="596"/>
                    </a:lnTo>
                    <a:lnTo>
                      <a:pt x="964" y="603"/>
                    </a:lnTo>
                    <a:lnTo>
                      <a:pt x="962" y="613"/>
                    </a:lnTo>
                    <a:lnTo>
                      <a:pt x="965" y="618"/>
                    </a:lnTo>
                    <a:lnTo>
                      <a:pt x="965" y="628"/>
                    </a:lnTo>
                    <a:lnTo>
                      <a:pt x="969" y="633"/>
                    </a:lnTo>
                    <a:lnTo>
                      <a:pt x="970" y="643"/>
                    </a:lnTo>
                    <a:lnTo>
                      <a:pt x="974" y="646"/>
                    </a:lnTo>
                    <a:lnTo>
                      <a:pt x="975" y="651"/>
                    </a:lnTo>
                    <a:lnTo>
                      <a:pt x="974" y="656"/>
                    </a:lnTo>
                    <a:lnTo>
                      <a:pt x="972" y="663"/>
                    </a:lnTo>
                    <a:lnTo>
                      <a:pt x="974" y="664"/>
                    </a:lnTo>
                    <a:lnTo>
                      <a:pt x="977" y="678"/>
                    </a:lnTo>
                    <a:lnTo>
                      <a:pt x="982" y="681"/>
                    </a:lnTo>
                    <a:lnTo>
                      <a:pt x="984" y="688"/>
                    </a:lnTo>
                    <a:lnTo>
                      <a:pt x="980" y="689"/>
                    </a:lnTo>
                    <a:lnTo>
                      <a:pt x="982" y="691"/>
                    </a:lnTo>
                    <a:lnTo>
                      <a:pt x="980" y="699"/>
                    </a:lnTo>
                    <a:lnTo>
                      <a:pt x="980" y="701"/>
                    </a:lnTo>
                    <a:lnTo>
                      <a:pt x="980" y="706"/>
                    </a:lnTo>
                    <a:lnTo>
                      <a:pt x="975" y="713"/>
                    </a:lnTo>
                    <a:lnTo>
                      <a:pt x="974" y="718"/>
                    </a:lnTo>
                    <a:lnTo>
                      <a:pt x="970" y="723"/>
                    </a:lnTo>
                    <a:lnTo>
                      <a:pt x="970" y="728"/>
                    </a:lnTo>
                    <a:lnTo>
                      <a:pt x="967" y="729"/>
                    </a:lnTo>
                    <a:lnTo>
                      <a:pt x="962" y="731"/>
                    </a:lnTo>
                    <a:lnTo>
                      <a:pt x="957" y="729"/>
                    </a:lnTo>
                    <a:lnTo>
                      <a:pt x="955" y="726"/>
                    </a:lnTo>
                    <a:lnTo>
                      <a:pt x="950" y="726"/>
                    </a:lnTo>
                    <a:lnTo>
                      <a:pt x="952" y="724"/>
                    </a:lnTo>
                    <a:lnTo>
                      <a:pt x="947" y="719"/>
                    </a:lnTo>
                    <a:lnTo>
                      <a:pt x="947" y="716"/>
                    </a:lnTo>
                    <a:lnTo>
                      <a:pt x="945" y="713"/>
                    </a:lnTo>
                    <a:lnTo>
                      <a:pt x="942" y="713"/>
                    </a:lnTo>
                    <a:lnTo>
                      <a:pt x="940" y="711"/>
                    </a:lnTo>
                    <a:lnTo>
                      <a:pt x="940" y="706"/>
                    </a:lnTo>
                    <a:lnTo>
                      <a:pt x="939" y="701"/>
                    </a:lnTo>
                    <a:lnTo>
                      <a:pt x="934" y="698"/>
                    </a:lnTo>
                    <a:lnTo>
                      <a:pt x="932" y="694"/>
                    </a:lnTo>
                    <a:lnTo>
                      <a:pt x="935" y="693"/>
                    </a:lnTo>
                    <a:lnTo>
                      <a:pt x="935" y="689"/>
                    </a:lnTo>
                    <a:lnTo>
                      <a:pt x="939" y="686"/>
                    </a:lnTo>
                    <a:lnTo>
                      <a:pt x="935" y="688"/>
                    </a:lnTo>
                    <a:lnTo>
                      <a:pt x="932" y="686"/>
                    </a:lnTo>
                    <a:lnTo>
                      <a:pt x="932" y="688"/>
                    </a:lnTo>
                    <a:lnTo>
                      <a:pt x="930" y="689"/>
                    </a:lnTo>
                    <a:lnTo>
                      <a:pt x="930" y="686"/>
                    </a:lnTo>
                    <a:lnTo>
                      <a:pt x="929" y="686"/>
                    </a:lnTo>
                    <a:lnTo>
                      <a:pt x="927" y="684"/>
                    </a:lnTo>
                    <a:lnTo>
                      <a:pt x="924" y="681"/>
                    </a:lnTo>
                    <a:lnTo>
                      <a:pt x="924" y="676"/>
                    </a:lnTo>
                    <a:lnTo>
                      <a:pt x="922" y="674"/>
                    </a:lnTo>
                    <a:lnTo>
                      <a:pt x="929" y="666"/>
                    </a:lnTo>
                    <a:lnTo>
                      <a:pt x="929" y="663"/>
                    </a:lnTo>
                    <a:lnTo>
                      <a:pt x="925" y="661"/>
                    </a:lnTo>
                    <a:lnTo>
                      <a:pt x="922" y="663"/>
                    </a:lnTo>
                    <a:lnTo>
                      <a:pt x="924" y="664"/>
                    </a:lnTo>
                    <a:lnTo>
                      <a:pt x="920" y="668"/>
                    </a:lnTo>
                    <a:lnTo>
                      <a:pt x="919" y="668"/>
                    </a:lnTo>
                    <a:lnTo>
                      <a:pt x="917" y="664"/>
                    </a:lnTo>
                    <a:lnTo>
                      <a:pt x="917" y="661"/>
                    </a:lnTo>
                    <a:lnTo>
                      <a:pt x="922" y="653"/>
                    </a:lnTo>
                    <a:lnTo>
                      <a:pt x="925" y="643"/>
                    </a:lnTo>
                    <a:lnTo>
                      <a:pt x="925" y="638"/>
                    </a:lnTo>
                    <a:lnTo>
                      <a:pt x="922" y="633"/>
                    </a:lnTo>
                    <a:lnTo>
                      <a:pt x="919" y="631"/>
                    </a:lnTo>
                    <a:lnTo>
                      <a:pt x="915" y="628"/>
                    </a:lnTo>
                    <a:lnTo>
                      <a:pt x="917" y="626"/>
                    </a:lnTo>
                    <a:lnTo>
                      <a:pt x="914" y="626"/>
                    </a:lnTo>
                    <a:lnTo>
                      <a:pt x="910" y="625"/>
                    </a:lnTo>
                    <a:lnTo>
                      <a:pt x="910" y="620"/>
                    </a:lnTo>
                    <a:lnTo>
                      <a:pt x="909" y="620"/>
                    </a:lnTo>
                    <a:lnTo>
                      <a:pt x="905" y="618"/>
                    </a:lnTo>
                    <a:lnTo>
                      <a:pt x="904" y="610"/>
                    </a:lnTo>
                    <a:lnTo>
                      <a:pt x="899" y="608"/>
                    </a:lnTo>
                    <a:lnTo>
                      <a:pt x="895" y="606"/>
                    </a:lnTo>
                    <a:lnTo>
                      <a:pt x="891" y="606"/>
                    </a:lnTo>
                    <a:lnTo>
                      <a:pt x="887" y="610"/>
                    </a:lnTo>
                    <a:lnTo>
                      <a:pt x="887" y="610"/>
                    </a:lnTo>
                    <a:lnTo>
                      <a:pt x="886" y="611"/>
                    </a:lnTo>
                    <a:lnTo>
                      <a:pt x="884" y="610"/>
                    </a:lnTo>
                    <a:lnTo>
                      <a:pt x="877" y="616"/>
                    </a:lnTo>
                    <a:lnTo>
                      <a:pt x="874" y="616"/>
                    </a:lnTo>
                    <a:lnTo>
                      <a:pt x="866" y="618"/>
                    </a:lnTo>
                    <a:lnTo>
                      <a:pt x="866" y="616"/>
                    </a:lnTo>
                    <a:lnTo>
                      <a:pt x="866" y="615"/>
                    </a:lnTo>
                    <a:lnTo>
                      <a:pt x="867" y="615"/>
                    </a:lnTo>
                    <a:lnTo>
                      <a:pt x="867" y="615"/>
                    </a:lnTo>
                    <a:lnTo>
                      <a:pt x="867" y="613"/>
                    </a:lnTo>
                    <a:lnTo>
                      <a:pt x="864" y="610"/>
                    </a:lnTo>
                    <a:lnTo>
                      <a:pt x="859" y="606"/>
                    </a:lnTo>
                    <a:lnTo>
                      <a:pt x="859" y="606"/>
                    </a:lnTo>
                    <a:lnTo>
                      <a:pt x="862" y="608"/>
                    </a:lnTo>
                    <a:lnTo>
                      <a:pt x="862" y="606"/>
                    </a:lnTo>
                    <a:lnTo>
                      <a:pt x="859" y="603"/>
                    </a:lnTo>
                    <a:lnTo>
                      <a:pt x="857" y="601"/>
                    </a:lnTo>
                    <a:lnTo>
                      <a:pt x="856" y="600"/>
                    </a:lnTo>
                    <a:lnTo>
                      <a:pt x="854" y="603"/>
                    </a:lnTo>
                    <a:lnTo>
                      <a:pt x="857" y="605"/>
                    </a:lnTo>
                    <a:lnTo>
                      <a:pt x="854" y="603"/>
                    </a:lnTo>
                    <a:lnTo>
                      <a:pt x="849" y="600"/>
                    </a:lnTo>
                    <a:lnTo>
                      <a:pt x="844" y="600"/>
                    </a:lnTo>
                    <a:lnTo>
                      <a:pt x="837" y="600"/>
                    </a:lnTo>
                    <a:lnTo>
                      <a:pt x="837" y="598"/>
                    </a:lnTo>
                    <a:lnTo>
                      <a:pt x="844" y="598"/>
                    </a:lnTo>
                    <a:lnTo>
                      <a:pt x="847" y="598"/>
                    </a:lnTo>
                    <a:lnTo>
                      <a:pt x="846" y="596"/>
                    </a:lnTo>
                    <a:lnTo>
                      <a:pt x="841" y="596"/>
                    </a:lnTo>
                    <a:lnTo>
                      <a:pt x="836" y="600"/>
                    </a:lnTo>
                    <a:lnTo>
                      <a:pt x="832" y="598"/>
                    </a:lnTo>
                    <a:lnTo>
                      <a:pt x="826" y="600"/>
                    </a:lnTo>
                    <a:lnTo>
                      <a:pt x="822" y="598"/>
                    </a:lnTo>
                    <a:lnTo>
                      <a:pt x="819" y="600"/>
                    </a:lnTo>
                    <a:lnTo>
                      <a:pt x="812" y="598"/>
                    </a:lnTo>
                    <a:lnTo>
                      <a:pt x="809" y="600"/>
                    </a:lnTo>
                    <a:lnTo>
                      <a:pt x="804" y="596"/>
                    </a:lnTo>
                    <a:lnTo>
                      <a:pt x="804" y="595"/>
                    </a:lnTo>
                    <a:lnTo>
                      <a:pt x="804" y="591"/>
                    </a:lnTo>
                    <a:lnTo>
                      <a:pt x="801" y="591"/>
                    </a:lnTo>
                    <a:lnTo>
                      <a:pt x="799" y="595"/>
                    </a:lnTo>
                    <a:lnTo>
                      <a:pt x="797" y="598"/>
                    </a:lnTo>
                    <a:lnTo>
                      <a:pt x="794" y="598"/>
                    </a:lnTo>
                    <a:lnTo>
                      <a:pt x="791" y="598"/>
                    </a:lnTo>
                    <a:lnTo>
                      <a:pt x="786" y="598"/>
                    </a:lnTo>
                    <a:lnTo>
                      <a:pt x="771" y="600"/>
                    </a:lnTo>
                    <a:lnTo>
                      <a:pt x="768" y="603"/>
                    </a:lnTo>
                    <a:lnTo>
                      <a:pt x="759" y="606"/>
                    </a:lnTo>
                    <a:lnTo>
                      <a:pt x="754" y="610"/>
                    </a:lnTo>
                    <a:lnTo>
                      <a:pt x="754" y="613"/>
                    </a:lnTo>
                    <a:lnTo>
                      <a:pt x="758" y="611"/>
                    </a:lnTo>
                    <a:lnTo>
                      <a:pt x="761" y="610"/>
                    </a:lnTo>
                    <a:lnTo>
                      <a:pt x="763" y="610"/>
                    </a:lnTo>
                    <a:lnTo>
                      <a:pt x="764" y="611"/>
                    </a:lnTo>
                    <a:lnTo>
                      <a:pt x="768" y="613"/>
                    </a:lnTo>
                    <a:lnTo>
                      <a:pt x="766" y="615"/>
                    </a:lnTo>
                    <a:lnTo>
                      <a:pt x="759" y="618"/>
                    </a:lnTo>
                    <a:lnTo>
                      <a:pt x="759" y="621"/>
                    </a:lnTo>
                    <a:lnTo>
                      <a:pt x="761" y="625"/>
                    </a:lnTo>
                    <a:lnTo>
                      <a:pt x="768" y="626"/>
                    </a:lnTo>
                    <a:lnTo>
                      <a:pt x="774" y="631"/>
                    </a:lnTo>
                    <a:lnTo>
                      <a:pt x="773" y="633"/>
                    </a:lnTo>
                    <a:lnTo>
                      <a:pt x="769" y="633"/>
                    </a:lnTo>
                    <a:lnTo>
                      <a:pt x="768" y="636"/>
                    </a:lnTo>
                    <a:lnTo>
                      <a:pt x="768" y="631"/>
                    </a:lnTo>
                    <a:lnTo>
                      <a:pt x="766" y="630"/>
                    </a:lnTo>
                    <a:lnTo>
                      <a:pt x="763" y="631"/>
                    </a:lnTo>
                    <a:lnTo>
                      <a:pt x="761" y="628"/>
                    </a:lnTo>
                    <a:lnTo>
                      <a:pt x="756" y="626"/>
                    </a:lnTo>
                    <a:lnTo>
                      <a:pt x="753" y="621"/>
                    </a:lnTo>
                    <a:lnTo>
                      <a:pt x="749" y="621"/>
                    </a:lnTo>
                    <a:lnTo>
                      <a:pt x="751" y="626"/>
                    </a:lnTo>
                    <a:lnTo>
                      <a:pt x="751" y="631"/>
                    </a:lnTo>
                    <a:lnTo>
                      <a:pt x="748" y="633"/>
                    </a:lnTo>
                    <a:lnTo>
                      <a:pt x="746" y="630"/>
                    </a:lnTo>
                    <a:lnTo>
                      <a:pt x="741" y="628"/>
                    </a:lnTo>
                    <a:lnTo>
                      <a:pt x="738" y="630"/>
                    </a:lnTo>
                    <a:lnTo>
                      <a:pt x="734" y="633"/>
                    </a:lnTo>
                    <a:lnTo>
                      <a:pt x="729" y="631"/>
                    </a:lnTo>
                    <a:lnTo>
                      <a:pt x="726" y="630"/>
                    </a:lnTo>
                    <a:lnTo>
                      <a:pt x="721" y="630"/>
                    </a:lnTo>
                    <a:lnTo>
                      <a:pt x="719" y="628"/>
                    </a:lnTo>
                    <a:lnTo>
                      <a:pt x="721" y="626"/>
                    </a:lnTo>
                    <a:lnTo>
                      <a:pt x="724" y="625"/>
                    </a:lnTo>
                    <a:lnTo>
                      <a:pt x="723" y="621"/>
                    </a:lnTo>
                    <a:lnTo>
                      <a:pt x="718" y="623"/>
                    </a:lnTo>
                    <a:lnTo>
                      <a:pt x="716" y="621"/>
                    </a:lnTo>
                    <a:lnTo>
                      <a:pt x="716" y="618"/>
                    </a:lnTo>
                    <a:lnTo>
                      <a:pt x="714" y="616"/>
                    </a:lnTo>
                    <a:lnTo>
                      <a:pt x="711" y="616"/>
                    </a:lnTo>
                    <a:lnTo>
                      <a:pt x="709" y="616"/>
                    </a:lnTo>
                    <a:lnTo>
                      <a:pt x="711" y="613"/>
                    </a:lnTo>
                    <a:lnTo>
                      <a:pt x="708" y="613"/>
                    </a:lnTo>
                    <a:lnTo>
                      <a:pt x="703" y="615"/>
                    </a:lnTo>
                    <a:lnTo>
                      <a:pt x="703" y="616"/>
                    </a:lnTo>
                    <a:lnTo>
                      <a:pt x="703" y="620"/>
                    </a:lnTo>
                    <a:lnTo>
                      <a:pt x="699" y="620"/>
                    </a:lnTo>
                    <a:lnTo>
                      <a:pt x="685" y="618"/>
                    </a:lnTo>
                    <a:lnTo>
                      <a:pt x="683" y="616"/>
                    </a:lnTo>
                    <a:lnTo>
                      <a:pt x="671" y="613"/>
                    </a:lnTo>
                    <a:lnTo>
                      <a:pt x="666" y="613"/>
                    </a:lnTo>
                    <a:lnTo>
                      <a:pt x="658" y="615"/>
                    </a:lnTo>
                    <a:lnTo>
                      <a:pt x="655" y="618"/>
                    </a:lnTo>
                    <a:lnTo>
                      <a:pt x="651" y="618"/>
                    </a:lnTo>
                    <a:lnTo>
                      <a:pt x="646" y="623"/>
                    </a:lnTo>
                    <a:lnTo>
                      <a:pt x="641" y="623"/>
                    </a:lnTo>
                    <a:lnTo>
                      <a:pt x="643" y="620"/>
                    </a:lnTo>
                    <a:lnTo>
                      <a:pt x="641" y="616"/>
                    </a:lnTo>
                    <a:lnTo>
                      <a:pt x="643" y="613"/>
                    </a:lnTo>
                    <a:lnTo>
                      <a:pt x="641" y="608"/>
                    </a:lnTo>
                    <a:lnTo>
                      <a:pt x="641" y="611"/>
                    </a:lnTo>
                    <a:lnTo>
                      <a:pt x="636" y="615"/>
                    </a:lnTo>
                    <a:lnTo>
                      <a:pt x="635" y="615"/>
                    </a:lnTo>
                    <a:lnTo>
                      <a:pt x="631" y="611"/>
                    </a:lnTo>
                    <a:lnTo>
                      <a:pt x="635" y="618"/>
                    </a:lnTo>
                    <a:lnTo>
                      <a:pt x="635" y="623"/>
                    </a:lnTo>
                    <a:lnTo>
                      <a:pt x="636" y="626"/>
                    </a:lnTo>
                    <a:lnTo>
                      <a:pt x="633" y="630"/>
                    </a:lnTo>
                    <a:lnTo>
                      <a:pt x="630" y="630"/>
                    </a:lnTo>
                    <a:lnTo>
                      <a:pt x="621" y="634"/>
                    </a:lnTo>
                    <a:lnTo>
                      <a:pt x="611" y="639"/>
                    </a:lnTo>
                    <a:lnTo>
                      <a:pt x="608" y="639"/>
                    </a:lnTo>
                    <a:lnTo>
                      <a:pt x="603" y="643"/>
                    </a:lnTo>
                    <a:lnTo>
                      <a:pt x="600" y="643"/>
                    </a:lnTo>
                    <a:lnTo>
                      <a:pt x="605" y="639"/>
                    </a:lnTo>
                    <a:lnTo>
                      <a:pt x="601" y="638"/>
                    </a:lnTo>
                    <a:lnTo>
                      <a:pt x="598" y="639"/>
                    </a:lnTo>
                    <a:lnTo>
                      <a:pt x="596" y="638"/>
                    </a:lnTo>
                    <a:lnTo>
                      <a:pt x="592" y="639"/>
                    </a:lnTo>
                    <a:lnTo>
                      <a:pt x="595" y="643"/>
                    </a:lnTo>
                    <a:lnTo>
                      <a:pt x="590" y="644"/>
                    </a:lnTo>
                    <a:lnTo>
                      <a:pt x="587" y="643"/>
                    </a:lnTo>
                    <a:lnTo>
                      <a:pt x="588" y="648"/>
                    </a:lnTo>
                    <a:lnTo>
                      <a:pt x="583" y="649"/>
                    </a:lnTo>
                    <a:lnTo>
                      <a:pt x="582" y="648"/>
                    </a:lnTo>
                    <a:lnTo>
                      <a:pt x="577" y="653"/>
                    </a:lnTo>
                    <a:lnTo>
                      <a:pt x="580" y="656"/>
                    </a:lnTo>
                    <a:lnTo>
                      <a:pt x="575" y="659"/>
                    </a:lnTo>
                    <a:lnTo>
                      <a:pt x="572" y="661"/>
                    </a:lnTo>
                    <a:lnTo>
                      <a:pt x="573" y="669"/>
                    </a:lnTo>
                    <a:lnTo>
                      <a:pt x="570" y="673"/>
                    </a:lnTo>
                    <a:lnTo>
                      <a:pt x="567" y="679"/>
                    </a:lnTo>
                    <a:lnTo>
                      <a:pt x="565" y="684"/>
                    </a:lnTo>
                    <a:lnTo>
                      <a:pt x="567" y="688"/>
                    </a:lnTo>
                    <a:lnTo>
                      <a:pt x="567" y="698"/>
                    </a:lnTo>
                    <a:lnTo>
                      <a:pt x="567" y="701"/>
                    </a:lnTo>
                    <a:lnTo>
                      <a:pt x="565" y="706"/>
                    </a:lnTo>
                    <a:lnTo>
                      <a:pt x="563" y="713"/>
                    </a:lnTo>
                    <a:lnTo>
                      <a:pt x="562" y="711"/>
                    </a:lnTo>
                    <a:lnTo>
                      <a:pt x="560" y="708"/>
                    </a:lnTo>
                    <a:lnTo>
                      <a:pt x="555" y="708"/>
                    </a:lnTo>
                    <a:lnTo>
                      <a:pt x="550" y="706"/>
                    </a:lnTo>
                    <a:lnTo>
                      <a:pt x="542" y="703"/>
                    </a:lnTo>
                    <a:lnTo>
                      <a:pt x="538" y="699"/>
                    </a:lnTo>
                    <a:lnTo>
                      <a:pt x="535" y="698"/>
                    </a:lnTo>
                    <a:lnTo>
                      <a:pt x="532" y="698"/>
                    </a:lnTo>
                    <a:lnTo>
                      <a:pt x="530" y="698"/>
                    </a:lnTo>
                    <a:lnTo>
                      <a:pt x="528" y="696"/>
                    </a:lnTo>
                    <a:lnTo>
                      <a:pt x="527" y="694"/>
                    </a:lnTo>
                    <a:lnTo>
                      <a:pt x="527" y="689"/>
                    </a:lnTo>
                    <a:lnTo>
                      <a:pt x="522" y="676"/>
                    </a:lnTo>
                    <a:lnTo>
                      <a:pt x="522" y="674"/>
                    </a:lnTo>
                    <a:lnTo>
                      <a:pt x="522" y="674"/>
                    </a:lnTo>
                    <a:lnTo>
                      <a:pt x="522" y="669"/>
                    </a:lnTo>
                    <a:lnTo>
                      <a:pt x="523" y="666"/>
                    </a:lnTo>
                    <a:lnTo>
                      <a:pt x="518" y="661"/>
                    </a:lnTo>
                    <a:lnTo>
                      <a:pt x="517" y="658"/>
                    </a:lnTo>
                    <a:lnTo>
                      <a:pt x="515" y="654"/>
                    </a:lnTo>
                    <a:lnTo>
                      <a:pt x="512" y="653"/>
                    </a:lnTo>
                    <a:lnTo>
                      <a:pt x="510" y="649"/>
                    </a:lnTo>
                    <a:lnTo>
                      <a:pt x="508" y="648"/>
                    </a:lnTo>
                    <a:lnTo>
                      <a:pt x="505" y="639"/>
                    </a:lnTo>
                    <a:lnTo>
                      <a:pt x="503" y="638"/>
                    </a:lnTo>
                    <a:lnTo>
                      <a:pt x="502" y="636"/>
                    </a:lnTo>
                    <a:lnTo>
                      <a:pt x="502" y="631"/>
                    </a:lnTo>
                    <a:lnTo>
                      <a:pt x="500" y="628"/>
                    </a:lnTo>
                    <a:lnTo>
                      <a:pt x="500" y="626"/>
                    </a:lnTo>
                    <a:lnTo>
                      <a:pt x="497" y="621"/>
                    </a:lnTo>
                    <a:lnTo>
                      <a:pt x="494" y="616"/>
                    </a:lnTo>
                    <a:lnTo>
                      <a:pt x="489" y="613"/>
                    </a:lnTo>
                    <a:lnTo>
                      <a:pt x="487" y="610"/>
                    </a:lnTo>
                    <a:lnTo>
                      <a:pt x="484" y="608"/>
                    </a:lnTo>
                    <a:lnTo>
                      <a:pt x="480" y="608"/>
                    </a:lnTo>
                    <a:lnTo>
                      <a:pt x="480" y="606"/>
                    </a:lnTo>
                    <a:lnTo>
                      <a:pt x="477" y="606"/>
                    </a:lnTo>
                    <a:lnTo>
                      <a:pt x="474" y="606"/>
                    </a:lnTo>
                    <a:lnTo>
                      <a:pt x="469" y="606"/>
                    </a:lnTo>
                    <a:lnTo>
                      <a:pt x="465" y="606"/>
                    </a:lnTo>
                    <a:lnTo>
                      <a:pt x="464" y="608"/>
                    </a:lnTo>
                    <a:lnTo>
                      <a:pt x="462" y="608"/>
                    </a:lnTo>
                    <a:lnTo>
                      <a:pt x="460" y="608"/>
                    </a:lnTo>
                    <a:lnTo>
                      <a:pt x="459" y="608"/>
                    </a:lnTo>
                    <a:lnTo>
                      <a:pt x="457" y="608"/>
                    </a:lnTo>
                    <a:lnTo>
                      <a:pt x="454" y="611"/>
                    </a:lnTo>
                    <a:lnTo>
                      <a:pt x="450" y="616"/>
                    </a:lnTo>
                    <a:lnTo>
                      <a:pt x="449" y="620"/>
                    </a:lnTo>
                    <a:lnTo>
                      <a:pt x="449" y="620"/>
                    </a:lnTo>
                    <a:lnTo>
                      <a:pt x="449" y="623"/>
                    </a:lnTo>
                    <a:lnTo>
                      <a:pt x="445" y="623"/>
                    </a:lnTo>
                    <a:lnTo>
                      <a:pt x="442" y="625"/>
                    </a:lnTo>
                    <a:lnTo>
                      <a:pt x="442" y="626"/>
                    </a:lnTo>
                    <a:lnTo>
                      <a:pt x="439" y="628"/>
                    </a:lnTo>
                    <a:lnTo>
                      <a:pt x="437" y="626"/>
                    </a:lnTo>
                    <a:lnTo>
                      <a:pt x="435" y="626"/>
                    </a:lnTo>
                    <a:lnTo>
                      <a:pt x="430" y="623"/>
                    </a:lnTo>
                    <a:lnTo>
                      <a:pt x="427" y="623"/>
                    </a:lnTo>
                    <a:lnTo>
                      <a:pt x="427" y="621"/>
                    </a:lnTo>
                    <a:lnTo>
                      <a:pt x="422" y="618"/>
                    </a:lnTo>
                    <a:lnTo>
                      <a:pt x="419" y="618"/>
                    </a:lnTo>
                    <a:lnTo>
                      <a:pt x="417" y="616"/>
                    </a:lnTo>
                    <a:lnTo>
                      <a:pt x="417" y="615"/>
                    </a:lnTo>
                    <a:lnTo>
                      <a:pt x="415" y="615"/>
                    </a:lnTo>
                    <a:lnTo>
                      <a:pt x="414" y="613"/>
                    </a:lnTo>
                    <a:lnTo>
                      <a:pt x="412" y="613"/>
                    </a:lnTo>
                    <a:lnTo>
                      <a:pt x="410" y="611"/>
                    </a:lnTo>
                    <a:lnTo>
                      <a:pt x="409" y="611"/>
                    </a:lnTo>
                    <a:lnTo>
                      <a:pt x="409" y="610"/>
                    </a:lnTo>
                    <a:lnTo>
                      <a:pt x="407" y="606"/>
                    </a:lnTo>
                    <a:lnTo>
                      <a:pt x="404" y="603"/>
                    </a:lnTo>
                    <a:lnTo>
                      <a:pt x="400" y="600"/>
                    </a:lnTo>
                    <a:lnTo>
                      <a:pt x="400" y="598"/>
                    </a:lnTo>
                    <a:lnTo>
                      <a:pt x="402" y="596"/>
                    </a:lnTo>
                    <a:lnTo>
                      <a:pt x="404" y="596"/>
                    </a:lnTo>
                    <a:lnTo>
                      <a:pt x="404" y="593"/>
                    </a:lnTo>
                    <a:lnTo>
                      <a:pt x="400" y="590"/>
                    </a:lnTo>
                    <a:lnTo>
                      <a:pt x="400" y="588"/>
                    </a:lnTo>
                    <a:lnTo>
                      <a:pt x="399" y="588"/>
                    </a:lnTo>
                    <a:lnTo>
                      <a:pt x="397" y="586"/>
                    </a:lnTo>
                    <a:lnTo>
                      <a:pt x="397" y="581"/>
                    </a:lnTo>
                    <a:lnTo>
                      <a:pt x="396" y="578"/>
                    </a:lnTo>
                    <a:lnTo>
                      <a:pt x="392" y="576"/>
                    </a:lnTo>
                    <a:lnTo>
                      <a:pt x="389" y="576"/>
                    </a:lnTo>
                    <a:lnTo>
                      <a:pt x="389" y="573"/>
                    </a:lnTo>
                    <a:lnTo>
                      <a:pt x="391" y="571"/>
                    </a:lnTo>
                    <a:lnTo>
                      <a:pt x="386" y="570"/>
                    </a:lnTo>
                    <a:lnTo>
                      <a:pt x="382" y="568"/>
                    </a:lnTo>
                    <a:lnTo>
                      <a:pt x="384" y="566"/>
                    </a:lnTo>
                    <a:lnTo>
                      <a:pt x="381" y="563"/>
                    </a:lnTo>
                    <a:lnTo>
                      <a:pt x="379" y="563"/>
                    </a:lnTo>
                    <a:lnTo>
                      <a:pt x="379" y="561"/>
                    </a:lnTo>
                    <a:lnTo>
                      <a:pt x="376" y="558"/>
                    </a:lnTo>
                    <a:lnTo>
                      <a:pt x="372" y="553"/>
                    </a:lnTo>
                    <a:lnTo>
                      <a:pt x="367" y="551"/>
                    </a:lnTo>
                    <a:lnTo>
                      <a:pt x="329" y="550"/>
                    </a:lnTo>
                    <a:lnTo>
                      <a:pt x="327" y="558"/>
                    </a:lnTo>
                    <a:lnTo>
                      <a:pt x="259" y="556"/>
                    </a:lnTo>
                    <a:lnTo>
                      <a:pt x="176" y="522"/>
                    </a:lnTo>
                    <a:lnTo>
                      <a:pt x="178" y="520"/>
                    </a:lnTo>
                    <a:lnTo>
                      <a:pt x="176" y="518"/>
                    </a:lnTo>
                    <a:lnTo>
                      <a:pt x="118" y="520"/>
                    </a:lnTo>
                    <a:lnTo>
                      <a:pt x="118" y="515"/>
                    </a:lnTo>
                    <a:lnTo>
                      <a:pt x="118" y="510"/>
                    </a:lnTo>
                    <a:lnTo>
                      <a:pt x="118" y="503"/>
                    </a:lnTo>
                    <a:lnTo>
                      <a:pt x="110" y="492"/>
                    </a:lnTo>
                    <a:lnTo>
                      <a:pt x="103" y="487"/>
                    </a:lnTo>
                    <a:lnTo>
                      <a:pt x="101" y="488"/>
                    </a:lnTo>
                    <a:lnTo>
                      <a:pt x="98" y="488"/>
                    </a:lnTo>
                    <a:lnTo>
                      <a:pt x="97" y="487"/>
                    </a:lnTo>
                    <a:lnTo>
                      <a:pt x="97" y="483"/>
                    </a:lnTo>
                    <a:lnTo>
                      <a:pt x="97" y="482"/>
                    </a:lnTo>
                    <a:lnTo>
                      <a:pt x="90" y="480"/>
                    </a:lnTo>
                    <a:lnTo>
                      <a:pt x="87" y="478"/>
                    </a:lnTo>
                    <a:lnTo>
                      <a:pt x="80" y="477"/>
                    </a:lnTo>
                    <a:lnTo>
                      <a:pt x="80" y="472"/>
                    </a:lnTo>
                    <a:lnTo>
                      <a:pt x="77" y="470"/>
                    </a:lnTo>
                    <a:lnTo>
                      <a:pt x="70" y="470"/>
                    </a:lnTo>
                    <a:lnTo>
                      <a:pt x="67" y="468"/>
                    </a:lnTo>
                    <a:lnTo>
                      <a:pt x="63" y="467"/>
                    </a:lnTo>
                    <a:lnTo>
                      <a:pt x="58" y="465"/>
                    </a:lnTo>
                    <a:lnTo>
                      <a:pt x="50" y="465"/>
                    </a:lnTo>
                    <a:lnTo>
                      <a:pt x="47" y="463"/>
                    </a:lnTo>
                    <a:lnTo>
                      <a:pt x="45" y="460"/>
                    </a:lnTo>
                    <a:lnTo>
                      <a:pt x="47" y="460"/>
                    </a:lnTo>
                    <a:lnTo>
                      <a:pt x="48" y="455"/>
                    </a:lnTo>
                    <a:lnTo>
                      <a:pt x="50" y="448"/>
                    </a:lnTo>
                    <a:lnTo>
                      <a:pt x="48" y="445"/>
                    </a:lnTo>
                    <a:lnTo>
                      <a:pt x="45" y="440"/>
                    </a:lnTo>
                    <a:lnTo>
                      <a:pt x="43" y="440"/>
                    </a:lnTo>
                    <a:lnTo>
                      <a:pt x="45" y="438"/>
                    </a:lnTo>
                    <a:lnTo>
                      <a:pt x="43" y="437"/>
                    </a:lnTo>
                    <a:lnTo>
                      <a:pt x="38" y="432"/>
                    </a:lnTo>
                    <a:lnTo>
                      <a:pt x="33" y="422"/>
                    </a:lnTo>
                    <a:lnTo>
                      <a:pt x="33" y="415"/>
                    </a:lnTo>
                    <a:lnTo>
                      <a:pt x="28" y="412"/>
                    </a:lnTo>
                    <a:lnTo>
                      <a:pt x="28" y="410"/>
                    </a:lnTo>
                    <a:lnTo>
                      <a:pt x="28" y="405"/>
                    </a:lnTo>
                    <a:lnTo>
                      <a:pt x="28" y="400"/>
                    </a:lnTo>
                    <a:lnTo>
                      <a:pt x="28" y="399"/>
                    </a:lnTo>
                    <a:lnTo>
                      <a:pt x="30" y="399"/>
                    </a:lnTo>
                    <a:lnTo>
                      <a:pt x="33" y="395"/>
                    </a:lnTo>
                    <a:lnTo>
                      <a:pt x="33" y="392"/>
                    </a:lnTo>
                    <a:lnTo>
                      <a:pt x="30" y="390"/>
                    </a:lnTo>
                    <a:lnTo>
                      <a:pt x="27" y="389"/>
                    </a:lnTo>
                    <a:lnTo>
                      <a:pt x="25" y="384"/>
                    </a:lnTo>
                    <a:lnTo>
                      <a:pt x="23" y="382"/>
                    </a:lnTo>
                    <a:lnTo>
                      <a:pt x="23" y="379"/>
                    </a:lnTo>
                    <a:lnTo>
                      <a:pt x="23" y="375"/>
                    </a:lnTo>
                    <a:lnTo>
                      <a:pt x="23" y="374"/>
                    </a:lnTo>
                    <a:lnTo>
                      <a:pt x="25" y="372"/>
                    </a:lnTo>
                    <a:lnTo>
                      <a:pt x="25" y="369"/>
                    </a:lnTo>
                    <a:lnTo>
                      <a:pt x="27" y="367"/>
                    </a:lnTo>
                    <a:lnTo>
                      <a:pt x="28" y="367"/>
                    </a:lnTo>
                    <a:lnTo>
                      <a:pt x="32" y="372"/>
                    </a:lnTo>
                    <a:lnTo>
                      <a:pt x="35" y="374"/>
                    </a:lnTo>
                    <a:lnTo>
                      <a:pt x="33" y="372"/>
                    </a:lnTo>
                    <a:lnTo>
                      <a:pt x="32" y="369"/>
                    </a:lnTo>
                    <a:lnTo>
                      <a:pt x="32" y="362"/>
                    </a:lnTo>
                    <a:lnTo>
                      <a:pt x="30" y="362"/>
                    </a:lnTo>
                    <a:lnTo>
                      <a:pt x="30" y="359"/>
                    </a:lnTo>
                    <a:lnTo>
                      <a:pt x="32" y="359"/>
                    </a:lnTo>
                    <a:lnTo>
                      <a:pt x="33" y="360"/>
                    </a:lnTo>
                    <a:lnTo>
                      <a:pt x="38" y="359"/>
                    </a:lnTo>
                    <a:lnTo>
                      <a:pt x="42" y="357"/>
                    </a:lnTo>
                    <a:lnTo>
                      <a:pt x="37" y="357"/>
                    </a:lnTo>
                    <a:lnTo>
                      <a:pt x="35" y="355"/>
                    </a:lnTo>
                    <a:lnTo>
                      <a:pt x="32" y="355"/>
                    </a:lnTo>
                    <a:lnTo>
                      <a:pt x="30" y="354"/>
                    </a:lnTo>
                    <a:lnTo>
                      <a:pt x="28" y="354"/>
                    </a:lnTo>
                    <a:lnTo>
                      <a:pt x="27" y="352"/>
                    </a:lnTo>
                    <a:lnTo>
                      <a:pt x="25" y="357"/>
                    </a:lnTo>
                    <a:lnTo>
                      <a:pt x="25" y="362"/>
                    </a:lnTo>
                    <a:lnTo>
                      <a:pt x="25" y="362"/>
                    </a:lnTo>
                    <a:lnTo>
                      <a:pt x="23" y="362"/>
                    </a:lnTo>
                    <a:lnTo>
                      <a:pt x="22" y="360"/>
                    </a:lnTo>
                    <a:lnTo>
                      <a:pt x="17" y="355"/>
                    </a:lnTo>
                    <a:lnTo>
                      <a:pt x="15" y="352"/>
                    </a:lnTo>
                    <a:lnTo>
                      <a:pt x="17" y="349"/>
                    </a:lnTo>
                    <a:lnTo>
                      <a:pt x="15" y="345"/>
                    </a:lnTo>
                    <a:lnTo>
                      <a:pt x="5" y="331"/>
                    </a:lnTo>
                    <a:lnTo>
                      <a:pt x="5" y="329"/>
                    </a:lnTo>
                    <a:lnTo>
                      <a:pt x="5" y="326"/>
                    </a:lnTo>
                    <a:lnTo>
                      <a:pt x="7" y="322"/>
                    </a:lnTo>
                    <a:lnTo>
                      <a:pt x="7" y="317"/>
                    </a:lnTo>
                    <a:lnTo>
                      <a:pt x="5" y="314"/>
                    </a:lnTo>
                    <a:lnTo>
                      <a:pt x="5" y="312"/>
                    </a:lnTo>
                    <a:lnTo>
                      <a:pt x="8" y="307"/>
                    </a:lnTo>
                    <a:lnTo>
                      <a:pt x="8" y="302"/>
                    </a:lnTo>
                    <a:lnTo>
                      <a:pt x="8" y="294"/>
                    </a:lnTo>
                    <a:lnTo>
                      <a:pt x="5" y="286"/>
                    </a:lnTo>
                    <a:lnTo>
                      <a:pt x="0" y="281"/>
                    </a:lnTo>
                    <a:lnTo>
                      <a:pt x="0" y="276"/>
                    </a:lnTo>
                    <a:lnTo>
                      <a:pt x="3" y="271"/>
                    </a:lnTo>
                    <a:lnTo>
                      <a:pt x="10" y="267"/>
                    </a:lnTo>
                    <a:lnTo>
                      <a:pt x="12" y="261"/>
                    </a:lnTo>
                    <a:lnTo>
                      <a:pt x="10" y="259"/>
                    </a:lnTo>
                    <a:lnTo>
                      <a:pt x="10" y="257"/>
                    </a:lnTo>
                    <a:lnTo>
                      <a:pt x="13" y="254"/>
                    </a:lnTo>
                    <a:lnTo>
                      <a:pt x="15" y="249"/>
                    </a:lnTo>
                    <a:lnTo>
                      <a:pt x="17" y="241"/>
                    </a:lnTo>
                    <a:lnTo>
                      <a:pt x="15" y="236"/>
                    </a:lnTo>
                    <a:lnTo>
                      <a:pt x="15" y="233"/>
                    </a:lnTo>
                    <a:lnTo>
                      <a:pt x="17" y="229"/>
                    </a:lnTo>
                    <a:lnTo>
                      <a:pt x="13" y="224"/>
                    </a:lnTo>
                    <a:lnTo>
                      <a:pt x="13" y="219"/>
                    </a:lnTo>
                    <a:lnTo>
                      <a:pt x="17" y="211"/>
                    </a:lnTo>
                    <a:lnTo>
                      <a:pt x="15" y="203"/>
                    </a:lnTo>
                    <a:lnTo>
                      <a:pt x="17" y="198"/>
                    </a:lnTo>
                    <a:lnTo>
                      <a:pt x="23" y="191"/>
                    </a:lnTo>
                    <a:lnTo>
                      <a:pt x="25" y="186"/>
                    </a:lnTo>
                    <a:lnTo>
                      <a:pt x="28" y="184"/>
                    </a:lnTo>
                    <a:lnTo>
                      <a:pt x="30" y="178"/>
                    </a:lnTo>
                    <a:lnTo>
                      <a:pt x="35" y="173"/>
                    </a:lnTo>
                    <a:lnTo>
                      <a:pt x="38" y="166"/>
                    </a:lnTo>
                    <a:lnTo>
                      <a:pt x="40" y="154"/>
                    </a:lnTo>
                    <a:lnTo>
                      <a:pt x="45" y="144"/>
                    </a:lnTo>
                    <a:lnTo>
                      <a:pt x="47" y="135"/>
                    </a:lnTo>
                    <a:lnTo>
                      <a:pt x="53" y="121"/>
                    </a:lnTo>
                    <a:lnTo>
                      <a:pt x="57" y="116"/>
                    </a:lnTo>
                    <a:lnTo>
                      <a:pt x="60" y="111"/>
                    </a:lnTo>
                    <a:lnTo>
                      <a:pt x="60" y="108"/>
                    </a:lnTo>
                    <a:lnTo>
                      <a:pt x="60" y="105"/>
                    </a:lnTo>
                    <a:lnTo>
                      <a:pt x="63" y="98"/>
                    </a:lnTo>
                    <a:lnTo>
                      <a:pt x="63" y="95"/>
                    </a:lnTo>
                    <a:lnTo>
                      <a:pt x="65" y="95"/>
                    </a:lnTo>
                    <a:lnTo>
                      <a:pt x="68" y="96"/>
                    </a:lnTo>
                    <a:lnTo>
                      <a:pt x="77" y="96"/>
                    </a:lnTo>
                    <a:lnTo>
                      <a:pt x="80" y="98"/>
                    </a:lnTo>
                    <a:lnTo>
                      <a:pt x="83" y="98"/>
                    </a:lnTo>
                    <a:lnTo>
                      <a:pt x="87" y="101"/>
                    </a:lnTo>
                    <a:lnTo>
                      <a:pt x="90" y="105"/>
                    </a:lnTo>
                    <a:lnTo>
                      <a:pt x="88" y="100"/>
                    </a:lnTo>
                    <a:lnTo>
                      <a:pt x="87" y="98"/>
                    </a:lnTo>
                    <a:lnTo>
                      <a:pt x="82" y="96"/>
                    </a:lnTo>
                    <a:lnTo>
                      <a:pt x="77" y="93"/>
                    </a:lnTo>
                    <a:lnTo>
                      <a:pt x="70" y="93"/>
                    </a:lnTo>
                    <a:lnTo>
                      <a:pt x="63" y="91"/>
                    </a:lnTo>
                    <a:lnTo>
                      <a:pt x="63" y="90"/>
                    </a:lnTo>
                    <a:lnTo>
                      <a:pt x="65" y="88"/>
                    </a:lnTo>
                    <a:lnTo>
                      <a:pt x="67" y="88"/>
                    </a:lnTo>
                    <a:lnTo>
                      <a:pt x="70" y="85"/>
                    </a:lnTo>
                    <a:lnTo>
                      <a:pt x="70" y="81"/>
                    </a:lnTo>
                    <a:lnTo>
                      <a:pt x="72" y="78"/>
                    </a:lnTo>
                    <a:lnTo>
                      <a:pt x="67" y="76"/>
                    </a:lnTo>
                    <a:lnTo>
                      <a:pt x="65" y="75"/>
                    </a:lnTo>
                    <a:lnTo>
                      <a:pt x="67" y="70"/>
                    </a:lnTo>
                    <a:lnTo>
                      <a:pt x="70" y="70"/>
                    </a:lnTo>
                    <a:lnTo>
                      <a:pt x="72" y="68"/>
                    </a:lnTo>
                    <a:lnTo>
                      <a:pt x="70" y="66"/>
                    </a:lnTo>
                    <a:lnTo>
                      <a:pt x="68" y="66"/>
                    </a:lnTo>
                    <a:lnTo>
                      <a:pt x="67" y="63"/>
                    </a:lnTo>
                    <a:lnTo>
                      <a:pt x="68" y="58"/>
                    </a:lnTo>
                    <a:lnTo>
                      <a:pt x="67" y="51"/>
                    </a:lnTo>
                    <a:lnTo>
                      <a:pt x="70" y="40"/>
                    </a:lnTo>
                    <a:lnTo>
                      <a:pt x="67" y="32"/>
                    </a:lnTo>
                    <a:lnTo>
                      <a:pt x="67" y="28"/>
                    </a:lnTo>
                    <a:lnTo>
                      <a:pt x="70" y="20"/>
                    </a:lnTo>
                    <a:lnTo>
                      <a:pt x="72" y="17"/>
                    </a:lnTo>
                    <a:lnTo>
                      <a:pt x="73" y="15"/>
                    </a:lnTo>
                    <a:lnTo>
                      <a:pt x="85" y="25"/>
                    </a:lnTo>
                    <a:lnTo>
                      <a:pt x="90" y="28"/>
                    </a:lnTo>
                    <a:lnTo>
                      <a:pt x="101" y="28"/>
                    </a:lnTo>
                    <a:lnTo>
                      <a:pt x="105" y="30"/>
                    </a:lnTo>
                    <a:lnTo>
                      <a:pt x="106" y="35"/>
                    </a:lnTo>
                    <a:lnTo>
                      <a:pt x="110" y="33"/>
                    </a:lnTo>
                    <a:lnTo>
                      <a:pt x="111" y="33"/>
                    </a:lnTo>
                    <a:lnTo>
                      <a:pt x="113" y="37"/>
                    </a:lnTo>
                    <a:lnTo>
                      <a:pt x="111" y="38"/>
                    </a:lnTo>
                    <a:lnTo>
                      <a:pt x="106" y="40"/>
                    </a:lnTo>
                    <a:lnTo>
                      <a:pt x="101" y="45"/>
                    </a:lnTo>
                    <a:lnTo>
                      <a:pt x="101" y="46"/>
                    </a:lnTo>
                    <a:lnTo>
                      <a:pt x="106" y="46"/>
                    </a:lnTo>
                    <a:lnTo>
                      <a:pt x="108" y="43"/>
                    </a:lnTo>
                    <a:lnTo>
                      <a:pt x="113" y="40"/>
                    </a:lnTo>
                    <a:lnTo>
                      <a:pt x="115" y="40"/>
                    </a:lnTo>
                    <a:lnTo>
                      <a:pt x="115" y="43"/>
                    </a:lnTo>
                    <a:lnTo>
                      <a:pt x="111" y="46"/>
                    </a:lnTo>
                    <a:lnTo>
                      <a:pt x="110" y="51"/>
                    </a:lnTo>
                    <a:lnTo>
                      <a:pt x="108" y="56"/>
                    </a:lnTo>
                    <a:lnTo>
                      <a:pt x="108" y="58"/>
                    </a:lnTo>
                    <a:lnTo>
                      <a:pt x="106" y="55"/>
                    </a:lnTo>
                    <a:lnTo>
                      <a:pt x="103" y="56"/>
                    </a:lnTo>
                    <a:lnTo>
                      <a:pt x="103" y="55"/>
                    </a:lnTo>
                    <a:lnTo>
                      <a:pt x="98" y="60"/>
                    </a:lnTo>
                    <a:lnTo>
                      <a:pt x="100" y="61"/>
                    </a:lnTo>
                    <a:lnTo>
                      <a:pt x="105" y="63"/>
                    </a:lnTo>
                    <a:lnTo>
                      <a:pt x="110" y="60"/>
                    </a:lnTo>
                    <a:lnTo>
                      <a:pt x="111" y="56"/>
                    </a:lnTo>
                    <a:lnTo>
                      <a:pt x="113" y="53"/>
                    </a:lnTo>
                    <a:lnTo>
                      <a:pt x="115" y="48"/>
                    </a:lnTo>
                    <a:lnTo>
                      <a:pt x="116" y="46"/>
                    </a:lnTo>
                    <a:lnTo>
                      <a:pt x="118" y="42"/>
                    </a:lnTo>
                    <a:lnTo>
                      <a:pt x="121" y="38"/>
                    </a:lnTo>
                    <a:lnTo>
                      <a:pt x="126" y="35"/>
                    </a:lnTo>
                    <a:lnTo>
                      <a:pt x="125" y="32"/>
                    </a:lnTo>
                    <a:lnTo>
                      <a:pt x="123" y="28"/>
                    </a:lnTo>
                    <a:lnTo>
                      <a:pt x="121" y="28"/>
                    </a:lnTo>
                    <a:lnTo>
                      <a:pt x="125" y="25"/>
                    </a:lnTo>
                    <a:lnTo>
                      <a:pt x="126" y="23"/>
                    </a:lnTo>
                    <a:lnTo>
                      <a:pt x="123" y="20"/>
                    </a:lnTo>
                    <a:lnTo>
                      <a:pt x="121" y="17"/>
                    </a:lnTo>
                    <a:lnTo>
                      <a:pt x="126" y="13"/>
                    </a:lnTo>
                    <a:lnTo>
                      <a:pt x="126" y="10"/>
                    </a:lnTo>
                    <a:lnTo>
                      <a:pt x="121" y="7"/>
                    </a:lnTo>
                    <a:lnTo>
                      <a:pt x="120" y="0"/>
                    </a:lnTo>
                    <a:lnTo>
                      <a:pt x="120" y="0"/>
                    </a:lnTo>
                    <a:close/>
                    <a:moveTo>
                      <a:pt x="1259" y="311"/>
                    </a:moveTo>
                    <a:lnTo>
                      <a:pt x="1259" y="312"/>
                    </a:lnTo>
                    <a:lnTo>
                      <a:pt x="1263" y="312"/>
                    </a:lnTo>
                    <a:lnTo>
                      <a:pt x="1264" y="311"/>
                    </a:lnTo>
                    <a:lnTo>
                      <a:pt x="1268" y="311"/>
                    </a:lnTo>
                    <a:lnTo>
                      <a:pt x="1266" y="309"/>
                    </a:lnTo>
                    <a:lnTo>
                      <a:pt x="1261" y="309"/>
                    </a:lnTo>
                    <a:lnTo>
                      <a:pt x="1261" y="309"/>
                    </a:lnTo>
                    <a:lnTo>
                      <a:pt x="1259" y="311"/>
                    </a:lnTo>
                    <a:lnTo>
                      <a:pt x="1259" y="311"/>
                    </a:lnTo>
                    <a:close/>
                    <a:moveTo>
                      <a:pt x="1185" y="329"/>
                    </a:moveTo>
                    <a:lnTo>
                      <a:pt x="1183" y="331"/>
                    </a:lnTo>
                    <a:lnTo>
                      <a:pt x="1186" y="329"/>
                    </a:lnTo>
                    <a:lnTo>
                      <a:pt x="1188" y="329"/>
                    </a:lnTo>
                    <a:lnTo>
                      <a:pt x="1193" y="327"/>
                    </a:lnTo>
                    <a:lnTo>
                      <a:pt x="1198" y="327"/>
                    </a:lnTo>
                    <a:lnTo>
                      <a:pt x="1206" y="326"/>
                    </a:lnTo>
                    <a:lnTo>
                      <a:pt x="1209" y="324"/>
                    </a:lnTo>
                    <a:lnTo>
                      <a:pt x="1218" y="324"/>
                    </a:lnTo>
                    <a:lnTo>
                      <a:pt x="1219" y="324"/>
                    </a:lnTo>
                    <a:lnTo>
                      <a:pt x="1221" y="324"/>
                    </a:lnTo>
                    <a:lnTo>
                      <a:pt x="1228" y="322"/>
                    </a:lnTo>
                    <a:lnTo>
                      <a:pt x="1229" y="319"/>
                    </a:lnTo>
                    <a:lnTo>
                      <a:pt x="1226" y="321"/>
                    </a:lnTo>
                    <a:lnTo>
                      <a:pt x="1223" y="319"/>
                    </a:lnTo>
                    <a:lnTo>
                      <a:pt x="1218" y="322"/>
                    </a:lnTo>
                    <a:lnTo>
                      <a:pt x="1221" y="319"/>
                    </a:lnTo>
                    <a:lnTo>
                      <a:pt x="1223" y="317"/>
                    </a:lnTo>
                    <a:lnTo>
                      <a:pt x="1223" y="316"/>
                    </a:lnTo>
                    <a:lnTo>
                      <a:pt x="1214" y="319"/>
                    </a:lnTo>
                    <a:lnTo>
                      <a:pt x="1208" y="319"/>
                    </a:lnTo>
                    <a:lnTo>
                      <a:pt x="1201" y="322"/>
                    </a:lnTo>
                    <a:lnTo>
                      <a:pt x="1196" y="321"/>
                    </a:lnTo>
                    <a:lnTo>
                      <a:pt x="1190" y="322"/>
                    </a:lnTo>
                    <a:lnTo>
                      <a:pt x="1185" y="324"/>
                    </a:lnTo>
                    <a:lnTo>
                      <a:pt x="1181" y="327"/>
                    </a:lnTo>
                    <a:lnTo>
                      <a:pt x="1181" y="329"/>
                    </a:lnTo>
                    <a:lnTo>
                      <a:pt x="1185" y="329"/>
                    </a:lnTo>
                    <a:lnTo>
                      <a:pt x="1185" y="329"/>
                    </a:lnTo>
                    <a:close/>
                    <a:moveTo>
                      <a:pt x="120" y="22"/>
                    </a:moveTo>
                    <a:lnTo>
                      <a:pt x="115" y="25"/>
                    </a:lnTo>
                    <a:lnTo>
                      <a:pt x="115" y="32"/>
                    </a:lnTo>
                    <a:lnTo>
                      <a:pt x="118" y="38"/>
                    </a:lnTo>
                    <a:lnTo>
                      <a:pt x="120" y="37"/>
                    </a:lnTo>
                    <a:lnTo>
                      <a:pt x="118" y="28"/>
                    </a:lnTo>
                    <a:lnTo>
                      <a:pt x="118" y="25"/>
                    </a:lnTo>
                    <a:lnTo>
                      <a:pt x="121" y="23"/>
                    </a:lnTo>
                    <a:lnTo>
                      <a:pt x="120" y="22"/>
                    </a:lnTo>
                    <a:lnTo>
                      <a:pt x="120" y="22"/>
                    </a:lnTo>
                    <a:close/>
                    <a:moveTo>
                      <a:pt x="580" y="661"/>
                    </a:moveTo>
                    <a:lnTo>
                      <a:pt x="582" y="659"/>
                    </a:lnTo>
                    <a:lnTo>
                      <a:pt x="587" y="653"/>
                    </a:lnTo>
                    <a:lnTo>
                      <a:pt x="590" y="649"/>
                    </a:lnTo>
                    <a:lnTo>
                      <a:pt x="585" y="653"/>
                    </a:lnTo>
                    <a:lnTo>
                      <a:pt x="580" y="661"/>
                    </a:lnTo>
                    <a:lnTo>
                      <a:pt x="580" y="661"/>
                    </a:lnTo>
                    <a:close/>
                    <a:moveTo>
                      <a:pt x="573" y="671"/>
                    </a:moveTo>
                    <a:lnTo>
                      <a:pt x="575" y="671"/>
                    </a:lnTo>
                    <a:lnTo>
                      <a:pt x="578" y="666"/>
                    </a:lnTo>
                    <a:lnTo>
                      <a:pt x="578" y="663"/>
                    </a:lnTo>
                    <a:lnTo>
                      <a:pt x="573" y="671"/>
                    </a:lnTo>
                    <a:lnTo>
                      <a:pt x="573" y="671"/>
                    </a:lnTo>
                    <a:close/>
                    <a:moveTo>
                      <a:pt x="572" y="701"/>
                    </a:moveTo>
                    <a:lnTo>
                      <a:pt x="570" y="694"/>
                    </a:lnTo>
                    <a:lnTo>
                      <a:pt x="570" y="684"/>
                    </a:lnTo>
                    <a:lnTo>
                      <a:pt x="573" y="674"/>
                    </a:lnTo>
                    <a:lnTo>
                      <a:pt x="568" y="684"/>
                    </a:lnTo>
                    <a:lnTo>
                      <a:pt x="568" y="694"/>
                    </a:lnTo>
                    <a:lnTo>
                      <a:pt x="568" y="694"/>
                    </a:lnTo>
                    <a:lnTo>
                      <a:pt x="572" y="701"/>
                    </a:lnTo>
                    <a:lnTo>
                      <a:pt x="572" y="701"/>
                    </a:lnTo>
                    <a:close/>
                  </a:path>
                </a:pathLst>
              </a:custGeom>
              <a:solidFill>
                <a:schemeClr val="accent5"/>
              </a:solidFill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02" name="Freeform 158"/>
              <p:cNvSpPr>
                <a:spLocks/>
              </p:cNvSpPr>
              <p:nvPr/>
            </p:nvSpPr>
            <p:spPr bwMode="auto">
              <a:xfrm>
                <a:off x="5266637" y="3082949"/>
                <a:ext cx="86690" cy="36316"/>
              </a:xfrm>
              <a:custGeom>
                <a:avLst/>
                <a:gdLst/>
                <a:ahLst/>
                <a:cxnLst>
                  <a:cxn ang="0">
                    <a:pos x="60" y="70"/>
                  </a:cxn>
                  <a:cxn ang="0">
                    <a:pos x="68" y="67"/>
                  </a:cxn>
                  <a:cxn ang="0">
                    <a:pos x="68" y="58"/>
                  </a:cxn>
                  <a:cxn ang="0">
                    <a:pos x="76" y="53"/>
                  </a:cxn>
                  <a:cxn ang="0">
                    <a:pos x="90" y="50"/>
                  </a:cxn>
                  <a:cxn ang="0">
                    <a:pos x="95" y="52"/>
                  </a:cxn>
                  <a:cxn ang="0">
                    <a:pos x="100" y="50"/>
                  </a:cxn>
                  <a:cxn ang="0">
                    <a:pos x="110" y="45"/>
                  </a:cxn>
                  <a:cxn ang="0">
                    <a:pos x="113" y="42"/>
                  </a:cxn>
                  <a:cxn ang="0">
                    <a:pos x="121" y="35"/>
                  </a:cxn>
                  <a:cxn ang="0">
                    <a:pos x="123" y="32"/>
                  </a:cxn>
                  <a:cxn ang="0">
                    <a:pos x="128" y="35"/>
                  </a:cxn>
                  <a:cxn ang="0">
                    <a:pos x="135" y="37"/>
                  </a:cxn>
                  <a:cxn ang="0">
                    <a:pos x="140" y="33"/>
                  </a:cxn>
                  <a:cxn ang="0">
                    <a:pos x="148" y="28"/>
                  </a:cxn>
                  <a:cxn ang="0">
                    <a:pos x="151" y="25"/>
                  </a:cxn>
                  <a:cxn ang="0">
                    <a:pos x="155" y="27"/>
                  </a:cxn>
                  <a:cxn ang="0">
                    <a:pos x="161" y="25"/>
                  </a:cxn>
                  <a:cxn ang="0">
                    <a:pos x="161" y="22"/>
                  </a:cxn>
                  <a:cxn ang="0">
                    <a:pos x="150" y="17"/>
                  </a:cxn>
                  <a:cxn ang="0">
                    <a:pos x="151" y="20"/>
                  </a:cxn>
                  <a:cxn ang="0">
                    <a:pos x="140" y="20"/>
                  </a:cxn>
                  <a:cxn ang="0">
                    <a:pos x="133" y="17"/>
                  </a:cxn>
                  <a:cxn ang="0">
                    <a:pos x="130" y="15"/>
                  </a:cxn>
                  <a:cxn ang="0">
                    <a:pos x="133" y="13"/>
                  </a:cxn>
                  <a:cxn ang="0">
                    <a:pos x="140" y="13"/>
                  </a:cxn>
                  <a:cxn ang="0">
                    <a:pos x="146" y="15"/>
                  </a:cxn>
                  <a:cxn ang="0">
                    <a:pos x="136" y="8"/>
                  </a:cxn>
                  <a:cxn ang="0">
                    <a:pos x="128" y="8"/>
                  </a:cxn>
                  <a:cxn ang="0">
                    <a:pos x="125" y="10"/>
                  </a:cxn>
                  <a:cxn ang="0">
                    <a:pos x="110" y="7"/>
                  </a:cxn>
                  <a:cxn ang="0">
                    <a:pos x="95" y="2"/>
                  </a:cxn>
                  <a:cxn ang="0">
                    <a:pos x="88" y="3"/>
                  </a:cxn>
                  <a:cxn ang="0">
                    <a:pos x="86" y="5"/>
                  </a:cxn>
                  <a:cxn ang="0">
                    <a:pos x="80" y="5"/>
                  </a:cxn>
                  <a:cxn ang="0">
                    <a:pos x="62" y="7"/>
                  </a:cxn>
                  <a:cxn ang="0">
                    <a:pos x="42" y="10"/>
                  </a:cxn>
                  <a:cxn ang="0">
                    <a:pos x="37" y="10"/>
                  </a:cxn>
                  <a:cxn ang="0">
                    <a:pos x="33" y="17"/>
                  </a:cxn>
                  <a:cxn ang="0">
                    <a:pos x="22" y="20"/>
                  </a:cxn>
                  <a:cxn ang="0">
                    <a:pos x="12" y="28"/>
                  </a:cxn>
                  <a:cxn ang="0">
                    <a:pos x="10" y="38"/>
                  </a:cxn>
                  <a:cxn ang="0">
                    <a:pos x="3" y="43"/>
                  </a:cxn>
                  <a:cxn ang="0">
                    <a:pos x="3" y="45"/>
                  </a:cxn>
                  <a:cxn ang="0">
                    <a:pos x="5" y="62"/>
                  </a:cxn>
                  <a:cxn ang="0">
                    <a:pos x="15" y="65"/>
                  </a:cxn>
                  <a:cxn ang="0">
                    <a:pos x="23" y="67"/>
                  </a:cxn>
                  <a:cxn ang="0">
                    <a:pos x="22" y="65"/>
                  </a:cxn>
                  <a:cxn ang="0">
                    <a:pos x="30" y="68"/>
                  </a:cxn>
                  <a:cxn ang="0">
                    <a:pos x="43" y="72"/>
                  </a:cxn>
                  <a:cxn ang="0">
                    <a:pos x="45" y="65"/>
                  </a:cxn>
                  <a:cxn ang="0">
                    <a:pos x="50" y="65"/>
                  </a:cxn>
                  <a:cxn ang="0">
                    <a:pos x="53" y="67"/>
                  </a:cxn>
                  <a:cxn ang="0">
                    <a:pos x="55" y="67"/>
                  </a:cxn>
                  <a:cxn ang="0">
                    <a:pos x="57" y="72"/>
                  </a:cxn>
                </a:cxnLst>
                <a:rect l="0" t="0" r="r" b="b"/>
                <a:pathLst>
                  <a:path w="163" h="72">
                    <a:moveTo>
                      <a:pt x="57" y="72"/>
                    </a:moveTo>
                    <a:lnTo>
                      <a:pt x="60" y="70"/>
                    </a:lnTo>
                    <a:lnTo>
                      <a:pt x="67" y="70"/>
                    </a:lnTo>
                    <a:lnTo>
                      <a:pt x="68" y="67"/>
                    </a:lnTo>
                    <a:lnTo>
                      <a:pt x="68" y="62"/>
                    </a:lnTo>
                    <a:lnTo>
                      <a:pt x="68" y="58"/>
                    </a:lnTo>
                    <a:lnTo>
                      <a:pt x="68" y="53"/>
                    </a:lnTo>
                    <a:lnTo>
                      <a:pt x="76" y="53"/>
                    </a:lnTo>
                    <a:lnTo>
                      <a:pt x="85" y="48"/>
                    </a:lnTo>
                    <a:lnTo>
                      <a:pt x="90" y="50"/>
                    </a:lnTo>
                    <a:lnTo>
                      <a:pt x="93" y="52"/>
                    </a:lnTo>
                    <a:lnTo>
                      <a:pt x="95" y="52"/>
                    </a:lnTo>
                    <a:lnTo>
                      <a:pt x="98" y="53"/>
                    </a:lnTo>
                    <a:lnTo>
                      <a:pt x="100" y="50"/>
                    </a:lnTo>
                    <a:lnTo>
                      <a:pt x="105" y="48"/>
                    </a:lnTo>
                    <a:lnTo>
                      <a:pt x="110" y="45"/>
                    </a:lnTo>
                    <a:lnTo>
                      <a:pt x="111" y="43"/>
                    </a:lnTo>
                    <a:lnTo>
                      <a:pt x="113" y="42"/>
                    </a:lnTo>
                    <a:lnTo>
                      <a:pt x="116" y="35"/>
                    </a:lnTo>
                    <a:lnTo>
                      <a:pt x="121" y="35"/>
                    </a:lnTo>
                    <a:lnTo>
                      <a:pt x="121" y="32"/>
                    </a:lnTo>
                    <a:lnTo>
                      <a:pt x="123" y="32"/>
                    </a:lnTo>
                    <a:lnTo>
                      <a:pt x="126" y="33"/>
                    </a:lnTo>
                    <a:lnTo>
                      <a:pt x="128" y="35"/>
                    </a:lnTo>
                    <a:lnTo>
                      <a:pt x="133" y="35"/>
                    </a:lnTo>
                    <a:lnTo>
                      <a:pt x="135" y="37"/>
                    </a:lnTo>
                    <a:lnTo>
                      <a:pt x="136" y="33"/>
                    </a:lnTo>
                    <a:lnTo>
                      <a:pt x="140" y="33"/>
                    </a:lnTo>
                    <a:lnTo>
                      <a:pt x="145" y="30"/>
                    </a:lnTo>
                    <a:lnTo>
                      <a:pt x="148" y="28"/>
                    </a:lnTo>
                    <a:lnTo>
                      <a:pt x="150" y="25"/>
                    </a:lnTo>
                    <a:lnTo>
                      <a:pt x="151" y="25"/>
                    </a:lnTo>
                    <a:lnTo>
                      <a:pt x="153" y="25"/>
                    </a:lnTo>
                    <a:lnTo>
                      <a:pt x="155" y="27"/>
                    </a:lnTo>
                    <a:lnTo>
                      <a:pt x="158" y="27"/>
                    </a:lnTo>
                    <a:lnTo>
                      <a:pt x="161" y="25"/>
                    </a:lnTo>
                    <a:lnTo>
                      <a:pt x="163" y="25"/>
                    </a:lnTo>
                    <a:lnTo>
                      <a:pt x="161" y="22"/>
                    </a:lnTo>
                    <a:lnTo>
                      <a:pt x="155" y="18"/>
                    </a:lnTo>
                    <a:lnTo>
                      <a:pt x="150" y="17"/>
                    </a:lnTo>
                    <a:lnTo>
                      <a:pt x="150" y="17"/>
                    </a:lnTo>
                    <a:lnTo>
                      <a:pt x="151" y="20"/>
                    </a:lnTo>
                    <a:lnTo>
                      <a:pt x="146" y="20"/>
                    </a:lnTo>
                    <a:lnTo>
                      <a:pt x="140" y="20"/>
                    </a:lnTo>
                    <a:lnTo>
                      <a:pt x="138" y="18"/>
                    </a:lnTo>
                    <a:lnTo>
                      <a:pt x="133" y="17"/>
                    </a:lnTo>
                    <a:lnTo>
                      <a:pt x="130" y="17"/>
                    </a:lnTo>
                    <a:lnTo>
                      <a:pt x="130" y="15"/>
                    </a:lnTo>
                    <a:lnTo>
                      <a:pt x="133" y="15"/>
                    </a:lnTo>
                    <a:lnTo>
                      <a:pt x="133" y="13"/>
                    </a:lnTo>
                    <a:lnTo>
                      <a:pt x="135" y="12"/>
                    </a:lnTo>
                    <a:lnTo>
                      <a:pt x="140" y="13"/>
                    </a:lnTo>
                    <a:lnTo>
                      <a:pt x="146" y="15"/>
                    </a:lnTo>
                    <a:lnTo>
                      <a:pt x="146" y="15"/>
                    </a:lnTo>
                    <a:lnTo>
                      <a:pt x="141" y="12"/>
                    </a:lnTo>
                    <a:lnTo>
                      <a:pt x="136" y="8"/>
                    </a:lnTo>
                    <a:lnTo>
                      <a:pt x="131" y="8"/>
                    </a:lnTo>
                    <a:lnTo>
                      <a:pt x="128" y="8"/>
                    </a:lnTo>
                    <a:lnTo>
                      <a:pt x="125" y="7"/>
                    </a:lnTo>
                    <a:lnTo>
                      <a:pt x="125" y="10"/>
                    </a:lnTo>
                    <a:lnTo>
                      <a:pt x="121" y="8"/>
                    </a:lnTo>
                    <a:lnTo>
                      <a:pt x="110" y="7"/>
                    </a:lnTo>
                    <a:lnTo>
                      <a:pt x="100" y="7"/>
                    </a:lnTo>
                    <a:lnTo>
                      <a:pt x="95" y="2"/>
                    </a:lnTo>
                    <a:lnTo>
                      <a:pt x="90" y="0"/>
                    </a:lnTo>
                    <a:lnTo>
                      <a:pt x="88" y="3"/>
                    </a:lnTo>
                    <a:lnTo>
                      <a:pt x="90" y="3"/>
                    </a:lnTo>
                    <a:lnTo>
                      <a:pt x="86" y="5"/>
                    </a:lnTo>
                    <a:lnTo>
                      <a:pt x="85" y="7"/>
                    </a:lnTo>
                    <a:lnTo>
                      <a:pt x="80" y="5"/>
                    </a:lnTo>
                    <a:lnTo>
                      <a:pt x="71" y="8"/>
                    </a:lnTo>
                    <a:lnTo>
                      <a:pt x="62" y="7"/>
                    </a:lnTo>
                    <a:lnTo>
                      <a:pt x="48" y="7"/>
                    </a:lnTo>
                    <a:lnTo>
                      <a:pt x="42" y="10"/>
                    </a:lnTo>
                    <a:lnTo>
                      <a:pt x="38" y="8"/>
                    </a:lnTo>
                    <a:lnTo>
                      <a:pt x="37" y="10"/>
                    </a:lnTo>
                    <a:lnTo>
                      <a:pt x="35" y="12"/>
                    </a:lnTo>
                    <a:lnTo>
                      <a:pt x="33" y="17"/>
                    </a:lnTo>
                    <a:lnTo>
                      <a:pt x="27" y="20"/>
                    </a:lnTo>
                    <a:lnTo>
                      <a:pt x="22" y="20"/>
                    </a:lnTo>
                    <a:lnTo>
                      <a:pt x="17" y="25"/>
                    </a:lnTo>
                    <a:lnTo>
                      <a:pt x="12" y="28"/>
                    </a:lnTo>
                    <a:lnTo>
                      <a:pt x="13" y="33"/>
                    </a:lnTo>
                    <a:lnTo>
                      <a:pt x="10" y="38"/>
                    </a:lnTo>
                    <a:lnTo>
                      <a:pt x="3" y="43"/>
                    </a:lnTo>
                    <a:lnTo>
                      <a:pt x="3" y="43"/>
                    </a:lnTo>
                    <a:lnTo>
                      <a:pt x="3" y="45"/>
                    </a:lnTo>
                    <a:lnTo>
                      <a:pt x="3" y="45"/>
                    </a:lnTo>
                    <a:lnTo>
                      <a:pt x="0" y="57"/>
                    </a:lnTo>
                    <a:lnTo>
                      <a:pt x="5" y="62"/>
                    </a:lnTo>
                    <a:lnTo>
                      <a:pt x="7" y="62"/>
                    </a:lnTo>
                    <a:lnTo>
                      <a:pt x="15" y="65"/>
                    </a:lnTo>
                    <a:lnTo>
                      <a:pt x="22" y="68"/>
                    </a:lnTo>
                    <a:lnTo>
                      <a:pt x="23" y="67"/>
                    </a:lnTo>
                    <a:lnTo>
                      <a:pt x="20" y="65"/>
                    </a:lnTo>
                    <a:lnTo>
                      <a:pt x="22" y="65"/>
                    </a:lnTo>
                    <a:lnTo>
                      <a:pt x="27" y="65"/>
                    </a:lnTo>
                    <a:lnTo>
                      <a:pt x="30" y="68"/>
                    </a:lnTo>
                    <a:lnTo>
                      <a:pt x="32" y="72"/>
                    </a:lnTo>
                    <a:lnTo>
                      <a:pt x="43" y="72"/>
                    </a:lnTo>
                    <a:lnTo>
                      <a:pt x="47" y="67"/>
                    </a:lnTo>
                    <a:lnTo>
                      <a:pt x="45" y="65"/>
                    </a:lnTo>
                    <a:lnTo>
                      <a:pt x="47" y="63"/>
                    </a:lnTo>
                    <a:lnTo>
                      <a:pt x="50" y="65"/>
                    </a:lnTo>
                    <a:lnTo>
                      <a:pt x="50" y="67"/>
                    </a:lnTo>
                    <a:lnTo>
                      <a:pt x="53" y="67"/>
                    </a:lnTo>
                    <a:lnTo>
                      <a:pt x="53" y="65"/>
                    </a:lnTo>
                    <a:lnTo>
                      <a:pt x="55" y="67"/>
                    </a:lnTo>
                    <a:lnTo>
                      <a:pt x="55" y="68"/>
                    </a:lnTo>
                    <a:lnTo>
                      <a:pt x="57" y="72"/>
                    </a:lnTo>
                    <a:lnTo>
                      <a:pt x="57" y="72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03" name="Freeform 160"/>
              <p:cNvSpPr>
                <a:spLocks/>
              </p:cNvSpPr>
              <p:nvPr/>
            </p:nvSpPr>
            <p:spPr bwMode="auto">
              <a:xfrm>
                <a:off x="5275199" y="3055971"/>
                <a:ext cx="14983" cy="29052"/>
              </a:xfrm>
              <a:custGeom>
                <a:avLst/>
                <a:gdLst/>
                <a:ahLst/>
                <a:cxnLst>
                  <a:cxn ang="0">
                    <a:pos x="0" y="13"/>
                  </a:cxn>
                  <a:cxn ang="0">
                    <a:pos x="0" y="13"/>
                  </a:cxn>
                  <a:cxn ang="0">
                    <a:pos x="0" y="11"/>
                  </a:cxn>
                  <a:cxn ang="0">
                    <a:pos x="3" y="10"/>
                  </a:cxn>
                  <a:cxn ang="0">
                    <a:pos x="7" y="10"/>
                  </a:cxn>
                  <a:cxn ang="0">
                    <a:pos x="7" y="11"/>
                  </a:cxn>
                  <a:cxn ang="0">
                    <a:pos x="8" y="11"/>
                  </a:cxn>
                  <a:cxn ang="0">
                    <a:pos x="8" y="10"/>
                  </a:cxn>
                  <a:cxn ang="0">
                    <a:pos x="10" y="10"/>
                  </a:cxn>
                  <a:cxn ang="0">
                    <a:pos x="10" y="10"/>
                  </a:cxn>
                  <a:cxn ang="0">
                    <a:pos x="13" y="5"/>
                  </a:cxn>
                  <a:cxn ang="0">
                    <a:pos x="15" y="1"/>
                  </a:cxn>
                  <a:cxn ang="0">
                    <a:pos x="15" y="0"/>
                  </a:cxn>
                  <a:cxn ang="0">
                    <a:pos x="18" y="0"/>
                  </a:cxn>
                  <a:cxn ang="0">
                    <a:pos x="20" y="0"/>
                  </a:cxn>
                  <a:cxn ang="0">
                    <a:pos x="22" y="1"/>
                  </a:cxn>
                  <a:cxn ang="0">
                    <a:pos x="23" y="0"/>
                  </a:cxn>
                  <a:cxn ang="0">
                    <a:pos x="27" y="0"/>
                  </a:cxn>
                  <a:cxn ang="0">
                    <a:pos x="28" y="1"/>
                  </a:cxn>
                  <a:cxn ang="0">
                    <a:pos x="27" y="5"/>
                  </a:cxn>
                  <a:cxn ang="0">
                    <a:pos x="27" y="15"/>
                  </a:cxn>
                  <a:cxn ang="0">
                    <a:pos x="23" y="18"/>
                  </a:cxn>
                  <a:cxn ang="0">
                    <a:pos x="23" y="25"/>
                  </a:cxn>
                  <a:cxn ang="0">
                    <a:pos x="25" y="28"/>
                  </a:cxn>
                  <a:cxn ang="0">
                    <a:pos x="25" y="34"/>
                  </a:cxn>
                  <a:cxn ang="0">
                    <a:pos x="23" y="41"/>
                  </a:cxn>
                  <a:cxn ang="0">
                    <a:pos x="17" y="49"/>
                  </a:cxn>
                  <a:cxn ang="0">
                    <a:pos x="13" y="48"/>
                  </a:cxn>
                  <a:cxn ang="0">
                    <a:pos x="8" y="51"/>
                  </a:cxn>
                  <a:cxn ang="0">
                    <a:pos x="7" y="54"/>
                  </a:cxn>
                  <a:cxn ang="0">
                    <a:pos x="7" y="54"/>
                  </a:cxn>
                  <a:cxn ang="0">
                    <a:pos x="5" y="56"/>
                  </a:cxn>
                  <a:cxn ang="0">
                    <a:pos x="3" y="54"/>
                  </a:cxn>
                  <a:cxn ang="0">
                    <a:pos x="0" y="54"/>
                  </a:cxn>
                  <a:cxn ang="0">
                    <a:pos x="0" y="15"/>
                  </a:cxn>
                  <a:cxn ang="0">
                    <a:pos x="0" y="13"/>
                  </a:cxn>
                </a:cxnLst>
                <a:rect l="0" t="0" r="r" b="b"/>
                <a:pathLst>
                  <a:path w="28" h="56">
                    <a:moveTo>
                      <a:pt x="0" y="13"/>
                    </a:moveTo>
                    <a:lnTo>
                      <a:pt x="0" y="13"/>
                    </a:lnTo>
                    <a:lnTo>
                      <a:pt x="0" y="11"/>
                    </a:lnTo>
                    <a:lnTo>
                      <a:pt x="3" y="10"/>
                    </a:lnTo>
                    <a:lnTo>
                      <a:pt x="7" y="10"/>
                    </a:lnTo>
                    <a:lnTo>
                      <a:pt x="7" y="11"/>
                    </a:lnTo>
                    <a:lnTo>
                      <a:pt x="8" y="11"/>
                    </a:lnTo>
                    <a:lnTo>
                      <a:pt x="8" y="10"/>
                    </a:lnTo>
                    <a:lnTo>
                      <a:pt x="10" y="10"/>
                    </a:lnTo>
                    <a:lnTo>
                      <a:pt x="10" y="10"/>
                    </a:lnTo>
                    <a:lnTo>
                      <a:pt x="13" y="5"/>
                    </a:lnTo>
                    <a:lnTo>
                      <a:pt x="15" y="1"/>
                    </a:lnTo>
                    <a:lnTo>
                      <a:pt x="15" y="0"/>
                    </a:lnTo>
                    <a:lnTo>
                      <a:pt x="18" y="0"/>
                    </a:lnTo>
                    <a:lnTo>
                      <a:pt x="20" y="0"/>
                    </a:lnTo>
                    <a:lnTo>
                      <a:pt x="22" y="1"/>
                    </a:lnTo>
                    <a:lnTo>
                      <a:pt x="23" y="0"/>
                    </a:lnTo>
                    <a:lnTo>
                      <a:pt x="27" y="0"/>
                    </a:lnTo>
                    <a:lnTo>
                      <a:pt x="28" y="1"/>
                    </a:lnTo>
                    <a:lnTo>
                      <a:pt x="27" y="5"/>
                    </a:lnTo>
                    <a:lnTo>
                      <a:pt x="27" y="15"/>
                    </a:lnTo>
                    <a:lnTo>
                      <a:pt x="23" y="18"/>
                    </a:lnTo>
                    <a:lnTo>
                      <a:pt x="23" y="25"/>
                    </a:lnTo>
                    <a:lnTo>
                      <a:pt x="25" y="28"/>
                    </a:lnTo>
                    <a:lnTo>
                      <a:pt x="25" y="34"/>
                    </a:lnTo>
                    <a:lnTo>
                      <a:pt x="23" y="41"/>
                    </a:lnTo>
                    <a:lnTo>
                      <a:pt x="17" y="49"/>
                    </a:lnTo>
                    <a:lnTo>
                      <a:pt x="13" y="48"/>
                    </a:lnTo>
                    <a:lnTo>
                      <a:pt x="8" y="51"/>
                    </a:lnTo>
                    <a:lnTo>
                      <a:pt x="7" y="54"/>
                    </a:lnTo>
                    <a:lnTo>
                      <a:pt x="7" y="54"/>
                    </a:lnTo>
                    <a:lnTo>
                      <a:pt x="5" y="56"/>
                    </a:lnTo>
                    <a:lnTo>
                      <a:pt x="3" y="54"/>
                    </a:lnTo>
                    <a:lnTo>
                      <a:pt x="0" y="54"/>
                    </a:lnTo>
                    <a:lnTo>
                      <a:pt x="0" y="15"/>
                    </a:lnTo>
                    <a:lnTo>
                      <a:pt x="0" y="13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04" name="Freeform 161"/>
              <p:cNvSpPr>
                <a:spLocks/>
              </p:cNvSpPr>
              <p:nvPr/>
            </p:nvSpPr>
            <p:spPr bwMode="auto">
              <a:xfrm>
                <a:off x="5233460" y="3062197"/>
                <a:ext cx="53512" cy="49804"/>
              </a:xfrm>
              <a:custGeom>
                <a:avLst/>
                <a:gdLst/>
                <a:ahLst/>
                <a:cxnLst>
                  <a:cxn ang="0">
                    <a:pos x="48" y="95"/>
                  </a:cxn>
                  <a:cxn ang="0">
                    <a:pos x="49" y="93"/>
                  </a:cxn>
                  <a:cxn ang="0">
                    <a:pos x="49" y="90"/>
                  </a:cxn>
                  <a:cxn ang="0">
                    <a:pos x="54" y="86"/>
                  </a:cxn>
                  <a:cxn ang="0">
                    <a:pos x="61" y="85"/>
                  </a:cxn>
                  <a:cxn ang="0">
                    <a:pos x="64" y="83"/>
                  </a:cxn>
                  <a:cxn ang="0">
                    <a:pos x="64" y="81"/>
                  </a:cxn>
                  <a:cxn ang="0">
                    <a:pos x="71" y="76"/>
                  </a:cxn>
                  <a:cxn ang="0">
                    <a:pos x="74" y="71"/>
                  </a:cxn>
                  <a:cxn ang="0">
                    <a:pos x="73" y="66"/>
                  </a:cxn>
                  <a:cxn ang="0">
                    <a:pos x="78" y="63"/>
                  </a:cxn>
                  <a:cxn ang="0">
                    <a:pos x="83" y="58"/>
                  </a:cxn>
                  <a:cxn ang="0">
                    <a:pos x="88" y="58"/>
                  </a:cxn>
                  <a:cxn ang="0">
                    <a:pos x="94" y="55"/>
                  </a:cxn>
                  <a:cxn ang="0">
                    <a:pos x="96" y="50"/>
                  </a:cxn>
                  <a:cxn ang="0">
                    <a:pos x="98" y="48"/>
                  </a:cxn>
                  <a:cxn ang="0">
                    <a:pos x="99" y="46"/>
                  </a:cxn>
                  <a:cxn ang="0">
                    <a:pos x="98" y="45"/>
                  </a:cxn>
                  <a:cxn ang="0">
                    <a:pos x="93" y="45"/>
                  </a:cxn>
                  <a:cxn ang="0">
                    <a:pos x="91" y="46"/>
                  </a:cxn>
                  <a:cxn ang="0">
                    <a:pos x="88" y="45"/>
                  </a:cxn>
                  <a:cxn ang="0">
                    <a:pos x="84" y="45"/>
                  </a:cxn>
                  <a:cxn ang="0">
                    <a:pos x="83" y="41"/>
                  </a:cxn>
                  <a:cxn ang="0">
                    <a:pos x="81" y="43"/>
                  </a:cxn>
                  <a:cxn ang="0">
                    <a:pos x="79" y="41"/>
                  </a:cxn>
                  <a:cxn ang="0">
                    <a:pos x="76" y="41"/>
                  </a:cxn>
                  <a:cxn ang="0">
                    <a:pos x="76" y="2"/>
                  </a:cxn>
                  <a:cxn ang="0">
                    <a:pos x="76" y="0"/>
                  </a:cxn>
                  <a:cxn ang="0">
                    <a:pos x="34" y="0"/>
                  </a:cxn>
                  <a:cxn ang="0">
                    <a:pos x="33" y="12"/>
                  </a:cxn>
                  <a:cxn ang="0">
                    <a:pos x="23" y="13"/>
                  </a:cxn>
                  <a:cxn ang="0">
                    <a:pos x="26" y="15"/>
                  </a:cxn>
                  <a:cxn ang="0">
                    <a:pos x="28" y="17"/>
                  </a:cxn>
                  <a:cxn ang="0">
                    <a:pos x="31" y="21"/>
                  </a:cxn>
                  <a:cxn ang="0">
                    <a:pos x="36" y="25"/>
                  </a:cxn>
                  <a:cxn ang="0">
                    <a:pos x="38" y="25"/>
                  </a:cxn>
                  <a:cxn ang="0">
                    <a:pos x="39" y="26"/>
                  </a:cxn>
                  <a:cxn ang="0">
                    <a:pos x="41" y="30"/>
                  </a:cxn>
                  <a:cxn ang="0">
                    <a:pos x="43" y="31"/>
                  </a:cxn>
                  <a:cxn ang="0">
                    <a:pos x="46" y="31"/>
                  </a:cxn>
                  <a:cxn ang="0">
                    <a:pos x="49" y="33"/>
                  </a:cxn>
                  <a:cxn ang="0">
                    <a:pos x="49" y="36"/>
                  </a:cxn>
                  <a:cxn ang="0">
                    <a:pos x="46" y="38"/>
                  </a:cxn>
                  <a:cxn ang="0">
                    <a:pos x="16" y="38"/>
                  </a:cxn>
                  <a:cxn ang="0">
                    <a:pos x="1" y="60"/>
                  </a:cxn>
                  <a:cxn ang="0">
                    <a:pos x="1" y="63"/>
                  </a:cxn>
                  <a:cxn ang="0">
                    <a:pos x="1" y="65"/>
                  </a:cxn>
                  <a:cxn ang="0">
                    <a:pos x="1" y="66"/>
                  </a:cxn>
                  <a:cxn ang="0">
                    <a:pos x="3" y="68"/>
                  </a:cxn>
                  <a:cxn ang="0">
                    <a:pos x="3" y="68"/>
                  </a:cxn>
                  <a:cxn ang="0">
                    <a:pos x="3" y="71"/>
                  </a:cxn>
                  <a:cxn ang="0">
                    <a:pos x="1" y="73"/>
                  </a:cxn>
                  <a:cxn ang="0">
                    <a:pos x="0" y="75"/>
                  </a:cxn>
                  <a:cxn ang="0">
                    <a:pos x="0" y="75"/>
                  </a:cxn>
                  <a:cxn ang="0">
                    <a:pos x="3" y="80"/>
                  </a:cxn>
                  <a:cxn ang="0">
                    <a:pos x="6" y="85"/>
                  </a:cxn>
                  <a:cxn ang="0">
                    <a:pos x="10" y="85"/>
                  </a:cxn>
                  <a:cxn ang="0">
                    <a:pos x="13" y="88"/>
                  </a:cxn>
                  <a:cxn ang="0">
                    <a:pos x="26" y="93"/>
                  </a:cxn>
                  <a:cxn ang="0">
                    <a:pos x="33" y="93"/>
                  </a:cxn>
                  <a:cxn ang="0">
                    <a:pos x="39" y="91"/>
                  </a:cxn>
                  <a:cxn ang="0">
                    <a:pos x="48" y="95"/>
                  </a:cxn>
                </a:cxnLst>
                <a:rect l="0" t="0" r="r" b="b"/>
                <a:pathLst>
                  <a:path w="99" h="95">
                    <a:moveTo>
                      <a:pt x="48" y="95"/>
                    </a:moveTo>
                    <a:lnTo>
                      <a:pt x="49" y="93"/>
                    </a:lnTo>
                    <a:lnTo>
                      <a:pt x="49" y="90"/>
                    </a:lnTo>
                    <a:lnTo>
                      <a:pt x="54" y="86"/>
                    </a:lnTo>
                    <a:lnTo>
                      <a:pt x="61" y="85"/>
                    </a:lnTo>
                    <a:lnTo>
                      <a:pt x="64" y="83"/>
                    </a:lnTo>
                    <a:lnTo>
                      <a:pt x="64" y="81"/>
                    </a:lnTo>
                    <a:lnTo>
                      <a:pt x="71" y="76"/>
                    </a:lnTo>
                    <a:lnTo>
                      <a:pt x="74" y="71"/>
                    </a:lnTo>
                    <a:lnTo>
                      <a:pt x="73" y="66"/>
                    </a:lnTo>
                    <a:lnTo>
                      <a:pt x="78" y="63"/>
                    </a:lnTo>
                    <a:lnTo>
                      <a:pt x="83" y="58"/>
                    </a:lnTo>
                    <a:lnTo>
                      <a:pt x="88" y="58"/>
                    </a:lnTo>
                    <a:lnTo>
                      <a:pt x="94" y="55"/>
                    </a:lnTo>
                    <a:lnTo>
                      <a:pt x="96" y="50"/>
                    </a:lnTo>
                    <a:lnTo>
                      <a:pt x="98" y="48"/>
                    </a:lnTo>
                    <a:lnTo>
                      <a:pt x="99" y="46"/>
                    </a:lnTo>
                    <a:lnTo>
                      <a:pt x="98" y="45"/>
                    </a:lnTo>
                    <a:lnTo>
                      <a:pt x="93" y="45"/>
                    </a:lnTo>
                    <a:lnTo>
                      <a:pt x="91" y="46"/>
                    </a:lnTo>
                    <a:lnTo>
                      <a:pt x="88" y="45"/>
                    </a:lnTo>
                    <a:lnTo>
                      <a:pt x="84" y="45"/>
                    </a:lnTo>
                    <a:lnTo>
                      <a:pt x="83" y="41"/>
                    </a:lnTo>
                    <a:lnTo>
                      <a:pt x="81" y="43"/>
                    </a:lnTo>
                    <a:lnTo>
                      <a:pt x="79" y="41"/>
                    </a:lnTo>
                    <a:lnTo>
                      <a:pt x="76" y="41"/>
                    </a:lnTo>
                    <a:lnTo>
                      <a:pt x="76" y="2"/>
                    </a:lnTo>
                    <a:lnTo>
                      <a:pt x="76" y="0"/>
                    </a:lnTo>
                    <a:lnTo>
                      <a:pt x="34" y="0"/>
                    </a:lnTo>
                    <a:lnTo>
                      <a:pt x="33" y="12"/>
                    </a:lnTo>
                    <a:lnTo>
                      <a:pt x="23" y="13"/>
                    </a:lnTo>
                    <a:lnTo>
                      <a:pt x="26" y="15"/>
                    </a:lnTo>
                    <a:lnTo>
                      <a:pt x="28" y="17"/>
                    </a:lnTo>
                    <a:lnTo>
                      <a:pt x="31" y="21"/>
                    </a:lnTo>
                    <a:lnTo>
                      <a:pt x="36" y="25"/>
                    </a:lnTo>
                    <a:lnTo>
                      <a:pt x="38" y="25"/>
                    </a:lnTo>
                    <a:lnTo>
                      <a:pt x="39" y="26"/>
                    </a:lnTo>
                    <a:lnTo>
                      <a:pt x="41" y="30"/>
                    </a:lnTo>
                    <a:lnTo>
                      <a:pt x="43" y="31"/>
                    </a:lnTo>
                    <a:lnTo>
                      <a:pt x="46" y="31"/>
                    </a:lnTo>
                    <a:lnTo>
                      <a:pt x="49" y="33"/>
                    </a:lnTo>
                    <a:lnTo>
                      <a:pt x="49" y="36"/>
                    </a:lnTo>
                    <a:lnTo>
                      <a:pt x="46" y="38"/>
                    </a:lnTo>
                    <a:lnTo>
                      <a:pt x="16" y="38"/>
                    </a:lnTo>
                    <a:lnTo>
                      <a:pt x="1" y="60"/>
                    </a:lnTo>
                    <a:lnTo>
                      <a:pt x="1" y="63"/>
                    </a:lnTo>
                    <a:lnTo>
                      <a:pt x="1" y="65"/>
                    </a:lnTo>
                    <a:lnTo>
                      <a:pt x="1" y="66"/>
                    </a:lnTo>
                    <a:lnTo>
                      <a:pt x="3" y="68"/>
                    </a:lnTo>
                    <a:lnTo>
                      <a:pt x="3" y="68"/>
                    </a:lnTo>
                    <a:lnTo>
                      <a:pt x="3" y="71"/>
                    </a:lnTo>
                    <a:lnTo>
                      <a:pt x="1" y="73"/>
                    </a:lnTo>
                    <a:lnTo>
                      <a:pt x="0" y="75"/>
                    </a:lnTo>
                    <a:lnTo>
                      <a:pt x="0" y="75"/>
                    </a:lnTo>
                    <a:lnTo>
                      <a:pt x="3" y="80"/>
                    </a:lnTo>
                    <a:lnTo>
                      <a:pt x="6" y="85"/>
                    </a:lnTo>
                    <a:lnTo>
                      <a:pt x="10" y="85"/>
                    </a:lnTo>
                    <a:lnTo>
                      <a:pt x="13" y="88"/>
                    </a:lnTo>
                    <a:lnTo>
                      <a:pt x="26" y="93"/>
                    </a:lnTo>
                    <a:lnTo>
                      <a:pt x="33" y="93"/>
                    </a:lnTo>
                    <a:lnTo>
                      <a:pt x="39" y="91"/>
                    </a:lnTo>
                    <a:lnTo>
                      <a:pt x="48" y="95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05" name="Freeform 162"/>
              <p:cNvSpPr>
                <a:spLocks noEditPoints="1"/>
              </p:cNvSpPr>
              <p:nvPr/>
            </p:nvSpPr>
            <p:spPr bwMode="auto">
              <a:xfrm>
                <a:off x="4941282" y="2860905"/>
                <a:ext cx="370306" cy="240720"/>
              </a:xfrm>
              <a:custGeom>
                <a:avLst/>
                <a:gdLst/>
                <a:ahLst/>
                <a:cxnLst>
                  <a:cxn ang="0">
                    <a:pos x="261" y="43"/>
                  </a:cxn>
                  <a:cxn ang="0">
                    <a:pos x="279" y="63"/>
                  </a:cxn>
                  <a:cxn ang="0">
                    <a:pos x="289" y="88"/>
                  </a:cxn>
                  <a:cxn ang="0">
                    <a:pos x="309" y="103"/>
                  </a:cxn>
                  <a:cxn ang="0">
                    <a:pos x="331" y="102"/>
                  </a:cxn>
                  <a:cxn ang="0">
                    <a:pos x="359" y="88"/>
                  </a:cxn>
                  <a:cxn ang="0">
                    <a:pos x="384" y="118"/>
                  </a:cxn>
                  <a:cxn ang="0">
                    <a:pos x="404" y="156"/>
                  </a:cxn>
                  <a:cxn ang="0">
                    <a:pos x="432" y="188"/>
                  </a:cxn>
                  <a:cxn ang="0">
                    <a:pos x="449" y="196"/>
                  </a:cxn>
                  <a:cxn ang="0">
                    <a:pos x="437" y="216"/>
                  </a:cxn>
                  <a:cxn ang="0">
                    <a:pos x="429" y="274"/>
                  </a:cxn>
                  <a:cxn ang="0">
                    <a:pos x="435" y="309"/>
                  </a:cxn>
                  <a:cxn ang="0">
                    <a:pos x="474" y="366"/>
                  </a:cxn>
                  <a:cxn ang="0">
                    <a:pos x="527" y="372"/>
                  </a:cxn>
                  <a:cxn ang="0">
                    <a:pos x="568" y="379"/>
                  </a:cxn>
                  <a:cxn ang="0">
                    <a:pos x="591" y="344"/>
                  </a:cxn>
                  <a:cxn ang="0">
                    <a:pos x="653" y="303"/>
                  </a:cxn>
                  <a:cxn ang="0">
                    <a:pos x="684" y="322"/>
                  </a:cxn>
                  <a:cxn ang="0">
                    <a:pos x="668" y="357"/>
                  </a:cxn>
                  <a:cxn ang="0">
                    <a:pos x="656" y="366"/>
                  </a:cxn>
                  <a:cxn ang="0">
                    <a:pos x="631" y="386"/>
                  </a:cxn>
                  <a:cxn ang="0">
                    <a:pos x="575" y="406"/>
                  </a:cxn>
                  <a:cxn ang="0">
                    <a:pos x="563" y="427"/>
                  </a:cxn>
                  <a:cxn ang="0">
                    <a:pos x="542" y="460"/>
                  </a:cxn>
                  <a:cxn ang="0">
                    <a:pos x="495" y="425"/>
                  </a:cxn>
                  <a:cxn ang="0">
                    <a:pos x="492" y="425"/>
                  </a:cxn>
                  <a:cxn ang="0">
                    <a:pos x="485" y="429"/>
                  </a:cxn>
                  <a:cxn ang="0">
                    <a:pos x="404" y="425"/>
                  </a:cxn>
                  <a:cxn ang="0">
                    <a:pos x="351" y="407"/>
                  </a:cxn>
                  <a:cxn ang="0">
                    <a:pos x="291" y="381"/>
                  </a:cxn>
                  <a:cxn ang="0">
                    <a:pos x="251" y="356"/>
                  </a:cxn>
                  <a:cxn ang="0">
                    <a:pos x="239" y="322"/>
                  </a:cxn>
                  <a:cxn ang="0">
                    <a:pos x="236" y="278"/>
                  </a:cxn>
                  <a:cxn ang="0">
                    <a:pos x="186" y="219"/>
                  </a:cxn>
                  <a:cxn ang="0">
                    <a:pos x="160" y="193"/>
                  </a:cxn>
                  <a:cxn ang="0">
                    <a:pos x="163" y="171"/>
                  </a:cxn>
                  <a:cxn ang="0">
                    <a:pos x="136" y="138"/>
                  </a:cxn>
                  <a:cxn ang="0">
                    <a:pos x="111" y="115"/>
                  </a:cxn>
                  <a:cxn ang="0">
                    <a:pos x="93" y="77"/>
                  </a:cxn>
                  <a:cxn ang="0">
                    <a:pos x="80" y="38"/>
                  </a:cxn>
                  <a:cxn ang="0">
                    <a:pos x="50" y="43"/>
                  </a:cxn>
                  <a:cxn ang="0">
                    <a:pos x="68" y="100"/>
                  </a:cxn>
                  <a:cxn ang="0">
                    <a:pos x="91" y="136"/>
                  </a:cxn>
                  <a:cxn ang="0">
                    <a:pos x="108" y="160"/>
                  </a:cxn>
                  <a:cxn ang="0">
                    <a:pos x="120" y="201"/>
                  </a:cxn>
                  <a:cxn ang="0">
                    <a:pos x="131" y="226"/>
                  </a:cxn>
                  <a:cxn ang="0">
                    <a:pos x="138" y="261"/>
                  </a:cxn>
                  <a:cxn ang="0">
                    <a:pos x="103" y="223"/>
                  </a:cxn>
                  <a:cxn ang="0">
                    <a:pos x="86" y="175"/>
                  </a:cxn>
                  <a:cxn ang="0">
                    <a:pos x="58" y="156"/>
                  </a:cxn>
                  <a:cxn ang="0">
                    <a:pos x="38" y="131"/>
                  </a:cxn>
                  <a:cxn ang="0">
                    <a:pos x="53" y="121"/>
                  </a:cxn>
                  <a:cxn ang="0">
                    <a:pos x="25" y="82"/>
                  </a:cxn>
                  <a:cxn ang="0">
                    <a:pos x="15" y="42"/>
                  </a:cxn>
                  <a:cxn ang="0">
                    <a:pos x="128" y="210"/>
                  </a:cxn>
                  <a:cxn ang="0">
                    <a:pos x="130" y="221"/>
                  </a:cxn>
                  <a:cxn ang="0">
                    <a:pos x="439" y="216"/>
                  </a:cxn>
                </a:cxnLst>
                <a:rect l="0" t="0" r="r" b="b"/>
                <a:pathLst>
                  <a:path w="693" h="464">
                    <a:moveTo>
                      <a:pt x="0" y="2"/>
                    </a:moveTo>
                    <a:lnTo>
                      <a:pt x="58" y="0"/>
                    </a:lnTo>
                    <a:lnTo>
                      <a:pt x="60" y="2"/>
                    </a:lnTo>
                    <a:lnTo>
                      <a:pt x="58" y="4"/>
                    </a:lnTo>
                    <a:lnTo>
                      <a:pt x="141" y="38"/>
                    </a:lnTo>
                    <a:lnTo>
                      <a:pt x="209" y="40"/>
                    </a:lnTo>
                    <a:lnTo>
                      <a:pt x="211" y="32"/>
                    </a:lnTo>
                    <a:lnTo>
                      <a:pt x="249" y="33"/>
                    </a:lnTo>
                    <a:lnTo>
                      <a:pt x="254" y="35"/>
                    </a:lnTo>
                    <a:lnTo>
                      <a:pt x="258" y="40"/>
                    </a:lnTo>
                    <a:lnTo>
                      <a:pt x="261" y="43"/>
                    </a:lnTo>
                    <a:lnTo>
                      <a:pt x="261" y="45"/>
                    </a:lnTo>
                    <a:lnTo>
                      <a:pt x="263" y="45"/>
                    </a:lnTo>
                    <a:lnTo>
                      <a:pt x="266" y="48"/>
                    </a:lnTo>
                    <a:lnTo>
                      <a:pt x="264" y="50"/>
                    </a:lnTo>
                    <a:lnTo>
                      <a:pt x="268" y="52"/>
                    </a:lnTo>
                    <a:lnTo>
                      <a:pt x="273" y="53"/>
                    </a:lnTo>
                    <a:lnTo>
                      <a:pt x="271" y="55"/>
                    </a:lnTo>
                    <a:lnTo>
                      <a:pt x="271" y="58"/>
                    </a:lnTo>
                    <a:lnTo>
                      <a:pt x="274" y="58"/>
                    </a:lnTo>
                    <a:lnTo>
                      <a:pt x="278" y="60"/>
                    </a:lnTo>
                    <a:lnTo>
                      <a:pt x="279" y="63"/>
                    </a:lnTo>
                    <a:lnTo>
                      <a:pt x="279" y="68"/>
                    </a:lnTo>
                    <a:lnTo>
                      <a:pt x="281" y="70"/>
                    </a:lnTo>
                    <a:lnTo>
                      <a:pt x="282" y="70"/>
                    </a:lnTo>
                    <a:lnTo>
                      <a:pt x="282" y="72"/>
                    </a:lnTo>
                    <a:lnTo>
                      <a:pt x="286" y="75"/>
                    </a:lnTo>
                    <a:lnTo>
                      <a:pt x="286" y="78"/>
                    </a:lnTo>
                    <a:lnTo>
                      <a:pt x="284" y="78"/>
                    </a:lnTo>
                    <a:lnTo>
                      <a:pt x="282" y="80"/>
                    </a:lnTo>
                    <a:lnTo>
                      <a:pt x="282" y="82"/>
                    </a:lnTo>
                    <a:lnTo>
                      <a:pt x="286" y="85"/>
                    </a:lnTo>
                    <a:lnTo>
                      <a:pt x="289" y="88"/>
                    </a:lnTo>
                    <a:lnTo>
                      <a:pt x="291" y="92"/>
                    </a:lnTo>
                    <a:lnTo>
                      <a:pt x="291" y="93"/>
                    </a:lnTo>
                    <a:lnTo>
                      <a:pt x="292" y="93"/>
                    </a:lnTo>
                    <a:lnTo>
                      <a:pt x="294" y="95"/>
                    </a:lnTo>
                    <a:lnTo>
                      <a:pt x="296" y="95"/>
                    </a:lnTo>
                    <a:lnTo>
                      <a:pt x="297" y="97"/>
                    </a:lnTo>
                    <a:lnTo>
                      <a:pt x="299" y="97"/>
                    </a:lnTo>
                    <a:lnTo>
                      <a:pt x="299" y="98"/>
                    </a:lnTo>
                    <a:lnTo>
                      <a:pt x="301" y="100"/>
                    </a:lnTo>
                    <a:lnTo>
                      <a:pt x="304" y="100"/>
                    </a:lnTo>
                    <a:lnTo>
                      <a:pt x="309" y="103"/>
                    </a:lnTo>
                    <a:lnTo>
                      <a:pt x="309" y="105"/>
                    </a:lnTo>
                    <a:lnTo>
                      <a:pt x="312" y="105"/>
                    </a:lnTo>
                    <a:lnTo>
                      <a:pt x="317" y="108"/>
                    </a:lnTo>
                    <a:lnTo>
                      <a:pt x="319" y="108"/>
                    </a:lnTo>
                    <a:lnTo>
                      <a:pt x="321" y="110"/>
                    </a:lnTo>
                    <a:lnTo>
                      <a:pt x="324" y="108"/>
                    </a:lnTo>
                    <a:lnTo>
                      <a:pt x="324" y="107"/>
                    </a:lnTo>
                    <a:lnTo>
                      <a:pt x="327" y="105"/>
                    </a:lnTo>
                    <a:lnTo>
                      <a:pt x="331" y="105"/>
                    </a:lnTo>
                    <a:lnTo>
                      <a:pt x="331" y="102"/>
                    </a:lnTo>
                    <a:lnTo>
                      <a:pt x="331" y="102"/>
                    </a:lnTo>
                    <a:lnTo>
                      <a:pt x="332" y="98"/>
                    </a:lnTo>
                    <a:lnTo>
                      <a:pt x="336" y="93"/>
                    </a:lnTo>
                    <a:lnTo>
                      <a:pt x="339" y="90"/>
                    </a:lnTo>
                    <a:lnTo>
                      <a:pt x="341" y="90"/>
                    </a:lnTo>
                    <a:lnTo>
                      <a:pt x="342" y="90"/>
                    </a:lnTo>
                    <a:lnTo>
                      <a:pt x="344" y="90"/>
                    </a:lnTo>
                    <a:lnTo>
                      <a:pt x="346" y="90"/>
                    </a:lnTo>
                    <a:lnTo>
                      <a:pt x="347" y="88"/>
                    </a:lnTo>
                    <a:lnTo>
                      <a:pt x="351" y="88"/>
                    </a:lnTo>
                    <a:lnTo>
                      <a:pt x="356" y="88"/>
                    </a:lnTo>
                    <a:lnTo>
                      <a:pt x="359" y="88"/>
                    </a:lnTo>
                    <a:lnTo>
                      <a:pt x="362" y="88"/>
                    </a:lnTo>
                    <a:lnTo>
                      <a:pt x="362" y="90"/>
                    </a:lnTo>
                    <a:lnTo>
                      <a:pt x="366" y="90"/>
                    </a:lnTo>
                    <a:lnTo>
                      <a:pt x="369" y="92"/>
                    </a:lnTo>
                    <a:lnTo>
                      <a:pt x="371" y="95"/>
                    </a:lnTo>
                    <a:lnTo>
                      <a:pt x="376" y="98"/>
                    </a:lnTo>
                    <a:lnTo>
                      <a:pt x="379" y="103"/>
                    </a:lnTo>
                    <a:lnTo>
                      <a:pt x="382" y="108"/>
                    </a:lnTo>
                    <a:lnTo>
                      <a:pt x="382" y="110"/>
                    </a:lnTo>
                    <a:lnTo>
                      <a:pt x="384" y="113"/>
                    </a:lnTo>
                    <a:lnTo>
                      <a:pt x="384" y="118"/>
                    </a:lnTo>
                    <a:lnTo>
                      <a:pt x="385" y="120"/>
                    </a:lnTo>
                    <a:lnTo>
                      <a:pt x="387" y="121"/>
                    </a:lnTo>
                    <a:lnTo>
                      <a:pt x="390" y="130"/>
                    </a:lnTo>
                    <a:lnTo>
                      <a:pt x="392" y="131"/>
                    </a:lnTo>
                    <a:lnTo>
                      <a:pt x="394" y="135"/>
                    </a:lnTo>
                    <a:lnTo>
                      <a:pt x="397" y="136"/>
                    </a:lnTo>
                    <a:lnTo>
                      <a:pt x="399" y="140"/>
                    </a:lnTo>
                    <a:lnTo>
                      <a:pt x="400" y="143"/>
                    </a:lnTo>
                    <a:lnTo>
                      <a:pt x="405" y="148"/>
                    </a:lnTo>
                    <a:lnTo>
                      <a:pt x="404" y="151"/>
                    </a:lnTo>
                    <a:lnTo>
                      <a:pt x="404" y="156"/>
                    </a:lnTo>
                    <a:lnTo>
                      <a:pt x="404" y="156"/>
                    </a:lnTo>
                    <a:lnTo>
                      <a:pt x="404" y="158"/>
                    </a:lnTo>
                    <a:lnTo>
                      <a:pt x="409" y="171"/>
                    </a:lnTo>
                    <a:lnTo>
                      <a:pt x="409" y="176"/>
                    </a:lnTo>
                    <a:lnTo>
                      <a:pt x="410" y="178"/>
                    </a:lnTo>
                    <a:lnTo>
                      <a:pt x="412" y="180"/>
                    </a:lnTo>
                    <a:lnTo>
                      <a:pt x="414" y="180"/>
                    </a:lnTo>
                    <a:lnTo>
                      <a:pt x="417" y="180"/>
                    </a:lnTo>
                    <a:lnTo>
                      <a:pt x="420" y="181"/>
                    </a:lnTo>
                    <a:lnTo>
                      <a:pt x="424" y="185"/>
                    </a:lnTo>
                    <a:lnTo>
                      <a:pt x="432" y="188"/>
                    </a:lnTo>
                    <a:lnTo>
                      <a:pt x="437" y="190"/>
                    </a:lnTo>
                    <a:lnTo>
                      <a:pt x="442" y="190"/>
                    </a:lnTo>
                    <a:lnTo>
                      <a:pt x="444" y="193"/>
                    </a:lnTo>
                    <a:lnTo>
                      <a:pt x="445" y="195"/>
                    </a:lnTo>
                    <a:lnTo>
                      <a:pt x="444" y="198"/>
                    </a:lnTo>
                    <a:lnTo>
                      <a:pt x="449" y="195"/>
                    </a:lnTo>
                    <a:lnTo>
                      <a:pt x="449" y="188"/>
                    </a:lnTo>
                    <a:lnTo>
                      <a:pt x="452" y="186"/>
                    </a:lnTo>
                    <a:lnTo>
                      <a:pt x="452" y="188"/>
                    </a:lnTo>
                    <a:lnTo>
                      <a:pt x="452" y="193"/>
                    </a:lnTo>
                    <a:lnTo>
                      <a:pt x="449" y="196"/>
                    </a:lnTo>
                    <a:lnTo>
                      <a:pt x="449" y="201"/>
                    </a:lnTo>
                    <a:lnTo>
                      <a:pt x="444" y="205"/>
                    </a:lnTo>
                    <a:lnTo>
                      <a:pt x="444" y="210"/>
                    </a:lnTo>
                    <a:lnTo>
                      <a:pt x="440" y="210"/>
                    </a:lnTo>
                    <a:lnTo>
                      <a:pt x="442" y="208"/>
                    </a:lnTo>
                    <a:lnTo>
                      <a:pt x="442" y="203"/>
                    </a:lnTo>
                    <a:lnTo>
                      <a:pt x="439" y="203"/>
                    </a:lnTo>
                    <a:lnTo>
                      <a:pt x="439" y="210"/>
                    </a:lnTo>
                    <a:lnTo>
                      <a:pt x="435" y="213"/>
                    </a:lnTo>
                    <a:lnTo>
                      <a:pt x="439" y="214"/>
                    </a:lnTo>
                    <a:lnTo>
                      <a:pt x="437" y="216"/>
                    </a:lnTo>
                    <a:lnTo>
                      <a:pt x="435" y="223"/>
                    </a:lnTo>
                    <a:lnTo>
                      <a:pt x="434" y="224"/>
                    </a:lnTo>
                    <a:lnTo>
                      <a:pt x="434" y="229"/>
                    </a:lnTo>
                    <a:lnTo>
                      <a:pt x="435" y="233"/>
                    </a:lnTo>
                    <a:lnTo>
                      <a:pt x="434" y="234"/>
                    </a:lnTo>
                    <a:lnTo>
                      <a:pt x="434" y="238"/>
                    </a:lnTo>
                    <a:lnTo>
                      <a:pt x="430" y="249"/>
                    </a:lnTo>
                    <a:lnTo>
                      <a:pt x="432" y="256"/>
                    </a:lnTo>
                    <a:lnTo>
                      <a:pt x="430" y="266"/>
                    </a:lnTo>
                    <a:lnTo>
                      <a:pt x="427" y="271"/>
                    </a:lnTo>
                    <a:lnTo>
                      <a:pt x="429" y="274"/>
                    </a:lnTo>
                    <a:lnTo>
                      <a:pt x="430" y="283"/>
                    </a:lnTo>
                    <a:lnTo>
                      <a:pt x="429" y="288"/>
                    </a:lnTo>
                    <a:lnTo>
                      <a:pt x="435" y="296"/>
                    </a:lnTo>
                    <a:lnTo>
                      <a:pt x="435" y="303"/>
                    </a:lnTo>
                    <a:lnTo>
                      <a:pt x="434" y="304"/>
                    </a:lnTo>
                    <a:lnTo>
                      <a:pt x="434" y="296"/>
                    </a:lnTo>
                    <a:lnTo>
                      <a:pt x="429" y="289"/>
                    </a:lnTo>
                    <a:lnTo>
                      <a:pt x="427" y="294"/>
                    </a:lnTo>
                    <a:lnTo>
                      <a:pt x="430" y="298"/>
                    </a:lnTo>
                    <a:lnTo>
                      <a:pt x="434" y="308"/>
                    </a:lnTo>
                    <a:lnTo>
                      <a:pt x="435" y="309"/>
                    </a:lnTo>
                    <a:lnTo>
                      <a:pt x="434" y="312"/>
                    </a:lnTo>
                    <a:lnTo>
                      <a:pt x="435" y="316"/>
                    </a:lnTo>
                    <a:lnTo>
                      <a:pt x="437" y="321"/>
                    </a:lnTo>
                    <a:lnTo>
                      <a:pt x="450" y="334"/>
                    </a:lnTo>
                    <a:lnTo>
                      <a:pt x="452" y="339"/>
                    </a:lnTo>
                    <a:lnTo>
                      <a:pt x="457" y="344"/>
                    </a:lnTo>
                    <a:lnTo>
                      <a:pt x="457" y="347"/>
                    </a:lnTo>
                    <a:lnTo>
                      <a:pt x="459" y="351"/>
                    </a:lnTo>
                    <a:lnTo>
                      <a:pt x="469" y="362"/>
                    </a:lnTo>
                    <a:lnTo>
                      <a:pt x="472" y="366"/>
                    </a:lnTo>
                    <a:lnTo>
                      <a:pt x="474" y="366"/>
                    </a:lnTo>
                    <a:lnTo>
                      <a:pt x="480" y="366"/>
                    </a:lnTo>
                    <a:lnTo>
                      <a:pt x="482" y="367"/>
                    </a:lnTo>
                    <a:lnTo>
                      <a:pt x="488" y="369"/>
                    </a:lnTo>
                    <a:lnTo>
                      <a:pt x="493" y="376"/>
                    </a:lnTo>
                    <a:lnTo>
                      <a:pt x="497" y="382"/>
                    </a:lnTo>
                    <a:lnTo>
                      <a:pt x="502" y="379"/>
                    </a:lnTo>
                    <a:lnTo>
                      <a:pt x="510" y="377"/>
                    </a:lnTo>
                    <a:lnTo>
                      <a:pt x="512" y="381"/>
                    </a:lnTo>
                    <a:lnTo>
                      <a:pt x="515" y="381"/>
                    </a:lnTo>
                    <a:lnTo>
                      <a:pt x="525" y="376"/>
                    </a:lnTo>
                    <a:lnTo>
                      <a:pt x="527" y="372"/>
                    </a:lnTo>
                    <a:lnTo>
                      <a:pt x="535" y="372"/>
                    </a:lnTo>
                    <a:lnTo>
                      <a:pt x="540" y="372"/>
                    </a:lnTo>
                    <a:lnTo>
                      <a:pt x="545" y="369"/>
                    </a:lnTo>
                    <a:lnTo>
                      <a:pt x="552" y="369"/>
                    </a:lnTo>
                    <a:lnTo>
                      <a:pt x="557" y="371"/>
                    </a:lnTo>
                    <a:lnTo>
                      <a:pt x="558" y="367"/>
                    </a:lnTo>
                    <a:lnTo>
                      <a:pt x="565" y="369"/>
                    </a:lnTo>
                    <a:lnTo>
                      <a:pt x="562" y="372"/>
                    </a:lnTo>
                    <a:lnTo>
                      <a:pt x="560" y="374"/>
                    </a:lnTo>
                    <a:lnTo>
                      <a:pt x="565" y="376"/>
                    </a:lnTo>
                    <a:lnTo>
                      <a:pt x="568" y="379"/>
                    </a:lnTo>
                    <a:lnTo>
                      <a:pt x="570" y="377"/>
                    </a:lnTo>
                    <a:lnTo>
                      <a:pt x="572" y="376"/>
                    </a:lnTo>
                    <a:lnTo>
                      <a:pt x="577" y="371"/>
                    </a:lnTo>
                    <a:lnTo>
                      <a:pt x="577" y="366"/>
                    </a:lnTo>
                    <a:lnTo>
                      <a:pt x="578" y="361"/>
                    </a:lnTo>
                    <a:lnTo>
                      <a:pt x="573" y="364"/>
                    </a:lnTo>
                    <a:lnTo>
                      <a:pt x="573" y="364"/>
                    </a:lnTo>
                    <a:lnTo>
                      <a:pt x="583" y="357"/>
                    </a:lnTo>
                    <a:lnTo>
                      <a:pt x="586" y="357"/>
                    </a:lnTo>
                    <a:lnTo>
                      <a:pt x="591" y="352"/>
                    </a:lnTo>
                    <a:lnTo>
                      <a:pt x="591" y="344"/>
                    </a:lnTo>
                    <a:lnTo>
                      <a:pt x="600" y="336"/>
                    </a:lnTo>
                    <a:lnTo>
                      <a:pt x="600" y="334"/>
                    </a:lnTo>
                    <a:lnTo>
                      <a:pt x="600" y="321"/>
                    </a:lnTo>
                    <a:lnTo>
                      <a:pt x="610" y="312"/>
                    </a:lnTo>
                    <a:lnTo>
                      <a:pt x="605" y="311"/>
                    </a:lnTo>
                    <a:lnTo>
                      <a:pt x="605" y="308"/>
                    </a:lnTo>
                    <a:lnTo>
                      <a:pt x="621" y="304"/>
                    </a:lnTo>
                    <a:lnTo>
                      <a:pt x="641" y="306"/>
                    </a:lnTo>
                    <a:lnTo>
                      <a:pt x="645" y="301"/>
                    </a:lnTo>
                    <a:lnTo>
                      <a:pt x="651" y="301"/>
                    </a:lnTo>
                    <a:lnTo>
                      <a:pt x="653" y="303"/>
                    </a:lnTo>
                    <a:lnTo>
                      <a:pt x="660" y="299"/>
                    </a:lnTo>
                    <a:lnTo>
                      <a:pt x="660" y="298"/>
                    </a:lnTo>
                    <a:lnTo>
                      <a:pt x="668" y="298"/>
                    </a:lnTo>
                    <a:lnTo>
                      <a:pt x="679" y="299"/>
                    </a:lnTo>
                    <a:lnTo>
                      <a:pt x="683" y="299"/>
                    </a:lnTo>
                    <a:lnTo>
                      <a:pt x="681" y="296"/>
                    </a:lnTo>
                    <a:lnTo>
                      <a:pt x="686" y="296"/>
                    </a:lnTo>
                    <a:lnTo>
                      <a:pt x="693" y="304"/>
                    </a:lnTo>
                    <a:lnTo>
                      <a:pt x="693" y="309"/>
                    </a:lnTo>
                    <a:lnTo>
                      <a:pt x="689" y="314"/>
                    </a:lnTo>
                    <a:lnTo>
                      <a:pt x="684" y="322"/>
                    </a:lnTo>
                    <a:lnTo>
                      <a:pt x="673" y="331"/>
                    </a:lnTo>
                    <a:lnTo>
                      <a:pt x="671" y="334"/>
                    </a:lnTo>
                    <a:lnTo>
                      <a:pt x="671" y="341"/>
                    </a:lnTo>
                    <a:lnTo>
                      <a:pt x="666" y="342"/>
                    </a:lnTo>
                    <a:lnTo>
                      <a:pt x="665" y="344"/>
                    </a:lnTo>
                    <a:lnTo>
                      <a:pt x="668" y="347"/>
                    </a:lnTo>
                    <a:lnTo>
                      <a:pt x="671" y="347"/>
                    </a:lnTo>
                    <a:lnTo>
                      <a:pt x="671" y="349"/>
                    </a:lnTo>
                    <a:lnTo>
                      <a:pt x="666" y="356"/>
                    </a:lnTo>
                    <a:lnTo>
                      <a:pt x="666" y="357"/>
                    </a:lnTo>
                    <a:lnTo>
                      <a:pt x="668" y="357"/>
                    </a:lnTo>
                    <a:lnTo>
                      <a:pt x="670" y="356"/>
                    </a:lnTo>
                    <a:lnTo>
                      <a:pt x="673" y="356"/>
                    </a:lnTo>
                    <a:lnTo>
                      <a:pt x="670" y="359"/>
                    </a:lnTo>
                    <a:lnTo>
                      <a:pt x="666" y="372"/>
                    </a:lnTo>
                    <a:lnTo>
                      <a:pt x="661" y="379"/>
                    </a:lnTo>
                    <a:lnTo>
                      <a:pt x="660" y="381"/>
                    </a:lnTo>
                    <a:lnTo>
                      <a:pt x="658" y="376"/>
                    </a:lnTo>
                    <a:lnTo>
                      <a:pt x="653" y="374"/>
                    </a:lnTo>
                    <a:lnTo>
                      <a:pt x="653" y="372"/>
                    </a:lnTo>
                    <a:lnTo>
                      <a:pt x="655" y="371"/>
                    </a:lnTo>
                    <a:lnTo>
                      <a:pt x="656" y="366"/>
                    </a:lnTo>
                    <a:lnTo>
                      <a:pt x="653" y="366"/>
                    </a:lnTo>
                    <a:lnTo>
                      <a:pt x="648" y="372"/>
                    </a:lnTo>
                    <a:lnTo>
                      <a:pt x="643" y="376"/>
                    </a:lnTo>
                    <a:lnTo>
                      <a:pt x="643" y="376"/>
                    </a:lnTo>
                    <a:lnTo>
                      <a:pt x="641" y="376"/>
                    </a:lnTo>
                    <a:lnTo>
                      <a:pt x="638" y="376"/>
                    </a:lnTo>
                    <a:lnTo>
                      <a:pt x="638" y="377"/>
                    </a:lnTo>
                    <a:lnTo>
                      <a:pt x="636" y="381"/>
                    </a:lnTo>
                    <a:lnTo>
                      <a:pt x="633" y="386"/>
                    </a:lnTo>
                    <a:lnTo>
                      <a:pt x="633" y="386"/>
                    </a:lnTo>
                    <a:lnTo>
                      <a:pt x="631" y="386"/>
                    </a:lnTo>
                    <a:lnTo>
                      <a:pt x="631" y="387"/>
                    </a:lnTo>
                    <a:lnTo>
                      <a:pt x="630" y="387"/>
                    </a:lnTo>
                    <a:lnTo>
                      <a:pt x="630" y="386"/>
                    </a:lnTo>
                    <a:lnTo>
                      <a:pt x="626" y="386"/>
                    </a:lnTo>
                    <a:lnTo>
                      <a:pt x="623" y="387"/>
                    </a:lnTo>
                    <a:lnTo>
                      <a:pt x="623" y="389"/>
                    </a:lnTo>
                    <a:lnTo>
                      <a:pt x="581" y="389"/>
                    </a:lnTo>
                    <a:lnTo>
                      <a:pt x="580" y="401"/>
                    </a:lnTo>
                    <a:lnTo>
                      <a:pt x="570" y="402"/>
                    </a:lnTo>
                    <a:lnTo>
                      <a:pt x="573" y="404"/>
                    </a:lnTo>
                    <a:lnTo>
                      <a:pt x="575" y="406"/>
                    </a:lnTo>
                    <a:lnTo>
                      <a:pt x="578" y="410"/>
                    </a:lnTo>
                    <a:lnTo>
                      <a:pt x="583" y="414"/>
                    </a:lnTo>
                    <a:lnTo>
                      <a:pt x="585" y="414"/>
                    </a:lnTo>
                    <a:lnTo>
                      <a:pt x="586" y="415"/>
                    </a:lnTo>
                    <a:lnTo>
                      <a:pt x="588" y="419"/>
                    </a:lnTo>
                    <a:lnTo>
                      <a:pt x="590" y="420"/>
                    </a:lnTo>
                    <a:lnTo>
                      <a:pt x="593" y="420"/>
                    </a:lnTo>
                    <a:lnTo>
                      <a:pt x="596" y="422"/>
                    </a:lnTo>
                    <a:lnTo>
                      <a:pt x="596" y="425"/>
                    </a:lnTo>
                    <a:lnTo>
                      <a:pt x="593" y="427"/>
                    </a:lnTo>
                    <a:lnTo>
                      <a:pt x="563" y="427"/>
                    </a:lnTo>
                    <a:lnTo>
                      <a:pt x="548" y="449"/>
                    </a:lnTo>
                    <a:lnTo>
                      <a:pt x="548" y="452"/>
                    </a:lnTo>
                    <a:lnTo>
                      <a:pt x="548" y="454"/>
                    </a:lnTo>
                    <a:lnTo>
                      <a:pt x="548" y="455"/>
                    </a:lnTo>
                    <a:lnTo>
                      <a:pt x="550" y="457"/>
                    </a:lnTo>
                    <a:lnTo>
                      <a:pt x="550" y="457"/>
                    </a:lnTo>
                    <a:lnTo>
                      <a:pt x="550" y="460"/>
                    </a:lnTo>
                    <a:lnTo>
                      <a:pt x="548" y="462"/>
                    </a:lnTo>
                    <a:lnTo>
                      <a:pt x="547" y="464"/>
                    </a:lnTo>
                    <a:lnTo>
                      <a:pt x="547" y="464"/>
                    </a:lnTo>
                    <a:lnTo>
                      <a:pt x="542" y="460"/>
                    </a:lnTo>
                    <a:lnTo>
                      <a:pt x="535" y="455"/>
                    </a:lnTo>
                    <a:lnTo>
                      <a:pt x="535" y="452"/>
                    </a:lnTo>
                    <a:lnTo>
                      <a:pt x="530" y="452"/>
                    </a:lnTo>
                    <a:lnTo>
                      <a:pt x="513" y="439"/>
                    </a:lnTo>
                    <a:lnTo>
                      <a:pt x="510" y="435"/>
                    </a:lnTo>
                    <a:lnTo>
                      <a:pt x="510" y="434"/>
                    </a:lnTo>
                    <a:lnTo>
                      <a:pt x="507" y="429"/>
                    </a:lnTo>
                    <a:lnTo>
                      <a:pt x="502" y="425"/>
                    </a:lnTo>
                    <a:lnTo>
                      <a:pt x="497" y="425"/>
                    </a:lnTo>
                    <a:lnTo>
                      <a:pt x="497" y="425"/>
                    </a:lnTo>
                    <a:lnTo>
                      <a:pt x="495" y="425"/>
                    </a:lnTo>
                    <a:lnTo>
                      <a:pt x="495" y="425"/>
                    </a:lnTo>
                    <a:lnTo>
                      <a:pt x="503" y="429"/>
                    </a:lnTo>
                    <a:lnTo>
                      <a:pt x="508" y="434"/>
                    </a:lnTo>
                    <a:lnTo>
                      <a:pt x="508" y="435"/>
                    </a:lnTo>
                    <a:lnTo>
                      <a:pt x="505" y="432"/>
                    </a:lnTo>
                    <a:lnTo>
                      <a:pt x="498" y="429"/>
                    </a:lnTo>
                    <a:lnTo>
                      <a:pt x="493" y="427"/>
                    </a:lnTo>
                    <a:lnTo>
                      <a:pt x="490" y="427"/>
                    </a:lnTo>
                    <a:lnTo>
                      <a:pt x="488" y="427"/>
                    </a:lnTo>
                    <a:lnTo>
                      <a:pt x="490" y="425"/>
                    </a:lnTo>
                    <a:lnTo>
                      <a:pt x="492" y="425"/>
                    </a:lnTo>
                    <a:lnTo>
                      <a:pt x="492" y="424"/>
                    </a:lnTo>
                    <a:lnTo>
                      <a:pt x="488" y="424"/>
                    </a:lnTo>
                    <a:lnTo>
                      <a:pt x="485" y="425"/>
                    </a:lnTo>
                    <a:lnTo>
                      <a:pt x="485" y="422"/>
                    </a:lnTo>
                    <a:lnTo>
                      <a:pt x="483" y="422"/>
                    </a:lnTo>
                    <a:lnTo>
                      <a:pt x="478" y="425"/>
                    </a:lnTo>
                    <a:lnTo>
                      <a:pt x="478" y="427"/>
                    </a:lnTo>
                    <a:lnTo>
                      <a:pt x="482" y="427"/>
                    </a:lnTo>
                    <a:lnTo>
                      <a:pt x="487" y="427"/>
                    </a:lnTo>
                    <a:lnTo>
                      <a:pt x="487" y="429"/>
                    </a:lnTo>
                    <a:lnTo>
                      <a:pt x="485" y="429"/>
                    </a:lnTo>
                    <a:lnTo>
                      <a:pt x="478" y="429"/>
                    </a:lnTo>
                    <a:lnTo>
                      <a:pt x="474" y="429"/>
                    </a:lnTo>
                    <a:lnTo>
                      <a:pt x="467" y="434"/>
                    </a:lnTo>
                    <a:lnTo>
                      <a:pt x="462" y="434"/>
                    </a:lnTo>
                    <a:lnTo>
                      <a:pt x="450" y="439"/>
                    </a:lnTo>
                    <a:lnTo>
                      <a:pt x="445" y="439"/>
                    </a:lnTo>
                    <a:lnTo>
                      <a:pt x="432" y="435"/>
                    </a:lnTo>
                    <a:lnTo>
                      <a:pt x="425" y="432"/>
                    </a:lnTo>
                    <a:lnTo>
                      <a:pt x="417" y="432"/>
                    </a:lnTo>
                    <a:lnTo>
                      <a:pt x="409" y="429"/>
                    </a:lnTo>
                    <a:lnTo>
                      <a:pt x="404" y="425"/>
                    </a:lnTo>
                    <a:lnTo>
                      <a:pt x="402" y="427"/>
                    </a:lnTo>
                    <a:lnTo>
                      <a:pt x="399" y="425"/>
                    </a:lnTo>
                    <a:lnTo>
                      <a:pt x="392" y="424"/>
                    </a:lnTo>
                    <a:lnTo>
                      <a:pt x="389" y="419"/>
                    </a:lnTo>
                    <a:lnTo>
                      <a:pt x="387" y="417"/>
                    </a:lnTo>
                    <a:lnTo>
                      <a:pt x="384" y="419"/>
                    </a:lnTo>
                    <a:lnTo>
                      <a:pt x="377" y="417"/>
                    </a:lnTo>
                    <a:lnTo>
                      <a:pt x="371" y="415"/>
                    </a:lnTo>
                    <a:lnTo>
                      <a:pt x="367" y="412"/>
                    </a:lnTo>
                    <a:lnTo>
                      <a:pt x="362" y="409"/>
                    </a:lnTo>
                    <a:lnTo>
                      <a:pt x="351" y="407"/>
                    </a:lnTo>
                    <a:lnTo>
                      <a:pt x="341" y="404"/>
                    </a:lnTo>
                    <a:lnTo>
                      <a:pt x="332" y="397"/>
                    </a:lnTo>
                    <a:lnTo>
                      <a:pt x="329" y="397"/>
                    </a:lnTo>
                    <a:lnTo>
                      <a:pt x="317" y="386"/>
                    </a:lnTo>
                    <a:lnTo>
                      <a:pt x="316" y="384"/>
                    </a:lnTo>
                    <a:lnTo>
                      <a:pt x="312" y="384"/>
                    </a:lnTo>
                    <a:lnTo>
                      <a:pt x="312" y="386"/>
                    </a:lnTo>
                    <a:lnTo>
                      <a:pt x="307" y="386"/>
                    </a:lnTo>
                    <a:lnTo>
                      <a:pt x="299" y="382"/>
                    </a:lnTo>
                    <a:lnTo>
                      <a:pt x="296" y="382"/>
                    </a:lnTo>
                    <a:lnTo>
                      <a:pt x="291" y="381"/>
                    </a:lnTo>
                    <a:lnTo>
                      <a:pt x="289" y="381"/>
                    </a:lnTo>
                    <a:lnTo>
                      <a:pt x="284" y="379"/>
                    </a:lnTo>
                    <a:lnTo>
                      <a:pt x="281" y="374"/>
                    </a:lnTo>
                    <a:lnTo>
                      <a:pt x="276" y="367"/>
                    </a:lnTo>
                    <a:lnTo>
                      <a:pt x="271" y="362"/>
                    </a:lnTo>
                    <a:lnTo>
                      <a:pt x="264" y="361"/>
                    </a:lnTo>
                    <a:lnTo>
                      <a:pt x="264" y="359"/>
                    </a:lnTo>
                    <a:lnTo>
                      <a:pt x="266" y="356"/>
                    </a:lnTo>
                    <a:lnTo>
                      <a:pt x="264" y="356"/>
                    </a:lnTo>
                    <a:lnTo>
                      <a:pt x="258" y="357"/>
                    </a:lnTo>
                    <a:lnTo>
                      <a:pt x="251" y="356"/>
                    </a:lnTo>
                    <a:lnTo>
                      <a:pt x="249" y="352"/>
                    </a:lnTo>
                    <a:lnTo>
                      <a:pt x="246" y="352"/>
                    </a:lnTo>
                    <a:lnTo>
                      <a:pt x="243" y="351"/>
                    </a:lnTo>
                    <a:lnTo>
                      <a:pt x="241" y="346"/>
                    </a:lnTo>
                    <a:lnTo>
                      <a:pt x="238" y="341"/>
                    </a:lnTo>
                    <a:lnTo>
                      <a:pt x="238" y="337"/>
                    </a:lnTo>
                    <a:lnTo>
                      <a:pt x="234" y="334"/>
                    </a:lnTo>
                    <a:lnTo>
                      <a:pt x="231" y="326"/>
                    </a:lnTo>
                    <a:lnTo>
                      <a:pt x="231" y="324"/>
                    </a:lnTo>
                    <a:lnTo>
                      <a:pt x="234" y="322"/>
                    </a:lnTo>
                    <a:lnTo>
                      <a:pt x="239" y="322"/>
                    </a:lnTo>
                    <a:lnTo>
                      <a:pt x="241" y="321"/>
                    </a:lnTo>
                    <a:lnTo>
                      <a:pt x="238" y="319"/>
                    </a:lnTo>
                    <a:lnTo>
                      <a:pt x="236" y="317"/>
                    </a:lnTo>
                    <a:lnTo>
                      <a:pt x="236" y="316"/>
                    </a:lnTo>
                    <a:lnTo>
                      <a:pt x="243" y="311"/>
                    </a:lnTo>
                    <a:lnTo>
                      <a:pt x="244" y="308"/>
                    </a:lnTo>
                    <a:lnTo>
                      <a:pt x="244" y="303"/>
                    </a:lnTo>
                    <a:lnTo>
                      <a:pt x="239" y="291"/>
                    </a:lnTo>
                    <a:lnTo>
                      <a:pt x="236" y="284"/>
                    </a:lnTo>
                    <a:lnTo>
                      <a:pt x="234" y="281"/>
                    </a:lnTo>
                    <a:lnTo>
                      <a:pt x="236" y="278"/>
                    </a:lnTo>
                    <a:lnTo>
                      <a:pt x="236" y="273"/>
                    </a:lnTo>
                    <a:lnTo>
                      <a:pt x="228" y="263"/>
                    </a:lnTo>
                    <a:lnTo>
                      <a:pt x="226" y="258"/>
                    </a:lnTo>
                    <a:lnTo>
                      <a:pt x="219" y="251"/>
                    </a:lnTo>
                    <a:lnTo>
                      <a:pt x="213" y="241"/>
                    </a:lnTo>
                    <a:lnTo>
                      <a:pt x="206" y="233"/>
                    </a:lnTo>
                    <a:lnTo>
                      <a:pt x="199" y="228"/>
                    </a:lnTo>
                    <a:lnTo>
                      <a:pt x="198" y="226"/>
                    </a:lnTo>
                    <a:lnTo>
                      <a:pt x="198" y="224"/>
                    </a:lnTo>
                    <a:lnTo>
                      <a:pt x="189" y="221"/>
                    </a:lnTo>
                    <a:lnTo>
                      <a:pt x="186" y="219"/>
                    </a:lnTo>
                    <a:lnTo>
                      <a:pt x="186" y="218"/>
                    </a:lnTo>
                    <a:lnTo>
                      <a:pt x="188" y="216"/>
                    </a:lnTo>
                    <a:lnTo>
                      <a:pt x="191" y="213"/>
                    </a:lnTo>
                    <a:lnTo>
                      <a:pt x="188" y="210"/>
                    </a:lnTo>
                    <a:lnTo>
                      <a:pt x="186" y="206"/>
                    </a:lnTo>
                    <a:lnTo>
                      <a:pt x="186" y="203"/>
                    </a:lnTo>
                    <a:lnTo>
                      <a:pt x="183" y="203"/>
                    </a:lnTo>
                    <a:lnTo>
                      <a:pt x="176" y="203"/>
                    </a:lnTo>
                    <a:lnTo>
                      <a:pt x="168" y="196"/>
                    </a:lnTo>
                    <a:lnTo>
                      <a:pt x="165" y="193"/>
                    </a:lnTo>
                    <a:lnTo>
                      <a:pt x="160" y="193"/>
                    </a:lnTo>
                    <a:lnTo>
                      <a:pt x="156" y="190"/>
                    </a:lnTo>
                    <a:lnTo>
                      <a:pt x="156" y="186"/>
                    </a:lnTo>
                    <a:lnTo>
                      <a:pt x="158" y="180"/>
                    </a:lnTo>
                    <a:lnTo>
                      <a:pt x="163" y="176"/>
                    </a:lnTo>
                    <a:lnTo>
                      <a:pt x="165" y="175"/>
                    </a:lnTo>
                    <a:lnTo>
                      <a:pt x="168" y="178"/>
                    </a:lnTo>
                    <a:lnTo>
                      <a:pt x="170" y="175"/>
                    </a:lnTo>
                    <a:lnTo>
                      <a:pt x="170" y="173"/>
                    </a:lnTo>
                    <a:lnTo>
                      <a:pt x="168" y="171"/>
                    </a:lnTo>
                    <a:lnTo>
                      <a:pt x="166" y="173"/>
                    </a:lnTo>
                    <a:lnTo>
                      <a:pt x="163" y="171"/>
                    </a:lnTo>
                    <a:lnTo>
                      <a:pt x="163" y="168"/>
                    </a:lnTo>
                    <a:lnTo>
                      <a:pt x="158" y="163"/>
                    </a:lnTo>
                    <a:lnTo>
                      <a:pt x="155" y="163"/>
                    </a:lnTo>
                    <a:lnTo>
                      <a:pt x="150" y="161"/>
                    </a:lnTo>
                    <a:lnTo>
                      <a:pt x="148" y="158"/>
                    </a:lnTo>
                    <a:lnTo>
                      <a:pt x="150" y="155"/>
                    </a:lnTo>
                    <a:lnTo>
                      <a:pt x="146" y="153"/>
                    </a:lnTo>
                    <a:lnTo>
                      <a:pt x="143" y="155"/>
                    </a:lnTo>
                    <a:lnTo>
                      <a:pt x="135" y="146"/>
                    </a:lnTo>
                    <a:lnTo>
                      <a:pt x="133" y="141"/>
                    </a:lnTo>
                    <a:lnTo>
                      <a:pt x="136" y="138"/>
                    </a:lnTo>
                    <a:lnTo>
                      <a:pt x="136" y="133"/>
                    </a:lnTo>
                    <a:lnTo>
                      <a:pt x="133" y="131"/>
                    </a:lnTo>
                    <a:lnTo>
                      <a:pt x="130" y="133"/>
                    </a:lnTo>
                    <a:lnTo>
                      <a:pt x="128" y="131"/>
                    </a:lnTo>
                    <a:lnTo>
                      <a:pt x="125" y="131"/>
                    </a:lnTo>
                    <a:lnTo>
                      <a:pt x="125" y="130"/>
                    </a:lnTo>
                    <a:lnTo>
                      <a:pt x="121" y="126"/>
                    </a:lnTo>
                    <a:lnTo>
                      <a:pt x="120" y="123"/>
                    </a:lnTo>
                    <a:lnTo>
                      <a:pt x="116" y="118"/>
                    </a:lnTo>
                    <a:lnTo>
                      <a:pt x="113" y="116"/>
                    </a:lnTo>
                    <a:lnTo>
                      <a:pt x="111" y="115"/>
                    </a:lnTo>
                    <a:lnTo>
                      <a:pt x="111" y="110"/>
                    </a:lnTo>
                    <a:lnTo>
                      <a:pt x="110" y="107"/>
                    </a:lnTo>
                    <a:lnTo>
                      <a:pt x="106" y="105"/>
                    </a:lnTo>
                    <a:lnTo>
                      <a:pt x="103" y="98"/>
                    </a:lnTo>
                    <a:lnTo>
                      <a:pt x="101" y="97"/>
                    </a:lnTo>
                    <a:lnTo>
                      <a:pt x="100" y="97"/>
                    </a:lnTo>
                    <a:lnTo>
                      <a:pt x="98" y="93"/>
                    </a:lnTo>
                    <a:lnTo>
                      <a:pt x="100" y="92"/>
                    </a:lnTo>
                    <a:lnTo>
                      <a:pt x="100" y="88"/>
                    </a:lnTo>
                    <a:lnTo>
                      <a:pt x="95" y="82"/>
                    </a:lnTo>
                    <a:lnTo>
                      <a:pt x="93" y="77"/>
                    </a:lnTo>
                    <a:lnTo>
                      <a:pt x="93" y="75"/>
                    </a:lnTo>
                    <a:lnTo>
                      <a:pt x="93" y="70"/>
                    </a:lnTo>
                    <a:lnTo>
                      <a:pt x="91" y="67"/>
                    </a:lnTo>
                    <a:lnTo>
                      <a:pt x="90" y="58"/>
                    </a:lnTo>
                    <a:lnTo>
                      <a:pt x="86" y="53"/>
                    </a:lnTo>
                    <a:lnTo>
                      <a:pt x="86" y="50"/>
                    </a:lnTo>
                    <a:lnTo>
                      <a:pt x="90" y="45"/>
                    </a:lnTo>
                    <a:lnTo>
                      <a:pt x="90" y="43"/>
                    </a:lnTo>
                    <a:lnTo>
                      <a:pt x="85" y="42"/>
                    </a:lnTo>
                    <a:lnTo>
                      <a:pt x="80" y="42"/>
                    </a:lnTo>
                    <a:lnTo>
                      <a:pt x="80" y="38"/>
                    </a:lnTo>
                    <a:lnTo>
                      <a:pt x="75" y="35"/>
                    </a:lnTo>
                    <a:lnTo>
                      <a:pt x="73" y="37"/>
                    </a:lnTo>
                    <a:lnTo>
                      <a:pt x="68" y="37"/>
                    </a:lnTo>
                    <a:lnTo>
                      <a:pt x="67" y="35"/>
                    </a:lnTo>
                    <a:lnTo>
                      <a:pt x="62" y="28"/>
                    </a:lnTo>
                    <a:lnTo>
                      <a:pt x="55" y="27"/>
                    </a:lnTo>
                    <a:lnTo>
                      <a:pt x="52" y="22"/>
                    </a:lnTo>
                    <a:lnTo>
                      <a:pt x="53" y="27"/>
                    </a:lnTo>
                    <a:lnTo>
                      <a:pt x="55" y="30"/>
                    </a:lnTo>
                    <a:lnTo>
                      <a:pt x="52" y="38"/>
                    </a:lnTo>
                    <a:lnTo>
                      <a:pt x="50" y="43"/>
                    </a:lnTo>
                    <a:lnTo>
                      <a:pt x="52" y="52"/>
                    </a:lnTo>
                    <a:lnTo>
                      <a:pt x="52" y="67"/>
                    </a:lnTo>
                    <a:lnTo>
                      <a:pt x="50" y="72"/>
                    </a:lnTo>
                    <a:lnTo>
                      <a:pt x="53" y="73"/>
                    </a:lnTo>
                    <a:lnTo>
                      <a:pt x="57" y="80"/>
                    </a:lnTo>
                    <a:lnTo>
                      <a:pt x="57" y="83"/>
                    </a:lnTo>
                    <a:lnTo>
                      <a:pt x="58" y="85"/>
                    </a:lnTo>
                    <a:lnTo>
                      <a:pt x="60" y="87"/>
                    </a:lnTo>
                    <a:lnTo>
                      <a:pt x="67" y="92"/>
                    </a:lnTo>
                    <a:lnTo>
                      <a:pt x="68" y="97"/>
                    </a:lnTo>
                    <a:lnTo>
                      <a:pt x="68" y="100"/>
                    </a:lnTo>
                    <a:lnTo>
                      <a:pt x="70" y="105"/>
                    </a:lnTo>
                    <a:lnTo>
                      <a:pt x="73" y="107"/>
                    </a:lnTo>
                    <a:lnTo>
                      <a:pt x="77" y="108"/>
                    </a:lnTo>
                    <a:lnTo>
                      <a:pt x="77" y="113"/>
                    </a:lnTo>
                    <a:lnTo>
                      <a:pt x="78" y="115"/>
                    </a:lnTo>
                    <a:lnTo>
                      <a:pt x="81" y="116"/>
                    </a:lnTo>
                    <a:lnTo>
                      <a:pt x="86" y="121"/>
                    </a:lnTo>
                    <a:lnTo>
                      <a:pt x="85" y="126"/>
                    </a:lnTo>
                    <a:lnTo>
                      <a:pt x="85" y="131"/>
                    </a:lnTo>
                    <a:lnTo>
                      <a:pt x="90" y="135"/>
                    </a:lnTo>
                    <a:lnTo>
                      <a:pt x="91" y="136"/>
                    </a:lnTo>
                    <a:lnTo>
                      <a:pt x="96" y="141"/>
                    </a:lnTo>
                    <a:lnTo>
                      <a:pt x="98" y="151"/>
                    </a:lnTo>
                    <a:lnTo>
                      <a:pt x="100" y="151"/>
                    </a:lnTo>
                    <a:lnTo>
                      <a:pt x="101" y="153"/>
                    </a:lnTo>
                    <a:lnTo>
                      <a:pt x="100" y="156"/>
                    </a:lnTo>
                    <a:lnTo>
                      <a:pt x="100" y="160"/>
                    </a:lnTo>
                    <a:lnTo>
                      <a:pt x="105" y="165"/>
                    </a:lnTo>
                    <a:lnTo>
                      <a:pt x="106" y="163"/>
                    </a:lnTo>
                    <a:lnTo>
                      <a:pt x="106" y="161"/>
                    </a:lnTo>
                    <a:lnTo>
                      <a:pt x="106" y="160"/>
                    </a:lnTo>
                    <a:lnTo>
                      <a:pt x="108" y="160"/>
                    </a:lnTo>
                    <a:lnTo>
                      <a:pt x="110" y="163"/>
                    </a:lnTo>
                    <a:lnTo>
                      <a:pt x="111" y="166"/>
                    </a:lnTo>
                    <a:lnTo>
                      <a:pt x="113" y="175"/>
                    </a:lnTo>
                    <a:lnTo>
                      <a:pt x="113" y="178"/>
                    </a:lnTo>
                    <a:lnTo>
                      <a:pt x="113" y="185"/>
                    </a:lnTo>
                    <a:lnTo>
                      <a:pt x="115" y="186"/>
                    </a:lnTo>
                    <a:lnTo>
                      <a:pt x="115" y="190"/>
                    </a:lnTo>
                    <a:lnTo>
                      <a:pt x="116" y="193"/>
                    </a:lnTo>
                    <a:lnTo>
                      <a:pt x="116" y="196"/>
                    </a:lnTo>
                    <a:lnTo>
                      <a:pt x="120" y="198"/>
                    </a:lnTo>
                    <a:lnTo>
                      <a:pt x="120" y="201"/>
                    </a:lnTo>
                    <a:lnTo>
                      <a:pt x="118" y="205"/>
                    </a:lnTo>
                    <a:lnTo>
                      <a:pt x="121" y="210"/>
                    </a:lnTo>
                    <a:lnTo>
                      <a:pt x="121" y="213"/>
                    </a:lnTo>
                    <a:lnTo>
                      <a:pt x="120" y="218"/>
                    </a:lnTo>
                    <a:lnTo>
                      <a:pt x="120" y="221"/>
                    </a:lnTo>
                    <a:lnTo>
                      <a:pt x="125" y="224"/>
                    </a:lnTo>
                    <a:lnTo>
                      <a:pt x="128" y="228"/>
                    </a:lnTo>
                    <a:lnTo>
                      <a:pt x="128" y="231"/>
                    </a:lnTo>
                    <a:lnTo>
                      <a:pt x="131" y="229"/>
                    </a:lnTo>
                    <a:lnTo>
                      <a:pt x="131" y="226"/>
                    </a:lnTo>
                    <a:lnTo>
                      <a:pt x="131" y="226"/>
                    </a:lnTo>
                    <a:lnTo>
                      <a:pt x="135" y="226"/>
                    </a:lnTo>
                    <a:lnTo>
                      <a:pt x="136" y="229"/>
                    </a:lnTo>
                    <a:lnTo>
                      <a:pt x="138" y="233"/>
                    </a:lnTo>
                    <a:lnTo>
                      <a:pt x="141" y="234"/>
                    </a:lnTo>
                    <a:lnTo>
                      <a:pt x="143" y="238"/>
                    </a:lnTo>
                    <a:lnTo>
                      <a:pt x="146" y="241"/>
                    </a:lnTo>
                    <a:lnTo>
                      <a:pt x="146" y="244"/>
                    </a:lnTo>
                    <a:lnTo>
                      <a:pt x="150" y="246"/>
                    </a:lnTo>
                    <a:lnTo>
                      <a:pt x="150" y="251"/>
                    </a:lnTo>
                    <a:lnTo>
                      <a:pt x="145" y="258"/>
                    </a:lnTo>
                    <a:lnTo>
                      <a:pt x="138" y="261"/>
                    </a:lnTo>
                    <a:lnTo>
                      <a:pt x="135" y="259"/>
                    </a:lnTo>
                    <a:lnTo>
                      <a:pt x="133" y="256"/>
                    </a:lnTo>
                    <a:lnTo>
                      <a:pt x="133" y="253"/>
                    </a:lnTo>
                    <a:lnTo>
                      <a:pt x="130" y="249"/>
                    </a:lnTo>
                    <a:lnTo>
                      <a:pt x="130" y="244"/>
                    </a:lnTo>
                    <a:lnTo>
                      <a:pt x="126" y="241"/>
                    </a:lnTo>
                    <a:lnTo>
                      <a:pt x="121" y="241"/>
                    </a:lnTo>
                    <a:lnTo>
                      <a:pt x="118" y="236"/>
                    </a:lnTo>
                    <a:lnTo>
                      <a:pt x="116" y="234"/>
                    </a:lnTo>
                    <a:lnTo>
                      <a:pt x="113" y="233"/>
                    </a:lnTo>
                    <a:lnTo>
                      <a:pt x="103" y="223"/>
                    </a:lnTo>
                    <a:lnTo>
                      <a:pt x="100" y="218"/>
                    </a:lnTo>
                    <a:lnTo>
                      <a:pt x="95" y="218"/>
                    </a:lnTo>
                    <a:lnTo>
                      <a:pt x="95" y="214"/>
                    </a:lnTo>
                    <a:lnTo>
                      <a:pt x="91" y="214"/>
                    </a:lnTo>
                    <a:lnTo>
                      <a:pt x="88" y="211"/>
                    </a:lnTo>
                    <a:lnTo>
                      <a:pt x="86" y="208"/>
                    </a:lnTo>
                    <a:lnTo>
                      <a:pt x="91" y="201"/>
                    </a:lnTo>
                    <a:lnTo>
                      <a:pt x="93" y="195"/>
                    </a:lnTo>
                    <a:lnTo>
                      <a:pt x="91" y="186"/>
                    </a:lnTo>
                    <a:lnTo>
                      <a:pt x="88" y="178"/>
                    </a:lnTo>
                    <a:lnTo>
                      <a:pt x="86" y="175"/>
                    </a:lnTo>
                    <a:lnTo>
                      <a:pt x="83" y="175"/>
                    </a:lnTo>
                    <a:lnTo>
                      <a:pt x="80" y="173"/>
                    </a:lnTo>
                    <a:lnTo>
                      <a:pt x="72" y="166"/>
                    </a:lnTo>
                    <a:lnTo>
                      <a:pt x="70" y="158"/>
                    </a:lnTo>
                    <a:lnTo>
                      <a:pt x="72" y="155"/>
                    </a:lnTo>
                    <a:lnTo>
                      <a:pt x="70" y="155"/>
                    </a:lnTo>
                    <a:lnTo>
                      <a:pt x="67" y="160"/>
                    </a:lnTo>
                    <a:lnTo>
                      <a:pt x="63" y="160"/>
                    </a:lnTo>
                    <a:lnTo>
                      <a:pt x="60" y="161"/>
                    </a:lnTo>
                    <a:lnTo>
                      <a:pt x="58" y="158"/>
                    </a:lnTo>
                    <a:lnTo>
                      <a:pt x="58" y="156"/>
                    </a:lnTo>
                    <a:lnTo>
                      <a:pt x="55" y="155"/>
                    </a:lnTo>
                    <a:lnTo>
                      <a:pt x="53" y="155"/>
                    </a:lnTo>
                    <a:lnTo>
                      <a:pt x="53" y="153"/>
                    </a:lnTo>
                    <a:lnTo>
                      <a:pt x="47" y="150"/>
                    </a:lnTo>
                    <a:lnTo>
                      <a:pt x="43" y="150"/>
                    </a:lnTo>
                    <a:lnTo>
                      <a:pt x="40" y="145"/>
                    </a:lnTo>
                    <a:lnTo>
                      <a:pt x="40" y="141"/>
                    </a:lnTo>
                    <a:lnTo>
                      <a:pt x="35" y="140"/>
                    </a:lnTo>
                    <a:lnTo>
                      <a:pt x="30" y="133"/>
                    </a:lnTo>
                    <a:lnTo>
                      <a:pt x="32" y="131"/>
                    </a:lnTo>
                    <a:lnTo>
                      <a:pt x="38" y="131"/>
                    </a:lnTo>
                    <a:lnTo>
                      <a:pt x="42" y="133"/>
                    </a:lnTo>
                    <a:lnTo>
                      <a:pt x="48" y="133"/>
                    </a:lnTo>
                    <a:lnTo>
                      <a:pt x="52" y="136"/>
                    </a:lnTo>
                    <a:lnTo>
                      <a:pt x="53" y="133"/>
                    </a:lnTo>
                    <a:lnTo>
                      <a:pt x="53" y="131"/>
                    </a:lnTo>
                    <a:lnTo>
                      <a:pt x="50" y="130"/>
                    </a:lnTo>
                    <a:lnTo>
                      <a:pt x="48" y="130"/>
                    </a:lnTo>
                    <a:lnTo>
                      <a:pt x="52" y="126"/>
                    </a:lnTo>
                    <a:lnTo>
                      <a:pt x="55" y="128"/>
                    </a:lnTo>
                    <a:lnTo>
                      <a:pt x="55" y="125"/>
                    </a:lnTo>
                    <a:lnTo>
                      <a:pt x="53" y="121"/>
                    </a:lnTo>
                    <a:lnTo>
                      <a:pt x="53" y="120"/>
                    </a:lnTo>
                    <a:lnTo>
                      <a:pt x="57" y="116"/>
                    </a:lnTo>
                    <a:lnTo>
                      <a:pt x="53" y="112"/>
                    </a:lnTo>
                    <a:lnTo>
                      <a:pt x="52" y="110"/>
                    </a:lnTo>
                    <a:lnTo>
                      <a:pt x="48" y="103"/>
                    </a:lnTo>
                    <a:lnTo>
                      <a:pt x="43" y="98"/>
                    </a:lnTo>
                    <a:lnTo>
                      <a:pt x="42" y="95"/>
                    </a:lnTo>
                    <a:lnTo>
                      <a:pt x="38" y="90"/>
                    </a:lnTo>
                    <a:lnTo>
                      <a:pt x="32" y="85"/>
                    </a:lnTo>
                    <a:lnTo>
                      <a:pt x="28" y="85"/>
                    </a:lnTo>
                    <a:lnTo>
                      <a:pt x="25" y="82"/>
                    </a:lnTo>
                    <a:lnTo>
                      <a:pt x="22" y="75"/>
                    </a:lnTo>
                    <a:lnTo>
                      <a:pt x="22" y="68"/>
                    </a:lnTo>
                    <a:lnTo>
                      <a:pt x="22" y="65"/>
                    </a:lnTo>
                    <a:lnTo>
                      <a:pt x="18" y="63"/>
                    </a:lnTo>
                    <a:lnTo>
                      <a:pt x="18" y="58"/>
                    </a:lnTo>
                    <a:lnTo>
                      <a:pt x="20" y="57"/>
                    </a:lnTo>
                    <a:lnTo>
                      <a:pt x="18" y="52"/>
                    </a:lnTo>
                    <a:lnTo>
                      <a:pt x="13" y="48"/>
                    </a:lnTo>
                    <a:lnTo>
                      <a:pt x="13" y="45"/>
                    </a:lnTo>
                    <a:lnTo>
                      <a:pt x="15" y="43"/>
                    </a:lnTo>
                    <a:lnTo>
                      <a:pt x="15" y="42"/>
                    </a:lnTo>
                    <a:lnTo>
                      <a:pt x="8" y="35"/>
                    </a:lnTo>
                    <a:lnTo>
                      <a:pt x="7" y="30"/>
                    </a:lnTo>
                    <a:lnTo>
                      <a:pt x="7" y="27"/>
                    </a:lnTo>
                    <a:lnTo>
                      <a:pt x="10" y="25"/>
                    </a:lnTo>
                    <a:lnTo>
                      <a:pt x="7" y="22"/>
                    </a:lnTo>
                    <a:lnTo>
                      <a:pt x="3" y="17"/>
                    </a:lnTo>
                    <a:lnTo>
                      <a:pt x="0" y="7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  <a:moveTo>
                      <a:pt x="125" y="211"/>
                    </a:moveTo>
                    <a:lnTo>
                      <a:pt x="128" y="210"/>
                    </a:lnTo>
                    <a:lnTo>
                      <a:pt x="128" y="206"/>
                    </a:lnTo>
                    <a:lnTo>
                      <a:pt x="125" y="203"/>
                    </a:lnTo>
                    <a:lnTo>
                      <a:pt x="123" y="205"/>
                    </a:lnTo>
                    <a:lnTo>
                      <a:pt x="125" y="206"/>
                    </a:lnTo>
                    <a:lnTo>
                      <a:pt x="125" y="211"/>
                    </a:lnTo>
                    <a:lnTo>
                      <a:pt x="125" y="211"/>
                    </a:lnTo>
                    <a:close/>
                    <a:moveTo>
                      <a:pt x="130" y="221"/>
                    </a:moveTo>
                    <a:lnTo>
                      <a:pt x="130" y="224"/>
                    </a:lnTo>
                    <a:lnTo>
                      <a:pt x="131" y="224"/>
                    </a:lnTo>
                    <a:lnTo>
                      <a:pt x="133" y="221"/>
                    </a:lnTo>
                    <a:lnTo>
                      <a:pt x="130" y="221"/>
                    </a:lnTo>
                    <a:lnTo>
                      <a:pt x="130" y="221"/>
                    </a:lnTo>
                    <a:close/>
                    <a:moveTo>
                      <a:pt x="440" y="214"/>
                    </a:moveTo>
                    <a:lnTo>
                      <a:pt x="442" y="214"/>
                    </a:lnTo>
                    <a:lnTo>
                      <a:pt x="442" y="211"/>
                    </a:lnTo>
                    <a:lnTo>
                      <a:pt x="440" y="211"/>
                    </a:lnTo>
                    <a:lnTo>
                      <a:pt x="440" y="214"/>
                    </a:lnTo>
                    <a:lnTo>
                      <a:pt x="440" y="214"/>
                    </a:lnTo>
                    <a:close/>
                    <a:moveTo>
                      <a:pt x="439" y="219"/>
                    </a:moveTo>
                    <a:lnTo>
                      <a:pt x="439" y="221"/>
                    </a:lnTo>
                    <a:lnTo>
                      <a:pt x="440" y="216"/>
                    </a:lnTo>
                    <a:lnTo>
                      <a:pt x="439" y="216"/>
                    </a:lnTo>
                    <a:lnTo>
                      <a:pt x="439" y="219"/>
                    </a:lnTo>
                    <a:lnTo>
                      <a:pt x="439" y="219"/>
                    </a:lnTo>
                    <a:close/>
                    <a:moveTo>
                      <a:pt x="435" y="229"/>
                    </a:moveTo>
                    <a:lnTo>
                      <a:pt x="439" y="226"/>
                    </a:lnTo>
                    <a:lnTo>
                      <a:pt x="439" y="223"/>
                    </a:lnTo>
                    <a:lnTo>
                      <a:pt x="435" y="229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</p:grpSp>
        <p:grpSp>
          <p:nvGrpSpPr>
            <p:cNvPr id="9" name="Group 8"/>
            <p:cNvGrpSpPr/>
            <p:nvPr/>
          </p:nvGrpSpPr>
          <p:grpSpPr>
            <a:xfrm>
              <a:off x="5257976" y="3095836"/>
              <a:ext cx="716908" cy="920470"/>
              <a:chOff x="5259142" y="3095400"/>
              <a:chExt cx="717067" cy="920340"/>
            </a:xfrm>
            <a:grpFill/>
          </p:grpSpPr>
          <p:sp>
            <p:nvSpPr>
              <p:cNvPr id="74" name="Freeform 155"/>
              <p:cNvSpPr>
                <a:spLocks/>
              </p:cNvSpPr>
              <p:nvPr/>
            </p:nvSpPr>
            <p:spPr bwMode="auto">
              <a:xfrm>
                <a:off x="5352251" y="3158692"/>
                <a:ext cx="71706" cy="29052"/>
              </a:xfrm>
              <a:custGeom>
                <a:avLst/>
                <a:gdLst/>
                <a:ahLst/>
                <a:cxnLst>
                  <a:cxn ang="0">
                    <a:pos x="116" y="50"/>
                  </a:cxn>
                  <a:cxn ang="0">
                    <a:pos x="107" y="37"/>
                  </a:cxn>
                  <a:cxn ang="0">
                    <a:pos x="114" y="30"/>
                  </a:cxn>
                  <a:cxn ang="0">
                    <a:pos x="119" y="29"/>
                  </a:cxn>
                  <a:cxn ang="0">
                    <a:pos x="114" y="25"/>
                  </a:cxn>
                  <a:cxn ang="0">
                    <a:pos x="111" y="30"/>
                  </a:cxn>
                  <a:cxn ang="0">
                    <a:pos x="106" y="24"/>
                  </a:cxn>
                  <a:cxn ang="0">
                    <a:pos x="99" y="19"/>
                  </a:cxn>
                  <a:cxn ang="0">
                    <a:pos x="91" y="12"/>
                  </a:cxn>
                  <a:cxn ang="0">
                    <a:pos x="78" y="17"/>
                  </a:cxn>
                  <a:cxn ang="0">
                    <a:pos x="79" y="22"/>
                  </a:cxn>
                  <a:cxn ang="0">
                    <a:pos x="73" y="30"/>
                  </a:cxn>
                  <a:cxn ang="0">
                    <a:pos x="61" y="33"/>
                  </a:cxn>
                  <a:cxn ang="0">
                    <a:pos x="61" y="38"/>
                  </a:cxn>
                  <a:cxn ang="0">
                    <a:pos x="69" y="45"/>
                  </a:cxn>
                  <a:cxn ang="0">
                    <a:pos x="66" y="50"/>
                  </a:cxn>
                  <a:cxn ang="0">
                    <a:pos x="59" y="52"/>
                  </a:cxn>
                  <a:cxn ang="0">
                    <a:pos x="49" y="55"/>
                  </a:cxn>
                  <a:cxn ang="0">
                    <a:pos x="49" y="50"/>
                  </a:cxn>
                  <a:cxn ang="0">
                    <a:pos x="48" y="43"/>
                  </a:cxn>
                  <a:cxn ang="0">
                    <a:pos x="44" y="40"/>
                  </a:cxn>
                  <a:cxn ang="0">
                    <a:pos x="44" y="45"/>
                  </a:cxn>
                  <a:cxn ang="0">
                    <a:pos x="38" y="47"/>
                  </a:cxn>
                  <a:cxn ang="0">
                    <a:pos x="31" y="40"/>
                  </a:cxn>
                  <a:cxn ang="0">
                    <a:pos x="21" y="33"/>
                  </a:cxn>
                  <a:cxn ang="0">
                    <a:pos x="19" y="30"/>
                  </a:cxn>
                  <a:cxn ang="0">
                    <a:pos x="14" y="30"/>
                  </a:cxn>
                  <a:cxn ang="0">
                    <a:pos x="6" y="30"/>
                  </a:cxn>
                  <a:cxn ang="0">
                    <a:pos x="1" y="29"/>
                  </a:cxn>
                  <a:cxn ang="0">
                    <a:pos x="1" y="22"/>
                  </a:cxn>
                  <a:cxn ang="0">
                    <a:pos x="3" y="17"/>
                  </a:cxn>
                  <a:cxn ang="0">
                    <a:pos x="1" y="12"/>
                  </a:cxn>
                  <a:cxn ang="0">
                    <a:pos x="3" y="5"/>
                  </a:cxn>
                  <a:cxn ang="0">
                    <a:pos x="9" y="4"/>
                  </a:cxn>
                  <a:cxn ang="0">
                    <a:pos x="13" y="9"/>
                  </a:cxn>
                  <a:cxn ang="0">
                    <a:pos x="18" y="10"/>
                  </a:cxn>
                  <a:cxn ang="0">
                    <a:pos x="18" y="12"/>
                  </a:cxn>
                  <a:cxn ang="0">
                    <a:pos x="18" y="14"/>
                  </a:cxn>
                  <a:cxn ang="0">
                    <a:pos x="26" y="15"/>
                  </a:cxn>
                  <a:cxn ang="0">
                    <a:pos x="23" y="12"/>
                  </a:cxn>
                  <a:cxn ang="0">
                    <a:pos x="31" y="12"/>
                  </a:cxn>
                  <a:cxn ang="0">
                    <a:pos x="46" y="19"/>
                  </a:cxn>
                  <a:cxn ang="0">
                    <a:pos x="54" y="14"/>
                  </a:cxn>
                  <a:cxn ang="0">
                    <a:pos x="78" y="5"/>
                  </a:cxn>
                  <a:cxn ang="0">
                    <a:pos x="86" y="0"/>
                  </a:cxn>
                  <a:cxn ang="0">
                    <a:pos x="91" y="4"/>
                  </a:cxn>
                  <a:cxn ang="0">
                    <a:pos x="106" y="5"/>
                  </a:cxn>
                  <a:cxn ang="0">
                    <a:pos x="122" y="12"/>
                  </a:cxn>
                  <a:cxn ang="0">
                    <a:pos x="127" y="19"/>
                  </a:cxn>
                  <a:cxn ang="0">
                    <a:pos x="132" y="22"/>
                  </a:cxn>
                  <a:cxn ang="0">
                    <a:pos x="132" y="29"/>
                  </a:cxn>
                  <a:cxn ang="0">
                    <a:pos x="131" y="40"/>
                  </a:cxn>
                  <a:cxn ang="0">
                    <a:pos x="126" y="47"/>
                  </a:cxn>
                  <a:cxn ang="0">
                    <a:pos x="121" y="53"/>
                  </a:cxn>
                </a:cxnLst>
                <a:rect l="0" t="0" r="r" b="b"/>
                <a:pathLst>
                  <a:path w="134" h="57">
                    <a:moveTo>
                      <a:pt x="121" y="53"/>
                    </a:moveTo>
                    <a:lnTo>
                      <a:pt x="116" y="50"/>
                    </a:lnTo>
                    <a:lnTo>
                      <a:pt x="111" y="43"/>
                    </a:lnTo>
                    <a:lnTo>
                      <a:pt x="107" y="37"/>
                    </a:lnTo>
                    <a:lnTo>
                      <a:pt x="111" y="35"/>
                    </a:lnTo>
                    <a:lnTo>
                      <a:pt x="114" y="30"/>
                    </a:lnTo>
                    <a:lnTo>
                      <a:pt x="116" y="30"/>
                    </a:lnTo>
                    <a:lnTo>
                      <a:pt x="119" y="29"/>
                    </a:lnTo>
                    <a:lnTo>
                      <a:pt x="117" y="25"/>
                    </a:lnTo>
                    <a:lnTo>
                      <a:pt x="114" y="25"/>
                    </a:lnTo>
                    <a:lnTo>
                      <a:pt x="112" y="29"/>
                    </a:lnTo>
                    <a:lnTo>
                      <a:pt x="111" y="30"/>
                    </a:lnTo>
                    <a:lnTo>
                      <a:pt x="107" y="29"/>
                    </a:lnTo>
                    <a:lnTo>
                      <a:pt x="106" y="24"/>
                    </a:lnTo>
                    <a:lnTo>
                      <a:pt x="103" y="19"/>
                    </a:lnTo>
                    <a:lnTo>
                      <a:pt x="99" y="19"/>
                    </a:lnTo>
                    <a:lnTo>
                      <a:pt x="94" y="14"/>
                    </a:lnTo>
                    <a:lnTo>
                      <a:pt x="91" y="12"/>
                    </a:lnTo>
                    <a:lnTo>
                      <a:pt x="86" y="14"/>
                    </a:lnTo>
                    <a:lnTo>
                      <a:pt x="78" y="17"/>
                    </a:lnTo>
                    <a:lnTo>
                      <a:pt x="78" y="20"/>
                    </a:lnTo>
                    <a:lnTo>
                      <a:pt x="79" y="22"/>
                    </a:lnTo>
                    <a:lnTo>
                      <a:pt x="79" y="24"/>
                    </a:lnTo>
                    <a:lnTo>
                      <a:pt x="73" y="30"/>
                    </a:lnTo>
                    <a:lnTo>
                      <a:pt x="64" y="32"/>
                    </a:lnTo>
                    <a:lnTo>
                      <a:pt x="61" y="33"/>
                    </a:lnTo>
                    <a:lnTo>
                      <a:pt x="59" y="35"/>
                    </a:lnTo>
                    <a:lnTo>
                      <a:pt x="61" y="38"/>
                    </a:lnTo>
                    <a:lnTo>
                      <a:pt x="66" y="42"/>
                    </a:lnTo>
                    <a:lnTo>
                      <a:pt x="69" y="45"/>
                    </a:lnTo>
                    <a:lnTo>
                      <a:pt x="69" y="48"/>
                    </a:lnTo>
                    <a:lnTo>
                      <a:pt x="66" y="50"/>
                    </a:lnTo>
                    <a:lnTo>
                      <a:pt x="63" y="48"/>
                    </a:lnTo>
                    <a:lnTo>
                      <a:pt x="59" y="52"/>
                    </a:lnTo>
                    <a:lnTo>
                      <a:pt x="56" y="57"/>
                    </a:lnTo>
                    <a:lnTo>
                      <a:pt x="49" y="55"/>
                    </a:lnTo>
                    <a:lnTo>
                      <a:pt x="48" y="53"/>
                    </a:lnTo>
                    <a:lnTo>
                      <a:pt x="49" y="50"/>
                    </a:lnTo>
                    <a:lnTo>
                      <a:pt x="48" y="45"/>
                    </a:lnTo>
                    <a:lnTo>
                      <a:pt x="48" y="43"/>
                    </a:lnTo>
                    <a:lnTo>
                      <a:pt x="46" y="42"/>
                    </a:lnTo>
                    <a:lnTo>
                      <a:pt x="44" y="40"/>
                    </a:lnTo>
                    <a:lnTo>
                      <a:pt x="43" y="43"/>
                    </a:lnTo>
                    <a:lnTo>
                      <a:pt x="44" y="45"/>
                    </a:lnTo>
                    <a:lnTo>
                      <a:pt x="43" y="47"/>
                    </a:lnTo>
                    <a:lnTo>
                      <a:pt x="38" y="47"/>
                    </a:lnTo>
                    <a:lnTo>
                      <a:pt x="34" y="45"/>
                    </a:lnTo>
                    <a:lnTo>
                      <a:pt x="31" y="40"/>
                    </a:lnTo>
                    <a:lnTo>
                      <a:pt x="29" y="33"/>
                    </a:lnTo>
                    <a:lnTo>
                      <a:pt x="21" y="33"/>
                    </a:lnTo>
                    <a:lnTo>
                      <a:pt x="18" y="32"/>
                    </a:lnTo>
                    <a:lnTo>
                      <a:pt x="19" y="30"/>
                    </a:lnTo>
                    <a:lnTo>
                      <a:pt x="16" y="29"/>
                    </a:lnTo>
                    <a:lnTo>
                      <a:pt x="14" y="30"/>
                    </a:lnTo>
                    <a:lnTo>
                      <a:pt x="9" y="30"/>
                    </a:lnTo>
                    <a:lnTo>
                      <a:pt x="6" y="30"/>
                    </a:lnTo>
                    <a:lnTo>
                      <a:pt x="3" y="30"/>
                    </a:lnTo>
                    <a:lnTo>
                      <a:pt x="1" y="29"/>
                    </a:lnTo>
                    <a:lnTo>
                      <a:pt x="1" y="27"/>
                    </a:lnTo>
                    <a:lnTo>
                      <a:pt x="1" y="22"/>
                    </a:lnTo>
                    <a:lnTo>
                      <a:pt x="6" y="20"/>
                    </a:lnTo>
                    <a:lnTo>
                      <a:pt x="3" y="17"/>
                    </a:lnTo>
                    <a:lnTo>
                      <a:pt x="0" y="15"/>
                    </a:lnTo>
                    <a:lnTo>
                      <a:pt x="1" y="12"/>
                    </a:lnTo>
                    <a:lnTo>
                      <a:pt x="3" y="9"/>
                    </a:lnTo>
                    <a:lnTo>
                      <a:pt x="3" y="5"/>
                    </a:lnTo>
                    <a:lnTo>
                      <a:pt x="6" y="4"/>
                    </a:lnTo>
                    <a:lnTo>
                      <a:pt x="9" y="4"/>
                    </a:lnTo>
                    <a:lnTo>
                      <a:pt x="11" y="7"/>
                    </a:lnTo>
                    <a:lnTo>
                      <a:pt x="13" y="9"/>
                    </a:lnTo>
                    <a:lnTo>
                      <a:pt x="16" y="10"/>
                    </a:lnTo>
                    <a:lnTo>
                      <a:pt x="18" y="10"/>
                    </a:lnTo>
                    <a:lnTo>
                      <a:pt x="19" y="10"/>
                    </a:lnTo>
                    <a:lnTo>
                      <a:pt x="18" y="12"/>
                    </a:lnTo>
                    <a:lnTo>
                      <a:pt x="18" y="12"/>
                    </a:lnTo>
                    <a:lnTo>
                      <a:pt x="18" y="14"/>
                    </a:lnTo>
                    <a:lnTo>
                      <a:pt x="23" y="15"/>
                    </a:lnTo>
                    <a:lnTo>
                      <a:pt x="26" y="15"/>
                    </a:lnTo>
                    <a:lnTo>
                      <a:pt x="26" y="14"/>
                    </a:lnTo>
                    <a:lnTo>
                      <a:pt x="23" y="12"/>
                    </a:lnTo>
                    <a:lnTo>
                      <a:pt x="24" y="10"/>
                    </a:lnTo>
                    <a:lnTo>
                      <a:pt x="31" y="12"/>
                    </a:lnTo>
                    <a:lnTo>
                      <a:pt x="39" y="19"/>
                    </a:lnTo>
                    <a:lnTo>
                      <a:pt x="46" y="19"/>
                    </a:lnTo>
                    <a:lnTo>
                      <a:pt x="51" y="19"/>
                    </a:lnTo>
                    <a:lnTo>
                      <a:pt x="54" y="14"/>
                    </a:lnTo>
                    <a:lnTo>
                      <a:pt x="69" y="7"/>
                    </a:lnTo>
                    <a:lnTo>
                      <a:pt x="78" y="5"/>
                    </a:lnTo>
                    <a:lnTo>
                      <a:pt x="84" y="2"/>
                    </a:lnTo>
                    <a:lnTo>
                      <a:pt x="86" y="0"/>
                    </a:lnTo>
                    <a:lnTo>
                      <a:pt x="91" y="2"/>
                    </a:lnTo>
                    <a:lnTo>
                      <a:pt x="91" y="4"/>
                    </a:lnTo>
                    <a:lnTo>
                      <a:pt x="96" y="5"/>
                    </a:lnTo>
                    <a:lnTo>
                      <a:pt x="106" y="5"/>
                    </a:lnTo>
                    <a:lnTo>
                      <a:pt x="112" y="7"/>
                    </a:lnTo>
                    <a:lnTo>
                      <a:pt x="122" y="12"/>
                    </a:lnTo>
                    <a:lnTo>
                      <a:pt x="126" y="17"/>
                    </a:lnTo>
                    <a:lnTo>
                      <a:pt x="127" y="19"/>
                    </a:lnTo>
                    <a:lnTo>
                      <a:pt x="131" y="20"/>
                    </a:lnTo>
                    <a:lnTo>
                      <a:pt x="132" y="22"/>
                    </a:lnTo>
                    <a:lnTo>
                      <a:pt x="131" y="25"/>
                    </a:lnTo>
                    <a:lnTo>
                      <a:pt x="132" y="29"/>
                    </a:lnTo>
                    <a:lnTo>
                      <a:pt x="134" y="33"/>
                    </a:lnTo>
                    <a:lnTo>
                      <a:pt x="131" y="40"/>
                    </a:lnTo>
                    <a:lnTo>
                      <a:pt x="129" y="45"/>
                    </a:lnTo>
                    <a:lnTo>
                      <a:pt x="126" y="47"/>
                    </a:lnTo>
                    <a:lnTo>
                      <a:pt x="124" y="47"/>
                    </a:lnTo>
                    <a:lnTo>
                      <a:pt x="121" y="53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75" name="Freeform 156"/>
              <p:cNvSpPr>
                <a:spLocks/>
              </p:cNvSpPr>
              <p:nvPr/>
            </p:nvSpPr>
            <p:spPr bwMode="auto">
              <a:xfrm>
                <a:off x="5313722" y="3140016"/>
                <a:ext cx="43880" cy="36316"/>
              </a:xfrm>
              <a:custGeom>
                <a:avLst/>
                <a:gdLst/>
                <a:ahLst/>
                <a:cxnLst>
                  <a:cxn ang="0">
                    <a:pos x="73" y="64"/>
                  </a:cxn>
                  <a:cxn ang="0">
                    <a:pos x="73" y="65"/>
                  </a:cxn>
                  <a:cxn ang="0">
                    <a:pos x="73" y="70"/>
                  </a:cxn>
                  <a:cxn ang="0">
                    <a:pos x="68" y="68"/>
                  </a:cxn>
                  <a:cxn ang="0">
                    <a:pos x="65" y="67"/>
                  </a:cxn>
                  <a:cxn ang="0">
                    <a:pos x="62" y="59"/>
                  </a:cxn>
                  <a:cxn ang="0">
                    <a:pos x="57" y="57"/>
                  </a:cxn>
                  <a:cxn ang="0">
                    <a:pos x="62" y="60"/>
                  </a:cxn>
                  <a:cxn ang="0">
                    <a:pos x="63" y="67"/>
                  </a:cxn>
                  <a:cxn ang="0">
                    <a:pos x="57" y="65"/>
                  </a:cxn>
                  <a:cxn ang="0">
                    <a:pos x="50" y="60"/>
                  </a:cxn>
                  <a:cxn ang="0">
                    <a:pos x="53" y="54"/>
                  </a:cxn>
                  <a:cxn ang="0">
                    <a:pos x="47" y="47"/>
                  </a:cxn>
                  <a:cxn ang="0">
                    <a:pos x="40" y="40"/>
                  </a:cxn>
                  <a:cxn ang="0">
                    <a:pos x="32" y="34"/>
                  </a:cxn>
                  <a:cxn ang="0">
                    <a:pos x="27" y="27"/>
                  </a:cxn>
                  <a:cxn ang="0">
                    <a:pos x="18" y="22"/>
                  </a:cxn>
                  <a:cxn ang="0">
                    <a:pos x="18" y="25"/>
                  </a:cxn>
                  <a:cxn ang="0">
                    <a:pos x="25" y="34"/>
                  </a:cxn>
                  <a:cxn ang="0">
                    <a:pos x="20" y="39"/>
                  </a:cxn>
                  <a:cxn ang="0">
                    <a:pos x="15" y="32"/>
                  </a:cxn>
                  <a:cxn ang="0">
                    <a:pos x="2" y="27"/>
                  </a:cxn>
                  <a:cxn ang="0">
                    <a:pos x="2" y="19"/>
                  </a:cxn>
                  <a:cxn ang="0">
                    <a:pos x="5" y="12"/>
                  </a:cxn>
                  <a:cxn ang="0">
                    <a:pos x="0" y="10"/>
                  </a:cxn>
                  <a:cxn ang="0">
                    <a:pos x="3" y="4"/>
                  </a:cxn>
                  <a:cxn ang="0">
                    <a:pos x="5" y="2"/>
                  </a:cxn>
                  <a:cxn ang="0">
                    <a:pos x="13" y="0"/>
                  </a:cxn>
                  <a:cxn ang="0">
                    <a:pos x="30" y="4"/>
                  </a:cxn>
                  <a:cxn ang="0">
                    <a:pos x="40" y="5"/>
                  </a:cxn>
                  <a:cxn ang="0">
                    <a:pos x="43" y="9"/>
                  </a:cxn>
                  <a:cxn ang="0">
                    <a:pos x="50" y="12"/>
                  </a:cxn>
                  <a:cxn ang="0">
                    <a:pos x="52" y="14"/>
                  </a:cxn>
                  <a:cxn ang="0">
                    <a:pos x="58" y="10"/>
                  </a:cxn>
                  <a:cxn ang="0">
                    <a:pos x="62" y="15"/>
                  </a:cxn>
                  <a:cxn ang="0">
                    <a:pos x="65" y="24"/>
                  </a:cxn>
                  <a:cxn ang="0">
                    <a:pos x="72" y="32"/>
                  </a:cxn>
                  <a:cxn ang="0">
                    <a:pos x="78" y="35"/>
                  </a:cxn>
                  <a:cxn ang="0">
                    <a:pos x="81" y="39"/>
                  </a:cxn>
                  <a:cxn ang="0">
                    <a:pos x="75" y="40"/>
                  </a:cxn>
                  <a:cxn ang="0">
                    <a:pos x="73" y="47"/>
                  </a:cxn>
                  <a:cxn ang="0">
                    <a:pos x="75" y="52"/>
                  </a:cxn>
                  <a:cxn ang="0">
                    <a:pos x="73" y="57"/>
                  </a:cxn>
                  <a:cxn ang="0">
                    <a:pos x="73" y="64"/>
                  </a:cxn>
                  <a:cxn ang="0">
                    <a:pos x="73" y="64"/>
                  </a:cxn>
                </a:cxnLst>
                <a:rect l="0" t="0" r="r" b="b"/>
                <a:pathLst>
                  <a:path w="81" h="70">
                    <a:moveTo>
                      <a:pt x="73" y="64"/>
                    </a:moveTo>
                    <a:lnTo>
                      <a:pt x="73" y="64"/>
                    </a:lnTo>
                    <a:lnTo>
                      <a:pt x="75" y="65"/>
                    </a:lnTo>
                    <a:lnTo>
                      <a:pt x="73" y="65"/>
                    </a:lnTo>
                    <a:lnTo>
                      <a:pt x="75" y="68"/>
                    </a:lnTo>
                    <a:lnTo>
                      <a:pt x="73" y="70"/>
                    </a:lnTo>
                    <a:lnTo>
                      <a:pt x="70" y="70"/>
                    </a:lnTo>
                    <a:lnTo>
                      <a:pt x="68" y="68"/>
                    </a:lnTo>
                    <a:lnTo>
                      <a:pt x="67" y="68"/>
                    </a:lnTo>
                    <a:lnTo>
                      <a:pt x="65" y="67"/>
                    </a:lnTo>
                    <a:lnTo>
                      <a:pt x="65" y="64"/>
                    </a:lnTo>
                    <a:lnTo>
                      <a:pt x="62" y="59"/>
                    </a:lnTo>
                    <a:lnTo>
                      <a:pt x="58" y="57"/>
                    </a:lnTo>
                    <a:lnTo>
                      <a:pt x="57" y="57"/>
                    </a:lnTo>
                    <a:lnTo>
                      <a:pt x="57" y="59"/>
                    </a:lnTo>
                    <a:lnTo>
                      <a:pt x="62" y="60"/>
                    </a:lnTo>
                    <a:lnTo>
                      <a:pt x="63" y="64"/>
                    </a:lnTo>
                    <a:lnTo>
                      <a:pt x="63" y="67"/>
                    </a:lnTo>
                    <a:lnTo>
                      <a:pt x="62" y="67"/>
                    </a:lnTo>
                    <a:lnTo>
                      <a:pt x="57" y="65"/>
                    </a:lnTo>
                    <a:lnTo>
                      <a:pt x="52" y="64"/>
                    </a:lnTo>
                    <a:lnTo>
                      <a:pt x="50" y="60"/>
                    </a:lnTo>
                    <a:lnTo>
                      <a:pt x="50" y="57"/>
                    </a:lnTo>
                    <a:lnTo>
                      <a:pt x="53" y="54"/>
                    </a:lnTo>
                    <a:lnTo>
                      <a:pt x="52" y="52"/>
                    </a:lnTo>
                    <a:lnTo>
                      <a:pt x="47" y="47"/>
                    </a:lnTo>
                    <a:lnTo>
                      <a:pt x="43" y="45"/>
                    </a:lnTo>
                    <a:lnTo>
                      <a:pt x="40" y="40"/>
                    </a:lnTo>
                    <a:lnTo>
                      <a:pt x="33" y="39"/>
                    </a:lnTo>
                    <a:lnTo>
                      <a:pt x="32" y="34"/>
                    </a:lnTo>
                    <a:lnTo>
                      <a:pt x="27" y="30"/>
                    </a:lnTo>
                    <a:lnTo>
                      <a:pt x="27" y="27"/>
                    </a:lnTo>
                    <a:lnTo>
                      <a:pt x="22" y="25"/>
                    </a:lnTo>
                    <a:lnTo>
                      <a:pt x="18" y="22"/>
                    </a:lnTo>
                    <a:lnTo>
                      <a:pt x="17" y="24"/>
                    </a:lnTo>
                    <a:lnTo>
                      <a:pt x="18" y="25"/>
                    </a:lnTo>
                    <a:lnTo>
                      <a:pt x="25" y="30"/>
                    </a:lnTo>
                    <a:lnTo>
                      <a:pt x="25" y="34"/>
                    </a:lnTo>
                    <a:lnTo>
                      <a:pt x="23" y="39"/>
                    </a:lnTo>
                    <a:lnTo>
                      <a:pt x="20" y="39"/>
                    </a:lnTo>
                    <a:lnTo>
                      <a:pt x="18" y="35"/>
                    </a:lnTo>
                    <a:lnTo>
                      <a:pt x="15" y="32"/>
                    </a:lnTo>
                    <a:lnTo>
                      <a:pt x="8" y="32"/>
                    </a:lnTo>
                    <a:lnTo>
                      <a:pt x="2" y="27"/>
                    </a:lnTo>
                    <a:lnTo>
                      <a:pt x="0" y="24"/>
                    </a:lnTo>
                    <a:lnTo>
                      <a:pt x="2" y="19"/>
                    </a:lnTo>
                    <a:lnTo>
                      <a:pt x="7" y="15"/>
                    </a:lnTo>
                    <a:lnTo>
                      <a:pt x="5" y="12"/>
                    </a:lnTo>
                    <a:lnTo>
                      <a:pt x="2" y="10"/>
                    </a:lnTo>
                    <a:lnTo>
                      <a:pt x="0" y="10"/>
                    </a:lnTo>
                    <a:lnTo>
                      <a:pt x="2" y="9"/>
                    </a:lnTo>
                    <a:lnTo>
                      <a:pt x="3" y="4"/>
                    </a:lnTo>
                    <a:lnTo>
                      <a:pt x="3" y="4"/>
                    </a:lnTo>
                    <a:lnTo>
                      <a:pt x="5" y="2"/>
                    </a:lnTo>
                    <a:lnTo>
                      <a:pt x="5" y="2"/>
                    </a:lnTo>
                    <a:lnTo>
                      <a:pt x="13" y="0"/>
                    </a:lnTo>
                    <a:lnTo>
                      <a:pt x="27" y="4"/>
                    </a:lnTo>
                    <a:lnTo>
                      <a:pt x="30" y="4"/>
                    </a:lnTo>
                    <a:lnTo>
                      <a:pt x="37" y="2"/>
                    </a:lnTo>
                    <a:lnTo>
                      <a:pt x="40" y="5"/>
                    </a:lnTo>
                    <a:lnTo>
                      <a:pt x="43" y="7"/>
                    </a:lnTo>
                    <a:lnTo>
                      <a:pt x="43" y="9"/>
                    </a:lnTo>
                    <a:lnTo>
                      <a:pt x="48" y="12"/>
                    </a:lnTo>
                    <a:lnTo>
                      <a:pt x="50" y="12"/>
                    </a:lnTo>
                    <a:lnTo>
                      <a:pt x="53" y="12"/>
                    </a:lnTo>
                    <a:lnTo>
                      <a:pt x="52" y="14"/>
                    </a:lnTo>
                    <a:lnTo>
                      <a:pt x="57" y="14"/>
                    </a:lnTo>
                    <a:lnTo>
                      <a:pt x="58" y="10"/>
                    </a:lnTo>
                    <a:lnTo>
                      <a:pt x="60" y="10"/>
                    </a:lnTo>
                    <a:lnTo>
                      <a:pt x="62" y="15"/>
                    </a:lnTo>
                    <a:lnTo>
                      <a:pt x="62" y="19"/>
                    </a:lnTo>
                    <a:lnTo>
                      <a:pt x="65" y="24"/>
                    </a:lnTo>
                    <a:lnTo>
                      <a:pt x="70" y="29"/>
                    </a:lnTo>
                    <a:lnTo>
                      <a:pt x="72" y="32"/>
                    </a:lnTo>
                    <a:lnTo>
                      <a:pt x="75" y="35"/>
                    </a:lnTo>
                    <a:lnTo>
                      <a:pt x="78" y="35"/>
                    </a:lnTo>
                    <a:lnTo>
                      <a:pt x="81" y="39"/>
                    </a:lnTo>
                    <a:lnTo>
                      <a:pt x="81" y="39"/>
                    </a:lnTo>
                    <a:lnTo>
                      <a:pt x="78" y="39"/>
                    </a:lnTo>
                    <a:lnTo>
                      <a:pt x="75" y="40"/>
                    </a:lnTo>
                    <a:lnTo>
                      <a:pt x="75" y="44"/>
                    </a:lnTo>
                    <a:lnTo>
                      <a:pt x="73" y="47"/>
                    </a:lnTo>
                    <a:lnTo>
                      <a:pt x="72" y="50"/>
                    </a:lnTo>
                    <a:lnTo>
                      <a:pt x="75" y="52"/>
                    </a:lnTo>
                    <a:lnTo>
                      <a:pt x="78" y="55"/>
                    </a:lnTo>
                    <a:lnTo>
                      <a:pt x="73" y="57"/>
                    </a:lnTo>
                    <a:lnTo>
                      <a:pt x="73" y="62"/>
                    </a:lnTo>
                    <a:lnTo>
                      <a:pt x="73" y="64"/>
                    </a:lnTo>
                    <a:lnTo>
                      <a:pt x="73" y="64"/>
                    </a:lnTo>
                    <a:lnTo>
                      <a:pt x="73" y="64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76" name="Freeform 157"/>
              <p:cNvSpPr>
                <a:spLocks/>
              </p:cNvSpPr>
              <p:nvPr/>
            </p:nvSpPr>
            <p:spPr bwMode="auto">
              <a:xfrm>
                <a:off x="5293388" y="3095400"/>
                <a:ext cx="59934" cy="50842"/>
              </a:xfrm>
              <a:custGeom>
                <a:avLst/>
                <a:gdLst/>
                <a:ahLst/>
                <a:cxnLst>
                  <a:cxn ang="0">
                    <a:pos x="43" y="88"/>
                  </a:cxn>
                  <a:cxn ang="0">
                    <a:pos x="51" y="86"/>
                  </a:cxn>
                  <a:cxn ang="0">
                    <a:pos x="68" y="90"/>
                  </a:cxn>
                  <a:cxn ang="0">
                    <a:pos x="78" y="91"/>
                  </a:cxn>
                  <a:cxn ang="0">
                    <a:pos x="81" y="95"/>
                  </a:cxn>
                  <a:cxn ang="0">
                    <a:pos x="88" y="98"/>
                  </a:cxn>
                  <a:cxn ang="0">
                    <a:pos x="91" y="96"/>
                  </a:cxn>
                  <a:cxn ang="0">
                    <a:pos x="93" y="93"/>
                  </a:cxn>
                  <a:cxn ang="0">
                    <a:pos x="90" y="85"/>
                  </a:cxn>
                  <a:cxn ang="0">
                    <a:pos x="93" y="76"/>
                  </a:cxn>
                  <a:cxn ang="0">
                    <a:pos x="93" y="75"/>
                  </a:cxn>
                  <a:cxn ang="0">
                    <a:pos x="90" y="78"/>
                  </a:cxn>
                  <a:cxn ang="0">
                    <a:pos x="90" y="71"/>
                  </a:cxn>
                  <a:cxn ang="0">
                    <a:pos x="91" y="63"/>
                  </a:cxn>
                  <a:cxn ang="0">
                    <a:pos x="95" y="55"/>
                  </a:cxn>
                  <a:cxn ang="0">
                    <a:pos x="96" y="56"/>
                  </a:cxn>
                  <a:cxn ang="0">
                    <a:pos x="96" y="60"/>
                  </a:cxn>
                  <a:cxn ang="0">
                    <a:pos x="96" y="65"/>
                  </a:cxn>
                  <a:cxn ang="0">
                    <a:pos x="100" y="61"/>
                  </a:cxn>
                  <a:cxn ang="0">
                    <a:pos x="100" y="43"/>
                  </a:cxn>
                  <a:cxn ang="0">
                    <a:pos x="100" y="38"/>
                  </a:cxn>
                  <a:cxn ang="0">
                    <a:pos x="98" y="35"/>
                  </a:cxn>
                  <a:cxn ang="0">
                    <a:pos x="101" y="33"/>
                  </a:cxn>
                  <a:cxn ang="0">
                    <a:pos x="103" y="30"/>
                  </a:cxn>
                  <a:cxn ang="0">
                    <a:pos x="110" y="22"/>
                  </a:cxn>
                  <a:cxn ang="0">
                    <a:pos x="108" y="18"/>
                  </a:cxn>
                  <a:cxn ang="0">
                    <a:pos x="108" y="13"/>
                  </a:cxn>
                  <a:cxn ang="0">
                    <a:pos x="108" y="5"/>
                  </a:cxn>
                  <a:cxn ang="0">
                    <a:pos x="111" y="0"/>
                  </a:cxn>
                  <a:cxn ang="0">
                    <a:pos x="105" y="2"/>
                  </a:cxn>
                  <a:cxn ang="0">
                    <a:pos x="101" y="0"/>
                  </a:cxn>
                  <a:cxn ang="0">
                    <a:pos x="98" y="3"/>
                  </a:cxn>
                  <a:cxn ang="0">
                    <a:pos x="90" y="8"/>
                  </a:cxn>
                  <a:cxn ang="0">
                    <a:pos x="85" y="12"/>
                  </a:cxn>
                  <a:cxn ang="0">
                    <a:pos x="78" y="10"/>
                  </a:cxn>
                  <a:cxn ang="0">
                    <a:pos x="73" y="7"/>
                  </a:cxn>
                  <a:cxn ang="0">
                    <a:pos x="71" y="10"/>
                  </a:cxn>
                  <a:cxn ang="0">
                    <a:pos x="63" y="17"/>
                  </a:cxn>
                  <a:cxn ang="0">
                    <a:pos x="60" y="20"/>
                  </a:cxn>
                  <a:cxn ang="0">
                    <a:pos x="50" y="25"/>
                  </a:cxn>
                  <a:cxn ang="0">
                    <a:pos x="45" y="27"/>
                  </a:cxn>
                  <a:cxn ang="0">
                    <a:pos x="40" y="25"/>
                  </a:cxn>
                  <a:cxn ang="0">
                    <a:pos x="26" y="28"/>
                  </a:cxn>
                  <a:cxn ang="0">
                    <a:pos x="18" y="33"/>
                  </a:cxn>
                  <a:cxn ang="0">
                    <a:pos x="18" y="42"/>
                  </a:cxn>
                  <a:cxn ang="0">
                    <a:pos x="10" y="45"/>
                  </a:cxn>
                  <a:cxn ang="0">
                    <a:pos x="7" y="48"/>
                  </a:cxn>
                  <a:cxn ang="0">
                    <a:pos x="0" y="47"/>
                  </a:cxn>
                  <a:cxn ang="0">
                    <a:pos x="8" y="58"/>
                  </a:cxn>
                  <a:cxn ang="0">
                    <a:pos x="12" y="63"/>
                  </a:cxn>
                  <a:cxn ang="0">
                    <a:pos x="25" y="76"/>
                  </a:cxn>
                  <a:cxn ang="0">
                    <a:pos x="40" y="88"/>
                  </a:cxn>
                </a:cxnLst>
                <a:rect l="0" t="0" r="r" b="b"/>
                <a:pathLst>
                  <a:path w="111" h="98">
                    <a:moveTo>
                      <a:pt x="41" y="90"/>
                    </a:moveTo>
                    <a:lnTo>
                      <a:pt x="43" y="88"/>
                    </a:lnTo>
                    <a:lnTo>
                      <a:pt x="43" y="88"/>
                    </a:lnTo>
                    <a:lnTo>
                      <a:pt x="51" y="86"/>
                    </a:lnTo>
                    <a:lnTo>
                      <a:pt x="65" y="90"/>
                    </a:lnTo>
                    <a:lnTo>
                      <a:pt x="68" y="90"/>
                    </a:lnTo>
                    <a:lnTo>
                      <a:pt x="75" y="88"/>
                    </a:lnTo>
                    <a:lnTo>
                      <a:pt x="78" y="91"/>
                    </a:lnTo>
                    <a:lnTo>
                      <a:pt x="81" y="93"/>
                    </a:lnTo>
                    <a:lnTo>
                      <a:pt x="81" y="95"/>
                    </a:lnTo>
                    <a:lnTo>
                      <a:pt x="86" y="98"/>
                    </a:lnTo>
                    <a:lnTo>
                      <a:pt x="88" y="98"/>
                    </a:lnTo>
                    <a:lnTo>
                      <a:pt x="91" y="98"/>
                    </a:lnTo>
                    <a:lnTo>
                      <a:pt x="91" y="96"/>
                    </a:lnTo>
                    <a:lnTo>
                      <a:pt x="93" y="96"/>
                    </a:lnTo>
                    <a:lnTo>
                      <a:pt x="93" y="93"/>
                    </a:lnTo>
                    <a:lnTo>
                      <a:pt x="90" y="90"/>
                    </a:lnTo>
                    <a:lnTo>
                      <a:pt x="90" y="85"/>
                    </a:lnTo>
                    <a:lnTo>
                      <a:pt x="91" y="80"/>
                    </a:lnTo>
                    <a:lnTo>
                      <a:pt x="93" y="76"/>
                    </a:lnTo>
                    <a:lnTo>
                      <a:pt x="93" y="71"/>
                    </a:lnTo>
                    <a:lnTo>
                      <a:pt x="93" y="75"/>
                    </a:lnTo>
                    <a:lnTo>
                      <a:pt x="91" y="76"/>
                    </a:lnTo>
                    <a:lnTo>
                      <a:pt x="90" y="78"/>
                    </a:lnTo>
                    <a:lnTo>
                      <a:pt x="90" y="75"/>
                    </a:lnTo>
                    <a:lnTo>
                      <a:pt x="90" y="71"/>
                    </a:lnTo>
                    <a:lnTo>
                      <a:pt x="93" y="66"/>
                    </a:lnTo>
                    <a:lnTo>
                      <a:pt x="91" y="63"/>
                    </a:lnTo>
                    <a:lnTo>
                      <a:pt x="91" y="60"/>
                    </a:lnTo>
                    <a:lnTo>
                      <a:pt x="95" y="55"/>
                    </a:lnTo>
                    <a:lnTo>
                      <a:pt x="96" y="55"/>
                    </a:lnTo>
                    <a:lnTo>
                      <a:pt x="96" y="56"/>
                    </a:lnTo>
                    <a:lnTo>
                      <a:pt x="96" y="56"/>
                    </a:lnTo>
                    <a:lnTo>
                      <a:pt x="96" y="60"/>
                    </a:lnTo>
                    <a:lnTo>
                      <a:pt x="96" y="60"/>
                    </a:lnTo>
                    <a:lnTo>
                      <a:pt x="96" y="65"/>
                    </a:lnTo>
                    <a:lnTo>
                      <a:pt x="98" y="65"/>
                    </a:lnTo>
                    <a:lnTo>
                      <a:pt x="100" y="61"/>
                    </a:lnTo>
                    <a:lnTo>
                      <a:pt x="100" y="53"/>
                    </a:lnTo>
                    <a:lnTo>
                      <a:pt x="100" y="43"/>
                    </a:lnTo>
                    <a:lnTo>
                      <a:pt x="101" y="42"/>
                    </a:lnTo>
                    <a:lnTo>
                      <a:pt x="100" y="38"/>
                    </a:lnTo>
                    <a:lnTo>
                      <a:pt x="98" y="38"/>
                    </a:lnTo>
                    <a:lnTo>
                      <a:pt x="98" y="35"/>
                    </a:lnTo>
                    <a:lnTo>
                      <a:pt x="100" y="33"/>
                    </a:lnTo>
                    <a:lnTo>
                      <a:pt x="101" y="33"/>
                    </a:lnTo>
                    <a:lnTo>
                      <a:pt x="101" y="35"/>
                    </a:lnTo>
                    <a:lnTo>
                      <a:pt x="103" y="30"/>
                    </a:lnTo>
                    <a:lnTo>
                      <a:pt x="108" y="25"/>
                    </a:lnTo>
                    <a:lnTo>
                      <a:pt x="110" y="22"/>
                    </a:lnTo>
                    <a:lnTo>
                      <a:pt x="110" y="20"/>
                    </a:lnTo>
                    <a:lnTo>
                      <a:pt x="108" y="18"/>
                    </a:lnTo>
                    <a:lnTo>
                      <a:pt x="106" y="17"/>
                    </a:lnTo>
                    <a:lnTo>
                      <a:pt x="108" y="13"/>
                    </a:lnTo>
                    <a:lnTo>
                      <a:pt x="108" y="10"/>
                    </a:lnTo>
                    <a:lnTo>
                      <a:pt x="108" y="5"/>
                    </a:lnTo>
                    <a:lnTo>
                      <a:pt x="110" y="2"/>
                    </a:lnTo>
                    <a:lnTo>
                      <a:pt x="111" y="0"/>
                    </a:lnTo>
                    <a:lnTo>
                      <a:pt x="108" y="2"/>
                    </a:lnTo>
                    <a:lnTo>
                      <a:pt x="105" y="2"/>
                    </a:lnTo>
                    <a:lnTo>
                      <a:pt x="103" y="0"/>
                    </a:lnTo>
                    <a:lnTo>
                      <a:pt x="101" y="0"/>
                    </a:lnTo>
                    <a:lnTo>
                      <a:pt x="100" y="0"/>
                    </a:lnTo>
                    <a:lnTo>
                      <a:pt x="98" y="3"/>
                    </a:lnTo>
                    <a:lnTo>
                      <a:pt x="95" y="5"/>
                    </a:lnTo>
                    <a:lnTo>
                      <a:pt x="90" y="8"/>
                    </a:lnTo>
                    <a:lnTo>
                      <a:pt x="86" y="8"/>
                    </a:lnTo>
                    <a:lnTo>
                      <a:pt x="85" y="12"/>
                    </a:lnTo>
                    <a:lnTo>
                      <a:pt x="83" y="10"/>
                    </a:lnTo>
                    <a:lnTo>
                      <a:pt x="78" y="10"/>
                    </a:lnTo>
                    <a:lnTo>
                      <a:pt x="76" y="8"/>
                    </a:lnTo>
                    <a:lnTo>
                      <a:pt x="73" y="7"/>
                    </a:lnTo>
                    <a:lnTo>
                      <a:pt x="71" y="7"/>
                    </a:lnTo>
                    <a:lnTo>
                      <a:pt x="71" y="10"/>
                    </a:lnTo>
                    <a:lnTo>
                      <a:pt x="66" y="10"/>
                    </a:lnTo>
                    <a:lnTo>
                      <a:pt x="63" y="17"/>
                    </a:lnTo>
                    <a:lnTo>
                      <a:pt x="61" y="18"/>
                    </a:lnTo>
                    <a:lnTo>
                      <a:pt x="60" y="20"/>
                    </a:lnTo>
                    <a:lnTo>
                      <a:pt x="55" y="23"/>
                    </a:lnTo>
                    <a:lnTo>
                      <a:pt x="50" y="25"/>
                    </a:lnTo>
                    <a:lnTo>
                      <a:pt x="48" y="28"/>
                    </a:lnTo>
                    <a:lnTo>
                      <a:pt x="45" y="27"/>
                    </a:lnTo>
                    <a:lnTo>
                      <a:pt x="43" y="27"/>
                    </a:lnTo>
                    <a:lnTo>
                      <a:pt x="40" y="25"/>
                    </a:lnTo>
                    <a:lnTo>
                      <a:pt x="35" y="23"/>
                    </a:lnTo>
                    <a:lnTo>
                      <a:pt x="26" y="28"/>
                    </a:lnTo>
                    <a:lnTo>
                      <a:pt x="18" y="28"/>
                    </a:lnTo>
                    <a:lnTo>
                      <a:pt x="18" y="33"/>
                    </a:lnTo>
                    <a:lnTo>
                      <a:pt x="18" y="37"/>
                    </a:lnTo>
                    <a:lnTo>
                      <a:pt x="18" y="42"/>
                    </a:lnTo>
                    <a:lnTo>
                      <a:pt x="17" y="45"/>
                    </a:lnTo>
                    <a:lnTo>
                      <a:pt x="10" y="45"/>
                    </a:lnTo>
                    <a:lnTo>
                      <a:pt x="7" y="47"/>
                    </a:lnTo>
                    <a:lnTo>
                      <a:pt x="7" y="48"/>
                    </a:lnTo>
                    <a:lnTo>
                      <a:pt x="5" y="48"/>
                    </a:lnTo>
                    <a:lnTo>
                      <a:pt x="0" y="47"/>
                    </a:lnTo>
                    <a:lnTo>
                      <a:pt x="0" y="48"/>
                    </a:lnTo>
                    <a:lnTo>
                      <a:pt x="8" y="58"/>
                    </a:lnTo>
                    <a:lnTo>
                      <a:pt x="12" y="61"/>
                    </a:lnTo>
                    <a:lnTo>
                      <a:pt x="12" y="63"/>
                    </a:lnTo>
                    <a:lnTo>
                      <a:pt x="20" y="70"/>
                    </a:lnTo>
                    <a:lnTo>
                      <a:pt x="25" y="76"/>
                    </a:lnTo>
                    <a:lnTo>
                      <a:pt x="36" y="88"/>
                    </a:lnTo>
                    <a:lnTo>
                      <a:pt x="40" y="88"/>
                    </a:lnTo>
                    <a:lnTo>
                      <a:pt x="41" y="90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77" name="Freeform 159"/>
              <p:cNvSpPr>
                <a:spLocks/>
              </p:cNvSpPr>
              <p:nvPr/>
            </p:nvSpPr>
            <p:spPr bwMode="auto">
              <a:xfrm>
                <a:off x="5259142" y="3102664"/>
                <a:ext cx="33177" cy="16601"/>
              </a:xfrm>
              <a:custGeom>
                <a:avLst/>
                <a:gdLst/>
                <a:ahLst/>
                <a:cxnLst>
                  <a:cxn ang="0">
                    <a:pos x="23" y="0"/>
                  </a:cxn>
                  <a:cxn ang="0">
                    <a:pos x="26" y="2"/>
                  </a:cxn>
                  <a:cxn ang="0">
                    <a:pos x="28" y="4"/>
                  </a:cxn>
                  <a:cxn ang="0">
                    <a:pos x="30" y="4"/>
                  </a:cxn>
                  <a:cxn ang="0">
                    <a:pos x="33" y="5"/>
                  </a:cxn>
                  <a:cxn ang="0">
                    <a:pos x="38" y="5"/>
                  </a:cxn>
                  <a:cxn ang="0">
                    <a:pos x="41" y="7"/>
                  </a:cxn>
                  <a:cxn ang="0">
                    <a:pos x="45" y="10"/>
                  </a:cxn>
                  <a:cxn ang="0">
                    <a:pos x="46" y="12"/>
                  </a:cxn>
                  <a:cxn ang="0">
                    <a:pos x="50" y="14"/>
                  </a:cxn>
                  <a:cxn ang="0">
                    <a:pos x="50" y="12"/>
                  </a:cxn>
                  <a:cxn ang="0">
                    <a:pos x="51" y="10"/>
                  </a:cxn>
                  <a:cxn ang="0">
                    <a:pos x="55" y="9"/>
                  </a:cxn>
                  <a:cxn ang="0">
                    <a:pos x="58" y="10"/>
                  </a:cxn>
                  <a:cxn ang="0">
                    <a:pos x="61" y="10"/>
                  </a:cxn>
                  <a:cxn ang="0">
                    <a:pos x="61" y="15"/>
                  </a:cxn>
                  <a:cxn ang="0">
                    <a:pos x="60" y="19"/>
                  </a:cxn>
                  <a:cxn ang="0">
                    <a:pos x="60" y="20"/>
                  </a:cxn>
                  <a:cxn ang="0">
                    <a:pos x="60" y="24"/>
                  </a:cxn>
                  <a:cxn ang="0">
                    <a:pos x="60" y="25"/>
                  </a:cxn>
                  <a:cxn ang="0">
                    <a:pos x="58" y="27"/>
                  </a:cxn>
                  <a:cxn ang="0">
                    <a:pos x="60" y="29"/>
                  </a:cxn>
                  <a:cxn ang="0">
                    <a:pos x="56" y="34"/>
                  </a:cxn>
                  <a:cxn ang="0">
                    <a:pos x="45" y="34"/>
                  </a:cxn>
                  <a:cxn ang="0">
                    <a:pos x="43" y="30"/>
                  </a:cxn>
                  <a:cxn ang="0">
                    <a:pos x="40" y="27"/>
                  </a:cxn>
                  <a:cxn ang="0">
                    <a:pos x="35" y="27"/>
                  </a:cxn>
                  <a:cxn ang="0">
                    <a:pos x="33" y="27"/>
                  </a:cxn>
                  <a:cxn ang="0">
                    <a:pos x="36" y="29"/>
                  </a:cxn>
                  <a:cxn ang="0">
                    <a:pos x="35" y="30"/>
                  </a:cxn>
                  <a:cxn ang="0">
                    <a:pos x="28" y="27"/>
                  </a:cxn>
                  <a:cxn ang="0">
                    <a:pos x="20" y="24"/>
                  </a:cxn>
                  <a:cxn ang="0">
                    <a:pos x="16" y="24"/>
                  </a:cxn>
                  <a:cxn ang="0">
                    <a:pos x="11" y="24"/>
                  </a:cxn>
                  <a:cxn ang="0">
                    <a:pos x="6" y="20"/>
                  </a:cxn>
                  <a:cxn ang="0">
                    <a:pos x="3" y="20"/>
                  </a:cxn>
                  <a:cxn ang="0">
                    <a:pos x="0" y="19"/>
                  </a:cxn>
                  <a:cxn ang="0">
                    <a:pos x="1" y="17"/>
                  </a:cxn>
                  <a:cxn ang="0">
                    <a:pos x="1" y="14"/>
                  </a:cxn>
                  <a:cxn ang="0">
                    <a:pos x="6" y="10"/>
                  </a:cxn>
                  <a:cxn ang="0">
                    <a:pos x="13" y="9"/>
                  </a:cxn>
                  <a:cxn ang="0">
                    <a:pos x="16" y="7"/>
                  </a:cxn>
                  <a:cxn ang="0">
                    <a:pos x="16" y="5"/>
                  </a:cxn>
                  <a:cxn ang="0">
                    <a:pos x="23" y="0"/>
                  </a:cxn>
                </a:cxnLst>
                <a:rect l="0" t="0" r="r" b="b"/>
                <a:pathLst>
                  <a:path w="61" h="34">
                    <a:moveTo>
                      <a:pt x="23" y="0"/>
                    </a:moveTo>
                    <a:lnTo>
                      <a:pt x="26" y="2"/>
                    </a:lnTo>
                    <a:lnTo>
                      <a:pt x="28" y="4"/>
                    </a:lnTo>
                    <a:lnTo>
                      <a:pt x="30" y="4"/>
                    </a:lnTo>
                    <a:lnTo>
                      <a:pt x="33" y="5"/>
                    </a:lnTo>
                    <a:lnTo>
                      <a:pt x="38" y="5"/>
                    </a:lnTo>
                    <a:lnTo>
                      <a:pt x="41" y="7"/>
                    </a:lnTo>
                    <a:lnTo>
                      <a:pt x="45" y="10"/>
                    </a:lnTo>
                    <a:lnTo>
                      <a:pt x="46" y="12"/>
                    </a:lnTo>
                    <a:lnTo>
                      <a:pt x="50" y="14"/>
                    </a:lnTo>
                    <a:lnTo>
                      <a:pt x="50" y="12"/>
                    </a:lnTo>
                    <a:lnTo>
                      <a:pt x="51" y="10"/>
                    </a:lnTo>
                    <a:lnTo>
                      <a:pt x="55" y="9"/>
                    </a:lnTo>
                    <a:lnTo>
                      <a:pt x="58" y="10"/>
                    </a:lnTo>
                    <a:lnTo>
                      <a:pt x="61" y="10"/>
                    </a:lnTo>
                    <a:lnTo>
                      <a:pt x="61" y="15"/>
                    </a:lnTo>
                    <a:lnTo>
                      <a:pt x="60" y="19"/>
                    </a:lnTo>
                    <a:lnTo>
                      <a:pt x="60" y="20"/>
                    </a:lnTo>
                    <a:lnTo>
                      <a:pt x="60" y="24"/>
                    </a:lnTo>
                    <a:lnTo>
                      <a:pt x="60" y="25"/>
                    </a:lnTo>
                    <a:lnTo>
                      <a:pt x="58" y="27"/>
                    </a:lnTo>
                    <a:lnTo>
                      <a:pt x="60" y="29"/>
                    </a:lnTo>
                    <a:lnTo>
                      <a:pt x="56" y="34"/>
                    </a:lnTo>
                    <a:lnTo>
                      <a:pt x="45" y="34"/>
                    </a:lnTo>
                    <a:lnTo>
                      <a:pt x="43" y="30"/>
                    </a:lnTo>
                    <a:lnTo>
                      <a:pt x="40" y="27"/>
                    </a:lnTo>
                    <a:lnTo>
                      <a:pt x="35" y="27"/>
                    </a:lnTo>
                    <a:lnTo>
                      <a:pt x="33" y="27"/>
                    </a:lnTo>
                    <a:lnTo>
                      <a:pt x="36" y="29"/>
                    </a:lnTo>
                    <a:lnTo>
                      <a:pt x="35" y="30"/>
                    </a:lnTo>
                    <a:lnTo>
                      <a:pt x="28" y="27"/>
                    </a:lnTo>
                    <a:lnTo>
                      <a:pt x="20" y="24"/>
                    </a:lnTo>
                    <a:lnTo>
                      <a:pt x="16" y="24"/>
                    </a:lnTo>
                    <a:lnTo>
                      <a:pt x="11" y="24"/>
                    </a:lnTo>
                    <a:lnTo>
                      <a:pt x="6" y="20"/>
                    </a:lnTo>
                    <a:lnTo>
                      <a:pt x="3" y="20"/>
                    </a:lnTo>
                    <a:lnTo>
                      <a:pt x="0" y="19"/>
                    </a:lnTo>
                    <a:lnTo>
                      <a:pt x="1" y="17"/>
                    </a:lnTo>
                    <a:lnTo>
                      <a:pt x="1" y="14"/>
                    </a:lnTo>
                    <a:lnTo>
                      <a:pt x="6" y="10"/>
                    </a:lnTo>
                    <a:lnTo>
                      <a:pt x="13" y="9"/>
                    </a:lnTo>
                    <a:lnTo>
                      <a:pt x="16" y="7"/>
                    </a:lnTo>
                    <a:lnTo>
                      <a:pt x="16" y="5"/>
                    </a:lnTo>
                    <a:lnTo>
                      <a:pt x="23" y="0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78" name="Freeform 163"/>
              <p:cNvSpPr>
                <a:spLocks noEditPoints="1"/>
              </p:cNvSpPr>
              <p:nvPr/>
            </p:nvSpPr>
            <p:spPr bwMode="auto">
              <a:xfrm>
                <a:off x="5468911" y="3209535"/>
                <a:ext cx="507298" cy="467953"/>
              </a:xfrm>
              <a:custGeom>
                <a:avLst/>
                <a:gdLst/>
                <a:ahLst/>
                <a:cxnLst>
                  <a:cxn ang="0">
                    <a:pos x="565" y="121"/>
                  </a:cxn>
                  <a:cxn ang="0">
                    <a:pos x="572" y="116"/>
                  </a:cxn>
                  <a:cxn ang="0">
                    <a:pos x="575" y="116"/>
                  </a:cxn>
                  <a:cxn ang="0">
                    <a:pos x="596" y="118"/>
                  </a:cxn>
                  <a:cxn ang="0">
                    <a:pos x="572" y="75"/>
                  </a:cxn>
                  <a:cxn ang="0">
                    <a:pos x="522" y="51"/>
                  </a:cxn>
                  <a:cxn ang="0">
                    <a:pos x="484" y="75"/>
                  </a:cxn>
                  <a:cxn ang="0">
                    <a:pos x="432" y="65"/>
                  </a:cxn>
                  <a:cxn ang="0">
                    <a:pos x="404" y="73"/>
                  </a:cxn>
                  <a:cxn ang="0">
                    <a:pos x="347" y="76"/>
                  </a:cxn>
                  <a:cxn ang="0">
                    <a:pos x="342" y="23"/>
                  </a:cxn>
                  <a:cxn ang="0">
                    <a:pos x="307" y="17"/>
                  </a:cxn>
                  <a:cxn ang="0">
                    <a:pos x="226" y="30"/>
                  </a:cxn>
                  <a:cxn ang="0">
                    <a:pos x="218" y="88"/>
                  </a:cxn>
                  <a:cxn ang="0">
                    <a:pos x="143" y="80"/>
                  </a:cxn>
                  <a:cxn ang="0">
                    <a:pos x="91" y="111"/>
                  </a:cxn>
                  <a:cxn ang="0">
                    <a:pos x="80" y="213"/>
                  </a:cxn>
                  <a:cxn ang="0">
                    <a:pos x="13" y="254"/>
                  </a:cxn>
                  <a:cxn ang="0">
                    <a:pos x="18" y="321"/>
                  </a:cxn>
                  <a:cxn ang="0">
                    <a:pos x="85" y="359"/>
                  </a:cxn>
                  <a:cxn ang="0">
                    <a:pos x="146" y="359"/>
                  </a:cxn>
                  <a:cxn ang="0">
                    <a:pos x="211" y="367"/>
                  </a:cxn>
                  <a:cxn ang="0">
                    <a:pos x="289" y="414"/>
                  </a:cxn>
                  <a:cxn ang="0">
                    <a:pos x="385" y="495"/>
                  </a:cxn>
                  <a:cxn ang="0">
                    <a:pos x="407" y="610"/>
                  </a:cxn>
                  <a:cxn ang="0">
                    <a:pos x="485" y="656"/>
                  </a:cxn>
                  <a:cxn ang="0">
                    <a:pos x="513" y="709"/>
                  </a:cxn>
                  <a:cxn ang="0">
                    <a:pos x="469" y="761"/>
                  </a:cxn>
                  <a:cxn ang="0">
                    <a:pos x="430" y="811"/>
                  </a:cxn>
                  <a:cxn ang="0">
                    <a:pos x="500" y="842"/>
                  </a:cxn>
                  <a:cxn ang="0">
                    <a:pos x="540" y="900"/>
                  </a:cxn>
                  <a:cxn ang="0">
                    <a:pos x="572" y="837"/>
                  </a:cxn>
                  <a:cxn ang="0">
                    <a:pos x="588" y="814"/>
                  </a:cxn>
                  <a:cxn ang="0">
                    <a:pos x="568" y="850"/>
                  </a:cxn>
                  <a:cxn ang="0">
                    <a:pos x="633" y="761"/>
                  </a:cxn>
                  <a:cxn ang="0">
                    <a:pos x="628" y="713"/>
                  </a:cxn>
                  <a:cxn ang="0">
                    <a:pos x="661" y="676"/>
                  </a:cxn>
                  <a:cxn ang="0">
                    <a:pos x="724" y="638"/>
                  </a:cxn>
                  <a:cxn ang="0">
                    <a:pos x="743" y="634"/>
                  </a:cxn>
                  <a:cxn ang="0">
                    <a:pos x="789" y="626"/>
                  </a:cxn>
                  <a:cxn ang="0">
                    <a:pos x="824" y="576"/>
                  </a:cxn>
                  <a:cxn ang="0">
                    <a:pos x="849" y="487"/>
                  </a:cxn>
                  <a:cxn ang="0">
                    <a:pos x="852" y="410"/>
                  </a:cxn>
                  <a:cxn ang="0">
                    <a:pos x="857" y="405"/>
                  </a:cxn>
                  <a:cxn ang="0">
                    <a:pos x="914" y="342"/>
                  </a:cxn>
                  <a:cxn ang="0">
                    <a:pos x="935" y="249"/>
                  </a:cxn>
                  <a:cxn ang="0">
                    <a:pos x="846" y="189"/>
                  </a:cxn>
                  <a:cxn ang="0">
                    <a:pos x="776" y="178"/>
                  </a:cxn>
                  <a:cxn ang="0">
                    <a:pos x="733" y="174"/>
                  </a:cxn>
                  <a:cxn ang="0">
                    <a:pos x="711" y="184"/>
                  </a:cxn>
                  <a:cxn ang="0">
                    <a:pos x="684" y="151"/>
                  </a:cxn>
                  <a:cxn ang="0">
                    <a:pos x="646" y="136"/>
                  </a:cxn>
                  <a:cxn ang="0">
                    <a:pos x="595" y="168"/>
                  </a:cxn>
                  <a:cxn ang="0">
                    <a:pos x="591" y="161"/>
                  </a:cxn>
                  <a:cxn ang="0">
                    <a:pos x="595" y="154"/>
                  </a:cxn>
                  <a:cxn ang="0">
                    <a:pos x="580" y="121"/>
                  </a:cxn>
                  <a:cxn ang="0">
                    <a:pos x="545" y="144"/>
                  </a:cxn>
                  <a:cxn ang="0">
                    <a:pos x="553" y="116"/>
                  </a:cxn>
                  <a:cxn ang="0">
                    <a:pos x="568" y="75"/>
                  </a:cxn>
                </a:cxnLst>
                <a:rect l="0" t="0" r="r" b="b"/>
                <a:pathLst>
                  <a:path w="949" h="900">
                    <a:moveTo>
                      <a:pt x="555" y="133"/>
                    </a:moveTo>
                    <a:lnTo>
                      <a:pt x="557" y="129"/>
                    </a:lnTo>
                    <a:lnTo>
                      <a:pt x="560" y="128"/>
                    </a:lnTo>
                    <a:lnTo>
                      <a:pt x="562" y="129"/>
                    </a:lnTo>
                    <a:lnTo>
                      <a:pt x="560" y="131"/>
                    </a:lnTo>
                    <a:lnTo>
                      <a:pt x="557" y="133"/>
                    </a:lnTo>
                    <a:lnTo>
                      <a:pt x="555" y="133"/>
                    </a:lnTo>
                    <a:lnTo>
                      <a:pt x="555" y="133"/>
                    </a:lnTo>
                    <a:close/>
                    <a:moveTo>
                      <a:pt x="550" y="131"/>
                    </a:moveTo>
                    <a:lnTo>
                      <a:pt x="552" y="131"/>
                    </a:lnTo>
                    <a:lnTo>
                      <a:pt x="553" y="129"/>
                    </a:lnTo>
                    <a:lnTo>
                      <a:pt x="558" y="125"/>
                    </a:lnTo>
                    <a:lnTo>
                      <a:pt x="560" y="125"/>
                    </a:lnTo>
                    <a:lnTo>
                      <a:pt x="565" y="121"/>
                    </a:lnTo>
                    <a:lnTo>
                      <a:pt x="563" y="120"/>
                    </a:lnTo>
                    <a:lnTo>
                      <a:pt x="562" y="120"/>
                    </a:lnTo>
                    <a:lnTo>
                      <a:pt x="560" y="120"/>
                    </a:lnTo>
                    <a:lnTo>
                      <a:pt x="558" y="121"/>
                    </a:lnTo>
                    <a:lnTo>
                      <a:pt x="553" y="125"/>
                    </a:lnTo>
                    <a:lnTo>
                      <a:pt x="550" y="131"/>
                    </a:lnTo>
                    <a:lnTo>
                      <a:pt x="550" y="131"/>
                    </a:lnTo>
                    <a:close/>
                    <a:moveTo>
                      <a:pt x="572" y="116"/>
                    </a:moveTo>
                    <a:lnTo>
                      <a:pt x="570" y="115"/>
                    </a:lnTo>
                    <a:lnTo>
                      <a:pt x="567" y="113"/>
                    </a:lnTo>
                    <a:lnTo>
                      <a:pt x="567" y="116"/>
                    </a:lnTo>
                    <a:lnTo>
                      <a:pt x="568" y="118"/>
                    </a:lnTo>
                    <a:lnTo>
                      <a:pt x="572" y="118"/>
                    </a:lnTo>
                    <a:lnTo>
                      <a:pt x="572" y="116"/>
                    </a:lnTo>
                    <a:lnTo>
                      <a:pt x="572" y="116"/>
                    </a:lnTo>
                    <a:close/>
                    <a:moveTo>
                      <a:pt x="572" y="111"/>
                    </a:moveTo>
                    <a:lnTo>
                      <a:pt x="570" y="108"/>
                    </a:lnTo>
                    <a:lnTo>
                      <a:pt x="573" y="105"/>
                    </a:lnTo>
                    <a:lnTo>
                      <a:pt x="575" y="105"/>
                    </a:lnTo>
                    <a:lnTo>
                      <a:pt x="578" y="101"/>
                    </a:lnTo>
                    <a:lnTo>
                      <a:pt x="582" y="103"/>
                    </a:lnTo>
                    <a:lnTo>
                      <a:pt x="578" y="105"/>
                    </a:lnTo>
                    <a:lnTo>
                      <a:pt x="577" y="106"/>
                    </a:lnTo>
                    <a:lnTo>
                      <a:pt x="573" y="110"/>
                    </a:lnTo>
                    <a:lnTo>
                      <a:pt x="572" y="111"/>
                    </a:lnTo>
                    <a:lnTo>
                      <a:pt x="572" y="111"/>
                    </a:lnTo>
                    <a:close/>
                    <a:moveTo>
                      <a:pt x="573" y="115"/>
                    </a:moveTo>
                    <a:lnTo>
                      <a:pt x="575" y="116"/>
                    </a:lnTo>
                    <a:lnTo>
                      <a:pt x="582" y="116"/>
                    </a:lnTo>
                    <a:lnTo>
                      <a:pt x="583" y="118"/>
                    </a:lnTo>
                    <a:lnTo>
                      <a:pt x="586" y="116"/>
                    </a:lnTo>
                    <a:lnTo>
                      <a:pt x="586" y="113"/>
                    </a:lnTo>
                    <a:lnTo>
                      <a:pt x="585" y="111"/>
                    </a:lnTo>
                    <a:lnTo>
                      <a:pt x="577" y="113"/>
                    </a:lnTo>
                    <a:lnTo>
                      <a:pt x="573" y="113"/>
                    </a:lnTo>
                    <a:lnTo>
                      <a:pt x="573" y="115"/>
                    </a:lnTo>
                    <a:lnTo>
                      <a:pt x="573" y="115"/>
                    </a:lnTo>
                    <a:close/>
                    <a:moveTo>
                      <a:pt x="586" y="120"/>
                    </a:moveTo>
                    <a:lnTo>
                      <a:pt x="590" y="118"/>
                    </a:lnTo>
                    <a:lnTo>
                      <a:pt x="591" y="116"/>
                    </a:lnTo>
                    <a:lnTo>
                      <a:pt x="595" y="116"/>
                    </a:lnTo>
                    <a:lnTo>
                      <a:pt x="596" y="118"/>
                    </a:lnTo>
                    <a:lnTo>
                      <a:pt x="595" y="121"/>
                    </a:lnTo>
                    <a:lnTo>
                      <a:pt x="590" y="121"/>
                    </a:lnTo>
                    <a:lnTo>
                      <a:pt x="586" y="120"/>
                    </a:lnTo>
                    <a:lnTo>
                      <a:pt x="586" y="120"/>
                    </a:lnTo>
                    <a:close/>
                    <a:moveTo>
                      <a:pt x="572" y="75"/>
                    </a:moveTo>
                    <a:lnTo>
                      <a:pt x="568" y="71"/>
                    </a:lnTo>
                    <a:lnTo>
                      <a:pt x="567" y="66"/>
                    </a:lnTo>
                    <a:lnTo>
                      <a:pt x="568" y="65"/>
                    </a:lnTo>
                    <a:lnTo>
                      <a:pt x="572" y="66"/>
                    </a:lnTo>
                    <a:lnTo>
                      <a:pt x="575" y="71"/>
                    </a:lnTo>
                    <a:lnTo>
                      <a:pt x="573" y="75"/>
                    </a:lnTo>
                    <a:lnTo>
                      <a:pt x="573" y="75"/>
                    </a:lnTo>
                    <a:lnTo>
                      <a:pt x="572" y="75"/>
                    </a:lnTo>
                    <a:lnTo>
                      <a:pt x="572" y="75"/>
                    </a:lnTo>
                    <a:close/>
                    <a:moveTo>
                      <a:pt x="550" y="31"/>
                    </a:moveTo>
                    <a:lnTo>
                      <a:pt x="548" y="30"/>
                    </a:lnTo>
                    <a:lnTo>
                      <a:pt x="547" y="25"/>
                    </a:lnTo>
                    <a:lnTo>
                      <a:pt x="543" y="20"/>
                    </a:lnTo>
                    <a:lnTo>
                      <a:pt x="543" y="20"/>
                    </a:lnTo>
                    <a:lnTo>
                      <a:pt x="543" y="23"/>
                    </a:lnTo>
                    <a:lnTo>
                      <a:pt x="542" y="27"/>
                    </a:lnTo>
                    <a:lnTo>
                      <a:pt x="535" y="30"/>
                    </a:lnTo>
                    <a:lnTo>
                      <a:pt x="535" y="30"/>
                    </a:lnTo>
                    <a:lnTo>
                      <a:pt x="535" y="30"/>
                    </a:lnTo>
                    <a:lnTo>
                      <a:pt x="533" y="33"/>
                    </a:lnTo>
                    <a:lnTo>
                      <a:pt x="528" y="40"/>
                    </a:lnTo>
                    <a:lnTo>
                      <a:pt x="522" y="46"/>
                    </a:lnTo>
                    <a:lnTo>
                      <a:pt x="522" y="51"/>
                    </a:lnTo>
                    <a:lnTo>
                      <a:pt x="517" y="60"/>
                    </a:lnTo>
                    <a:lnTo>
                      <a:pt x="513" y="65"/>
                    </a:lnTo>
                    <a:lnTo>
                      <a:pt x="510" y="71"/>
                    </a:lnTo>
                    <a:lnTo>
                      <a:pt x="505" y="71"/>
                    </a:lnTo>
                    <a:lnTo>
                      <a:pt x="503" y="73"/>
                    </a:lnTo>
                    <a:lnTo>
                      <a:pt x="502" y="76"/>
                    </a:lnTo>
                    <a:lnTo>
                      <a:pt x="498" y="80"/>
                    </a:lnTo>
                    <a:lnTo>
                      <a:pt x="495" y="78"/>
                    </a:lnTo>
                    <a:lnTo>
                      <a:pt x="495" y="73"/>
                    </a:lnTo>
                    <a:lnTo>
                      <a:pt x="493" y="71"/>
                    </a:lnTo>
                    <a:lnTo>
                      <a:pt x="492" y="70"/>
                    </a:lnTo>
                    <a:lnTo>
                      <a:pt x="490" y="70"/>
                    </a:lnTo>
                    <a:lnTo>
                      <a:pt x="487" y="71"/>
                    </a:lnTo>
                    <a:lnTo>
                      <a:pt x="484" y="75"/>
                    </a:lnTo>
                    <a:lnTo>
                      <a:pt x="480" y="73"/>
                    </a:lnTo>
                    <a:lnTo>
                      <a:pt x="477" y="70"/>
                    </a:lnTo>
                    <a:lnTo>
                      <a:pt x="477" y="68"/>
                    </a:lnTo>
                    <a:lnTo>
                      <a:pt x="475" y="66"/>
                    </a:lnTo>
                    <a:lnTo>
                      <a:pt x="474" y="63"/>
                    </a:lnTo>
                    <a:lnTo>
                      <a:pt x="472" y="61"/>
                    </a:lnTo>
                    <a:lnTo>
                      <a:pt x="469" y="60"/>
                    </a:lnTo>
                    <a:lnTo>
                      <a:pt x="465" y="56"/>
                    </a:lnTo>
                    <a:lnTo>
                      <a:pt x="459" y="56"/>
                    </a:lnTo>
                    <a:lnTo>
                      <a:pt x="454" y="58"/>
                    </a:lnTo>
                    <a:lnTo>
                      <a:pt x="444" y="58"/>
                    </a:lnTo>
                    <a:lnTo>
                      <a:pt x="439" y="56"/>
                    </a:lnTo>
                    <a:lnTo>
                      <a:pt x="434" y="60"/>
                    </a:lnTo>
                    <a:lnTo>
                      <a:pt x="432" y="65"/>
                    </a:lnTo>
                    <a:lnTo>
                      <a:pt x="437" y="68"/>
                    </a:lnTo>
                    <a:lnTo>
                      <a:pt x="439" y="70"/>
                    </a:lnTo>
                    <a:lnTo>
                      <a:pt x="440" y="75"/>
                    </a:lnTo>
                    <a:lnTo>
                      <a:pt x="440" y="76"/>
                    </a:lnTo>
                    <a:lnTo>
                      <a:pt x="435" y="76"/>
                    </a:lnTo>
                    <a:lnTo>
                      <a:pt x="429" y="76"/>
                    </a:lnTo>
                    <a:lnTo>
                      <a:pt x="427" y="75"/>
                    </a:lnTo>
                    <a:lnTo>
                      <a:pt x="425" y="75"/>
                    </a:lnTo>
                    <a:lnTo>
                      <a:pt x="425" y="75"/>
                    </a:lnTo>
                    <a:lnTo>
                      <a:pt x="425" y="75"/>
                    </a:lnTo>
                    <a:lnTo>
                      <a:pt x="417" y="75"/>
                    </a:lnTo>
                    <a:lnTo>
                      <a:pt x="414" y="75"/>
                    </a:lnTo>
                    <a:lnTo>
                      <a:pt x="412" y="73"/>
                    </a:lnTo>
                    <a:lnTo>
                      <a:pt x="404" y="73"/>
                    </a:lnTo>
                    <a:lnTo>
                      <a:pt x="399" y="75"/>
                    </a:lnTo>
                    <a:lnTo>
                      <a:pt x="397" y="83"/>
                    </a:lnTo>
                    <a:lnTo>
                      <a:pt x="387" y="81"/>
                    </a:lnTo>
                    <a:lnTo>
                      <a:pt x="381" y="83"/>
                    </a:lnTo>
                    <a:lnTo>
                      <a:pt x="381" y="86"/>
                    </a:lnTo>
                    <a:lnTo>
                      <a:pt x="377" y="90"/>
                    </a:lnTo>
                    <a:lnTo>
                      <a:pt x="372" y="90"/>
                    </a:lnTo>
                    <a:lnTo>
                      <a:pt x="371" y="88"/>
                    </a:lnTo>
                    <a:lnTo>
                      <a:pt x="367" y="90"/>
                    </a:lnTo>
                    <a:lnTo>
                      <a:pt x="366" y="93"/>
                    </a:lnTo>
                    <a:lnTo>
                      <a:pt x="361" y="91"/>
                    </a:lnTo>
                    <a:lnTo>
                      <a:pt x="351" y="83"/>
                    </a:lnTo>
                    <a:lnTo>
                      <a:pt x="347" y="80"/>
                    </a:lnTo>
                    <a:lnTo>
                      <a:pt x="347" y="76"/>
                    </a:lnTo>
                    <a:lnTo>
                      <a:pt x="342" y="71"/>
                    </a:lnTo>
                    <a:lnTo>
                      <a:pt x="337" y="68"/>
                    </a:lnTo>
                    <a:lnTo>
                      <a:pt x="337" y="63"/>
                    </a:lnTo>
                    <a:lnTo>
                      <a:pt x="339" y="60"/>
                    </a:lnTo>
                    <a:lnTo>
                      <a:pt x="337" y="58"/>
                    </a:lnTo>
                    <a:lnTo>
                      <a:pt x="337" y="55"/>
                    </a:lnTo>
                    <a:lnTo>
                      <a:pt x="339" y="51"/>
                    </a:lnTo>
                    <a:lnTo>
                      <a:pt x="339" y="46"/>
                    </a:lnTo>
                    <a:lnTo>
                      <a:pt x="344" y="38"/>
                    </a:lnTo>
                    <a:lnTo>
                      <a:pt x="346" y="33"/>
                    </a:lnTo>
                    <a:lnTo>
                      <a:pt x="351" y="28"/>
                    </a:lnTo>
                    <a:lnTo>
                      <a:pt x="351" y="25"/>
                    </a:lnTo>
                    <a:lnTo>
                      <a:pt x="346" y="27"/>
                    </a:lnTo>
                    <a:lnTo>
                      <a:pt x="342" y="23"/>
                    </a:lnTo>
                    <a:lnTo>
                      <a:pt x="342" y="20"/>
                    </a:lnTo>
                    <a:lnTo>
                      <a:pt x="336" y="20"/>
                    </a:lnTo>
                    <a:lnTo>
                      <a:pt x="332" y="18"/>
                    </a:lnTo>
                    <a:lnTo>
                      <a:pt x="334" y="15"/>
                    </a:lnTo>
                    <a:lnTo>
                      <a:pt x="337" y="12"/>
                    </a:lnTo>
                    <a:lnTo>
                      <a:pt x="337" y="5"/>
                    </a:lnTo>
                    <a:lnTo>
                      <a:pt x="334" y="0"/>
                    </a:lnTo>
                    <a:lnTo>
                      <a:pt x="327" y="0"/>
                    </a:lnTo>
                    <a:lnTo>
                      <a:pt x="326" y="2"/>
                    </a:lnTo>
                    <a:lnTo>
                      <a:pt x="324" y="0"/>
                    </a:lnTo>
                    <a:lnTo>
                      <a:pt x="321" y="0"/>
                    </a:lnTo>
                    <a:lnTo>
                      <a:pt x="321" y="3"/>
                    </a:lnTo>
                    <a:lnTo>
                      <a:pt x="319" y="10"/>
                    </a:lnTo>
                    <a:lnTo>
                      <a:pt x="307" y="17"/>
                    </a:lnTo>
                    <a:lnTo>
                      <a:pt x="299" y="18"/>
                    </a:lnTo>
                    <a:lnTo>
                      <a:pt x="287" y="22"/>
                    </a:lnTo>
                    <a:lnTo>
                      <a:pt x="284" y="20"/>
                    </a:lnTo>
                    <a:lnTo>
                      <a:pt x="278" y="22"/>
                    </a:lnTo>
                    <a:lnTo>
                      <a:pt x="269" y="27"/>
                    </a:lnTo>
                    <a:lnTo>
                      <a:pt x="261" y="30"/>
                    </a:lnTo>
                    <a:lnTo>
                      <a:pt x="259" y="28"/>
                    </a:lnTo>
                    <a:lnTo>
                      <a:pt x="248" y="30"/>
                    </a:lnTo>
                    <a:lnTo>
                      <a:pt x="239" y="30"/>
                    </a:lnTo>
                    <a:lnTo>
                      <a:pt x="233" y="27"/>
                    </a:lnTo>
                    <a:lnTo>
                      <a:pt x="224" y="25"/>
                    </a:lnTo>
                    <a:lnTo>
                      <a:pt x="218" y="23"/>
                    </a:lnTo>
                    <a:lnTo>
                      <a:pt x="221" y="28"/>
                    </a:lnTo>
                    <a:lnTo>
                      <a:pt x="226" y="30"/>
                    </a:lnTo>
                    <a:lnTo>
                      <a:pt x="231" y="35"/>
                    </a:lnTo>
                    <a:lnTo>
                      <a:pt x="233" y="38"/>
                    </a:lnTo>
                    <a:lnTo>
                      <a:pt x="226" y="48"/>
                    </a:lnTo>
                    <a:lnTo>
                      <a:pt x="229" y="53"/>
                    </a:lnTo>
                    <a:lnTo>
                      <a:pt x="228" y="60"/>
                    </a:lnTo>
                    <a:lnTo>
                      <a:pt x="238" y="63"/>
                    </a:lnTo>
                    <a:lnTo>
                      <a:pt x="246" y="63"/>
                    </a:lnTo>
                    <a:lnTo>
                      <a:pt x="254" y="63"/>
                    </a:lnTo>
                    <a:lnTo>
                      <a:pt x="254" y="68"/>
                    </a:lnTo>
                    <a:lnTo>
                      <a:pt x="249" y="70"/>
                    </a:lnTo>
                    <a:lnTo>
                      <a:pt x="238" y="73"/>
                    </a:lnTo>
                    <a:lnTo>
                      <a:pt x="233" y="76"/>
                    </a:lnTo>
                    <a:lnTo>
                      <a:pt x="231" y="81"/>
                    </a:lnTo>
                    <a:lnTo>
                      <a:pt x="218" y="88"/>
                    </a:lnTo>
                    <a:lnTo>
                      <a:pt x="214" y="93"/>
                    </a:lnTo>
                    <a:lnTo>
                      <a:pt x="206" y="98"/>
                    </a:lnTo>
                    <a:lnTo>
                      <a:pt x="201" y="103"/>
                    </a:lnTo>
                    <a:lnTo>
                      <a:pt x="191" y="105"/>
                    </a:lnTo>
                    <a:lnTo>
                      <a:pt x="185" y="103"/>
                    </a:lnTo>
                    <a:lnTo>
                      <a:pt x="176" y="96"/>
                    </a:lnTo>
                    <a:lnTo>
                      <a:pt x="166" y="91"/>
                    </a:lnTo>
                    <a:lnTo>
                      <a:pt x="160" y="91"/>
                    </a:lnTo>
                    <a:lnTo>
                      <a:pt x="160" y="85"/>
                    </a:lnTo>
                    <a:lnTo>
                      <a:pt x="160" y="80"/>
                    </a:lnTo>
                    <a:lnTo>
                      <a:pt x="155" y="76"/>
                    </a:lnTo>
                    <a:lnTo>
                      <a:pt x="153" y="73"/>
                    </a:lnTo>
                    <a:lnTo>
                      <a:pt x="146" y="75"/>
                    </a:lnTo>
                    <a:lnTo>
                      <a:pt x="143" y="80"/>
                    </a:lnTo>
                    <a:lnTo>
                      <a:pt x="140" y="80"/>
                    </a:lnTo>
                    <a:lnTo>
                      <a:pt x="136" y="78"/>
                    </a:lnTo>
                    <a:lnTo>
                      <a:pt x="131" y="78"/>
                    </a:lnTo>
                    <a:lnTo>
                      <a:pt x="128" y="80"/>
                    </a:lnTo>
                    <a:lnTo>
                      <a:pt x="101" y="80"/>
                    </a:lnTo>
                    <a:lnTo>
                      <a:pt x="100" y="88"/>
                    </a:lnTo>
                    <a:lnTo>
                      <a:pt x="101" y="93"/>
                    </a:lnTo>
                    <a:lnTo>
                      <a:pt x="111" y="95"/>
                    </a:lnTo>
                    <a:lnTo>
                      <a:pt x="115" y="101"/>
                    </a:lnTo>
                    <a:lnTo>
                      <a:pt x="111" y="103"/>
                    </a:lnTo>
                    <a:lnTo>
                      <a:pt x="115" y="106"/>
                    </a:lnTo>
                    <a:lnTo>
                      <a:pt x="113" y="110"/>
                    </a:lnTo>
                    <a:lnTo>
                      <a:pt x="108" y="106"/>
                    </a:lnTo>
                    <a:lnTo>
                      <a:pt x="91" y="111"/>
                    </a:lnTo>
                    <a:lnTo>
                      <a:pt x="93" y="123"/>
                    </a:lnTo>
                    <a:lnTo>
                      <a:pt x="96" y="128"/>
                    </a:lnTo>
                    <a:lnTo>
                      <a:pt x="106" y="134"/>
                    </a:lnTo>
                    <a:lnTo>
                      <a:pt x="111" y="144"/>
                    </a:lnTo>
                    <a:lnTo>
                      <a:pt x="111" y="151"/>
                    </a:lnTo>
                    <a:lnTo>
                      <a:pt x="111" y="154"/>
                    </a:lnTo>
                    <a:lnTo>
                      <a:pt x="98" y="201"/>
                    </a:lnTo>
                    <a:lnTo>
                      <a:pt x="93" y="213"/>
                    </a:lnTo>
                    <a:lnTo>
                      <a:pt x="95" y="214"/>
                    </a:lnTo>
                    <a:lnTo>
                      <a:pt x="91" y="218"/>
                    </a:lnTo>
                    <a:lnTo>
                      <a:pt x="87" y="216"/>
                    </a:lnTo>
                    <a:lnTo>
                      <a:pt x="87" y="216"/>
                    </a:lnTo>
                    <a:lnTo>
                      <a:pt x="82" y="213"/>
                    </a:lnTo>
                    <a:lnTo>
                      <a:pt x="80" y="213"/>
                    </a:lnTo>
                    <a:lnTo>
                      <a:pt x="75" y="213"/>
                    </a:lnTo>
                    <a:lnTo>
                      <a:pt x="73" y="211"/>
                    </a:lnTo>
                    <a:lnTo>
                      <a:pt x="72" y="216"/>
                    </a:lnTo>
                    <a:lnTo>
                      <a:pt x="55" y="221"/>
                    </a:lnTo>
                    <a:lnTo>
                      <a:pt x="42" y="223"/>
                    </a:lnTo>
                    <a:lnTo>
                      <a:pt x="40" y="226"/>
                    </a:lnTo>
                    <a:lnTo>
                      <a:pt x="37" y="226"/>
                    </a:lnTo>
                    <a:lnTo>
                      <a:pt x="32" y="231"/>
                    </a:lnTo>
                    <a:lnTo>
                      <a:pt x="25" y="232"/>
                    </a:lnTo>
                    <a:lnTo>
                      <a:pt x="22" y="236"/>
                    </a:lnTo>
                    <a:lnTo>
                      <a:pt x="22" y="241"/>
                    </a:lnTo>
                    <a:lnTo>
                      <a:pt x="20" y="244"/>
                    </a:lnTo>
                    <a:lnTo>
                      <a:pt x="20" y="247"/>
                    </a:lnTo>
                    <a:lnTo>
                      <a:pt x="13" y="254"/>
                    </a:lnTo>
                    <a:lnTo>
                      <a:pt x="17" y="262"/>
                    </a:lnTo>
                    <a:lnTo>
                      <a:pt x="18" y="266"/>
                    </a:lnTo>
                    <a:lnTo>
                      <a:pt x="15" y="269"/>
                    </a:lnTo>
                    <a:lnTo>
                      <a:pt x="12" y="269"/>
                    </a:lnTo>
                    <a:lnTo>
                      <a:pt x="3" y="272"/>
                    </a:lnTo>
                    <a:lnTo>
                      <a:pt x="3" y="277"/>
                    </a:lnTo>
                    <a:lnTo>
                      <a:pt x="2" y="279"/>
                    </a:lnTo>
                    <a:lnTo>
                      <a:pt x="3" y="282"/>
                    </a:lnTo>
                    <a:lnTo>
                      <a:pt x="2" y="287"/>
                    </a:lnTo>
                    <a:lnTo>
                      <a:pt x="0" y="291"/>
                    </a:lnTo>
                    <a:lnTo>
                      <a:pt x="2" y="294"/>
                    </a:lnTo>
                    <a:lnTo>
                      <a:pt x="0" y="297"/>
                    </a:lnTo>
                    <a:lnTo>
                      <a:pt x="7" y="304"/>
                    </a:lnTo>
                    <a:lnTo>
                      <a:pt x="18" y="321"/>
                    </a:lnTo>
                    <a:lnTo>
                      <a:pt x="13" y="329"/>
                    </a:lnTo>
                    <a:lnTo>
                      <a:pt x="28" y="327"/>
                    </a:lnTo>
                    <a:lnTo>
                      <a:pt x="35" y="329"/>
                    </a:lnTo>
                    <a:lnTo>
                      <a:pt x="40" y="335"/>
                    </a:lnTo>
                    <a:lnTo>
                      <a:pt x="42" y="342"/>
                    </a:lnTo>
                    <a:lnTo>
                      <a:pt x="53" y="342"/>
                    </a:lnTo>
                    <a:lnTo>
                      <a:pt x="65" y="342"/>
                    </a:lnTo>
                    <a:lnTo>
                      <a:pt x="75" y="334"/>
                    </a:lnTo>
                    <a:lnTo>
                      <a:pt x="83" y="329"/>
                    </a:lnTo>
                    <a:lnTo>
                      <a:pt x="87" y="332"/>
                    </a:lnTo>
                    <a:lnTo>
                      <a:pt x="85" y="337"/>
                    </a:lnTo>
                    <a:lnTo>
                      <a:pt x="83" y="339"/>
                    </a:lnTo>
                    <a:lnTo>
                      <a:pt x="83" y="345"/>
                    </a:lnTo>
                    <a:lnTo>
                      <a:pt x="85" y="359"/>
                    </a:lnTo>
                    <a:lnTo>
                      <a:pt x="85" y="364"/>
                    </a:lnTo>
                    <a:lnTo>
                      <a:pt x="88" y="367"/>
                    </a:lnTo>
                    <a:lnTo>
                      <a:pt x="93" y="365"/>
                    </a:lnTo>
                    <a:lnTo>
                      <a:pt x="96" y="365"/>
                    </a:lnTo>
                    <a:lnTo>
                      <a:pt x="103" y="365"/>
                    </a:lnTo>
                    <a:lnTo>
                      <a:pt x="105" y="364"/>
                    </a:lnTo>
                    <a:lnTo>
                      <a:pt x="108" y="365"/>
                    </a:lnTo>
                    <a:lnTo>
                      <a:pt x="108" y="365"/>
                    </a:lnTo>
                    <a:lnTo>
                      <a:pt x="108" y="365"/>
                    </a:lnTo>
                    <a:lnTo>
                      <a:pt x="123" y="365"/>
                    </a:lnTo>
                    <a:lnTo>
                      <a:pt x="130" y="365"/>
                    </a:lnTo>
                    <a:lnTo>
                      <a:pt x="138" y="362"/>
                    </a:lnTo>
                    <a:lnTo>
                      <a:pt x="141" y="362"/>
                    </a:lnTo>
                    <a:lnTo>
                      <a:pt x="146" y="359"/>
                    </a:lnTo>
                    <a:lnTo>
                      <a:pt x="153" y="359"/>
                    </a:lnTo>
                    <a:lnTo>
                      <a:pt x="160" y="357"/>
                    </a:lnTo>
                    <a:lnTo>
                      <a:pt x="163" y="347"/>
                    </a:lnTo>
                    <a:lnTo>
                      <a:pt x="175" y="340"/>
                    </a:lnTo>
                    <a:lnTo>
                      <a:pt x="183" y="339"/>
                    </a:lnTo>
                    <a:lnTo>
                      <a:pt x="191" y="335"/>
                    </a:lnTo>
                    <a:lnTo>
                      <a:pt x="196" y="335"/>
                    </a:lnTo>
                    <a:lnTo>
                      <a:pt x="201" y="339"/>
                    </a:lnTo>
                    <a:lnTo>
                      <a:pt x="206" y="335"/>
                    </a:lnTo>
                    <a:lnTo>
                      <a:pt x="209" y="337"/>
                    </a:lnTo>
                    <a:lnTo>
                      <a:pt x="209" y="342"/>
                    </a:lnTo>
                    <a:lnTo>
                      <a:pt x="211" y="350"/>
                    </a:lnTo>
                    <a:lnTo>
                      <a:pt x="208" y="357"/>
                    </a:lnTo>
                    <a:lnTo>
                      <a:pt x="211" y="367"/>
                    </a:lnTo>
                    <a:lnTo>
                      <a:pt x="209" y="372"/>
                    </a:lnTo>
                    <a:lnTo>
                      <a:pt x="213" y="380"/>
                    </a:lnTo>
                    <a:lnTo>
                      <a:pt x="218" y="382"/>
                    </a:lnTo>
                    <a:lnTo>
                      <a:pt x="219" y="389"/>
                    </a:lnTo>
                    <a:lnTo>
                      <a:pt x="226" y="390"/>
                    </a:lnTo>
                    <a:lnTo>
                      <a:pt x="234" y="395"/>
                    </a:lnTo>
                    <a:lnTo>
                      <a:pt x="239" y="400"/>
                    </a:lnTo>
                    <a:lnTo>
                      <a:pt x="241" y="397"/>
                    </a:lnTo>
                    <a:lnTo>
                      <a:pt x="251" y="395"/>
                    </a:lnTo>
                    <a:lnTo>
                      <a:pt x="259" y="404"/>
                    </a:lnTo>
                    <a:lnTo>
                      <a:pt x="266" y="402"/>
                    </a:lnTo>
                    <a:lnTo>
                      <a:pt x="274" y="410"/>
                    </a:lnTo>
                    <a:lnTo>
                      <a:pt x="278" y="410"/>
                    </a:lnTo>
                    <a:lnTo>
                      <a:pt x="289" y="414"/>
                    </a:lnTo>
                    <a:lnTo>
                      <a:pt x="296" y="415"/>
                    </a:lnTo>
                    <a:lnTo>
                      <a:pt x="297" y="422"/>
                    </a:lnTo>
                    <a:lnTo>
                      <a:pt x="302" y="423"/>
                    </a:lnTo>
                    <a:lnTo>
                      <a:pt x="307" y="425"/>
                    </a:lnTo>
                    <a:lnTo>
                      <a:pt x="322" y="425"/>
                    </a:lnTo>
                    <a:lnTo>
                      <a:pt x="332" y="430"/>
                    </a:lnTo>
                    <a:lnTo>
                      <a:pt x="334" y="433"/>
                    </a:lnTo>
                    <a:lnTo>
                      <a:pt x="332" y="443"/>
                    </a:lnTo>
                    <a:lnTo>
                      <a:pt x="334" y="452"/>
                    </a:lnTo>
                    <a:lnTo>
                      <a:pt x="332" y="457"/>
                    </a:lnTo>
                    <a:lnTo>
                      <a:pt x="341" y="470"/>
                    </a:lnTo>
                    <a:lnTo>
                      <a:pt x="341" y="482"/>
                    </a:lnTo>
                    <a:lnTo>
                      <a:pt x="382" y="482"/>
                    </a:lnTo>
                    <a:lnTo>
                      <a:pt x="385" y="495"/>
                    </a:lnTo>
                    <a:lnTo>
                      <a:pt x="384" y="505"/>
                    </a:lnTo>
                    <a:lnTo>
                      <a:pt x="397" y="507"/>
                    </a:lnTo>
                    <a:lnTo>
                      <a:pt x="409" y="526"/>
                    </a:lnTo>
                    <a:lnTo>
                      <a:pt x="410" y="538"/>
                    </a:lnTo>
                    <a:lnTo>
                      <a:pt x="399" y="560"/>
                    </a:lnTo>
                    <a:lnTo>
                      <a:pt x="399" y="563"/>
                    </a:lnTo>
                    <a:lnTo>
                      <a:pt x="395" y="566"/>
                    </a:lnTo>
                    <a:lnTo>
                      <a:pt x="397" y="568"/>
                    </a:lnTo>
                    <a:lnTo>
                      <a:pt x="397" y="573"/>
                    </a:lnTo>
                    <a:lnTo>
                      <a:pt x="402" y="578"/>
                    </a:lnTo>
                    <a:lnTo>
                      <a:pt x="402" y="585"/>
                    </a:lnTo>
                    <a:lnTo>
                      <a:pt x="407" y="591"/>
                    </a:lnTo>
                    <a:lnTo>
                      <a:pt x="405" y="605"/>
                    </a:lnTo>
                    <a:lnTo>
                      <a:pt x="407" y="610"/>
                    </a:lnTo>
                    <a:lnTo>
                      <a:pt x="405" y="615"/>
                    </a:lnTo>
                    <a:lnTo>
                      <a:pt x="407" y="620"/>
                    </a:lnTo>
                    <a:lnTo>
                      <a:pt x="415" y="618"/>
                    </a:lnTo>
                    <a:lnTo>
                      <a:pt x="419" y="620"/>
                    </a:lnTo>
                    <a:lnTo>
                      <a:pt x="430" y="620"/>
                    </a:lnTo>
                    <a:lnTo>
                      <a:pt x="437" y="621"/>
                    </a:lnTo>
                    <a:lnTo>
                      <a:pt x="449" y="618"/>
                    </a:lnTo>
                    <a:lnTo>
                      <a:pt x="455" y="621"/>
                    </a:lnTo>
                    <a:lnTo>
                      <a:pt x="459" y="623"/>
                    </a:lnTo>
                    <a:lnTo>
                      <a:pt x="460" y="628"/>
                    </a:lnTo>
                    <a:lnTo>
                      <a:pt x="467" y="651"/>
                    </a:lnTo>
                    <a:lnTo>
                      <a:pt x="472" y="659"/>
                    </a:lnTo>
                    <a:lnTo>
                      <a:pt x="475" y="661"/>
                    </a:lnTo>
                    <a:lnTo>
                      <a:pt x="485" y="656"/>
                    </a:lnTo>
                    <a:lnTo>
                      <a:pt x="490" y="658"/>
                    </a:lnTo>
                    <a:lnTo>
                      <a:pt x="495" y="661"/>
                    </a:lnTo>
                    <a:lnTo>
                      <a:pt x="498" y="661"/>
                    </a:lnTo>
                    <a:lnTo>
                      <a:pt x="495" y="664"/>
                    </a:lnTo>
                    <a:lnTo>
                      <a:pt x="495" y="686"/>
                    </a:lnTo>
                    <a:lnTo>
                      <a:pt x="493" y="688"/>
                    </a:lnTo>
                    <a:lnTo>
                      <a:pt x="493" y="689"/>
                    </a:lnTo>
                    <a:lnTo>
                      <a:pt x="493" y="691"/>
                    </a:lnTo>
                    <a:lnTo>
                      <a:pt x="493" y="694"/>
                    </a:lnTo>
                    <a:lnTo>
                      <a:pt x="492" y="696"/>
                    </a:lnTo>
                    <a:lnTo>
                      <a:pt x="497" y="694"/>
                    </a:lnTo>
                    <a:lnTo>
                      <a:pt x="508" y="696"/>
                    </a:lnTo>
                    <a:lnTo>
                      <a:pt x="508" y="699"/>
                    </a:lnTo>
                    <a:lnTo>
                      <a:pt x="513" y="709"/>
                    </a:lnTo>
                    <a:lnTo>
                      <a:pt x="512" y="716"/>
                    </a:lnTo>
                    <a:lnTo>
                      <a:pt x="513" y="726"/>
                    </a:lnTo>
                    <a:lnTo>
                      <a:pt x="515" y="732"/>
                    </a:lnTo>
                    <a:lnTo>
                      <a:pt x="513" y="736"/>
                    </a:lnTo>
                    <a:lnTo>
                      <a:pt x="508" y="736"/>
                    </a:lnTo>
                    <a:lnTo>
                      <a:pt x="502" y="739"/>
                    </a:lnTo>
                    <a:lnTo>
                      <a:pt x="502" y="741"/>
                    </a:lnTo>
                    <a:lnTo>
                      <a:pt x="498" y="742"/>
                    </a:lnTo>
                    <a:lnTo>
                      <a:pt x="497" y="742"/>
                    </a:lnTo>
                    <a:lnTo>
                      <a:pt x="487" y="749"/>
                    </a:lnTo>
                    <a:lnTo>
                      <a:pt x="484" y="751"/>
                    </a:lnTo>
                    <a:lnTo>
                      <a:pt x="480" y="752"/>
                    </a:lnTo>
                    <a:lnTo>
                      <a:pt x="472" y="759"/>
                    </a:lnTo>
                    <a:lnTo>
                      <a:pt x="469" y="761"/>
                    </a:lnTo>
                    <a:lnTo>
                      <a:pt x="469" y="766"/>
                    </a:lnTo>
                    <a:lnTo>
                      <a:pt x="465" y="766"/>
                    </a:lnTo>
                    <a:lnTo>
                      <a:pt x="462" y="766"/>
                    </a:lnTo>
                    <a:lnTo>
                      <a:pt x="454" y="774"/>
                    </a:lnTo>
                    <a:lnTo>
                      <a:pt x="452" y="777"/>
                    </a:lnTo>
                    <a:lnTo>
                      <a:pt x="454" y="782"/>
                    </a:lnTo>
                    <a:lnTo>
                      <a:pt x="449" y="784"/>
                    </a:lnTo>
                    <a:lnTo>
                      <a:pt x="447" y="786"/>
                    </a:lnTo>
                    <a:lnTo>
                      <a:pt x="442" y="794"/>
                    </a:lnTo>
                    <a:lnTo>
                      <a:pt x="439" y="797"/>
                    </a:lnTo>
                    <a:lnTo>
                      <a:pt x="435" y="804"/>
                    </a:lnTo>
                    <a:lnTo>
                      <a:pt x="435" y="806"/>
                    </a:lnTo>
                    <a:lnTo>
                      <a:pt x="430" y="809"/>
                    </a:lnTo>
                    <a:lnTo>
                      <a:pt x="430" y="811"/>
                    </a:lnTo>
                    <a:lnTo>
                      <a:pt x="434" y="811"/>
                    </a:lnTo>
                    <a:lnTo>
                      <a:pt x="435" y="812"/>
                    </a:lnTo>
                    <a:lnTo>
                      <a:pt x="449" y="809"/>
                    </a:lnTo>
                    <a:lnTo>
                      <a:pt x="454" y="812"/>
                    </a:lnTo>
                    <a:lnTo>
                      <a:pt x="459" y="819"/>
                    </a:lnTo>
                    <a:lnTo>
                      <a:pt x="464" y="820"/>
                    </a:lnTo>
                    <a:lnTo>
                      <a:pt x="467" y="825"/>
                    </a:lnTo>
                    <a:lnTo>
                      <a:pt x="472" y="835"/>
                    </a:lnTo>
                    <a:lnTo>
                      <a:pt x="475" y="835"/>
                    </a:lnTo>
                    <a:lnTo>
                      <a:pt x="480" y="830"/>
                    </a:lnTo>
                    <a:lnTo>
                      <a:pt x="482" y="830"/>
                    </a:lnTo>
                    <a:lnTo>
                      <a:pt x="488" y="839"/>
                    </a:lnTo>
                    <a:lnTo>
                      <a:pt x="495" y="842"/>
                    </a:lnTo>
                    <a:lnTo>
                      <a:pt x="500" y="842"/>
                    </a:lnTo>
                    <a:lnTo>
                      <a:pt x="507" y="847"/>
                    </a:lnTo>
                    <a:lnTo>
                      <a:pt x="507" y="854"/>
                    </a:lnTo>
                    <a:lnTo>
                      <a:pt x="512" y="852"/>
                    </a:lnTo>
                    <a:lnTo>
                      <a:pt x="520" y="857"/>
                    </a:lnTo>
                    <a:lnTo>
                      <a:pt x="527" y="862"/>
                    </a:lnTo>
                    <a:lnTo>
                      <a:pt x="532" y="870"/>
                    </a:lnTo>
                    <a:lnTo>
                      <a:pt x="538" y="874"/>
                    </a:lnTo>
                    <a:lnTo>
                      <a:pt x="537" y="880"/>
                    </a:lnTo>
                    <a:lnTo>
                      <a:pt x="532" y="885"/>
                    </a:lnTo>
                    <a:lnTo>
                      <a:pt x="535" y="892"/>
                    </a:lnTo>
                    <a:lnTo>
                      <a:pt x="535" y="894"/>
                    </a:lnTo>
                    <a:lnTo>
                      <a:pt x="535" y="895"/>
                    </a:lnTo>
                    <a:lnTo>
                      <a:pt x="538" y="899"/>
                    </a:lnTo>
                    <a:lnTo>
                      <a:pt x="540" y="900"/>
                    </a:lnTo>
                    <a:lnTo>
                      <a:pt x="548" y="894"/>
                    </a:lnTo>
                    <a:lnTo>
                      <a:pt x="552" y="887"/>
                    </a:lnTo>
                    <a:lnTo>
                      <a:pt x="557" y="870"/>
                    </a:lnTo>
                    <a:lnTo>
                      <a:pt x="560" y="860"/>
                    </a:lnTo>
                    <a:lnTo>
                      <a:pt x="562" y="859"/>
                    </a:lnTo>
                    <a:lnTo>
                      <a:pt x="560" y="855"/>
                    </a:lnTo>
                    <a:lnTo>
                      <a:pt x="557" y="850"/>
                    </a:lnTo>
                    <a:lnTo>
                      <a:pt x="558" y="847"/>
                    </a:lnTo>
                    <a:lnTo>
                      <a:pt x="562" y="845"/>
                    </a:lnTo>
                    <a:lnTo>
                      <a:pt x="562" y="842"/>
                    </a:lnTo>
                    <a:lnTo>
                      <a:pt x="565" y="839"/>
                    </a:lnTo>
                    <a:lnTo>
                      <a:pt x="565" y="835"/>
                    </a:lnTo>
                    <a:lnTo>
                      <a:pt x="568" y="837"/>
                    </a:lnTo>
                    <a:lnTo>
                      <a:pt x="572" y="837"/>
                    </a:lnTo>
                    <a:lnTo>
                      <a:pt x="575" y="832"/>
                    </a:lnTo>
                    <a:lnTo>
                      <a:pt x="575" y="829"/>
                    </a:lnTo>
                    <a:lnTo>
                      <a:pt x="577" y="827"/>
                    </a:lnTo>
                    <a:lnTo>
                      <a:pt x="578" y="822"/>
                    </a:lnTo>
                    <a:lnTo>
                      <a:pt x="580" y="820"/>
                    </a:lnTo>
                    <a:lnTo>
                      <a:pt x="582" y="820"/>
                    </a:lnTo>
                    <a:lnTo>
                      <a:pt x="583" y="816"/>
                    </a:lnTo>
                    <a:lnTo>
                      <a:pt x="582" y="812"/>
                    </a:lnTo>
                    <a:lnTo>
                      <a:pt x="580" y="811"/>
                    </a:lnTo>
                    <a:lnTo>
                      <a:pt x="580" y="804"/>
                    </a:lnTo>
                    <a:lnTo>
                      <a:pt x="578" y="802"/>
                    </a:lnTo>
                    <a:lnTo>
                      <a:pt x="580" y="802"/>
                    </a:lnTo>
                    <a:lnTo>
                      <a:pt x="583" y="807"/>
                    </a:lnTo>
                    <a:lnTo>
                      <a:pt x="588" y="814"/>
                    </a:lnTo>
                    <a:lnTo>
                      <a:pt x="591" y="814"/>
                    </a:lnTo>
                    <a:lnTo>
                      <a:pt x="593" y="812"/>
                    </a:lnTo>
                    <a:lnTo>
                      <a:pt x="595" y="814"/>
                    </a:lnTo>
                    <a:lnTo>
                      <a:pt x="596" y="817"/>
                    </a:lnTo>
                    <a:lnTo>
                      <a:pt x="593" y="817"/>
                    </a:lnTo>
                    <a:lnTo>
                      <a:pt x="591" y="825"/>
                    </a:lnTo>
                    <a:lnTo>
                      <a:pt x="586" y="834"/>
                    </a:lnTo>
                    <a:lnTo>
                      <a:pt x="582" y="834"/>
                    </a:lnTo>
                    <a:lnTo>
                      <a:pt x="580" y="839"/>
                    </a:lnTo>
                    <a:lnTo>
                      <a:pt x="578" y="842"/>
                    </a:lnTo>
                    <a:lnTo>
                      <a:pt x="577" y="842"/>
                    </a:lnTo>
                    <a:lnTo>
                      <a:pt x="572" y="844"/>
                    </a:lnTo>
                    <a:lnTo>
                      <a:pt x="568" y="847"/>
                    </a:lnTo>
                    <a:lnTo>
                      <a:pt x="568" y="850"/>
                    </a:lnTo>
                    <a:lnTo>
                      <a:pt x="563" y="850"/>
                    </a:lnTo>
                    <a:lnTo>
                      <a:pt x="562" y="852"/>
                    </a:lnTo>
                    <a:lnTo>
                      <a:pt x="562" y="854"/>
                    </a:lnTo>
                    <a:lnTo>
                      <a:pt x="567" y="855"/>
                    </a:lnTo>
                    <a:lnTo>
                      <a:pt x="582" y="845"/>
                    </a:lnTo>
                    <a:lnTo>
                      <a:pt x="590" y="837"/>
                    </a:lnTo>
                    <a:lnTo>
                      <a:pt x="601" y="819"/>
                    </a:lnTo>
                    <a:lnTo>
                      <a:pt x="606" y="811"/>
                    </a:lnTo>
                    <a:lnTo>
                      <a:pt x="610" y="799"/>
                    </a:lnTo>
                    <a:lnTo>
                      <a:pt x="621" y="781"/>
                    </a:lnTo>
                    <a:lnTo>
                      <a:pt x="631" y="769"/>
                    </a:lnTo>
                    <a:lnTo>
                      <a:pt x="633" y="766"/>
                    </a:lnTo>
                    <a:lnTo>
                      <a:pt x="633" y="764"/>
                    </a:lnTo>
                    <a:lnTo>
                      <a:pt x="633" y="761"/>
                    </a:lnTo>
                    <a:lnTo>
                      <a:pt x="635" y="761"/>
                    </a:lnTo>
                    <a:lnTo>
                      <a:pt x="636" y="756"/>
                    </a:lnTo>
                    <a:lnTo>
                      <a:pt x="640" y="754"/>
                    </a:lnTo>
                    <a:lnTo>
                      <a:pt x="640" y="749"/>
                    </a:lnTo>
                    <a:lnTo>
                      <a:pt x="640" y="747"/>
                    </a:lnTo>
                    <a:lnTo>
                      <a:pt x="640" y="746"/>
                    </a:lnTo>
                    <a:lnTo>
                      <a:pt x="638" y="744"/>
                    </a:lnTo>
                    <a:lnTo>
                      <a:pt x="638" y="739"/>
                    </a:lnTo>
                    <a:lnTo>
                      <a:pt x="633" y="734"/>
                    </a:lnTo>
                    <a:lnTo>
                      <a:pt x="633" y="731"/>
                    </a:lnTo>
                    <a:lnTo>
                      <a:pt x="633" y="727"/>
                    </a:lnTo>
                    <a:lnTo>
                      <a:pt x="633" y="726"/>
                    </a:lnTo>
                    <a:lnTo>
                      <a:pt x="631" y="719"/>
                    </a:lnTo>
                    <a:lnTo>
                      <a:pt x="628" y="713"/>
                    </a:lnTo>
                    <a:lnTo>
                      <a:pt x="631" y="711"/>
                    </a:lnTo>
                    <a:lnTo>
                      <a:pt x="636" y="709"/>
                    </a:lnTo>
                    <a:lnTo>
                      <a:pt x="635" y="706"/>
                    </a:lnTo>
                    <a:lnTo>
                      <a:pt x="633" y="704"/>
                    </a:lnTo>
                    <a:lnTo>
                      <a:pt x="638" y="703"/>
                    </a:lnTo>
                    <a:lnTo>
                      <a:pt x="638" y="699"/>
                    </a:lnTo>
                    <a:lnTo>
                      <a:pt x="633" y="696"/>
                    </a:lnTo>
                    <a:lnTo>
                      <a:pt x="638" y="696"/>
                    </a:lnTo>
                    <a:lnTo>
                      <a:pt x="640" y="691"/>
                    </a:lnTo>
                    <a:lnTo>
                      <a:pt x="643" y="693"/>
                    </a:lnTo>
                    <a:lnTo>
                      <a:pt x="651" y="686"/>
                    </a:lnTo>
                    <a:lnTo>
                      <a:pt x="655" y="684"/>
                    </a:lnTo>
                    <a:lnTo>
                      <a:pt x="655" y="681"/>
                    </a:lnTo>
                    <a:lnTo>
                      <a:pt x="661" y="676"/>
                    </a:lnTo>
                    <a:lnTo>
                      <a:pt x="670" y="673"/>
                    </a:lnTo>
                    <a:lnTo>
                      <a:pt x="680" y="663"/>
                    </a:lnTo>
                    <a:lnTo>
                      <a:pt x="688" y="661"/>
                    </a:lnTo>
                    <a:lnTo>
                      <a:pt x="693" y="658"/>
                    </a:lnTo>
                    <a:lnTo>
                      <a:pt x="698" y="653"/>
                    </a:lnTo>
                    <a:lnTo>
                      <a:pt x="703" y="653"/>
                    </a:lnTo>
                    <a:lnTo>
                      <a:pt x="706" y="656"/>
                    </a:lnTo>
                    <a:lnTo>
                      <a:pt x="709" y="656"/>
                    </a:lnTo>
                    <a:lnTo>
                      <a:pt x="709" y="653"/>
                    </a:lnTo>
                    <a:lnTo>
                      <a:pt x="713" y="648"/>
                    </a:lnTo>
                    <a:lnTo>
                      <a:pt x="723" y="641"/>
                    </a:lnTo>
                    <a:lnTo>
                      <a:pt x="728" y="641"/>
                    </a:lnTo>
                    <a:lnTo>
                      <a:pt x="728" y="638"/>
                    </a:lnTo>
                    <a:lnTo>
                      <a:pt x="724" y="638"/>
                    </a:lnTo>
                    <a:lnTo>
                      <a:pt x="721" y="636"/>
                    </a:lnTo>
                    <a:lnTo>
                      <a:pt x="719" y="634"/>
                    </a:lnTo>
                    <a:lnTo>
                      <a:pt x="724" y="633"/>
                    </a:lnTo>
                    <a:lnTo>
                      <a:pt x="729" y="629"/>
                    </a:lnTo>
                    <a:lnTo>
                      <a:pt x="734" y="631"/>
                    </a:lnTo>
                    <a:lnTo>
                      <a:pt x="738" y="629"/>
                    </a:lnTo>
                    <a:lnTo>
                      <a:pt x="741" y="628"/>
                    </a:lnTo>
                    <a:lnTo>
                      <a:pt x="744" y="628"/>
                    </a:lnTo>
                    <a:lnTo>
                      <a:pt x="744" y="629"/>
                    </a:lnTo>
                    <a:lnTo>
                      <a:pt x="739" y="633"/>
                    </a:lnTo>
                    <a:lnTo>
                      <a:pt x="733" y="634"/>
                    </a:lnTo>
                    <a:lnTo>
                      <a:pt x="731" y="636"/>
                    </a:lnTo>
                    <a:lnTo>
                      <a:pt x="733" y="636"/>
                    </a:lnTo>
                    <a:lnTo>
                      <a:pt x="743" y="634"/>
                    </a:lnTo>
                    <a:lnTo>
                      <a:pt x="754" y="629"/>
                    </a:lnTo>
                    <a:lnTo>
                      <a:pt x="753" y="628"/>
                    </a:lnTo>
                    <a:lnTo>
                      <a:pt x="756" y="626"/>
                    </a:lnTo>
                    <a:lnTo>
                      <a:pt x="759" y="626"/>
                    </a:lnTo>
                    <a:lnTo>
                      <a:pt x="758" y="628"/>
                    </a:lnTo>
                    <a:lnTo>
                      <a:pt x="758" y="628"/>
                    </a:lnTo>
                    <a:lnTo>
                      <a:pt x="759" y="633"/>
                    </a:lnTo>
                    <a:lnTo>
                      <a:pt x="759" y="633"/>
                    </a:lnTo>
                    <a:lnTo>
                      <a:pt x="766" y="633"/>
                    </a:lnTo>
                    <a:lnTo>
                      <a:pt x="769" y="631"/>
                    </a:lnTo>
                    <a:lnTo>
                      <a:pt x="776" y="631"/>
                    </a:lnTo>
                    <a:lnTo>
                      <a:pt x="784" y="633"/>
                    </a:lnTo>
                    <a:lnTo>
                      <a:pt x="789" y="629"/>
                    </a:lnTo>
                    <a:lnTo>
                      <a:pt x="789" y="626"/>
                    </a:lnTo>
                    <a:lnTo>
                      <a:pt x="787" y="626"/>
                    </a:lnTo>
                    <a:lnTo>
                      <a:pt x="789" y="623"/>
                    </a:lnTo>
                    <a:lnTo>
                      <a:pt x="799" y="616"/>
                    </a:lnTo>
                    <a:lnTo>
                      <a:pt x="809" y="615"/>
                    </a:lnTo>
                    <a:lnTo>
                      <a:pt x="814" y="611"/>
                    </a:lnTo>
                    <a:lnTo>
                      <a:pt x="814" y="608"/>
                    </a:lnTo>
                    <a:lnTo>
                      <a:pt x="814" y="606"/>
                    </a:lnTo>
                    <a:lnTo>
                      <a:pt x="809" y="598"/>
                    </a:lnTo>
                    <a:lnTo>
                      <a:pt x="812" y="593"/>
                    </a:lnTo>
                    <a:lnTo>
                      <a:pt x="816" y="590"/>
                    </a:lnTo>
                    <a:lnTo>
                      <a:pt x="816" y="585"/>
                    </a:lnTo>
                    <a:lnTo>
                      <a:pt x="819" y="583"/>
                    </a:lnTo>
                    <a:lnTo>
                      <a:pt x="822" y="581"/>
                    </a:lnTo>
                    <a:lnTo>
                      <a:pt x="824" y="576"/>
                    </a:lnTo>
                    <a:lnTo>
                      <a:pt x="822" y="576"/>
                    </a:lnTo>
                    <a:lnTo>
                      <a:pt x="829" y="566"/>
                    </a:lnTo>
                    <a:lnTo>
                      <a:pt x="837" y="556"/>
                    </a:lnTo>
                    <a:lnTo>
                      <a:pt x="839" y="551"/>
                    </a:lnTo>
                    <a:lnTo>
                      <a:pt x="836" y="538"/>
                    </a:lnTo>
                    <a:lnTo>
                      <a:pt x="834" y="535"/>
                    </a:lnTo>
                    <a:lnTo>
                      <a:pt x="837" y="526"/>
                    </a:lnTo>
                    <a:lnTo>
                      <a:pt x="841" y="523"/>
                    </a:lnTo>
                    <a:lnTo>
                      <a:pt x="841" y="520"/>
                    </a:lnTo>
                    <a:lnTo>
                      <a:pt x="847" y="515"/>
                    </a:lnTo>
                    <a:lnTo>
                      <a:pt x="849" y="513"/>
                    </a:lnTo>
                    <a:lnTo>
                      <a:pt x="847" y="505"/>
                    </a:lnTo>
                    <a:lnTo>
                      <a:pt x="851" y="495"/>
                    </a:lnTo>
                    <a:lnTo>
                      <a:pt x="849" y="487"/>
                    </a:lnTo>
                    <a:lnTo>
                      <a:pt x="851" y="482"/>
                    </a:lnTo>
                    <a:lnTo>
                      <a:pt x="851" y="478"/>
                    </a:lnTo>
                    <a:lnTo>
                      <a:pt x="852" y="470"/>
                    </a:lnTo>
                    <a:lnTo>
                      <a:pt x="851" y="440"/>
                    </a:lnTo>
                    <a:lnTo>
                      <a:pt x="851" y="435"/>
                    </a:lnTo>
                    <a:lnTo>
                      <a:pt x="852" y="430"/>
                    </a:lnTo>
                    <a:lnTo>
                      <a:pt x="852" y="427"/>
                    </a:lnTo>
                    <a:lnTo>
                      <a:pt x="851" y="428"/>
                    </a:lnTo>
                    <a:lnTo>
                      <a:pt x="847" y="427"/>
                    </a:lnTo>
                    <a:lnTo>
                      <a:pt x="847" y="423"/>
                    </a:lnTo>
                    <a:lnTo>
                      <a:pt x="851" y="419"/>
                    </a:lnTo>
                    <a:lnTo>
                      <a:pt x="849" y="414"/>
                    </a:lnTo>
                    <a:lnTo>
                      <a:pt x="851" y="410"/>
                    </a:lnTo>
                    <a:lnTo>
                      <a:pt x="852" y="410"/>
                    </a:lnTo>
                    <a:lnTo>
                      <a:pt x="854" y="405"/>
                    </a:lnTo>
                    <a:lnTo>
                      <a:pt x="851" y="400"/>
                    </a:lnTo>
                    <a:lnTo>
                      <a:pt x="844" y="397"/>
                    </a:lnTo>
                    <a:lnTo>
                      <a:pt x="846" y="397"/>
                    </a:lnTo>
                    <a:lnTo>
                      <a:pt x="847" y="395"/>
                    </a:lnTo>
                    <a:lnTo>
                      <a:pt x="847" y="397"/>
                    </a:lnTo>
                    <a:lnTo>
                      <a:pt x="852" y="399"/>
                    </a:lnTo>
                    <a:lnTo>
                      <a:pt x="856" y="400"/>
                    </a:lnTo>
                    <a:lnTo>
                      <a:pt x="857" y="395"/>
                    </a:lnTo>
                    <a:lnTo>
                      <a:pt x="861" y="395"/>
                    </a:lnTo>
                    <a:lnTo>
                      <a:pt x="861" y="399"/>
                    </a:lnTo>
                    <a:lnTo>
                      <a:pt x="864" y="400"/>
                    </a:lnTo>
                    <a:lnTo>
                      <a:pt x="861" y="402"/>
                    </a:lnTo>
                    <a:lnTo>
                      <a:pt x="857" y="405"/>
                    </a:lnTo>
                    <a:lnTo>
                      <a:pt x="857" y="409"/>
                    </a:lnTo>
                    <a:lnTo>
                      <a:pt x="859" y="409"/>
                    </a:lnTo>
                    <a:lnTo>
                      <a:pt x="864" y="404"/>
                    </a:lnTo>
                    <a:lnTo>
                      <a:pt x="871" y="400"/>
                    </a:lnTo>
                    <a:lnTo>
                      <a:pt x="879" y="390"/>
                    </a:lnTo>
                    <a:lnTo>
                      <a:pt x="882" y="382"/>
                    </a:lnTo>
                    <a:lnTo>
                      <a:pt x="884" y="377"/>
                    </a:lnTo>
                    <a:lnTo>
                      <a:pt x="887" y="374"/>
                    </a:lnTo>
                    <a:lnTo>
                      <a:pt x="890" y="365"/>
                    </a:lnTo>
                    <a:lnTo>
                      <a:pt x="894" y="360"/>
                    </a:lnTo>
                    <a:lnTo>
                      <a:pt x="905" y="352"/>
                    </a:lnTo>
                    <a:lnTo>
                      <a:pt x="907" y="349"/>
                    </a:lnTo>
                    <a:lnTo>
                      <a:pt x="912" y="347"/>
                    </a:lnTo>
                    <a:lnTo>
                      <a:pt x="914" y="342"/>
                    </a:lnTo>
                    <a:lnTo>
                      <a:pt x="925" y="334"/>
                    </a:lnTo>
                    <a:lnTo>
                      <a:pt x="935" y="322"/>
                    </a:lnTo>
                    <a:lnTo>
                      <a:pt x="937" y="319"/>
                    </a:lnTo>
                    <a:lnTo>
                      <a:pt x="944" y="307"/>
                    </a:lnTo>
                    <a:lnTo>
                      <a:pt x="945" y="302"/>
                    </a:lnTo>
                    <a:lnTo>
                      <a:pt x="947" y="299"/>
                    </a:lnTo>
                    <a:lnTo>
                      <a:pt x="947" y="294"/>
                    </a:lnTo>
                    <a:lnTo>
                      <a:pt x="944" y="291"/>
                    </a:lnTo>
                    <a:lnTo>
                      <a:pt x="945" y="286"/>
                    </a:lnTo>
                    <a:lnTo>
                      <a:pt x="949" y="284"/>
                    </a:lnTo>
                    <a:lnTo>
                      <a:pt x="947" y="272"/>
                    </a:lnTo>
                    <a:lnTo>
                      <a:pt x="945" y="271"/>
                    </a:lnTo>
                    <a:lnTo>
                      <a:pt x="944" y="266"/>
                    </a:lnTo>
                    <a:lnTo>
                      <a:pt x="935" y="249"/>
                    </a:lnTo>
                    <a:lnTo>
                      <a:pt x="935" y="242"/>
                    </a:lnTo>
                    <a:lnTo>
                      <a:pt x="934" y="236"/>
                    </a:lnTo>
                    <a:lnTo>
                      <a:pt x="919" y="231"/>
                    </a:lnTo>
                    <a:lnTo>
                      <a:pt x="909" y="231"/>
                    </a:lnTo>
                    <a:lnTo>
                      <a:pt x="902" y="232"/>
                    </a:lnTo>
                    <a:lnTo>
                      <a:pt x="899" y="227"/>
                    </a:lnTo>
                    <a:lnTo>
                      <a:pt x="892" y="226"/>
                    </a:lnTo>
                    <a:lnTo>
                      <a:pt x="887" y="221"/>
                    </a:lnTo>
                    <a:lnTo>
                      <a:pt x="881" y="218"/>
                    </a:lnTo>
                    <a:lnTo>
                      <a:pt x="876" y="218"/>
                    </a:lnTo>
                    <a:lnTo>
                      <a:pt x="866" y="206"/>
                    </a:lnTo>
                    <a:lnTo>
                      <a:pt x="856" y="196"/>
                    </a:lnTo>
                    <a:lnTo>
                      <a:pt x="852" y="194"/>
                    </a:lnTo>
                    <a:lnTo>
                      <a:pt x="846" y="189"/>
                    </a:lnTo>
                    <a:lnTo>
                      <a:pt x="841" y="189"/>
                    </a:lnTo>
                    <a:lnTo>
                      <a:pt x="826" y="181"/>
                    </a:lnTo>
                    <a:lnTo>
                      <a:pt x="819" y="181"/>
                    </a:lnTo>
                    <a:lnTo>
                      <a:pt x="812" y="178"/>
                    </a:lnTo>
                    <a:lnTo>
                      <a:pt x="807" y="179"/>
                    </a:lnTo>
                    <a:lnTo>
                      <a:pt x="801" y="179"/>
                    </a:lnTo>
                    <a:lnTo>
                      <a:pt x="796" y="178"/>
                    </a:lnTo>
                    <a:lnTo>
                      <a:pt x="792" y="179"/>
                    </a:lnTo>
                    <a:lnTo>
                      <a:pt x="789" y="183"/>
                    </a:lnTo>
                    <a:lnTo>
                      <a:pt x="787" y="179"/>
                    </a:lnTo>
                    <a:lnTo>
                      <a:pt x="781" y="176"/>
                    </a:lnTo>
                    <a:lnTo>
                      <a:pt x="779" y="178"/>
                    </a:lnTo>
                    <a:lnTo>
                      <a:pt x="776" y="176"/>
                    </a:lnTo>
                    <a:lnTo>
                      <a:pt x="776" y="178"/>
                    </a:lnTo>
                    <a:lnTo>
                      <a:pt x="776" y="181"/>
                    </a:lnTo>
                    <a:lnTo>
                      <a:pt x="771" y="178"/>
                    </a:lnTo>
                    <a:lnTo>
                      <a:pt x="771" y="176"/>
                    </a:lnTo>
                    <a:lnTo>
                      <a:pt x="768" y="174"/>
                    </a:lnTo>
                    <a:lnTo>
                      <a:pt x="769" y="176"/>
                    </a:lnTo>
                    <a:lnTo>
                      <a:pt x="768" y="178"/>
                    </a:lnTo>
                    <a:lnTo>
                      <a:pt x="761" y="174"/>
                    </a:lnTo>
                    <a:lnTo>
                      <a:pt x="758" y="176"/>
                    </a:lnTo>
                    <a:lnTo>
                      <a:pt x="753" y="174"/>
                    </a:lnTo>
                    <a:lnTo>
                      <a:pt x="739" y="169"/>
                    </a:lnTo>
                    <a:lnTo>
                      <a:pt x="733" y="169"/>
                    </a:lnTo>
                    <a:lnTo>
                      <a:pt x="733" y="171"/>
                    </a:lnTo>
                    <a:lnTo>
                      <a:pt x="734" y="173"/>
                    </a:lnTo>
                    <a:lnTo>
                      <a:pt x="733" y="174"/>
                    </a:lnTo>
                    <a:lnTo>
                      <a:pt x="731" y="173"/>
                    </a:lnTo>
                    <a:lnTo>
                      <a:pt x="729" y="173"/>
                    </a:lnTo>
                    <a:lnTo>
                      <a:pt x="728" y="176"/>
                    </a:lnTo>
                    <a:lnTo>
                      <a:pt x="724" y="178"/>
                    </a:lnTo>
                    <a:lnTo>
                      <a:pt x="723" y="179"/>
                    </a:lnTo>
                    <a:lnTo>
                      <a:pt x="721" y="184"/>
                    </a:lnTo>
                    <a:lnTo>
                      <a:pt x="719" y="181"/>
                    </a:lnTo>
                    <a:lnTo>
                      <a:pt x="718" y="178"/>
                    </a:lnTo>
                    <a:lnTo>
                      <a:pt x="714" y="178"/>
                    </a:lnTo>
                    <a:lnTo>
                      <a:pt x="716" y="183"/>
                    </a:lnTo>
                    <a:lnTo>
                      <a:pt x="711" y="189"/>
                    </a:lnTo>
                    <a:lnTo>
                      <a:pt x="711" y="196"/>
                    </a:lnTo>
                    <a:lnTo>
                      <a:pt x="709" y="189"/>
                    </a:lnTo>
                    <a:lnTo>
                      <a:pt x="711" y="184"/>
                    </a:lnTo>
                    <a:lnTo>
                      <a:pt x="711" y="179"/>
                    </a:lnTo>
                    <a:lnTo>
                      <a:pt x="713" y="173"/>
                    </a:lnTo>
                    <a:lnTo>
                      <a:pt x="714" y="171"/>
                    </a:lnTo>
                    <a:lnTo>
                      <a:pt x="713" y="169"/>
                    </a:lnTo>
                    <a:lnTo>
                      <a:pt x="709" y="169"/>
                    </a:lnTo>
                    <a:lnTo>
                      <a:pt x="714" y="164"/>
                    </a:lnTo>
                    <a:lnTo>
                      <a:pt x="708" y="158"/>
                    </a:lnTo>
                    <a:lnTo>
                      <a:pt x="704" y="151"/>
                    </a:lnTo>
                    <a:lnTo>
                      <a:pt x="701" y="153"/>
                    </a:lnTo>
                    <a:lnTo>
                      <a:pt x="694" y="151"/>
                    </a:lnTo>
                    <a:lnTo>
                      <a:pt x="693" y="154"/>
                    </a:lnTo>
                    <a:lnTo>
                      <a:pt x="689" y="156"/>
                    </a:lnTo>
                    <a:lnTo>
                      <a:pt x="688" y="153"/>
                    </a:lnTo>
                    <a:lnTo>
                      <a:pt x="684" y="151"/>
                    </a:lnTo>
                    <a:lnTo>
                      <a:pt x="684" y="148"/>
                    </a:lnTo>
                    <a:lnTo>
                      <a:pt x="681" y="146"/>
                    </a:lnTo>
                    <a:lnTo>
                      <a:pt x="678" y="146"/>
                    </a:lnTo>
                    <a:lnTo>
                      <a:pt x="676" y="144"/>
                    </a:lnTo>
                    <a:lnTo>
                      <a:pt x="673" y="143"/>
                    </a:lnTo>
                    <a:lnTo>
                      <a:pt x="670" y="146"/>
                    </a:lnTo>
                    <a:lnTo>
                      <a:pt x="670" y="144"/>
                    </a:lnTo>
                    <a:lnTo>
                      <a:pt x="668" y="143"/>
                    </a:lnTo>
                    <a:lnTo>
                      <a:pt x="666" y="139"/>
                    </a:lnTo>
                    <a:lnTo>
                      <a:pt x="663" y="141"/>
                    </a:lnTo>
                    <a:lnTo>
                      <a:pt x="658" y="139"/>
                    </a:lnTo>
                    <a:lnTo>
                      <a:pt x="650" y="134"/>
                    </a:lnTo>
                    <a:lnTo>
                      <a:pt x="648" y="134"/>
                    </a:lnTo>
                    <a:lnTo>
                      <a:pt x="646" y="136"/>
                    </a:lnTo>
                    <a:lnTo>
                      <a:pt x="643" y="134"/>
                    </a:lnTo>
                    <a:lnTo>
                      <a:pt x="640" y="134"/>
                    </a:lnTo>
                    <a:lnTo>
                      <a:pt x="638" y="138"/>
                    </a:lnTo>
                    <a:lnTo>
                      <a:pt x="636" y="138"/>
                    </a:lnTo>
                    <a:lnTo>
                      <a:pt x="635" y="134"/>
                    </a:lnTo>
                    <a:lnTo>
                      <a:pt x="630" y="134"/>
                    </a:lnTo>
                    <a:lnTo>
                      <a:pt x="625" y="136"/>
                    </a:lnTo>
                    <a:lnTo>
                      <a:pt x="623" y="141"/>
                    </a:lnTo>
                    <a:lnTo>
                      <a:pt x="623" y="143"/>
                    </a:lnTo>
                    <a:lnTo>
                      <a:pt x="618" y="148"/>
                    </a:lnTo>
                    <a:lnTo>
                      <a:pt x="611" y="151"/>
                    </a:lnTo>
                    <a:lnTo>
                      <a:pt x="601" y="156"/>
                    </a:lnTo>
                    <a:lnTo>
                      <a:pt x="598" y="161"/>
                    </a:lnTo>
                    <a:lnTo>
                      <a:pt x="595" y="168"/>
                    </a:lnTo>
                    <a:lnTo>
                      <a:pt x="595" y="173"/>
                    </a:lnTo>
                    <a:lnTo>
                      <a:pt x="591" y="176"/>
                    </a:lnTo>
                    <a:lnTo>
                      <a:pt x="588" y="179"/>
                    </a:lnTo>
                    <a:lnTo>
                      <a:pt x="588" y="183"/>
                    </a:lnTo>
                    <a:lnTo>
                      <a:pt x="590" y="188"/>
                    </a:lnTo>
                    <a:lnTo>
                      <a:pt x="588" y="196"/>
                    </a:lnTo>
                    <a:lnTo>
                      <a:pt x="586" y="191"/>
                    </a:lnTo>
                    <a:lnTo>
                      <a:pt x="583" y="186"/>
                    </a:lnTo>
                    <a:lnTo>
                      <a:pt x="583" y="181"/>
                    </a:lnTo>
                    <a:lnTo>
                      <a:pt x="586" y="178"/>
                    </a:lnTo>
                    <a:lnTo>
                      <a:pt x="591" y="174"/>
                    </a:lnTo>
                    <a:lnTo>
                      <a:pt x="590" y="169"/>
                    </a:lnTo>
                    <a:lnTo>
                      <a:pt x="591" y="164"/>
                    </a:lnTo>
                    <a:lnTo>
                      <a:pt x="591" y="161"/>
                    </a:lnTo>
                    <a:lnTo>
                      <a:pt x="588" y="161"/>
                    </a:lnTo>
                    <a:lnTo>
                      <a:pt x="583" y="163"/>
                    </a:lnTo>
                    <a:lnTo>
                      <a:pt x="577" y="161"/>
                    </a:lnTo>
                    <a:lnTo>
                      <a:pt x="572" y="161"/>
                    </a:lnTo>
                    <a:lnTo>
                      <a:pt x="567" y="163"/>
                    </a:lnTo>
                    <a:lnTo>
                      <a:pt x="565" y="161"/>
                    </a:lnTo>
                    <a:lnTo>
                      <a:pt x="568" y="161"/>
                    </a:lnTo>
                    <a:lnTo>
                      <a:pt x="572" y="158"/>
                    </a:lnTo>
                    <a:lnTo>
                      <a:pt x="577" y="158"/>
                    </a:lnTo>
                    <a:lnTo>
                      <a:pt x="583" y="158"/>
                    </a:lnTo>
                    <a:lnTo>
                      <a:pt x="588" y="158"/>
                    </a:lnTo>
                    <a:lnTo>
                      <a:pt x="591" y="153"/>
                    </a:lnTo>
                    <a:lnTo>
                      <a:pt x="593" y="153"/>
                    </a:lnTo>
                    <a:lnTo>
                      <a:pt x="595" y="154"/>
                    </a:lnTo>
                    <a:lnTo>
                      <a:pt x="598" y="154"/>
                    </a:lnTo>
                    <a:lnTo>
                      <a:pt x="601" y="151"/>
                    </a:lnTo>
                    <a:lnTo>
                      <a:pt x="610" y="149"/>
                    </a:lnTo>
                    <a:lnTo>
                      <a:pt x="610" y="144"/>
                    </a:lnTo>
                    <a:lnTo>
                      <a:pt x="615" y="138"/>
                    </a:lnTo>
                    <a:lnTo>
                      <a:pt x="615" y="133"/>
                    </a:lnTo>
                    <a:lnTo>
                      <a:pt x="618" y="129"/>
                    </a:lnTo>
                    <a:lnTo>
                      <a:pt x="618" y="126"/>
                    </a:lnTo>
                    <a:lnTo>
                      <a:pt x="611" y="125"/>
                    </a:lnTo>
                    <a:lnTo>
                      <a:pt x="606" y="121"/>
                    </a:lnTo>
                    <a:lnTo>
                      <a:pt x="601" y="121"/>
                    </a:lnTo>
                    <a:lnTo>
                      <a:pt x="595" y="125"/>
                    </a:lnTo>
                    <a:lnTo>
                      <a:pt x="588" y="125"/>
                    </a:lnTo>
                    <a:lnTo>
                      <a:pt x="580" y="121"/>
                    </a:lnTo>
                    <a:lnTo>
                      <a:pt x="572" y="121"/>
                    </a:lnTo>
                    <a:lnTo>
                      <a:pt x="565" y="128"/>
                    </a:lnTo>
                    <a:lnTo>
                      <a:pt x="565" y="129"/>
                    </a:lnTo>
                    <a:lnTo>
                      <a:pt x="567" y="131"/>
                    </a:lnTo>
                    <a:lnTo>
                      <a:pt x="568" y="134"/>
                    </a:lnTo>
                    <a:lnTo>
                      <a:pt x="565" y="134"/>
                    </a:lnTo>
                    <a:lnTo>
                      <a:pt x="563" y="134"/>
                    </a:lnTo>
                    <a:lnTo>
                      <a:pt x="562" y="139"/>
                    </a:lnTo>
                    <a:lnTo>
                      <a:pt x="560" y="136"/>
                    </a:lnTo>
                    <a:lnTo>
                      <a:pt x="558" y="134"/>
                    </a:lnTo>
                    <a:lnTo>
                      <a:pt x="553" y="136"/>
                    </a:lnTo>
                    <a:lnTo>
                      <a:pt x="547" y="144"/>
                    </a:lnTo>
                    <a:lnTo>
                      <a:pt x="540" y="151"/>
                    </a:lnTo>
                    <a:lnTo>
                      <a:pt x="545" y="144"/>
                    </a:lnTo>
                    <a:lnTo>
                      <a:pt x="545" y="139"/>
                    </a:lnTo>
                    <a:lnTo>
                      <a:pt x="547" y="138"/>
                    </a:lnTo>
                    <a:lnTo>
                      <a:pt x="547" y="134"/>
                    </a:lnTo>
                    <a:lnTo>
                      <a:pt x="545" y="134"/>
                    </a:lnTo>
                    <a:lnTo>
                      <a:pt x="540" y="138"/>
                    </a:lnTo>
                    <a:lnTo>
                      <a:pt x="537" y="143"/>
                    </a:lnTo>
                    <a:lnTo>
                      <a:pt x="535" y="148"/>
                    </a:lnTo>
                    <a:lnTo>
                      <a:pt x="530" y="151"/>
                    </a:lnTo>
                    <a:lnTo>
                      <a:pt x="535" y="144"/>
                    </a:lnTo>
                    <a:lnTo>
                      <a:pt x="535" y="139"/>
                    </a:lnTo>
                    <a:lnTo>
                      <a:pt x="543" y="129"/>
                    </a:lnTo>
                    <a:lnTo>
                      <a:pt x="545" y="123"/>
                    </a:lnTo>
                    <a:lnTo>
                      <a:pt x="548" y="120"/>
                    </a:lnTo>
                    <a:lnTo>
                      <a:pt x="553" y="116"/>
                    </a:lnTo>
                    <a:lnTo>
                      <a:pt x="558" y="113"/>
                    </a:lnTo>
                    <a:lnTo>
                      <a:pt x="562" y="111"/>
                    </a:lnTo>
                    <a:lnTo>
                      <a:pt x="567" y="106"/>
                    </a:lnTo>
                    <a:lnTo>
                      <a:pt x="578" y="95"/>
                    </a:lnTo>
                    <a:lnTo>
                      <a:pt x="578" y="93"/>
                    </a:lnTo>
                    <a:lnTo>
                      <a:pt x="582" y="91"/>
                    </a:lnTo>
                    <a:lnTo>
                      <a:pt x="578" y="88"/>
                    </a:lnTo>
                    <a:lnTo>
                      <a:pt x="580" y="85"/>
                    </a:lnTo>
                    <a:lnTo>
                      <a:pt x="582" y="85"/>
                    </a:lnTo>
                    <a:lnTo>
                      <a:pt x="582" y="80"/>
                    </a:lnTo>
                    <a:lnTo>
                      <a:pt x="577" y="76"/>
                    </a:lnTo>
                    <a:lnTo>
                      <a:pt x="572" y="76"/>
                    </a:lnTo>
                    <a:lnTo>
                      <a:pt x="570" y="78"/>
                    </a:lnTo>
                    <a:lnTo>
                      <a:pt x="568" y="75"/>
                    </a:lnTo>
                    <a:lnTo>
                      <a:pt x="565" y="66"/>
                    </a:lnTo>
                    <a:lnTo>
                      <a:pt x="560" y="55"/>
                    </a:lnTo>
                    <a:lnTo>
                      <a:pt x="555" y="48"/>
                    </a:lnTo>
                    <a:lnTo>
                      <a:pt x="552" y="40"/>
                    </a:lnTo>
                    <a:lnTo>
                      <a:pt x="552" y="36"/>
                    </a:lnTo>
                    <a:lnTo>
                      <a:pt x="550" y="31"/>
                    </a:lnTo>
                    <a:close/>
                  </a:path>
                </a:pathLst>
              </a:custGeom>
              <a:solidFill>
                <a:schemeClr val="accent5"/>
              </a:solidFill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79" name="Freeform 164"/>
              <p:cNvSpPr>
                <a:spLocks/>
              </p:cNvSpPr>
              <p:nvPr/>
            </p:nvSpPr>
            <p:spPr bwMode="auto">
              <a:xfrm>
                <a:off x="5720419" y="3204347"/>
                <a:ext cx="36388" cy="46692"/>
              </a:xfrm>
              <a:custGeom>
                <a:avLst/>
                <a:gdLst/>
                <a:ahLst/>
                <a:cxnLst>
                  <a:cxn ang="0">
                    <a:pos x="0" y="71"/>
                  </a:cxn>
                  <a:cxn ang="0">
                    <a:pos x="2" y="73"/>
                  </a:cxn>
                  <a:cxn ang="0">
                    <a:pos x="3" y="76"/>
                  </a:cxn>
                  <a:cxn ang="0">
                    <a:pos x="5" y="78"/>
                  </a:cxn>
                  <a:cxn ang="0">
                    <a:pos x="5" y="80"/>
                  </a:cxn>
                  <a:cxn ang="0">
                    <a:pos x="8" y="83"/>
                  </a:cxn>
                  <a:cxn ang="0">
                    <a:pos x="12" y="85"/>
                  </a:cxn>
                  <a:cxn ang="0">
                    <a:pos x="15" y="81"/>
                  </a:cxn>
                  <a:cxn ang="0">
                    <a:pos x="18" y="80"/>
                  </a:cxn>
                  <a:cxn ang="0">
                    <a:pos x="20" y="80"/>
                  </a:cxn>
                  <a:cxn ang="0">
                    <a:pos x="21" y="81"/>
                  </a:cxn>
                  <a:cxn ang="0">
                    <a:pos x="23" y="83"/>
                  </a:cxn>
                  <a:cxn ang="0">
                    <a:pos x="23" y="88"/>
                  </a:cxn>
                  <a:cxn ang="0">
                    <a:pos x="26" y="90"/>
                  </a:cxn>
                  <a:cxn ang="0">
                    <a:pos x="30" y="86"/>
                  </a:cxn>
                  <a:cxn ang="0">
                    <a:pos x="31" y="83"/>
                  </a:cxn>
                  <a:cxn ang="0">
                    <a:pos x="33" y="81"/>
                  </a:cxn>
                  <a:cxn ang="0">
                    <a:pos x="38" y="81"/>
                  </a:cxn>
                  <a:cxn ang="0">
                    <a:pos x="41" y="75"/>
                  </a:cxn>
                  <a:cxn ang="0">
                    <a:pos x="45" y="70"/>
                  </a:cxn>
                  <a:cxn ang="0">
                    <a:pos x="50" y="61"/>
                  </a:cxn>
                  <a:cxn ang="0">
                    <a:pos x="50" y="56"/>
                  </a:cxn>
                  <a:cxn ang="0">
                    <a:pos x="56" y="50"/>
                  </a:cxn>
                  <a:cxn ang="0">
                    <a:pos x="61" y="43"/>
                  </a:cxn>
                  <a:cxn ang="0">
                    <a:pos x="63" y="40"/>
                  </a:cxn>
                  <a:cxn ang="0">
                    <a:pos x="63" y="40"/>
                  </a:cxn>
                  <a:cxn ang="0">
                    <a:pos x="68" y="35"/>
                  </a:cxn>
                  <a:cxn ang="0">
                    <a:pos x="68" y="30"/>
                  </a:cxn>
                  <a:cxn ang="0">
                    <a:pos x="63" y="25"/>
                  </a:cxn>
                  <a:cxn ang="0">
                    <a:pos x="61" y="27"/>
                  </a:cxn>
                  <a:cxn ang="0">
                    <a:pos x="58" y="25"/>
                  </a:cxn>
                  <a:cxn ang="0">
                    <a:pos x="58" y="22"/>
                  </a:cxn>
                  <a:cxn ang="0">
                    <a:pos x="50" y="13"/>
                  </a:cxn>
                  <a:cxn ang="0">
                    <a:pos x="46" y="12"/>
                  </a:cxn>
                  <a:cxn ang="0">
                    <a:pos x="41" y="8"/>
                  </a:cxn>
                  <a:cxn ang="0">
                    <a:pos x="28" y="5"/>
                  </a:cxn>
                  <a:cxn ang="0">
                    <a:pos x="21" y="2"/>
                  </a:cxn>
                  <a:cxn ang="0">
                    <a:pos x="15" y="0"/>
                  </a:cxn>
                  <a:cxn ang="0">
                    <a:pos x="10" y="3"/>
                  </a:cxn>
                  <a:cxn ang="0">
                    <a:pos x="5" y="5"/>
                  </a:cxn>
                  <a:cxn ang="0">
                    <a:pos x="5" y="5"/>
                  </a:cxn>
                  <a:cxn ang="0">
                    <a:pos x="5" y="5"/>
                  </a:cxn>
                  <a:cxn ang="0">
                    <a:pos x="3" y="7"/>
                  </a:cxn>
                  <a:cxn ang="0">
                    <a:pos x="0" y="12"/>
                  </a:cxn>
                  <a:cxn ang="0">
                    <a:pos x="0" y="18"/>
                  </a:cxn>
                  <a:cxn ang="0">
                    <a:pos x="2" y="23"/>
                  </a:cxn>
                  <a:cxn ang="0">
                    <a:pos x="2" y="28"/>
                  </a:cxn>
                  <a:cxn ang="0">
                    <a:pos x="2" y="32"/>
                  </a:cxn>
                  <a:cxn ang="0">
                    <a:pos x="7" y="33"/>
                  </a:cxn>
                  <a:cxn ang="0">
                    <a:pos x="8" y="37"/>
                  </a:cxn>
                  <a:cxn ang="0">
                    <a:pos x="10" y="41"/>
                  </a:cxn>
                  <a:cxn ang="0">
                    <a:pos x="12" y="45"/>
                  </a:cxn>
                  <a:cxn ang="0">
                    <a:pos x="12" y="48"/>
                  </a:cxn>
                  <a:cxn ang="0">
                    <a:pos x="12" y="51"/>
                  </a:cxn>
                  <a:cxn ang="0">
                    <a:pos x="8" y="55"/>
                  </a:cxn>
                  <a:cxn ang="0">
                    <a:pos x="8" y="60"/>
                  </a:cxn>
                  <a:cxn ang="0">
                    <a:pos x="10" y="63"/>
                  </a:cxn>
                  <a:cxn ang="0">
                    <a:pos x="8" y="68"/>
                  </a:cxn>
                  <a:cxn ang="0">
                    <a:pos x="2" y="71"/>
                  </a:cxn>
                  <a:cxn ang="0">
                    <a:pos x="0" y="71"/>
                  </a:cxn>
                </a:cxnLst>
                <a:rect l="0" t="0" r="r" b="b"/>
                <a:pathLst>
                  <a:path w="68" h="90">
                    <a:moveTo>
                      <a:pt x="0" y="71"/>
                    </a:moveTo>
                    <a:lnTo>
                      <a:pt x="2" y="73"/>
                    </a:lnTo>
                    <a:lnTo>
                      <a:pt x="3" y="76"/>
                    </a:lnTo>
                    <a:lnTo>
                      <a:pt x="5" y="78"/>
                    </a:lnTo>
                    <a:lnTo>
                      <a:pt x="5" y="80"/>
                    </a:lnTo>
                    <a:lnTo>
                      <a:pt x="8" y="83"/>
                    </a:lnTo>
                    <a:lnTo>
                      <a:pt x="12" y="85"/>
                    </a:lnTo>
                    <a:lnTo>
                      <a:pt x="15" y="81"/>
                    </a:lnTo>
                    <a:lnTo>
                      <a:pt x="18" y="80"/>
                    </a:lnTo>
                    <a:lnTo>
                      <a:pt x="20" y="80"/>
                    </a:lnTo>
                    <a:lnTo>
                      <a:pt x="21" y="81"/>
                    </a:lnTo>
                    <a:lnTo>
                      <a:pt x="23" y="83"/>
                    </a:lnTo>
                    <a:lnTo>
                      <a:pt x="23" y="88"/>
                    </a:lnTo>
                    <a:lnTo>
                      <a:pt x="26" y="90"/>
                    </a:lnTo>
                    <a:lnTo>
                      <a:pt x="30" y="86"/>
                    </a:lnTo>
                    <a:lnTo>
                      <a:pt x="31" y="83"/>
                    </a:lnTo>
                    <a:lnTo>
                      <a:pt x="33" y="81"/>
                    </a:lnTo>
                    <a:lnTo>
                      <a:pt x="38" y="81"/>
                    </a:lnTo>
                    <a:lnTo>
                      <a:pt x="41" y="75"/>
                    </a:lnTo>
                    <a:lnTo>
                      <a:pt x="45" y="70"/>
                    </a:lnTo>
                    <a:lnTo>
                      <a:pt x="50" y="61"/>
                    </a:lnTo>
                    <a:lnTo>
                      <a:pt x="50" y="56"/>
                    </a:lnTo>
                    <a:lnTo>
                      <a:pt x="56" y="50"/>
                    </a:lnTo>
                    <a:lnTo>
                      <a:pt x="61" y="43"/>
                    </a:lnTo>
                    <a:lnTo>
                      <a:pt x="63" y="40"/>
                    </a:lnTo>
                    <a:lnTo>
                      <a:pt x="63" y="40"/>
                    </a:lnTo>
                    <a:lnTo>
                      <a:pt x="68" y="35"/>
                    </a:lnTo>
                    <a:lnTo>
                      <a:pt x="68" y="30"/>
                    </a:lnTo>
                    <a:lnTo>
                      <a:pt x="63" y="25"/>
                    </a:lnTo>
                    <a:lnTo>
                      <a:pt x="61" y="27"/>
                    </a:lnTo>
                    <a:lnTo>
                      <a:pt x="58" y="25"/>
                    </a:lnTo>
                    <a:lnTo>
                      <a:pt x="58" y="22"/>
                    </a:lnTo>
                    <a:lnTo>
                      <a:pt x="50" y="13"/>
                    </a:lnTo>
                    <a:lnTo>
                      <a:pt x="46" y="12"/>
                    </a:lnTo>
                    <a:lnTo>
                      <a:pt x="41" y="8"/>
                    </a:lnTo>
                    <a:lnTo>
                      <a:pt x="28" y="5"/>
                    </a:lnTo>
                    <a:lnTo>
                      <a:pt x="21" y="2"/>
                    </a:lnTo>
                    <a:lnTo>
                      <a:pt x="15" y="0"/>
                    </a:lnTo>
                    <a:lnTo>
                      <a:pt x="10" y="3"/>
                    </a:lnTo>
                    <a:lnTo>
                      <a:pt x="5" y="5"/>
                    </a:lnTo>
                    <a:lnTo>
                      <a:pt x="5" y="5"/>
                    </a:lnTo>
                    <a:lnTo>
                      <a:pt x="5" y="5"/>
                    </a:lnTo>
                    <a:lnTo>
                      <a:pt x="3" y="7"/>
                    </a:lnTo>
                    <a:lnTo>
                      <a:pt x="0" y="12"/>
                    </a:lnTo>
                    <a:lnTo>
                      <a:pt x="0" y="18"/>
                    </a:lnTo>
                    <a:lnTo>
                      <a:pt x="2" y="23"/>
                    </a:lnTo>
                    <a:lnTo>
                      <a:pt x="2" y="28"/>
                    </a:lnTo>
                    <a:lnTo>
                      <a:pt x="2" y="32"/>
                    </a:lnTo>
                    <a:lnTo>
                      <a:pt x="7" y="33"/>
                    </a:lnTo>
                    <a:lnTo>
                      <a:pt x="8" y="37"/>
                    </a:lnTo>
                    <a:lnTo>
                      <a:pt x="10" y="41"/>
                    </a:lnTo>
                    <a:lnTo>
                      <a:pt x="12" y="45"/>
                    </a:lnTo>
                    <a:lnTo>
                      <a:pt x="12" y="48"/>
                    </a:lnTo>
                    <a:lnTo>
                      <a:pt x="12" y="51"/>
                    </a:lnTo>
                    <a:lnTo>
                      <a:pt x="8" y="55"/>
                    </a:lnTo>
                    <a:lnTo>
                      <a:pt x="8" y="60"/>
                    </a:lnTo>
                    <a:lnTo>
                      <a:pt x="10" y="63"/>
                    </a:lnTo>
                    <a:lnTo>
                      <a:pt x="8" y="68"/>
                    </a:lnTo>
                    <a:lnTo>
                      <a:pt x="2" y="71"/>
                    </a:lnTo>
                    <a:lnTo>
                      <a:pt x="0" y="71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80" name="Freeform 165"/>
              <p:cNvSpPr>
                <a:spLocks/>
              </p:cNvSpPr>
              <p:nvPr/>
            </p:nvSpPr>
            <p:spPr bwMode="auto">
              <a:xfrm>
                <a:off x="5675468" y="3200197"/>
                <a:ext cx="51372" cy="49804"/>
              </a:xfrm>
              <a:custGeom>
                <a:avLst/>
                <a:gdLst/>
                <a:ahLst/>
                <a:cxnLst>
                  <a:cxn ang="0">
                    <a:pos x="38" y="95"/>
                  </a:cxn>
                  <a:cxn ang="0">
                    <a:pos x="42" y="96"/>
                  </a:cxn>
                  <a:cxn ang="0">
                    <a:pos x="53" y="96"/>
                  </a:cxn>
                  <a:cxn ang="0">
                    <a:pos x="52" y="90"/>
                  </a:cxn>
                  <a:cxn ang="0">
                    <a:pos x="45" y="85"/>
                  </a:cxn>
                  <a:cxn ang="0">
                    <a:pos x="52" y="76"/>
                  </a:cxn>
                  <a:cxn ang="0">
                    <a:pos x="67" y="78"/>
                  </a:cxn>
                  <a:cxn ang="0">
                    <a:pos x="78" y="76"/>
                  </a:cxn>
                  <a:cxn ang="0">
                    <a:pos x="87" y="81"/>
                  </a:cxn>
                  <a:cxn ang="0">
                    <a:pos x="95" y="73"/>
                  </a:cxn>
                  <a:cxn ang="0">
                    <a:pos x="93" y="65"/>
                  </a:cxn>
                  <a:cxn ang="0">
                    <a:pos x="97" y="58"/>
                  </a:cxn>
                  <a:cxn ang="0">
                    <a:pos x="95" y="51"/>
                  </a:cxn>
                  <a:cxn ang="0">
                    <a:pos x="92" y="43"/>
                  </a:cxn>
                  <a:cxn ang="0">
                    <a:pos x="87" y="38"/>
                  </a:cxn>
                  <a:cxn ang="0">
                    <a:pos x="85" y="28"/>
                  </a:cxn>
                  <a:cxn ang="0">
                    <a:pos x="88" y="17"/>
                  </a:cxn>
                  <a:cxn ang="0">
                    <a:pos x="90" y="15"/>
                  </a:cxn>
                  <a:cxn ang="0">
                    <a:pos x="95" y="7"/>
                  </a:cxn>
                  <a:cxn ang="0">
                    <a:pos x="82" y="3"/>
                  </a:cxn>
                  <a:cxn ang="0">
                    <a:pos x="68" y="2"/>
                  </a:cxn>
                  <a:cxn ang="0">
                    <a:pos x="57" y="2"/>
                  </a:cxn>
                  <a:cxn ang="0">
                    <a:pos x="40" y="2"/>
                  </a:cxn>
                  <a:cxn ang="0">
                    <a:pos x="23" y="3"/>
                  </a:cxn>
                  <a:cxn ang="0">
                    <a:pos x="22" y="10"/>
                  </a:cxn>
                  <a:cxn ang="0">
                    <a:pos x="20" y="17"/>
                  </a:cxn>
                  <a:cxn ang="0">
                    <a:pos x="13" y="23"/>
                  </a:cxn>
                  <a:cxn ang="0">
                    <a:pos x="3" y="28"/>
                  </a:cxn>
                  <a:cxn ang="0">
                    <a:pos x="0" y="42"/>
                  </a:cxn>
                  <a:cxn ang="0">
                    <a:pos x="5" y="47"/>
                  </a:cxn>
                  <a:cxn ang="0">
                    <a:pos x="8" y="51"/>
                  </a:cxn>
                  <a:cxn ang="0">
                    <a:pos x="12" y="58"/>
                  </a:cxn>
                  <a:cxn ang="0">
                    <a:pos x="17" y="60"/>
                  </a:cxn>
                  <a:cxn ang="0">
                    <a:pos x="20" y="65"/>
                  </a:cxn>
                  <a:cxn ang="0">
                    <a:pos x="22" y="76"/>
                  </a:cxn>
                  <a:cxn ang="0">
                    <a:pos x="28" y="81"/>
                  </a:cxn>
                  <a:cxn ang="0">
                    <a:pos x="33" y="88"/>
                  </a:cxn>
                  <a:cxn ang="0">
                    <a:pos x="35" y="91"/>
                  </a:cxn>
                </a:cxnLst>
                <a:rect l="0" t="0" r="r" b="b"/>
                <a:pathLst>
                  <a:path w="97" h="96">
                    <a:moveTo>
                      <a:pt x="38" y="95"/>
                    </a:moveTo>
                    <a:lnTo>
                      <a:pt x="38" y="95"/>
                    </a:lnTo>
                    <a:lnTo>
                      <a:pt x="40" y="95"/>
                    </a:lnTo>
                    <a:lnTo>
                      <a:pt x="42" y="96"/>
                    </a:lnTo>
                    <a:lnTo>
                      <a:pt x="48" y="96"/>
                    </a:lnTo>
                    <a:lnTo>
                      <a:pt x="53" y="96"/>
                    </a:lnTo>
                    <a:lnTo>
                      <a:pt x="53" y="95"/>
                    </a:lnTo>
                    <a:lnTo>
                      <a:pt x="52" y="90"/>
                    </a:lnTo>
                    <a:lnTo>
                      <a:pt x="50" y="88"/>
                    </a:lnTo>
                    <a:lnTo>
                      <a:pt x="45" y="85"/>
                    </a:lnTo>
                    <a:lnTo>
                      <a:pt x="47" y="80"/>
                    </a:lnTo>
                    <a:lnTo>
                      <a:pt x="52" y="76"/>
                    </a:lnTo>
                    <a:lnTo>
                      <a:pt x="57" y="78"/>
                    </a:lnTo>
                    <a:lnTo>
                      <a:pt x="67" y="78"/>
                    </a:lnTo>
                    <a:lnTo>
                      <a:pt x="72" y="76"/>
                    </a:lnTo>
                    <a:lnTo>
                      <a:pt x="78" y="76"/>
                    </a:lnTo>
                    <a:lnTo>
                      <a:pt x="82" y="80"/>
                    </a:lnTo>
                    <a:lnTo>
                      <a:pt x="87" y="81"/>
                    </a:lnTo>
                    <a:lnTo>
                      <a:pt x="93" y="78"/>
                    </a:lnTo>
                    <a:lnTo>
                      <a:pt x="95" y="73"/>
                    </a:lnTo>
                    <a:lnTo>
                      <a:pt x="93" y="70"/>
                    </a:lnTo>
                    <a:lnTo>
                      <a:pt x="93" y="65"/>
                    </a:lnTo>
                    <a:lnTo>
                      <a:pt x="97" y="61"/>
                    </a:lnTo>
                    <a:lnTo>
                      <a:pt x="97" y="58"/>
                    </a:lnTo>
                    <a:lnTo>
                      <a:pt x="97" y="55"/>
                    </a:lnTo>
                    <a:lnTo>
                      <a:pt x="95" y="51"/>
                    </a:lnTo>
                    <a:lnTo>
                      <a:pt x="93" y="47"/>
                    </a:lnTo>
                    <a:lnTo>
                      <a:pt x="92" y="43"/>
                    </a:lnTo>
                    <a:lnTo>
                      <a:pt x="87" y="42"/>
                    </a:lnTo>
                    <a:lnTo>
                      <a:pt x="87" y="38"/>
                    </a:lnTo>
                    <a:lnTo>
                      <a:pt x="87" y="33"/>
                    </a:lnTo>
                    <a:lnTo>
                      <a:pt x="85" y="28"/>
                    </a:lnTo>
                    <a:lnTo>
                      <a:pt x="85" y="22"/>
                    </a:lnTo>
                    <a:lnTo>
                      <a:pt x="88" y="17"/>
                    </a:lnTo>
                    <a:lnTo>
                      <a:pt x="90" y="15"/>
                    </a:lnTo>
                    <a:lnTo>
                      <a:pt x="90" y="15"/>
                    </a:lnTo>
                    <a:lnTo>
                      <a:pt x="95" y="10"/>
                    </a:lnTo>
                    <a:lnTo>
                      <a:pt x="95" y="7"/>
                    </a:lnTo>
                    <a:lnTo>
                      <a:pt x="90" y="5"/>
                    </a:lnTo>
                    <a:lnTo>
                      <a:pt x="82" y="3"/>
                    </a:lnTo>
                    <a:lnTo>
                      <a:pt x="72" y="0"/>
                    </a:lnTo>
                    <a:lnTo>
                      <a:pt x="68" y="2"/>
                    </a:lnTo>
                    <a:lnTo>
                      <a:pt x="65" y="3"/>
                    </a:lnTo>
                    <a:lnTo>
                      <a:pt x="57" y="2"/>
                    </a:lnTo>
                    <a:lnTo>
                      <a:pt x="47" y="3"/>
                    </a:lnTo>
                    <a:lnTo>
                      <a:pt x="40" y="2"/>
                    </a:lnTo>
                    <a:lnTo>
                      <a:pt x="28" y="2"/>
                    </a:lnTo>
                    <a:lnTo>
                      <a:pt x="23" y="3"/>
                    </a:lnTo>
                    <a:lnTo>
                      <a:pt x="22" y="8"/>
                    </a:lnTo>
                    <a:lnTo>
                      <a:pt x="22" y="10"/>
                    </a:lnTo>
                    <a:lnTo>
                      <a:pt x="20" y="13"/>
                    </a:lnTo>
                    <a:lnTo>
                      <a:pt x="20" y="17"/>
                    </a:lnTo>
                    <a:lnTo>
                      <a:pt x="17" y="20"/>
                    </a:lnTo>
                    <a:lnTo>
                      <a:pt x="13" y="23"/>
                    </a:lnTo>
                    <a:lnTo>
                      <a:pt x="7" y="23"/>
                    </a:lnTo>
                    <a:lnTo>
                      <a:pt x="3" y="28"/>
                    </a:lnTo>
                    <a:lnTo>
                      <a:pt x="3" y="33"/>
                    </a:lnTo>
                    <a:lnTo>
                      <a:pt x="0" y="42"/>
                    </a:lnTo>
                    <a:lnTo>
                      <a:pt x="0" y="45"/>
                    </a:lnTo>
                    <a:lnTo>
                      <a:pt x="5" y="47"/>
                    </a:lnTo>
                    <a:lnTo>
                      <a:pt x="7" y="50"/>
                    </a:lnTo>
                    <a:lnTo>
                      <a:pt x="8" y="51"/>
                    </a:lnTo>
                    <a:lnTo>
                      <a:pt x="10" y="55"/>
                    </a:lnTo>
                    <a:lnTo>
                      <a:pt x="12" y="58"/>
                    </a:lnTo>
                    <a:lnTo>
                      <a:pt x="13" y="60"/>
                    </a:lnTo>
                    <a:lnTo>
                      <a:pt x="17" y="60"/>
                    </a:lnTo>
                    <a:lnTo>
                      <a:pt x="18" y="61"/>
                    </a:lnTo>
                    <a:lnTo>
                      <a:pt x="20" y="65"/>
                    </a:lnTo>
                    <a:lnTo>
                      <a:pt x="22" y="71"/>
                    </a:lnTo>
                    <a:lnTo>
                      <a:pt x="22" y="76"/>
                    </a:lnTo>
                    <a:lnTo>
                      <a:pt x="23" y="78"/>
                    </a:lnTo>
                    <a:lnTo>
                      <a:pt x="28" y="81"/>
                    </a:lnTo>
                    <a:lnTo>
                      <a:pt x="28" y="86"/>
                    </a:lnTo>
                    <a:lnTo>
                      <a:pt x="33" y="88"/>
                    </a:lnTo>
                    <a:lnTo>
                      <a:pt x="33" y="90"/>
                    </a:lnTo>
                    <a:lnTo>
                      <a:pt x="35" y="91"/>
                    </a:lnTo>
                    <a:lnTo>
                      <a:pt x="38" y="95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81" name="Freeform 166"/>
              <p:cNvSpPr>
                <a:spLocks/>
              </p:cNvSpPr>
              <p:nvPr/>
            </p:nvSpPr>
            <p:spPr bwMode="auto">
              <a:xfrm>
                <a:off x="5631588" y="3172182"/>
                <a:ext cx="64215" cy="86120"/>
              </a:xfrm>
              <a:custGeom>
                <a:avLst/>
                <a:gdLst/>
                <a:ahLst/>
                <a:cxnLst>
                  <a:cxn ang="0">
                    <a:pos x="20" y="73"/>
                  </a:cxn>
                  <a:cxn ang="0">
                    <a:pos x="23" y="73"/>
                  </a:cxn>
                  <a:cxn ang="0">
                    <a:pos x="33" y="78"/>
                  </a:cxn>
                  <a:cxn ang="0">
                    <a:pos x="30" y="88"/>
                  </a:cxn>
                  <a:cxn ang="0">
                    <a:pos x="32" y="93"/>
                  </a:cxn>
                  <a:cxn ang="0">
                    <a:pos x="38" y="96"/>
                  </a:cxn>
                  <a:cxn ang="0">
                    <a:pos x="47" y="98"/>
                  </a:cxn>
                  <a:cxn ang="0">
                    <a:pos x="42" y="106"/>
                  </a:cxn>
                  <a:cxn ang="0">
                    <a:pos x="35" y="119"/>
                  </a:cxn>
                  <a:cxn ang="0">
                    <a:pos x="33" y="128"/>
                  </a:cxn>
                  <a:cxn ang="0">
                    <a:pos x="35" y="133"/>
                  </a:cxn>
                  <a:cxn ang="0">
                    <a:pos x="33" y="141"/>
                  </a:cxn>
                  <a:cxn ang="0">
                    <a:pos x="43" y="149"/>
                  </a:cxn>
                  <a:cxn ang="0">
                    <a:pos x="47" y="156"/>
                  </a:cxn>
                  <a:cxn ang="0">
                    <a:pos x="62" y="166"/>
                  </a:cxn>
                  <a:cxn ang="0">
                    <a:pos x="67" y="161"/>
                  </a:cxn>
                  <a:cxn ang="0">
                    <a:pos x="73" y="163"/>
                  </a:cxn>
                  <a:cxn ang="0">
                    <a:pos x="77" y="156"/>
                  </a:cxn>
                  <a:cxn ang="0">
                    <a:pos x="93" y="156"/>
                  </a:cxn>
                  <a:cxn ang="0">
                    <a:pos x="100" y="146"/>
                  </a:cxn>
                  <a:cxn ang="0">
                    <a:pos x="110" y="148"/>
                  </a:cxn>
                  <a:cxn ang="0">
                    <a:pos x="121" y="148"/>
                  </a:cxn>
                  <a:cxn ang="0">
                    <a:pos x="116" y="143"/>
                  </a:cxn>
                  <a:cxn ang="0">
                    <a:pos x="111" y="139"/>
                  </a:cxn>
                  <a:cxn ang="0">
                    <a:pos x="106" y="131"/>
                  </a:cxn>
                  <a:cxn ang="0">
                    <a:pos x="105" y="124"/>
                  </a:cxn>
                  <a:cxn ang="0">
                    <a:pos x="101" y="114"/>
                  </a:cxn>
                  <a:cxn ang="0">
                    <a:pos x="96" y="113"/>
                  </a:cxn>
                  <a:cxn ang="0">
                    <a:pos x="93" y="108"/>
                  </a:cxn>
                  <a:cxn ang="0">
                    <a:pos x="90" y="103"/>
                  </a:cxn>
                  <a:cxn ang="0">
                    <a:pos x="83" y="98"/>
                  </a:cxn>
                  <a:cxn ang="0">
                    <a:pos x="86" y="86"/>
                  </a:cxn>
                  <a:cxn ang="0">
                    <a:pos x="90" y="76"/>
                  </a:cxn>
                  <a:cxn ang="0">
                    <a:pos x="100" y="73"/>
                  </a:cxn>
                  <a:cxn ang="0">
                    <a:pos x="103" y="66"/>
                  </a:cxn>
                  <a:cxn ang="0">
                    <a:pos x="105" y="61"/>
                  </a:cxn>
                  <a:cxn ang="0">
                    <a:pos x="103" y="58"/>
                  </a:cxn>
                  <a:cxn ang="0">
                    <a:pos x="101" y="48"/>
                  </a:cxn>
                  <a:cxn ang="0">
                    <a:pos x="85" y="40"/>
                  </a:cxn>
                  <a:cxn ang="0">
                    <a:pos x="78" y="38"/>
                  </a:cxn>
                  <a:cxn ang="0">
                    <a:pos x="70" y="43"/>
                  </a:cxn>
                  <a:cxn ang="0">
                    <a:pos x="67" y="41"/>
                  </a:cxn>
                  <a:cxn ang="0">
                    <a:pos x="70" y="30"/>
                  </a:cxn>
                  <a:cxn ang="0">
                    <a:pos x="63" y="21"/>
                  </a:cxn>
                  <a:cxn ang="0">
                    <a:pos x="48" y="8"/>
                  </a:cxn>
                  <a:cxn ang="0">
                    <a:pos x="43" y="2"/>
                  </a:cxn>
                  <a:cxn ang="0">
                    <a:pos x="37" y="0"/>
                  </a:cxn>
                  <a:cxn ang="0">
                    <a:pos x="28" y="10"/>
                  </a:cxn>
                  <a:cxn ang="0">
                    <a:pos x="20" y="13"/>
                  </a:cxn>
                  <a:cxn ang="0">
                    <a:pos x="15" y="23"/>
                  </a:cxn>
                  <a:cxn ang="0">
                    <a:pos x="23" y="28"/>
                  </a:cxn>
                  <a:cxn ang="0">
                    <a:pos x="28" y="36"/>
                  </a:cxn>
                  <a:cxn ang="0">
                    <a:pos x="15" y="38"/>
                  </a:cxn>
                  <a:cxn ang="0">
                    <a:pos x="8" y="38"/>
                  </a:cxn>
                  <a:cxn ang="0">
                    <a:pos x="3" y="48"/>
                  </a:cxn>
                  <a:cxn ang="0">
                    <a:pos x="2" y="58"/>
                  </a:cxn>
                  <a:cxn ang="0">
                    <a:pos x="17" y="71"/>
                  </a:cxn>
                </a:cxnLst>
                <a:rect l="0" t="0" r="r" b="b"/>
                <a:pathLst>
                  <a:path w="121" h="166">
                    <a:moveTo>
                      <a:pt x="17" y="73"/>
                    </a:moveTo>
                    <a:lnTo>
                      <a:pt x="20" y="73"/>
                    </a:lnTo>
                    <a:lnTo>
                      <a:pt x="22" y="75"/>
                    </a:lnTo>
                    <a:lnTo>
                      <a:pt x="23" y="73"/>
                    </a:lnTo>
                    <a:lnTo>
                      <a:pt x="30" y="73"/>
                    </a:lnTo>
                    <a:lnTo>
                      <a:pt x="33" y="78"/>
                    </a:lnTo>
                    <a:lnTo>
                      <a:pt x="33" y="85"/>
                    </a:lnTo>
                    <a:lnTo>
                      <a:pt x="30" y="88"/>
                    </a:lnTo>
                    <a:lnTo>
                      <a:pt x="28" y="91"/>
                    </a:lnTo>
                    <a:lnTo>
                      <a:pt x="32" y="93"/>
                    </a:lnTo>
                    <a:lnTo>
                      <a:pt x="38" y="93"/>
                    </a:lnTo>
                    <a:lnTo>
                      <a:pt x="38" y="96"/>
                    </a:lnTo>
                    <a:lnTo>
                      <a:pt x="42" y="100"/>
                    </a:lnTo>
                    <a:lnTo>
                      <a:pt x="47" y="98"/>
                    </a:lnTo>
                    <a:lnTo>
                      <a:pt x="47" y="101"/>
                    </a:lnTo>
                    <a:lnTo>
                      <a:pt x="42" y="106"/>
                    </a:lnTo>
                    <a:lnTo>
                      <a:pt x="40" y="111"/>
                    </a:lnTo>
                    <a:lnTo>
                      <a:pt x="35" y="119"/>
                    </a:lnTo>
                    <a:lnTo>
                      <a:pt x="35" y="124"/>
                    </a:lnTo>
                    <a:lnTo>
                      <a:pt x="33" y="128"/>
                    </a:lnTo>
                    <a:lnTo>
                      <a:pt x="33" y="131"/>
                    </a:lnTo>
                    <a:lnTo>
                      <a:pt x="35" y="133"/>
                    </a:lnTo>
                    <a:lnTo>
                      <a:pt x="33" y="136"/>
                    </a:lnTo>
                    <a:lnTo>
                      <a:pt x="33" y="141"/>
                    </a:lnTo>
                    <a:lnTo>
                      <a:pt x="38" y="144"/>
                    </a:lnTo>
                    <a:lnTo>
                      <a:pt x="43" y="149"/>
                    </a:lnTo>
                    <a:lnTo>
                      <a:pt x="43" y="153"/>
                    </a:lnTo>
                    <a:lnTo>
                      <a:pt x="47" y="156"/>
                    </a:lnTo>
                    <a:lnTo>
                      <a:pt x="57" y="164"/>
                    </a:lnTo>
                    <a:lnTo>
                      <a:pt x="62" y="166"/>
                    </a:lnTo>
                    <a:lnTo>
                      <a:pt x="63" y="163"/>
                    </a:lnTo>
                    <a:lnTo>
                      <a:pt x="67" y="161"/>
                    </a:lnTo>
                    <a:lnTo>
                      <a:pt x="68" y="163"/>
                    </a:lnTo>
                    <a:lnTo>
                      <a:pt x="73" y="163"/>
                    </a:lnTo>
                    <a:lnTo>
                      <a:pt x="77" y="159"/>
                    </a:lnTo>
                    <a:lnTo>
                      <a:pt x="77" y="156"/>
                    </a:lnTo>
                    <a:lnTo>
                      <a:pt x="83" y="154"/>
                    </a:lnTo>
                    <a:lnTo>
                      <a:pt x="93" y="156"/>
                    </a:lnTo>
                    <a:lnTo>
                      <a:pt x="95" y="148"/>
                    </a:lnTo>
                    <a:lnTo>
                      <a:pt x="100" y="146"/>
                    </a:lnTo>
                    <a:lnTo>
                      <a:pt x="108" y="146"/>
                    </a:lnTo>
                    <a:lnTo>
                      <a:pt x="110" y="148"/>
                    </a:lnTo>
                    <a:lnTo>
                      <a:pt x="113" y="148"/>
                    </a:lnTo>
                    <a:lnTo>
                      <a:pt x="121" y="148"/>
                    </a:lnTo>
                    <a:lnTo>
                      <a:pt x="118" y="144"/>
                    </a:lnTo>
                    <a:lnTo>
                      <a:pt x="116" y="143"/>
                    </a:lnTo>
                    <a:lnTo>
                      <a:pt x="116" y="141"/>
                    </a:lnTo>
                    <a:lnTo>
                      <a:pt x="111" y="139"/>
                    </a:lnTo>
                    <a:lnTo>
                      <a:pt x="111" y="134"/>
                    </a:lnTo>
                    <a:lnTo>
                      <a:pt x="106" y="131"/>
                    </a:lnTo>
                    <a:lnTo>
                      <a:pt x="105" y="129"/>
                    </a:lnTo>
                    <a:lnTo>
                      <a:pt x="105" y="124"/>
                    </a:lnTo>
                    <a:lnTo>
                      <a:pt x="103" y="118"/>
                    </a:lnTo>
                    <a:lnTo>
                      <a:pt x="101" y="114"/>
                    </a:lnTo>
                    <a:lnTo>
                      <a:pt x="100" y="113"/>
                    </a:lnTo>
                    <a:lnTo>
                      <a:pt x="96" y="113"/>
                    </a:lnTo>
                    <a:lnTo>
                      <a:pt x="95" y="111"/>
                    </a:lnTo>
                    <a:lnTo>
                      <a:pt x="93" y="108"/>
                    </a:lnTo>
                    <a:lnTo>
                      <a:pt x="91" y="104"/>
                    </a:lnTo>
                    <a:lnTo>
                      <a:pt x="90" y="103"/>
                    </a:lnTo>
                    <a:lnTo>
                      <a:pt x="88" y="100"/>
                    </a:lnTo>
                    <a:lnTo>
                      <a:pt x="83" y="98"/>
                    </a:lnTo>
                    <a:lnTo>
                      <a:pt x="83" y="95"/>
                    </a:lnTo>
                    <a:lnTo>
                      <a:pt x="86" y="86"/>
                    </a:lnTo>
                    <a:lnTo>
                      <a:pt x="86" y="81"/>
                    </a:lnTo>
                    <a:lnTo>
                      <a:pt x="90" y="76"/>
                    </a:lnTo>
                    <a:lnTo>
                      <a:pt x="96" y="76"/>
                    </a:lnTo>
                    <a:lnTo>
                      <a:pt x="100" y="73"/>
                    </a:lnTo>
                    <a:lnTo>
                      <a:pt x="103" y="70"/>
                    </a:lnTo>
                    <a:lnTo>
                      <a:pt x="103" y="66"/>
                    </a:lnTo>
                    <a:lnTo>
                      <a:pt x="105" y="63"/>
                    </a:lnTo>
                    <a:lnTo>
                      <a:pt x="105" y="61"/>
                    </a:lnTo>
                    <a:lnTo>
                      <a:pt x="105" y="61"/>
                    </a:lnTo>
                    <a:lnTo>
                      <a:pt x="103" y="58"/>
                    </a:lnTo>
                    <a:lnTo>
                      <a:pt x="103" y="51"/>
                    </a:lnTo>
                    <a:lnTo>
                      <a:pt x="101" y="48"/>
                    </a:lnTo>
                    <a:lnTo>
                      <a:pt x="93" y="46"/>
                    </a:lnTo>
                    <a:lnTo>
                      <a:pt x="85" y="40"/>
                    </a:lnTo>
                    <a:lnTo>
                      <a:pt x="80" y="36"/>
                    </a:lnTo>
                    <a:lnTo>
                      <a:pt x="78" y="38"/>
                    </a:lnTo>
                    <a:lnTo>
                      <a:pt x="73" y="40"/>
                    </a:lnTo>
                    <a:lnTo>
                      <a:pt x="70" y="43"/>
                    </a:lnTo>
                    <a:lnTo>
                      <a:pt x="68" y="46"/>
                    </a:lnTo>
                    <a:lnTo>
                      <a:pt x="67" y="41"/>
                    </a:lnTo>
                    <a:lnTo>
                      <a:pt x="68" y="35"/>
                    </a:lnTo>
                    <a:lnTo>
                      <a:pt x="70" y="30"/>
                    </a:lnTo>
                    <a:lnTo>
                      <a:pt x="68" y="23"/>
                    </a:lnTo>
                    <a:lnTo>
                      <a:pt x="63" y="21"/>
                    </a:lnTo>
                    <a:lnTo>
                      <a:pt x="55" y="15"/>
                    </a:lnTo>
                    <a:lnTo>
                      <a:pt x="48" y="8"/>
                    </a:lnTo>
                    <a:lnTo>
                      <a:pt x="47" y="5"/>
                    </a:lnTo>
                    <a:lnTo>
                      <a:pt x="43" y="2"/>
                    </a:lnTo>
                    <a:lnTo>
                      <a:pt x="38" y="0"/>
                    </a:lnTo>
                    <a:lnTo>
                      <a:pt x="37" y="0"/>
                    </a:lnTo>
                    <a:lnTo>
                      <a:pt x="37" y="2"/>
                    </a:lnTo>
                    <a:lnTo>
                      <a:pt x="28" y="10"/>
                    </a:lnTo>
                    <a:lnTo>
                      <a:pt x="23" y="13"/>
                    </a:lnTo>
                    <a:lnTo>
                      <a:pt x="20" y="13"/>
                    </a:lnTo>
                    <a:lnTo>
                      <a:pt x="13" y="20"/>
                    </a:lnTo>
                    <a:lnTo>
                      <a:pt x="15" y="23"/>
                    </a:lnTo>
                    <a:lnTo>
                      <a:pt x="17" y="28"/>
                    </a:lnTo>
                    <a:lnTo>
                      <a:pt x="23" y="28"/>
                    </a:lnTo>
                    <a:lnTo>
                      <a:pt x="28" y="31"/>
                    </a:lnTo>
                    <a:lnTo>
                      <a:pt x="28" y="36"/>
                    </a:lnTo>
                    <a:lnTo>
                      <a:pt x="20" y="40"/>
                    </a:lnTo>
                    <a:lnTo>
                      <a:pt x="15" y="38"/>
                    </a:lnTo>
                    <a:lnTo>
                      <a:pt x="12" y="40"/>
                    </a:lnTo>
                    <a:lnTo>
                      <a:pt x="8" y="38"/>
                    </a:lnTo>
                    <a:lnTo>
                      <a:pt x="5" y="41"/>
                    </a:lnTo>
                    <a:lnTo>
                      <a:pt x="3" y="48"/>
                    </a:lnTo>
                    <a:lnTo>
                      <a:pt x="0" y="51"/>
                    </a:lnTo>
                    <a:lnTo>
                      <a:pt x="2" y="58"/>
                    </a:lnTo>
                    <a:lnTo>
                      <a:pt x="8" y="65"/>
                    </a:lnTo>
                    <a:lnTo>
                      <a:pt x="17" y="71"/>
                    </a:lnTo>
                    <a:lnTo>
                      <a:pt x="17" y="73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82" name="Freeform 167"/>
              <p:cNvSpPr>
                <a:spLocks noEditPoints="1"/>
              </p:cNvSpPr>
              <p:nvPr/>
            </p:nvSpPr>
            <p:spPr bwMode="auto">
              <a:xfrm>
                <a:off x="5478543" y="3123417"/>
                <a:ext cx="172310" cy="141112"/>
              </a:xfrm>
              <a:custGeom>
                <a:avLst/>
                <a:gdLst/>
                <a:ahLst/>
                <a:cxnLst>
                  <a:cxn ang="0">
                    <a:pos x="183" y="269"/>
                  </a:cxn>
                  <a:cxn ang="0">
                    <a:pos x="215" y="242"/>
                  </a:cxn>
                  <a:cxn ang="0">
                    <a:pos x="228" y="229"/>
                  </a:cxn>
                  <a:cxn ang="0">
                    <a:pos x="215" y="204"/>
                  </a:cxn>
                  <a:cxn ang="0">
                    <a:pos x="206" y="191"/>
                  </a:cxn>
                  <a:cxn ang="0">
                    <a:pos x="243" y="196"/>
                  </a:cxn>
                  <a:cxn ang="0">
                    <a:pos x="281" y="184"/>
                  </a:cxn>
                  <a:cxn ang="0">
                    <a:pos x="294" y="158"/>
                  </a:cxn>
                  <a:cxn ang="0">
                    <a:pos x="294" y="131"/>
                  </a:cxn>
                  <a:cxn ang="0">
                    <a:pos x="314" y="124"/>
                  </a:cxn>
                  <a:cxn ang="0">
                    <a:pos x="306" y="106"/>
                  </a:cxn>
                  <a:cxn ang="0">
                    <a:pos x="321" y="93"/>
                  </a:cxn>
                  <a:cxn ang="0">
                    <a:pos x="298" y="88"/>
                  </a:cxn>
                  <a:cxn ang="0">
                    <a:pos x="283" y="90"/>
                  </a:cxn>
                  <a:cxn ang="0">
                    <a:pos x="298" y="78"/>
                  </a:cxn>
                  <a:cxn ang="0">
                    <a:pos x="278" y="66"/>
                  </a:cxn>
                  <a:cxn ang="0">
                    <a:pos x="261" y="58"/>
                  </a:cxn>
                  <a:cxn ang="0">
                    <a:pos x="250" y="51"/>
                  </a:cxn>
                  <a:cxn ang="0">
                    <a:pos x="273" y="45"/>
                  </a:cxn>
                  <a:cxn ang="0">
                    <a:pos x="243" y="41"/>
                  </a:cxn>
                  <a:cxn ang="0">
                    <a:pos x="211" y="50"/>
                  </a:cxn>
                  <a:cxn ang="0">
                    <a:pos x="190" y="56"/>
                  </a:cxn>
                  <a:cxn ang="0">
                    <a:pos x="140" y="50"/>
                  </a:cxn>
                  <a:cxn ang="0">
                    <a:pos x="125" y="40"/>
                  </a:cxn>
                  <a:cxn ang="0">
                    <a:pos x="98" y="26"/>
                  </a:cxn>
                  <a:cxn ang="0">
                    <a:pos x="85" y="8"/>
                  </a:cxn>
                  <a:cxn ang="0">
                    <a:pos x="73" y="25"/>
                  </a:cxn>
                  <a:cxn ang="0">
                    <a:pos x="82" y="30"/>
                  </a:cxn>
                  <a:cxn ang="0">
                    <a:pos x="67" y="31"/>
                  </a:cxn>
                  <a:cxn ang="0">
                    <a:pos x="45" y="50"/>
                  </a:cxn>
                  <a:cxn ang="0">
                    <a:pos x="37" y="81"/>
                  </a:cxn>
                  <a:cxn ang="0">
                    <a:pos x="30" y="61"/>
                  </a:cxn>
                  <a:cxn ang="0">
                    <a:pos x="39" y="36"/>
                  </a:cxn>
                  <a:cxn ang="0">
                    <a:pos x="39" y="23"/>
                  </a:cxn>
                  <a:cxn ang="0">
                    <a:pos x="34" y="21"/>
                  </a:cxn>
                  <a:cxn ang="0">
                    <a:pos x="12" y="43"/>
                  </a:cxn>
                  <a:cxn ang="0">
                    <a:pos x="0" y="75"/>
                  </a:cxn>
                  <a:cxn ang="0">
                    <a:pos x="20" y="99"/>
                  </a:cxn>
                  <a:cxn ang="0">
                    <a:pos x="19" y="116"/>
                  </a:cxn>
                  <a:cxn ang="0">
                    <a:pos x="44" y="124"/>
                  </a:cxn>
                  <a:cxn ang="0">
                    <a:pos x="73" y="124"/>
                  </a:cxn>
                  <a:cxn ang="0">
                    <a:pos x="105" y="143"/>
                  </a:cxn>
                  <a:cxn ang="0">
                    <a:pos x="130" y="144"/>
                  </a:cxn>
                  <a:cxn ang="0">
                    <a:pos x="138" y="156"/>
                  </a:cxn>
                  <a:cxn ang="0">
                    <a:pos x="130" y="174"/>
                  </a:cxn>
                  <a:cxn ang="0">
                    <a:pos x="132" y="196"/>
                  </a:cxn>
                  <a:cxn ang="0">
                    <a:pos x="135" y="222"/>
                  </a:cxn>
                  <a:cxn ang="0">
                    <a:pos x="140" y="236"/>
                  </a:cxn>
                  <a:cxn ang="0">
                    <a:pos x="148" y="257"/>
                  </a:cxn>
                  <a:cxn ang="0">
                    <a:pos x="122" y="11"/>
                  </a:cxn>
                  <a:cxn ang="0">
                    <a:pos x="105" y="10"/>
                  </a:cxn>
                  <a:cxn ang="0">
                    <a:pos x="100" y="5"/>
                  </a:cxn>
                  <a:cxn ang="0">
                    <a:pos x="80" y="0"/>
                  </a:cxn>
                  <a:cxn ang="0">
                    <a:pos x="221" y="36"/>
                  </a:cxn>
                  <a:cxn ang="0">
                    <a:pos x="216" y="40"/>
                  </a:cxn>
                </a:cxnLst>
                <a:rect l="0" t="0" r="r" b="b"/>
                <a:pathLst>
                  <a:path w="323" h="271">
                    <a:moveTo>
                      <a:pt x="148" y="257"/>
                    </a:moveTo>
                    <a:lnTo>
                      <a:pt x="158" y="262"/>
                    </a:lnTo>
                    <a:lnTo>
                      <a:pt x="167" y="269"/>
                    </a:lnTo>
                    <a:lnTo>
                      <a:pt x="173" y="271"/>
                    </a:lnTo>
                    <a:lnTo>
                      <a:pt x="183" y="269"/>
                    </a:lnTo>
                    <a:lnTo>
                      <a:pt x="188" y="264"/>
                    </a:lnTo>
                    <a:lnTo>
                      <a:pt x="196" y="259"/>
                    </a:lnTo>
                    <a:lnTo>
                      <a:pt x="200" y="254"/>
                    </a:lnTo>
                    <a:lnTo>
                      <a:pt x="213" y="247"/>
                    </a:lnTo>
                    <a:lnTo>
                      <a:pt x="215" y="242"/>
                    </a:lnTo>
                    <a:lnTo>
                      <a:pt x="220" y="239"/>
                    </a:lnTo>
                    <a:lnTo>
                      <a:pt x="231" y="236"/>
                    </a:lnTo>
                    <a:lnTo>
                      <a:pt x="236" y="234"/>
                    </a:lnTo>
                    <a:lnTo>
                      <a:pt x="236" y="229"/>
                    </a:lnTo>
                    <a:lnTo>
                      <a:pt x="228" y="229"/>
                    </a:lnTo>
                    <a:lnTo>
                      <a:pt x="220" y="229"/>
                    </a:lnTo>
                    <a:lnTo>
                      <a:pt x="210" y="226"/>
                    </a:lnTo>
                    <a:lnTo>
                      <a:pt x="211" y="219"/>
                    </a:lnTo>
                    <a:lnTo>
                      <a:pt x="208" y="214"/>
                    </a:lnTo>
                    <a:lnTo>
                      <a:pt x="215" y="204"/>
                    </a:lnTo>
                    <a:lnTo>
                      <a:pt x="213" y="201"/>
                    </a:lnTo>
                    <a:lnTo>
                      <a:pt x="208" y="196"/>
                    </a:lnTo>
                    <a:lnTo>
                      <a:pt x="203" y="194"/>
                    </a:lnTo>
                    <a:lnTo>
                      <a:pt x="200" y="189"/>
                    </a:lnTo>
                    <a:lnTo>
                      <a:pt x="206" y="191"/>
                    </a:lnTo>
                    <a:lnTo>
                      <a:pt x="215" y="193"/>
                    </a:lnTo>
                    <a:lnTo>
                      <a:pt x="221" y="196"/>
                    </a:lnTo>
                    <a:lnTo>
                      <a:pt x="230" y="196"/>
                    </a:lnTo>
                    <a:lnTo>
                      <a:pt x="241" y="194"/>
                    </a:lnTo>
                    <a:lnTo>
                      <a:pt x="243" y="196"/>
                    </a:lnTo>
                    <a:lnTo>
                      <a:pt x="251" y="193"/>
                    </a:lnTo>
                    <a:lnTo>
                      <a:pt x="260" y="188"/>
                    </a:lnTo>
                    <a:lnTo>
                      <a:pt x="266" y="186"/>
                    </a:lnTo>
                    <a:lnTo>
                      <a:pt x="269" y="188"/>
                    </a:lnTo>
                    <a:lnTo>
                      <a:pt x="281" y="184"/>
                    </a:lnTo>
                    <a:lnTo>
                      <a:pt x="289" y="183"/>
                    </a:lnTo>
                    <a:lnTo>
                      <a:pt x="301" y="176"/>
                    </a:lnTo>
                    <a:lnTo>
                      <a:pt x="303" y="169"/>
                    </a:lnTo>
                    <a:lnTo>
                      <a:pt x="303" y="164"/>
                    </a:lnTo>
                    <a:lnTo>
                      <a:pt x="294" y="158"/>
                    </a:lnTo>
                    <a:lnTo>
                      <a:pt x="288" y="151"/>
                    </a:lnTo>
                    <a:lnTo>
                      <a:pt x="286" y="144"/>
                    </a:lnTo>
                    <a:lnTo>
                      <a:pt x="289" y="141"/>
                    </a:lnTo>
                    <a:lnTo>
                      <a:pt x="291" y="134"/>
                    </a:lnTo>
                    <a:lnTo>
                      <a:pt x="294" y="131"/>
                    </a:lnTo>
                    <a:lnTo>
                      <a:pt x="298" y="133"/>
                    </a:lnTo>
                    <a:lnTo>
                      <a:pt x="301" y="131"/>
                    </a:lnTo>
                    <a:lnTo>
                      <a:pt x="306" y="133"/>
                    </a:lnTo>
                    <a:lnTo>
                      <a:pt x="314" y="129"/>
                    </a:lnTo>
                    <a:lnTo>
                      <a:pt x="314" y="124"/>
                    </a:lnTo>
                    <a:lnTo>
                      <a:pt x="309" y="121"/>
                    </a:lnTo>
                    <a:lnTo>
                      <a:pt x="303" y="121"/>
                    </a:lnTo>
                    <a:lnTo>
                      <a:pt x="301" y="116"/>
                    </a:lnTo>
                    <a:lnTo>
                      <a:pt x="299" y="113"/>
                    </a:lnTo>
                    <a:lnTo>
                      <a:pt x="306" y="106"/>
                    </a:lnTo>
                    <a:lnTo>
                      <a:pt x="309" y="106"/>
                    </a:lnTo>
                    <a:lnTo>
                      <a:pt x="314" y="103"/>
                    </a:lnTo>
                    <a:lnTo>
                      <a:pt x="323" y="95"/>
                    </a:lnTo>
                    <a:lnTo>
                      <a:pt x="323" y="93"/>
                    </a:lnTo>
                    <a:lnTo>
                      <a:pt x="321" y="93"/>
                    </a:lnTo>
                    <a:lnTo>
                      <a:pt x="313" y="88"/>
                    </a:lnTo>
                    <a:lnTo>
                      <a:pt x="309" y="88"/>
                    </a:lnTo>
                    <a:lnTo>
                      <a:pt x="306" y="90"/>
                    </a:lnTo>
                    <a:lnTo>
                      <a:pt x="301" y="88"/>
                    </a:lnTo>
                    <a:lnTo>
                      <a:pt x="298" y="88"/>
                    </a:lnTo>
                    <a:lnTo>
                      <a:pt x="294" y="90"/>
                    </a:lnTo>
                    <a:lnTo>
                      <a:pt x="286" y="91"/>
                    </a:lnTo>
                    <a:lnTo>
                      <a:pt x="281" y="91"/>
                    </a:lnTo>
                    <a:lnTo>
                      <a:pt x="278" y="90"/>
                    </a:lnTo>
                    <a:lnTo>
                      <a:pt x="283" y="90"/>
                    </a:lnTo>
                    <a:lnTo>
                      <a:pt x="286" y="90"/>
                    </a:lnTo>
                    <a:lnTo>
                      <a:pt x="289" y="88"/>
                    </a:lnTo>
                    <a:lnTo>
                      <a:pt x="291" y="85"/>
                    </a:lnTo>
                    <a:lnTo>
                      <a:pt x="296" y="81"/>
                    </a:lnTo>
                    <a:lnTo>
                      <a:pt x="298" y="78"/>
                    </a:lnTo>
                    <a:lnTo>
                      <a:pt x="294" y="76"/>
                    </a:lnTo>
                    <a:lnTo>
                      <a:pt x="294" y="75"/>
                    </a:lnTo>
                    <a:lnTo>
                      <a:pt x="293" y="71"/>
                    </a:lnTo>
                    <a:lnTo>
                      <a:pt x="286" y="68"/>
                    </a:lnTo>
                    <a:lnTo>
                      <a:pt x="278" y="66"/>
                    </a:lnTo>
                    <a:lnTo>
                      <a:pt x="276" y="65"/>
                    </a:lnTo>
                    <a:lnTo>
                      <a:pt x="273" y="63"/>
                    </a:lnTo>
                    <a:lnTo>
                      <a:pt x="268" y="63"/>
                    </a:lnTo>
                    <a:lnTo>
                      <a:pt x="266" y="60"/>
                    </a:lnTo>
                    <a:lnTo>
                      <a:pt x="261" y="58"/>
                    </a:lnTo>
                    <a:lnTo>
                      <a:pt x="260" y="58"/>
                    </a:lnTo>
                    <a:lnTo>
                      <a:pt x="260" y="63"/>
                    </a:lnTo>
                    <a:lnTo>
                      <a:pt x="256" y="58"/>
                    </a:lnTo>
                    <a:lnTo>
                      <a:pt x="255" y="55"/>
                    </a:lnTo>
                    <a:lnTo>
                      <a:pt x="250" y="51"/>
                    </a:lnTo>
                    <a:lnTo>
                      <a:pt x="248" y="50"/>
                    </a:lnTo>
                    <a:lnTo>
                      <a:pt x="251" y="48"/>
                    </a:lnTo>
                    <a:lnTo>
                      <a:pt x="261" y="48"/>
                    </a:lnTo>
                    <a:lnTo>
                      <a:pt x="266" y="46"/>
                    </a:lnTo>
                    <a:lnTo>
                      <a:pt x="273" y="45"/>
                    </a:lnTo>
                    <a:lnTo>
                      <a:pt x="273" y="41"/>
                    </a:lnTo>
                    <a:lnTo>
                      <a:pt x="266" y="43"/>
                    </a:lnTo>
                    <a:lnTo>
                      <a:pt x="256" y="41"/>
                    </a:lnTo>
                    <a:lnTo>
                      <a:pt x="248" y="41"/>
                    </a:lnTo>
                    <a:lnTo>
                      <a:pt x="243" y="41"/>
                    </a:lnTo>
                    <a:lnTo>
                      <a:pt x="233" y="45"/>
                    </a:lnTo>
                    <a:lnTo>
                      <a:pt x="228" y="43"/>
                    </a:lnTo>
                    <a:lnTo>
                      <a:pt x="225" y="43"/>
                    </a:lnTo>
                    <a:lnTo>
                      <a:pt x="215" y="50"/>
                    </a:lnTo>
                    <a:lnTo>
                      <a:pt x="211" y="50"/>
                    </a:lnTo>
                    <a:lnTo>
                      <a:pt x="205" y="53"/>
                    </a:lnTo>
                    <a:lnTo>
                      <a:pt x="203" y="55"/>
                    </a:lnTo>
                    <a:lnTo>
                      <a:pt x="196" y="56"/>
                    </a:lnTo>
                    <a:lnTo>
                      <a:pt x="193" y="58"/>
                    </a:lnTo>
                    <a:lnTo>
                      <a:pt x="190" y="56"/>
                    </a:lnTo>
                    <a:lnTo>
                      <a:pt x="180" y="50"/>
                    </a:lnTo>
                    <a:lnTo>
                      <a:pt x="178" y="46"/>
                    </a:lnTo>
                    <a:lnTo>
                      <a:pt x="175" y="45"/>
                    </a:lnTo>
                    <a:lnTo>
                      <a:pt x="162" y="46"/>
                    </a:lnTo>
                    <a:lnTo>
                      <a:pt x="140" y="50"/>
                    </a:lnTo>
                    <a:lnTo>
                      <a:pt x="128" y="50"/>
                    </a:lnTo>
                    <a:lnTo>
                      <a:pt x="123" y="48"/>
                    </a:lnTo>
                    <a:lnTo>
                      <a:pt x="122" y="45"/>
                    </a:lnTo>
                    <a:lnTo>
                      <a:pt x="122" y="41"/>
                    </a:lnTo>
                    <a:lnTo>
                      <a:pt x="125" y="40"/>
                    </a:lnTo>
                    <a:lnTo>
                      <a:pt x="125" y="36"/>
                    </a:lnTo>
                    <a:lnTo>
                      <a:pt x="120" y="30"/>
                    </a:lnTo>
                    <a:lnTo>
                      <a:pt x="115" y="28"/>
                    </a:lnTo>
                    <a:lnTo>
                      <a:pt x="103" y="30"/>
                    </a:lnTo>
                    <a:lnTo>
                      <a:pt x="98" y="26"/>
                    </a:lnTo>
                    <a:lnTo>
                      <a:pt x="95" y="26"/>
                    </a:lnTo>
                    <a:lnTo>
                      <a:pt x="92" y="28"/>
                    </a:lnTo>
                    <a:lnTo>
                      <a:pt x="87" y="21"/>
                    </a:lnTo>
                    <a:lnTo>
                      <a:pt x="87" y="16"/>
                    </a:lnTo>
                    <a:lnTo>
                      <a:pt x="85" y="8"/>
                    </a:lnTo>
                    <a:lnTo>
                      <a:pt x="83" y="8"/>
                    </a:lnTo>
                    <a:lnTo>
                      <a:pt x="77" y="10"/>
                    </a:lnTo>
                    <a:lnTo>
                      <a:pt x="70" y="18"/>
                    </a:lnTo>
                    <a:lnTo>
                      <a:pt x="72" y="23"/>
                    </a:lnTo>
                    <a:lnTo>
                      <a:pt x="73" y="25"/>
                    </a:lnTo>
                    <a:lnTo>
                      <a:pt x="78" y="21"/>
                    </a:lnTo>
                    <a:lnTo>
                      <a:pt x="82" y="23"/>
                    </a:lnTo>
                    <a:lnTo>
                      <a:pt x="87" y="26"/>
                    </a:lnTo>
                    <a:lnTo>
                      <a:pt x="85" y="28"/>
                    </a:lnTo>
                    <a:lnTo>
                      <a:pt x="82" y="30"/>
                    </a:lnTo>
                    <a:lnTo>
                      <a:pt x="77" y="28"/>
                    </a:lnTo>
                    <a:lnTo>
                      <a:pt x="75" y="26"/>
                    </a:lnTo>
                    <a:lnTo>
                      <a:pt x="73" y="28"/>
                    </a:lnTo>
                    <a:lnTo>
                      <a:pt x="73" y="30"/>
                    </a:lnTo>
                    <a:lnTo>
                      <a:pt x="67" y="31"/>
                    </a:lnTo>
                    <a:lnTo>
                      <a:pt x="57" y="35"/>
                    </a:lnTo>
                    <a:lnTo>
                      <a:pt x="47" y="38"/>
                    </a:lnTo>
                    <a:lnTo>
                      <a:pt x="44" y="41"/>
                    </a:lnTo>
                    <a:lnTo>
                      <a:pt x="44" y="45"/>
                    </a:lnTo>
                    <a:lnTo>
                      <a:pt x="45" y="50"/>
                    </a:lnTo>
                    <a:lnTo>
                      <a:pt x="45" y="60"/>
                    </a:lnTo>
                    <a:lnTo>
                      <a:pt x="47" y="65"/>
                    </a:lnTo>
                    <a:lnTo>
                      <a:pt x="49" y="70"/>
                    </a:lnTo>
                    <a:lnTo>
                      <a:pt x="45" y="76"/>
                    </a:lnTo>
                    <a:lnTo>
                      <a:pt x="37" y="81"/>
                    </a:lnTo>
                    <a:lnTo>
                      <a:pt x="32" y="80"/>
                    </a:lnTo>
                    <a:lnTo>
                      <a:pt x="32" y="75"/>
                    </a:lnTo>
                    <a:lnTo>
                      <a:pt x="29" y="70"/>
                    </a:lnTo>
                    <a:lnTo>
                      <a:pt x="27" y="65"/>
                    </a:lnTo>
                    <a:lnTo>
                      <a:pt x="30" y="61"/>
                    </a:lnTo>
                    <a:lnTo>
                      <a:pt x="32" y="58"/>
                    </a:lnTo>
                    <a:lnTo>
                      <a:pt x="40" y="50"/>
                    </a:lnTo>
                    <a:lnTo>
                      <a:pt x="40" y="43"/>
                    </a:lnTo>
                    <a:lnTo>
                      <a:pt x="37" y="38"/>
                    </a:lnTo>
                    <a:lnTo>
                      <a:pt x="39" y="36"/>
                    </a:lnTo>
                    <a:lnTo>
                      <a:pt x="37" y="35"/>
                    </a:lnTo>
                    <a:lnTo>
                      <a:pt x="34" y="31"/>
                    </a:lnTo>
                    <a:lnTo>
                      <a:pt x="32" y="28"/>
                    </a:lnTo>
                    <a:lnTo>
                      <a:pt x="34" y="25"/>
                    </a:lnTo>
                    <a:lnTo>
                      <a:pt x="39" y="23"/>
                    </a:lnTo>
                    <a:lnTo>
                      <a:pt x="45" y="21"/>
                    </a:lnTo>
                    <a:lnTo>
                      <a:pt x="50" y="16"/>
                    </a:lnTo>
                    <a:lnTo>
                      <a:pt x="47" y="16"/>
                    </a:lnTo>
                    <a:lnTo>
                      <a:pt x="45" y="16"/>
                    </a:lnTo>
                    <a:lnTo>
                      <a:pt x="34" y="21"/>
                    </a:lnTo>
                    <a:lnTo>
                      <a:pt x="25" y="31"/>
                    </a:lnTo>
                    <a:lnTo>
                      <a:pt x="24" y="33"/>
                    </a:lnTo>
                    <a:lnTo>
                      <a:pt x="20" y="35"/>
                    </a:lnTo>
                    <a:lnTo>
                      <a:pt x="15" y="40"/>
                    </a:lnTo>
                    <a:lnTo>
                      <a:pt x="12" y="43"/>
                    </a:lnTo>
                    <a:lnTo>
                      <a:pt x="4" y="53"/>
                    </a:lnTo>
                    <a:lnTo>
                      <a:pt x="4" y="58"/>
                    </a:lnTo>
                    <a:lnTo>
                      <a:pt x="4" y="61"/>
                    </a:lnTo>
                    <a:lnTo>
                      <a:pt x="4" y="68"/>
                    </a:lnTo>
                    <a:lnTo>
                      <a:pt x="0" y="75"/>
                    </a:lnTo>
                    <a:lnTo>
                      <a:pt x="0" y="78"/>
                    </a:lnTo>
                    <a:lnTo>
                      <a:pt x="2" y="78"/>
                    </a:lnTo>
                    <a:lnTo>
                      <a:pt x="7" y="78"/>
                    </a:lnTo>
                    <a:lnTo>
                      <a:pt x="17" y="93"/>
                    </a:lnTo>
                    <a:lnTo>
                      <a:pt x="20" y="99"/>
                    </a:lnTo>
                    <a:lnTo>
                      <a:pt x="22" y="103"/>
                    </a:lnTo>
                    <a:lnTo>
                      <a:pt x="20" y="108"/>
                    </a:lnTo>
                    <a:lnTo>
                      <a:pt x="20" y="111"/>
                    </a:lnTo>
                    <a:lnTo>
                      <a:pt x="19" y="113"/>
                    </a:lnTo>
                    <a:lnTo>
                      <a:pt x="19" y="116"/>
                    </a:lnTo>
                    <a:lnTo>
                      <a:pt x="24" y="121"/>
                    </a:lnTo>
                    <a:lnTo>
                      <a:pt x="30" y="123"/>
                    </a:lnTo>
                    <a:lnTo>
                      <a:pt x="35" y="124"/>
                    </a:lnTo>
                    <a:lnTo>
                      <a:pt x="40" y="126"/>
                    </a:lnTo>
                    <a:lnTo>
                      <a:pt x="44" y="124"/>
                    </a:lnTo>
                    <a:lnTo>
                      <a:pt x="50" y="124"/>
                    </a:lnTo>
                    <a:lnTo>
                      <a:pt x="57" y="126"/>
                    </a:lnTo>
                    <a:lnTo>
                      <a:pt x="59" y="124"/>
                    </a:lnTo>
                    <a:lnTo>
                      <a:pt x="65" y="124"/>
                    </a:lnTo>
                    <a:lnTo>
                      <a:pt x="73" y="124"/>
                    </a:lnTo>
                    <a:lnTo>
                      <a:pt x="77" y="126"/>
                    </a:lnTo>
                    <a:lnTo>
                      <a:pt x="95" y="143"/>
                    </a:lnTo>
                    <a:lnTo>
                      <a:pt x="102" y="141"/>
                    </a:lnTo>
                    <a:lnTo>
                      <a:pt x="103" y="143"/>
                    </a:lnTo>
                    <a:lnTo>
                      <a:pt x="105" y="143"/>
                    </a:lnTo>
                    <a:lnTo>
                      <a:pt x="110" y="144"/>
                    </a:lnTo>
                    <a:lnTo>
                      <a:pt x="113" y="146"/>
                    </a:lnTo>
                    <a:lnTo>
                      <a:pt x="118" y="143"/>
                    </a:lnTo>
                    <a:lnTo>
                      <a:pt x="123" y="143"/>
                    </a:lnTo>
                    <a:lnTo>
                      <a:pt x="130" y="144"/>
                    </a:lnTo>
                    <a:lnTo>
                      <a:pt x="132" y="143"/>
                    </a:lnTo>
                    <a:lnTo>
                      <a:pt x="135" y="143"/>
                    </a:lnTo>
                    <a:lnTo>
                      <a:pt x="138" y="144"/>
                    </a:lnTo>
                    <a:lnTo>
                      <a:pt x="140" y="153"/>
                    </a:lnTo>
                    <a:lnTo>
                      <a:pt x="138" y="156"/>
                    </a:lnTo>
                    <a:lnTo>
                      <a:pt x="138" y="159"/>
                    </a:lnTo>
                    <a:lnTo>
                      <a:pt x="137" y="163"/>
                    </a:lnTo>
                    <a:lnTo>
                      <a:pt x="132" y="164"/>
                    </a:lnTo>
                    <a:lnTo>
                      <a:pt x="128" y="168"/>
                    </a:lnTo>
                    <a:lnTo>
                      <a:pt x="130" y="174"/>
                    </a:lnTo>
                    <a:lnTo>
                      <a:pt x="130" y="178"/>
                    </a:lnTo>
                    <a:lnTo>
                      <a:pt x="128" y="183"/>
                    </a:lnTo>
                    <a:lnTo>
                      <a:pt x="128" y="191"/>
                    </a:lnTo>
                    <a:lnTo>
                      <a:pt x="132" y="194"/>
                    </a:lnTo>
                    <a:lnTo>
                      <a:pt x="132" y="196"/>
                    </a:lnTo>
                    <a:lnTo>
                      <a:pt x="137" y="207"/>
                    </a:lnTo>
                    <a:lnTo>
                      <a:pt x="128" y="221"/>
                    </a:lnTo>
                    <a:lnTo>
                      <a:pt x="130" y="224"/>
                    </a:lnTo>
                    <a:lnTo>
                      <a:pt x="132" y="224"/>
                    </a:lnTo>
                    <a:lnTo>
                      <a:pt x="135" y="222"/>
                    </a:lnTo>
                    <a:lnTo>
                      <a:pt x="135" y="224"/>
                    </a:lnTo>
                    <a:lnTo>
                      <a:pt x="137" y="227"/>
                    </a:lnTo>
                    <a:lnTo>
                      <a:pt x="138" y="229"/>
                    </a:lnTo>
                    <a:lnTo>
                      <a:pt x="142" y="234"/>
                    </a:lnTo>
                    <a:lnTo>
                      <a:pt x="140" y="236"/>
                    </a:lnTo>
                    <a:lnTo>
                      <a:pt x="143" y="241"/>
                    </a:lnTo>
                    <a:lnTo>
                      <a:pt x="148" y="252"/>
                    </a:lnTo>
                    <a:lnTo>
                      <a:pt x="148" y="257"/>
                    </a:lnTo>
                    <a:lnTo>
                      <a:pt x="148" y="257"/>
                    </a:lnTo>
                    <a:lnTo>
                      <a:pt x="148" y="257"/>
                    </a:lnTo>
                    <a:close/>
                    <a:moveTo>
                      <a:pt x="117" y="6"/>
                    </a:moveTo>
                    <a:lnTo>
                      <a:pt x="120" y="6"/>
                    </a:lnTo>
                    <a:lnTo>
                      <a:pt x="125" y="11"/>
                    </a:lnTo>
                    <a:lnTo>
                      <a:pt x="125" y="15"/>
                    </a:lnTo>
                    <a:lnTo>
                      <a:pt x="122" y="11"/>
                    </a:lnTo>
                    <a:lnTo>
                      <a:pt x="118" y="10"/>
                    </a:lnTo>
                    <a:lnTo>
                      <a:pt x="117" y="6"/>
                    </a:lnTo>
                    <a:lnTo>
                      <a:pt x="117" y="6"/>
                    </a:lnTo>
                    <a:close/>
                    <a:moveTo>
                      <a:pt x="100" y="5"/>
                    </a:moveTo>
                    <a:lnTo>
                      <a:pt x="105" y="10"/>
                    </a:lnTo>
                    <a:lnTo>
                      <a:pt x="108" y="10"/>
                    </a:lnTo>
                    <a:lnTo>
                      <a:pt x="107" y="13"/>
                    </a:lnTo>
                    <a:lnTo>
                      <a:pt x="100" y="11"/>
                    </a:lnTo>
                    <a:lnTo>
                      <a:pt x="98" y="6"/>
                    </a:lnTo>
                    <a:lnTo>
                      <a:pt x="100" y="5"/>
                    </a:lnTo>
                    <a:lnTo>
                      <a:pt x="100" y="5"/>
                    </a:lnTo>
                    <a:close/>
                    <a:moveTo>
                      <a:pt x="77" y="0"/>
                    </a:moveTo>
                    <a:lnTo>
                      <a:pt x="80" y="5"/>
                    </a:lnTo>
                    <a:lnTo>
                      <a:pt x="85" y="5"/>
                    </a:lnTo>
                    <a:lnTo>
                      <a:pt x="80" y="0"/>
                    </a:lnTo>
                    <a:lnTo>
                      <a:pt x="77" y="0"/>
                    </a:lnTo>
                    <a:lnTo>
                      <a:pt x="77" y="0"/>
                    </a:lnTo>
                    <a:close/>
                    <a:moveTo>
                      <a:pt x="213" y="38"/>
                    </a:moveTo>
                    <a:lnTo>
                      <a:pt x="218" y="35"/>
                    </a:lnTo>
                    <a:lnTo>
                      <a:pt x="221" y="36"/>
                    </a:lnTo>
                    <a:lnTo>
                      <a:pt x="228" y="31"/>
                    </a:lnTo>
                    <a:lnTo>
                      <a:pt x="230" y="35"/>
                    </a:lnTo>
                    <a:lnTo>
                      <a:pt x="226" y="40"/>
                    </a:lnTo>
                    <a:lnTo>
                      <a:pt x="221" y="38"/>
                    </a:lnTo>
                    <a:lnTo>
                      <a:pt x="216" y="40"/>
                    </a:lnTo>
                    <a:lnTo>
                      <a:pt x="216" y="40"/>
                    </a:lnTo>
                    <a:lnTo>
                      <a:pt x="213" y="38"/>
                    </a:lnTo>
                    <a:lnTo>
                      <a:pt x="213" y="38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83" name="Freeform 168"/>
              <p:cNvSpPr>
                <a:spLocks/>
              </p:cNvSpPr>
              <p:nvPr/>
            </p:nvSpPr>
            <p:spPr bwMode="auto">
              <a:xfrm>
                <a:off x="5401486" y="3125490"/>
                <a:ext cx="156256" cy="195067"/>
              </a:xfrm>
              <a:custGeom>
                <a:avLst/>
                <a:gdLst/>
                <a:ahLst/>
                <a:cxnLst>
                  <a:cxn ang="0">
                    <a:pos x="235" y="307"/>
                  </a:cxn>
                  <a:cxn ang="0">
                    <a:pos x="232" y="269"/>
                  </a:cxn>
                  <a:cxn ang="0">
                    <a:pos x="235" y="258"/>
                  </a:cxn>
                  <a:cxn ang="0">
                    <a:pos x="255" y="241"/>
                  </a:cxn>
                  <a:cxn ang="0">
                    <a:pos x="277" y="236"/>
                  </a:cxn>
                  <a:cxn ang="0">
                    <a:pos x="290" y="254"/>
                  </a:cxn>
                  <a:cxn ang="0">
                    <a:pos x="280" y="226"/>
                  </a:cxn>
                  <a:cxn ang="0">
                    <a:pos x="272" y="221"/>
                  </a:cxn>
                  <a:cxn ang="0">
                    <a:pos x="270" y="188"/>
                  </a:cxn>
                  <a:cxn ang="0">
                    <a:pos x="274" y="161"/>
                  </a:cxn>
                  <a:cxn ang="0">
                    <a:pos x="280" y="141"/>
                  </a:cxn>
                  <a:cxn ang="0">
                    <a:pos x="260" y="140"/>
                  </a:cxn>
                  <a:cxn ang="0">
                    <a:pos x="244" y="138"/>
                  </a:cxn>
                  <a:cxn ang="0">
                    <a:pos x="201" y="121"/>
                  </a:cxn>
                  <a:cxn ang="0">
                    <a:pos x="177" y="121"/>
                  </a:cxn>
                  <a:cxn ang="0">
                    <a:pos x="162" y="108"/>
                  </a:cxn>
                  <a:cxn ang="0">
                    <a:pos x="149" y="75"/>
                  </a:cxn>
                  <a:cxn ang="0">
                    <a:pos x="146" y="58"/>
                  </a:cxn>
                  <a:cxn ang="0">
                    <a:pos x="162" y="32"/>
                  </a:cxn>
                  <a:cxn ang="0">
                    <a:pos x="189" y="13"/>
                  </a:cxn>
                  <a:cxn ang="0">
                    <a:pos x="194" y="5"/>
                  </a:cxn>
                  <a:cxn ang="0">
                    <a:pos x="176" y="5"/>
                  </a:cxn>
                  <a:cxn ang="0">
                    <a:pos x="167" y="12"/>
                  </a:cxn>
                  <a:cxn ang="0">
                    <a:pos x="139" y="25"/>
                  </a:cxn>
                  <a:cxn ang="0">
                    <a:pos x="121" y="33"/>
                  </a:cxn>
                  <a:cxn ang="0">
                    <a:pos x="114" y="35"/>
                  </a:cxn>
                  <a:cxn ang="0">
                    <a:pos x="96" y="35"/>
                  </a:cxn>
                  <a:cxn ang="0">
                    <a:pos x="83" y="57"/>
                  </a:cxn>
                  <a:cxn ang="0">
                    <a:pos x="76" y="68"/>
                  </a:cxn>
                  <a:cxn ang="0">
                    <a:pos x="56" y="83"/>
                  </a:cxn>
                  <a:cxn ang="0">
                    <a:pos x="54" y="103"/>
                  </a:cxn>
                  <a:cxn ang="0">
                    <a:pos x="46" y="93"/>
                  </a:cxn>
                  <a:cxn ang="0">
                    <a:pos x="41" y="96"/>
                  </a:cxn>
                  <a:cxn ang="0">
                    <a:pos x="28" y="116"/>
                  </a:cxn>
                  <a:cxn ang="0">
                    <a:pos x="36" y="133"/>
                  </a:cxn>
                  <a:cxn ang="0">
                    <a:pos x="38" y="143"/>
                  </a:cxn>
                  <a:cxn ang="0">
                    <a:pos x="38" y="158"/>
                  </a:cxn>
                  <a:cxn ang="0">
                    <a:pos x="36" y="186"/>
                  </a:cxn>
                  <a:cxn ang="0">
                    <a:pos x="48" y="194"/>
                  </a:cxn>
                  <a:cxn ang="0">
                    <a:pos x="31" y="216"/>
                  </a:cxn>
                  <a:cxn ang="0">
                    <a:pos x="1" y="246"/>
                  </a:cxn>
                  <a:cxn ang="0">
                    <a:pos x="29" y="264"/>
                  </a:cxn>
                  <a:cxn ang="0">
                    <a:pos x="51" y="279"/>
                  </a:cxn>
                  <a:cxn ang="0">
                    <a:pos x="68" y="273"/>
                  </a:cxn>
                  <a:cxn ang="0">
                    <a:pos x="86" y="283"/>
                  </a:cxn>
                  <a:cxn ang="0">
                    <a:pos x="104" y="288"/>
                  </a:cxn>
                  <a:cxn ang="0">
                    <a:pos x="119" y="307"/>
                  </a:cxn>
                  <a:cxn ang="0">
                    <a:pos x="141" y="324"/>
                  </a:cxn>
                  <a:cxn ang="0">
                    <a:pos x="152" y="336"/>
                  </a:cxn>
                  <a:cxn ang="0">
                    <a:pos x="181" y="332"/>
                  </a:cxn>
                  <a:cxn ang="0">
                    <a:pos x="204" y="334"/>
                  </a:cxn>
                  <a:cxn ang="0">
                    <a:pos x="201" y="366"/>
                  </a:cxn>
                  <a:cxn ang="0">
                    <a:pos x="217" y="376"/>
                  </a:cxn>
                </a:cxnLst>
                <a:rect l="0" t="0" r="r" b="b"/>
                <a:pathLst>
                  <a:path w="290" h="376">
                    <a:moveTo>
                      <a:pt x="217" y="376"/>
                    </a:moveTo>
                    <a:lnTo>
                      <a:pt x="222" y="364"/>
                    </a:lnTo>
                    <a:lnTo>
                      <a:pt x="235" y="317"/>
                    </a:lnTo>
                    <a:lnTo>
                      <a:pt x="235" y="314"/>
                    </a:lnTo>
                    <a:lnTo>
                      <a:pt x="235" y="307"/>
                    </a:lnTo>
                    <a:lnTo>
                      <a:pt x="230" y="297"/>
                    </a:lnTo>
                    <a:lnTo>
                      <a:pt x="220" y="291"/>
                    </a:lnTo>
                    <a:lnTo>
                      <a:pt x="217" y="286"/>
                    </a:lnTo>
                    <a:lnTo>
                      <a:pt x="215" y="274"/>
                    </a:lnTo>
                    <a:lnTo>
                      <a:pt x="232" y="269"/>
                    </a:lnTo>
                    <a:lnTo>
                      <a:pt x="237" y="273"/>
                    </a:lnTo>
                    <a:lnTo>
                      <a:pt x="239" y="269"/>
                    </a:lnTo>
                    <a:lnTo>
                      <a:pt x="235" y="266"/>
                    </a:lnTo>
                    <a:lnTo>
                      <a:pt x="239" y="264"/>
                    </a:lnTo>
                    <a:lnTo>
                      <a:pt x="235" y="258"/>
                    </a:lnTo>
                    <a:lnTo>
                      <a:pt x="225" y="256"/>
                    </a:lnTo>
                    <a:lnTo>
                      <a:pt x="224" y="251"/>
                    </a:lnTo>
                    <a:lnTo>
                      <a:pt x="225" y="243"/>
                    </a:lnTo>
                    <a:lnTo>
                      <a:pt x="252" y="243"/>
                    </a:lnTo>
                    <a:lnTo>
                      <a:pt x="255" y="241"/>
                    </a:lnTo>
                    <a:lnTo>
                      <a:pt x="260" y="241"/>
                    </a:lnTo>
                    <a:lnTo>
                      <a:pt x="264" y="243"/>
                    </a:lnTo>
                    <a:lnTo>
                      <a:pt x="267" y="243"/>
                    </a:lnTo>
                    <a:lnTo>
                      <a:pt x="270" y="238"/>
                    </a:lnTo>
                    <a:lnTo>
                      <a:pt x="277" y="236"/>
                    </a:lnTo>
                    <a:lnTo>
                      <a:pt x="279" y="239"/>
                    </a:lnTo>
                    <a:lnTo>
                      <a:pt x="284" y="243"/>
                    </a:lnTo>
                    <a:lnTo>
                      <a:pt x="284" y="248"/>
                    </a:lnTo>
                    <a:lnTo>
                      <a:pt x="284" y="254"/>
                    </a:lnTo>
                    <a:lnTo>
                      <a:pt x="290" y="254"/>
                    </a:lnTo>
                    <a:lnTo>
                      <a:pt x="290" y="249"/>
                    </a:lnTo>
                    <a:lnTo>
                      <a:pt x="285" y="238"/>
                    </a:lnTo>
                    <a:lnTo>
                      <a:pt x="282" y="233"/>
                    </a:lnTo>
                    <a:lnTo>
                      <a:pt x="284" y="231"/>
                    </a:lnTo>
                    <a:lnTo>
                      <a:pt x="280" y="226"/>
                    </a:lnTo>
                    <a:lnTo>
                      <a:pt x="279" y="224"/>
                    </a:lnTo>
                    <a:lnTo>
                      <a:pt x="277" y="221"/>
                    </a:lnTo>
                    <a:lnTo>
                      <a:pt x="277" y="219"/>
                    </a:lnTo>
                    <a:lnTo>
                      <a:pt x="274" y="221"/>
                    </a:lnTo>
                    <a:lnTo>
                      <a:pt x="272" y="221"/>
                    </a:lnTo>
                    <a:lnTo>
                      <a:pt x="270" y="218"/>
                    </a:lnTo>
                    <a:lnTo>
                      <a:pt x="279" y="204"/>
                    </a:lnTo>
                    <a:lnTo>
                      <a:pt x="274" y="193"/>
                    </a:lnTo>
                    <a:lnTo>
                      <a:pt x="274" y="191"/>
                    </a:lnTo>
                    <a:lnTo>
                      <a:pt x="270" y="188"/>
                    </a:lnTo>
                    <a:lnTo>
                      <a:pt x="270" y="180"/>
                    </a:lnTo>
                    <a:lnTo>
                      <a:pt x="272" y="175"/>
                    </a:lnTo>
                    <a:lnTo>
                      <a:pt x="272" y="171"/>
                    </a:lnTo>
                    <a:lnTo>
                      <a:pt x="270" y="165"/>
                    </a:lnTo>
                    <a:lnTo>
                      <a:pt x="274" y="161"/>
                    </a:lnTo>
                    <a:lnTo>
                      <a:pt x="279" y="160"/>
                    </a:lnTo>
                    <a:lnTo>
                      <a:pt x="280" y="156"/>
                    </a:lnTo>
                    <a:lnTo>
                      <a:pt x="280" y="153"/>
                    </a:lnTo>
                    <a:lnTo>
                      <a:pt x="282" y="150"/>
                    </a:lnTo>
                    <a:lnTo>
                      <a:pt x="280" y="141"/>
                    </a:lnTo>
                    <a:lnTo>
                      <a:pt x="277" y="140"/>
                    </a:lnTo>
                    <a:lnTo>
                      <a:pt x="274" y="140"/>
                    </a:lnTo>
                    <a:lnTo>
                      <a:pt x="272" y="141"/>
                    </a:lnTo>
                    <a:lnTo>
                      <a:pt x="265" y="140"/>
                    </a:lnTo>
                    <a:lnTo>
                      <a:pt x="260" y="140"/>
                    </a:lnTo>
                    <a:lnTo>
                      <a:pt x="255" y="143"/>
                    </a:lnTo>
                    <a:lnTo>
                      <a:pt x="252" y="141"/>
                    </a:lnTo>
                    <a:lnTo>
                      <a:pt x="247" y="140"/>
                    </a:lnTo>
                    <a:lnTo>
                      <a:pt x="245" y="140"/>
                    </a:lnTo>
                    <a:lnTo>
                      <a:pt x="244" y="138"/>
                    </a:lnTo>
                    <a:lnTo>
                      <a:pt x="237" y="140"/>
                    </a:lnTo>
                    <a:lnTo>
                      <a:pt x="219" y="123"/>
                    </a:lnTo>
                    <a:lnTo>
                      <a:pt x="215" y="121"/>
                    </a:lnTo>
                    <a:lnTo>
                      <a:pt x="207" y="121"/>
                    </a:lnTo>
                    <a:lnTo>
                      <a:pt x="201" y="121"/>
                    </a:lnTo>
                    <a:lnTo>
                      <a:pt x="199" y="123"/>
                    </a:lnTo>
                    <a:lnTo>
                      <a:pt x="192" y="121"/>
                    </a:lnTo>
                    <a:lnTo>
                      <a:pt x="186" y="121"/>
                    </a:lnTo>
                    <a:lnTo>
                      <a:pt x="182" y="123"/>
                    </a:lnTo>
                    <a:lnTo>
                      <a:pt x="177" y="121"/>
                    </a:lnTo>
                    <a:lnTo>
                      <a:pt x="172" y="120"/>
                    </a:lnTo>
                    <a:lnTo>
                      <a:pt x="166" y="118"/>
                    </a:lnTo>
                    <a:lnTo>
                      <a:pt x="161" y="113"/>
                    </a:lnTo>
                    <a:lnTo>
                      <a:pt x="161" y="110"/>
                    </a:lnTo>
                    <a:lnTo>
                      <a:pt x="162" y="108"/>
                    </a:lnTo>
                    <a:lnTo>
                      <a:pt x="162" y="105"/>
                    </a:lnTo>
                    <a:lnTo>
                      <a:pt x="164" y="100"/>
                    </a:lnTo>
                    <a:lnTo>
                      <a:pt x="162" y="96"/>
                    </a:lnTo>
                    <a:lnTo>
                      <a:pt x="159" y="90"/>
                    </a:lnTo>
                    <a:lnTo>
                      <a:pt x="149" y="75"/>
                    </a:lnTo>
                    <a:lnTo>
                      <a:pt x="144" y="75"/>
                    </a:lnTo>
                    <a:lnTo>
                      <a:pt x="142" y="75"/>
                    </a:lnTo>
                    <a:lnTo>
                      <a:pt x="142" y="72"/>
                    </a:lnTo>
                    <a:lnTo>
                      <a:pt x="146" y="65"/>
                    </a:lnTo>
                    <a:lnTo>
                      <a:pt x="146" y="58"/>
                    </a:lnTo>
                    <a:lnTo>
                      <a:pt x="146" y="55"/>
                    </a:lnTo>
                    <a:lnTo>
                      <a:pt x="146" y="50"/>
                    </a:lnTo>
                    <a:lnTo>
                      <a:pt x="154" y="40"/>
                    </a:lnTo>
                    <a:lnTo>
                      <a:pt x="157" y="37"/>
                    </a:lnTo>
                    <a:lnTo>
                      <a:pt x="162" y="32"/>
                    </a:lnTo>
                    <a:lnTo>
                      <a:pt x="166" y="30"/>
                    </a:lnTo>
                    <a:lnTo>
                      <a:pt x="167" y="28"/>
                    </a:lnTo>
                    <a:lnTo>
                      <a:pt x="176" y="18"/>
                    </a:lnTo>
                    <a:lnTo>
                      <a:pt x="187" y="13"/>
                    </a:lnTo>
                    <a:lnTo>
                      <a:pt x="189" y="13"/>
                    </a:lnTo>
                    <a:lnTo>
                      <a:pt x="192" y="13"/>
                    </a:lnTo>
                    <a:lnTo>
                      <a:pt x="192" y="12"/>
                    </a:lnTo>
                    <a:lnTo>
                      <a:pt x="196" y="10"/>
                    </a:lnTo>
                    <a:lnTo>
                      <a:pt x="196" y="8"/>
                    </a:lnTo>
                    <a:lnTo>
                      <a:pt x="194" y="5"/>
                    </a:lnTo>
                    <a:lnTo>
                      <a:pt x="184" y="0"/>
                    </a:lnTo>
                    <a:lnTo>
                      <a:pt x="181" y="0"/>
                    </a:lnTo>
                    <a:lnTo>
                      <a:pt x="181" y="2"/>
                    </a:lnTo>
                    <a:lnTo>
                      <a:pt x="179" y="3"/>
                    </a:lnTo>
                    <a:lnTo>
                      <a:pt x="176" y="5"/>
                    </a:lnTo>
                    <a:lnTo>
                      <a:pt x="174" y="7"/>
                    </a:lnTo>
                    <a:lnTo>
                      <a:pt x="171" y="5"/>
                    </a:lnTo>
                    <a:lnTo>
                      <a:pt x="167" y="7"/>
                    </a:lnTo>
                    <a:lnTo>
                      <a:pt x="164" y="8"/>
                    </a:lnTo>
                    <a:lnTo>
                      <a:pt x="167" y="12"/>
                    </a:lnTo>
                    <a:lnTo>
                      <a:pt x="166" y="13"/>
                    </a:lnTo>
                    <a:lnTo>
                      <a:pt x="159" y="17"/>
                    </a:lnTo>
                    <a:lnTo>
                      <a:pt x="151" y="20"/>
                    </a:lnTo>
                    <a:lnTo>
                      <a:pt x="144" y="25"/>
                    </a:lnTo>
                    <a:lnTo>
                      <a:pt x="139" y="25"/>
                    </a:lnTo>
                    <a:lnTo>
                      <a:pt x="131" y="27"/>
                    </a:lnTo>
                    <a:lnTo>
                      <a:pt x="124" y="25"/>
                    </a:lnTo>
                    <a:lnTo>
                      <a:pt x="119" y="28"/>
                    </a:lnTo>
                    <a:lnTo>
                      <a:pt x="119" y="30"/>
                    </a:lnTo>
                    <a:lnTo>
                      <a:pt x="121" y="33"/>
                    </a:lnTo>
                    <a:lnTo>
                      <a:pt x="119" y="37"/>
                    </a:lnTo>
                    <a:lnTo>
                      <a:pt x="116" y="40"/>
                    </a:lnTo>
                    <a:lnTo>
                      <a:pt x="114" y="40"/>
                    </a:lnTo>
                    <a:lnTo>
                      <a:pt x="114" y="35"/>
                    </a:lnTo>
                    <a:lnTo>
                      <a:pt x="114" y="35"/>
                    </a:lnTo>
                    <a:lnTo>
                      <a:pt x="117" y="33"/>
                    </a:lnTo>
                    <a:lnTo>
                      <a:pt x="113" y="33"/>
                    </a:lnTo>
                    <a:lnTo>
                      <a:pt x="106" y="30"/>
                    </a:lnTo>
                    <a:lnTo>
                      <a:pt x="103" y="32"/>
                    </a:lnTo>
                    <a:lnTo>
                      <a:pt x="96" y="35"/>
                    </a:lnTo>
                    <a:lnTo>
                      <a:pt x="93" y="38"/>
                    </a:lnTo>
                    <a:lnTo>
                      <a:pt x="88" y="43"/>
                    </a:lnTo>
                    <a:lnTo>
                      <a:pt x="81" y="55"/>
                    </a:lnTo>
                    <a:lnTo>
                      <a:pt x="81" y="58"/>
                    </a:lnTo>
                    <a:lnTo>
                      <a:pt x="83" y="57"/>
                    </a:lnTo>
                    <a:lnTo>
                      <a:pt x="84" y="60"/>
                    </a:lnTo>
                    <a:lnTo>
                      <a:pt x="84" y="63"/>
                    </a:lnTo>
                    <a:lnTo>
                      <a:pt x="84" y="67"/>
                    </a:lnTo>
                    <a:lnTo>
                      <a:pt x="81" y="68"/>
                    </a:lnTo>
                    <a:lnTo>
                      <a:pt x="76" y="68"/>
                    </a:lnTo>
                    <a:lnTo>
                      <a:pt x="73" y="70"/>
                    </a:lnTo>
                    <a:lnTo>
                      <a:pt x="66" y="77"/>
                    </a:lnTo>
                    <a:lnTo>
                      <a:pt x="63" y="77"/>
                    </a:lnTo>
                    <a:lnTo>
                      <a:pt x="58" y="83"/>
                    </a:lnTo>
                    <a:lnTo>
                      <a:pt x="56" y="83"/>
                    </a:lnTo>
                    <a:lnTo>
                      <a:pt x="51" y="83"/>
                    </a:lnTo>
                    <a:lnTo>
                      <a:pt x="53" y="88"/>
                    </a:lnTo>
                    <a:lnTo>
                      <a:pt x="58" y="92"/>
                    </a:lnTo>
                    <a:lnTo>
                      <a:pt x="58" y="98"/>
                    </a:lnTo>
                    <a:lnTo>
                      <a:pt x="54" y="103"/>
                    </a:lnTo>
                    <a:lnTo>
                      <a:pt x="53" y="101"/>
                    </a:lnTo>
                    <a:lnTo>
                      <a:pt x="48" y="98"/>
                    </a:lnTo>
                    <a:lnTo>
                      <a:pt x="48" y="98"/>
                    </a:lnTo>
                    <a:lnTo>
                      <a:pt x="49" y="95"/>
                    </a:lnTo>
                    <a:lnTo>
                      <a:pt x="46" y="93"/>
                    </a:lnTo>
                    <a:lnTo>
                      <a:pt x="44" y="90"/>
                    </a:lnTo>
                    <a:lnTo>
                      <a:pt x="39" y="85"/>
                    </a:lnTo>
                    <a:lnTo>
                      <a:pt x="38" y="88"/>
                    </a:lnTo>
                    <a:lnTo>
                      <a:pt x="39" y="92"/>
                    </a:lnTo>
                    <a:lnTo>
                      <a:pt x="41" y="96"/>
                    </a:lnTo>
                    <a:lnTo>
                      <a:pt x="38" y="103"/>
                    </a:lnTo>
                    <a:lnTo>
                      <a:pt x="36" y="108"/>
                    </a:lnTo>
                    <a:lnTo>
                      <a:pt x="33" y="110"/>
                    </a:lnTo>
                    <a:lnTo>
                      <a:pt x="31" y="110"/>
                    </a:lnTo>
                    <a:lnTo>
                      <a:pt x="28" y="116"/>
                    </a:lnTo>
                    <a:lnTo>
                      <a:pt x="29" y="118"/>
                    </a:lnTo>
                    <a:lnTo>
                      <a:pt x="29" y="123"/>
                    </a:lnTo>
                    <a:lnTo>
                      <a:pt x="29" y="128"/>
                    </a:lnTo>
                    <a:lnTo>
                      <a:pt x="34" y="133"/>
                    </a:lnTo>
                    <a:lnTo>
                      <a:pt x="36" y="133"/>
                    </a:lnTo>
                    <a:lnTo>
                      <a:pt x="39" y="131"/>
                    </a:lnTo>
                    <a:lnTo>
                      <a:pt x="41" y="135"/>
                    </a:lnTo>
                    <a:lnTo>
                      <a:pt x="41" y="138"/>
                    </a:lnTo>
                    <a:lnTo>
                      <a:pt x="38" y="141"/>
                    </a:lnTo>
                    <a:lnTo>
                      <a:pt x="38" y="143"/>
                    </a:lnTo>
                    <a:lnTo>
                      <a:pt x="41" y="146"/>
                    </a:lnTo>
                    <a:lnTo>
                      <a:pt x="41" y="153"/>
                    </a:lnTo>
                    <a:lnTo>
                      <a:pt x="38" y="155"/>
                    </a:lnTo>
                    <a:lnTo>
                      <a:pt x="36" y="158"/>
                    </a:lnTo>
                    <a:lnTo>
                      <a:pt x="38" y="158"/>
                    </a:lnTo>
                    <a:lnTo>
                      <a:pt x="39" y="163"/>
                    </a:lnTo>
                    <a:lnTo>
                      <a:pt x="39" y="170"/>
                    </a:lnTo>
                    <a:lnTo>
                      <a:pt x="39" y="180"/>
                    </a:lnTo>
                    <a:lnTo>
                      <a:pt x="36" y="185"/>
                    </a:lnTo>
                    <a:lnTo>
                      <a:pt x="36" y="186"/>
                    </a:lnTo>
                    <a:lnTo>
                      <a:pt x="38" y="191"/>
                    </a:lnTo>
                    <a:lnTo>
                      <a:pt x="43" y="190"/>
                    </a:lnTo>
                    <a:lnTo>
                      <a:pt x="43" y="191"/>
                    </a:lnTo>
                    <a:lnTo>
                      <a:pt x="44" y="194"/>
                    </a:lnTo>
                    <a:lnTo>
                      <a:pt x="48" y="194"/>
                    </a:lnTo>
                    <a:lnTo>
                      <a:pt x="48" y="196"/>
                    </a:lnTo>
                    <a:lnTo>
                      <a:pt x="44" y="199"/>
                    </a:lnTo>
                    <a:lnTo>
                      <a:pt x="43" y="204"/>
                    </a:lnTo>
                    <a:lnTo>
                      <a:pt x="34" y="213"/>
                    </a:lnTo>
                    <a:lnTo>
                      <a:pt x="31" y="216"/>
                    </a:lnTo>
                    <a:lnTo>
                      <a:pt x="24" y="223"/>
                    </a:lnTo>
                    <a:lnTo>
                      <a:pt x="16" y="224"/>
                    </a:lnTo>
                    <a:lnTo>
                      <a:pt x="8" y="229"/>
                    </a:lnTo>
                    <a:lnTo>
                      <a:pt x="1" y="238"/>
                    </a:lnTo>
                    <a:lnTo>
                      <a:pt x="1" y="246"/>
                    </a:lnTo>
                    <a:lnTo>
                      <a:pt x="0" y="249"/>
                    </a:lnTo>
                    <a:lnTo>
                      <a:pt x="6" y="253"/>
                    </a:lnTo>
                    <a:lnTo>
                      <a:pt x="14" y="258"/>
                    </a:lnTo>
                    <a:lnTo>
                      <a:pt x="26" y="264"/>
                    </a:lnTo>
                    <a:lnTo>
                      <a:pt x="29" y="264"/>
                    </a:lnTo>
                    <a:lnTo>
                      <a:pt x="36" y="269"/>
                    </a:lnTo>
                    <a:lnTo>
                      <a:pt x="34" y="273"/>
                    </a:lnTo>
                    <a:lnTo>
                      <a:pt x="36" y="276"/>
                    </a:lnTo>
                    <a:lnTo>
                      <a:pt x="43" y="276"/>
                    </a:lnTo>
                    <a:lnTo>
                      <a:pt x="51" y="279"/>
                    </a:lnTo>
                    <a:lnTo>
                      <a:pt x="54" y="281"/>
                    </a:lnTo>
                    <a:lnTo>
                      <a:pt x="63" y="283"/>
                    </a:lnTo>
                    <a:lnTo>
                      <a:pt x="64" y="281"/>
                    </a:lnTo>
                    <a:lnTo>
                      <a:pt x="64" y="276"/>
                    </a:lnTo>
                    <a:lnTo>
                      <a:pt x="68" y="273"/>
                    </a:lnTo>
                    <a:lnTo>
                      <a:pt x="69" y="273"/>
                    </a:lnTo>
                    <a:lnTo>
                      <a:pt x="78" y="276"/>
                    </a:lnTo>
                    <a:lnTo>
                      <a:pt x="81" y="278"/>
                    </a:lnTo>
                    <a:lnTo>
                      <a:pt x="83" y="281"/>
                    </a:lnTo>
                    <a:lnTo>
                      <a:pt x="86" y="283"/>
                    </a:lnTo>
                    <a:lnTo>
                      <a:pt x="86" y="283"/>
                    </a:lnTo>
                    <a:lnTo>
                      <a:pt x="88" y="283"/>
                    </a:lnTo>
                    <a:lnTo>
                      <a:pt x="91" y="284"/>
                    </a:lnTo>
                    <a:lnTo>
                      <a:pt x="99" y="288"/>
                    </a:lnTo>
                    <a:lnTo>
                      <a:pt x="104" y="288"/>
                    </a:lnTo>
                    <a:lnTo>
                      <a:pt x="106" y="291"/>
                    </a:lnTo>
                    <a:lnTo>
                      <a:pt x="113" y="296"/>
                    </a:lnTo>
                    <a:lnTo>
                      <a:pt x="113" y="301"/>
                    </a:lnTo>
                    <a:lnTo>
                      <a:pt x="116" y="307"/>
                    </a:lnTo>
                    <a:lnTo>
                      <a:pt x="119" y="307"/>
                    </a:lnTo>
                    <a:lnTo>
                      <a:pt x="131" y="311"/>
                    </a:lnTo>
                    <a:lnTo>
                      <a:pt x="136" y="317"/>
                    </a:lnTo>
                    <a:lnTo>
                      <a:pt x="136" y="322"/>
                    </a:lnTo>
                    <a:lnTo>
                      <a:pt x="137" y="322"/>
                    </a:lnTo>
                    <a:lnTo>
                      <a:pt x="141" y="324"/>
                    </a:lnTo>
                    <a:lnTo>
                      <a:pt x="144" y="331"/>
                    </a:lnTo>
                    <a:lnTo>
                      <a:pt x="142" y="332"/>
                    </a:lnTo>
                    <a:lnTo>
                      <a:pt x="144" y="336"/>
                    </a:lnTo>
                    <a:lnTo>
                      <a:pt x="147" y="337"/>
                    </a:lnTo>
                    <a:lnTo>
                      <a:pt x="152" y="336"/>
                    </a:lnTo>
                    <a:lnTo>
                      <a:pt x="157" y="337"/>
                    </a:lnTo>
                    <a:lnTo>
                      <a:pt x="162" y="337"/>
                    </a:lnTo>
                    <a:lnTo>
                      <a:pt x="166" y="336"/>
                    </a:lnTo>
                    <a:lnTo>
                      <a:pt x="174" y="332"/>
                    </a:lnTo>
                    <a:lnTo>
                      <a:pt x="181" y="332"/>
                    </a:lnTo>
                    <a:lnTo>
                      <a:pt x="186" y="336"/>
                    </a:lnTo>
                    <a:lnTo>
                      <a:pt x="194" y="332"/>
                    </a:lnTo>
                    <a:lnTo>
                      <a:pt x="199" y="332"/>
                    </a:lnTo>
                    <a:lnTo>
                      <a:pt x="201" y="334"/>
                    </a:lnTo>
                    <a:lnTo>
                      <a:pt x="204" y="334"/>
                    </a:lnTo>
                    <a:lnTo>
                      <a:pt x="209" y="337"/>
                    </a:lnTo>
                    <a:lnTo>
                      <a:pt x="211" y="339"/>
                    </a:lnTo>
                    <a:lnTo>
                      <a:pt x="215" y="339"/>
                    </a:lnTo>
                    <a:lnTo>
                      <a:pt x="215" y="341"/>
                    </a:lnTo>
                    <a:lnTo>
                      <a:pt x="201" y="366"/>
                    </a:lnTo>
                    <a:lnTo>
                      <a:pt x="201" y="367"/>
                    </a:lnTo>
                    <a:lnTo>
                      <a:pt x="207" y="367"/>
                    </a:lnTo>
                    <a:lnTo>
                      <a:pt x="212" y="367"/>
                    </a:lnTo>
                    <a:lnTo>
                      <a:pt x="217" y="371"/>
                    </a:lnTo>
                    <a:lnTo>
                      <a:pt x="217" y="376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84" name="Freeform 169"/>
              <p:cNvSpPr>
                <a:spLocks noEditPoints="1"/>
              </p:cNvSpPr>
              <p:nvPr/>
            </p:nvSpPr>
            <p:spPr bwMode="auto">
              <a:xfrm>
                <a:off x="5374730" y="3255188"/>
                <a:ext cx="77058" cy="73669"/>
              </a:xfrm>
              <a:custGeom>
                <a:avLst/>
                <a:gdLst/>
                <a:ahLst/>
                <a:cxnLst>
                  <a:cxn ang="0">
                    <a:pos x="138" y="34"/>
                  </a:cxn>
                  <a:cxn ang="0">
                    <a:pos x="133" y="29"/>
                  </a:cxn>
                  <a:cxn ang="0">
                    <a:pos x="121" y="24"/>
                  </a:cxn>
                  <a:cxn ang="0">
                    <a:pos x="116" y="27"/>
                  </a:cxn>
                  <a:cxn ang="0">
                    <a:pos x="115" y="34"/>
                  </a:cxn>
                  <a:cxn ang="0">
                    <a:pos x="103" y="30"/>
                  </a:cxn>
                  <a:cxn ang="0">
                    <a:pos x="88" y="27"/>
                  </a:cxn>
                  <a:cxn ang="0">
                    <a:pos x="88" y="20"/>
                  </a:cxn>
                  <a:cxn ang="0">
                    <a:pos x="78" y="15"/>
                  </a:cxn>
                  <a:cxn ang="0">
                    <a:pos x="58" y="4"/>
                  </a:cxn>
                  <a:cxn ang="0">
                    <a:pos x="50" y="5"/>
                  </a:cxn>
                  <a:cxn ang="0">
                    <a:pos x="32" y="14"/>
                  </a:cxn>
                  <a:cxn ang="0">
                    <a:pos x="20" y="17"/>
                  </a:cxn>
                  <a:cxn ang="0">
                    <a:pos x="23" y="25"/>
                  </a:cxn>
                  <a:cxn ang="0">
                    <a:pos x="23" y="34"/>
                  </a:cxn>
                  <a:cxn ang="0">
                    <a:pos x="13" y="47"/>
                  </a:cxn>
                  <a:cxn ang="0">
                    <a:pos x="12" y="55"/>
                  </a:cxn>
                  <a:cxn ang="0">
                    <a:pos x="2" y="62"/>
                  </a:cxn>
                  <a:cxn ang="0">
                    <a:pos x="5" y="68"/>
                  </a:cxn>
                  <a:cxn ang="0">
                    <a:pos x="7" y="78"/>
                  </a:cxn>
                  <a:cxn ang="0">
                    <a:pos x="0" y="85"/>
                  </a:cxn>
                  <a:cxn ang="0">
                    <a:pos x="8" y="90"/>
                  </a:cxn>
                  <a:cxn ang="0">
                    <a:pos x="18" y="97"/>
                  </a:cxn>
                  <a:cxn ang="0">
                    <a:pos x="22" y="92"/>
                  </a:cxn>
                  <a:cxn ang="0">
                    <a:pos x="27" y="85"/>
                  </a:cxn>
                  <a:cxn ang="0">
                    <a:pos x="28" y="92"/>
                  </a:cxn>
                  <a:cxn ang="0">
                    <a:pos x="28" y="87"/>
                  </a:cxn>
                  <a:cxn ang="0">
                    <a:pos x="32" y="93"/>
                  </a:cxn>
                  <a:cxn ang="0">
                    <a:pos x="30" y="102"/>
                  </a:cxn>
                  <a:cxn ang="0">
                    <a:pos x="22" y="113"/>
                  </a:cxn>
                  <a:cxn ang="0">
                    <a:pos x="27" y="120"/>
                  </a:cxn>
                  <a:cxn ang="0">
                    <a:pos x="17" y="127"/>
                  </a:cxn>
                  <a:cxn ang="0">
                    <a:pos x="23" y="130"/>
                  </a:cxn>
                  <a:cxn ang="0">
                    <a:pos x="30" y="132"/>
                  </a:cxn>
                  <a:cxn ang="0">
                    <a:pos x="42" y="135"/>
                  </a:cxn>
                  <a:cxn ang="0">
                    <a:pos x="52" y="143"/>
                  </a:cxn>
                  <a:cxn ang="0">
                    <a:pos x="76" y="103"/>
                  </a:cxn>
                  <a:cxn ang="0">
                    <a:pos x="105" y="93"/>
                  </a:cxn>
                  <a:cxn ang="0">
                    <a:pos x="131" y="73"/>
                  </a:cxn>
                  <a:cxn ang="0">
                    <a:pos x="143" y="58"/>
                  </a:cxn>
                  <a:cxn ang="0">
                    <a:pos x="145" y="52"/>
                  </a:cxn>
                  <a:cxn ang="0">
                    <a:pos x="140" y="39"/>
                  </a:cxn>
                  <a:cxn ang="0">
                    <a:pos x="138" y="34"/>
                  </a:cxn>
                  <a:cxn ang="0">
                    <a:pos x="138" y="34"/>
                  </a:cxn>
                  <a:cxn ang="0">
                    <a:pos x="18" y="103"/>
                  </a:cxn>
                  <a:cxn ang="0">
                    <a:pos x="25" y="95"/>
                  </a:cxn>
                  <a:cxn ang="0">
                    <a:pos x="23" y="100"/>
                  </a:cxn>
                  <a:cxn ang="0">
                    <a:pos x="22" y="105"/>
                  </a:cxn>
                  <a:cxn ang="0">
                    <a:pos x="18" y="103"/>
                  </a:cxn>
                </a:cxnLst>
                <a:rect l="0" t="0" r="r" b="b"/>
                <a:pathLst>
                  <a:path w="145" h="143">
                    <a:moveTo>
                      <a:pt x="138" y="34"/>
                    </a:moveTo>
                    <a:lnTo>
                      <a:pt x="138" y="34"/>
                    </a:lnTo>
                    <a:lnTo>
                      <a:pt x="135" y="32"/>
                    </a:lnTo>
                    <a:lnTo>
                      <a:pt x="133" y="29"/>
                    </a:lnTo>
                    <a:lnTo>
                      <a:pt x="130" y="27"/>
                    </a:lnTo>
                    <a:lnTo>
                      <a:pt x="121" y="24"/>
                    </a:lnTo>
                    <a:lnTo>
                      <a:pt x="120" y="24"/>
                    </a:lnTo>
                    <a:lnTo>
                      <a:pt x="116" y="27"/>
                    </a:lnTo>
                    <a:lnTo>
                      <a:pt x="116" y="32"/>
                    </a:lnTo>
                    <a:lnTo>
                      <a:pt x="115" y="34"/>
                    </a:lnTo>
                    <a:lnTo>
                      <a:pt x="106" y="32"/>
                    </a:lnTo>
                    <a:lnTo>
                      <a:pt x="103" y="30"/>
                    </a:lnTo>
                    <a:lnTo>
                      <a:pt x="95" y="27"/>
                    </a:lnTo>
                    <a:lnTo>
                      <a:pt x="88" y="27"/>
                    </a:lnTo>
                    <a:lnTo>
                      <a:pt x="86" y="24"/>
                    </a:lnTo>
                    <a:lnTo>
                      <a:pt x="88" y="20"/>
                    </a:lnTo>
                    <a:lnTo>
                      <a:pt x="81" y="15"/>
                    </a:lnTo>
                    <a:lnTo>
                      <a:pt x="78" y="15"/>
                    </a:lnTo>
                    <a:lnTo>
                      <a:pt x="66" y="9"/>
                    </a:lnTo>
                    <a:lnTo>
                      <a:pt x="58" y="4"/>
                    </a:lnTo>
                    <a:lnTo>
                      <a:pt x="52" y="0"/>
                    </a:lnTo>
                    <a:lnTo>
                      <a:pt x="50" y="5"/>
                    </a:lnTo>
                    <a:lnTo>
                      <a:pt x="43" y="7"/>
                    </a:lnTo>
                    <a:lnTo>
                      <a:pt x="32" y="14"/>
                    </a:lnTo>
                    <a:lnTo>
                      <a:pt x="27" y="14"/>
                    </a:lnTo>
                    <a:lnTo>
                      <a:pt x="20" y="17"/>
                    </a:lnTo>
                    <a:lnTo>
                      <a:pt x="23" y="22"/>
                    </a:lnTo>
                    <a:lnTo>
                      <a:pt x="23" y="25"/>
                    </a:lnTo>
                    <a:lnTo>
                      <a:pt x="25" y="29"/>
                    </a:lnTo>
                    <a:lnTo>
                      <a:pt x="23" y="34"/>
                    </a:lnTo>
                    <a:lnTo>
                      <a:pt x="15" y="43"/>
                    </a:lnTo>
                    <a:lnTo>
                      <a:pt x="13" y="47"/>
                    </a:lnTo>
                    <a:lnTo>
                      <a:pt x="17" y="48"/>
                    </a:lnTo>
                    <a:lnTo>
                      <a:pt x="12" y="55"/>
                    </a:lnTo>
                    <a:lnTo>
                      <a:pt x="7" y="55"/>
                    </a:lnTo>
                    <a:lnTo>
                      <a:pt x="2" y="62"/>
                    </a:lnTo>
                    <a:lnTo>
                      <a:pt x="3" y="65"/>
                    </a:lnTo>
                    <a:lnTo>
                      <a:pt x="5" y="68"/>
                    </a:lnTo>
                    <a:lnTo>
                      <a:pt x="5" y="73"/>
                    </a:lnTo>
                    <a:lnTo>
                      <a:pt x="7" y="78"/>
                    </a:lnTo>
                    <a:lnTo>
                      <a:pt x="3" y="83"/>
                    </a:lnTo>
                    <a:lnTo>
                      <a:pt x="0" y="85"/>
                    </a:lnTo>
                    <a:lnTo>
                      <a:pt x="3" y="88"/>
                    </a:lnTo>
                    <a:lnTo>
                      <a:pt x="8" y="90"/>
                    </a:lnTo>
                    <a:lnTo>
                      <a:pt x="13" y="95"/>
                    </a:lnTo>
                    <a:lnTo>
                      <a:pt x="18" y="97"/>
                    </a:lnTo>
                    <a:lnTo>
                      <a:pt x="20" y="97"/>
                    </a:lnTo>
                    <a:lnTo>
                      <a:pt x="22" y="92"/>
                    </a:lnTo>
                    <a:lnTo>
                      <a:pt x="23" y="88"/>
                    </a:lnTo>
                    <a:lnTo>
                      <a:pt x="27" y="85"/>
                    </a:lnTo>
                    <a:lnTo>
                      <a:pt x="27" y="88"/>
                    </a:lnTo>
                    <a:lnTo>
                      <a:pt x="28" y="92"/>
                    </a:lnTo>
                    <a:lnTo>
                      <a:pt x="28" y="90"/>
                    </a:lnTo>
                    <a:lnTo>
                      <a:pt x="28" y="87"/>
                    </a:lnTo>
                    <a:lnTo>
                      <a:pt x="30" y="87"/>
                    </a:lnTo>
                    <a:lnTo>
                      <a:pt x="32" y="93"/>
                    </a:lnTo>
                    <a:lnTo>
                      <a:pt x="30" y="98"/>
                    </a:lnTo>
                    <a:lnTo>
                      <a:pt x="30" y="102"/>
                    </a:lnTo>
                    <a:lnTo>
                      <a:pt x="28" y="108"/>
                    </a:lnTo>
                    <a:lnTo>
                      <a:pt x="22" y="113"/>
                    </a:lnTo>
                    <a:lnTo>
                      <a:pt x="25" y="113"/>
                    </a:lnTo>
                    <a:lnTo>
                      <a:pt x="27" y="120"/>
                    </a:lnTo>
                    <a:lnTo>
                      <a:pt x="22" y="122"/>
                    </a:lnTo>
                    <a:lnTo>
                      <a:pt x="17" y="127"/>
                    </a:lnTo>
                    <a:lnTo>
                      <a:pt x="18" y="130"/>
                    </a:lnTo>
                    <a:lnTo>
                      <a:pt x="23" y="130"/>
                    </a:lnTo>
                    <a:lnTo>
                      <a:pt x="28" y="128"/>
                    </a:lnTo>
                    <a:lnTo>
                      <a:pt x="30" y="132"/>
                    </a:lnTo>
                    <a:lnTo>
                      <a:pt x="38" y="133"/>
                    </a:lnTo>
                    <a:lnTo>
                      <a:pt x="42" y="135"/>
                    </a:lnTo>
                    <a:lnTo>
                      <a:pt x="50" y="143"/>
                    </a:lnTo>
                    <a:lnTo>
                      <a:pt x="52" y="143"/>
                    </a:lnTo>
                    <a:lnTo>
                      <a:pt x="57" y="140"/>
                    </a:lnTo>
                    <a:lnTo>
                      <a:pt x="76" y="103"/>
                    </a:lnTo>
                    <a:lnTo>
                      <a:pt x="80" y="102"/>
                    </a:lnTo>
                    <a:lnTo>
                      <a:pt x="105" y="93"/>
                    </a:lnTo>
                    <a:lnTo>
                      <a:pt x="115" y="87"/>
                    </a:lnTo>
                    <a:lnTo>
                      <a:pt x="131" y="73"/>
                    </a:lnTo>
                    <a:lnTo>
                      <a:pt x="138" y="58"/>
                    </a:lnTo>
                    <a:lnTo>
                      <a:pt x="143" y="58"/>
                    </a:lnTo>
                    <a:lnTo>
                      <a:pt x="143" y="57"/>
                    </a:lnTo>
                    <a:lnTo>
                      <a:pt x="145" y="52"/>
                    </a:lnTo>
                    <a:lnTo>
                      <a:pt x="145" y="47"/>
                    </a:lnTo>
                    <a:lnTo>
                      <a:pt x="140" y="39"/>
                    </a:lnTo>
                    <a:lnTo>
                      <a:pt x="140" y="37"/>
                    </a:lnTo>
                    <a:lnTo>
                      <a:pt x="138" y="34"/>
                    </a:lnTo>
                    <a:lnTo>
                      <a:pt x="138" y="34"/>
                    </a:lnTo>
                    <a:lnTo>
                      <a:pt x="138" y="34"/>
                    </a:lnTo>
                    <a:close/>
                    <a:moveTo>
                      <a:pt x="18" y="103"/>
                    </a:moveTo>
                    <a:lnTo>
                      <a:pt x="18" y="103"/>
                    </a:lnTo>
                    <a:lnTo>
                      <a:pt x="20" y="98"/>
                    </a:lnTo>
                    <a:lnTo>
                      <a:pt x="25" y="95"/>
                    </a:lnTo>
                    <a:lnTo>
                      <a:pt x="25" y="97"/>
                    </a:lnTo>
                    <a:lnTo>
                      <a:pt x="23" y="100"/>
                    </a:lnTo>
                    <a:lnTo>
                      <a:pt x="23" y="102"/>
                    </a:lnTo>
                    <a:lnTo>
                      <a:pt x="22" y="105"/>
                    </a:lnTo>
                    <a:lnTo>
                      <a:pt x="20" y="107"/>
                    </a:lnTo>
                    <a:lnTo>
                      <a:pt x="18" y="103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85" name="Freeform 170"/>
              <p:cNvSpPr>
                <a:spLocks/>
              </p:cNvSpPr>
              <p:nvPr/>
            </p:nvSpPr>
            <p:spPr bwMode="auto">
              <a:xfrm>
                <a:off x="5370453" y="3271789"/>
                <a:ext cx="168029" cy="216856"/>
              </a:xfrm>
              <a:custGeom>
                <a:avLst/>
                <a:gdLst/>
                <a:ahLst/>
                <a:cxnLst>
                  <a:cxn ang="0">
                    <a:pos x="286" y="245"/>
                  </a:cxn>
                  <a:cxn ang="0">
                    <a:pos x="268" y="244"/>
                  </a:cxn>
                  <a:cxn ang="0">
                    <a:pos x="268" y="217"/>
                  </a:cxn>
                  <a:cxn ang="0">
                    <a:pos x="248" y="222"/>
                  </a:cxn>
                  <a:cxn ang="0">
                    <a:pos x="218" y="209"/>
                  </a:cxn>
                  <a:cxn ang="0">
                    <a:pos x="190" y="184"/>
                  </a:cxn>
                  <a:cxn ang="0">
                    <a:pos x="185" y="167"/>
                  </a:cxn>
                  <a:cxn ang="0">
                    <a:pos x="186" y="152"/>
                  </a:cxn>
                  <a:cxn ang="0">
                    <a:pos x="200" y="142"/>
                  </a:cxn>
                  <a:cxn ang="0">
                    <a:pos x="205" y="121"/>
                  </a:cxn>
                  <a:cxn ang="0">
                    <a:pos x="220" y="106"/>
                  </a:cxn>
                  <a:cxn ang="0">
                    <a:pos x="255" y="96"/>
                  </a:cxn>
                  <a:cxn ang="0">
                    <a:pos x="265" y="93"/>
                  </a:cxn>
                  <a:cxn ang="0">
                    <a:pos x="278" y="94"/>
                  </a:cxn>
                  <a:cxn ang="0">
                    <a:pos x="260" y="84"/>
                  </a:cxn>
                  <a:cxn ang="0">
                    <a:pos x="270" y="56"/>
                  </a:cxn>
                  <a:cxn ang="0">
                    <a:pos x="258" y="49"/>
                  </a:cxn>
                  <a:cxn ang="0">
                    <a:pos x="233" y="49"/>
                  </a:cxn>
                  <a:cxn ang="0">
                    <a:pos x="211" y="53"/>
                  </a:cxn>
                  <a:cxn ang="0">
                    <a:pos x="203" y="48"/>
                  </a:cxn>
                  <a:cxn ang="0">
                    <a:pos x="195" y="34"/>
                  </a:cxn>
                  <a:cxn ang="0">
                    <a:pos x="172" y="18"/>
                  </a:cxn>
                  <a:cxn ang="0">
                    <a:pos x="158" y="5"/>
                  </a:cxn>
                  <a:cxn ang="0">
                    <a:pos x="147" y="3"/>
                  </a:cxn>
                  <a:cxn ang="0">
                    <a:pos x="150" y="23"/>
                  </a:cxn>
                  <a:cxn ang="0">
                    <a:pos x="122" y="53"/>
                  </a:cxn>
                  <a:cxn ang="0">
                    <a:pos x="64" y="106"/>
                  </a:cxn>
                  <a:cxn ang="0">
                    <a:pos x="45" y="99"/>
                  </a:cxn>
                  <a:cxn ang="0">
                    <a:pos x="25" y="96"/>
                  </a:cxn>
                  <a:cxn ang="0">
                    <a:pos x="32" y="79"/>
                  </a:cxn>
                  <a:cxn ang="0">
                    <a:pos x="12" y="88"/>
                  </a:cxn>
                  <a:cxn ang="0">
                    <a:pos x="0" y="106"/>
                  </a:cxn>
                  <a:cxn ang="0">
                    <a:pos x="2" y="116"/>
                  </a:cxn>
                  <a:cxn ang="0">
                    <a:pos x="7" y="131"/>
                  </a:cxn>
                  <a:cxn ang="0">
                    <a:pos x="10" y="141"/>
                  </a:cxn>
                  <a:cxn ang="0">
                    <a:pos x="39" y="154"/>
                  </a:cxn>
                  <a:cxn ang="0">
                    <a:pos x="49" y="176"/>
                  </a:cxn>
                  <a:cxn ang="0">
                    <a:pos x="67" y="197"/>
                  </a:cxn>
                  <a:cxn ang="0">
                    <a:pos x="80" y="219"/>
                  </a:cxn>
                  <a:cxn ang="0">
                    <a:pos x="90" y="242"/>
                  </a:cxn>
                  <a:cxn ang="0">
                    <a:pos x="97" y="254"/>
                  </a:cxn>
                  <a:cxn ang="0">
                    <a:pos x="110" y="274"/>
                  </a:cxn>
                  <a:cxn ang="0">
                    <a:pos x="127" y="295"/>
                  </a:cxn>
                  <a:cxn ang="0">
                    <a:pos x="130" y="308"/>
                  </a:cxn>
                  <a:cxn ang="0">
                    <a:pos x="133" y="318"/>
                  </a:cxn>
                  <a:cxn ang="0">
                    <a:pos x="145" y="330"/>
                  </a:cxn>
                  <a:cxn ang="0">
                    <a:pos x="160" y="340"/>
                  </a:cxn>
                  <a:cxn ang="0">
                    <a:pos x="175" y="348"/>
                  </a:cxn>
                  <a:cxn ang="0">
                    <a:pos x="186" y="357"/>
                  </a:cxn>
                  <a:cxn ang="0">
                    <a:pos x="201" y="368"/>
                  </a:cxn>
                  <a:cxn ang="0">
                    <a:pos x="223" y="375"/>
                  </a:cxn>
                  <a:cxn ang="0">
                    <a:pos x="238" y="383"/>
                  </a:cxn>
                  <a:cxn ang="0">
                    <a:pos x="251" y="395"/>
                  </a:cxn>
                  <a:cxn ang="0">
                    <a:pos x="261" y="403"/>
                  </a:cxn>
                  <a:cxn ang="0">
                    <a:pos x="279" y="416"/>
                  </a:cxn>
                  <a:cxn ang="0">
                    <a:pos x="299" y="408"/>
                  </a:cxn>
                  <a:cxn ang="0">
                    <a:pos x="301" y="393"/>
                  </a:cxn>
                  <a:cxn ang="0">
                    <a:pos x="298" y="388"/>
                  </a:cxn>
                  <a:cxn ang="0">
                    <a:pos x="313" y="367"/>
                  </a:cxn>
                  <a:cxn ang="0">
                    <a:pos x="306" y="342"/>
                  </a:cxn>
                  <a:cxn ang="0">
                    <a:pos x="309" y="312"/>
                  </a:cxn>
                  <a:cxn ang="0">
                    <a:pos x="314" y="277"/>
                  </a:cxn>
                </a:cxnLst>
                <a:rect l="0" t="0" r="r" b="b"/>
                <a:pathLst>
                  <a:path w="314" h="416">
                    <a:moveTo>
                      <a:pt x="291" y="245"/>
                    </a:moveTo>
                    <a:lnTo>
                      <a:pt x="291" y="245"/>
                    </a:lnTo>
                    <a:lnTo>
                      <a:pt x="288" y="244"/>
                    </a:lnTo>
                    <a:lnTo>
                      <a:pt x="286" y="245"/>
                    </a:lnTo>
                    <a:lnTo>
                      <a:pt x="279" y="245"/>
                    </a:lnTo>
                    <a:lnTo>
                      <a:pt x="276" y="245"/>
                    </a:lnTo>
                    <a:lnTo>
                      <a:pt x="271" y="247"/>
                    </a:lnTo>
                    <a:lnTo>
                      <a:pt x="268" y="244"/>
                    </a:lnTo>
                    <a:lnTo>
                      <a:pt x="268" y="239"/>
                    </a:lnTo>
                    <a:lnTo>
                      <a:pt x="266" y="225"/>
                    </a:lnTo>
                    <a:lnTo>
                      <a:pt x="266" y="219"/>
                    </a:lnTo>
                    <a:lnTo>
                      <a:pt x="268" y="217"/>
                    </a:lnTo>
                    <a:lnTo>
                      <a:pt x="270" y="212"/>
                    </a:lnTo>
                    <a:lnTo>
                      <a:pt x="266" y="209"/>
                    </a:lnTo>
                    <a:lnTo>
                      <a:pt x="258" y="214"/>
                    </a:lnTo>
                    <a:lnTo>
                      <a:pt x="248" y="222"/>
                    </a:lnTo>
                    <a:lnTo>
                      <a:pt x="236" y="222"/>
                    </a:lnTo>
                    <a:lnTo>
                      <a:pt x="225" y="222"/>
                    </a:lnTo>
                    <a:lnTo>
                      <a:pt x="223" y="215"/>
                    </a:lnTo>
                    <a:lnTo>
                      <a:pt x="218" y="209"/>
                    </a:lnTo>
                    <a:lnTo>
                      <a:pt x="211" y="207"/>
                    </a:lnTo>
                    <a:lnTo>
                      <a:pt x="196" y="209"/>
                    </a:lnTo>
                    <a:lnTo>
                      <a:pt x="201" y="201"/>
                    </a:lnTo>
                    <a:lnTo>
                      <a:pt x="190" y="184"/>
                    </a:lnTo>
                    <a:lnTo>
                      <a:pt x="183" y="177"/>
                    </a:lnTo>
                    <a:lnTo>
                      <a:pt x="185" y="174"/>
                    </a:lnTo>
                    <a:lnTo>
                      <a:pt x="183" y="171"/>
                    </a:lnTo>
                    <a:lnTo>
                      <a:pt x="185" y="167"/>
                    </a:lnTo>
                    <a:lnTo>
                      <a:pt x="186" y="162"/>
                    </a:lnTo>
                    <a:lnTo>
                      <a:pt x="185" y="159"/>
                    </a:lnTo>
                    <a:lnTo>
                      <a:pt x="186" y="157"/>
                    </a:lnTo>
                    <a:lnTo>
                      <a:pt x="186" y="152"/>
                    </a:lnTo>
                    <a:lnTo>
                      <a:pt x="195" y="149"/>
                    </a:lnTo>
                    <a:lnTo>
                      <a:pt x="198" y="149"/>
                    </a:lnTo>
                    <a:lnTo>
                      <a:pt x="201" y="146"/>
                    </a:lnTo>
                    <a:lnTo>
                      <a:pt x="200" y="142"/>
                    </a:lnTo>
                    <a:lnTo>
                      <a:pt x="196" y="134"/>
                    </a:lnTo>
                    <a:lnTo>
                      <a:pt x="203" y="127"/>
                    </a:lnTo>
                    <a:lnTo>
                      <a:pt x="203" y="124"/>
                    </a:lnTo>
                    <a:lnTo>
                      <a:pt x="205" y="121"/>
                    </a:lnTo>
                    <a:lnTo>
                      <a:pt x="205" y="116"/>
                    </a:lnTo>
                    <a:lnTo>
                      <a:pt x="208" y="112"/>
                    </a:lnTo>
                    <a:lnTo>
                      <a:pt x="215" y="111"/>
                    </a:lnTo>
                    <a:lnTo>
                      <a:pt x="220" y="106"/>
                    </a:lnTo>
                    <a:lnTo>
                      <a:pt x="223" y="106"/>
                    </a:lnTo>
                    <a:lnTo>
                      <a:pt x="225" y="103"/>
                    </a:lnTo>
                    <a:lnTo>
                      <a:pt x="238" y="101"/>
                    </a:lnTo>
                    <a:lnTo>
                      <a:pt x="255" y="96"/>
                    </a:lnTo>
                    <a:lnTo>
                      <a:pt x="256" y="91"/>
                    </a:lnTo>
                    <a:lnTo>
                      <a:pt x="258" y="93"/>
                    </a:lnTo>
                    <a:lnTo>
                      <a:pt x="263" y="93"/>
                    </a:lnTo>
                    <a:lnTo>
                      <a:pt x="265" y="93"/>
                    </a:lnTo>
                    <a:lnTo>
                      <a:pt x="270" y="96"/>
                    </a:lnTo>
                    <a:lnTo>
                      <a:pt x="270" y="96"/>
                    </a:lnTo>
                    <a:lnTo>
                      <a:pt x="274" y="98"/>
                    </a:lnTo>
                    <a:lnTo>
                      <a:pt x="278" y="94"/>
                    </a:lnTo>
                    <a:lnTo>
                      <a:pt x="276" y="88"/>
                    </a:lnTo>
                    <a:lnTo>
                      <a:pt x="271" y="84"/>
                    </a:lnTo>
                    <a:lnTo>
                      <a:pt x="266" y="84"/>
                    </a:lnTo>
                    <a:lnTo>
                      <a:pt x="260" y="84"/>
                    </a:lnTo>
                    <a:lnTo>
                      <a:pt x="260" y="83"/>
                    </a:lnTo>
                    <a:lnTo>
                      <a:pt x="274" y="58"/>
                    </a:lnTo>
                    <a:lnTo>
                      <a:pt x="274" y="56"/>
                    </a:lnTo>
                    <a:lnTo>
                      <a:pt x="270" y="56"/>
                    </a:lnTo>
                    <a:lnTo>
                      <a:pt x="268" y="54"/>
                    </a:lnTo>
                    <a:lnTo>
                      <a:pt x="263" y="51"/>
                    </a:lnTo>
                    <a:lnTo>
                      <a:pt x="260" y="51"/>
                    </a:lnTo>
                    <a:lnTo>
                      <a:pt x="258" y="49"/>
                    </a:lnTo>
                    <a:lnTo>
                      <a:pt x="253" y="49"/>
                    </a:lnTo>
                    <a:lnTo>
                      <a:pt x="245" y="53"/>
                    </a:lnTo>
                    <a:lnTo>
                      <a:pt x="240" y="49"/>
                    </a:lnTo>
                    <a:lnTo>
                      <a:pt x="233" y="49"/>
                    </a:lnTo>
                    <a:lnTo>
                      <a:pt x="225" y="53"/>
                    </a:lnTo>
                    <a:lnTo>
                      <a:pt x="221" y="54"/>
                    </a:lnTo>
                    <a:lnTo>
                      <a:pt x="216" y="54"/>
                    </a:lnTo>
                    <a:lnTo>
                      <a:pt x="211" y="53"/>
                    </a:lnTo>
                    <a:lnTo>
                      <a:pt x="206" y="54"/>
                    </a:lnTo>
                    <a:lnTo>
                      <a:pt x="203" y="53"/>
                    </a:lnTo>
                    <a:lnTo>
                      <a:pt x="201" y="49"/>
                    </a:lnTo>
                    <a:lnTo>
                      <a:pt x="203" y="48"/>
                    </a:lnTo>
                    <a:lnTo>
                      <a:pt x="200" y="41"/>
                    </a:lnTo>
                    <a:lnTo>
                      <a:pt x="196" y="39"/>
                    </a:lnTo>
                    <a:lnTo>
                      <a:pt x="195" y="39"/>
                    </a:lnTo>
                    <a:lnTo>
                      <a:pt x="195" y="34"/>
                    </a:lnTo>
                    <a:lnTo>
                      <a:pt x="190" y="28"/>
                    </a:lnTo>
                    <a:lnTo>
                      <a:pt x="178" y="24"/>
                    </a:lnTo>
                    <a:lnTo>
                      <a:pt x="175" y="24"/>
                    </a:lnTo>
                    <a:lnTo>
                      <a:pt x="172" y="18"/>
                    </a:lnTo>
                    <a:lnTo>
                      <a:pt x="172" y="13"/>
                    </a:lnTo>
                    <a:lnTo>
                      <a:pt x="165" y="8"/>
                    </a:lnTo>
                    <a:lnTo>
                      <a:pt x="163" y="5"/>
                    </a:lnTo>
                    <a:lnTo>
                      <a:pt x="158" y="5"/>
                    </a:lnTo>
                    <a:lnTo>
                      <a:pt x="150" y="1"/>
                    </a:lnTo>
                    <a:lnTo>
                      <a:pt x="147" y="0"/>
                    </a:lnTo>
                    <a:lnTo>
                      <a:pt x="145" y="0"/>
                    </a:lnTo>
                    <a:lnTo>
                      <a:pt x="147" y="3"/>
                    </a:lnTo>
                    <a:lnTo>
                      <a:pt x="147" y="5"/>
                    </a:lnTo>
                    <a:lnTo>
                      <a:pt x="152" y="13"/>
                    </a:lnTo>
                    <a:lnTo>
                      <a:pt x="152" y="18"/>
                    </a:lnTo>
                    <a:lnTo>
                      <a:pt x="150" y="23"/>
                    </a:lnTo>
                    <a:lnTo>
                      <a:pt x="150" y="24"/>
                    </a:lnTo>
                    <a:lnTo>
                      <a:pt x="145" y="24"/>
                    </a:lnTo>
                    <a:lnTo>
                      <a:pt x="138" y="39"/>
                    </a:lnTo>
                    <a:lnTo>
                      <a:pt x="122" y="53"/>
                    </a:lnTo>
                    <a:lnTo>
                      <a:pt x="112" y="59"/>
                    </a:lnTo>
                    <a:lnTo>
                      <a:pt x="87" y="68"/>
                    </a:lnTo>
                    <a:lnTo>
                      <a:pt x="83" y="69"/>
                    </a:lnTo>
                    <a:lnTo>
                      <a:pt x="64" y="106"/>
                    </a:lnTo>
                    <a:lnTo>
                      <a:pt x="59" y="109"/>
                    </a:lnTo>
                    <a:lnTo>
                      <a:pt x="57" y="109"/>
                    </a:lnTo>
                    <a:lnTo>
                      <a:pt x="49" y="101"/>
                    </a:lnTo>
                    <a:lnTo>
                      <a:pt x="45" y="99"/>
                    </a:lnTo>
                    <a:lnTo>
                      <a:pt x="37" y="98"/>
                    </a:lnTo>
                    <a:lnTo>
                      <a:pt x="35" y="94"/>
                    </a:lnTo>
                    <a:lnTo>
                      <a:pt x="30" y="96"/>
                    </a:lnTo>
                    <a:lnTo>
                      <a:pt x="25" y="96"/>
                    </a:lnTo>
                    <a:lnTo>
                      <a:pt x="24" y="93"/>
                    </a:lnTo>
                    <a:lnTo>
                      <a:pt x="29" y="88"/>
                    </a:lnTo>
                    <a:lnTo>
                      <a:pt x="34" y="86"/>
                    </a:lnTo>
                    <a:lnTo>
                      <a:pt x="32" y="79"/>
                    </a:lnTo>
                    <a:lnTo>
                      <a:pt x="29" y="79"/>
                    </a:lnTo>
                    <a:lnTo>
                      <a:pt x="29" y="79"/>
                    </a:lnTo>
                    <a:lnTo>
                      <a:pt x="17" y="84"/>
                    </a:lnTo>
                    <a:lnTo>
                      <a:pt x="12" y="88"/>
                    </a:lnTo>
                    <a:lnTo>
                      <a:pt x="4" y="94"/>
                    </a:lnTo>
                    <a:lnTo>
                      <a:pt x="2" y="101"/>
                    </a:lnTo>
                    <a:lnTo>
                      <a:pt x="0" y="104"/>
                    </a:lnTo>
                    <a:lnTo>
                      <a:pt x="0" y="106"/>
                    </a:lnTo>
                    <a:lnTo>
                      <a:pt x="5" y="109"/>
                    </a:lnTo>
                    <a:lnTo>
                      <a:pt x="5" y="112"/>
                    </a:lnTo>
                    <a:lnTo>
                      <a:pt x="2" y="114"/>
                    </a:lnTo>
                    <a:lnTo>
                      <a:pt x="2" y="116"/>
                    </a:lnTo>
                    <a:lnTo>
                      <a:pt x="7" y="121"/>
                    </a:lnTo>
                    <a:lnTo>
                      <a:pt x="10" y="126"/>
                    </a:lnTo>
                    <a:lnTo>
                      <a:pt x="10" y="131"/>
                    </a:lnTo>
                    <a:lnTo>
                      <a:pt x="7" y="131"/>
                    </a:lnTo>
                    <a:lnTo>
                      <a:pt x="2" y="132"/>
                    </a:lnTo>
                    <a:lnTo>
                      <a:pt x="2" y="136"/>
                    </a:lnTo>
                    <a:lnTo>
                      <a:pt x="5" y="139"/>
                    </a:lnTo>
                    <a:lnTo>
                      <a:pt x="10" y="141"/>
                    </a:lnTo>
                    <a:lnTo>
                      <a:pt x="17" y="147"/>
                    </a:lnTo>
                    <a:lnTo>
                      <a:pt x="24" y="147"/>
                    </a:lnTo>
                    <a:lnTo>
                      <a:pt x="34" y="154"/>
                    </a:lnTo>
                    <a:lnTo>
                      <a:pt x="39" y="154"/>
                    </a:lnTo>
                    <a:lnTo>
                      <a:pt x="40" y="157"/>
                    </a:lnTo>
                    <a:lnTo>
                      <a:pt x="45" y="166"/>
                    </a:lnTo>
                    <a:lnTo>
                      <a:pt x="47" y="171"/>
                    </a:lnTo>
                    <a:lnTo>
                      <a:pt x="49" y="176"/>
                    </a:lnTo>
                    <a:lnTo>
                      <a:pt x="59" y="181"/>
                    </a:lnTo>
                    <a:lnTo>
                      <a:pt x="64" y="187"/>
                    </a:lnTo>
                    <a:lnTo>
                      <a:pt x="65" y="192"/>
                    </a:lnTo>
                    <a:lnTo>
                      <a:pt x="67" y="197"/>
                    </a:lnTo>
                    <a:lnTo>
                      <a:pt x="69" y="204"/>
                    </a:lnTo>
                    <a:lnTo>
                      <a:pt x="72" y="209"/>
                    </a:lnTo>
                    <a:lnTo>
                      <a:pt x="75" y="210"/>
                    </a:lnTo>
                    <a:lnTo>
                      <a:pt x="80" y="219"/>
                    </a:lnTo>
                    <a:lnTo>
                      <a:pt x="80" y="224"/>
                    </a:lnTo>
                    <a:lnTo>
                      <a:pt x="78" y="225"/>
                    </a:lnTo>
                    <a:lnTo>
                      <a:pt x="83" y="232"/>
                    </a:lnTo>
                    <a:lnTo>
                      <a:pt x="90" y="242"/>
                    </a:lnTo>
                    <a:lnTo>
                      <a:pt x="93" y="245"/>
                    </a:lnTo>
                    <a:lnTo>
                      <a:pt x="92" y="250"/>
                    </a:lnTo>
                    <a:lnTo>
                      <a:pt x="93" y="252"/>
                    </a:lnTo>
                    <a:lnTo>
                      <a:pt x="97" y="254"/>
                    </a:lnTo>
                    <a:lnTo>
                      <a:pt x="105" y="260"/>
                    </a:lnTo>
                    <a:lnTo>
                      <a:pt x="107" y="264"/>
                    </a:lnTo>
                    <a:lnTo>
                      <a:pt x="107" y="270"/>
                    </a:lnTo>
                    <a:lnTo>
                      <a:pt x="110" y="274"/>
                    </a:lnTo>
                    <a:lnTo>
                      <a:pt x="117" y="275"/>
                    </a:lnTo>
                    <a:lnTo>
                      <a:pt x="117" y="280"/>
                    </a:lnTo>
                    <a:lnTo>
                      <a:pt x="125" y="290"/>
                    </a:lnTo>
                    <a:lnTo>
                      <a:pt x="127" y="295"/>
                    </a:lnTo>
                    <a:lnTo>
                      <a:pt x="133" y="305"/>
                    </a:lnTo>
                    <a:lnTo>
                      <a:pt x="135" y="310"/>
                    </a:lnTo>
                    <a:lnTo>
                      <a:pt x="132" y="310"/>
                    </a:lnTo>
                    <a:lnTo>
                      <a:pt x="130" y="308"/>
                    </a:lnTo>
                    <a:lnTo>
                      <a:pt x="130" y="312"/>
                    </a:lnTo>
                    <a:lnTo>
                      <a:pt x="130" y="315"/>
                    </a:lnTo>
                    <a:lnTo>
                      <a:pt x="130" y="318"/>
                    </a:lnTo>
                    <a:lnTo>
                      <a:pt x="133" y="318"/>
                    </a:lnTo>
                    <a:lnTo>
                      <a:pt x="137" y="320"/>
                    </a:lnTo>
                    <a:lnTo>
                      <a:pt x="137" y="322"/>
                    </a:lnTo>
                    <a:lnTo>
                      <a:pt x="137" y="325"/>
                    </a:lnTo>
                    <a:lnTo>
                      <a:pt x="145" y="330"/>
                    </a:lnTo>
                    <a:lnTo>
                      <a:pt x="152" y="333"/>
                    </a:lnTo>
                    <a:lnTo>
                      <a:pt x="152" y="337"/>
                    </a:lnTo>
                    <a:lnTo>
                      <a:pt x="157" y="340"/>
                    </a:lnTo>
                    <a:lnTo>
                      <a:pt x="160" y="340"/>
                    </a:lnTo>
                    <a:lnTo>
                      <a:pt x="162" y="343"/>
                    </a:lnTo>
                    <a:lnTo>
                      <a:pt x="163" y="347"/>
                    </a:lnTo>
                    <a:lnTo>
                      <a:pt x="167" y="348"/>
                    </a:lnTo>
                    <a:lnTo>
                      <a:pt x="175" y="348"/>
                    </a:lnTo>
                    <a:lnTo>
                      <a:pt x="176" y="345"/>
                    </a:lnTo>
                    <a:lnTo>
                      <a:pt x="175" y="350"/>
                    </a:lnTo>
                    <a:lnTo>
                      <a:pt x="180" y="353"/>
                    </a:lnTo>
                    <a:lnTo>
                      <a:pt x="186" y="357"/>
                    </a:lnTo>
                    <a:lnTo>
                      <a:pt x="191" y="360"/>
                    </a:lnTo>
                    <a:lnTo>
                      <a:pt x="191" y="363"/>
                    </a:lnTo>
                    <a:lnTo>
                      <a:pt x="195" y="365"/>
                    </a:lnTo>
                    <a:lnTo>
                      <a:pt x="201" y="368"/>
                    </a:lnTo>
                    <a:lnTo>
                      <a:pt x="203" y="367"/>
                    </a:lnTo>
                    <a:lnTo>
                      <a:pt x="206" y="368"/>
                    </a:lnTo>
                    <a:lnTo>
                      <a:pt x="216" y="373"/>
                    </a:lnTo>
                    <a:lnTo>
                      <a:pt x="223" y="375"/>
                    </a:lnTo>
                    <a:lnTo>
                      <a:pt x="228" y="375"/>
                    </a:lnTo>
                    <a:lnTo>
                      <a:pt x="230" y="377"/>
                    </a:lnTo>
                    <a:lnTo>
                      <a:pt x="231" y="380"/>
                    </a:lnTo>
                    <a:lnTo>
                      <a:pt x="238" y="383"/>
                    </a:lnTo>
                    <a:lnTo>
                      <a:pt x="241" y="387"/>
                    </a:lnTo>
                    <a:lnTo>
                      <a:pt x="246" y="390"/>
                    </a:lnTo>
                    <a:lnTo>
                      <a:pt x="250" y="392"/>
                    </a:lnTo>
                    <a:lnTo>
                      <a:pt x="251" y="395"/>
                    </a:lnTo>
                    <a:lnTo>
                      <a:pt x="251" y="397"/>
                    </a:lnTo>
                    <a:lnTo>
                      <a:pt x="251" y="400"/>
                    </a:lnTo>
                    <a:lnTo>
                      <a:pt x="256" y="400"/>
                    </a:lnTo>
                    <a:lnTo>
                      <a:pt x="261" y="403"/>
                    </a:lnTo>
                    <a:lnTo>
                      <a:pt x="268" y="408"/>
                    </a:lnTo>
                    <a:lnTo>
                      <a:pt x="274" y="415"/>
                    </a:lnTo>
                    <a:lnTo>
                      <a:pt x="279" y="415"/>
                    </a:lnTo>
                    <a:lnTo>
                      <a:pt x="279" y="416"/>
                    </a:lnTo>
                    <a:lnTo>
                      <a:pt x="286" y="413"/>
                    </a:lnTo>
                    <a:lnTo>
                      <a:pt x="291" y="410"/>
                    </a:lnTo>
                    <a:lnTo>
                      <a:pt x="294" y="411"/>
                    </a:lnTo>
                    <a:lnTo>
                      <a:pt x="299" y="408"/>
                    </a:lnTo>
                    <a:lnTo>
                      <a:pt x="301" y="405"/>
                    </a:lnTo>
                    <a:lnTo>
                      <a:pt x="296" y="402"/>
                    </a:lnTo>
                    <a:lnTo>
                      <a:pt x="298" y="397"/>
                    </a:lnTo>
                    <a:lnTo>
                      <a:pt x="301" y="393"/>
                    </a:lnTo>
                    <a:lnTo>
                      <a:pt x="304" y="395"/>
                    </a:lnTo>
                    <a:lnTo>
                      <a:pt x="303" y="392"/>
                    </a:lnTo>
                    <a:lnTo>
                      <a:pt x="301" y="392"/>
                    </a:lnTo>
                    <a:lnTo>
                      <a:pt x="298" y="388"/>
                    </a:lnTo>
                    <a:lnTo>
                      <a:pt x="301" y="382"/>
                    </a:lnTo>
                    <a:lnTo>
                      <a:pt x="308" y="378"/>
                    </a:lnTo>
                    <a:lnTo>
                      <a:pt x="313" y="373"/>
                    </a:lnTo>
                    <a:lnTo>
                      <a:pt x="313" y="367"/>
                    </a:lnTo>
                    <a:lnTo>
                      <a:pt x="306" y="353"/>
                    </a:lnTo>
                    <a:lnTo>
                      <a:pt x="308" y="350"/>
                    </a:lnTo>
                    <a:lnTo>
                      <a:pt x="308" y="343"/>
                    </a:lnTo>
                    <a:lnTo>
                      <a:pt x="306" y="342"/>
                    </a:lnTo>
                    <a:lnTo>
                      <a:pt x="304" y="337"/>
                    </a:lnTo>
                    <a:lnTo>
                      <a:pt x="308" y="333"/>
                    </a:lnTo>
                    <a:lnTo>
                      <a:pt x="309" y="325"/>
                    </a:lnTo>
                    <a:lnTo>
                      <a:pt x="309" y="312"/>
                    </a:lnTo>
                    <a:lnTo>
                      <a:pt x="306" y="305"/>
                    </a:lnTo>
                    <a:lnTo>
                      <a:pt x="309" y="299"/>
                    </a:lnTo>
                    <a:lnTo>
                      <a:pt x="309" y="284"/>
                    </a:lnTo>
                    <a:lnTo>
                      <a:pt x="314" y="277"/>
                    </a:lnTo>
                    <a:lnTo>
                      <a:pt x="313" y="274"/>
                    </a:lnTo>
                    <a:lnTo>
                      <a:pt x="291" y="245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86" name="Freeform 171"/>
              <p:cNvSpPr>
                <a:spLocks/>
              </p:cNvSpPr>
              <p:nvPr/>
            </p:nvSpPr>
            <p:spPr bwMode="auto">
              <a:xfrm>
                <a:off x="5526708" y="3383848"/>
                <a:ext cx="161607" cy="158751"/>
              </a:xfrm>
              <a:custGeom>
                <a:avLst/>
                <a:gdLst/>
                <a:ahLst/>
                <a:cxnLst>
                  <a:cxn ang="0">
                    <a:pos x="291" y="225"/>
                  </a:cxn>
                  <a:cxn ang="0">
                    <a:pos x="289" y="172"/>
                  </a:cxn>
                  <a:cxn ang="0">
                    <a:pos x="274" y="147"/>
                  </a:cxn>
                  <a:cxn ang="0">
                    <a:pos x="224" y="122"/>
                  </a:cxn>
                  <a:cxn ang="0">
                    <a:pos x="226" y="98"/>
                  </a:cxn>
                  <a:cxn ang="0">
                    <a:pos x="199" y="90"/>
                  </a:cxn>
                  <a:cxn ang="0">
                    <a:pos x="188" y="80"/>
                  </a:cxn>
                  <a:cxn ang="0">
                    <a:pos x="166" y="75"/>
                  </a:cxn>
                  <a:cxn ang="0">
                    <a:pos x="143" y="60"/>
                  </a:cxn>
                  <a:cxn ang="0">
                    <a:pos x="126" y="60"/>
                  </a:cxn>
                  <a:cxn ang="0">
                    <a:pos x="110" y="47"/>
                  </a:cxn>
                  <a:cxn ang="0">
                    <a:pos x="103" y="32"/>
                  </a:cxn>
                  <a:cxn ang="0">
                    <a:pos x="101" y="7"/>
                  </a:cxn>
                  <a:cxn ang="0">
                    <a:pos x="93" y="4"/>
                  </a:cxn>
                  <a:cxn ang="0">
                    <a:pos x="75" y="4"/>
                  </a:cxn>
                  <a:cxn ang="0">
                    <a:pos x="52" y="22"/>
                  </a:cxn>
                  <a:cxn ang="0">
                    <a:pos x="33" y="27"/>
                  </a:cxn>
                  <a:cxn ang="0">
                    <a:pos x="15" y="30"/>
                  </a:cxn>
                  <a:cxn ang="0">
                    <a:pos x="23" y="62"/>
                  </a:cxn>
                  <a:cxn ang="0">
                    <a:pos x="15" y="90"/>
                  </a:cxn>
                  <a:cxn ang="0">
                    <a:pos x="17" y="118"/>
                  </a:cxn>
                  <a:cxn ang="0">
                    <a:pos x="17" y="128"/>
                  </a:cxn>
                  <a:cxn ang="0">
                    <a:pos x="22" y="152"/>
                  </a:cxn>
                  <a:cxn ang="0">
                    <a:pos x="10" y="167"/>
                  </a:cxn>
                  <a:cxn ang="0">
                    <a:pos x="12" y="177"/>
                  </a:cxn>
                  <a:cxn ang="0">
                    <a:pos x="15" y="185"/>
                  </a:cxn>
                  <a:cxn ang="0">
                    <a:pos x="23" y="195"/>
                  </a:cxn>
                  <a:cxn ang="0">
                    <a:pos x="23" y="210"/>
                  </a:cxn>
                  <a:cxn ang="0">
                    <a:pos x="40" y="225"/>
                  </a:cxn>
                  <a:cxn ang="0">
                    <a:pos x="33" y="248"/>
                  </a:cxn>
                  <a:cxn ang="0">
                    <a:pos x="67" y="306"/>
                  </a:cxn>
                  <a:cxn ang="0">
                    <a:pos x="78" y="303"/>
                  </a:cxn>
                  <a:cxn ang="0">
                    <a:pos x="85" y="291"/>
                  </a:cxn>
                  <a:cxn ang="0">
                    <a:pos x="106" y="285"/>
                  </a:cxn>
                  <a:cxn ang="0">
                    <a:pos x="123" y="285"/>
                  </a:cxn>
                  <a:cxn ang="0">
                    <a:pos x="138" y="289"/>
                  </a:cxn>
                  <a:cxn ang="0">
                    <a:pos x="145" y="298"/>
                  </a:cxn>
                  <a:cxn ang="0">
                    <a:pos x="148" y="286"/>
                  </a:cxn>
                  <a:cxn ang="0">
                    <a:pos x="178" y="281"/>
                  </a:cxn>
                  <a:cxn ang="0">
                    <a:pos x="191" y="266"/>
                  </a:cxn>
                  <a:cxn ang="0">
                    <a:pos x="188" y="251"/>
                  </a:cxn>
                  <a:cxn ang="0">
                    <a:pos x="199" y="228"/>
                  </a:cxn>
                  <a:cxn ang="0">
                    <a:pos x="264" y="218"/>
                  </a:cxn>
                  <a:cxn ang="0">
                    <a:pos x="287" y="231"/>
                  </a:cxn>
                </a:cxnLst>
                <a:rect l="0" t="0" r="r" b="b"/>
                <a:pathLst>
                  <a:path w="302" h="306">
                    <a:moveTo>
                      <a:pt x="287" y="231"/>
                    </a:moveTo>
                    <a:lnTo>
                      <a:pt x="291" y="228"/>
                    </a:lnTo>
                    <a:lnTo>
                      <a:pt x="291" y="225"/>
                    </a:lnTo>
                    <a:lnTo>
                      <a:pt x="302" y="203"/>
                    </a:lnTo>
                    <a:lnTo>
                      <a:pt x="301" y="191"/>
                    </a:lnTo>
                    <a:lnTo>
                      <a:pt x="289" y="172"/>
                    </a:lnTo>
                    <a:lnTo>
                      <a:pt x="276" y="170"/>
                    </a:lnTo>
                    <a:lnTo>
                      <a:pt x="277" y="160"/>
                    </a:lnTo>
                    <a:lnTo>
                      <a:pt x="274" y="147"/>
                    </a:lnTo>
                    <a:lnTo>
                      <a:pt x="233" y="147"/>
                    </a:lnTo>
                    <a:lnTo>
                      <a:pt x="233" y="135"/>
                    </a:lnTo>
                    <a:lnTo>
                      <a:pt x="224" y="122"/>
                    </a:lnTo>
                    <a:lnTo>
                      <a:pt x="226" y="117"/>
                    </a:lnTo>
                    <a:lnTo>
                      <a:pt x="224" y="108"/>
                    </a:lnTo>
                    <a:lnTo>
                      <a:pt x="226" y="98"/>
                    </a:lnTo>
                    <a:lnTo>
                      <a:pt x="224" y="95"/>
                    </a:lnTo>
                    <a:lnTo>
                      <a:pt x="214" y="90"/>
                    </a:lnTo>
                    <a:lnTo>
                      <a:pt x="199" y="90"/>
                    </a:lnTo>
                    <a:lnTo>
                      <a:pt x="194" y="88"/>
                    </a:lnTo>
                    <a:lnTo>
                      <a:pt x="189" y="87"/>
                    </a:lnTo>
                    <a:lnTo>
                      <a:pt x="188" y="80"/>
                    </a:lnTo>
                    <a:lnTo>
                      <a:pt x="181" y="79"/>
                    </a:lnTo>
                    <a:lnTo>
                      <a:pt x="170" y="75"/>
                    </a:lnTo>
                    <a:lnTo>
                      <a:pt x="166" y="75"/>
                    </a:lnTo>
                    <a:lnTo>
                      <a:pt x="158" y="67"/>
                    </a:lnTo>
                    <a:lnTo>
                      <a:pt x="151" y="69"/>
                    </a:lnTo>
                    <a:lnTo>
                      <a:pt x="143" y="60"/>
                    </a:lnTo>
                    <a:lnTo>
                      <a:pt x="133" y="62"/>
                    </a:lnTo>
                    <a:lnTo>
                      <a:pt x="131" y="65"/>
                    </a:lnTo>
                    <a:lnTo>
                      <a:pt x="126" y="60"/>
                    </a:lnTo>
                    <a:lnTo>
                      <a:pt x="118" y="55"/>
                    </a:lnTo>
                    <a:lnTo>
                      <a:pt x="111" y="54"/>
                    </a:lnTo>
                    <a:lnTo>
                      <a:pt x="110" y="47"/>
                    </a:lnTo>
                    <a:lnTo>
                      <a:pt x="105" y="45"/>
                    </a:lnTo>
                    <a:lnTo>
                      <a:pt x="101" y="37"/>
                    </a:lnTo>
                    <a:lnTo>
                      <a:pt x="103" y="32"/>
                    </a:lnTo>
                    <a:lnTo>
                      <a:pt x="100" y="22"/>
                    </a:lnTo>
                    <a:lnTo>
                      <a:pt x="103" y="15"/>
                    </a:lnTo>
                    <a:lnTo>
                      <a:pt x="101" y="7"/>
                    </a:lnTo>
                    <a:lnTo>
                      <a:pt x="101" y="2"/>
                    </a:lnTo>
                    <a:lnTo>
                      <a:pt x="98" y="0"/>
                    </a:lnTo>
                    <a:lnTo>
                      <a:pt x="93" y="4"/>
                    </a:lnTo>
                    <a:lnTo>
                      <a:pt x="88" y="0"/>
                    </a:lnTo>
                    <a:lnTo>
                      <a:pt x="83" y="0"/>
                    </a:lnTo>
                    <a:lnTo>
                      <a:pt x="75" y="4"/>
                    </a:lnTo>
                    <a:lnTo>
                      <a:pt x="67" y="5"/>
                    </a:lnTo>
                    <a:lnTo>
                      <a:pt x="55" y="12"/>
                    </a:lnTo>
                    <a:lnTo>
                      <a:pt x="52" y="22"/>
                    </a:lnTo>
                    <a:lnTo>
                      <a:pt x="45" y="24"/>
                    </a:lnTo>
                    <a:lnTo>
                      <a:pt x="38" y="24"/>
                    </a:lnTo>
                    <a:lnTo>
                      <a:pt x="33" y="27"/>
                    </a:lnTo>
                    <a:lnTo>
                      <a:pt x="30" y="27"/>
                    </a:lnTo>
                    <a:lnTo>
                      <a:pt x="22" y="30"/>
                    </a:lnTo>
                    <a:lnTo>
                      <a:pt x="15" y="30"/>
                    </a:lnTo>
                    <a:lnTo>
                      <a:pt x="0" y="30"/>
                    </a:lnTo>
                    <a:lnTo>
                      <a:pt x="22" y="59"/>
                    </a:lnTo>
                    <a:lnTo>
                      <a:pt x="23" y="62"/>
                    </a:lnTo>
                    <a:lnTo>
                      <a:pt x="18" y="69"/>
                    </a:lnTo>
                    <a:lnTo>
                      <a:pt x="18" y="84"/>
                    </a:lnTo>
                    <a:lnTo>
                      <a:pt x="15" y="90"/>
                    </a:lnTo>
                    <a:lnTo>
                      <a:pt x="18" y="97"/>
                    </a:lnTo>
                    <a:lnTo>
                      <a:pt x="18" y="110"/>
                    </a:lnTo>
                    <a:lnTo>
                      <a:pt x="17" y="118"/>
                    </a:lnTo>
                    <a:lnTo>
                      <a:pt x="13" y="122"/>
                    </a:lnTo>
                    <a:lnTo>
                      <a:pt x="15" y="127"/>
                    </a:lnTo>
                    <a:lnTo>
                      <a:pt x="17" y="128"/>
                    </a:lnTo>
                    <a:lnTo>
                      <a:pt x="17" y="135"/>
                    </a:lnTo>
                    <a:lnTo>
                      <a:pt x="15" y="138"/>
                    </a:lnTo>
                    <a:lnTo>
                      <a:pt x="22" y="152"/>
                    </a:lnTo>
                    <a:lnTo>
                      <a:pt x="22" y="158"/>
                    </a:lnTo>
                    <a:lnTo>
                      <a:pt x="17" y="163"/>
                    </a:lnTo>
                    <a:lnTo>
                      <a:pt x="10" y="167"/>
                    </a:lnTo>
                    <a:lnTo>
                      <a:pt x="7" y="173"/>
                    </a:lnTo>
                    <a:lnTo>
                      <a:pt x="10" y="177"/>
                    </a:lnTo>
                    <a:lnTo>
                      <a:pt x="12" y="177"/>
                    </a:lnTo>
                    <a:lnTo>
                      <a:pt x="13" y="180"/>
                    </a:lnTo>
                    <a:lnTo>
                      <a:pt x="13" y="180"/>
                    </a:lnTo>
                    <a:lnTo>
                      <a:pt x="15" y="185"/>
                    </a:lnTo>
                    <a:lnTo>
                      <a:pt x="20" y="188"/>
                    </a:lnTo>
                    <a:lnTo>
                      <a:pt x="22" y="191"/>
                    </a:lnTo>
                    <a:lnTo>
                      <a:pt x="23" y="195"/>
                    </a:lnTo>
                    <a:lnTo>
                      <a:pt x="22" y="200"/>
                    </a:lnTo>
                    <a:lnTo>
                      <a:pt x="23" y="201"/>
                    </a:lnTo>
                    <a:lnTo>
                      <a:pt x="23" y="210"/>
                    </a:lnTo>
                    <a:lnTo>
                      <a:pt x="28" y="215"/>
                    </a:lnTo>
                    <a:lnTo>
                      <a:pt x="38" y="221"/>
                    </a:lnTo>
                    <a:lnTo>
                      <a:pt x="40" y="225"/>
                    </a:lnTo>
                    <a:lnTo>
                      <a:pt x="37" y="231"/>
                    </a:lnTo>
                    <a:lnTo>
                      <a:pt x="38" y="236"/>
                    </a:lnTo>
                    <a:lnTo>
                      <a:pt x="33" y="248"/>
                    </a:lnTo>
                    <a:lnTo>
                      <a:pt x="37" y="253"/>
                    </a:lnTo>
                    <a:lnTo>
                      <a:pt x="48" y="263"/>
                    </a:lnTo>
                    <a:lnTo>
                      <a:pt x="67" y="306"/>
                    </a:lnTo>
                    <a:lnTo>
                      <a:pt x="73" y="306"/>
                    </a:lnTo>
                    <a:lnTo>
                      <a:pt x="75" y="303"/>
                    </a:lnTo>
                    <a:lnTo>
                      <a:pt x="78" y="303"/>
                    </a:lnTo>
                    <a:lnTo>
                      <a:pt x="78" y="303"/>
                    </a:lnTo>
                    <a:lnTo>
                      <a:pt x="81" y="299"/>
                    </a:lnTo>
                    <a:lnTo>
                      <a:pt x="85" y="291"/>
                    </a:lnTo>
                    <a:lnTo>
                      <a:pt x="95" y="283"/>
                    </a:lnTo>
                    <a:lnTo>
                      <a:pt x="101" y="280"/>
                    </a:lnTo>
                    <a:lnTo>
                      <a:pt x="106" y="285"/>
                    </a:lnTo>
                    <a:lnTo>
                      <a:pt x="115" y="285"/>
                    </a:lnTo>
                    <a:lnTo>
                      <a:pt x="118" y="283"/>
                    </a:lnTo>
                    <a:lnTo>
                      <a:pt x="123" y="285"/>
                    </a:lnTo>
                    <a:lnTo>
                      <a:pt x="133" y="283"/>
                    </a:lnTo>
                    <a:lnTo>
                      <a:pt x="136" y="283"/>
                    </a:lnTo>
                    <a:lnTo>
                      <a:pt x="138" y="289"/>
                    </a:lnTo>
                    <a:lnTo>
                      <a:pt x="141" y="298"/>
                    </a:lnTo>
                    <a:lnTo>
                      <a:pt x="143" y="301"/>
                    </a:lnTo>
                    <a:lnTo>
                      <a:pt x="145" y="298"/>
                    </a:lnTo>
                    <a:lnTo>
                      <a:pt x="145" y="294"/>
                    </a:lnTo>
                    <a:lnTo>
                      <a:pt x="148" y="289"/>
                    </a:lnTo>
                    <a:lnTo>
                      <a:pt x="148" y="286"/>
                    </a:lnTo>
                    <a:lnTo>
                      <a:pt x="151" y="281"/>
                    </a:lnTo>
                    <a:lnTo>
                      <a:pt x="166" y="281"/>
                    </a:lnTo>
                    <a:lnTo>
                      <a:pt x="178" y="281"/>
                    </a:lnTo>
                    <a:lnTo>
                      <a:pt x="183" y="285"/>
                    </a:lnTo>
                    <a:lnTo>
                      <a:pt x="184" y="278"/>
                    </a:lnTo>
                    <a:lnTo>
                      <a:pt x="191" y="266"/>
                    </a:lnTo>
                    <a:lnTo>
                      <a:pt x="191" y="260"/>
                    </a:lnTo>
                    <a:lnTo>
                      <a:pt x="189" y="255"/>
                    </a:lnTo>
                    <a:lnTo>
                      <a:pt x="188" y="251"/>
                    </a:lnTo>
                    <a:lnTo>
                      <a:pt x="196" y="240"/>
                    </a:lnTo>
                    <a:lnTo>
                      <a:pt x="199" y="231"/>
                    </a:lnTo>
                    <a:lnTo>
                      <a:pt x="199" y="228"/>
                    </a:lnTo>
                    <a:lnTo>
                      <a:pt x="204" y="225"/>
                    </a:lnTo>
                    <a:lnTo>
                      <a:pt x="238" y="216"/>
                    </a:lnTo>
                    <a:lnTo>
                      <a:pt x="264" y="218"/>
                    </a:lnTo>
                    <a:lnTo>
                      <a:pt x="281" y="228"/>
                    </a:lnTo>
                    <a:lnTo>
                      <a:pt x="284" y="228"/>
                    </a:lnTo>
                    <a:lnTo>
                      <a:pt x="287" y="231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87" name="Freeform 172"/>
              <p:cNvSpPr>
                <a:spLocks/>
              </p:cNvSpPr>
              <p:nvPr/>
            </p:nvSpPr>
            <p:spPr bwMode="auto">
              <a:xfrm>
                <a:off x="5624101" y="3495909"/>
                <a:ext cx="111306" cy="103759"/>
              </a:xfrm>
              <a:custGeom>
                <a:avLst/>
                <a:gdLst/>
                <a:ahLst/>
                <a:cxnLst>
                  <a:cxn ang="0">
                    <a:pos x="1" y="62"/>
                  </a:cxn>
                  <a:cxn ang="0">
                    <a:pos x="8" y="44"/>
                  </a:cxn>
                  <a:cxn ang="0">
                    <a:pos x="5" y="35"/>
                  </a:cxn>
                  <a:cxn ang="0">
                    <a:pos x="16" y="15"/>
                  </a:cxn>
                  <a:cxn ang="0">
                    <a:pos x="21" y="9"/>
                  </a:cxn>
                  <a:cxn ang="0">
                    <a:pos x="81" y="2"/>
                  </a:cxn>
                  <a:cxn ang="0">
                    <a:pos x="101" y="12"/>
                  </a:cxn>
                  <a:cxn ang="0">
                    <a:pos x="106" y="22"/>
                  </a:cxn>
                  <a:cxn ang="0">
                    <a:pos x="111" y="34"/>
                  </a:cxn>
                  <a:cxn ang="0">
                    <a:pos x="114" y="54"/>
                  </a:cxn>
                  <a:cxn ang="0">
                    <a:pos x="114" y="64"/>
                  </a:cxn>
                  <a:cxn ang="0">
                    <a:pos x="124" y="67"/>
                  </a:cxn>
                  <a:cxn ang="0">
                    <a:pos x="139" y="69"/>
                  </a:cxn>
                  <a:cxn ang="0">
                    <a:pos x="158" y="67"/>
                  </a:cxn>
                  <a:cxn ang="0">
                    <a:pos x="168" y="72"/>
                  </a:cxn>
                  <a:cxn ang="0">
                    <a:pos x="176" y="100"/>
                  </a:cxn>
                  <a:cxn ang="0">
                    <a:pos x="184" y="110"/>
                  </a:cxn>
                  <a:cxn ang="0">
                    <a:pos x="199" y="107"/>
                  </a:cxn>
                  <a:cxn ang="0">
                    <a:pos x="207" y="110"/>
                  </a:cxn>
                  <a:cxn ang="0">
                    <a:pos x="204" y="135"/>
                  </a:cxn>
                  <a:cxn ang="0">
                    <a:pos x="202" y="138"/>
                  </a:cxn>
                  <a:cxn ang="0">
                    <a:pos x="202" y="143"/>
                  </a:cxn>
                  <a:cxn ang="0">
                    <a:pos x="201" y="147"/>
                  </a:cxn>
                  <a:cxn ang="0">
                    <a:pos x="201" y="155"/>
                  </a:cxn>
                  <a:cxn ang="0">
                    <a:pos x="196" y="167"/>
                  </a:cxn>
                  <a:cxn ang="0">
                    <a:pos x="191" y="176"/>
                  </a:cxn>
                  <a:cxn ang="0">
                    <a:pos x="178" y="188"/>
                  </a:cxn>
                  <a:cxn ang="0">
                    <a:pos x="168" y="191"/>
                  </a:cxn>
                  <a:cxn ang="0">
                    <a:pos x="161" y="200"/>
                  </a:cxn>
                  <a:cxn ang="0">
                    <a:pos x="156" y="196"/>
                  </a:cxn>
                  <a:cxn ang="0">
                    <a:pos x="139" y="193"/>
                  </a:cxn>
                  <a:cxn ang="0">
                    <a:pos x="108" y="191"/>
                  </a:cxn>
                  <a:cxn ang="0">
                    <a:pos x="106" y="186"/>
                  </a:cxn>
                  <a:cxn ang="0">
                    <a:pos x="116" y="171"/>
                  </a:cxn>
                  <a:cxn ang="0">
                    <a:pos x="118" y="163"/>
                  </a:cxn>
                  <a:cxn ang="0">
                    <a:pos x="126" y="155"/>
                  </a:cxn>
                  <a:cxn ang="0">
                    <a:pos x="124" y="145"/>
                  </a:cxn>
                  <a:cxn ang="0">
                    <a:pos x="111" y="133"/>
                  </a:cxn>
                  <a:cxn ang="0">
                    <a:pos x="86" y="127"/>
                  </a:cxn>
                  <a:cxn ang="0">
                    <a:pos x="71" y="118"/>
                  </a:cxn>
                  <a:cxn ang="0">
                    <a:pos x="46" y="110"/>
                  </a:cxn>
                  <a:cxn ang="0">
                    <a:pos x="36" y="100"/>
                  </a:cxn>
                  <a:cxn ang="0">
                    <a:pos x="16" y="85"/>
                  </a:cxn>
                  <a:cxn ang="0">
                    <a:pos x="5" y="75"/>
                  </a:cxn>
                  <a:cxn ang="0">
                    <a:pos x="0" y="69"/>
                  </a:cxn>
                </a:cxnLst>
                <a:rect l="0" t="0" r="r" b="b"/>
                <a:pathLst>
                  <a:path w="207" h="200">
                    <a:moveTo>
                      <a:pt x="0" y="69"/>
                    </a:moveTo>
                    <a:lnTo>
                      <a:pt x="1" y="62"/>
                    </a:lnTo>
                    <a:lnTo>
                      <a:pt x="8" y="50"/>
                    </a:lnTo>
                    <a:lnTo>
                      <a:pt x="8" y="44"/>
                    </a:lnTo>
                    <a:lnTo>
                      <a:pt x="6" y="39"/>
                    </a:lnTo>
                    <a:lnTo>
                      <a:pt x="5" y="35"/>
                    </a:lnTo>
                    <a:lnTo>
                      <a:pt x="13" y="24"/>
                    </a:lnTo>
                    <a:lnTo>
                      <a:pt x="16" y="15"/>
                    </a:lnTo>
                    <a:lnTo>
                      <a:pt x="16" y="12"/>
                    </a:lnTo>
                    <a:lnTo>
                      <a:pt x="21" y="9"/>
                    </a:lnTo>
                    <a:lnTo>
                      <a:pt x="55" y="0"/>
                    </a:lnTo>
                    <a:lnTo>
                      <a:pt x="81" y="2"/>
                    </a:lnTo>
                    <a:lnTo>
                      <a:pt x="98" y="12"/>
                    </a:lnTo>
                    <a:lnTo>
                      <a:pt x="101" y="12"/>
                    </a:lnTo>
                    <a:lnTo>
                      <a:pt x="106" y="17"/>
                    </a:lnTo>
                    <a:lnTo>
                      <a:pt x="106" y="22"/>
                    </a:lnTo>
                    <a:lnTo>
                      <a:pt x="111" y="27"/>
                    </a:lnTo>
                    <a:lnTo>
                      <a:pt x="111" y="34"/>
                    </a:lnTo>
                    <a:lnTo>
                      <a:pt x="116" y="40"/>
                    </a:lnTo>
                    <a:lnTo>
                      <a:pt x="114" y="54"/>
                    </a:lnTo>
                    <a:lnTo>
                      <a:pt x="116" y="59"/>
                    </a:lnTo>
                    <a:lnTo>
                      <a:pt x="114" y="64"/>
                    </a:lnTo>
                    <a:lnTo>
                      <a:pt x="116" y="69"/>
                    </a:lnTo>
                    <a:lnTo>
                      <a:pt x="124" y="67"/>
                    </a:lnTo>
                    <a:lnTo>
                      <a:pt x="128" y="69"/>
                    </a:lnTo>
                    <a:lnTo>
                      <a:pt x="139" y="69"/>
                    </a:lnTo>
                    <a:lnTo>
                      <a:pt x="146" y="70"/>
                    </a:lnTo>
                    <a:lnTo>
                      <a:pt x="158" y="67"/>
                    </a:lnTo>
                    <a:lnTo>
                      <a:pt x="164" y="70"/>
                    </a:lnTo>
                    <a:lnTo>
                      <a:pt x="168" y="72"/>
                    </a:lnTo>
                    <a:lnTo>
                      <a:pt x="169" y="77"/>
                    </a:lnTo>
                    <a:lnTo>
                      <a:pt x="176" y="100"/>
                    </a:lnTo>
                    <a:lnTo>
                      <a:pt x="181" y="108"/>
                    </a:lnTo>
                    <a:lnTo>
                      <a:pt x="184" y="110"/>
                    </a:lnTo>
                    <a:lnTo>
                      <a:pt x="194" y="105"/>
                    </a:lnTo>
                    <a:lnTo>
                      <a:pt x="199" y="107"/>
                    </a:lnTo>
                    <a:lnTo>
                      <a:pt x="204" y="110"/>
                    </a:lnTo>
                    <a:lnTo>
                      <a:pt x="207" y="110"/>
                    </a:lnTo>
                    <a:lnTo>
                      <a:pt x="204" y="113"/>
                    </a:lnTo>
                    <a:lnTo>
                      <a:pt x="204" y="135"/>
                    </a:lnTo>
                    <a:lnTo>
                      <a:pt x="202" y="137"/>
                    </a:lnTo>
                    <a:lnTo>
                      <a:pt x="202" y="138"/>
                    </a:lnTo>
                    <a:lnTo>
                      <a:pt x="202" y="140"/>
                    </a:lnTo>
                    <a:lnTo>
                      <a:pt x="202" y="143"/>
                    </a:lnTo>
                    <a:lnTo>
                      <a:pt x="201" y="145"/>
                    </a:lnTo>
                    <a:lnTo>
                      <a:pt x="201" y="147"/>
                    </a:lnTo>
                    <a:lnTo>
                      <a:pt x="199" y="153"/>
                    </a:lnTo>
                    <a:lnTo>
                      <a:pt x="201" y="155"/>
                    </a:lnTo>
                    <a:lnTo>
                      <a:pt x="199" y="163"/>
                    </a:lnTo>
                    <a:lnTo>
                      <a:pt x="196" y="167"/>
                    </a:lnTo>
                    <a:lnTo>
                      <a:pt x="193" y="171"/>
                    </a:lnTo>
                    <a:lnTo>
                      <a:pt x="191" y="176"/>
                    </a:lnTo>
                    <a:lnTo>
                      <a:pt x="179" y="183"/>
                    </a:lnTo>
                    <a:lnTo>
                      <a:pt x="178" y="188"/>
                    </a:lnTo>
                    <a:lnTo>
                      <a:pt x="174" y="193"/>
                    </a:lnTo>
                    <a:lnTo>
                      <a:pt x="168" y="191"/>
                    </a:lnTo>
                    <a:lnTo>
                      <a:pt x="166" y="193"/>
                    </a:lnTo>
                    <a:lnTo>
                      <a:pt x="161" y="200"/>
                    </a:lnTo>
                    <a:lnTo>
                      <a:pt x="159" y="196"/>
                    </a:lnTo>
                    <a:lnTo>
                      <a:pt x="156" y="196"/>
                    </a:lnTo>
                    <a:lnTo>
                      <a:pt x="149" y="198"/>
                    </a:lnTo>
                    <a:lnTo>
                      <a:pt x="139" y="193"/>
                    </a:lnTo>
                    <a:lnTo>
                      <a:pt x="126" y="190"/>
                    </a:lnTo>
                    <a:lnTo>
                      <a:pt x="108" y="191"/>
                    </a:lnTo>
                    <a:lnTo>
                      <a:pt x="104" y="191"/>
                    </a:lnTo>
                    <a:lnTo>
                      <a:pt x="106" y="186"/>
                    </a:lnTo>
                    <a:lnTo>
                      <a:pt x="113" y="180"/>
                    </a:lnTo>
                    <a:lnTo>
                      <a:pt x="116" y="171"/>
                    </a:lnTo>
                    <a:lnTo>
                      <a:pt x="114" y="167"/>
                    </a:lnTo>
                    <a:lnTo>
                      <a:pt x="118" y="163"/>
                    </a:lnTo>
                    <a:lnTo>
                      <a:pt x="121" y="160"/>
                    </a:lnTo>
                    <a:lnTo>
                      <a:pt x="126" y="155"/>
                    </a:lnTo>
                    <a:lnTo>
                      <a:pt x="126" y="150"/>
                    </a:lnTo>
                    <a:lnTo>
                      <a:pt x="124" y="145"/>
                    </a:lnTo>
                    <a:lnTo>
                      <a:pt x="116" y="140"/>
                    </a:lnTo>
                    <a:lnTo>
                      <a:pt x="111" y="133"/>
                    </a:lnTo>
                    <a:lnTo>
                      <a:pt x="96" y="132"/>
                    </a:lnTo>
                    <a:lnTo>
                      <a:pt x="86" y="127"/>
                    </a:lnTo>
                    <a:lnTo>
                      <a:pt x="75" y="118"/>
                    </a:lnTo>
                    <a:lnTo>
                      <a:pt x="71" y="118"/>
                    </a:lnTo>
                    <a:lnTo>
                      <a:pt x="61" y="113"/>
                    </a:lnTo>
                    <a:lnTo>
                      <a:pt x="46" y="110"/>
                    </a:lnTo>
                    <a:lnTo>
                      <a:pt x="43" y="105"/>
                    </a:lnTo>
                    <a:lnTo>
                      <a:pt x="36" y="100"/>
                    </a:lnTo>
                    <a:lnTo>
                      <a:pt x="31" y="100"/>
                    </a:lnTo>
                    <a:lnTo>
                      <a:pt x="16" y="85"/>
                    </a:lnTo>
                    <a:lnTo>
                      <a:pt x="10" y="77"/>
                    </a:lnTo>
                    <a:lnTo>
                      <a:pt x="5" y="75"/>
                    </a:lnTo>
                    <a:lnTo>
                      <a:pt x="0" y="70"/>
                    </a:lnTo>
                    <a:lnTo>
                      <a:pt x="0" y="69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88" name="Freeform 173"/>
              <p:cNvSpPr>
                <a:spLocks/>
              </p:cNvSpPr>
              <p:nvPr/>
            </p:nvSpPr>
            <p:spPr bwMode="auto">
              <a:xfrm>
                <a:off x="5691531" y="3629756"/>
                <a:ext cx="65285" cy="65368"/>
              </a:xfrm>
              <a:custGeom>
                <a:avLst/>
                <a:gdLst/>
                <a:ahLst/>
                <a:cxnLst>
                  <a:cxn ang="0">
                    <a:pos x="17" y="2"/>
                  </a:cxn>
                  <a:cxn ang="0">
                    <a:pos x="32" y="0"/>
                  </a:cxn>
                  <a:cxn ang="0">
                    <a:pos x="42" y="10"/>
                  </a:cxn>
                  <a:cxn ang="0">
                    <a:pos x="50" y="16"/>
                  </a:cxn>
                  <a:cxn ang="0">
                    <a:pos x="58" y="26"/>
                  </a:cxn>
                  <a:cxn ang="0">
                    <a:pos x="65" y="21"/>
                  </a:cxn>
                  <a:cxn ang="0">
                    <a:pos x="78" y="33"/>
                  </a:cxn>
                  <a:cxn ang="0">
                    <a:pos x="90" y="38"/>
                  </a:cxn>
                  <a:cxn ang="0">
                    <a:pos x="95" y="43"/>
                  </a:cxn>
                  <a:cxn ang="0">
                    <a:pos x="110" y="53"/>
                  </a:cxn>
                  <a:cxn ang="0">
                    <a:pos x="121" y="65"/>
                  </a:cxn>
                  <a:cxn ang="0">
                    <a:pos x="115" y="76"/>
                  </a:cxn>
                  <a:cxn ang="0">
                    <a:pos x="118" y="85"/>
                  </a:cxn>
                  <a:cxn ang="0">
                    <a:pos x="121" y="90"/>
                  </a:cxn>
                  <a:cxn ang="0">
                    <a:pos x="121" y="93"/>
                  </a:cxn>
                  <a:cxn ang="0">
                    <a:pos x="116" y="103"/>
                  </a:cxn>
                  <a:cxn ang="0">
                    <a:pos x="110" y="109"/>
                  </a:cxn>
                  <a:cxn ang="0">
                    <a:pos x="110" y="113"/>
                  </a:cxn>
                  <a:cxn ang="0">
                    <a:pos x="95" y="123"/>
                  </a:cxn>
                  <a:cxn ang="0">
                    <a:pos x="91" y="121"/>
                  </a:cxn>
                  <a:cxn ang="0">
                    <a:pos x="88" y="126"/>
                  </a:cxn>
                  <a:cxn ang="0">
                    <a:pos x="81" y="124"/>
                  </a:cxn>
                  <a:cxn ang="0">
                    <a:pos x="75" y="123"/>
                  </a:cxn>
                  <a:cxn ang="0">
                    <a:pos x="63" y="123"/>
                  </a:cxn>
                  <a:cxn ang="0">
                    <a:pos x="53" y="124"/>
                  </a:cxn>
                  <a:cxn ang="0">
                    <a:pos x="55" y="121"/>
                  </a:cxn>
                  <a:cxn ang="0">
                    <a:pos x="50" y="119"/>
                  </a:cxn>
                  <a:cxn ang="0">
                    <a:pos x="40" y="116"/>
                  </a:cxn>
                  <a:cxn ang="0">
                    <a:pos x="23" y="116"/>
                  </a:cxn>
                  <a:cxn ang="0">
                    <a:pos x="13" y="109"/>
                  </a:cxn>
                  <a:cxn ang="0">
                    <a:pos x="3" y="100"/>
                  </a:cxn>
                  <a:cxn ang="0">
                    <a:pos x="0" y="83"/>
                  </a:cxn>
                  <a:cxn ang="0">
                    <a:pos x="0" y="80"/>
                  </a:cxn>
                  <a:cxn ang="0">
                    <a:pos x="5" y="75"/>
                  </a:cxn>
                  <a:cxn ang="0">
                    <a:pos x="2" y="58"/>
                  </a:cxn>
                  <a:cxn ang="0">
                    <a:pos x="2" y="48"/>
                  </a:cxn>
                  <a:cxn ang="0">
                    <a:pos x="5" y="40"/>
                  </a:cxn>
                  <a:cxn ang="0">
                    <a:pos x="7" y="26"/>
                  </a:cxn>
                  <a:cxn ang="0">
                    <a:pos x="7" y="20"/>
                  </a:cxn>
                  <a:cxn ang="0">
                    <a:pos x="10" y="8"/>
                  </a:cxn>
                  <a:cxn ang="0">
                    <a:pos x="13" y="2"/>
                  </a:cxn>
                </a:cxnLst>
                <a:rect l="0" t="0" r="r" b="b"/>
                <a:pathLst>
                  <a:path w="123" h="126">
                    <a:moveTo>
                      <a:pt x="13" y="2"/>
                    </a:moveTo>
                    <a:lnTo>
                      <a:pt x="17" y="2"/>
                    </a:lnTo>
                    <a:lnTo>
                      <a:pt x="18" y="3"/>
                    </a:lnTo>
                    <a:lnTo>
                      <a:pt x="32" y="0"/>
                    </a:lnTo>
                    <a:lnTo>
                      <a:pt x="37" y="3"/>
                    </a:lnTo>
                    <a:lnTo>
                      <a:pt x="42" y="10"/>
                    </a:lnTo>
                    <a:lnTo>
                      <a:pt x="47" y="11"/>
                    </a:lnTo>
                    <a:lnTo>
                      <a:pt x="50" y="16"/>
                    </a:lnTo>
                    <a:lnTo>
                      <a:pt x="55" y="26"/>
                    </a:lnTo>
                    <a:lnTo>
                      <a:pt x="58" y="26"/>
                    </a:lnTo>
                    <a:lnTo>
                      <a:pt x="63" y="21"/>
                    </a:lnTo>
                    <a:lnTo>
                      <a:pt x="65" y="21"/>
                    </a:lnTo>
                    <a:lnTo>
                      <a:pt x="71" y="30"/>
                    </a:lnTo>
                    <a:lnTo>
                      <a:pt x="78" y="33"/>
                    </a:lnTo>
                    <a:lnTo>
                      <a:pt x="83" y="33"/>
                    </a:lnTo>
                    <a:lnTo>
                      <a:pt x="90" y="38"/>
                    </a:lnTo>
                    <a:lnTo>
                      <a:pt x="90" y="45"/>
                    </a:lnTo>
                    <a:lnTo>
                      <a:pt x="95" y="43"/>
                    </a:lnTo>
                    <a:lnTo>
                      <a:pt x="103" y="48"/>
                    </a:lnTo>
                    <a:lnTo>
                      <a:pt x="110" y="53"/>
                    </a:lnTo>
                    <a:lnTo>
                      <a:pt x="115" y="61"/>
                    </a:lnTo>
                    <a:lnTo>
                      <a:pt x="121" y="65"/>
                    </a:lnTo>
                    <a:lnTo>
                      <a:pt x="120" y="71"/>
                    </a:lnTo>
                    <a:lnTo>
                      <a:pt x="115" y="76"/>
                    </a:lnTo>
                    <a:lnTo>
                      <a:pt x="118" y="83"/>
                    </a:lnTo>
                    <a:lnTo>
                      <a:pt x="118" y="85"/>
                    </a:lnTo>
                    <a:lnTo>
                      <a:pt x="118" y="86"/>
                    </a:lnTo>
                    <a:lnTo>
                      <a:pt x="121" y="90"/>
                    </a:lnTo>
                    <a:lnTo>
                      <a:pt x="123" y="91"/>
                    </a:lnTo>
                    <a:lnTo>
                      <a:pt x="121" y="93"/>
                    </a:lnTo>
                    <a:lnTo>
                      <a:pt x="116" y="96"/>
                    </a:lnTo>
                    <a:lnTo>
                      <a:pt x="116" y="103"/>
                    </a:lnTo>
                    <a:lnTo>
                      <a:pt x="113" y="106"/>
                    </a:lnTo>
                    <a:lnTo>
                      <a:pt x="110" y="109"/>
                    </a:lnTo>
                    <a:lnTo>
                      <a:pt x="111" y="111"/>
                    </a:lnTo>
                    <a:lnTo>
                      <a:pt x="110" y="113"/>
                    </a:lnTo>
                    <a:lnTo>
                      <a:pt x="103" y="119"/>
                    </a:lnTo>
                    <a:lnTo>
                      <a:pt x="95" y="123"/>
                    </a:lnTo>
                    <a:lnTo>
                      <a:pt x="93" y="121"/>
                    </a:lnTo>
                    <a:lnTo>
                      <a:pt x="91" y="121"/>
                    </a:lnTo>
                    <a:lnTo>
                      <a:pt x="91" y="124"/>
                    </a:lnTo>
                    <a:lnTo>
                      <a:pt x="88" y="126"/>
                    </a:lnTo>
                    <a:lnTo>
                      <a:pt x="85" y="124"/>
                    </a:lnTo>
                    <a:lnTo>
                      <a:pt x="81" y="124"/>
                    </a:lnTo>
                    <a:lnTo>
                      <a:pt x="78" y="124"/>
                    </a:lnTo>
                    <a:lnTo>
                      <a:pt x="75" y="123"/>
                    </a:lnTo>
                    <a:lnTo>
                      <a:pt x="71" y="121"/>
                    </a:lnTo>
                    <a:lnTo>
                      <a:pt x="63" y="123"/>
                    </a:lnTo>
                    <a:lnTo>
                      <a:pt x="58" y="124"/>
                    </a:lnTo>
                    <a:lnTo>
                      <a:pt x="53" y="124"/>
                    </a:lnTo>
                    <a:lnTo>
                      <a:pt x="53" y="123"/>
                    </a:lnTo>
                    <a:lnTo>
                      <a:pt x="55" y="121"/>
                    </a:lnTo>
                    <a:lnTo>
                      <a:pt x="53" y="119"/>
                    </a:lnTo>
                    <a:lnTo>
                      <a:pt x="50" y="119"/>
                    </a:lnTo>
                    <a:lnTo>
                      <a:pt x="47" y="119"/>
                    </a:lnTo>
                    <a:lnTo>
                      <a:pt x="40" y="116"/>
                    </a:lnTo>
                    <a:lnTo>
                      <a:pt x="33" y="114"/>
                    </a:lnTo>
                    <a:lnTo>
                      <a:pt x="23" y="116"/>
                    </a:lnTo>
                    <a:lnTo>
                      <a:pt x="20" y="114"/>
                    </a:lnTo>
                    <a:lnTo>
                      <a:pt x="13" y="109"/>
                    </a:lnTo>
                    <a:lnTo>
                      <a:pt x="10" y="109"/>
                    </a:lnTo>
                    <a:lnTo>
                      <a:pt x="3" y="100"/>
                    </a:lnTo>
                    <a:lnTo>
                      <a:pt x="0" y="91"/>
                    </a:lnTo>
                    <a:lnTo>
                      <a:pt x="0" y="83"/>
                    </a:lnTo>
                    <a:lnTo>
                      <a:pt x="0" y="81"/>
                    </a:lnTo>
                    <a:lnTo>
                      <a:pt x="0" y="80"/>
                    </a:lnTo>
                    <a:lnTo>
                      <a:pt x="5" y="78"/>
                    </a:lnTo>
                    <a:lnTo>
                      <a:pt x="5" y="75"/>
                    </a:lnTo>
                    <a:lnTo>
                      <a:pt x="3" y="66"/>
                    </a:lnTo>
                    <a:lnTo>
                      <a:pt x="2" y="58"/>
                    </a:lnTo>
                    <a:lnTo>
                      <a:pt x="5" y="55"/>
                    </a:lnTo>
                    <a:lnTo>
                      <a:pt x="2" y="48"/>
                    </a:lnTo>
                    <a:lnTo>
                      <a:pt x="5" y="43"/>
                    </a:lnTo>
                    <a:lnTo>
                      <a:pt x="5" y="40"/>
                    </a:lnTo>
                    <a:lnTo>
                      <a:pt x="7" y="36"/>
                    </a:lnTo>
                    <a:lnTo>
                      <a:pt x="7" y="26"/>
                    </a:lnTo>
                    <a:lnTo>
                      <a:pt x="5" y="23"/>
                    </a:lnTo>
                    <a:lnTo>
                      <a:pt x="7" y="20"/>
                    </a:lnTo>
                    <a:lnTo>
                      <a:pt x="5" y="13"/>
                    </a:lnTo>
                    <a:lnTo>
                      <a:pt x="10" y="8"/>
                    </a:lnTo>
                    <a:lnTo>
                      <a:pt x="12" y="3"/>
                    </a:lnTo>
                    <a:lnTo>
                      <a:pt x="13" y="2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89" name="Freeform 174"/>
              <p:cNvSpPr>
                <a:spLocks noEditPoints="1"/>
              </p:cNvSpPr>
              <p:nvPr/>
            </p:nvSpPr>
            <p:spPr bwMode="auto">
              <a:xfrm>
                <a:off x="5536341" y="3529111"/>
                <a:ext cx="207628" cy="471065"/>
              </a:xfrm>
              <a:custGeom>
                <a:avLst/>
                <a:gdLst/>
                <a:ahLst/>
                <a:cxnLst>
                  <a:cxn ang="0">
                    <a:pos x="100" y="3"/>
                  </a:cxn>
                  <a:cxn ang="0">
                    <a:pos x="127" y="14"/>
                  </a:cxn>
                  <a:cxn ang="0">
                    <a:pos x="175" y="13"/>
                  </a:cxn>
                  <a:cxn ang="0">
                    <a:pos x="240" y="54"/>
                  </a:cxn>
                  <a:cxn ang="0">
                    <a:pos x="286" y="96"/>
                  </a:cxn>
                  <a:cxn ang="0">
                    <a:pos x="291" y="126"/>
                  </a:cxn>
                  <a:cxn ang="0">
                    <a:pos x="339" y="129"/>
                  </a:cxn>
                  <a:cxn ang="0">
                    <a:pos x="364" y="89"/>
                  </a:cxn>
                  <a:cxn ang="0">
                    <a:pos x="389" y="117"/>
                  </a:cxn>
                  <a:cxn ang="0">
                    <a:pos x="358" y="136"/>
                  </a:cxn>
                  <a:cxn ang="0">
                    <a:pos x="326" y="162"/>
                  </a:cxn>
                  <a:cxn ang="0">
                    <a:pos x="304" y="194"/>
                  </a:cxn>
                  <a:cxn ang="0">
                    <a:pos x="296" y="234"/>
                  </a:cxn>
                  <a:cxn ang="0">
                    <a:pos x="291" y="274"/>
                  </a:cxn>
                  <a:cxn ang="0">
                    <a:pos x="294" y="302"/>
                  </a:cxn>
                  <a:cxn ang="0">
                    <a:pos x="324" y="345"/>
                  </a:cxn>
                  <a:cxn ang="0">
                    <a:pos x="344" y="368"/>
                  </a:cxn>
                  <a:cxn ang="0">
                    <a:pos x="331" y="400"/>
                  </a:cxn>
                  <a:cxn ang="0">
                    <a:pos x="261" y="425"/>
                  </a:cxn>
                  <a:cxn ang="0">
                    <a:pos x="221" y="420"/>
                  </a:cxn>
                  <a:cxn ang="0">
                    <a:pos x="230" y="445"/>
                  </a:cxn>
                  <a:cxn ang="0">
                    <a:pos x="230" y="466"/>
                  </a:cxn>
                  <a:cxn ang="0">
                    <a:pos x="200" y="490"/>
                  </a:cxn>
                  <a:cxn ang="0">
                    <a:pos x="161" y="480"/>
                  </a:cxn>
                  <a:cxn ang="0">
                    <a:pos x="185" y="518"/>
                  </a:cxn>
                  <a:cxn ang="0">
                    <a:pos x="190" y="514"/>
                  </a:cxn>
                  <a:cxn ang="0">
                    <a:pos x="206" y="529"/>
                  </a:cxn>
                  <a:cxn ang="0">
                    <a:pos x="180" y="529"/>
                  </a:cxn>
                  <a:cxn ang="0">
                    <a:pos x="176" y="548"/>
                  </a:cxn>
                  <a:cxn ang="0">
                    <a:pos x="171" y="574"/>
                  </a:cxn>
                  <a:cxn ang="0">
                    <a:pos x="173" y="597"/>
                  </a:cxn>
                  <a:cxn ang="0">
                    <a:pos x="142" y="612"/>
                  </a:cxn>
                  <a:cxn ang="0">
                    <a:pos x="137" y="644"/>
                  </a:cxn>
                  <a:cxn ang="0">
                    <a:pos x="180" y="661"/>
                  </a:cxn>
                  <a:cxn ang="0">
                    <a:pos x="185" y="684"/>
                  </a:cxn>
                  <a:cxn ang="0">
                    <a:pos x="168" y="704"/>
                  </a:cxn>
                  <a:cxn ang="0">
                    <a:pos x="150" y="729"/>
                  </a:cxn>
                  <a:cxn ang="0">
                    <a:pos x="137" y="747"/>
                  </a:cxn>
                  <a:cxn ang="0">
                    <a:pos x="128" y="775"/>
                  </a:cxn>
                  <a:cxn ang="0">
                    <a:pos x="138" y="803"/>
                  </a:cxn>
                  <a:cxn ang="0">
                    <a:pos x="143" y="815"/>
                  </a:cxn>
                  <a:cxn ang="0">
                    <a:pos x="65" y="795"/>
                  </a:cxn>
                  <a:cxn ang="0">
                    <a:pos x="27" y="760"/>
                  </a:cxn>
                  <a:cxn ang="0">
                    <a:pos x="40" y="679"/>
                  </a:cxn>
                  <a:cxn ang="0">
                    <a:pos x="39" y="622"/>
                  </a:cxn>
                  <a:cxn ang="0">
                    <a:pos x="24" y="594"/>
                  </a:cxn>
                  <a:cxn ang="0">
                    <a:pos x="20" y="564"/>
                  </a:cxn>
                  <a:cxn ang="0">
                    <a:pos x="14" y="513"/>
                  </a:cxn>
                  <a:cxn ang="0">
                    <a:pos x="14" y="433"/>
                  </a:cxn>
                  <a:cxn ang="0">
                    <a:pos x="20" y="355"/>
                  </a:cxn>
                  <a:cxn ang="0">
                    <a:pos x="25" y="302"/>
                  </a:cxn>
                  <a:cxn ang="0">
                    <a:pos x="0" y="234"/>
                  </a:cxn>
                  <a:cxn ang="0">
                    <a:pos x="10" y="174"/>
                  </a:cxn>
                  <a:cxn ang="0">
                    <a:pos x="35" y="116"/>
                  </a:cxn>
                  <a:cxn ang="0">
                    <a:pos x="32" y="81"/>
                  </a:cxn>
                  <a:cxn ang="0">
                    <a:pos x="259" y="896"/>
                  </a:cxn>
                  <a:cxn ang="0">
                    <a:pos x="259" y="896"/>
                  </a:cxn>
                  <a:cxn ang="0">
                    <a:pos x="160" y="848"/>
                  </a:cxn>
                  <a:cxn ang="0">
                    <a:pos x="175" y="867"/>
                  </a:cxn>
                  <a:cxn ang="0">
                    <a:pos x="226" y="893"/>
                  </a:cxn>
                  <a:cxn ang="0">
                    <a:pos x="231" y="903"/>
                  </a:cxn>
                  <a:cxn ang="0">
                    <a:pos x="175" y="905"/>
                  </a:cxn>
                  <a:cxn ang="0">
                    <a:pos x="180" y="893"/>
                  </a:cxn>
                </a:cxnLst>
                <a:rect l="0" t="0" r="r" b="b"/>
                <a:pathLst>
                  <a:path w="389" h="908">
                    <a:moveTo>
                      <a:pt x="60" y="23"/>
                    </a:moveTo>
                    <a:lnTo>
                      <a:pt x="63" y="19"/>
                    </a:lnTo>
                    <a:lnTo>
                      <a:pt x="67" y="11"/>
                    </a:lnTo>
                    <a:lnTo>
                      <a:pt x="77" y="3"/>
                    </a:lnTo>
                    <a:lnTo>
                      <a:pt x="83" y="0"/>
                    </a:lnTo>
                    <a:lnTo>
                      <a:pt x="88" y="5"/>
                    </a:lnTo>
                    <a:lnTo>
                      <a:pt x="97" y="5"/>
                    </a:lnTo>
                    <a:lnTo>
                      <a:pt x="100" y="3"/>
                    </a:lnTo>
                    <a:lnTo>
                      <a:pt x="105" y="5"/>
                    </a:lnTo>
                    <a:lnTo>
                      <a:pt x="115" y="3"/>
                    </a:lnTo>
                    <a:lnTo>
                      <a:pt x="118" y="3"/>
                    </a:lnTo>
                    <a:lnTo>
                      <a:pt x="120" y="9"/>
                    </a:lnTo>
                    <a:lnTo>
                      <a:pt x="123" y="18"/>
                    </a:lnTo>
                    <a:lnTo>
                      <a:pt x="125" y="21"/>
                    </a:lnTo>
                    <a:lnTo>
                      <a:pt x="127" y="18"/>
                    </a:lnTo>
                    <a:lnTo>
                      <a:pt x="127" y="14"/>
                    </a:lnTo>
                    <a:lnTo>
                      <a:pt x="130" y="9"/>
                    </a:lnTo>
                    <a:lnTo>
                      <a:pt x="130" y="6"/>
                    </a:lnTo>
                    <a:lnTo>
                      <a:pt x="133" y="1"/>
                    </a:lnTo>
                    <a:lnTo>
                      <a:pt x="148" y="1"/>
                    </a:lnTo>
                    <a:lnTo>
                      <a:pt x="160" y="1"/>
                    </a:lnTo>
                    <a:lnTo>
                      <a:pt x="165" y="6"/>
                    </a:lnTo>
                    <a:lnTo>
                      <a:pt x="170" y="11"/>
                    </a:lnTo>
                    <a:lnTo>
                      <a:pt x="175" y="13"/>
                    </a:lnTo>
                    <a:lnTo>
                      <a:pt x="181" y="21"/>
                    </a:lnTo>
                    <a:lnTo>
                      <a:pt x="196" y="36"/>
                    </a:lnTo>
                    <a:lnTo>
                      <a:pt x="201" y="36"/>
                    </a:lnTo>
                    <a:lnTo>
                      <a:pt x="208" y="41"/>
                    </a:lnTo>
                    <a:lnTo>
                      <a:pt x="211" y="46"/>
                    </a:lnTo>
                    <a:lnTo>
                      <a:pt x="226" y="49"/>
                    </a:lnTo>
                    <a:lnTo>
                      <a:pt x="236" y="54"/>
                    </a:lnTo>
                    <a:lnTo>
                      <a:pt x="240" y="54"/>
                    </a:lnTo>
                    <a:lnTo>
                      <a:pt x="251" y="63"/>
                    </a:lnTo>
                    <a:lnTo>
                      <a:pt x="261" y="68"/>
                    </a:lnTo>
                    <a:lnTo>
                      <a:pt x="276" y="69"/>
                    </a:lnTo>
                    <a:lnTo>
                      <a:pt x="281" y="76"/>
                    </a:lnTo>
                    <a:lnTo>
                      <a:pt x="289" y="81"/>
                    </a:lnTo>
                    <a:lnTo>
                      <a:pt x="291" y="86"/>
                    </a:lnTo>
                    <a:lnTo>
                      <a:pt x="291" y="91"/>
                    </a:lnTo>
                    <a:lnTo>
                      <a:pt x="286" y="96"/>
                    </a:lnTo>
                    <a:lnTo>
                      <a:pt x="283" y="99"/>
                    </a:lnTo>
                    <a:lnTo>
                      <a:pt x="279" y="103"/>
                    </a:lnTo>
                    <a:lnTo>
                      <a:pt x="281" y="107"/>
                    </a:lnTo>
                    <a:lnTo>
                      <a:pt x="278" y="116"/>
                    </a:lnTo>
                    <a:lnTo>
                      <a:pt x="271" y="122"/>
                    </a:lnTo>
                    <a:lnTo>
                      <a:pt x="269" y="127"/>
                    </a:lnTo>
                    <a:lnTo>
                      <a:pt x="273" y="127"/>
                    </a:lnTo>
                    <a:lnTo>
                      <a:pt x="291" y="126"/>
                    </a:lnTo>
                    <a:lnTo>
                      <a:pt x="304" y="129"/>
                    </a:lnTo>
                    <a:lnTo>
                      <a:pt x="314" y="134"/>
                    </a:lnTo>
                    <a:lnTo>
                      <a:pt x="321" y="132"/>
                    </a:lnTo>
                    <a:lnTo>
                      <a:pt x="324" y="132"/>
                    </a:lnTo>
                    <a:lnTo>
                      <a:pt x="326" y="136"/>
                    </a:lnTo>
                    <a:lnTo>
                      <a:pt x="331" y="129"/>
                    </a:lnTo>
                    <a:lnTo>
                      <a:pt x="333" y="127"/>
                    </a:lnTo>
                    <a:lnTo>
                      <a:pt x="339" y="129"/>
                    </a:lnTo>
                    <a:lnTo>
                      <a:pt x="343" y="124"/>
                    </a:lnTo>
                    <a:lnTo>
                      <a:pt x="344" y="119"/>
                    </a:lnTo>
                    <a:lnTo>
                      <a:pt x="356" y="112"/>
                    </a:lnTo>
                    <a:lnTo>
                      <a:pt x="358" y="107"/>
                    </a:lnTo>
                    <a:lnTo>
                      <a:pt x="361" y="103"/>
                    </a:lnTo>
                    <a:lnTo>
                      <a:pt x="364" y="99"/>
                    </a:lnTo>
                    <a:lnTo>
                      <a:pt x="366" y="91"/>
                    </a:lnTo>
                    <a:lnTo>
                      <a:pt x="364" y="89"/>
                    </a:lnTo>
                    <a:lnTo>
                      <a:pt x="366" y="83"/>
                    </a:lnTo>
                    <a:lnTo>
                      <a:pt x="371" y="79"/>
                    </a:lnTo>
                    <a:lnTo>
                      <a:pt x="382" y="81"/>
                    </a:lnTo>
                    <a:lnTo>
                      <a:pt x="382" y="84"/>
                    </a:lnTo>
                    <a:lnTo>
                      <a:pt x="387" y="94"/>
                    </a:lnTo>
                    <a:lnTo>
                      <a:pt x="386" y="101"/>
                    </a:lnTo>
                    <a:lnTo>
                      <a:pt x="387" y="111"/>
                    </a:lnTo>
                    <a:lnTo>
                      <a:pt x="389" y="117"/>
                    </a:lnTo>
                    <a:lnTo>
                      <a:pt x="387" y="121"/>
                    </a:lnTo>
                    <a:lnTo>
                      <a:pt x="382" y="121"/>
                    </a:lnTo>
                    <a:lnTo>
                      <a:pt x="376" y="124"/>
                    </a:lnTo>
                    <a:lnTo>
                      <a:pt x="376" y="126"/>
                    </a:lnTo>
                    <a:lnTo>
                      <a:pt x="372" y="127"/>
                    </a:lnTo>
                    <a:lnTo>
                      <a:pt x="371" y="127"/>
                    </a:lnTo>
                    <a:lnTo>
                      <a:pt x="361" y="134"/>
                    </a:lnTo>
                    <a:lnTo>
                      <a:pt x="358" y="136"/>
                    </a:lnTo>
                    <a:lnTo>
                      <a:pt x="354" y="137"/>
                    </a:lnTo>
                    <a:lnTo>
                      <a:pt x="346" y="144"/>
                    </a:lnTo>
                    <a:lnTo>
                      <a:pt x="343" y="146"/>
                    </a:lnTo>
                    <a:lnTo>
                      <a:pt x="343" y="151"/>
                    </a:lnTo>
                    <a:lnTo>
                      <a:pt x="339" y="151"/>
                    </a:lnTo>
                    <a:lnTo>
                      <a:pt x="336" y="151"/>
                    </a:lnTo>
                    <a:lnTo>
                      <a:pt x="328" y="159"/>
                    </a:lnTo>
                    <a:lnTo>
                      <a:pt x="326" y="162"/>
                    </a:lnTo>
                    <a:lnTo>
                      <a:pt x="328" y="167"/>
                    </a:lnTo>
                    <a:lnTo>
                      <a:pt x="323" y="169"/>
                    </a:lnTo>
                    <a:lnTo>
                      <a:pt x="321" y="171"/>
                    </a:lnTo>
                    <a:lnTo>
                      <a:pt x="316" y="179"/>
                    </a:lnTo>
                    <a:lnTo>
                      <a:pt x="313" y="182"/>
                    </a:lnTo>
                    <a:lnTo>
                      <a:pt x="309" y="189"/>
                    </a:lnTo>
                    <a:lnTo>
                      <a:pt x="309" y="191"/>
                    </a:lnTo>
                    <a:lnTo>
                      <a:pt x="304" y="194"/>
                    </a:lnTo>
                    <a:lnTo>
                      <a:pt x="303" y="197"/>
                    </a:lnTo>
                    <a:lnTo>
                      <a:pt x="301" y="202"/>
                    </a:lnTo>
                    <a:lnTo>
                      <a:pt x="296" y="207"/>
                    </a:lnTo>
                    <a:lnTo>
                      <a:pt x="298" y="214"/>
                    </a:lnTo>
                    <a:lnTo>
                      <a:pt x="296" y="217"/>
                    </a:lnTo>
                    <a:lnTo>
                      <a:pt x="298" y="220"/>
                    </a:lnTo>
                    <a:lnTo>
                      <a:pt x="298" y="230"/>
                    </a:lnTo>
                    <a:lnTo>
                      <a:pt x="296" y="234"/>
                    </a:lnTo>
                    <a:lnTo>
                      <a:pt x="296" y="237"/>
                    </a:lnTo>
                    <a:lnTo>
                      <a:pt x="293" y="242"/>
                    </a:lnTo>
                    <a:lnTo>
                      <a:pt x="296" y="249"/>
                    </a:lnTo>
                    <a:lnTo>
                      <a:pt x="293" y="252"/>
                    </a:lnTo>
                    <a:lnTo>
                      <a:pt x="294" y="260"/>
                    </a:lnTo>
                    <a:lnTo>
                      <a:pt x="296" y="269"/>
                    </a:lnTo>
                    <a:lnTo>
                      <a:pt x="296" y="272"/>
                    </a:lnTo>
                    <a:lnTo>
                      <a:pt x="291" y="274"/>
                    </a:lnTo>
                    <a:lnTo>
                      <a:pt x="291" y="275"/>
                    </a:lnTo>
                    <a:lnTo>
                      <a:pt x="291" y="277"/>
                    </a:lnTo>
                    <a:lnTo>
                      <a:pt x="291" y="277"/>
                    </a:lnTo>
                    <a:lnTo>
                      <a:pt x="289" y="285"/>
                    </a:lnTo>
                    <a:lnTo>
                      <a:pt x="291" y="294"/>
                    </a:lnTo>
                    <a:lnTo>
                      <a:pt x="291" y="295"/>
                    </a:lnTo>
                    <a:lnTo>
                      <a:pt x="293" y="299"/>
                    </a:lnTo>
                    <a:lnTo>
                      <a:pt x="294" y="302"/>
                    </a:lnTo>
                    <a:lnTo>
                      <a:pt x="293" y="303"/>
                    </a:lnTo>
                    <a:lnTo>
                      <a:pt x="294" y="307"/>
                    </a:lnTo>
                    <a:lnTo>
                      <a:pt x="304" y="315"/>
                    </a:lnTo>
                    <a:lnTo>
                      <a:pt x="314" y="318"/>
                    </a:lnTo>
                    <a:lnTo>
                      <a:pt x="328" y="327"/>
                    </a:lnTo>
                    <a:lnTo>
                      <a:pt x="329" y="330"/>
                    </a:lnTo>
                    <a:lnTo>
                      <a:pt x="329" y="335"/>
                    </a:lnTo>
                    <a:lnTo>
                      <a:pt x="324" y="345"/>
                    </a:lnTo>
                    <a:lnTo>
                      <a:pt x="323" y="348"/>
                    </a:lnTo>
                    <a:lnTo>
                      <a:pt x="328" y="355"/>
                    </a:lnTo>
                    <a:lnTo>
                      <a:pt x="333" y="358"/>
                    </a:lnTo>
                    <a:lnTo>
                      <a:pt x="339" y="358"/>
                    </a:lnTo>
                    <a:lnTo>
                      <a:pt x="343" y="355"/>
                    </a:lnTo>
                    <a:lnTo>
                      <a:pt x="343" y="357"/>
                    </a:lnTo>
                    <a:lnTo>
                      <a:pt x="344" y="360"/>
                    </a:lnTo>
                    <a:lnTo>
                      <a:pt x="344" y="368"/>
                    </a:lnTo>
                    <a:lnTo>
                      <a:pt x="343" y="373"/>
                    </a:lnTo>
                    <a:lnTo>
                      <a:pt x="338" y="380"/>
                    </a:lnTo>
                    <a:lnTo>
                      <a:pt x="336" y="387"/>
                    </a:lnTo>
                    <a:lnTo>
                      <a:pt x="334" y="390"/>
                    </a:lnTo>
                    <a:lnTo>
                      <a:pt x="334" y="387"/>
                    </a:lnTo>
                    <a:lnTo>
                      <a:pt x="333" y="388"/>
                    </a:lnTo>
                    <a:lnTo>
                      <a:pt x="329" y="395"/>
                    </a:lnTo>
                    <a:lnTo>
                      <a:pt x="331" y="400"/>
                    </a:lnTo>
                    <a:lnTo>
                      <a:pt x="329" y="405"/>
                    </a:lnTo>
                    <a:lnTo>
                      <a:pt x="316" y="411"/>
                    </a:lnTo>
                    <a:lnTo>
                      <a:pt x="306" y="415"/>
                    </a:lnTo>
                    <a:lnTo>
                      <a:pt x="304" y="413"/>
                    </a:lnTo>
                    <a:lnTo>
                      <a:pt x="303" y="415"/>
                    </a:lnTo>
                    <a:lnTo>
                      <a:pt x="288" y="421"/>
                    </a:lnTo>
                    <a:lnTo>
                      <a:pt x="271" y="425"/>
                    </a:lnTo>
                    <a:lnTo>
                      <a:pt x="261" y="425"/>
                    </a:lnTo>
                    <a:lnTo>
                      <a:pt x="253" y="425"/>
                    </a:lnTo>
                    <a:lnTo>
                      <a:pt x="246" y="425"/>
                    </a:lnTo>
                    <a:lnTo>
                      <a:pt x="241" y="425"/>
                    </a:lnTo>
                    <a:lnTo>
                      <a:pt x="236" y="423"/>
                    </a:lnTo>
                    <a:lnTo>
                      <a:pt x="230" y="420"/>
                    </a:lnTo>
                    <a:lnTo>
                      <a:pt x="226" y="420"/>
                    </a:lnTo>
                    <a:lnTo>
                      <a:pt x="223" y="418"/>
                    </a:lnTo>
                    <a:lnTo>
                      <a:pt x="221" y="420"/>
                    </a:lnTo>
                    <a:lnTo>
                      <a:pt x="221" y="423"/>
                    </a:lnTo>
                    <a:lnTo>
                      <a:pt x="223" y="425"/>
                    </a:lnTo>
                    <a:lnTo>
                      <a:pt x="223" y="433"/>
                    </a:lnTo>
                    <a:lnTo>
                      <a:pt x="225" y="436"/>
                    </a:lnTo>
                    <a:lnTo>
                      <a:pt x="225" y="438"/>
                    </a:lnTo>
                    <a:lnTo>
                      <a:pt x="230" y="438"/>
                    </a:lnTo>
                    <a:lnTo>
                      <a:pt x="230" y="443"/>
                    </a:lnTo>
                    <a:lnTo>
                      <a:pt x="230" y="445"/>
                    </a:lnTo>
                    <a:lnTo>
                      <a:pt x="228" y="446"/>
                    </a:lnTo>
                    <a:lnTo>
                      <a:pt x="228" y="448"/>
                    </a:lnTo>
                    <a:lnTo>
                      <a:pt x="223" y="451"/>
                    </a:lnTo>
                    <a:lnTo>
                      <a:pt x="225" y="453"/>
                    </a:lnTo>
                    <a:lnTo>
                      <a:pt x="223" y="456"/>
                    </a:lnTo>
                    <a:lnTo>
                      <a:pt x="223" y="460"/>
                    </a:lnTo>
                    <a:lnTo>
                      <a:pt x="225" y="465"/>
                    </a:lnTo>
                    <a:lnTo>
                      <a:pt x="230" y="466"/>
                    </a:lnTo>
                    <a:lnTo>
                      <a:pt x="228" y="470"/>
                    </a:lnTo>
                    <a:lnTo>
                      <a:pt x="226" y="471"/>
                    </a:lnTo>
                    <a:lnTo>
                      <a:pt x="228" y="475"/>
                    </a:lnTo>
                    <a:lnTo>
                      <a:pt x="226" y="480"/>
                    </a:lnTo>
                    <a:lnTo>
                      <a:pt x="221" y="483"/>
                    </a:lnTo>
                    <a:lnTo>
                      <a:pt x="221" y="485"/>
                    </a:lnTo>
                    <a:lnTo>
                      <a:pt x="215" y="490"/>
                    </a:lnTo>
                    <a:lnTo>
                      <a:pt x="200" y="490"/>
                    </a:lnTo>
                    <a:lnTo>
                      <a:pt x="193" y="488"/>
                    </a:lnTo>
                    <a:lnTo>
                      <a:pt x="185" y="481"/>
                    </a:lnTo>
                    <a:lnTo>
                      <a:pt x="175" y="478"/>
                    </a:lnTo>
                    <a:lnTo>
                      <a:pt x="170" y="480"/>
                    </a:lnTo>
                    <a:lnTo>
                      <a:pt x="168" y="478"/>
                    </a:lnTo>
                    <a:lnTo>
                      <a:pt x="170" y="476"/>
                    </a:lnTo>
                    <a:lnTo>
                      <a:pt x="166" y="476"/>
                    </a:lnTo>
                    <a:lnTo>
                      <a:pt x="161" y="480"/>
                    </a:lnTo>
                    <a:lnTo>
                      <a:pt x="161" y="488"/>
                    </a:lnTo>
                    <a:lnTo>
                      <a:pt x="166" y="493"/>
                    </a:lnTo>
                    <a:lnTo>
                      <a:pt x="168" y="499"/>
                    </a:lnTo>
                    <a:lnTo>
                      <a:pt x="168" y="511"/>
                    </a:lnTo>
                    <a:lnTo>
                      <a:pt x="170" y="514"/>
                    </a:lnTo>
                    <a:lnTo>
                      <a:pt x="175" y="518"/>
                    </a:lnTo>
                    <a:lnTo>
                      <a:pt x="183" y="518"/>
                    </a:lnTo>
                    <a:lnTo>
                      <a:pt x="185" y="518"/>
                    </a:lnTo>
                    <a:lnTo>
                      <a:pt x="183" y="519"/>
                    </a:lnTo>
                    <a:lnTo>
                      <a:pt x="180" y="521"/>
                    </a:lnTo>
                    <a:lnTo>
                      <a:pt x="183" y="523"/>
                    </a:lnTo>
                    <a:lnTo>
                      <a:pt x="191" y="521"/>
                    </a:lnTo>
                    <a:lnTo>
                      <a:pt x="193" y="518"/>
                    </a:lnTo>
                    <a:lnTo>
                      <a:pt x="188" y="518"/>
                    </a:lnTo>
                    <a:lnTo>
                      <a:pt x="186" y="516"/>
                    </a:lnTo>
                    <a:lnTo>
                      <a:pt x="190" y="514"/>
                    </a:lnTo>
                    <a:lnTo>
                      <a:pt x="193" y="514"/>
                    </a:lnTo>
                    <a:lnTo>
                      <a:pt x="198" y="511"/>
                    </a:lnTo>
                    <a:lnTo>
                      <a:pt x="201" y="513"/>
                    </a:lnTo>
                    <a:lnTo>
                      <a:pt x="205" y="518"/>
                    </a:lnTo>
                    <a:lnTo>
                      <a:pt x="203" y="521"/>
                    </a:lnTo>
                    <a:lnTo>
                      <a:pt x="201" y="521"/>
                    </a:lnTo>
                    <a:lnTo>
                      <a:pt x="205" y="526"/>
                    </a:lnTo>
                    <a:lnTo>
                      <a:pt x="206" y="529"/>
                    </a:lnTo>
                    <a:lnTo>
                      <a:pt x="206" y="534"/>
                    </a:lnTo>
                    <a:lnTo>
                      <a:pt x="196" y="539"/>
                    </a:lnTo>
                    <a:lnTo>
                      <a:pt x="193" y="538"/>
                    </a:lnTo>
                    <a:lnTo>
                      <a:pt x="191" y="534"/>
                    </a:lnTo>
                    <a:lnTo>
                      <a:pt x="191" y="531"/>
                    </a:lnTo>
                    <a:lnTo>
                      <a:pt x="191" y="529"/>
                    </a:lnTo>
                    <a:lnTo>
                      <a:pt x="186" y="526"/>
                    </a:lnTo>
                    <a:lnTo>
                      <a:pt x="180" y="529"/>
                    </a:lnTo>
                    <a:lnTo>
                      <a:pt x="175" y="531"/>
                    </a:lnTo>
                    <a:lnTo>
                      <a:pt x="175" y="534"/>
                    </a:lnTo>
                    <a:lnTo>
                      <a:pt x="176" y="538"/>
                    </a:lnTo>
                    <a:lnTo>
                      <a:pt x="181" y="538"/>
                    </a:lnTo>
                    <a:lnTo>
                      <a:pt x="188" y="539"/>
                    </a:lnTo>
                    <a:lnTo>
                      <a:pt x="188" y="541"/>
                    </a:lnTo>
                    <a:lnTo>
                      <a:pt x="183" y="546"/>
                    </a:lnTo>
                    <a:lnTo>
                      <a:pt x="176" y="548"/>
                    </a:lnTo>
                    <a:lnTo>
                      <a:pt x="173" y="551"/>
                    </a:lnTo>
                    <a:lnTo>
                      <a:pt x="175" y="553"/>
                    </a:lnTo>
                    <a:lnTo>
                      <a:pt x="173" y="558"/>
                    </a:lnTo>
                    <a:lnTo>
                      <a:pt x="168" y="561"/>
                    </a:lnTo>
                    <a:lnTo>
                      <a:pt x="170" y="566"/>
                    </a:lnTo>
                    <a:lnTo>
                      <a:pt x="171" y="569"/>
                    </a:lnTo>
                    <a:lnTo>
                      <a:pt x="171" y="571"/>
                    </a:lnTo>
                    <a:lnTo>
                      <a:pt x="171" y="574"/>
                    </a:lnTo>
                    <a:lnTo>
                      <a:pt x="176" y="579"/>
                    </a:lnTo>
                    <a:lnTo>
                      <a:pt x="176" y="583"/>
                    </a:lnTo>
                    <a:lnTo>
                      <a:pt x="175" y="586"/>
                    </a:lnTo>
                    <a:lnTo>
                      <a:pt x="176" y="586"/>
                    </a:lnTo>
                    <a:lnTo>
                      <a:pt x="170" y="591"/>
                    </a:lnTo>
                    <a:lnTo>
                      <a:pt x="168" y="594"/>
                    </a:lnTo>
                    <a:lnTo>
                      <a:pt x="168" y="596"/>
                    </a:lnTo>
                    <a:lnTo>
                      <a:pt x="173" y="597"/>
                    </a:lnTo>
                    <a:lnTo>
                      <a:pt x="175" y="599"/>
                    </a:lnTo>
                    <a:lnTo>
                      <a:pt x="175" y="601"/>
                    </a:lnTo>
                    <a:lnTo>
                      <a:pt x="166" y="602"/>
                    </a:lnTo>
                    <a:lnTo>
                      <a:pt x="161" y="601"/>
                    </a:lnTo>
                    <a:lnTo>
                      <a:pt x="155" y="602"/>
                    </a:lnTo>
                    <a:lnTo>
                      <a:pt x="150" y="607"/>
                    </a:lnTo>
                    <a:lnTo>
                      <a:pt x="145" y="607"/>
                    </a:lnTo>
                    <a:lnTo>
                      <a:pt x="142" y="612"/>
                    </a:lnTo>
                    <a:lnTo>
                      <a:pt x="138" y="612"/>
                    </a:lnTo>
                    <a:lnTo>
                      <a:pt x="137" y="617"/>
                    </a:lnTo>
                    <a:lnTo>
                      <a:pt x="135" y="621"/>
                    </a:lnTo>
                    <a:lnTo>
                      <a:pt x="128" y="626"/>
                    </a:lnTo>
                    <a:lnTo>
                      <a:pt x="128" y="627"/>
                    </a:lnTo>
                    <a:lnTo>
                      <a:pt x="132" y="631"/>
                    </a:lnTo>
                    <a:lnTo>
                      <a:pt x="132" y="636"/>
                    </a:lnTo>
                    <a:lnTo>
                      <a:pt x="137" y="644"/>
                    </a:lnTo>
                    <a:lnTo>
                      <a:pt x="142" y="647"/>
                    </a:lnTo>
                    <a:lnTo>
                      <a:pt x="145" y="649"/>
                    </a:lnTo>
                    <a:lnTo>
                      <a:pt x="152" y="654"/>
                    </a:lnTo>
                    <a:lnTo>
                      <a:pt x="161" y="662"/>
                    </a:lnTo>
                    <a:lnTo>
                      <a:pt x="170" y="661"/>
                    </a:lnTo>
                    <a:lnTo>
                      <a:pt x="173" y="661"/>
                    </a:lnTo>
                    <a:lnTo>
                      <a:pt x="176" y="661"/>
                    </a:lnTo>
                    <a:lnTo>
                      <a:pt x="180" y="661"/>
                    </a:lnTo>
                    <a:lnTo>
                      <a:pt x="181" y="664"/>
                    </a:lnTo>
                    <a:lnTo>
                      <a:pt x="180" y="666"/>
                    </a:lnTo>
                    <a:lnTo>
                      <a:pt x="180" y="667"/>
                    </a:lnTo>
                    <a:lnTo>
                      <a:pt x="181" y="672"/>
                    </a:lnTo>
                    <a:lnTo>
                      <a:pt x="181" y="677"/>
                    </a:lnTo>
                    <a:lnTo>
                      <a:pt x="178" y="681"/>
                    </a:lnTo>
                    <a:lnTo>
                      <a:pt x="181" y="681"/>
                    </a:lnTo>
                    <a:lnTo>
                      <a:pt x="185" y="684"/>
                    </a:lnTo>
                    <a:lnTo>
                      <a:pt x="181" y="686"/>
                    </a:lnTo>
                    <a:lnTo>
                      <a:pt x="181" y="689"/>
                    </a:lnTo>
                    <a:lnTo>
                      <a:pt x="183" y="691"/>
                    </a:lnTo>
                    <a:lnTo>
                      <a:pt x="178" y="694"/>
                    </a:lnTo>
                    <a:lnTo>
                      <a:pt x="175" y="695"/>
                    </a:lnTo>
                    <a:lnTo>
                      <a:pt x="173" y="699"/>
                    </a:lnTo>
                    <a:lnTo>
                      <a:pt x="171" y="700"/>
                    </a:lnTo>
                    <a:lnTo>
                      <a:pt x="168" y="704"/>
                    </a:lnTo>
                    <a:lnTo>
                      <a:pt x="166" y="709"/>
                    </a:lnTo>
                    <a:lnTo>
                      <a:pt x="161" y="709"/>
                    </a:lnTo>
                    <a:lnTo>
                      <a:pt x="157" y="714"/>
                    </a:lnTo>
                    <a:lnTo>
                      <a:pt x="155" y="719"/>
                    </a:lnTo>
                    <a:lnTo>
                      <a:pt x="153" y="724"/>
                    </a:lnTo>
                    <a:lnTo>
                      <a:pt x="148" y="727"/>
                    </a:lnTo>
                    <a:lnTo>
                      <a:pt x="148" y="730"/>
                    </a:lnTo>
                    <a:lnTo>
                      <a:pt x="150" y="729"/>
                    </a:lnTo>
                    <a:lnTo>
                      <a:pt x="153" y="730"/>
                    </a:lnTo>
                    <a:lnTo>
                      <a:pt x="155" y="737"/>
                    </a:lnTo>
                    <a:lnTo>
                      <a:pt x="153" y="740"/>
                    </a:lnTo>
                    <a:lnTo>
                      <a:pt x="150" y="744"/>
                    </a:lnTo>
                    <a:lnTo>
                      <a:pt x="148" y="749"/>
                    </a:lnTo>
                    <a:lnTo>
                      <a:pt x="143" y="752"/>
                    </a:lnTo>
                    <a:lnTo>
                      <a:pt x="140" y="750"/>
                    </a:lnTo>
                    <a:lnTo>
                      <a:pt x="137" y="747"/>
                    </a:lnTo>
                    <a:lnTo>
                      <a:pt x="133" y="745"/>
                    </a:lnTo>
                    <a:lnTo>
                      <a:pt x="137" y="749"/>
                    </a:lnTo>
                    <a:lnTo>
                      <a:pt x="137" y="752"/>
                    </a:lnTo>
                    <a:lnTo>
                      <a:pt x="138" y="754"/>
                    </a:lnTo>
                    <a:lnTo>
                      <a:pt x="137" y="757"/>
                    </a:lnTo>
                    <a:lnTo>
                      <a:pt x="130" y="762"/>
                    </a:lnTo>
                    <a:lnTo>
                      <a:pt x="127" y="769"/>
                    </a:lnTo>
                    <a:lnTo>
                      <a:pt x="128" y="775"/>
                    </a:lnTo>
                    <a:lnTo>
                      <a:pt x="133" y="782"/>
                    </a:lnTo>
                    <a:lnTo>
                      <a:pt x="137" y="792"/>
                    </a:lnTo>
                    <a:lnTo>
                      <a:pt x="137" y="795"/>
                    </a:lnTo>
                    <a:lnTo>
                      <a:pt x="138" y="797"/>
                    </a:lnTo>
                    <a:lnTo>
                      <a:pt x="137" y="798"/>
                    </a:lnTo>
                    <a:lnTo>
                      <a:pt x="133" y="802"/>
                    </a:lnTo>
                    <a:lnTo>
                      <a:pt x="137" y="803"/>
                    </a:lnTo>
                    <a:lnTo>
                      <a:pt x="138" y="803"/>
                    </a:lnTo>
                    <a:lnTo>
                      <a:pt x="143" y="807"/>
                    </a:lnTo>
                    <a:lnTo>
                      <a:pt x="143" y="810"/>
                    </a:lnTo>
                    <a:lnTo>
                      <a:pt x="152" y="815"/>
                    </a:lnTo>
                    <a:lnTo>
                      <a:pt x="157" y="818"/>
                    </a:lnTo>
                    <a:lnTo>
                      <a:pt x="158" y="823"/>
                    </a:lnTo>
                    <a:lnTo>
                      <a:pt x="155" y="822"/>
                    </a:lnTo>
                    <a:lnTo>
                      <a:pt x="150" y="820"/>
                    </a:lnTo>
                    <a:lnTo>
                      <a:pt x="143" y="815"/>
                    </a:lnTo>
                    <a:lnTo>
                      <a:pt x="138" y="813"/>
                    </a:lnTo>
                    <a:lnTo>
                      <a:pt x="137" y="812"/>
                    </a:lnTo>
                    <a:lnTo>
                      <a:pt x="105" y="812"/>
                    </a:lnTo>
                    <a:lnTo>
                      <a:pt x="88" y="815"/>
                    </a:lnTo>
                    <a:lnTo>
                      <a:pt x="83" y="813"/>
                    </a:lnTo>
                    <a:lnTo>
                      <a:pt x="72" y="812"/>
                    </a:lnTo>
                    <a:lnTo>
                      <a:pt x="68" y="803"/>
                    </a:lnTo>
                    <a:lnTo>
                      <a:pt x="65" y="795"/>
                    </a:lnTo>
                    <a:lnTo>
                      <a:pt x="60" y="790"/>
                    </a:lnTo>
                    <a:lnTo>
                      <a:pt x="59" y="779"/>
                    </a:lnTo>
                    <a:lnTo>
                      <a:pt x="59" y="772"/>
                    </a:lnTo>
                    <a:lnTo>
                      <a:pt x="54" y="772"/>
                    </a:lnTo>
                    <a:lnTo>
                      <a:pt x="45" y="775"/>
                    </a:lnTo>
                    <a:lnTo>
                      <a:pt x="42" y="780"/>
                    </a:lnTo>
                    <a:lnTo>
                      <a:pt x="37" y="780"/>
                    </a:lnTo>
                    <a:lnTo>
                      <a:pt x="27" y="760"/>
                    </a:lnTo>
                    <a:lnTo>
                      <a:pt x="25" y="754"/>
                    </a:lnTo>
                    <a:lnTo>
                      <a:pt x="29" y="734"/>
                    </a:lnTo>
                    <a:lnTo>
                      <a:pt x="34" y="727"/>
                    </a:lnTo>
                    <a:lnTo>
                      <a:pt x="42" y="720"/>
                    </a:lnTo>
                    <a:lnTo>
                      <a:pt x="44" y="709"/>
                    </a:lnTo>
                    <a:lnTo>
                      <a:pt x="42" y="697"/>
                    </a:lnTo>
                    <a:lnTo>
                      <a:pt x="39" y="689"/>
                    </a:lnTo>
                    <a:lnTo>
                      <a:pt x="40" y="679"/>
                    </a:lnTo>
                    <a:lnTo>
                      <a:pt x="45" y="674"/>
                    </a:lnTo>
                    <a:lnTo>
                      <a:pt x="40" y="664"/>
                    </a:lnTo>
                    <a:lnTo>
                      <a:pt x="40" y="659"/>
                    </a:lnTo>
                    <a:lnTo>
                      <a:pt x="45" y="654"/>
                    </a:lnTo>
                    <a:lnTo>
                      <a:pt x="42" y="644"/>
                    </a:lnTo>
                    <a:lnTo>
                      <a:pt x="40" y="632"/>
                    </a:lnTo>
                    <a:lnTo>
                      <a:pt x="37" y="627"/>
                    </a:lnTo>
                    <a:lnTo>
                      <a:pt x="39" y="622"/>
                    </a:lnTo>
                    <a:lnTo>
                      <a:pt x="44" y="617"/>
                    </a:lnTo>
                    <a:lnTo>
                      <a:pt x="44" y="612"/>
                    </a:lnTo>
                    <a:lnTo>
                      <a:pt x="39" y="604"/>
                    </a:lnTo>
                    <a:lnTo>
                      <a:pt x="30" y="599"/>
                    </a:lnTo>
                    <a:lnTo>
                      <a:pt x="25" y="599"/>
                    </a:lnTo>
                    <a:lnTo>
                      <a:pt x="24" y="601"/>
                    </a:lnTo>
                    <a:lnTo>
                      <a:pt x="22" y="597"/>
                    </a:lnTo>
                    <a:lnTo>
                      <a:pt x="24" y="594"/>
                    </a:lnTo>
                    <a:lnTo>
                      <a:pt x="34" y="594"/>
                    </a:lnTo>
                    <a:lnTo>
                      <a:pt x="40" y="589"/>
                    </a:lnTo>
                    <a:lnTo>
                      <a:pt x="39" y="584"/>
                    </a:lnTo>
                    <a:lnTo>
                      <a:pt x="35" y="583"/>
                    </a:lnTo>
                    <a:lnTo>
                      <a:pt x="32" y="584"/>
                    </a:lnTo>
                    <a:lnTo>
                      <a:pt x="27" y="584"/>
                    </a:lnTo>
                    <a:lnTo>
                      <a:pt x="25" y="574"/>
                    </a:lnTo>
                    <a:lnTo>
                      <a:pt x="20" y="564"/>
                    </a:lnTo>
                    <a:lnTo>
                      <a:pt x="20" y="559"/>
                    </a:lnTo>
                    <a:lnTo>
                      <a:pt x="20" y="551"/>
                    </a:lnTo>
                    <a:lnTo>
                      <a:pt x="14" y="549"/>
                    </a:lnTo>
                    <a:lnTo>
                      <a:pt x="10" y="543"/>
                    </a:lnTo>
                    <a:lnTo>
                      <a:pt x="10" y="526"/>
                    </a:lnTo>
                    <a:lnTo>
                      <a:pt x="15" y="523"/>
                    </a:lnTo>
                    <a:lnTo>
                      <a:pt x="17" y="518"/>
                    </a:lnTo>
                    <a:lnTo>
                      <a:pt x="14" y="513"/>
                    </a:lnTo>
                    <a:lnTo>
                      <a:pt x="10" y="511"/>
                    </a:lnTo>
                    <a:lnTo>
                      <a:pt x="7" y="499"/>
                    </a:lnTo>
                    <a:lnTo>
                      <a:pt x="7" y="486"/>
                    </a:lnTo>
                    <a:lnTo>
                      <a:pt x="9" y="470"/>
                    </a:lnTo>
                    <a:lnTo>
                      <a:pt x="4" y="463"/>
                    </a:lnTo>
                    <a:lnTo>
                      <a:pt x="2" y="455"/>
                    </a:lnTo>
                    <a:lnTo>
                      <a:pt x="12" y="445"/>
                    </a:lnTo>
                    <a:lnTo>
                      <a:pt x="14" y="433"/>
                    </a:lnTo>
                    <a:lnTo>
                      <a:pt x="19" y="430"/>
                    </a:lnTo>
                    <a:lnTo>
                      <a:pt x="24" y="426"/>
                    </a:lnTo>
                    <a:lnTo>
                      <a:pt x="9" y="400"/>
                    </a:lnTo>
                    <a:lnTo>
                      <a:pt x="10" y="392"/>
                    </a:lnTo>
                    <a:lnTo>
                      <a:pt x="10" y="385"/>
                    </a:lnTo>
                    <a:lnTo>
                      <a:pt x="10" y="370"/>
                    </a:lnTo>
                    <a:lnTo>
                      <a:pt x="15" y="362"/>
                    </a:lnTo>
                    <a:lnTo>
                      <a:pt x="20" y="355"/>
                    </a:lnTo>
                    <a:lnTo>
                      <a:pt x="20" y="348"/>
                    </a:lnTo>
                    <a:lnTo>
                      <a:pt x="15" y="340"/>
                    </a:lnTo>
                    <a:lnTo>
                      <a:pt x="12" y="338"/>
                    </a:lnTo>
                    <a:lnTo>
                      <a:pt x="17" y="330"/>
                    </a:lnTo>
                    <a:lnTo>
                      <a:pt x="15" y="322"/>
                    </a:lnTo>
                    <a:lnTo>
                      <a:pt x="20" y="313"/>
                    </a:lnTo>
                    <a:lnTo>
                      <a:pt x="24" y="312"/>
                    </a:lnTo>
                    <a:lnTo>
                      <a:pt x="25" y="302"/>
                    </a:lnTo>
                    <a:lnTo>
                      <a:pt x="24" y="284"/>
                    </a:lnTo>
                    <a:lnTo>
                      <a:pt x="20" y="282"/>
                    </a:lnTo>
                    <a:lnTo>
                      <a:pt x="17" y="269"/>
                    </a:lnTo>
                    <a:lnTo>
                      <a:pt x="14" y="262"/>
                    </a:lnTo>
                    <a:lnTo>
                      <a:pt x="7" y="254"/>
                    </a:lnTo>
                    <a:lnTo>
                      <a:pt x="7" y="250"/>
                    </a:lnTo>
                    <a:lnTo>
                      <a:pt x="2" y="244"/>
                    </a:lnTo>
                    <a:lnTo>
                      <a:pt x="0" y="234"/>
                    </a:lnTo>
                    <a:lnTo>
                      <a:pt x="0" y="225"/>
                    </a:lnTo>
                    <a:lnTo>
                      <a:pt x="9" y="222"/>
                    </a:lnTo>
                    <a:lnTo>
                      <a:pt x="9" y="212"/>
                    </a:lnTo>
                    <a:lnTo>
                      <a:pt x="12" y="207"/>
                    </a:lnTo>
                    <a:lnTo>
                      <a:pt x="12" y="197"/>
                    </a:lnTo>
                    <a:lnTo>
                      <a:pt x="9" y="191"/>
                    </a:lnTo>
                    <a:lnTo>
                      <a:pt x="7" y="176"/>
                    </a:lnTo>
                    <a:lnTo>
                      <a:pt x="10" y="174"/>
                    </a:lnTo>
                    <a:lnTo>
                      <a:pt x="12" y="157"/>
                    </a:lnTo>
                    <a:lnTo>
                      <a:pt x="17" y="152"/>
                    </a:lnTo>
                    <a:lnTo>
                      <a:pt x="24" y="137"/>
                    </a:lnTo>
                    <a:lnTo>
                      <a:pt x="30" y="131"/>
                    </a:lnTo>
                    <a:lnTo>
                      <a:pt x="34" y="129"/>
                    </a:lnTo>
                    <a:lnTo>
                      <a:pt x="39" y="124"/>
                    </a:lnTo>
                    <a:lnTo>
                      <a:pt x="35" y="122"/>
                    </a:lnTo>
                    <a:lnTo>
                      <a:pt x="35" y="116"/>
                    </a:lnTo>
                    <a:lnTo>
                      <a:pt x="34" y="114"/>
                    </a:lnTo>
                    <a:lnTo>
                      <a:pt x="30" y="111"/>
                    </a:lnTo>
                    <a:lnTo>
                      <a:pt x="32" y="107"/>
                    </a:lnTo>
                    <a:lnTo>
                      <a:pt x="35" y="104"/>
                    </a:lnTo>
                    <a:lnTo>
                      <a:pt x="35" y="99"/>
                    </a:lnTo>
                    <a:lnTo>
                      <a:pt x="30" y="93"/>
                    </a:lnTo>
                    <a:lnTo>
                      <a:pt x="29" y="84"/>
                    </a:lnTo>
                    <a:lnTo>
                      <a:pt x="32" y="81"/>
                    </a:lnTo>
                    <a:lnTo>
                      <a:pt x="30" y="76"/>
                    </a:lnTo>
                    <a:lnTo>
                      <a:pt x="25" y="73"/>
                    </a:lnTo>
                    <a:lnTo>
                      <a:pt x="29" y="68"/>
                    </a:lnTo>
                    <a:lnTo>
                      <a:pt x="57" y="53"/>
                    </a:lnTo>
                    <a:lnTo>
                      <a:pt x="63" y="28"/>
                    </a:lnTo>
                    <a:lnTo>
                      <a:pt x="60" y="23"/>
                    </a:lnTo>
                    <a:lnTo>
                      <a:pt x="60" y="23"/>
                    </a:lnTo>
                    <a:close/>
                    <a:moveTo>
                      <a:pt x="259" y="896"/>
                    </a:moveTo>
                    <a:lnTo>
                      <a:pt x="263" y="900"/>
                    </a:lnTo>
                    <a:lnTo>
                      <a:pt x="268" y="896"/>
                    </a:lnTo>
                    <a:lnTo>
                      <a:pt x="273" y="896"/>
                    </a:lnTo>
                    <a:lnTo>
                      <a:pt x="278" y="891"/>
                    </a:lnTo>
                    <a:lnTo>
                      <a:pt x="271" y="891"/>
                    </a:lnTo>
                    <a:lnTo>
                      <a:pt x="268" y="895"/>
                    </a:lnTo>
                    <a:lnTo>
                      <a:pt x="261" y="895"/>
                    </a:lnTo>
                    <a:lnTo>
                      <a:pt x="259" y="896"/>
                    </a:lnTo>
                    <a:lnTo>
                      <a:pt x="259" y="896"/>
                    </a:lnTo>
                    <a:close/>
                    <a:moveTo>
                      <a:pt x="150" y="827"/>
                    </a:moveTo>
                    <a:lnTo>
                      <a:pt x="152" y="827"/>
                    </a:lnTo>
                    <a:lnTo>
                      <a:pt x="155" y="832"/>
                    </a:lnTo>
                    <a:lnTo>
                      <a:pt x="163" y="838"/>
                    </a:lnTo>
                    <a:lnTo>
                      <a:pt x="165" y="850"/>
                    </a:lnTo>
                    <a:lnTo>
                      <a:pt x="163" y="847"/>
                    </a:lnTo>
                    <a:lnTo>
                      <a:pt x="160" y="848"/>
                    </a:lnTo>
                    <a:lnTo>
                      <a:pt x="158" y="852"/>
                    </a:lnTo>
                    <a:lnTo>
                      <a:pt x="150" y="827"/>
                    </a:lnTo>
                    <a:lnTo>
                      <a:pt x="150" y="827"/>
                    </a:lnTo>
                    <a:close/>
                    <a:moveTo>
                      <a:pt x="158" y="853"/>
                    </a:moveTo>
                    <a:lnTo>
                      <a:pt x="163" y="855"/>
                    </a:lnTo>
                    <a:lnTo>
                      <a:pt x="168" y="855"/>
                    </a:lnTo>
                    <a:lnTo>
                      <a:pt x="171" y="858"/>
                    </a:lnTo>
                    <a:lnTo>
                      <a:pt x="175" y="867"/>
                    </a:lnTo>
                    <a:lnTo>
                      <a:pt x="180" y="867"/>
                    </a:lnTo>
                    <a:lnTo>
                      <a:pt x="186" y="872"/>
                    </a:lnTo>
                    <a:lnTo>
                      <a:pt x="186" y="877"/>
                    </a:lnTo>
                    <a:lnTo>
                      <a:pt x="191" y="878"/>
                    </a:lnTo>
                    <a:lnTo>
                      <a:pt x="211" y="883"/>
                    </a:lnTo>
                    <a:lnTo>
                      <a:pt x="213" y="885"/>
                    </a:lnTo>
                    <a:lnTo>
                      <a:pt x="220" y="888"/>
                    </a:lnTo>
                    <a:lnTo>
                      <a:pt x="226" y="893"/>
                    </a:lnTo>
                    <a:lnTo>
                      <a:pt x="231" y="893"/>
                    </a:lnTo>
                    <a:lnTo>
                      <a:pt x="240" y="891"/>
                    </a:lnTo>
                    <a:lnTo>
                      <a:pt x="245" y="893"/>
                    </a:lnTo>
                    <a:lnTo>
                      <a:pt x="245" y="896"/>
                    </a:lnTo>
                    <a:lnTo>
                      <a:pt x="240" y="900"/>
                    </a:lnTo>
                    <a:lnTo>
                      <a:pt x="236" y="898"/>
                    </a:lnTo>
                    <a:lnTo>
                      <a:pt x="231" y="900"/>
                    </a:lnTo>
                    <a:lnTo>
                      <a:pt x="231" y="903"/>
                    </a:lnTo>
                    <a:lnTo>
                      <a:pt x="226" y="906"/>
                    </a:lnTo>
                    <a:lnTo>
                      <a:pt x="221" y="908"/>
                    </a:lnTo>
                    <a:lnTo>
                      <a:pt x="215" y="906"/>
                    </a:lnTo>
                    <a:lnTo>
                      <a:pt x="210" y="903"/>
                    </a:lnTo>
                    <a:lnTo>
                      <a:pt x="200" y="903"/>
                    </a:lnTo>
                    <a:lnTo>
                      <a:pt x="193" y="903"/>
                    </a:lnTo>
                    <a:lnTo>
                      <a:pt x="183" y="903"/>
                    </a:lnTo>
                    <a:lnTo>
                      <a:pt x="175" y="905"/>
                    </a:lnTo>
                    <a:lnTo>
                      <a:pt x="171" y="905"/>
                    </a:lnTo>
                    <a:lnTo>
                      <a:pt x="170" y="896"/>
                    </a:lnTo>
                    <a:lnTo>
                      <a:pt x="181" y="896"/>
                    </a:lnTo>
                    <a:lnTo>
                      <a:pt x="188" y="895"/>
                    </a:lnTo>
                    <a:lnTo>
                      <a:pt x="191" y="893"/>
                    </a:lnTo>
                    <a:lnTo>
                      <a:pt x="193" y="891"/>
                    </a:lnTo>
                    <a:lnTo>
                      <a:pt x="186" y="893"/>
                    </a:lnTo>
                    <a:lnTo>
                      <a:pt x="180" y="893"/>
                    </a:lnTo>
                    <a:lnTo>
                      <a:pt x="171" y="895"/>
                    </a:lnTo>
                    <a:lnTo>
                      <a:pt x="170" y="895"/>
                    </a:lnTo>
                    <a:lnTo>
                      <a:pt x="158" y="853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90" name="Freeform 175"/>
              <p:cNvSpPr>
                <a:spLocks noEditPoints="1"/>
              </p:cNvSpPr>
              <p:nvPr/>
            </p:nvSpPr>
            <p:spPr bwMode="auto">
              <a:xfrm>
                <a:off x="5507444" y="3476194"/>
                <a:ext cx="140202" cy="539546"/>
              </a:xfrm>
              <a:custGeom>
                <a:avLst/>
                <a:gdLst/>
                <a:ahLst/>
                <a:cxnLst>
                  <a:cxn ang="0">
                    <a:pos x="178" y="997"/>
                  </a:cxn>
                  <a:cxn ang="0">
                    <a:pos x="176" y="1013"/>
                  </a:cxn>
                  <a:cxn ang="0">
                    <a:pos x="224" y="1007"/>
                  </a:cxn>
                  <a:cxn ang="0">
                    <a:pos x="171" y="954"/>
                  </a:cxn>
                  <a:cxn ang="0">
                    <a:pos x="203" y="922"/>
                  </a:cxn>
                  <a:cxn ang="0">
                    <a:pos x="97" y="811"/>
                  </a:cxn>
                  <a:cxn ang="0">
                    <a:pos x="92" y="686"/>
                  </a:cxn>
                  <a:cxn ang="0">
                    <a:pos x="72" y="532"/>
                  </a:cxn>
                  <a:cxn ang="0">
                    <a:pos x="55" y="346"/>
                  </a:cxn>
                  <a:cxn ang="0">
                    <a:pos x="88" y="201"/>
                  </a:cxn>
                  <a:cxn ang="0">
                    <a:pos x="58" y="23"/>
                  </a:cxn>
                  <a:cxn ang="0">
                    <a:pos x="30" y="68"/>
                  </a:cxn>
                  <a:cxn ang="0">
                    <a:pos x="30" y="203"/>
                  </a:cxn>
                  <a:cxn ang="0">
                    <a:pos x="20" y="311"/>
                  </a:cxn>
                  <a:cxn ang="0">
                    <a:pos x="28" y="414"/>
                  </a:cxn>
                  <a:cxn ang="0">
                    <a:pos x="7" y="492"/>
                  </a:cxn>
                  <a:cxn ang="0">
                    <a:pos x="15" y="575"/>
                  </a:cxn>
                  <a:cxn ang="0">
                    <a:pos x="48" y="623"/>
                  </a:cxn>
                  <a:cxn ang="0">
                    <a:pos x="50" y="668"/>
                  </a:cxn>
                  <a:cxn ang="0">
                    <a:pos x="43" y="739"/>
                  </a:cxn>
                  <a:cxn ang="0">
                    <a:pos x="17" y="733"/>
                  </a:cxn>
                  <a:cxn ang="0">
                    <a:pos x="23" y="763"/>
                  </a:cxn>
                  <a:cxn ang="0">
                    <a:pos x="53" y="789"/>
                  </a:cxn>
                  <a:cxn ang="0">
                    <a:pos x="48" y="819"/>
                  </a:cxn>
                  <a:cxn ang="0">
                    <a:pos x="55" y="861"/>
                  </a:cxn>
                  <a:cxn ang="0">
                    <a:pos x="85" y="905"/>
                  </a:cxn>
                  <a:cxn ang="0">
                    <a:pos x="95" y="907"/>
                  </a:cxn>
                  <a:cxn ang="0">
                    <a:pos x="107" y="922"/>
                  </a:cxn>
                  <a:cxn ang="0">
                    <a:pos x="100" y="952"/>
                  </a:cxn>
                  <a:cxn ang="0">
                    <a:pos x="145" y="937"/>
                  </a:cxn>
                  <a:cxn ang="0">
                    <a:pos x="128" y="964"/>
                  </a:cxn>
                  <a:cxn ang="0">
                    <a:pos x="143" y="965"/>
                  </a:cxn>
                  <a:cxn ang="0">
                    <a:pos x="163" y="942"/>
                  </a:cxn>
                  <a:cxn ang="0">
                    <a:pos x="25" y="640"/>
                  </a:cxn>
                  <a:cxn ang="0">
                    <a:pos x="15" y="616"/>
                  </a:cxn>
                  <a:cxn ang="0">
                    <a:pos x="10" y="675"/>
                  </a:cxn>
                  <a:cxn ang="0">
                    <a:pos x="22" y="675"/>
                  </a:cxn>
                  <a:cxn ang="0">
                    <a:pos x="37" y="695"/>
                  </a:cxn>
                  <a:cxn ang="0">
                    <a:pos x="18" y="698"/>
                  </a:cxn>
                  <a:cxn ang="0">
                    <a:pos x="42" y="690"/>
                  </a:cxn>
                  <a:cxn ang="0">
                    <a:pos x="25" y="703"/>
                  </a:cxn>
                  <a:cxn ang="0">
                    <a:pos x="25" y="724"/>
                  </a:cxn>
                  <a:cxn ang="0">
                    <a:pos x="37" y="816"/>
                  </a:cxn>
                  <a:cxn ang="0">
                    <a:pos x="23" y="819"/>
                  </a:cxn>
                  <a:cxn ang="0">
                    <a:pos x="32" y="846"/>
                  </a:cxn>
                  <a:cxn ang="0">
                    <a:pos x="50" y="831"/>
                  </a:cxn>
                  <a:cxn ang="0">
                    <a:pos x="42" y="874"/>
                  </a:cxn>
                  <a:cxn ang="0">
                    <a:pos x="60" y="882"/>
                  </a:cxn>
                  <a:cxn ang="0">
                    <a:pos x="67" y="900"/>
                  </a:cxn>
                  <a:cxn ang="0">
                    <a:pos x="67" y="912"/>
                  </a:cxn>
                  <a:cxn ang="0">
                    <a:pos x="72" y="925"/>
                  </a:cxn>
                  <a:cxn ang="0">
                    <a:pos x="80" y="930"/>
                  </a:cxn>
                  <a:cxn ang="0">
                    <a:pos x="93" y="967"/>
                  </a:cxn>
                  <a:cxn ang="0">
                    <a:pos x="90" y="969"/>
                  </a:cxn>
                  <a:cxn ang="0">
                    <a:pos x="107" y="975"/>
                  </a:cxn>
                  <a:cxn ang="0">
                    <a:pos x="141" y="990"/>
                  </a:cxn>
                  <a:cxn ang="0">
                    <a:pos x="150" y="984"/>
                  </a:cxn>
                  <a:cxn ang="0">
                    <a:pos x="178" y="985"/>
                  </a:cxn>
                  <a:cxn ang="0">
                    <a:pos x="263" y="1033"/>
                  </a:cxn>
                  <a:cxn ang="0">
                    <a:pos x="241" y="1018"/>
                  </a:cxn>
                  <a:cxn ang="0">
                    <a:pos x="216" y="1025"/>
                  </a:cxn>
                </a:cxnLst>
                <a:rect l="0" t="0" r="r" b="b"/>
                <a:pathLst>
                  <a:path w="263" h="1040">
                    <a:moveTo>
                      <a:pt x="224" y="1007"/>
                    </a:moveTo>
                    <a:lnTo>
                      <a:pt x="223" y="998"/>
                    </a:lnTo>
                    <a:lnTo>
                      <a:pt x="219" y="998"/>
                    </a:lnTo>
                    <a:lnTo>
                      <a:pt x="216" y="995"/>
                    </a:lnTo>
                    <a:lnTo>
                      <a:pt x="206" y="993"/>
                    </a:lnTo>
                    <a:lnTo>
                      <a:pt x="195" y="990"/>
                    </a:lnTo>
                    <a:lnTo>
                      <a:pt x="190" y="989"/>
                    </a:lnTo>
                    <a:lnTo>
                      <a:pt x="190" y="990"/>
                    </a:lnTo>
                    <a:lnTo>
                      <a:pt x="190" y="992"/>
                    </a:lnTo>
                    <a:lnTo>
                      <a:pt x="188" y="993"/>
                    </a:lnTo>
                    <a:lnTo>
                      <a:pt x="186" y="992"/>
                    </a:lnTo>
                    <a:lnTo>
                      <a:pt x="178" y="989"/>
                    </a:lnTo>
                    <a:lnTo>
                      <a:pt x="175" y="987"/>
                    </a:lnTo>
                    <a:lnTo>
                      <a:pt x="173" y="989"/>
                    </a:lnTo>
                    <a:lnTo>
                      <a:pt x="175" y="990"/>
                    </a:lnTo>
                    <a:lnTo>
                      <a:pt x="185" y="995"/>
                    </a:lnTo>
                    <a:lnTo>
                      <a:pt x="186" y="997"/>
                    </a:lnTo>
                    <a:lnTo>
                      <a:pt x="183" y="997"/>
                    </a:lnTo>
                    <a:lnTo>
                      <a:pt x="181" y="997"/>
                    </a:lnTo>
                    <a:lnTo>
                      <a:pt x="181" y="998"/>
                    </a:lnTo>
                    <a:lnTo>
                      <a:pt x="180" y="998"/>
                    </a:lnTo>
                    <a:lnTo>
                      <a:pt x="178" y="997"/>
                    </a:lnTo>
                    <a:lnTo>
                      <a:pt x="173" y="993"/>
                    </a:lnTo>
                    <a:lnTo>
                      <a:pt x="171" y="995"/>
                    </a:lnTo>
                    <a:lnTo>
                      <a:pt x="171" y="998"/>
                    </a:lnTo>
                    <a:lnTo>
                      <a:pt x="170" y="998"/>
                    </a:lnTo>
                    <a:lnTo>
                      <a:pt x="161" y="998"/>
                    </a:lnTo>
                    <a:lnTo>
                      <a:pt x="160" y="1000"/>
                    </a:lnTo>
                    <a:lnTo>
                      <a:pt x="161" y="1002"/>
                    </a:lnTo>
                    <a:lnTo>
                      <a:pt x="160" y="1002"/>
                    </a:lnTo>
                    <a:lnTo>
                      <a:pt x="156" y="1002"/>
                    </a:lnTo>
                    <a:lnTo>
                      <a:pt x="151" y="1003"/>
                    </a:lnTo>
                    <a:lnTo>
                      <a:pt x="153" y="1005"/>
                    </a:lnTo>
                    <a:lnTo>
                      <a:pt x="158" y="1007"/>
                    </a:lnTo>
                    <a:lnTo>
                      <a:pt x="163" y="1007"/>
                    </a:lnTo>
                    <a:lnTo>
                      <a:pt x="163" y="1003"/>
                    </a:lnTo>
                    <a:lnTo>
                      <a:pt x="165" y="1003"/>
                    </a:lnTo>
                    <a:lnTo>
                      <a:pt x="168" y="1003"/>
                    </a:lnTo>
                    <a:lnTo>
                      <a:pt x="173" y="1007"/>
                    </a:lnTo>
                    <a:lnTo>
                      <a:pt x="175" y="1007"/>
                    </a:lnTo>
                    <a:lnTo>
                      <a:pt x="176" y="1008"/>
                    </a:lnTo>
                    <a:lnTo>
                      <a:pt x="176" y="1010"/>
                    </a:lnTo>
                    <a:lnTo>
                      <a:pt x="180" y="1012"/>
                    </a:lnTo>
                    <a:lnTo>
                      <a:pt x="176" y="1013"/>
                    </a:lnTo>
                    <a:lnTo>
                      <a:pt x="173" y="1017"/>
                    </a:lnTo>
                    <a:lnTo>
                      <a:pt x="176" y="1020"/>
                    </a:lnTo>
                    <a:lnTo>
                      <a:pt x="180" y="1020"/>
                    </a:lnTo>
                    <a:lnTo>
                      <a:pt x="183" y="1022"/>
                    </a:lnTo>
                    <a:lnTo>
                      <a:pt x="186" y="1025"/>
                    </a:lnTo>
                    <a:lnTo>
                      <a:pt x="190" y="1025"/>
                    </a:lnTo>
                    <a:lnTo>
                      <a:pt x="190" y="1023"/>
                    </a:lnTo>
                    <a:lnTo>
                      <a:pt x="186" y="1022"/>
                    </a:lnTo>
                    <a:lnTo>
                      <a:pt x="181" y="1018"/>
                    </a:lnTo>
                    <a:lnTo>
                      <a:pt x="181" y="1017"/>
                    </a:lnTo>
                    <a:lnTo>
                      <a:pt x="183" y="1017"/>
                    </a:lnTo>
                    <a:lnTo>
                      <a:pt x="186" y="1018"/>
                    </a:lnTo>
                    <a:lnTo>
                      <a:pt x="190" y="1015"/>
                    </a:lnTo>
                    <a:lnTo>
                      <a:pt x="190" y="1013"/>
                    </a:lnTo>
                    <a:lnTo>
                      <a:pt x="186" y="1013"/>
                    </a:lnTo>
                    <a:lnTo>
                      <a:pt x="185" y="1012"/>
                    </a:lnTo>
                    <a:lnTo>
                      <a:pt x="195" y="1008"/>
                    </a:lnTo>
                    <a:lnTo>
                      <a:pt x="198" y="1007"/>
                    </a:lnTo>
                    <a:lnTo>
                      <a:pt x="218" y="1010"/>
                    </a:lnTo>
                    <a:lnTo>
                      <a:pt x="219" y="1008"/>
                    </a:lnTo>
                    <a:lnTo>
                      <a:pt x="219" y="1007"/>
                    </a:lnTo>
                    <a:lnTo>
                      <a:pt x="224" y="1007"/>
                    </a:lnTo>
                    <a:lnTo>
                      <a:pt x="224" y="1007"/>
                    </a:lnTo>
                    <a:close/>
                    <a:moveTo>
                      <a:pt x="223" y="997"/>
                    </a:moveTo>
                    <a:lnTo>
                      <a:pt x="216" y="995"/>
                    </a:lnTo>
                    <a:lnTo>
                      <a:pt x="205" y="989"/>
                    </a:lnTo>
                    <a:lnTo>
                      <a:pt x="196" y="985"/>
                    </a:lnTo>
                    <a:lnTo>
                      <a:pt x="193" y="985"/>
                    </a:lnTo>
                    <a:lnTo>
                      <a:pt x="188" y="984"/>
                    </a:lnTo>
                    <a:lnTo>
                      <a:pt x="183" y="979"/>
                    </a:lnTo>
                    <a:lnTo>
                      <a:pt x="183" y="977"/>
                    </a:lnTo>
                    <a:lnTo>
                      <a:pt x="183" y="975"/>
                    </a:lnTo>
                    <a:lnTo>
                      <a:pt x="190" y="972"/>
                    </a:lnTo>
                    <a:lnTo>
                      <a:pt x="191" y="970"/>
                    </a:lnTo>
                    <a:lnTo>
                      <a:pt x="196" y="969"/>
                    </a:lnTo>
                    <a:lnTo>
                      <a:pt x="200" y="964"/>
                    </a:lnTo>
                    <a:lnTo>
                      <a:pt x="198" y="960"/>
                    </a:lnTo>
                    <a:lnTo>
                      <a:pt x="193" y="959"/>
                    </a:lnTo>
                    <a:lnTo>
                      <a:pt x="185" y="964"/>
                    </a:lnTo>
                    <a:lnTo>
                      <a:pt x="181" y="967"/>
                    </a:lnTo>
                    <a:lnTo>
                      <a:pt x="178" y="967"/>
                    </a:lnTo>
                    <a:lnTo>
                      <a:pt x="173" y="962"/>
                    </a:lnTo>
                    <a:lnTo>
                      <a:pt x="173" y="957"/>
                    </a:lnTo>
                    <a:lnTo>
                      <a:pt x="171" y="954"/>
                    </a:lnTo>
                    <a:lnTo>
                      <a:pt x="176" y="950"/>
                    </a:lnTo>
                    <a:lnTo>
                      <a:pt x="176" y="947"/>
                    </a:lnTo>
                    <a:lnTo>
                      <a:pt x="173" y="947"/>
                    </a:lnTo>
                    <a:lnTo>
                      <a:pt x="170" y="945"/>
                    </a:lnTo>
                    <a:lnTo>
                      <a:pt x="173" y="942"/>
                    </a:lnTo>
                    <a:lnTo>
                      <a:pt x="176" y="942"/>
                    </a:lnTo>
                    <a:lnTo>
                      <a:pt x="181" y="945"/>
                    </a:lnTo>
                    <a:lnTo>
                      <a:pt x="181" y="942"/>
                    </a:lnTo>
                    <a:lnTo>
                      <a:pt x="186" y="939"/>
                    </a:lnTo>
                    <a:lnTo>
                      <a:pt x="186" y="937"/>
                    </a:lnTo>
                    <a:lnTo>
                      <a:pt x="186" y="934"/>
                    </a:lnTo>
                    <a:lnTo>
                      <a:pt x="188" y="930"/>
                    </a:lnTo>
                    <a:lnTo>
                      <a:pt x="191" y="930"/>
                    </a:lnTo>
                    <a:lnTo>
                      <a:pt x="195" y="934"/>
                    </a:lnTo>
                    <a:lnTo>
                      <a:pt x="196" y="932"/>
                    </a:lnTo>
                    <a:lnTo>
                      <a:pt x="203" y="929"/>
                    </a:lnTo>
                    <a:lnTo>
                      <a:pt x="211" y="954"/>
                    </a:lnTo>
                    <a:lnTo>
                      <a:pt x="210" y="955"/>
                    </a:lnTo>
                    <a:lnTo>
                      <a:pt x="211" y="955"/>
                    </a:lnTo>
                    <a:lnTo>
                      <a:pt x="223" y="997"/>
                    </a:lnTo>
                    <a:lnTo>
                      <a:pt x="223" y="997"/>
                    </a:lnTo>
                    <a:close/>
                    <a:moveTo>
                      <a:pt x="203" y="922"/>
                    </a:moveTo>
                    <a:lnTo>
                      <a:pt x="196" y="917"/>
                    </a:lnTo>
                    <a:lnTo>
                      <a:pt x="191" y="915"/>
                    </a:lnTo>
                    <a:lnTo>
                      <a:pt x="190" y="914"/>
                    </a:lnTo>
                    <a:lnTo>
                      <a:pt x="158" y="914"/>
                    </a:lnTo>
                    <a:lnTo>
                      <a:pt x="141" y="917"/>
                    </a:lnTo>
                    <a:lnTo>
                      <a:pt x="136" y="915"/>
                    </a:lnTo>
                    <a:lnTo>
                      <a:pt x="125" y="914"/>
                    </a:lnTo>
                    <a:lnTo>
                      <a:pt x="121" y="905"/>
                    </a:lnTo>
                    <a:lnTo>
                      <a:pt x="118" y="897"/>
                    </a:lnTo>
                    <a:lnTo>
                      <a:pt x="113" y="892"/>
                    </a:lnTo>
                    <a:lnTo>
                      <a:pt x="112" y="881"/>
                    </a:lnTo>
                    <a:lnTo>
                      <a:pt x="112" y="874"/>
                    </a:lnTo>
                    <a:lnTo>
                      <a:pt x="107" y="874"/>
                    </a:lnTo>
                    <a:lnTo>
                      <a:pt x="98" y="877"/>
                    </a:lnTo>
                    <a:lnTo>
                      <a:pt x="95" y="882"/>
                    </a:lnTo>
                    <a:lnTo>
                      <a:pt x="90" y="882"/>
                    </a:lnTo>
                    <a:lnTo>
                      <a:pt x="80" y="862"/>
                    </a:lnTo>
                    <a:lnTo>
                      <a:pt x="78" y="856"/>
                    </a:lnTo>
                    <a:lnTo>
                      <a:pt x="82" y="836"/>
                    </a:lnTo>
                    <a:lnTo>
                      <a:pt x="87" y="829"/>
                    </a:lnTo>
                    <a:lnTo>
                      <a:pt x="95" y="822"/>
                    </a:lnTo>
                    <a:lnTo>
                      <a:pt x="97" y="811"/>
                    </a:lnTo>
                    <a:lnTo>
                      <a:pt x="95" y="799"/>
                    </a:lnTo>
                    <a:lnTo>
                      <a:pt x="92" y="791"/>
                    </a:lnTo>
                    <a:lnTo>
                      <a:pt x="93" y="781"/>
                    </a:lnTo>
                    <a:lnTo>
                      <a:pt x="98" y="776"/>
                    </a:lnTo>
                    <a:lnTo>
                      <a:pt x="93" y="766"/>
                    </a:lnTo>
                    <a:lnTo>
                      <a:pt x="93" y="761"/>
                    </a:lnTo>
                    <a:lnTo>
                      <a:pt x="98" y="756"/>
                    </a:lnTo>
                    <a:lnTo>
                      <a:pt x="95" y="746"/>
                    </a:lnTo>
                    <a:lnTo>
                      <a:pt x="93" y="734"/>
                    </a:lnTo>
                    <a:lnTo>
                      <a:pt x="90" y="729"/>
                    </a:lnTo>
                    <a:lnTo>
                      <a:pt x="92" y="724"/>
                    </a:lnTo>
                    <a:lnTo>
                      <a:pt x="97" y="719"/>
                    </a:lnTo>
                    <a:lnTo>
                      <a:pt x="97" y="714"/>
                    </a:lnTo>
                    <a:lnTo>
                      <a:pt x="92" y="706"/>
                    </a:lnTo>
                    <a:lnTo>
                      <a:pt x="83" y="701"/>
                    </a:lnTo>
                    <a:lnTo>
                      <a:pt x="78" y="701"/>
                    </a:lnTo>
                    <a:lnTo>
                      <a:pt x="77" y="703"/>
                    </a:lnTo>
                    <a:lnTo>
                      <a:pt x="75" y="699"/>
                    </a:lnTo>
                    <a:lnTo>
                      <a:pt x="77" y="696"/>
                    </a:lnTo>
                    <a:lnTo>
                      <a:pt x="87" y="696"/>
                    </a:lnTo>
                    <a:lnTo>
                      <a:pt x="93" y="691"/>
                    </a:lnTo>
                    <a:lnTo>
                      <a:pt x="92" y="686"/>
                    </a:lnTo>
                    <a:lnTo>
                      <a:pt x="88" y="685"/>
                    </a:lnTo>
                    <a:lnTo>
                      <a:pt x="85" y="686"/>
                    </a:lnTo>
                    <a:lnTo>
                      <a:pt x="80" y="686"/>
                    </a:lnTo>
                    <a:lnTo>
                      <a:pt x="78" y="676"/>
                    </a:lnTo>
                    <a:lnTo>
                      <a:pt x="73" y="666"/>
                    </a:lnTo>
                    <a:lnTo>
                      <a:pt x="73" y="661"/>
                    </a:lnTo>
                    <a:lnTo>
                      <a:pt x="73" y="653"/>
                    </a:lnTo>
                    <a:lnTo>
                      <a:pt x="67" y="651"/>
                    </a:lnTo>
                    <a:lnTo>
                      <a:pt x="63" y="645"/>
                    </a:lnTo>
                    <a:lnTo>
                      <a:pt x="63" y="628"/>
                    </a:lnTo>
                    <a:lnTo>
                      <a:pt x="68" y="625"/>
                    </a:lnTo>
                    <a:lnTo>
                      <a:pt x="70" y="620"/>
                    </a:lnTo>
                    <a:lnTo>
                      <a:pt x="67" y="615"/>
                    </a:lnTo>
                    <a:lnTo>
                      <a:pt x="63" y="613"/>
                    </a:lnTo>
                    <a:lnTo>
                      <a:pt x="60" y="601"/>
                    </a:lnTo>
                    <a:lnTo>
                      <a:pt x="60" y="588"/>
                    </a:lnTo>
                    <a:lnTo>
                      <a:pt x="62" y="572"/>
                    </a:lnTo>
                    <a:lnTo>
                      <a:pt x="57" y="565"/>
                    </a:lnTo>
                    <a:lnTo>
                      <a:pt x="55" y="557"/>
                    </a:lnTo>
                    <a:lnTo>
                      <a:pt x="65" y="547"/>
                    </a:lnTo>
                    <a:lnTo>
                      <a:pt x="67" y="535"/>
                    </a:lnTo>
                    <a:lnTo>
                      <a:pt x="72" y="532"/>
                    </a:lnTo>
                    <a:lnTo>
                      <a:pt x="77" y="528"/>
                    </a:lnTo>
                    <a:lnTo>
                      <a:pt x="62" y="502"/>
                    </a:lnTo>
                    <a:lnTo>
                      <a:pt x="63" y="494"/>
                    </a:lnTo>
                    <a:lnTo>
                      <a:pt x="63" y="487"/>
                    </a:lnTo>
                    <a:lnTo>
                      <a:pt x="63" y="472"/>
                    </a:lnTo>
                    <a:lnTo>
                      <a:pt x="68" y="464"/>
                    </a:lnTo>
                    <a:lnTo>
                      <a:pt x="73" y="457"/>
                    </a:lnTo>
                    <a:lnTo>
                      <a:pt x="73" y="450"/>
                    </a:lnTo>
                    <a:lnTo>
                      <a:pt x="68" y="442"/>
                    </a:lnTo>
                    <a:lnTo>
                      <a:pt x="65" y="440"/>
                    </a:lnTo>
                    <a:lnTo>
                      <a:pt x="70" y="432"/>
                    </a:lnTo>
                    <a:lnTo>
                      <a:pt x="68" y="424"/>
                    </a:lnTo>
                    <a:lnTo>
                      <a:pt x="73" y="415"/>
                    </a:lnTo>
                    <a:lnTo>
                      <a:pt x="77" y="414"/>
                    </a:lnTo>
                    <a:lnTo>
                      <a:pt x="78" y="404"/>
                    </a:lnTo>
                    <a:lnTo>
                      <a:pt x="77" y="386"/>
                    </a:lnTo>
                    <a:lnTo>
                      <a:pt x="73" y="384"/>
                    </a:lnTo>
                    <a:lnTo>
                      <a:pt x="70" y="371"/>
                    </a:lnTo>
                    <a:lnTo>
                      <a:pt x="67" y="364"/>
                    </a:lnTo>
                    <a:lnTo>
                      <a:pt x="60" y="356"/>
                    </a:lnTo>
                    <a:lnTo>
                      <a:pt x="60" y="352"/>
                    </a:lnTo>
                    <a:lnTo>
                      <a:pt x="55" y="346"/>
                    </a:lnTo>
                    <a:lnTo>
                      <a:pt x="53" y="336"/>
                    </a:lnTo>
                    <a:lnTo>
                      <a:pt x="53" y="327"/>
                    </a:lnTo>
                    <a:lnTo>
                      <a:pt x="62" y="324"/>
                    </a:lnTo>
                    <a:lnTo>
                      <a:pt x="62" y="314"/>
                    </a:lnTo>
                    <a:lnTo>
                      <a:pt x="65" y="309"/>
                    </a:lnTo>
                    <a:lnTo>
                      <a:pt x="65" y="299"/>
                    </a:lnTo>
                    <a:lnTo>
                      <a:pt x="62" y="293"/>
                    </a:lnTo>
                    <a:lnTo>
                      <a:pt x="60" y="278"/>
                    </a:lnTo>
                    <a:lnTo>
                      <a:pt x="63" y="276"/>
                    </a:lnTo>
                    <a:lnTo>
                      <a:pt x="65" y="259"/>
                    </a:lnTo>
                    <a:lnTo>
                      <a:pt x="70" y="254"/>
                    </a:lnTo>
                    <a:lnTo>
                      <a:pt x="77" y="239"/>
                    </a:lnTo>
                    <a:lnTo>
                      <a:pt x="83" y="233"/>
                    </a:lnTo>
                    <a:lnTo>
                      <a:pt x="87" y="231"/>
                    </a:lnTo>
                    <a:lnTo>
                      <a:pt x="92" y="226"/>
                    </a:lnTo>
                    <a:lnTo>
                      <a:pt x="88" y="224"/>
                    </a:lnTo>
                    <a:lnTo>
                      <a:pt x="88" y="218"/>
                    </a:lnTo>
                    <a:lnTo>
                      <a:pt x="87" y="216"/>
                    </a:lnTo>
                    <a:lnTo>
                      <a:pt x="83" y="213"/>
                    </a:lnTo>
                    <a:lnTo>
                      <a:pt x="85" y="209"/>
                    </a:lnTo>
                    <a:lnTo>
                      <a:pt x="88" y="206"/>
                    </a:lnTo>
                    <a:lnTo>
                      <a:pt x="88" y="201"/>
                    </a:lnTo>
                    <a:lnTo>
                      <a:pt x="83" y="195"/>
                    </a:lnTo>
                    <a:lnTo>
                      <a:pt x="82" y="186"/>
                    </a:lnTo>
                    <a:lnTo>
                      <a:pt x="85" y="183"/>
                    </a:lnTo>
                    <a:lnTo>
                      <a:pt x="83" y="178"/>
                    </a:lnTo>
                    <a:lnTo>
                      <a:pt x="78" y="175"/>
                    </a:lnTo>
                    <a:lnTo>
                      <a:pt x="82" y="170"/>
                    </a:lnTo>
                    <a:lnTo>
                      <a:pt x="110" y="155"/>
                    </a:lnTo>
                    <a:lnTo>
                      <a:pt x="116" y="130"/>
                    </a:lnTo>
                    <a:lnTo>
                      <a:pt x="113" y="125"/>
                    </a:lnTo>
                    <a:lnTo>
                      <a:pt x="110" y="125"/>
                    </a:lnTo>
                    <a:lnTo>
                      <a:pt x="108" y="128"/>
                    </a:lnTo>
                    <a:lnTo>
                      <a:pt x="102" y="128"/>
                    </a:lnTo>
                    <a:lnTo>
                      <a:pt x="83" y="85"/>
                    </a:lnTo>
                    <a:lnTo>
                      <a:pt x="72" y="75"/>
                    </a:lnTo>
                    <a:lnTo>
                      <a:pt x="68" y="70"/>
                    </a:lnTo>
                    <a:lnTo>
                      <a:pt x="73" y="58"/>
                    </a:lnTo>
                    <a:lnTo>
                      <a:pt x="72" y="53"/>
                    </a:lnTo>
                    <a:lnTo>
                      <a:pt x="75" y="47"/>
                    </a:lnTo>
                    <a:lnTo>
                      <a:pt x="73" y="43"/>
                    </a:lnTo>
                    <a:lnTo>
                      <a:pt x="63" y="37"/>
                    </a:lnTo>
                    <a:lnTo>
                      <a:pt x="58" y="32"/>
                    </a:lnTo>
                    <a:lnTo>
                      <a:pt x="58" y="23"/>
                    </a:lnTo>
                    <a:lnTo>
                      <a:pt x="57" y="22"/>
                    </a:lnTo>
                    <a:lnTo>
                      <a:pt x="58" y="17"/>
                    </a:lnTo>
                    <a:lnTo>
                      <a:pt x="57" y="13"/>
                    </a:lnTo>
                    <a:lnTo>
                      <a:pt x="55" y="10"/>
                    </a:lnTo>
                    <a:lnTo>
                      <a:pt x="50" y="7"/>
                    </a:lnTo>
                    <a:lnTo>
                      <a:pt x="48" y="2"/>
                    </a:lnTo>
                    <a:lnTo>
                      <a:pt x="45" y="0"/>
                    </a:lnTo>
                    <a:lnTo>
                      <a:pt x="42" y="4"/>
                    </a:lnTo>
                    <a:lnTo>
                      <a:pt x="40" y="9"/>
                    </a:lnTo>
                    <a:lnTo>
                      <a:pt x="45" y="12"/>
                    </a:lnTo>
                    <a:lnTo>
                      <a:pt x="43" y="15"/>
                    </a:lnTo>
                    <a:lnTo>
                      <a:pt x="38" y="18"/>
                    </a:lnTo>
                    <a:lnTo>
                      <a:pt x="35" y="17"/>
                    </a:lnTo>
                    <a:lnTo>
                      <a:pt x="30" y="20"/>
                    </a:lnTo>
                    <a:lnTo>
                      <a:pt x="23" y="23"/>
                    </a:lnTo>
                    <a:lnTo>
                      <a:pt x="27" y="25"/>
                    </a:lnTo>
                    <a:lnTo>
                      <a:pt x="27" y="32"/>
                    </a:lnTo>
                    <a:lnTo>
                      <a:pt x="25" y="35"/>
                    </a:lnTo>
                    <a:lnTo>
                      <a:pt x="27" y="42"/>
                    </a:lnTo>
                    <a:lnTo>
                      <a:pt x="30" y="58"/>
                    </a:lnTo>
                    <a:lnTo>
                      <a:pt x="30" y="65"/>
                    </a:lnTo>
                    <a:lnTo>
                      <a:pt x="30" y="68"/>
                    </a:lnTo>
                    <a:lnTo>
                      <a:pt x="27" y="72"/>
                    </a:lnTo>
                    <a:lnTo>
                      <a:pt x="28" y="80"/>
                    </a:lnTo>
                    <a:lnTo>
                      <a:pt x="32" y="88"/>
                    </a:lnTo>
                    <a:lnTo>
                      <a:pt x="35" y="95"/>
                    </a:lnTo>
                    <a:lnTo>
                      <a:pt x="35" y="107"/>
                    </a:lnTo>
                    <a:lnTo>
                      <a:pt x="33" y="110"/>
                    </a:lnTo>
                    <a:lnTo>
                      <a:pt x="32" y="111"/>
                    </a:lnTo>
                    <a:lnTo>
                      <a:pt x="33" y="126"/>
                    </a:lnTo>
                    <a:lnTo>
                      <a:pt x="33" y="130"/>
                    </a:lnTo>
                    <a:lnTo>
                      <a:pt x="30" y="133"/>
                    </a:lnTo>
                    <a:lnTo>
                      <a:pt x="27" y="135"/>
                    </a:lnTo>
                    <a:lnTo>
                      <a:pt x="27" y="143"/>
                    </a:lnTo>
                    <a:lnTo>
                      <a:pt x="28" y="145"/>
                    </a:lnTo>
                    <a:lnTo>
                      <a:pt x="32" y="143"/>
                    </a:lnTo>
                    <a:lnTo>
                      <a:pt x="33" y="145"/>
                    </a:lnTo>
                    <a:lnTo>
                      <a:pt x="30" y="148"/>
                    </a:lnTo>
                    <a:lnTo>
                      <a:pt x="30" y="170"/>
                    </a:lnTo>
                    <a:lnTo>
                      <a:pt x="35" y="180"/>
                    </a:lnTo>
                    <a:lnTo>
                      <a:pt x="35" y="186"/>
                    </a:lnTo>
                    <a:lnTo>
                      <a:pt x="33" y="191"/>
                    </a:lnTo>
                    <a:lnTo>
                      <a:pt x="30" y="198"/>
                    </a:lnTo>
                    <a:lnTo>
                      <a:pt x="30" y="203"/>
                    </a:lnTo>
                    <a:lnTo>
                      <a:pt x="35" y="209"/>
                    </a:lnTo>
                    <a:lnTo>
                      <a:pt x="33" y="214"/>
                    </a:lnTo>
                    <a:lnTo>
                      <a:pt x="33" y="226"/>
                    </a:lnTo>
                    <a:lnTo>
                      <a:pt x="30" y="229"/>
                    </a:lnTo>
                    <a:lnTo>
                      <a:pt x="30" y="236"/>
                    </a:lnTo>
                    <a:lnTo>
                      <a:pt x="32" y="239"/>
                    </a:lnTo>
                    <a:lnTo>
                      <a:pt x="32" y="243"/>
                    </a:lnTo>
                    <a:lnTo>
                      <a:pt x="28" y="248"/>
                    </a:lnTo>
                    <a:lnTo>
                      <a:pt x="27" y="253"/>
                    </a:lnTo>
                    <a:lnTo>
                      <a:pt x="25" y="256"/>
                    </a:lnTo>
                    <a:lnTo>
                      <a:pt x="27" y="264"/>
                    </a:lnTo>
                    <a:lnTo>
                      <a:pt x="25" y="266"/>
                    </a:lnTo>
                    <a:lnTo>
                      <a:pt x="22" y="274"/>
                    </a:lnTo>
                    <a:lnTo>
                      <a:pt x="22" y="278"/>
                    </a:lnTo>
                    <a:lnTo>
                      <a:pt x="25" y="284"/>
                    </a:lnTo>
                    <a:lnTo>
                      <a:pt x="27" y="291"/>
                    </a:lnTo>
                    <a:lnTo>
                      <a:pt x="30" y="294"/>
                    </a:lnTo>
                    <a:lnTo>
                      <a:pt x="27" y="298"/>
                    </a:lnTo>
                    <a:lnTo>
                      <a:pt x="23" y="303"/>
                    </a:lnTo>
                    <a:lnTo>
                      <a:pt x="27" y="306"/>
                    </a:lnTo>
                    <a:lnTo>
                      <a:pt x="23" y="309"/>
                    </a:lnTo>
                    <a:lnTo>
                      <a:pt x="20" y="311"/>
                    </a:lnTo>
                    <a:lnTo>
                      <a:pt x="20" y="316"/>
                    </a:lnTo>
                    <a:lnTo>
                      <a:pt x="22" y="321"/>
                    </a:lnTo>
                    <a:lnTo>
                      <a:pt x="22" y="326"/>
                    </a:lnTo>
                    <a:lnTo>
                      <a:pt x="27" y="339"/>
                    </a:lnTo>
                    <a:lnTo>
                      <a:pt x="27" y="346"/>
                    </a:lnTo>
                    <a:lnTo>
                      <a:pt x="25" y="349"/>
                    </a:lnTo>
                    <a:lnTo>
                      <a:pt x="25" y="352"/>
                    </a:lnTo>
                    <a:lnTo>
                      <a:pt x="30" y="359"/>
                    </a:lnTo>
                    <a:lnTo>
                      <a:pt x="32" y="367"/>
                    </a:lnTo>
                    <a:lnTo>
                      <a:pt x="30" y="372"/>
                    </a:lnTo>
                    <a:lnTo>
                      <a:pt x="30" y="374"/>
                    </a:lnTo>
                    <a:lnTo>
                      <a:pt x="30" y="379"/>
                    </a:lnTo>
                    <a:lnTo>
                      <a:pt x="30" y="382"/>
                    </a:lnTo>
                    <a:lnTo>
                      <a:pt x="28" y="386"/>
                    </a:lnTo>
                    <a:lnTo>
                      <a:pt x="30" y="387"/>
                    </a:lnTo>
                    <a:lnTo>
                      <a:pt x="35" y="394"/>
                    </a:lnTo>
                    <a:lnTo>
                      <a:pt x="37" y="399"/>
                    </a:lnTo>
                    <a:lnTo>
                      <a:pt x="33" y="402"/>
                    </a:lnTo>
                    <a:lnTo>
                      <a:pt x="30" y="404"/>
                    </a:lnTo>
                    <a:lnTo>
                      <a:pt x="27" y="410"/>
                    </a:lnTo>
                    <a:lnTo>
                      <a:pt x="27" y="412"/>
                    </a:lnTo>
                    <a:lnTo>
                      <a:pt x="28" y="414"/>
                    </a:lnTo>
                    <a:lnTo>
                      <a:pt x="27" y="419"/>
                    </a:lnTo>
                    <a:lnTo>
                      <a:pt x="23" y="422"/>
                    </a:lnTo>
                    <a:lnTo>
                      <a:pt x="23" y="425"/>
                    </a:lnTo>
                    <a:lnTo>
                      <a:pt x="23" y="432"/>
                    </a:lnTo>
                    <a:lnTo>
                      <a:pt x="22" y="435"/>
                    </a:lnTo>
                    <a:lnTo>
                      <a:pt x="22" y="440"/>
                    </a:lnTo>
                    <a:lnTo>
                      <a:pt x="20" y="442"/>
                    </a:lnTo>
                    <a:lnTo>
                      <a:pt x="20" y="447"/>
                    </a:lnTo>
                    <a:lnTo>
                      <a:pt x="17" y="450"/>
                    </a:lnTo>
                    <a:lnTo>
                      <a:pt x="18" y="452"/>
                    </a:lnTo>
                    <a:lnTo>
                      <a:pt x="20" y="455"/>
                    </a:lnTo>
                    <a:lnTo>
                      <a:pt x="17" y="459"/>
                    </a:lnTo>
                    <a:lnTo>
                      <a:pt x="17" y="465"/>
                    </a:lnTo>
                    <a:lnTo>
                      <a:pt x="15" y="469"/>
                    </a:lnTo>
                    <a:lnTo>
                      <a:pt x="12" y="470"/>
                    </a:lnTo>
                    <a:lnTo>
                      <a:pt x="12" y="474"/>
                    </a:lnTo>
                    <a:lnTo>
                      <a:pt x="10" y="477"/>
                    </a:lnTo>
                    <a:lnTo>
                      <a:pt x="10" y="480"/>
                    </a:lnTo>
                    <a:lnTo>
                      <a:pt x="12" y="484"/>
                    </a:lnTo>
                    <a:lnTo>
                      <a:pt x="12" y="489"/>
                    </a:lnTo>
                    <a:lnTo>
                      <a:pt x="10" y="492"/>
                    </a:lnTo>
                    <a:lnTo>
                      <a:pt x="7" y="492"/>
                    </a:lnTo>
                    <a:lnTo>
                      <a:pt x="4" y="490"/>
                    </a:lnTo>
                    <a:lnTo>
                      <a:pt x="0" y="490"/>
                    </a:lnTo>
                    <a:lnTo>
                      <a:pt x="0" y="494"/>
                    </a:lnTo>
                    <a:lnTo>
                      <a:pt x="0" y="499"/>
                    </a:lnTo>
                    <a:lnTo>
                      <a:pt x="0" y="505"/>
                    </a:lnTo>
                    <a:lnTo>
                      <a:pt x="4" y="510"/>
                    </a:lnTo>
                    <a:lnTo>
                      <a:pt x="9" y="513"/>
                    </a:lnTo>
                    <a:lnTo>
                      <a:pt x="10" y="518"/>
                    </a:lnTo>
                    <a:lnTo>
                      <a:pt x="9" y="523"/>
                    </a:lnTo>
                    <a:lnTo>
                      <a:pt x="17" y="535"/>
                    </a:lnTo>
                    <a:lnTo>
                      <a:pt x="18" y="538"/>
                    </a:lnTo>
                    <a:lnTo>
                      <a:pt x="20" y="542"/>
                    </a:lnTo>
                    <a:lnTo>
                      <a:pt x="20" y="548"/>
                    </a:lnTo>
                    <a:lnTo>
                      <a:pt x="18" y="558"/>
                    </a:lnTo>
                    <a:lnTo>
                      <a:pt x="17" y="560"/>
                    </a:lnTo>
                    <a:lnTo>
                      <a:pt x="18" y="562"/>
                    </a:lnTo>
                    <a:lnTo>
                      <a:pt x="17" y="565"/>
                    </a:lnTo>
                    <a:lnTo>
                      <a:pt x="15" y="565"/>
                    </a:lnTo>
                    <a:lnTo>
                      <a:pt x="12" y="565"/>
                    </a:lnTo>
                    <a:lnTo>
                      <a:pt x="10" y="568"/>
                    </a:lnTo>
                    <a:lnTo>
                      <a:pt x="12" y="573"/>
                    </a:lnTo>
                    <a:lnTo>
                      <a:pt x="15" y="575"/>
                    </a:lnTo>
                    <a:lnTo>
                      <a:pt x="12" y="585"/>
                    </a:lnTo>
                    <a:lnTo>
                      <a:pt x="14" y="588"/>
                    </a:lnTo>
                    <a:lnTo>
                      <a:pt x="12" y="590"/>
                    </a:lnTo>
                    <a:lnTo>
                      <a:pt x="14" y="593"/>
                    </a:lnTo>
                    <a:lnTo>
                      <a:pt x="14" y="595"/>
                    </a:lnTo>
                    <a:lnTo>
                      <a:pt x="12" y="597"/>
                    </a:lnTo>
                    <a:lnTo>
                      <a:pt x="14" y="600"/>
                    </a:lnTo>
                    <a:lnTo>
                      <a:pt x="20" y="610"/>
                    </a:lnTo>
                    <a:lnTo>
                      <a:pt x="23" y="611"/>
                    </a:lnTo>
                    <a:lnTo>
                      <a:pt x="25" y="615"/>
                    </a:lnTo>
                    <a:lnTo>
                      <a:pt x="32" y="618"/>
                    </a:lnTo>
                    <a:lnTo>
                      <a:pt x="38" y="616"/>
                    </a:lnTo>
                    <a:lnTo>
                      <a:pt x="38" y="610"/>
                    </a:lnTo>
                    <a:lnTo>
                      <a:pt x="40" y="608"/>
                    </a:lnTo>
                    <a:lnTo>
                      <a:pt x="45" y="608"/>
                    </a:lnTo>
                    <a:lnTo>
                      <a:pt x="48" y="613"/>
                    </a:lnTo>
                    <a:lnTo>
                      <a:pt x="50" y="611"/>
                    </a:lnTo>
                    <a:lnTo>
                      <a:pt x="53" y="611"/>
                    </a:lnTo>
                    <a:lnTo>
                      <a:pt x="50" y="615"/>
                    </a:lnTo>
                    <a:lnTo>
                      <a:pt x="45" y="620"/>
                    </a:lnTo>
                    <a:lnTo>
                      <a:pt x="45" y="621"/>
                    </a:lnTo>
                    <a:lnTo>
                      <a:pt x="48" y="623"/>
                    </a:lnTo>
                    <a:lnTo>
                      <a:pt x="52" y="621"/>
                    </a:lnTo>
                    <a:lnTo>
                      <a:pt x="52" y="625"/>
                    </a:lnTo>
                    <a:lnTo>
                      <a:pt x="53" y="633"/>
                    </a:lnTo>
                    <a:lnTo>
                      <a:pt x="55" y="635"/>
                    </a:lnTo>
                    <a:lnTo>
                      <a:pt x="53" y="636"/>
                    </a:lnTo>
                    <a:lnTo>
                      <a:pt x="52" y="635"/>
                    </a:lnTo>
                    <a:lnTo>
                      <a:pt x="50" y="631"/>
                    </a:lnTo>
                    <a:lnTo>
                      <a:pt x="47" y="630"/>
                    </a:lnTo>
                    <a:lnTo>
                      <a:pt x="45" y="631"/>
                    </a:lnTo>
                    <a:lnTo>
                      <a:pt x="47" y="635"/>
                    </a:lnTo>
                    <a:lnTo>
                      <a:pt x="50" y="636"/>
                    </a:lnTo>
                    <a:lnTo>
                      <a:pt x="52" y="640"/>
                    </a:lnTo>
                    <a:lnTo>
                      <a:pt x="48" y="640"/>
                    </a:lnTo>
                    <a:lnTo>
                      <a:pt x="47" y="641"/>
                    </a:lnTo>
                    <a:lnTo>
                      <a:pt x="47" y="646"/>
                    </a:lnTo>
                    <a:lnTo>
                      <a:pt x="50" y="651"/>
                    </a:lnTo>
                    <a:lnTo>
                      <a:pt x="47" y="655"/>
                    </a:lnTo>
                    <a:lnTo>
                      <a:pt x="47" y="658"/>
                    </a:lnTo>
                    <a:lnTo>
                      <a:pt x="48" y="658"/>
                    </a:lnTo>
                    <a:lnTo>
                      <a:pt x="43" y="663"/>
                    </a:lnTo>
                    <a:lnTo>
                      <a:pt x="45" y="665"/>
                    </a:lnTo>
                    <a:lnTo>
                      <a:pt x="50" y="668"/>
                    </a:lnTo>
                    <a:lnTo>
                      <a:pt x="48" y="671"/>
                    </a:lnTo>
                    <a:lnTo>
                      <a:pt x="48" y="676"/>
                    </a:lnTo>
                    <a:lnTo>
                      <a:pt x="45" y="680"/>
                    </a:lnTo>
                    <a:lnTo>
                      <a:pt x="45" y="683"/>
                    </a:lnTo>
                    <a:lnTo>
                      <a:pt x="47" y="685"/>
                    </a:lnTo>
                    <a:lnTo>
                      <a:pt x="52" y="685"/>
                    </a:lnTo>
                    <a:lnTo>
                      <a:pt x="55" y="688"/>
                    </a:lnTo>
                    <a:lnTo>
                      <a:pt x="55" y="691"/>
                    </a:lnTo>
                    <a:lnTo>
                      <a:pt x="60" y="691"/>
                    </a:lnTo>
                    <a:lnTo>
                      <a:pt x="62" y="695"/>
                    </a:lnTo>
                    <a:lnTo>
                      <a:pt x="62" y="701"/>
                    </a:lnTo>
                    <a:lnTo>
                      <a:pt x="57" y="706"/>
                    </a:lnTo>
                    <a:lnTo>
                      <a:pt x="52" y="709"/>
                    </a:lnTo>
                    <a:lnTo>
                      <a:pt x="48" y="709"/>
                    </a:lnTo>
                    <a:lnTo>
                      <a:pt x="48" y="714"/>
                    </a:lnTo>
                    <a:lnTo>
                      <a:pt x="50" y="719"/>
                    </a:lnTo>
                    <a:lnTo>
                      <a:pt x="48" y="721"/>
                    </a:lnTo>
                    <a:lnTo>
                      <a:pt x="48" y="723"/>
                    </a:lnTo>
                    <a:lnTo>
                      <a:pt x="50" y="724"/>
                    </a:lnTo>
                    <a:lnTo>
                      <a:pt x="47" y="728"/>
                    </a:lnTo>
                    <a:lnTo>
                      <a:pt x="43" y="734"/>
                    </a:lnTo>
                    <a:lnTo>
                      <a:pt x="43" y="739"/>
                    </a:lnTo>
                    <a:lnTo>
                      <a:pt x="47" y="741"/>
                    </a:lnTo>
                    <a:lnTo>
                      <a:pt x="45" y="744"/>
                    </a:lnTo>
                    <a:lnTo>
                      <a:pt x="45" y="751"/>
                    </a:lnTo>
                    <a:lnTo>
                      <a:pt x="42" y="753"/>
                    </a:lnTo>
                    <a:lnTo>
                      <a:pt x="40" y="758"/>
                    </a:lnTo>
                    <a:lnTo>
                      <a:pt x="38" y="754"/>
                    </a:lnTo>
                    <a:lnTo>
                      <a:pt x="40" y="753"/>
                    </a:lnTo>
                    <a:lnTo>
                      <a:pt x="42" y="746"/>
                    </a:lnTo>
                    <a:lnTo>
                      <a:pt x="42" y="743"/>
                    </a:lnTo>
                    <a:lnTo>
                      <a:pt x="42" y="741"/>
                    </a:lnTo>
                    <a:lnTo>
                      <a:pt x="40" y="739"/>
                    </a:lnTo>
                    <a:lnTo>
                      <a:pt x="33" y="741"/>
                    </a:lnTo>
                    <a:lnTo>
                      <a:pt x="30" y="744"/>
                    </a:lnTo>
                    <a:lnTo>
                      <a:pt x="27" y="744"/>
                    </a:lnTo>
                    <a:lnTo>
                      <a:pt x="27" y="743"/>
                    </a:lnTo>
                    <a:lnTo>
                      <a:pt x="32" y="741"/>
                    </a:lnTo>
                    <a:lnTo>
                      <a:pt x="33" y="739"/>
                    </a:lnTo>
                    <a:lnTo>
                      <a:pt x="33" y="733"/>
                    </a:lnTo>
                    <a:lnTo>
                      <a:pt x="32" y="731"/>
                    </a:lnTo>
                    <a:lnTo>
                      <a:pt x="27" y="733"/>
                    </a:lnTo>
                    <a:lnTo>
                      <a:pt x="18" y="734"/>
                    </a:lnTo>
                    <a:lnTo>
                      <a:pt x="17" y="733"/>
                    </a:lnTo>
                    <a:lnTo>
                      <a:pt x="14" y="734"/>
                    </a:lnTo>
                    <a:lnTo>
                      <a:pt x="12" y="736"/>
                    </a:lnTo>
                    <a:lnTo>
                      <a:pt x="15" y="741"/>
                    </a:lnTo>
                    <a:lnTo>
                      <a:pt x="17" y="741"/>
                    </a:lnTo>
                    <a:lnTo>
                      <a:pt x="18" y="744"/>
                    </a:lnTo>
                    <a:lnTo>
                      <a:pt x="15" y="744"/>
                    </a:lnTo>
                    <a:lnTo>
                      <a:pt x="14" y="749"/>
                    </a:lnTo>
                    <a:lnTo>
                      <a:pt x="10" y="751"/>
                    </a:lnTo>
                    <a:lnTo>
                      <a:pt x="9" y="754"/>
                    </a:lnTo>
                    <a:lnTo>
                      <a:pt x="2" y="758"/>
                    </a:lnTo>
                    <a:lnTo>
                      <a:pt x="2" y="761"/>
                    </a:lnTo>
                    <a:lnTo>
                      <a:pt x="9" y="768"/>
                    </a:lnTo>
                    <a:lnTo>
                      <a:pt x="12" y="768"/>
                    </a:lnTo>
                    <a:lnTo>
                      <a:pt x="14" y="766"/>
                    </a:lnTo>
                    <a:lnTo>
                      <a:pt x="14" y="764"/>
                    </a:lnTo>
                    <a:lnTo>
                      <a:pt x="10" y="763"/>
                    </a:lnTo>
                    <a:lnTo>
                      <a:pt x="9" y="761"/>
                    </a:lnTo>
                    <a:lnTo>
                      <a:pt x="12" y="756"/>
                    </a:lnTo>
                    <a:lnTo>
                      <a:pt x="17" y="756"/>
                    </a:lnTo>
                    <a:lnTo>
                      <a:pt x="18" y="754"/>
                    </a:lnTo>
                    <a:lnTo>
                      <a:pt x="20" y="759"/>
                    </a:lnTo>
                    <a:lnTo>
                      <a:pt x="23" y="763"/>
                    </a:lnTo>
                    <a:lnTo>
                      <a:pt x="30" y="761"/>
                    </a:lnTo>
                    <a:lnTo>
                      <a:pt x="32" y="759"/>
                    </a:lnTo>
                    <a:lnTo>
                      <a:pt x="35" y="761"/>
                    </a:lnTo>
                    <a:lnTo>
                      <a:pt x="37" y="763"/>
                    </a:lnTo>
                    <a:lnTo>
                      <a:pt x="43" y="766"/>
                    </a:lnTo>
                    <a:lnTo>
                      <a:pt x="45" y="769"/>
                    </a:lnTo>
                    <a:lnTo>
                      <a:pt x="43" y="769"/>
                    </a:lnTo>
                    <a:lnTo>
                      <a:pt x="42" y="771"/>
                    </a:lnTo>
                    <a:lnTo>
                      <a:pt x="43" y="774"/>
                    </a:lnTo>
                    <a:lnTo>
                      <a:pt x="40" y="776"/>
                    </a:lnTo>
                    <a:lnTo>
                      <a:pt x="38" y="779"/>
                    </a:lnTo>
                    <a:lnTo>
                      <a:pt x="40" y="781"/>
                    </a:lnTo>
                    <a:lnTo>
                      <a:pt x="45" y="784"/>
                    </a:lnTo>
                    <a:lnTo>
                      <a:pt x="43" y="784"/>
                    </a:lnTo>
                    <a:lnTo>
                      <a:pt x="40" y="783"/>
                    </a:lnTo>
                    <a:lnTo>
                      <a:pt x="38" y="781"/>
                    </a:lnTo>
                    <a:lnTo>
                      <a:pt x="35" y="781"/>
                    </a:lnTo>
                    <a:lnTo>
                      <a:pt x="35" y="784"/>
                    </a:lnTo>
                    <a:lnTo>
                      <a:pt x="38" y="788"/>
                    </a:lnTo>
                    <a:lnTo>
                      <a:pt x="40" y="791"/>
                    </a:lnTo>
                    <a:lnTo>
                      <a:pt x="47" y="793"/>
                    </a:lnTo>
                    <a:lnTo>
                      <a:pt x="53" y="789"/>
                    </a:lnTo>
                    <a:lnTo>
                      <a:pt x="57" y="791"/>
                    </a:lnTo>
                    <a:lnTo>
                      <a:pt x="58" y="791"/>
                    </a:lnTo>
                    <a:lnTo>
                      <a:pt x="63" y="789"/>
                    </a:lnTo>
                    <a:lnTo>
                      <a:pt x="60" y="793"/>
                    </a:lnTo>
                    <a:lnTo>
                      <a:pt x="62" y="794"/>
                    </a:lnTo>
                    <a:lnTo>
                      <a:pt x="60" y="794"/>
                    </a:lnTo>
                    <a:lnTo>
                      <a:pt x="55" y="794"/>
                    </a:lnTo>
                    <a:lnTo>
                      <a:pt x="55" y="796"/>
                    </a:lnTo>
                    <a:lnTo>
                      <a:pt x="52" y="794"/>
                    </a:lnTo>
                    <a:lnTo>
                      <a:pt x="43" y="796"/>
                    </a:lnTo>
                    <a:lnTo>
                      <a:pt x="42" y="799"/>
                    </a:lnTo>
                    <a:lnTo>
                      <a:pt x="43" y="801"/>
                    </a:lnTo>
                    <a:lnTo>
                      <a:pt x="48" y="804"/>
                    </a:lnTo>
                    <a:lnTo>
                      <a:pt x="48" y="807"/>
                    </a:lnTo>
                    <a:lnTo>
                      <a:pt x="53" y="809"/>
                    </a:lnTo>
                    <a:lnTo>
                      <a:pt x="57" y="807"/>
                    </a:lnTo>
                    <a:lnTo>
                      <a:pt x="55" y="809"/>
                    </a:lnTo>
                    <a:lnTo>
                      <a:pt x="52" y="812"/>
                    </a:lnTo>
                    <a:lnTo>
                      <a:pt x="52" y="814"/>
                    </a:lnTo>
                    <a:lnTo>
                      <a:pt x="53" y="816"/>
                    </a:lnTo>
                    <a:lnTo>
                      <a:pt x="52" y="819"/>
                    </a:lnTo>
                    <a:lnTo>
                      <a:pt x="48" y="819"/>
                    </a:lnTo>
                    <a:lnTo>
                      <a:pt x="48" y="822"/>
                    </a:lnTo>
                    <a:lnTo>
                      <a:pt x="52" y="832"/>
                    </a:lnTo>
                    <a:lnTo>
                      <a:pt x="53" y="836"/>
                    </a:lnTo>
                    <a:lnTo>
                      <a:pt x="53" y="841"/>
                    </a:lnTo>
                    <a:lnTo>
                      <a:pt x="57" y="844"/>
                    </a:lnTo>
                    <a:lnTo>
                      <a:pt x="60" y="846"/>
                    </a:lnTo>
                    <a:lnTo>
                      <a:pt x="60" y="839"/>
                    </a:lnTo>
                    <a:lnTo>
                      <a:pt x="63" y="831"/>
                    </a:lnTo>
                    <a:lnTo>
                      <a:pt x="67" y="829"/>
                    </a:lnTo>
                    <a:lnTo>
                      <a:pt x="67" y="831"/>
                    </a:lnTo>
                    <a:lnTo>
                      <a:pt x="65" y="831"/>
                    </a:lnTo>
                    <a:lnTo>
                      <a:pt x="62" y="839"/>
                    </a:lnTo>
                    <a:lnTo>
                      <a:pt x="63" y="842"/>
                    </a:lnTo>
                    <a:lnTo>
                      <a:pt x="67" y="844"/>
                    </a:lnTo>
                    <a:lnTo>
                      <a:pt x="70" y="844"/>
                    </a:lnTo>
                    <a:lnTo>
                      <a:pt x="68" y="846"/>
                    </a:lnTo>
                    <a:lnTo>
                      <a:pt x="63" y="846"/>
                    </a:lnTo>
                    <a:lnTo>
                      <a:pt x="58" y="851"/>
                    </a:lnTo>
                    <a:lnTo>
                      <a:pt x="60" y="852"/>
                    </a:lnTo>
                    <a:lnTo>
                      <a:pt x="58" y="856"/>
                    </a:lnTo>
                    <a:lnTo>
                      <a:pt x="58" y="861"/>
                    </a:lnTo>
                    <a:lnTo>
                      <a:pt x="55" y="861"/>
                    </a:lnTo>
                    <a:lnTo>
                      <a:pt x="53" y="866"/>
                    </a:lnTo>
                    <a:lnTo>
                      <a:pt x="53" y="867"/>
                    </a:lnTo>
                    <a:lnTo>
                      <a:pt x="60" y="872"/>
                    </a:lnTo>
                    <a:lnTo>
                      <a:pt x="70" y="874"/>
                    </a:lnTo>
                    <a:lnTo>
                      <a:pt x="73" y="877"/>
                    </a:lnTo>
                    <a:lnTo>
                      <a:pt x="73" y="879"/>
                    </a:lnTo>
                    <a:lnTo>
                      <a:pt x="72" y="879"/>
                    </a:lnTo>
                    <a:lnTo>
                      <a:pt x="72" y="882"/>
                    </a:lnTo>
                    <a:lnTo>
                      <a:pt x="73" y="886"/>
                    </a:lnTo>
                    <a:lnTo>
                      <a:pt x="78" y="881"/>
                    </a:lnTo>
                    <a:lnTo>
                      <a:pt x="78" y="884"/>
                    </a:lnTo>
                    <a:lnTo>
                      <a:pt x="77" y="887"/>
                    </a:lnTo>
                    <a:lnTo>
                      <a:pt x="73" y="889"/>
                    </a:lnTo>
                    <a:lnTo>
                      <a:pt x="70" y="892"/>
                    </a:lnTo>
                    <a:lnTo>
                      <a:pt x="72" y="894"/>
                    </a:lnTo>
                    <a:lnTo>
                      <a:pt x="77" y="894"/>
                    </a:lnTo>
                    <a:lnTo>
                      <a:pt x="77" y="895"/>
                    </a:lnTo>
                    <a:lnTo>
                      <a:pt x="80" y="900"/>
                    </a:lnTo>
                    <a:lnTo>
                      <a:pt x="82" y="900"/>
                    </a:lnTo>
                    <a:lnTo>
                      <a:pt x="85" y="897"/>
                    </a:lnTo>
                    <a:lnTo>
                      <a:pt x="85" y="902"/>
                    </a:lnTo>
                    <a:lnTo>
                      <a:pt x="85" y="905"/>
                    </a:lnTo>
                    <a:lnTo>
                      <a:pt x="83" y="905"/>
                    </a:lnTo>
                    <a:lnTo>
                      <a:pt x="82" y="904"/>
                    </a:lnTo>
                    <a:lnTo>
                      <a:pt x="78" y="904"/>
                    </a:lnTo>
                    <a:lnTo>
                      <a:pt x="78" y="907"/>
                    </a:lnTo>
                    <a:lnTo>
                      <a:pt x="82" y="912"/>
                    </a:lnTo>
                    <a:lnTo>
                      <a:pt x="83" y="912"/>
                    </a:lnTo>
                    <a:lnTo>
                      <a:pt x="85" y="917"/>
                    </a:lnTo>
                    <a:lnTo>
                      <a:pt x="88" y="919"/>
                    </a:lnTo>
                    <a:lnTo>
                      <a:pt x="92" y="922"/>
                    </a:lnTo>
                    <a:lnTo>
                      <a:pt x="95" y="922"/>
                    </a:lnTo>
                    <a:lnTo>
                      <a:pt x="93" y="917"/>
                    </a:lnTo>
                    <a:lnTo>
                      <a:pt x="93" y="914"/>
                    </a:lnTo>
                    <a:lnTo>
                      <a:pt x="93" y="910"/>
                    </a:lnTo>
                    <a:lnTo>
                      <a:pt x="97" y="914"/>
                    </a:lnTo>
                    <a:lnTo>
                      <a:pt x="97" y="917"/>
                    </a:lnTo>
                    <a:lnTo>
                      <a:pt x="100" y="920"/>
                    </a:lnTo>
                    <a:lnTo>
                      <a:pt x="102" y="915"/>
                    </a:lnTo>
                    <a:lnTo>
                      <a:pt x="105" y="914"/>
                    </a:lnTo>
                    <a:lnTo>
                      <a:pt x="105" y="910"/>
                    </a:lnTo>
                    <a:lnTo>
                      <a:pt x="102" y="909"/>
                    </a:lnTo>
                    <a:lnTo>
                      <a:pt x="95" y="909"/>
                    </a:lnTo>
                    <a:lnTo>
                      <a:pt x="95" y="907"/>
                    </a:lnTo>
                    <a:lnTo>
                      <a:pt x="100" y="907"/>
                    </a:lnTo>
                    <a:lnTo>
                      <a:pt x="107" y="909"/>
                    </a:lnTo>
                    <a:lnTo>
                      <a:pt x="108" y="910"/>
                    </a:lnTo>
                    <a:lnTo>
                      <a:pt x="113" y="910"/>
                    </a:lnTo>
                    <a:lnTo>
                      <a:pt x="112" y="907"/>
                    </a:lnTo>
                    <a:lnTo>
                      <a:pt x="107" y="905"/>
                    </a:lnTo>
                    <a:lnTo>
                      <a:pt x="98" y="904"/>
                    </a:lnTo>
                    <a:lnTo>
                      <a:pt x="98" y="902"/>
                    </a:lnTo>
                    <a:lnTo>
                      <a:pt x="102" y="902"/>
                    </a:lnTo>
                    <a:lnTo>
                      <a:pt x="108" y="904"/>
                    </a:lnTo>
                    <a:lnTo>
                      <a:pt x="116" y="909"/>
                    </a:lnTo>
                    <a:lnTo>
                      <a:pt x="116" y="914"/>
                    </a:lnTo>
                    <a:lnTo>
                      <a:pt x="115" y="917"/>
                    </a:lnTo>
                    <a:lnTo>
                      <a:pt x="113" y="920"/>
                    </a:lnTo>
                    <a:lnTo>
                      <a:pt x="116" y="925"/>
                    </a:lnTo>
                    <a:lnTo>
                      <a:pt x="116" y="929"/>
                    </a:lnTo>
                    <a:lnTo>
                      <a:pt x="113" y="930"/>
                    </a:lnTo>
                    <a:lnTo>
                      <a:pt x="115" y="925"/>
                    </a:lnTo>
                    <a:lnTo>
                      <a:pt x="112" y="919"/>
                    </a:lnTo>
                    <a:lnTo>
                      <a:pt x="108" y="917"/>
                    </a:lnTo>
                    <a:lnTo>
                      <a:pt x="107" y="919"/>
                    </a:lnTo>
                    <a:lnTo>
                      <a:pt x="107" y="922"/>
                    </a:lnTo>
                    <a:lnTo>
                      <a:pt x="108" y="925"/>
                    </a:lnTo>
                    <a:lnTo>
                      <a:pt x="107" y="929"/>
                    </a:lnTo>
                    <a:lnTo>
                      <a:pt x="105" y="927"/>
                    </a:lnTo>
                    <a:lnTo>
                      <a:pt x="103" y="924"/>
                    </a:lnTo>
                    <a:lnTo>
                      <a:pt x="102" y="924"/>
                    </a:lnTo>
                    <a:lnTo>
                      <a:pt x="98" y="925"/>
                    </a:lnTo>
                    <a:lnTo>
                      <a:pt x="92" y="925"/>
                    </a:lnTo>
                    <a:lnTo>
                      <a:pt x="88" y="927"/>
                    </a:lnTo>
                    <a:lnTo>
                      <a:pt x="92" y="930"/>
                    </a:lnTo>
                    <a:lnTo>
                      <a:pt x="92" y="935"/>
                    </a:lnTo>
                    <a:lnTo>
                      <a:pt x="93" y="939"/>
                    </a:lnTo>
                    <a:lnTo>
                      <a:pt x="95" y="940"/>
                    </a:lnTo>
                    <a:lnTo>
                      <a:pt x="93" y="944"/>
                    </a:lnTo>
                    <a:lnTo>
                      <a:pt x="95" y="945"/>
                    </a:lnTo>
                    <a:lnTo>
                      <a:pt x="97" y="945"/>
                    </a:lnTo>
                    <a:lnTo>
                      <a:pt x="100" y="942"/>
                    </a:lnTo>
                    <a:lnTo>
                      <a:pt x="102" y="944"/>
                    </a:lnTo>
                    <a:lnTo>
                      <a:pt x="105" y="944"/>
                    </a:lnTo>
                    <a:lnTo>
                      <a:pt x="105" y="945"/>
                    </a:lnTo>
                    <a:lnTo>
                      <a:pt x="102" y="947"/>
                    </a:lnTo>
                    <a:lnTo>
                      <a:pt x="98" y="950"/>
                    </a:lnTo>
                    <a:lnTo>
                      <a:pt x="100" y="952"/>
                    </a:lnTo>
                    <a:lnTo>
                      <a:pt x="105" y="952"/>
                    </a:lnTo>
                    <a:lnTo>
                      <a:pt x="112" y="955"/>
                    </a:lnTo>
                    <a:lnTo>
                      <a:pt x="113" y="955"/>
                    </a:lnTo>
                    <a:lnTo>
                      <a:pt x="116" y="952"/>
                    </a:lnTo>
                    <a:lnTo>
                      <a:pt x="115" y="947"/>
                    </a:lnTo>
                    <a:lnTo>
                      <a:pt x="115" y="944"/>
                    </a:lnTo>
                    <a:lnTo>
                      <a:pt x="113" y="940"/>
                    </a:lnTo>
                    <a:lnTo>
                      <a:pt x="112" y="942"/>
                    </a:lnTo>
                    <a:lnTo>
                      <a:pt x="108" y="942"/>
                    </a:lnTo>
                    <a:lnTo>
                      <a:pt x="110" y="940"/>
                    </a:lnTo>
                    <a:lnTo>
                      <a:pt x="113" y="939"/>
                    </a:lnTo>
                    <a:lnTo>
                      <a:pt x="113" y="935"/>
                    </a:lnTo>
                    <a:lnTo>
                      <a:pt x="115" y="935"/>
                    </a:lnTo>
                    <a:lnTo>
                      <a:pt x="120" y="937"/>
                    </a:lnTo>
                    <a:lnTo>
                      <a:pt x="121" y="935"/>
                    </a:lnTo>
                    <a:lnTo>
                      <a:pt x="123" y="937"/>
                    </a:lnTo>
                    <a:lnTo>
                      <a:pt x="125" y="939"/>
                    </a:lnTo>
                    <a:lnTo>
                      <a:pt x="126" y="937"/>
                    </a:lnTo>
                    <a:lnTo>
                      <a:pt x="131" y="935"/>
                    </a:lnTo>
                    <a:lnTo>
                      <a:pt x="135" y="937"/>
                    </a:lnTo>
                    <a:lnTo>
                      <a:pt x="140" y="937"/>
                    </a:lnTo>
                    <a:lnTo>
                      <a:pt x="145" y="937"/>
                    </a:lnTo>
                    <a:lnTo>
                      <a:pt x="145" y="939"/>
                    </a:lnTo>
                    <a:lnTo>
                      <a:pt x="141" y="939"/>
                    </a:lnTo>
                    <a:lnTo>
                      <a:pt x="140" y="942"/>
                    </a:lnTo>
                    <a:lnTo>
                      <a:pt x="138" y="942"/>
                    </a:lnTo>
                    <a:lnTo>
                      <a:pt x="135" y="939"/>
                    </a:lnTo>
                    <a:lnTo>
                      <a:pt x="131" y="940"/>
                    </a:lnTo>
                    <a:lnTo>
                      <a:pt x="123" y="945"/>
                    </a:lnTo>
                    <a:lnTo>
                      <a:pt x="121" y="947"/>
                    </a:lnTo>
                    <a:lnTo>
                      <a:pt x="120" y="945"/>
                    </a:lnTo>
                    <a:lnTo>
                      <a:pt x="116" y="949"/>
                    </a:lnTo>
                    <a:lnTo>
                      <a:pt x="118" y="952"/>
                    </a:lnTo>
                    <a:lnTo>
                      <a:pt x="116" y="954"/>
                    </a:lnTo>
                    <a:lnTo>
                      <a:pt x="115" y="955"/>
                    </a:lnTo>
                    <a:lnTo>
                      <a:pt x="115" y="957"/>
                    </a:lnTo>
                    <a:lnTo>
                      <a:pt x="116" y="959"/>
                    </a:lnTo>
                    <a:lnTo>
                      <a:pt x="115" y="960"/>
                    </a:lnTo>
                    <a:lnTo>
                      <a:pt x="115" y="962"/>
                    </a:lnTo>
                    <a:lnTo>
                      <a:pt x="121" y="965"/>
                    </a:lnTo>
                    <a:lnTo>
                      <a:pt x="126" y="969"/>
                    </a:lnTo>
                    <a:lnTo>
                      <a:pt x="128" y="969"/>
                    </a:lnTo>
                    <a:lnTo>
                      <a:pt x="130" y="967"/>
                    </a:lnTo>
                    <a:lnTo>
                      <a:pt x="128" y="964"/>
                    </a:lnTo>
                    <a:lnTo>
                      <a:pt x="131" y="960"/>
                    </a:lnTo>
                    <a:lnTo>
                      <a:pt x="135" y="960"/>
                    </a:lnTo>
                    <a:lnTo>
                      <a:pt x="135" y="959"/>
                    </a:lnTo>
                    <a:lnTo>
                      <a:pt x="131" y="954"/>
                    </a:lnTo>
                    <a:lnTo>
                      <a:pt x="138" y="954"/>
                    </a:lnTo>
                    <a:lnTo>
                      <a:pt x="141" y="950"/>
                    </a:lnTo>
                    <a:lnTo>
                      <a:pt x="146" y="944"/>
                    </a:lnTo>
                    <a:lnTo>
                      <a:pt x="148" y="942"/>
                    </a:lnTo>
                    <a:lnTo>
                      <a:pt x="150" y="944"/>
                    </a:lnTo>
                    <a:lnTo>
                      <a:pt x="153" y="945"/>
                    </a:lnTo>
                    <a:lnTo>
                      <a:pt x="156" y="945"/>
                    </a:lnTo>
                    <a:lnTo>
                      <a:pt x="156" y="947"/>
                    </a:lnTo>
                    <a:lnTo>
                      <a:pt x="153" y="947"/>
                    </a:lnTo>
                    <a:lnTo>
                      <a:pt x="150" y="952"/>
                    </a:lnTo>
                    <a:lnTo>
                      <a:pt x="150" y="954"/>
                    </a:lnTo>
                    <a:lnTo>
                      <a:pt x="145" y="957"/>
                    </a:lnTo>
                    <a:lnTo>
                      <a:pt x="145" y="962"/>
                    </a:lnTo>
                    <a:lnTo>
                      <a:pt x="146" y="965"/>
                    </a:lnTo>
                    <a:lnTo>
                      <a:pt x="145" y="967"/>
                    </a:lnTo>
                    <a:lnTo>
                      <a:pt x="141" y="969"/>
                    </a:lnTo>
                    <a:lnTo>
                      <a:pt x="141" y="967"/>
                    </a:lnTo>
                    <a:lnTo>
                      <a:pt x="143" y="965"/>
                    </a:lnTo>
                    <a:lnTo>
                      <a:pt x="143" y="960"/>
                    </a:lnTo>
                    <a:lnTo>
                      <a:pt x="141" y="960"/>
                    </a:lnTo>
                    <a:lnTo>
                      <a:pt x="140" y="962"/>
                    </a:lnTo>
                    <a:lnTo>
                      <a:pt x="138" y="964"/>
                    </a:lnTo>
                    <a:lnTo>
                      <a:pt x="136" y="964"/>
                    </a:lnTo>
                    <a:lnTo>
                      <a:pt x="133" y="964"/>
                    </a:lnTo>
                    <a:lnTo>
                      <a:pt x="131" y="965"/>
                    </a:lnTo>
                    <a:lnTo>
                      <a:pt x="135" y="969"/>
                    </a:lnTo>
                    <a:lnTo>
                      <a:pt x="143" y="977"/>
                    </a:lnTo>
                    <a:lnTo>
                      <a:pt x="150" y="977"/>
                    </a:lnTo>
                    <a:lnTo>
                      <a:pt x="153" y="980"/>
                    </a:lnTo>
                    <a:lnTo>
                      <a:pt x="156" y="979"/>
                    </a:lnTo>
                    <a:lnTo>
                      <a:pt x="160" y="980"/>
                    </a:lnTo>
                    <a:lnTo>
                      <a:pt x="161" y="979"/>
                    </a:lnTo>
                    <a:lnTo>
                      <a:pt x="165" y="974"/>
                    </a:lnTo>
                    <a:lnTo>
                      <a:pt x="163" y="967"/>
                    </a:lnTo>
                    <a:lnTo>
                      <a:pt x="163" y="964"/>
                    </a:lnTo>
                    <a:lnTo>
                      <a:pt x="163" y="962"/>
                    </a:lnTo>
                    <a:lnTo>
                      <a:pt x="163" y="955"/>
                    </a:lnTo>
                    <a:lnTo>
                      <a:pt x="165" y="949"/>
                    </a:lnTo>
                    <a:lnTo>
                      <a:pt x="163" y="944"/>
                    </a:lnTo>
                    <a:lnTo>
                      <a:pt x="163" y="942"/>
                    </a:lnTo>
                    <a:lnTo>
                      <a:pt x="170" y="939"/>
                    </a:lnTo>
                    <a:lnTo>
                      <a:pt x="175" y="932"/>
                    </a:lnTo>
                    <a:lnTo>
                      <a:pt x="178" y="930"/>
                    </a:lnTo>
                    <a:lnTo>
                      <a:pt x="183" y="930"/>
                    </a:lnTo>
                    <a:lnTo>
                      <a:pt x="185" y="929"/>
                    </a:lnTo>
                    <a:lnTo>
                      <a:pt x="185" y="924"/>
                    </a:lnTo>
                    <a:lnTo>
                      <a:pt x="188" y="922"/>
                    </a:lnTo>
                    <a:lnTo>
                      <a:pt x="193" y="920"/>
                    </a:lnTo>
                    <a:lnTo>
                      <a:pt x="200" y="924"/>
                    </a:lnTo>
                    <a:lnTo>
                      <a:pt x="203" y="922"/>
                    </a:lnTo>
                    <a:lnTo>
                      <a:pt x="203" y="922"/>
                    </a:lnTo>
                    <a:lnTo>
                      <a:pt x="203" y="922"/>
                    </a:lnTo>
                    <a:close/>
                    <a:moveTo>
                      <a:pt x="251" y="1038"/>
                    </a:moveTo>
                    <a:lnTo>
                      <a:pt x="253" y="1040"/>
                    </a:lnTo>
                    <a:lnTo>
                      <a:pt x="256" y="1037"/>
                    </a:lnTo>
                    <a:lnTo>
                      <a:pt x="254" y="1037"/>
                    </a:lnTo>
                    <a:lnTo>
                      <a:pt x="254" y="1037"/>
                    </a:lnTo>
                    <a:lnTo>
                      <a:pt x="251" y="1038"/>
                    </a:lnTo>
                    <a:lnTo>
                      <a:pt x="251" y="1038"/>
                    </a:lnTo>
                    <a:close/>
                    <a:moveTo>
                      <a:pt x="32" y="641"/>
                    </a:moveTo>
                    <a:lnTo>
                      <a:pt x="27" y="638"/>
                    </a:lnTo>
                    <a:lnTo>
                      <a:pt x="25" y="640"/>
                    </a:lnTo>
                    <a:lnTo>
                      <a:pt x="25" y="641"/>
                    </a:lnTo>
                    <a:lnTo>
                      <a:pt x="30" y="646"/>
                    </a:lnTo>
                    <a:lnTo>
                      <a:pt x="28" y="648"/>
                    </a:lnTo>
                    <a:lnTo>
                      <a:pt x="33" y="653"/>
                    </a:lnTo>
                    <a:lnTo>
                      <a:pt x="32" y="653"/>
                    </a:lnTo>
                    <a:lnTo>
                      <a:pt x="28" y="651"/>
                    </a:lnTo>
                    <a:lnTo>
                      <a:pt x="25" y="655"/>
                    </a:lnTo>
                    <a:lnTo>
                      <a:pt x="27" y="660"/>
                    </a:lnTo>
                    <a:lnTo>
                      <a:pt x="27" y="661"/>
                    </a:lnTo>
                    <a:lnTo>
                      <a:pt x="18" y="663"/>
                    </a:lnTo>
                    <a:lnTo>
                      <a:pt x="12" y="660"/>
                    </a:lnTo>
                    <a:lnTo>
                      <a:pt x="15" y="655"/>
                    </a:lnTo>
                    <a:lnTo>
                      <a:pt x="14" y="641"/>
                    </a:lnTo>
                    <a:lnTo>
                      <a:pt x="12" y="636"/>
                    </a:lnTo>
                    <a:lnTo>
                      <a:pt x="10" y="635"/>
                    </a:lnTo>
                    <a:lnTo>
                      <a:pt x="10" y="633"/>
                    </a:lnTo>
                    <a:lnTo>
                      <a:pt x="10" y="630"/>
                    </a:lnTo>
                    <a:lnTo>
                      <a:pt x="14" y="628"/>
                    </a:lnTo>
                    <a:lnTo>
                      <a:pt x="14" y="625"/>
                    </a:lnTo>
                    <a:lnTo>
                      <a:pt x="12" y="621"/>
                    </a:lnTo>
                    <a:lnTo>
                      <a:pt x="12" y="620"/>
                    </a:lnTo>
                    <a:lnTo>
                      <a:pt x="15" y="616"/>
                    </a:lnTo>
                    <a:lnTo>
                      <a:pt x="20" y="616"/>
                    </a:lnTo>
                    <a:lnTo>
                      <a:pt x="25" y="618"/>
                    </a:lnTo>
                    <a:lnTo>
                      <a:pt x="30" y="625"/>
                    </a:lnTo>
                    <a:lnTo>
                      <a:pt x="28" y="630"/>
                    </a:lnTo>
                    <a:lnTo>
                      <a:pt x="30" y="631"/>
                    </a:lnTo>
                    <a:lnTo>
                      <a:pt x="30" y="636"/>
                    </a:lnTo>
                    <a:lnTo>
                      <a:pt x="25" y="635"/>
                    </a:lnTo>
                    <a:lnTo>
                      <a:pt x="30" y="638"/>
                    </a:lnTo>
                    <a:lnTo>
                      <a:pt x="32" y="640"/>
                    </a:lnTo>
                    <a:lnTo>
                      <a:pt x="32" y="641"/>
                    </a:lnTo>
                    <a:lnTo>
                      <a:pt x="32" y="641"/>
                    </a:lnTo>
                    <a:close/>
                    <a:moveTo>
                      <a:pt x="35" y="630"/>
                    </a:moveTo>
                    <a:lnTo>
                      <a:pt x="38" y="630"/>
                    </a:lnTo>
                    <a:lnTo>
                      <a:pt x="42" y="631"/>
                    </a:lnTo>
                    <a:lnTo>
                      <a:pt x="40" y="633"/>
                    </a:lnTo>
                    <a:lnTo>
                      <a:pt x="35" y="630"/>
                    </a:lnTo>
                    <a:lnTo>
                      <a:pt x="35" y="630"/>
                    </a:lnTo>
                    <a:close/>
                    <a:moveTo>
                      <a:pt x="7" y="671"/>
                    </a:moveTo>
                    <a:lnTo>
                      <a:pt x="9" y="670"/>
                    </a:lnTo>
                    <a:lnTo>
                      <a:pt x="12" y="670"/>
                    </a:lnTo>
                    <a:lnTo>
                      <a:pt x="15" y="671"/>
                    </a:lnTo>
                    <a:lnTo>
                      <a:pt x="10" y="675"/>
                    </a:lnTo>
                    <a:lnTo>
                      <a:pt x="7" y="671"/>
                    </a:lnTo>
                    <a:lnTo>
                      <a:pt x="7" y="671"/>
                    </a:lnTo>
                    <a:close/>
                    <a:moveTo>
                      <a:pt x="40" y="676"/>
                    </a:moveTo>
                    <a:lnTo>
                      <a:pt x="45" y="673"/>
                    </a:lnTo>
                    <a:lnTo>
                      <a:pt x="45" y="676"/>
                    </a:lnTo>
                    <a:lnTo>
                      <a:pt x="42" y="680"/>
                    </a:lnTo>
                    <a:lnTo>
                      <a:pt x="40" y="676"/>
                    </a:lnTo>
                    <a:lnTo>
                      <a:pt x="40" y="676"/>
                    </a:lnTo>
                    <a:close/>
                    <a:moveTo>
                      <a:pt x="33" y="676"/>
                    </a:moveTo>
                    <a:lnTo>
                      <a:pt x="37" y="676"/>
                    </a:lnTo>
                    <a:lnTo>
                      <a:pt x="37" y="681"/>
                    </a:lnTo>
                    <a:lnTo>
                      <a:pt x="33" y="683"/>
                    </a:lnTo>
                    <a:lnTo>
                      <a:pt x="33" y="680"/>
                    </a:lnTo>
                    <a:lnTo>
                      <a:pt x="30" y="678"/>
                    </a:lnTo>
                    <a:lnTo>
                      <a:pt x="33" y="676"/>
                    </a:lnTo>
                    <a:lnTo>
                      <a:pt x="33" y="676"/>
                    </a:lnTo>
                    <a:close/>
                    <a:moveTo>
                      <a:pt x="22" y="675"/>
                    </a:moveTo>
                    <a:lnTo>
                      <a:pt x="23" y="673"/>
                    </a:lnTo>
                    <a:lnTo>
                      <a:pt x="30" y="675"/>
                    </a:lnTo>
                    <a:lnTo>
                      <a:pt x="25" y="678"/>
                    </a:lnTo>
                    <a:lnTo>
                      <a:pt x="22" y="675"/>
                    </a:lnTo>
                    <a:lnTo>
                      <a:pt x="22" y="675"/>
                    </a:lnTo>
                    <a:close/>
                    <a:moveTo>
                      <a:pt x="23" y="683"/>
                    </a:moveTo>
                    <a:lnTo>
                      <a:pt x="25" y="681"/>
                    </a:lnTo>
                    <a:lnTo>
                      <a:pt x="27" y="683"/>
                    </a:lnTo>
                    <a:lnTo>
                      <a:pt x="27" y="685"/>
                    </a:lnTo>
                    <a:lnTo>
                      <a:pt x="23" y="683"/>
                    </a:lnTo>
                    <a:lnTo>
                      <a:pt x="23" y="683"/>
                    </a:lnTo>
                    <a:close/>
                    <a:moveTo>
                      <a:pt x="17" y="688"/>
                    </a:moveTo>
                    <a:lnTo>
                      <a:pt x="18" y="685"/>
                    </a:lnTo>
                    <a:lnTo>
                      <a:pt x="23" y="686"/>
                    </a:lnTo>
                    <a:lnTo>
                      <a:pt x="25" y="688"/>
                    </a:lnTo>
                    <a:lnTo>
                      <a:pt x="25" y="690"/>
                    </a:lnTo>
                    <a:lnTo>
                      <a:pt x="22" y="691"/>
                    </a:lnTo>
                    <a:lnTo>
                      <a:pt x="18" y="690"/>
                    </a:lnTo>
                    <a:lnTo>
                      <a:pt x="17" y="688"/>
                    </a:lnTo>
                    <a:lnTo>
                      <a:pt x="17" y="688"/>
                    </a:lnTo>
                    <a:close/>
                    <a:moveTo>
                      <a:pt x="14" y="696"/>
                    </a:moveTo>
                    <a:lnTo>
                      <a:pt x="17" y="698"/>
                    </a:lnTo>
                    <a:lnTo>
                      <a:pt x="14" y="699"/>
                    </a:lnTo>
                    <a:lnTo>
                      <a:pt x="12" y="698"/>
                    </a:lnTo>
                    <a:lnTo>
                      <a:pt x="14" y="696"/>
                    </a:lnTo>
                    <a:lnTo>
                      <a:pt x="14" y="696"/>
                    </a:lnTo>
                    <a:close/>
                    <a:moveTo>
                      <a:pt x="37" y="695"/>
                    </a:moveTo>
                    <a:lnTo>
                      <a:pt x="38" y="699"/>
                    </a:lnTo>
                    <a:lnTo>
                      <a:pt x="35" y="699"/>
                    </a:lnTo>
                    <a:lnTo>
                      <a:pt x="37" y="695"/>
                    </a:lnTo>
                    <a:lnTo>
                      <a:pt x="37" y="695"/>
                    </a:lnTo>
                    <a:close/>
                    <a:moveTo>
                      <a:pt x="28" y="693"/>
                    </a:moveTo>
                    <a:lnTo>
                      <a:pt x="33" y="691"/>
                    </a:lnTo>
                    <a:lnTo>
                      <a:pt x="33" y="696"/>
                    </a:lnTo>
                    <a:lnTo>
                      <a:pt x="28" y="693"/>
                    </a:lnTo>
                    <a:lnTo>
                      <a:pt x="28" y="693"/>
                    </a:lnTo>
                    <a:close/>
                    <a:moveTo>
                      <a:pt x="18" y="726"/>
                    </a:moveTo>
                    <a:lnTo>
                      <a:pt x="20" y="726"/>
                    </a:lnTo>
                    <a:lnTo>
                      <a:pt x="22" y="731"/>
                    </a:lnTo>
                    <a:lnTo>
                      <a:pt x="18" y="729"/>
                    </a:lnTo>
                    <a:lnTo>
                      <a:pt x="18" y="726"/>
                    </a:lnTo>
                    <a:lnTo>
                      <a:pt x="18" y="726"/>
                    </a:lnTo>
                    <a:close/>
                    <a:moveTo>
                      <a:pt x="18" y="698"/>
                    </a:moveTo>
                    <a:lnTo>
                      <a:pt x="18" y="695"/>
                    </a:lnTo>
                    <a:lnTo>
                      <a:pt x="18" y="693"/>
                    </a:lnTo>
                    <a:lnTo>
                      <a:pt x="23" y="693"/>
                    </a:lnTo>
                    <a:lnTo>
                      <a:pt x="25" y="696"/>
                    </a:lnTo>
                    <a:lnTo>
                      <a:pt x="22" y="698"/>
                    </a:lnTo>
                    <a:lnTo>
                      <a:pt x="18" y="698"/>
                    </a:lnTo>
                    <a:lnTo>
                      <a:pt x="18" y="698"/>
                    </a:lnTo>
                    <a:close/>
                    <a:moveTo>
                      <a:pt x="9" y="706"/>
                    </a:moveTo>
                    <a:lnTo>
                      <a:pt x="2" y="703"/>
                    </a:lnTo>
                    <a:lnTo>
                      <a:pt x="4" y="699"/>
                    </a:lnTo>
                    <a:lnTo>
                      <a:pt x="9" y="699"/>
                    </a:lnTo>
                    <a:lnTo>
                      <a:pt x="10" y="703"/>
                    </a:lnTo>
                    <a:lnTo>
                      <a:pt x="9" y="706"/>
                    </a:lnTo>
                    <a:lnTo>
                      <a:pt x="9" y="706"/>
                    </a:lnTo>
                    <a:close/>
                    <a:moveTo>
                      <a:pt x="27" y="719"/>
                    </a:moveTo>
                    <a:lnTo>
                      <a:pt x="30" y="719"/>
                    </a:lnTo>
                    <a:lnTo>
                      <a:pt x="30" y="724"/>
                    </a:lnTo>
                    <a:lnTo>
                      <a:pt x="27" y="719"/>
                    </a:lnTo>
                    <a:lnTo>
                      <a:pt x="27" y="719"/>
                    </a:lnTo>
                    <a:close/>
                    <a:moveTo>
                      <a:pt x="32" y="726"/>
                    </a:moveTo>
                    <a:lnTo>
                      <a:pt x="37" y="724"/>
                    </a:lnTo>
                    <a:lnTo>
                      <a:pt x="35" y="728"/>
                    </a:lnTo>
                    <a:lnTo>
                      <a:pt x="32" y="726"/>
                    </a:lnTo>
                    <a:lnTo>
                      <a:pt x="32" y="726"/>
                    </a:lnTo>
                    <a:close/>
                    <a:moveTo>
                      <a:pt x="42" y="686"/>
                    </a:moveTo>
                    <a:lnTo>
                      <a:pt x="43" y="686"/>
                    </a:lnTo>
                    <a:lnTo>
                      <a:pt x="47" y="690"/>
                    </a:lnTo>
                    <a:lnTo>
                      <a:pt x="42" y="690"/>
                    </a:lnTo>
                    <a:lnTo>
                      <a:pt x="42" y="686"/>
                    </a:lnTo>
                    <a:lnTo>
                      <a:pt x="42" y="686"/>
                    </a:lnTo>
                    <a:close/>
                    <a:moveTo>
                      <a:pt x="48" y="691"/>
                    </a:moveTo>
                    <a:lnTo>
                      <a:pt x="53" y="691"/>
                    </a:lnTo>
                    <a:lnTo>
                      <a:pt x="55" y="695"/>
                    </a:lnTo>
                    <a:lnTo>
                      <a:pt x="58" y="698"/>
                    </a:lnTo>
                    <a:lnTo>
                      <a:pt x="55" y="701"/>
                    </a:lnTo>
                    <a:lnTo>
                      <a:pt x="55" y="704"/>
                    </a:lnTo>
                    <a:lnTo>
                      <a:pt x="52" y="704"/>
                    </a:lnTo>
                    <a:lnTo>
                      <a:pt x="48" y="704"/>
                    </a:lnTo>
                    <a:lnTo>
                      <a:pt x="47" y="703"/>
                    </a:lnTo>
                    <a:lnTo>
                      <a:pt x="43" y="706"/>
                    </a:lnTo>
                    <a:lnTo>
                      <a:pt x="43" y="703"/>
                    </a:lnTo>
                    <a:lnTo>
                      <a:pt x="42" y="698"/>
                    </a:lnTo>
                    <a:lnTo>
                      <a:pt x="43" y="693"/>
                    </a:lnTo>
                    <a:lnTo>
                      <a:pt x="48" y="691"/>
                    </a:lnTo>
                    <a:lnTo>
                      <a:pt x="48" y="691"/>
                    </a:lnTo>
                    <a:close/>
                    <a:moveTo>
                      <a:pt x="22" y="703"/>
                    </a:moveTo>
                    <a:lnTo>
                      <a:pt x="23" y="699"/>
                    </a:lnTo>
                    <a:lnTo>
                      <a:pt x="33" y="699"/>
                    </a:lnTo>
                    <a:lnTo>
                      <a:pt x="30" y="703"/>
                    </a:lnTo>
                    <a:lnTo>
                      <a:pt x="25" y="703"/>
                    </a:lnTo>
                    <a:lnTo>
                      <a:pt x="23" y="704"/>
                    </a:lnTo>
                    <a:lnTo>
                      <a:pt x="23" y="704"/>
                    </a:lnTo>
                    <a:lnTo>
                      <a:pt x="22" y="703"/>
                    </a:lnTo>
                    <a:lnTo>
                      <a:pt x="22" y="703"/>
                    </a:lnTo>
                    <a:close/>
                    <a:moveTo>
                      <a:pt x="27" y="711"/>
                    </a:moveTo>
                    <a:lnTo>
                      <a:pt x="25" y="709"/>
                    </a:lnTo>
                    <a:lnTo>
                      <a:pt x="30" y="708"/>
                    </a:lnTo>
                    <a:lnTo>
                      <a:pt x="33" y="708"/>
                    </a:lnTo>
                    <a:lnTo>
                      <a:pt x="33" y="711"/>
                    </a:lnTo>
                    <a:lnTo>
                      <a:pt x="27" y="711"/>
                    </a:lnTo>
                    <a:lnTo>
                      <a:pt x="27" y="711"/>
                    </a:lnTo>
                    <a:close/>
                    <a:moveTo>
                      <a:pt x="30" y="714"/>
                    </a:moveTo>
                    <a:lnTo>
                      <a:pt x="33" y="713"/>
                    </a:lnTo>
                    <a:lnTo>
                      <a:pt x="38" y="713"/>
                    </a:lnTo>
                    <a:lnTo>
                      <a:pt x="40" y="719"/>
                    </a:lnTo>
                    <a:lnTo>
                      <a:pt x="37" y="723"/>
                    </a:lnTo>
                    <a:lnTo>
                      <a:pt x="33" y="721"/>
                    </a:lnTo>
                    <a:lnTo>
                      <a:pt x="32" y="716"/>
                    </a:lnTo>
                    <a:lnTo>
                      <a:pt x="30" y="714"/>
                    </a:lnTo>
                    <a:lnTo>
                      <a:pt x="30" y="714"/>
                    </a:lnTo>
                    <a:close/>
                    <a:moveTo>
                      <a:pt x="22" y="726"/>
                    </a:moveTo>
                    <a:lnTo>
                      <a:pt x="25" y="724"/>
                    </a:lnTo>
                    <a:lnTo>
                      <a:pt x="25" y="726"/>
                    </a:lnTo>
                    <a:lnTo>
                      <a:pt x="30" y="726"/>
                    </a:lnTo>
                    <a:lnTo>
                      <a:pt x="32" y="729"/>
                    </a:lnTo>
                    <a:lnTo>
                      <a:pt x="27" y="731"/>
                    </a:lnTo>
                    <a:lnTo>
                      <a:pt x="22" y="726"/>
                    </a:lnTo>
                    <a:lnTo>
                      <a:pt x="22" y="726"/>
                    </a:lnTo>
                    <a:close/>
                    <a:moveTo>
                      <a:pt x="35" y="811"/>
                    </a:moveTo>
                    <a:lnTo>
                      <a:pt x="38" y="809"/>
                    </a:lnTo>
                    <a:lnTo>
                      <a:pt x="37" y="807"/>
                    </a:lnTo>
                    <a:lnTo>
                      <a:pt x="35" y="809"/>
                    </a:lnTo>
                    <a:lnTo>
                      <a:pt x="28" y="801"/>
                    </a:lnTo>
                    <a:lnTo>
                      <a:pt x="25" y="797"/>
                    </a:lnTo>
                    <a:lnTo>
                      <a:pt x="27" y="794"/>
                    </a:lnTo>
                    <a:lnTo>
                      <a:pt x="30" y="794"/>
                    </a:lnTo>
                    <a:lnTo>
                      <a:pt x="35" y="793"/>
                    </a:lnTo>
                    <a:lnTo>
                      <a:pt x="35" y="799"/>
                    </a:lnTo>
                    <a:lnTo>
                      <a:pt x="40" y="801"/>
                    </a:lnTo>
                    <a:lnTo>
                      <a:pt x="40" y="806"/>
                    </a:lnTo>
                    <a:lnTo>
                      <a:pt x="43" y="809"/>
                    </a:lnTo>
                    <a:lnTo>
                      <a:pt x="47" y="816"/>
                    </a:lnTo>
                    <a:lnTo>
                      <a:pt x="42" y="816"/>
                    </a:lnTo>
                    <a:lnTo>
                      <a:pt x="37" y="816"/>
                    </a:lnTo>
                    <a:lnTo>
                      <a:pt x="35" y="811"/>
                    </a:lnTo>
                    <a:lnTo>
                      <a:pt x="35" y="811"/>
                    </a:lnTo>
                    <a:close/>
                    <a:moveTo>
                      <a:pt x="17" y="802"/>
                    </a:moveTo>
                    <a:lnTo>
                      <a:pt x="17" y="801"/>
                    </a:lnTo>
                    <a:lnTo>
                      <a:pt x="18" y="799"/>
                    </a:lnTo>
                    <a:lnTo>
                      <a:pt x="23" y="799"/>
                    </a:lnTo>
                    <a:lnTo>
                      <a:pt x="30" y="809"/>
                    </a:lnTo>
                    <a:lnTo>
                      <a:pt x="33" y="814"/>
                    </a:lnTo>
                    <a:lnTo>
                      <a:pt x="33" y="819"/>
                    </a:lnTo>
                    <a:lnTo>
                      <a:pt x="32" y="821"/>
                    </a:lnTo>
                    <a:lnTo>
                      <a:pt x="28" y="819"/>
                    </a:lnTo>
                    <a:lnTo>
                      <a:pt x="27" y="812"/>
                    </a:lnTo>
                    <a:lnTo>
                      <a:pt x="27" y="811"/>
                    </a:lnTo>
                    <a:lnTo>
                      <a:pt x="23" y="809"/>
                    </a:lnTo>
                    <a:lnTo>
                      <a:pt x="18" y="807"/>
                    </a:lnTo>
                    <a:lnTo>
                      <a:pt x="17" y="802"/>
                    </a:lnTo>
                    <a:lnTo>
                      <a:pt x="17" y="802"/>
                    </a:lnTo>
                    <a:close/>
                    <a:moveTo>
                      <a:pt x="18" y="811"/>
                    </a:moveTo>
                    <a:lnTo>
                      <a:pt x="20" y="811"/>
                    </a:lnTo>
                    <a:lnTo>
                      <a:pt x="23" y="812"/>
                    </a:lnTo>
                    <a:lnTo>
                      <a:pt x="25" y="816"/>
                    </a:lnTo>
                    <a:lnTo>
                      <a:pt x="23" y="819"/>
                    </a:lnTo>
                    <a:lnTo>
                      <a:pt x="22" y="821"/>
                    </a:lnTo>
                    <a:lnTo>
                      <a:pt x="22" y="817"/>
                    </a:lnTo>
                    <a:lnTo>
                      <a:pt x="18" y="816"/>
                    </a:lnTo>
                    <a:lnTo>
                      <a:pt x="18" y="811"/>
                    </a:lnTo>
                    <a:lnTo>
                      <a:pt x="18" y="811"/>
                    </a:lnTo>
                    <a:close/>
                    <a:moveTo>
                      <a:pt x="27" y="836"/>
                    </a:moveTo>
                    <a:lnTo>
                      <a:pt x="25" y="836"/>
                    </a:lnTo>
                    <a:lnTo>
                      <a:pt x="25" y="832"/>
                    </a:lnTo>
                    <a:lnTo>
                      <a:pt x="23" y="824"/>
                    </a:lnTo>
                    <a:lnTo>
                      <a:pt x="25" y="822"/>
                    </a:lnTo>
                    <a:lnTo>
                      <a:pt x="27" y="824"/>
                    </a:lnTo>
                    <a:lnTo>
                      <a:pt x="32" y="826"/>
                    </a:lnTo>
                    <a:lnTo>
                      <a:pt x="33" y="829"/>
                    </a:lnTo>
                    <a:lnTo>
                      <a:pt x="32" y="831"/>
                    </a:lnTo>
                    <a:lnTo>
                      <a:pt x="27" y="836"/>
                    </a:lnTo>
                    <a:lnTo>
                      <a:pt x="27" y="836"/>
                    </a:lnTo>
                    <a:close/>
                    <a:moveTo>
                      <a:pt x="33" y="852"/>
                    </a:moveTo>
                    <a:lnTo>
                      <a:pt x="30" y="856"/>
                    </a:lnTo>
                    <a:lnTo>
                      <a:pt x="28" y="852"/>
                    </a:lnTo>
                    <a:lnTo>
                      <a:pt x="28" y="851"/>
                    </a:lnTo>
                    <a:lnTo>
                      <a:pt x="27" y="847"/>
                    </a:lnTo>
                    <a:lnTo>
                      <a:pt x="32" y="846"/>
                    </a:lnTo>
                    <a:lnTo>
                      <a:pt x="35" y="849"/>
                    </a:lnTo>
                    <a:lnTo>
                      <a:pt x="33" y="852"/>
                    </a:lnTo>
                    <a:lnTo>
                      <a:pt x="33" y="852"/>
                    </a:lnTo>
                    <a:close/>
                    <a:moveTo>
                      <a:pt x="47" y="851"/>
                    </a:moveTo>
                    <a:lnTo>
                      <a:pt x="45" y="856"/>
                    </a:lnTo>
                    <a:lnTo>
                      <a:pt x="42" y="857"/>
                    </a:lnTo>
                    <a:lnTo>
                      <a:pt x="38" y="854"/>
                    </a:lnTo>
                    <a:lnTo>
                      <a:pt x="37" y="847"/>
                    </a:lnTo>
                    <a:lnTo>
                      <a:pt x="32" y="839"/>
                    </a:lnTo>
                    <a:lnTo>
                      <a:pt x="37" y="839"/>
                    </a:lnTo>
                    <a:lnTo>
                      <a:pt x="40" y="836"/>
                    </a:lnTo>
                    <a:lnTo>
                      <a:pt x="40" y="832"/>
                    </a:lnTo>
                    <a:lnTo>
                      <a:pt x="38" y="836"/>
                    </a:lnTo>
                    <a:lnTo>
                      <a:pt x="37" y="836"/>
                    </a:lnTo>
                    <a:lnTo>
                      <a:pt x="35" y="832"/>
                    </a:lnTo>
                    <a:lnTo>
                      <a:pt x="37" y="829"/>
                    </a:lnTo>
                    <a:lnTo>
                      <a:pt x="35" y="827"/>
                    </a:lnTo>
                    <a:lnTo>
                      <a:pt x="33" y="822"/>
                    </a:lnTo>
                    <a:lnTo>
                      <a:pt x="37" y="819"/>
                    </a:lnTo>
                    <a:lnTo>
                      <a:pt x="43" y="819"/>
                    </a:lnTo>
                    <a:lnTo>
                      <a:pt x="47" y="822"/>
                    </a:lnTo>
                    <a:lnTo>
                      <a:pt x="50" y="831"/>
                    </a:lnTo>
                    <a:lnTo>
                      <a:pt x="52" y="836"/>
                    </a:lnTo>
                    <a:lnTo>
                      <a:pt x="53" y="844"/>
                    </a:lnTo>
                    <a:lnTo>
                      <a:pt x="52" y="846"/>
                    </a:lnTo>
                    <a:lnTo>
                      <a:pt x="55" y="852"/>
                    </a:lnTo>
                    <a:lnTo>
                      <a:pt x="53" y="859"/>
                    </a:lnTo>
                    <a:lnTo>
                      <a:pt x="50" y="861"/>
                    </a:lnTo>
                    <a:lnTo>
                      <a:pt x="48" y="859"/>
                    </a:lnTo>
                    <a:lnTo>
                      <a:pt x="47" y="854"/>
                    </a:lnTo>
                    <a:lnTo>
                      <a:pt x="47" y="851"/>
                    </a:lnTo>
                    <a:lnTo>
                      <a:pt x="47" y="851"/>
                    </a:lnTo>
                    <a:close/>
                    <a:moveTo>
                      <a:pt x="42" y="874"/>
                    </a:moveTo>
                    <a:lnTo>
                      <a:pt x="40" y="871"/>
                    </a:lnTo>
                    <a:lnTo>
                      <a:pt x="38" y="867"/>
                    </a:lnTo>
                    <a:lnTo>
                      <a:pt x="40" y="866"/>
                    </a:lnTo>
                    <a:lnTo>
                      <a:pt x="40" y="862"/>
                    </a:lnTo>
                    <a:lnTo>
                      <a:pt x="42" y="862"/>
                    </a:lnTo>
                    <a:lnTo>
                      <a:pt x="43" y="864"/>
                    </a:lnTo>
                    <a:lnTo>
                      <a:pt x="48" y="864"/>
                    </a:lnTo>
                    <a:lnTo>
                      <a:pt x="47" y="867"/>
                    </a:lnTo>
                    <a:lnTo>
                      <a:pt x="47" y="871"/>
                    </a:lnTo>
                    <a:lnTo>
                      <a:pt x="45" y="874"/>
                    </a:lnTo>
                    <a:lnTo>
                      <a:pt x="42" y="874"/>
                    </a:lnTo>
                    <a:lnTo>
                      <a:pt x="42" y="874"/>
                    </a:lnTo>
                    <a:close/>
                    <a:moveTo>
                      <a:pt x="40" y="879"/>
                    </a:moveTo>
                    <a:lnTo>
                      <a:pt x="40" y="876"/>
                    </a:lnTo>
                    <a:lnTo>
                      <a:pt x="45" y="876"/>
                    </a:lnTo>
                    <a:lnTo>
                      <a:pt x="42" y="877"/>
                    </a:lnTo>
                    <a:lnTo>
                      <a:pt x="40" y="879"/>
                    </a:lnTo>
                    <a:lnTo>
                      <a:pt x="40" y="879"/>
                    </a:lnTo>
                    <a:close/>
                    <a:moveTo>
                      <a:pt x="48" y="877"/>
                    </a:moveTo>
                    <a:lnTo>
                      <a:pt x="50" y="879"/>
                    </a:lnTo>
                    <a:lnTo>
                      <a:pt x="50" y="884"/>
                    </a:lnTo>
                    <a:lnTo>
                      <a:pt x="48" y="886"/>
                    </a:lnTo>
                    <a:lnTo>
                      <a:pt x="47" y="881"/>
                    </a:lnTo>
                    <a:lnTo>
                      <a:pt x="48" y="877"/>
                    </a:lnTo>
                    <a:lnTo>
                      <a:pt x="48" y="877"/>
                    </a:lnTo>
                    <a:close/>
                    <a:moveTo>
                      <a:pt x="52" y="876"/>
                    </a:moveTo>
                    <a:lnTo>
                      <a:pt x="53" y="874"/>
                    </a:lnTo>
                    <a:lnTo>
                      <a:pt x="55" y="874"/>
                    </a:lnTo>
                    <a:lnTo>
                      <a:pt x="58" y="876"/>
                    </a:lnTo>
                    <a:lnTo>
                      <a:pt x="62" y="876"/>
                    </a:lnTo>
                    <a:lnTo>
                      <a:pt x="65" y="882"/>
                    </a:lnTo>
                    <a:lnTo>
                      <a:pt x="67" y="887"/>
                    </a:lnTo>
                    <a:lnTo>
                      <a:pt x="60" y="882"/>
                    </a:lnTo>
                    <a:lnTo>
                      <a:pt x="57" y="881"/>
                    </a:lnTo>
                    <a:lnTo>
                      <a:pt x="52" y="876"/>
                    </a:lnTo>
                    <a:lnTo>
                      <a:pt x="52" y="876"/>
                    </a:lnTo>
                    <a:close/>
                    <a:moveTo>
                      <a:pt x="52" y="882"/>
                    </a:moveTo>
                    <a:lnTo>
                      <a:pt x="55" y="882"/>
                    </a:lnTo>
                    <a:lnTo>
                      <a:pt x="60" y="884"/>
                    </a:lnTo>
                    <a:lnTo>
                      <a:pt x="65" y="891"/>
                    </a:lnTo>
                    <a:lnTo>
                      <a:pt x="63" y="894"/>
                    </a:lnTo>
                    <a:lnTo>
                      <a:pt x="58" y="894"/>
                    </a:lnTo>
                    <a:lnTo>
                      <a:pt x="53" y="887"/>
                    </a:lnTo>
                    <a:lnTo>
                      <a:pt x="52" y="882"/>
                    </a:lnTo>
                    <a:lnTo>
                      <a:pt x="52" y="882"/>
                    </a:lnTo>
                    <a:close/>
                    <a:moveTo>
                      <a:pt x="57" y="904"/>
                    </a:moveTo>
                    <a:lnTo>
                      <a:pt x="50" y="905"/>
                    </a:lnTo>
                    <a:lnTo>
                      <a:pt x="48" y="904"/>
                    </a:lnTo>
                    <a:lnTo>
                      <a:pt x="50" y="902"/>
                    </a:lnTo>
                    <a:lnTo>
                      <a:pt x="52" y="897"/>
                    </a:lnTo>
                    <a:lnTo>
                      <a:pt x="50" y="894"/>
                    </a:lnTo>
                    <a:lnTo>
                      <a:pt x="53" y="894"/>
                    </a:lnTo>
                    <a:lnTo>
                      <a:pt x="57" y="895"/>
                    </a:lnTo>
                    <a:lnTo>
                      <a:pt x="60" y="895"/>
                    </a:lnTo>
                    <a:lnTo>
                      <a:pt x="67" y="900"/>
                    </a:lnTo>
                    <a:lnTo>
                      <a:pt x="67" y="902"/>
                    </a:lnTo>
                    <a:lnTo>
                      <a:pt x="62" y="902"/>
                    </a:lnTo>
                    <a:lnTo>
                      <a:pt x="62" y="904"/>
                    </a:lnTo>
                    <a:lnTo>
                      <a:pt x="57" y="904"/>
                    </a:lnTo>
                    <a:lnTo>
                      <a:pt x="57" y="904"/>
                    </a:lnTo>
                    <a:close/>
                    <a:moveTo>
                      <a:pt x="63" y="922"/>
                    </a:moveTo>
                    <a:lnTo>
                      <a:pt x="60" y="922"/>
                    </a:lnTo>
                    <a:lnTo>
                      <a:pt x="58" y="920"/>
                    </a:lnTo>
                    <a:lnTo>
                      <a:pt x="57" y="917"/>
                    </a:lnTo>
                    <a:lnTo>
                      <a:pt x="57" y="915"/>
                    </a:lnTo>
                    <a:lnTo>
                      <a:pt x="60" y="914"/>
                    </a:lnTo>
                    <a:lnTo>
                      <a:pt x="58" y="912"/>
                    </a:lnTo>
                    <a:lnTo>
                      <a:pt x="57" y="910"/>
                    </a:lnTo>
                    <a:lnTo>
                      <a:pt x="62" y="910"/>
                    </a:lnTo>
                    <a:lnTo>
                      <a:pt x="63" y="914"/>
                    </a:lnTo>
                    <a:lnTo>
                      <a:pt x="63" y="917"/>
                    </a:lnTo>
                    <a:lnTo>
                      <a:pt x="60" y="919"/>
                    </a:lnTo>
                    <a:lnTo>
                      <a:pt x="63" y="922"/>
                    </a:lnTo>
                    <a:lnTo>
                      <a:pt x="63" y="922"/>
                    </a:lnTo>
                    <a:close/>
                    <a:moveTo>
                      <a:pt x="63" y="915"/>
                    </a:moveTo>
                    <a:lnTo>
                      <a:pt x="65" y="912"/>
                    </a:lnTo>
                    <a:lnTo>
                      <a:pt x="67" y="912"/>
                    </a:lnTo>
                    <a:lnTo>
                      <a:pt x="68" y="914"/>
                    </a:lnTo>
                    <a:lnTo>
                      <a:pt x="70" y="915"/>
                    </a:lnTo>
                    <a:lnTo>
                      <a:pt x="70" y="920"/>
                    </a:lnTo>
                    <a:lnTo>
                      <a:pt x="68" y="922"/>
                    </a:lnTo>
                    <a:lnTo>
                      <a:pt x="67" y="922"/>
                    </a:lnTo>
                    <a:lnTo>
                      <a:pt x="65" y="919"/>
                    </a:lnTo>
                    <a:lnTo>
                      <a:pt x="65" y="919"/>
                    </a:lnTo>
                    <a:lnTo>
                      <a:pt x="63" y="915"/>
                    </a:lnTo>
                    <a:lnTo>
                      <a:pt x="63" y="915"/>
                    </a:lnTo>
                    <a:close/>
                    <a:moveTo>
                      <a:pt x="72" y="917"/>
                    </a:moveTo>
                    <a:lnTo>
                      <a:pt x="77" y="919"/>
                    </a:lnTo>
                    <a:lnTo>
                      <a:pt x="78" y="922"/>
                    </a:lnTo>
                    <a:lnTo>
                      <a:pt x="77" y="922"/>
                    </a:lnTo>
                    <a:lnTo>
                      <a:pt x="73" y="920"/>
                    </a:lnTo>
                    <a:lnTo>
                      <a:pt x="72" y="917"/>
                    </a:lnTo>
                    <a:lnTo>
                      <a:pt x="72" y="917"/>
                    </a:lnTo>
                    <a:close/>
                    <a:moveTo>
                      <a:pt x="70" y="932"/>
                    </a:moveTo>
                    <a:lnTo>
                      <a:pt x="68" y="932"/>
                    </a:lnTo>
                    <a:lnTo>
                      <a:pt x="67" y="932"/>
                    </a:lnTo>
                    <a:lnTo>
                      <a:pt x="68" y="930"/>
                    </a:lnTo>
                    <a:lnTo>
                      <a:pt x="68" y="925"/>
                    </a:lnTo>
                    <a:lnTo>
                      <a:pt x="72" y="925"/>
                    </a:lnTo>
                    <a:lnTo>
                      <a:pt x="72" y="927"/>
                    </a:lnTo>
                    <a:lnTo>
                      <a:pt x="70" y="932"/>
                    </a:lnTo>
                    <a:lnTo>
                      <a:pt x="70" y="932"/>
                    </a:lnTo>
                    <a:close/>
                    <a:moveTo>
                      <a:pt x="83" y="920"/>
                    </a:moveTo>
                    <a:lnTo>
                      <a:pt x="78" y="919"/>
                    </a:lnTo>
                    <a:lnTo>
                      <a:pt x="75" y="915"/>
                    </a:lnTo>
                    <a:lnTo>
                      <a:pt x="75" y="909"/>
                    </a:lnTo>
                    <a:lnTo>
                      <a:pt x="77" y="909"/>
                    </a:lnTo>
                    <a:lnTo>
                      <a:pt x="80" y="914"/>
                    </a:lnTo>
                    <a:lnTo>
                      <a:pt x="83" y="917"/>
                    </a:lnTo>
                    <a:lnTo>
                      <a:pt x="85" y="920"/>
                    </a:lnTo>
                    <a:lnTo>
                      <a:pt x="83" y="920"/>
                    </a:lnTo>
                    <a:lnTo>
                      <a:pt x="83" y="920"/>
                    </a:lnTo>
                    <a:close/>
                    <a:moveTo>
                      <a:pt x="83" y="927"/>
                    </a:moveTo>
                    <a:lnTo>
                      <a:pt x="80" y="924"/>
                    </a:lnTo>
                    <a:lnTo>
                      <a:pt x="80" y="922"/>
                    </a:lnTo>
                    <a:lnTo>
                      <a:pt x="83" y="924"/>
                    </a:lnTo>
                    <a:lnTo>
                      <a:pt x="85" y="927"/>
                    </a:lnTo>
                    <a:lnTo>
                      <a:pt x="83" y="927"/>
                    </a:lnTo>
                    <a:lnTo>
                      <a:pt x="83" y="927"/>
                    </a:lnTo>
                    <a:close/>
                    <a:moveTo>
                      <a:pt x="85" y="935"/>
                    </a:moveTo>
                    <a:lnTo>
                      <a:pt x="80" y="930"/>
                    </a:lnTo>
                    <a:lnTo>
                      <a:pt x="78" y="927"/>
                    </a:lnTo>
                    <a:lnTo>
                      <a:pt x="80" y="925"/>
                    </a:lnTo>
                    <a:lnTo>
                      <a:pt x="87" y="932"/>
                    </a:lnTo>
                    <a:lnTo>
                      <a:pt x="87" y="935"/>
                    </a:lnTo>
                    <a:lnTo>
                      <a:pt x="85" y="935"/>
                    </a:lnTo>
                    <a:lnTo>
                      <a:pt x="85" y="935"/>
                    </a:lnTo>
                    <a:close/>
                    <a:moveTo>
                      <a:pt x="90" y="945"/>
                    </a:moveTo>
                    <a:lnTo>
                      <a:pt x="88" y="944"/>
                    </a:lnTo>
                    <a:lnTo>
                      <a:pt x="87" y="942"/>
                    </a:lnTo>
                    <a:lnTo>
                      <a:pt x="85" y="940"/>
                    </a:lnTo>
                    <a:lnTo>
                      <a:pt x="80" y="940"/>
                    </a:lnTo>
                    <a:lnTo>
                      <a:pt x="78" y="939"/>
                    </a:lnTo>
                    <a:lnTo>
                      <a:pt x="83" y="939"/>
                    </a:lnTo>
                    <a:lnTo>
                      <a:pt x="87" y="939"/>
                    </a:lnTo>
                    <a:lnTo>
                      <a:pt x="92" y="937"/>
                    </a:lnTo>
                    <a:lnTo>
                      <a:pt x="93" y="942"/>
                    </a:lnTo>
                    <a:lnTo>
                      <a:pt x="90" y="945"/>
                    </a:lnTo>
                    <a:lnTo>
                      <a:pt x="90" y="945"/>
                    </a:lnTo>
                    <a:close/>
                    <a:moveTo>
                      <a:pt x="105" y="967"/>
                    </a:moveTo>
                    <a:lnTo>
                      <a:pt x="98" y="965"/>
                    </a:lnTo>
                    <a:lnTo>
                      <a:pt x="97" y="967"/>
                    </a:lnTo>
                    <a:lnTo>
                      <a:pt x="93" y="967"/>
                    </a:lnTo>
                    <a:lnTo>
                      <a:pt x="90" y="964"/>
                    </a:lnTo>
                    <a:lnTo>
                      <a:pt x="83" y="960"/>
                    </a:lnTo>
                    <a:lnTo>
                      <a:pt x="78" y="960"/>
                    </a:lnTo>
                    <a:lnTo>
                      <a:pt x="77" y="955"/>
                    </a:lnTo>
                    <a:lnTo>
                      <a:pt x="75" y="950"/>
                    </a:lnTo>
                    <a:lnTo>
                      <a:pt x="77" y="949"/>
                    </a:lnTo>
                    <a:lnTo>
                      <a:pt x="78" y="950"/>
                    </a:lnTo>
                    <a:lnTo>
                      <a:pt x="83" y="955"/>
                    </a:lnTo>
                    <a:lnTo>
                      <a:pt x="87" y="957"/>
                    </a:lnTo>
                    <a:lnTo>
                      <a:pt x="92" y="957"/>
                    </a:lnTo>
                    <a:lnTo>
                      <a:pt x="95" y="959"/>
                    </a:lnTo>
                    <a:lnTo>
                      <a:pt x="100" y="960"/>
                    </a:lnTo>
                    <a:lnTo>
                      <a:pt x="105" y="960"/>
                    </a:lnTo>
                    <a:lnTo>
                      <a:pt x="107" y="962"/>
                    </a:lnTo>
                    <a:lnTo>
                      <a:pt x="112" y="965"/>
                    </a:lnTo>
                    <a:lnTo>
                      <a:pt x="113" y="967"/>
                    </a:lnTo>
                    <a:lnTo>
                      <a:pt x="115" y="969"/>
                    </a:lnTo>
                    <a:lnTo>
                      <a:pt x="115" y="969"/>
                    </a:lnTo>
                    <a:lnTo>
                      <a:pt x="110" y="969"/>
                    </a:lnTo>
                    <a:lnTo>
                      <a:pt x="105" y="967"/>
                    </a:lnTo>
                    <a:lnTo>
                      <a:pt x="105" y="967"/>
                    </a:lnTo>
                    <a:close/>
                    <a:moveTo>
                      <a:pt x="90" y="969"/>
                    </a:moveTo>
                    <a:lnTo>
                      <a:pt x="90" y="969"/>
                    </a:lnTo>
                    <a:lnTo>
                      <a:pt x="93" y="972"/>
                    </a:lnTo>
                    <a:lnTo>
                      <a:pt x="87" y="970"/>
                    </a:lnTo>
                    <a:lnTo>
                      <a:pt x="90" y="969"/>
                    </a:lnTo>
                    <a:lnTo>
                      <a:pt x="90" y="969"/>
                    </a:lnTo>
                    <a:close/>
                    <a:moveTo>
                      <a:pt x="123" y="989"/>
                    </a:moveTo>
                    <a:lnTo>
                      <a:pt x="125" y="990"/>
                    </a:lnTo>
                    <a:lnTo>
                      <a:pt x="126" y="989"/>
                    </a:lnTo>
                    <a:lnTo>
                      <a:pt x="125" y="987"/>
                    </a:lnTo>
                    <a:lnTo>
                      <a:pt x="121" y="989"/>
                    </a:lnTo>
                    <a:lnTo>
                      <a:pt x="123" y="989"/>
                    </a:lnTo>
                    <a:lnTo>
                      <a:pt x="123" y="989"/>
                    </a:lnTo>
                    <a:close/>
                    <a:moveTo>
                      <a:pt x="135" y="990"/>
                    </a:moveTo>
                    <a:lnTo>
                      <a:pt x="131" y="992"/>
                    </a:lnTo>
                    <a:lnTo>
                      <a:pt x="128" y="990"/>
                    </a:lnTo>
                    <a:lnTo>
                      <a:pt x="128" y="987"/>
                    </a:lnTo>
                    <a:lnTo>
                      <a:pt x="126" y="985"/>
                    </a:lnTo>
                    <a:lnTo>
                      <a:pt x="120" y="987"/>
                    </a:lnTo>
                    <a:lnTo>
                      <a:pt x="116" y="985"/>
                    </a:lnTo>
                    <a:lnTo>
                      <a:pt x="112" y="980"/>
                    </a:lnTo>
                    <a:lnTo>
                      <a:pt x="108" y="980"/>
                    </a:lnTo>
                    <a:lnTo>
                      <a:pt x="107" y="975"/>
                    </a:lnTo>
                    <a:lnTo>
                      <a:pt x="102" y="974"/>
                    </a:lnTo>
                    <a:lnTo>
                      <a:pt x="102" y="972"/>
                    </a:lnTo>
                    <a:lnTo>
                      <a:pt x="103" y="970"/>
                    </a:lnTo>
                    <a:lnTo>
                      <a:pt x="107" y="969"/>
                    </a:lnTo>
                    <a:lnTo>
                      <a:pt x="108" y="972"/>
                    </a:lnTo>
                    <a:lnTo>
                      <a:pt x="112" y="972"/>
                    </a:lnTo>
                    <a:lnTo>
                      <a:pt x="115" y="970"/>
                    </a:lnTo>
                    <a:lnTo>
                      <a:pt x="120" y="970"/>
                    </a:lnTo>
                    <a:lnTo>
                      <a:pt x="126" y="975"/>
                    </a:lnTo>
                    <a:lnTo>
                      <a:pt x="130" y="975"/>
                    </a:lnTo>
                    <a:lnTo>
                      <a:pt x="131" y="979"/>
                    </a:lnTo>
                    <a:lnTo>
                      <a:pt x="136" y="977"/>
                    </a:lnTo>
                    <a:lnTo>
                      <a:pt x="140" y="979"/>
                    </a:lnTo>
                    <a:lnTo>
                      <a:pt x="141" y="982"/>
                    </a:lnTo>
                    <a:lnTo>
                      <a:pt x="138" y="982"/>
                    </a:lnTo>
                    <a:lnTo>
                      <a:pt x="135" y="982"/>
                    </a:lnTo>
                    <a:lnTo>
                      <a:pt x="138" y="984"/>
                    </a:lnTo>
                    <a:lnTo>
                      <a:pt x="138" y="985"/>
                    </a:lnTo>
                    <a:lnTo>
                      <a:pt x="133" y="989"/>
                    </a:lnTo>
                    <a:lnTo>
                      <a:pt x="135" y="990"/>
                    </a:lnTo>
                    <a:lnTo>
                      <a:pt x="135" y="990"/>
                    </a:lnTo>
                    <a:close/>
                    <a:moveTo>
                      <a:pt x="141" y="990"/>
                    </a:moveTo>
                    <a:lnTo>
                      <a:pt x="138" y="993"/>
                    </a:lnTo>
                    <a:lnTo>
                      <a:pt x="138" y="995"/>
                    </a:lnTo>
                    <a:lnTo>
                      <a:pt x="141" y="995"/>
                    </a:lnTo>
                    <a:lnTo>
                      <a:pt x="143" y="992"/>
                    </a:lnTo>
                    <a:lnTo>
                      <a:pt x="145" y="990"/>
                    </a:lnTo>
                    <a:lnTo>
                      <a:pt x="143" y="989"/>
                    </a:lnTo>
                    <a:lnTo>
                      <a:pt x="141" y="990"/>
                    </a:lnTo>
                    <a:lnTo>
                      <a:pt x="141" y="990"/>
                    </a:lnTo>
                    <a:close/>
                    <a:moveTo>
                      <a:pt x="168" y="985"/>
                    </a:moveTo>
                    <a:lnTo>
                      <a:pt x="166" y="990"/>
                    </a:lnTo>
                    <a:lnTo>
                      <a:pt x="168" y="992"/>
                    </a:lnTo>
                    <a:lnTo>
                      <a:pt x="165" y="993"/>
                    </a:lnTo>
                    <a:lnTo>
                      <a:pt x="161" y="993"/>
                    </a:lnTo>
                    <a:lnTo>
                      <a:pt x="160" y="990"/>
                    </a:lnTo>
                    <a:lnTo>
                      <a:pt x="156" y="992"/>
                    </a:lnTo>
                    <a:lnTo>
                      <a:pt x="155" y="990"/>
                    </a:lnTo>
                    <a:lnTo>
                      <a:pt x="150" y="990"/>
                    </a:lnTo>
                    <a:lnTo>
                      <a:pt x="148" y="992"/>
                    </a:lnTo>
                    <a:lnTo>
                      <a:pt x="146" y="989"/>
                    </a:lnTo>
                    <a:lnTo>
                      <a:pt x="143" y="987"/>
                    </a:lnTo>
                    <a:lnTo>
                      <a:pt x="143" y="984"/>
                    </a:lnTo>
                    <a:lnTo>
                      <a:pt x="150" y="984"/>
                    </a:lnTo>
                    <a:lnTo>
                      <a:pt x="151" y="982"/>
                    </a:lnTo>
                    <a:lnTo>
                      <a:pt x="160" y="985"/>
                    </a:lnTo>
                    <a:lnTo>
                      <a:pt x="161" y="987"/>
                    </a:lnTo>
                    <a:lnTo>
                      <a:pt x="163" y="985"/>
                    </a:lnTo>
                    <a:lnTo>
                      <a:pt x="166" y="985"/>
                    </a:lnTo>
                    <a:lnTo>
                      <a:pt x="168" y="985"/>
                    </a:lnTo>
                    <a:lnTo>
                      <a:pt x="168" y="985"/>
                    </a:lnTo>
                    <a:close/>
                    <a:moveTo>
                      <a:pt x="181" y="985"/>
                    </a:moveTo>
                    <a:lnTo>
                      <a:pt x="176" y="980"/>
                    </a:lnTo>
                    <a:lnTo>
                      <a:pt x="180" y="979"/>
                    </a:lnTo>
                    <a:lnTo>
                      <a:pt x="178" y="975"/>
                    </a:lnTo>
                    <a:lnTo>
                      <a:pt x="178" y="974"/>
                    </a:lnTo>
                    <a:lnTo>
                      <a:pt x="175" y="970"/>
                    </a:lnTo>
                    <a:lnTo>
                      <a:pt x="175" y="965"/>
                    </a:lnTo>
                    <a:lnTo>
                      <a:pt x="171" y="964"/>
                    </a:lnTo>
                    <a:lnTo>
                      <a:pt x="170" y="969"/>
                    </a:lnTo>
                    <a:lnTo>
                      <a:pt x="168" y="972"/>
                    </a:lnTo>
                    <a:lnTo>
                      <a:pt x="171" y="975"/>
                    </a:lnTo>
                    <a:lnTo>
                      <a:pt x="170" y="979"/>
                    </a:lnTo>
                    <a:lnTo>
                      <a:pt x="170" y="982"/>
                    </a:lnTo>
                    <a:lnTo>
                      <a:pt x="173" y="984"/>
                    </a:lnTo>
                    <a:lnTo>
                      <a:pt x="178" y="985"/>
                    </a:lnTo>
                    <a:lnTo>
                      <a:pt x="180" y="987"/>
                    </a:lnTo>
                    <a:lnTo>
                      <a:pt x="181" y="985"/>
                    </a:lnTo>
                    <a:lnTo>
                      <a:pt x="181" y="985"/>
                    </a:lnTo>
                    <a:close/>
                    <a:moveTo>
                      <a:pt x="163" y="1017"/>
                    </a:moveTo>
                    <a:lnTo>
                      <a:pt x="168" y="1015"/>
                    </a:lnTo>
                    <a:lnTo>
                      <a:pt x="170" y="1017"/>
                    </a:lnTo>
                    <a:lnTo>
                      <a:pt x="166" y="1020"/>
                    </a:lnTo>
                    <a:lnTo>
                      <a:pt x="163" y="1017"/>
                    </a:lnTo>
                    <a:lnTo>
                      <a:pt x="163" y="1017"/>
                    </a:lnTo>
                    <a:close/>
                    <a:moveTo>
                      <a:pt x="165" y="1013"/>
                    </a:moveTo>
                    <a:lnTo>
                      <a:pt x="163" y="1012"/>
                    </a:lnTo>
                    <a:lnTo>
                      <a:pt x="165" y="1008"/>
                    </a:lnTo>
                    <a:lnTo>
                      <a:pt x="168" y="1010"/>
                    </a:lnTo>
                    <a:lnTo>
                      <a:pt x="168" y="1013"/>
                    </a:lnTo>
                    <a:lnTo>
                      <a:pt x="165" y="1013"/>
                    </a:lnTo>
                    <a:lnTo>
                      <a:pt x="165" y="1013"/>
                    </a:lnTo>
                    <a:close/>
                    <a:moveTo>
                      <a:pt x="259" y="1037"/>
                    </a:moveTo>
                    <a:lnTo>
                      <a:pt x="258" y="1033"/>
                    </a:lnTo>
                    <a:lnTo>
                      <a:pt x="261" y="1030"/>
                    </a:lnTo>
                    <a:lnTo>
                      <a:pt x="259" y="1028"/>
                    </a:lnTo>
                    <a:lnTo>
                      <a:pt x="263" y="1030"/>
                    </a:lnTo>
                    <a:lnTo>
                      <a:pt x="263" y="1033"/>
                    </a:lnTo>
                    <a:lnTo>
                      <a:pt x="263" y="1037"/>
                    </a:lnTo>
                    <a:lnTo>
                      <a:pt x="259" y="1037"/>
                    </a:lnTo>
                    <a:lnTo>
                      <a:pt x="259" y="1037"/>
                    </a:lnTo>
                    <a:close/>
                    <a:moveTo>
                      <a:pt x="200" y="1013"/>
                    </a:moveTo>
                    <a:lnTo>
                      <a:pt x="203" y="1013"/>
                    </a:lnTo>
                    <a:lnTo>
                      <a:pt x="208" y="1013"/>
                    </a:lnTo>
                    <a:lnTo>
                      <a:pt x="210" y="1012"/>
                    </a:lnTo>
                    <a:lnTo>
                      <a:pt x="214" y="1013"/>
                    </a:lnTo>
                    <a:lnTo>
                      <a:pt x="226" y="1010"/>
                    </a:lnTo>
                    <a:lnTo>
                      <a:pt x="233" y="1008"/>
                    </a:lnTo>
                    <a:lnTo>
                      <a:pt x="241" y="1008"/>
                    </a:lnTo>
                    <a:lnTo>
                      <a:pt x="246" y="1008"/>
                    </a:lnTo>
                    <a:lnTo>
                      <a:pt x="254" y="1008"/>
                    </a:lnTo>
                    <a:lnTo>
                      <a:pt x="258" y="1008"/>
                    </a:lnTo>
                    <a:lnTo>
                      <a:pt x="259" y="1013"/>
                    </a:lnTo>
                    <a:lnTo>
                      <a:pt x="261" y="1015"/>
                    </a:lnTo>
                    <a:lnTo>
                      <a:pt x="259" y="1017"/>
                    </a:lnTo>
                    <a:lnTo>
                      <a:pt x="256" y="1020"/>
                    </a:lnTo>
                    <a:lnTo>
                      <a:pt x="253" y="1017"/>
                    </a:lnTo>
                    <a:lnTo>
                      <a:pt x="251" y="1015"/>
                    </a:lnTo>
                    <a:lnTo>
                      <a:pt x="246" y="1018"/>
                    </a:lnTo>
                    <a:lnTo>
                      <a:pt x="241" y="1018"/>
                    </a:lnTo>
                    <a:lnTo>
                      <a:pt x="238" y="1017"/>
                    </a:lnTo>
                    <a:lnTo>
                      <a:pt x="236" y="1012"/>
                    </a:lnTo>
                    <a:lnTo>
                      <a:pt x="233" y="1012"/>
                    </a:lnTo>
                    <a:lnTo>
                      <a:pt x="229" y="1015"/>
                    </a:lnTo>
                    <a:lnTo>
                      <a:pt x="226" y="1015"/>
                    </a:lnTo>
                    <a:lnTo>
                      <a:pt x="219" y="1017"/>
                    </a:lnTo>
                    <a:lnTo>
                      <a:pt x="224" y="1020"/>
                    </a:lnTo>
                    <a:lnTo>
                      <a:pt x="226" y="1018"/>
                    </a:lnTo>
                    <a:lnTo>
                      <a:pt x="231" y="1020"/>
                    </a:lnTo>
                    <a:lnTo>
                      <a:pt x="234" y="1022"/>
                    </a:lnTo>
                    <a:lnTo>
                      <a:pt x="233" y="1023"/>
                    </a:lnTo>
                    <a:lnTo>
                      <a:pt x="236" y="1025"/>
                    </a:lnTo>
                    <a:lnTo>
                      <a:pt x="241" y="1028"/>
                    </a:lnTo>
                    <a:lnTo>
                      <a:pt x="241" y="1033"/>
                    </a:lnTo>
                    <a:lnTo>
                      <a:pt x="239" y="1032"/>
                    </a:lnTo>
                    <a:lnTo>
                      <a:pt x="234" y="1028"/>
                    </a:lnTo>
                    <a:lnTo>
                      <a:pt x="231" y="1027"/>
                    </a:lnTo>
                    <a:lnTo>
                      <a:pt x="226" y="1028"/>
                    </a:lnTo>
                    <a:lnTo>
                      <a:pt x="223" y="1027"/>
                    </a:lnTo>
                    <a:lnTo>
                      <a:pt x="221" y="1023"/>
                    </a:lnTo>
                    <a:lnTo>
                      <a:pt x="216" y="1023"/>
                    </a:lnTo>
                    <a:lnTo>
                      <a:pt x="216" y="1025"/>
                    </a:lnTo>
                    <a:lnTo>
                      <a:pt x="219" y="1027"/>
                    </a:lnTo>
                    <a:lnTo>
                      <a:pt x="219" y="1030"/>
                    </a:lnTo>
                    <a:lnTo>
                      <a:pt x="218" y="1030"/>
                    </a:lnTo>
                    <a:lnTo>
                      <a:pt x="211" y="1028"/>
                    </a:lnTo>
                    <a:lnTo>
                      <a:pt x="208" y="1030"/>
                    </a:lnTo>
                    <a:lnTo>
                      <a:pt x="208" y="1027"/>
                    </a:lnTo>
                    <a:lnTo>
                      <a:pt x="205" y="1027"/>
                    </a:lnTo>
                    <a:lnTo>
                      <a:pt x="206" y="1023"/>
                    </a:lnTo>
                    <a:lnTo>
                      <a:pt x="203" y="1025"/>
                    </a:lnTo>
                    <a:lnTo>
                      <a:pt x="198" y="1023"/>
                    </a:lnTo>
                    <a:lnTo>
                      <a:pt x="198" y="1022"/>
                    </a:lnTo>
                    <a:lnTo>
                      <a:pt x="203" y="1020"/>
                    </a:lnTo>
                    <a:lnTo>
                      <a:pt x="210" y="1017"/>
                    </a:lnTo>
                    <a:lnTo>
                      <a:pt x="206" y="1015"/>
                    </a:lnTo>
                    <a:lnTo>
                      <a:pt x="203" y="1017"/>
                    </a:lnTo>
                    <a:lnTo>
                      <a:pt x="200" y="1013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</p:grpSp>
        <p:sp>
          <p:nvSpPr>
            <p:cNvPr id="10" name="Rectangle 176"/>
            <p:cNvSpPr>
              <a:spLocks noChangeArrowheads="1"/>
            </p:cNvSpPr>
            <p:nvPr/>
          </p:nvSpPr>
          <p:spPr bwMode="auto">
            <a:xfrm>
              <a:off x="7539241" y="2307158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11" name="Rectangle 177"/>
            <p:cNvSpPr>
              <a:spLocks noChangeArrowheads="1"/>
            </p:cNvSpPr>
            <p:nvPr/>
          </p:nvSpPr>
          <p:spPr bwMode="auto">
            <a:xfrm>
              <a:off x="7539241" y="2307158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12" name="Rectangle 178"/>
            <p:cNvSpPr>
              <a:spLocks noChangeArrowheads="1"/>
            </p:cNvSpPr>
            <p:nvPr/>
          </p:nvSpPr>
          <p:spPr bwMode="auto">
            <a:xfrm>
              <a:off x="7539241" y="2307158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13" name="Rectangle 179"/>
            <p:cNvSpPr>
              <a:spLocks noChangeArrowheads="1"/>
            </p:cNvSpPr>
            <p:nvPr/>
          </p:nvSpPr>
          <p:spPr bwMode="auto">
            <a:xfrm>
              <a:off x="7539241" y="2307158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14" name="Rectangle 180"/>
            <p:cNvSpPr>
              <a:spLocks noChangeArrowheads="1"/>
            </p:cNvSpPr>
            <p:nvPr/>
          </p:nvSpPr>
          <p:spPr bwMode="auto">
            <a:xfrm>
              <a:off x="7539241" y="2307158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15" name="Rectangle 181"/>
            <p:cNvSpPr>
              <a:spLocks noChangeArrowheads="1"/>
            </p:cNvSpPr>
            <p:nvPr/>
          </p:nvSpPr>
          <p:spPr bwMode="auto">
            <a:xfrm>
              <a:off x="7539241" y="2307158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16" name="Rectangle 182"/>
            <p:cNvSpPr>
              <a:spLocks noChangeArrowheads="1"/>
            </p:cNvSpPr>
            <p:nvPr/>
          </p:nvSpPr>
          <p:spPr bwMode="auto">
            <a:xfrm>
              <a:off x="7539241" y="2307158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17" name="Rectangle 183"/>
            <p:cNvSpPr>
              <a:spLocks noChangeArrowheads="1"/>
            </p:cNvSpPr>
            <p:nvPr/>
          </p:nvSpPr>
          <p:spPr bwMode="auto">
            <a:xfrm>
              <a:off x="7539241" y="2307158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18" name="Rectangle 184"/>
            <p:cNvSpPr>
              <a:spLocks noChangeArrowheads="1"/>
            </p:cNvSpPr>
            <p:nvPr/>
          </p:nvSpPr>
          <p:spPr bwMode="auto">
            <a:xfrm>
              <a:off x="7539241" y="2307158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19" name="Rectangle 185"/>
            <p:cNvSpPr>
              <a:spLocks noChangeArrowheads="1"/>
            </p:cNvSpPr>
            <p:nvPr/>
          </p:nvSpPr>
          <p:spPr bwMode="auto">
            <a:xfrm>
              <a:off x="7539241" y="2307158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20" name="Rectangle 186"/>
            <p:cNvSpPr>
              <a:spLocks noChangeArrowheads="1"/>
            </p:cNvSpPr>
            <p:nvPr/>
          </p:nvSpPr>
          <p:spPr bwMode="auto">
            <a:xfrm>
              <a:off x="7539241" y="2307158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21" name="Rectangle 187"/>
            <p:cNvSpPr>
              <a:spLocks noChangeArrowheads="1"/>
            </p:cNvSpPr>
            <p:nvPr/>
          </p:nvSpPr>
          <p:spPr bwMode="auto">
            <a:xfrm>
              <a:off x="7539241" y="2307158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22" name="Rectangle 188"/>
            <p:cNvSpPr>
              <a:spLocks noChangeArrowheads="1"/>
            </p:cNvSpPr>
            <p:nvPr/>
          </p:nvSpPr>
          <p:spPr bwMode="auto">
            <a:xfrm>
              <a:off x="7539241" y="2307158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23" name="Rectangle 189"/>
            <p:cNvSpPr>
              <a:spLocks noChangeArrowheads="1"/>
            </p:cNvSpPr>
            <p:nvPr/>
          </p:nvSpPr>
          <p:spPr bwMode="auto">
            <a:xfrm>
              <a:off x="7539241" y="2307158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24" name="Rectangle 190"/>
            <p:cNvSpPr>
              <a:spLocks noChangeArrowheads="1"/>
            </p:cNvSpPr>
            <p:nvPr/>
          </p:nvSpPr>
          <p:spPr bwMode="auto">
            <a:xfrm>
              <a:off x="7539241" y="2307158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25" name="Rectangle 191"/>
            <p:cNvSpPr>
              <a:spLocks noChangeArrowheads="1"/>
            </p:cNvSpPr>
            <p:nvPr/>
          </p:nvSpPr>
          <p:spPr bwMode="auto">
            <a:xfrm>
              <a:off x="7539241" y="2307158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26" name="Rectangle 192"/>
            <p:cNvSpPr>
              <a:spLocks noChangeArrowheads="1"/>
            </p:cNvSpPr>
            <p:nvPr/>
          </p:nvSpPr>
          <p:spPr bwMode="auto">
            <a:xfrm>
              <a:off x="7539241" y="2307158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27" name="Rectangle 193"/>
            <p:cNvSpPr>
              <a:spLocks noChangeArrowheads="1"/>
            </p:cNvSpPr>
            <p:nvPr/>
          </p:nvSpPr>
          <p:spPr bwMode="auto">
            <a:xfrm>
              <a:off x="7539241" y="2307158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28" name="Rectangle 194"/>
            <p:cNvSpPr>
              <a:spLocks noChangeArrowheads="1"/>
            </p:cNvSpPr>
            <p:nvPr/>
          </p:nvSpPr>
          <p:spPr bwMode="auto">
            <a:xfrm>
              <a:off x="7539241" y="2307158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29" name="Rectangle 195"/>
            <p:cNvSpPr>
              <a:spLocks noChangeArrowheads="1"/>
            </p:cNvSpPr>
            <p:nvPr/>
          </p:nvSpPr>
          <p:spPr bwMode="auto">
            <a:xfrm>
              <a:off x="7539241" y="2307158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30" name="Rectangle 196"/>
            <p:cNvSpPr>
              <a:spLocks noChangeArrowheads="1"/>
            </p:cNvSpPr>
            <p:nvPr/>
          </p:nvSpPr>
          <p:spPr bwMode="auto">
            <a:xfrm>
              <a:off x="7539241" y="2307158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31" name="Rectangle 197"/>
            <p:cNvSpPr>
              <a:spLocks noChangeArrowheads="1"/>
            </p:cNvSpPr>
            <p:nvPr/>
          </p:nvSpPr>
          <p:spPr bwMode="auto">
            <a:xfrm>
              <a:off x="7539241" y="2307158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32" name="Rectangle 198"/>
            <p:cNvSpPr>
              <a:spLocks noChangeArrowheads="1"/>
            </p:cNvSpPr>
            <p:nvPr/>
          </p:nvSpPr>
          <p:spPr bwMode="auto">
            <a:xfrm>
              <a:off x="7539241" y="2307158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33" name="Rectangle 199"/>
            <p:cNvSpPr>
              <a:spLocks noChangeArrowheads="1"/>
            </p:cNvSpPr>
            <p:nvPr/>
          </p:nvSpPr>
          <p:spPr bwMode="auto">
            <a:xfrm>
              <a:off x="7539241" y="2307158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34" name="Rectangle 200"/>
            <p:cNvSpPr>
              <a:spLocks noChangeArrowheads="1"/>
            </p:cNvSpPr>
            <p:nvPr/>
          </p:nvSpPr>
          <p:spPr bwMode="auto">
            <a:xfrm>
              <a:off x="7539241" y="2307158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35" name="Rectangle 201"/>
            <p:cNvSpPr>
              <a:spLocks noChangeArrowheads="1"/>
            </p:cNvSpPr>
            <p:nvPr/>
          </p:nvSpPr>
          <p:spPr bwMode="auto">
            <a:xfrm>
              <a:off x="7539241" y="2307158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36" name="Rectangle 202"/>
            <p:cNvSpPr>
              <a:spLocks noChangeArrowheads="1"/>
            </p:cNvSpPr>
            <p:nvPr/>
          </p:nvSpPr>
          <p:spPr bwMode="auto">
            <a:xfrm>
              <a:off x="7539241" y="2307158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37" name="Rectangle 203"/>
            <p:cNvSpPr>
              <a:spLocks noChangeArrowheads="1"/>
            </p:cNvSpPr>
            <p:nvPr/>
          </p:nvSpPr>
          <p:spPr bwMode="auto">
            <a:xfrm>
              <a:off x="7539241" y="2307158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38" name="Rectangle 204"/>
            <p:cNvSpPr>
              <a:spLocks noChangeArrowheads="1"/>
            </p:cNvSpPr>
            <p:nvPr/>
          </p:nvSpPr>
          <p:spPr bwMode="auto">
            <a:xfrm>
              <a:off x="7539241" y="2307158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39" name="Rectangle 206"/>
            <p:cNvSpPr>
              <a:spLocks noChangeArrowheads="1"/>
            </p:cNvSpPr>
            <p:nvPr/>
          </p:nvSpPr>
          <p:spPr bwMode="auto">
            <a:xfrm>
              <a:off x="7539241" y="2307158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40" name="Rectangle 207"/>
            <p:cNvSpPr>
              <a:spLocks noChangeArrowheads="1"/>
            </p:cNvSpPr>
            <p:nvPr/>
          </p:nvSpPr>
          <p:spPr bwMode="auto">
            <a:xfrm>
              <a:off x="7539241" y="2307158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41" name="Rectangle 208"/>
            <p:cNvSpPr>
              <a:spLocks noChangeArrowheads="1"/>
            </p:cNvSpPr>
            <p:nvPr/>
          </p:nvSpPr>
          <p:spPr bwMode="auto">
            <a:xfrm>
              <a:off x="7539241" y="2307158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42" name="Rectangle 209"/>
            <p:cNvSpPr>
              <a:spLocks noChangeArrowheads="1"/>
            </p:cNvSpPr>
            <p:nvPr/>
          </p:nvSpPr>
          <p:spPr bwMode="auto">
            <a:xfrm>
              <a:off x="7539241" y="2307158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43" name="Rectangle 210"/>
            <p:cNvSpPr>
              <a:spLocks noChangeArrowheads="1"/>
            </p:cNvSpPr>
            <p:nvPr/>
          </p:nvSpPr>
          <p:spPr bwMode="auto">
            <a:xfrm>
              <a:off x="7539241" y="2307158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44" name="Rectangle 211"/>
            <p:cNvSpPr>
              <a:spLocks noChangeArrowheads="1"/>
            </p:cNvSpPr>
            <p:nvPr/>
          </p:nvSpPr>
          <p:spPr bwMode="auto">
            <a:xfrm>
              <a:off x="7539241" y="2307158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45" name="Rectangle 212"/>
            <p:cNvSpPr>
              <a:spLocks noChangeArrowheads="1"/>
            </p:cNvSpPr>
            <p:nvPr/>
          </p:nvSpPr>
          <p:spPr bwMode="auto">
            <a:xfrm>
              <a:off x="7539241" y="2307158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46" name="Rectangle 213"/>
            <p:cNvSpPr>
              <a:spLocks noChangeArrowheads="1"/>
            </p:cNvSpPr>
            <p:nvPr/>
          </p:nvSpPr>
          <p:spPr bwMode="auto">
            <a:xfrm>
              <a:off x="7539241" y="2307158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47" name="Rectangle 214"/>
            <p:cNvSpPr>
              <a:spLocks noChangeArrowheads="1"/>
            </p:cNvSpPr>
            <p:nvPr/>
          </p:nvSpPr>
          <p:spPr bwMode="auto">
            <a:xfrm>
              <a:off x="7539241" y="2307158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48" name="Rectangle 215"/>
            <p:cNvSpPr>
              <a:spLocks noChangeArrowheads="1"/>
            </p:cNvSpPr>
            <p:nvPr/>
          </p:nvSpPr>
          <p:spPr bwMode="auto">
            <a:xfrm>
              <a:off x="7539241" y="2307158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49" name="Rectangle 216"/>
            <p:cNvSpPr>
              <a:spLocks noChangeArrowheads="1"/>
            </p:cNvSpPr>
            <p:nvPr/>
          </p:nvSpPr>
          <p:spPr bwMode="auto">
            <a:xfrm>
              <a:off x="7539241" y="2307158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50" name="Rectangle 217"/>
            <p:cNvSpPr>
              <a:spLocks noChangeArrowheads="1"/>
            </p:cNvSpPr>
            <p:nvPr/>
          </p:nvSpPr>
          <p:spPr bwMode="auto">
            <a:xfrm>
              <a:off x="7539241" y="2307158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51" name="Rectangle 218"/>
            <p:cNvSpPr>
              <a:spLocks noChangeArrowheads="1"/>
            </p:cNvSpPr>
            <p:nvPr/>
          </p:nvSpPr>
          <p:spPr bwMode="auto">
            <a:xfrm>
              <a:off x="7539241" y="2307158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52" name="Rectangle 219"/>
            <p:cNvSpPr>
              <a:spLocks noChangeArrowheads="1"/>
            </p:cNvSpPr>
            <p:nvPr/>
          </p:nvSpPr>
          <p:spPr bwMode="auto">
            <a:xfrm>
              <a:off x="7539241" y="2307158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53" name="Rectangle 220"/>
            <p:cNvSpPr>
              <a:spLocks noChangeArrowheads="1"/>
            </p:cNvSpPr>
            <p:nvPr/>
          </p:nvSpPr>
          <p:spPr bwMode="auto">
            <a:xfrm>
              <a:off x="7539241" y="2307158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54" name="Rectangle 221"/>
            <p:cNvSpPr>
              <a:spLocks noChangeArrowheads="1"/>
            </p:cNvSpPr>
            <p:nvPr/>
          </p:nvSpPr>
          <p:spPr bwMode="auto">
            <a:xfrm>
              <a:off x="7539241" y="2307158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55" name="Rectangle 222"/>
            <p:cNvSpPr>
              <a:spLocks noChangeArrowheads="1"/>
            </p:cNvSpPr>
            <p:nvPr/>
          </p:nvSpPr>
          <p:spPr bwMode="auto">
            <a:xfrm>
              <a:off x="7539241" y="2307158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56" name="Rectangle 223"/>
            <p:cNvSpPr>
              <a:spLocks noChangeArrowheads="1"/>
            </p:cNvSpPr>
            <p:nvPr/>
          </p:nvSpPr>
          <p:spPr bwMode="auto">
            <a:xfrm>
              <a:off x="7539241" y="2307158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57" name="Rectangle 224"/>
            <p:cNvSpPr>
              <a:spLocks noChangeArrowheads="1"/>
            </p:cNvSpPr>
            <p:nvPr/>
          </p:nvSpPr>
          <p:spPr bwMode="auto">
            <a:xfrm>
              <a:off x="7539241" y="2307158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58" name="Rectangle 225"/>
            <p:cNvSpPr>
              <a:spLocks noChangeArrowheads="1"/>
            </p:cNvSpPr>
            <p:nvPr/>
          </p:nvSpPr>
          <p:spPr bwMode="auto">
            <a:xfrm>
              <a:off x="7539241" y="2307158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59" name="Rectangle 226"/>
            <p:cNvSpPr>
              <a:spLocks noChangeArrowheads="1"/>
            </p:cNvSpPr>
            <p:nvPr/>
          </p:nvSpPr>
          <p:spPr bwMode="auto">
            <a:xfrm>
              <a:off x="7539241" y="2307158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60" name="Rectangle 227"/>
            <p:cNvSpPr>
              <a:spLocks noChangeArrowheads="1"/>
            </p:cNvSpPr>
            <p:nvPr/>
          </p:nvSpPr>
          <p:spPr bwMode="auto">
            <a:xfrm>
              <a:off x="7539241" y="2307158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61" name="Rectangle 228"/>
            <p:cNvSpPr>
              <a:spLocks noChangeArrowheads="1"/>
            </p:cNvSpPr>
            <p:nvPr/>
          </p:nvSpPr>
          <p:spPr bwMode="auto">
            <a:xfrm>
              <a:off x="7539241" y="2307158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62" name="Rectangle 229"/>
            <p:cNvSpPr>
              <a:spLocks noChangeArrowheads="1"/>
            </p:cNvSpPr>
            <p:nvPr/>
          </p:nvSpPr>
          <p:spPr bwMode="auto">
            <a:xfrm>
              <a:off x="7539241" y="2307158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63" name="Rectangle 230"/>
            <p:cNvSpPr>
              <a:spLocks noChangeArrowheads="1"/>
            </p:cNvSpPr>
            <p:nvPr/>
          </p:nvSpPr>
          <p:spPr bwMode="auto">
            <a:xfrm>
              <a:off x="7539241" y="2307158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64" name="Rectangle 231"/>
            <p:cNvSpPr>
              <a:spLocks noChangeArrowheads="1"/>
            </p:cNvSpPr>
            <p:nvPr/>
          </p:nvSpPr>
          <p:spPr bwMode="auto">
            <a:xfrm>
              <a:off x="7539241" y="2307158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65" name="Rectangle 232"/>
            <p:cNvSpPr>
              <a:spLocks noChangeArrowheads="1"/>
            </p:cNvSpPr>
            <p:nvPr/>
          </p:nvSpPr>
          <p:spPr bwMode="auto">
            <a:xfrm>
              <a:off x="7539241" y="2307158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66" name="Rectangle 233"/>
            <p:cNvSpPr>
              <a:spLocks noChangeArrowheads="1"/>
            </p:cNvSpPr>
            <p:nvPr/>
          </p:nvSpPr>
          <p:spPr bwMode="auto">
            <a:xfrm>
              <a:off x="7539241" y="2307158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67" name="Rectangle 234"/>
            <p:cNvSpPr>
              <a:spLocks noChangeArrowheads="1"/>
            </p:cNvSpPr>
            <p:nvPr/>
          </p:nvSpPr>
          <p:spPr bwMode="auto">
            <a:xfrm>
              <a:off x="7539241" y="2307158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68" name="Rectangle 235"/>
            <p:cNvSpPr>
              <a:spLocks noChangeArrowheads="1"/>
            </p:cNvSpPr>
            <p:nvPr/>
          </p:nvSpPr>
          <p:spPr bwMode="auto">
            <a:xfrm>
              <a:off x="7539241" y="2307158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69" name="Rectangle 236"/>
            <p:cNvSpPr>
              <a:spLocks noChangeArrowheads="1"/>
            </p:cNvSpPr>
            <p:nvPr/>
          </p:nvSpPr>
          <p:spPr bwMode="auto">
            <a:xfrm>
              <a:off x="7539241" y="2307158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70" name="Rectangle 237"/>
            <p:cNvSpPr>
              <a:spLocks noChangeArrowheads="1"/>
            </p:cNvSpPr>
            <p:nvPr/>
          </p:nvSpPr>
          <p:spPr bwMode="auto">
            <a:xfrm>
              <a:off x="7539241" y="2306696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71" name="Rectangle 238"/>
            <p:cNvSpPr>
              <a:spLocks noChangeArrowheads="1"/>
            </p:cNvSpPr>
            <p:nvPr/>
          </p:nvSpPr>
          <p:spPr bwMode="auto">
            <a:xfrm>
              <a:off x="7539241" y="2307254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72" name="Rectangle 239"/>
            <p:cNvSpPr>
              <a:spLocks noChangeArrowheads="1"/>
            </p:cNvSpPr>
            <p:nvPr/>
          </p:nvSpPr>
          <p:spPr bwMode="auto">
            <a:xfrm>
              <a:off x="7538483" y="2307696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73" name="Rectangle 240"/>
            <p:cNvSpPr>
              <a:spLocks noChangeArrowheads="1"/>
            </p:cNvSpPr>
            <p:nvPr/>
          </p:nvSpPr>
          <p:spPr bwMode="auto">
            <a:xfrm>
              <a:off x="7540916" y="2306833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</p:grpSp>
      <p:grpSp>
        <p:nvGrpSpPr>
          <p:cNvPr id="244" name="Group 243"/>
          <p:cNvGrpSpPr/>
          <p:nvPr/>
        </p:nvGrpSpPr>
        <p:grpSpPr>
          <a:xfrm>
            <a:off x="4018337" y="2450151"/>
            <a:ext cx="456620" cy="378484"/>
            <a:chOff x="4051656" y="2393909"/>
            <a:chExt cx="474779" cy="393536"/>
          </a:xfrm>
        </p:grpSpPr>
        <p:grpSp>
          <p:nvGrpSpPr>
            <p:cNvPr id="245" name="Group 244"/>
            <p:cNvGrpSpPr/>
            <p:nvPr/>
          </p:nvGrpSpPr>
          <p:grpSpPr>
            <a:xfrm>
              <a:off x="4051656" y="2393909"/>
              <a:ext cx="474779" cy="393536"/>
              <a:chOff x="1729740" y="1965377"/>
              <a:chExt cx="3420240" cy="2842238"/>
            </a:xfrm>
          </p:grpSpPr>
          <p:sp>
            <p:nvSpPr>
              <p:cNvPr id="247" name="Rectangle 246"/>
              <p:cNvSpPr/>
              <p:nvPr/>
            </p:nvSpPr>
            <p:spPr>
              <a:xfrm>
                <a:off x="1729740" y="1965377"/>
                <a:ext cx="3420240" cy="1753402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248" name="Right Triangle 247"/>
              <p:cNvSpPr/>
              <p:nvPr/>
            </p:nvSpPr>
            <p:spPr>
              <a:xfrm rot="10800000">
                <a:off x="4061142" y="3718777"/>
                <a:ext cx="1088838" cy="1088838"/>
              </a:xfrm>
              <a:prstGeom prst="rtTriangl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950" b="1">
                  <a:latin typeface="Lato" panose="020F0502020204030203" pitchFamily="34" charset="0"/>
                </a:endParaRPr>
              </a:p>
            </p:txBody>
          </p:sp>
        </p:grpSp>
        <p:sp>
          <p:nvSpPr>
            <p:cNvPr id="246" name="TextBox 245"/>
            <p:cNvSpPr txBox="1"/>
            <p:nvPr/>
          </p:nvSpPr>
          <p:spPr>
            <a:xfrm>
              <a:off x="4098363" y="2431907"/>
              <a:ext cx="381364" cy="15200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950" b="1" dirty="0">
                  <a:solidFill>
                    <a:schemeClr val="bg1"/>
                  </a:solidFill>
                  <a:latin typeface="Lato" panose="020F0502020204030203" pitchFamily="34" charset="0"/>
                </a:rPr>
                <a:t>+38%</a:t>
              </a:r>
            </a:p>
          </p:txBody>
        </p:sp>
      </p:grpSp>
      <p:graphicFrame>
        <p:nvGraphicFramePr>
          <p:cNvPr id="249" name="Chart 248"/>
          <p:cNvGraphicFramePr/>
          <p:nvPr>
            <p:extLst/>
          </p:nvPr>
        </p:nvGraphicFramePr>
        <p:xfrm>
          <a:off x="666768" y="1537219"/>
          <a:ext cx="2484204" cy="219299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50" name="TextBox 249"/>
          <p:cNvSpPr txBox="1"/>
          <p:nvPr/>
        </p:nvSpPr>
        <p:spPr>
          <a:xfrm>
            <a:off x="1276217" y="2084379"/>
            <a:ext cx="1265306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3600" dirty="0">
                <a:solidFill>
                  <a:schemeClr val="accent2"/>
                </a:solidFill>
                <a:latin typeface="Lato Black" panose="020F0A02020204030203" pitchFamily="34" charset="0"/>
              </a:rPr>
              <a:t>+74</a:t>
            </a:r>
            <a:r>
              <a:rPr lang="en-US" sz="2000" dirty="0">
                <a:solidFill>
                  <a:schemeClr val="accent2"/>
                </a:solidFill>
                <a:latin typeface="Lato Black" panose="020F0A02020204030203" pitchFamily="34" charset="0"/>
              </a:rPr>
              <a:t>%</a:t>
            </a:r>
          </a:p>
        </p:txBody>
      </p:sp>
      <p:sp>
        <p:nvSpPr>
          <p:cNvPr id="251" name="TextBox 250"/>
          <p:cNvSpPr txBox="1"/>
          <p:nvPr/>
        </p:nvSpPr>
        <p:spPr>
          <a:xfrm>
            <a:off x="1257318" y="2683849"/>
            <a:ext cx="1303104" cy="41113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ts val="1100"/>
              </a:lnSpc>
            </a:pP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Lorem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ipsum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is only a dummy text, to show others a text space</a:t>
            </a:r>
          </a:p>
        </p:txBody>
      </p:sp>
      <p:cxnSp>
        <p:nvCxnSpPr>
          <p:cNvPr id="252" name="Straight Connector 251"/>
          <p:cNvCxnSpPr/>
          <p:nvPr/>
        </p:nvCxnSpPr>
        <p:spPr>
          <a:xfrm>
            <a:off x="867470" y="3772395"/>
            <a:ext cx="2082800" cy="0"/>
          </a:xfrm>
          <a:prstGeom prst="line">
            <a:avLst/>
          </a:prstGeom>
          <a:ln w="9525">
            <a:solidFill>
              <a:schemeClr val="bg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53" name="Group 252"/>
          <p:cNvGrpSpPr/>
          <p:nvPr/>
        </p:nvGrpSpPr>
        <p:grpSpPr>
          <a:xfrm>
            <a:off x="1076759" y="3914871"/>
            <a:ext cx="788064" cy="382825"/>
            <a:chOff x="1076759" y="3914871"/>
            <a:chExt cx="788064" cy="382825"/>
          </a:xfrm>
        </p:grpSpPr>
        <p:sp>
          <p:nvSpPr>
            <p:cNvPr id="254" name="TextBox 253"/>
            <p:cNvSpPr txBox="1"/>
            <p:nvPr/>
          </p:nvSpPr>
          <p:spPr>
            <a:xfrm>
              <a:off x="1076759" y="3914871"/>
              <a:ext cx="787164" cy="2462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1600" dirty="0">
                  <a:solidFill>
                    <a:schemeClr val="accent2"/>
                  </a:solidFill>
                  <a:latin typeface="Lato Black" panose="020F0A02020204030203" pitchFamily="34" charset="0"/>
                </a:rPr>
                <a:t>56%</a:t>
              </a:r>
            </a:p>
          </p:txBody>
        </p:sp>
        <p:sp>
          <p:nvSpPr>
            <p:cNvPr id="255" name="TextBox 254"/>
            <p:cNvSpPr txBox="1"/>
            <p:nvPr/>
          </p:nvSpPr>
          <p:spPr>
            <a:xfrm>
              <a:off x="1076759" y="4167339"/>
              <a:ext cx="788064" cy="13035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ts val="1100"/>
                </a:lnSpc>
              </a:pPr>
              <a:r>
                <a:rPr lang="en-US" sz="900" dirty="0">
                  <a:solidFill>
                    <a:schemeClr val="bg1"/>
                  </a:solidFill>
                  <a:latin typeface="Lato" panose="020F0502020204030203" pitchFamily="34" charset="0"/>
                </a:rPr>
                <a:t>Male Users</a:t>
              </a:r>
            </a:p>
          </p:txBody>
        </p:sp>
      </p:grpSp>
      <p:sp>
        <p:nvSpPr>
          <p:cNvPr id="256" name="Freeform 255"/>
          <p:cNvSpPr>
            <a:spLocks noChangeArrowheads="1"/>
          </p:cNvSpPr>
          <p:nvPr/>
        </p:nvSpPr>
        <p:spPr bwMode="auto">
          <a:xfrm>
            <a:off x="865353" y="3951869"/>
            <a:ext cx="134106" cy="342243"/>
          </a:xfrm>
          <a:custGeom>
            <a:avLst/>
            <a:gdLst>
              <a:gd name="connsiteX0" fmla="*/ 30128 w 147257"/>
              <a:gd name="connsiteY0" fmla="*/ 63258 h 371254"/>
              <a:gd name="connsiteX1" fmla="*/ 117129 w 147257"/>
              <a:gd name="connsiteY1" fmla="*/ 63258 h 371254"/>
              <a:gd name="connsiteX2" fmla="*/ 147257 w 147257"/>
              <a:gd name="connsiteY2" fmla="*/ 93282 h 371254"/>
              <a:gd name="connsiteX3" fmla="*/ 147257 w 147257"/>
              <a:gd name="connsiteY3" fmla="*/ 106101 h 371254"/>
              <a:gd name="connsiteX4" fmla="*/ 147257 w 147257"/>
              <a:gd name="connsiteY4" fmla="*/ 157377 h 371254"/>
              <a:gd name="connsiteX5" fmla="*/ 147257 w 147257"/>
              <a:gd name="connsiteY5" fmla="*/ 201232 h 371254"/>
              <a:gd name="connsiteX6" fmla="*/ 135070 w 147257"/>
              <a:gd name="connsiteY6" fmla="*/ 213377 h 371254"/>
              <a:gd name="connsiteX7" fmla="*/ 123222 w 147257"/>
              <a:gd name="connsiteY7" fmla="*/ 201232 h 371254"/>
              <a:gd name="connsiteX8" fmla="*/ 123222 w 147257"/>
              <a:gd name="connsiteY8" fmla="*/ 191112 h 371254"/>
              <a:gd name="connsiteX9" fmla="*/ 123222 w 147257"/>
              <a:gd name="connsiteY9" fmla="*/ 186726 h 371254"/>
              <a:gd name="connsiteX10" fmla="*/ 123222 w 147257"/>
              <a:gd name="connsiteY10" fmla="*/ 111161 h 371254"/>
              <a:gd name="connsiteX11" fmla="*/ 111374 w 147257"/>
              <a:gd name="connsiteY11" fmla="*/ 111161 h 371254"/>
              <a:gd name="connsiteX12" fmla="*/ 111374 w 147257"/>
              <a:gd name="connsiteY12" fmla="*/ 187401 h 371254"/>
              <a:gd name="connsiteX13" fmla="*/ 111374 w 147257"/>
              <a:gd name="connsiteY13" fmla="*/ 191112 h 371254"/>
              <a:gd name="connsiteX14" fmla="*/ 111374 w 147257"/>
              <a:gd name="connsiteY14" fmla="*/ 355062 h 371254"/>
              <a:gd name="connsiteX15" fmla="*/ 95125 w 147257"/>
              <a:gd name="connsiteY15" fmla="*/ 371254 h 371254"/>
              <a:gd name="connsiteX16" fmla="*/ 78876 w 147257"/>
              <a:gd name="connsiteY16" fmla="*/ 355062 h 371254"/>
              <a:gd name="connsiteX17" fmla="*/ 78876 w 147257"/>
              <a:gd name="connsiteY17" fmla="*/ 211353 h 371254"/>
              <a:gd name="connsiteX18" fmla="*/ 68720 w 147257"/>
              <a:gd name="connsiteY18" fmla="*/ 211353 h 371254"/>
              <a:gd name="connsiteX19" fmla="*/ 68720 w 147257"/>
              <a:gd name="connsiteY19" fmla="*/ 355062 h 371254"/>
              <a:gd name="connsiteX20" fmla="*/ 52471 w 147257"/>
              <a:gd name="connsiteY20" fmla="*/ 371254 h 371254"/>
              <a:gd name="connsiteX21" fmla="*/ 35883 w 147257"/>
              <a:gd name="connsiteY21" fmla="*/ 355062 h 371254"/>
              <a:gd name="connsiteX22" fmla="*/ 35883 w 147257"/>
              <a:gd name="connsiteY22" fmla="*/ 191112 h 371254"/>
              <a:gd name="connsiteX23" fmla="*/ 35883 w 147257"/>
              <a:gd name="connsiteY23" fmla="*/ 187401 h 371254"/>
              <a:gd name="connsiteX24" fmla="*/ 35883 w 147257"/>
              <a:gd name="connsiteY24" fmla="*/ 111161 h 371254"/>
              <a:gd name="connsiteX25" fmla="*/ 24035 w 147257"/>
              <a:gd name="connsiteY25" fmla="*/ 111161 h 371254"/>
              <a:gd name="connsiteX26" fmla="*/ 24035 w 147257"/>
              <a:gd name="connsiteY26" fmla="*/ 186726 h 371254"/>
              <a:gd name="connsiteX27" fmla="*/ 24035 w 147257"/>
              <a:gd name="connsiteY27" fmla="*/ 191112 h 371254"/>
              <a:gd name="connsiteX28" fmla="*/ 24035 w 147257"/>
              <a:gd name="connsiteY28" fmla="*/ 201232 h 371254"/>
              <a:gd name="connsiteX29" fmla="*/ 12187 w 147257"/>
              <a:gd name="connsiteY29" fmla="*/ 213377 h 371254"/>
              <a:gd name="connsiteX30" fmla="*/ 0 w 147257"/>
              <a:gd name="connsiteY30" fmla="*/ 201232 h 371254"/>
              <a:gd name="connsiteX31" fmla="*/ 0 w 147257"/>
              <a:gd name="connsiteY31" fmla="*/ 157377 h 371254"/>
              <a:gd name="connsiteX32" fmla="*/ 0 w 147257"/>
              <a:gd name="connsiteY32" fmla="*/ 106101 h 371254"/>
              <a:gd name="connsiteX33" fmla="*/ 0 w 147257"/>
              <a:gd name="connsiteY33" fmla="*/ 93282 h 371254"/>
              <a:gd name="connsiteX34" fmla="*/ 30128 w 147257"/>
              <a:gd name="connsiteY34" fmla="*/ 63258 h 371254"/>
              <a:gd name="connsiteX35" fmla="*/ 73370 w 147257"/>
              <a:gd name="connsiteY35" fmla="*/ 0 h 371254"/>
              <a:gd name="connsiteX36" fmla="*/ 102148 w 147257"/>
              <a:gd name="connsiteY36" fmla="*/ 28778 h 371254"/>
              <a:gd name="connsiteX37" fmla="*/ 73370 w 147257"/>
              <a:gd name="connsiteY37" fmla="*/ 57556 h 371254"/>
              <a:gd name="connsiteX38" fmla="*/ 44592 w 147257"/>
              <a:gd name="connsiteY38" fmla="*/ 28778 h 371254"/>
              <a:gd name="connsiteX39" fmla="*/ 73370 w 147257"/>
              <a:gd name="connsiteY39" fmla="*/ 0 h 3712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147257" h="371254">
                <a:moveTo>
                  <a:pt x="30128" y="63258"/>
                </a:moveTo>
                <a:cubicBezTo>
                  <a:pt x="30128" y="63258"/>
                  <a:pt x="30128" y="63258"/>
                  <a:pt x="117129" y="63258"/>
                </a:cubicBezTo>
                <a:cubicBezTo>
                  <a:pt x="133716" y="63258"/>
                  <a:pt x="147257" y="76752"/>
                  <a:pt x="147257" y="93282"/>
                </a:cubicBezTo>
                <a:cubicBezTo>
                  <a:pt x="147257" y="93282"/>
                  <a:pt x="147257" y="93282"/>
                  <a:pt x="147257" y="106101"/>
                </a:cubicBezTo>
                <a:cubicBezTo>
                  <a:pt x="147257" y="106101"/>
                  <a:pt x="147257" y="106101"/>
                  <a:pt x="147257" y="157377"/>
                </a:cubicBezTo>
                <a:cubicBezTo>
                  <a:pt x="147257" y="157377"/>
                  <a:pt x="147257" y="157377"/>
                  <a:pt x="147257" y="201232"/>
                </a:cubicBezTo>
                <a:cubicBezTo>
                  <a:pt x="147257" y="207979"/>
                  <a:pt x="141841" y="213377"/>
                  <a:pt x="135070" y="213377"/>
                </a:cubicBezTo>
                <a:cubicBezTo>
                  <a:pt x="128639" y="213377"/>
                  <a:pt x="123222" y="207979"/>
                  <a:pt x="123222" y="201232"/>
                </a:cubicBezTo>
                <a:cubicBezTo>
                  <a:pt x="123222" y="201232"/>
                  <a:pt x="123222" y="201232"/>
                  <a:pt x="123222" y="191112"/>
                </a:cubicBezTo>
                <a:cubicBezTo>
                  <a:pt x="123222" y="191112"/>
                  <a:pt x="123222" y="191112"/>
                  <a:pt x="123222" y="186726"/>
                </a:cubicBezTo>
                <a:cubicBezTo>
                  <a:pt x="123222" y="186726"/>
                  <a:pt x="123222" y="186726"/>
                  <a:pt x="123222" y="111161"/>
                </a:cubicBezTo>
                <a:cubicBezTo>
                  <a:pt x="123222" y="111161"/>
                  <a:pt x="123222" y="111161"/>
                  <a:pt x="111374" y="111161"/>
                </a:cubicBezTo>
                <a:cubicBezTo>
                  <a:pt x="111374" y="111161"/>
                  <a:pt x="111374" y="111161"/>
                  <a:pt x="111374" y="187401"/>
                </a:cubicBezTo>
                <a:cubicBezTo>
                  <a:pt x="111374" y="187401"/>
                  <a:pt x="111374" y="187401"/>
                  <a:pt x="111374" y="191112"/>
                </a:cubicBezTo>
                <a:cubicBezTo>
                  <a:pt x="111374" y="191112"/>
                  <a:pt x="111374" y="191112"/>
                  <a:pt x="111374" y="355062"/>
                </a:cubicBezTo>
                <a:cubicBezTo>
                  <a:pt x="111374" y="364170"/>
                  <a:pt x="103926" y="371254"/>
                  <a:pt x="95125" y="371254"/>
                </a:cubicBezTo>
                <a:cubicBezTo>
                  <a:pt x="85985" y="371254"/>
                  <a:pt x="78876" y="364170"/>
                  <a:pt x="78876" y="355062"/>
                </a:cubicBezTo>
                <a:cubicBezTo>
                  <a:pt x="78876" y="355062"/>
                  <a:pt x="78876" y="355062"/>
                  <a:pt x="78876" y="211353"/>
                </a:cubicBezTo>
                <a:cubicBezTo>
                  <a:pt x="78876" y="211353"/>
                  <a:pt x="78876" y="211353"/>
                  <a:pt x="68720" y="211353"/>
                </a:cubicBezTo>
                <a:cubicBezTo>
                  <a:pt x="68720" y="211353"/>
                  <a:pt x="68720" y="211353"/>
                  <a:pt x="68720" y="355062"/>
                </a:cubicBezTo>
                <a:cubicBezTo>
                  <a:pt x="68720" y="364170"/>
                  <a:pt x="61273" y="371254"/>
                  <a:pt x="52471" y="371254"/>
                </a:cubicBezTo>
                <a:cubicBezTo>
                  <a:pt x="43331" y="371254"/>
                  <a:pt x="35883" y="364170"/>
                  <a:pt x="35883" y="355062"/>
                </a:cubicBezTo>
                <a:cubicBezTo>
                  <a:pt x="35883" y="355062"/>
                  <a:pt x="35883" y="355062"/>
                  <a:pt x="35883" y="191112"/>
                </a:cubicBezTo>
                <a:cubicBezTo>
                  <a:pt x="35883" y="191112"/>
                  <a:pt x="35883" y="191112"/>
                  <a:pt x="35883" y="187401"/>
                </a:cubicBezTo>
                <a:cubicBezTo>
                  <a:pt x="35883" y="187401"/>
                  <a:pt x="35883" y="187401"/>
                  <a:pt x="35883" y="111161"/>
                </a:cubicBezTo>
                <a:cubicBezTo>
                  <a:pt x="35883" y="111161"/>
                  <a:pt x="35883" y="111161"/>
                  <a:pt x="24035" y="111161"/>
                </a:cubicBezTo>
                <a:cubicBezTo>
                  <a:pt x="24035" y="111161"/>
                  <a:pt x="24035" y="111161"/>
                  <a:pt x="24035" y="186726"/>
                </a:cubicBezTo>
                <a:cubicBezTo>
                  <a:pt x="24035" y="186726"/>
                  <a:pt x="24035" y="186726"/>
                  <a:pt x="24035" y="191112"/>
                </a:cubicBezTo>
                <a:cubicBezTo>
                  <a:pt x="24035" y="191112"/>
                  <a:pt x="24035" y="191112"/>
                  <a:pt x="24035" y="201232"/>
                </a:cubicBezTo>
                <a:cubicBezTo>
                  <a:pt x="24035" y="207979"/>
                  <a:pt x="18618" y="213377"/>
                  <a:pt x="12187" y="213377"/>
                </a:cubicBezTo>
                <a:cubicBezTo>
                  <a:pt x="5416" y="213377"/>
                  <a:pt x="0" y="207979"/>
                  <a:pt x="0" y="201232"/>
                </a:cubicBezTo>
                <a:cubicBezTo>
                  <a:pt x="0" y="201232"/>
                  <a:pt x="0" y="201232"/>
                  <a:pt x="0" y="157377"/>
                </a:cubicBezTo>
                <a:cubicBezTo>
                  <a:pt x="0" y="157377"/>
                  <a:pt x="0" y="157377"/>
                  <a:pt x="0" y="106101"/>
                </a:cubicBezTo>
                <a:cubicBezTo>
                  <a:pt x="0" y="106101"/>
                  <a:pt x="0" y="106101"/>
                  <a:pt x="0" y="93282"/>
                </a:cubicBezTo>
                <a:cubicBezTo>
                  <a:pt x="0" y="76752"/>
                  <a:pt x="13541" y="63258"/>
                  <a:pt x="30128" y="63258"/>
                </a:cubicBezTo>
                <a:close/>
                <a:moveTo>
                  <a:pt x="73370" y="0"/>
                </a:moveTo>
                <a:cubicBezTo>
                  <a:pt x="89264" y="0"/>
                  <a:pt x="102148" y="12884"/>
                  <a:pt x="102148" y="28778"/>
                </a:cubicBezTo>
                <a:cubicBezTo>
                  <a:pt x="102148" y="44672"/>
                  <a:pt x="89264" y="57556"/>
                  <a:pt x="73370" y="57556"/>
                </a:cubicBezTo>
                <a:cubicBezTo>
                  <a:pt x="57476" y="57556"/>
                  <a:pt x="44592" y="44672"/>
                  <a:pt x="44592" y="28778"/>
                </a:cubicBezTo>
                <a:cubicBezTo>
                  <a:pt x="44592" y="12884"/>
                  <a:pt x="57476" y="0"/>
                  <a:pt x="7337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>
              <a:latin typeface="Lato" panose="020F0502020204030203" pitchFamily="34" charset="0"/>
            </a:endParaRPr>
          </a:p>
        </p:txBody>
      </p:sp>
      <p:sp>
        <p:nvSpPr>
          <p:cNvPr id="257" name="Freeform 256"/>
          <p:cNvSpPr>
            <a:spLocks/>
          </p:cNvSpPr>
          <p:nvPr/>
        </p:nvSpPr>
        <p:spPr bwMode="auto">
          <a:xfrm>
            <a:off x="1989846" y="3952802"/>
            <a:ext cx="152165" cy="340376"/>
          </a:xfrm>
          <a:custGeom>
            <a:avLst/>
            <a:gdLst>
              <a:gd name="connsiteX0" fmla="*/ 68035 w 226295"/>
              <a:gd name="connsiteY0" fmla="*/ 91394 h 500062"/>
              <a:gd name="connsiteX1" fmla="*/ 113170 w 226295"/>
              <a:gd name="connsiteY1" fmla="*/ 91394 h 500062"/>
              <a:gd name="connsiteX2" fmla="*/ 157853 w 226295"/>
              <a:gd name="connsiteY2" fmla="*/ 91394 h 500062"/>
              <a:gd name="connsiteX3" fmla="*/ 178615 w 226295"/>
              <a:gd name="connsiteY3" fmla="*/ 101373 h 500062"/>
              <a:gd name="connsiteX4" fmla="*/ 187191 w 226295"/>
              <a:gd name="connsiteY4" fmla="*/ 119969 h 500062"/>
              <a:gd name="connsiteX5" fmla="*/ 187642 w 226295"/>
              <a:gd name="connsiteY5" fmla="*/ 120876 h 500062"/>
              <a:gd name="connsiteX6" fmla="*/ 225555 w 226295"/>
              <a:gd name="connsiteY6" fmla="*/ 243341 h 500062"/>
              <a:gd name="connsiteX7" fmla="*/ 214723 w 226295"/>
              <a:gd name="connsiteY7" fmla="*/ 263298 h 500062"/>
              <a:gd name="connsiteX8" fmla="*/ 194412 w 226295"/>
              <a:gd name="connsiteY8" fmla="*/ 252412 h 500062"/>
              <a:gd name="connsiteX9" fmla="*/ 161013 w 226295"/>
              <a:gd name="connsiteY9" fmla="*/ 144916 h 500062"/>
              <a:gd name="connsiteX10" fmla="*/ 155145 w 226295"/>
              <a:gd name="connsiteY10" fmla="*/ 145369 h 500062"/>
              <a:gd name="connsiteX11" fmla="*/ 205245 w 226295"/>
              <a:gd name="connsiteY11" fmla="*/ 332241 h 500062"/>
              <a:gd name="connsiteX12" fmla="*/ 156950 w 226295"/>
              <a:gd name="connsiteY12" fmla="*/ 332241 h 500062"/>
              <a:gd name="connsiteX13" fmla="*/ 156950 w 226295"/>
              <a:gd name="connsiteY13" fmla="*/ 481012 h 500062"/>
              <a:gd name="connsiteX14" fmla="*/ 137994 w 226295"/>
              <a:gd name="connsiteY14" fmla="*/ 500062 h 500062"/>
              <a:gd name="connsiteX15" fmla="*/ 119037 w 226295"/>
              <a:gd name="connsiteY15" fmla="*/ 481012 h 500062"/>
              <a:gd name="connsiteX16" fmla="*/ 119037 w 226295"/>
              <a:gd name="connsiteY16" fmla="*/ 332241 h 500062"/>
              <a:gd name="connsiteX17" fmla="*/ 113170 w 226295"/>
              <a:gd name="connsiteY17" fmla="*/ 332241 h 500062"/>
              <a:gd name="connsiteX18" fmla="*/ 106851 w 226295"/>
              <a:gd name="connsiteY18" fmla="*/ 332241 h 500062"/>
              <a:gd name="connsiteX19" fmla="*/ 106851 w 226295"/>
              <a:gd name="connsiteY19" fmla="*/ 481012 h 500062"/>
              <a:gd name="connsiteX20" fmla="*/ 87894 w 226295"/>
              <a:gd name="connsiteY20" fmla="*/ 500062 h 500062"/>
              <a:gd name="connsiteX21" fmla="*/ 69389 w 226295"/>
              <a:gd name="connsiteY21" fmla="*/ 481012 h 500062"/>
              <a:gd name="connsiteX22" fmla="*/ 69389 w 226295"/>
              <a:gd name="connsiteY22" fmla="*/ 332241 h 500062"/>
              <a:gd name="connsiteX23" fmla="*/ 21095 w 226295"/>
              <a:gd name="connsiteY23" fmla="*/ 332241 h 500062"/>
              <a:gd name="connsiteX24" fmla="*/ 71194 w 226295"/>
              <a:gd name="connsiteY24" fmla="*/ 145369 h 500062"/>
              <a:gd name="connsiteX25" fmla="*/ 64876 w 226295"/>
              <a:gd name="connsiteY25" fmla="*/ 144916 h 500062"/>
              <a:gd name="connsiteX26" fmla="*/ 31476 w 226295"/>
              <a:gd name="connsiteY26" fmla="*/ 252412 h 500062"/>
              <a:gd name="connsiteX27" fmla="*/ 11165 w 226295"/>
              <a:gd name="connsiteY27" fmla="*/ 263298 h 500062"/>
              <a:gd name="connsiteX28" fmla="*/ 784 w 226295"/>
              <a:gd name="connsiteY28" fmla="*/ 243341 h 500062"/>
              <a:gd name="connsiteX29" fmla="*/ 38697 w 226295"/>
              <a:gd name="connsiteY29" fmla="*/ 120876 h 500062"/>
              <a:gd name="connsiteX30" fmla="*/ 39149 w 226295"/>
              <a:gd name="connsiteY30" fmla="*/ 119969 h 500062"/>
              <a:gd name="connsiteX31" fmla="*/ 47724 w 226295"/>
              <a:gd name="connsiteY31" fmla="*/ 101373 h 500062"/>
              <a:gd name="connsiteX32" fmla="*/ 68035 w 226295"/>
              <a:gd name="connsiteY32" fmla="*/ 91394 h 500062"/>
              <a:gd name="connsiteX33" fmla="*/ 113169 w 226295"/>
              <a:gd name="connsiteY33" fmla="*/ 0 h 500062"/>
              <a:gd name="connsiteX34" fmla="*/ 152063 w 226295"/>
              <a:gd name="connsiteY34" fmla="*/ 38894 h 500062"/>
              <a:gd name="connsiteX35" fmla="*/ 113169 w 226295"/>
              <a:gd name="connsiteY35" fmla="*/ 77788 h 500062"/>
              <a:gd name="connsiteX36" fmla="*/ 74275 w 226295"/>
              <a:gd name="connsiteY36" fmla="*/ 38894 h 500062"/>
              <a:gd name="connsiteX37" fmla="*/ 113169 w 226295"/>
              <a:gd name="connsiteY37" fmla="*/ 0 h 5000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226295" h="500062">
                <a:moveTo>
                  <a:pt x="68035" y="91394"/>
                </a:moveTo>
                <a:cubicBezTo>
                  <a:pt x="68035" y="91394"/>
                  <a:pt x="68035" y="91394"/>
                  <a:pt x="113170" y="91394"/>
                </a:cubicBezTo>
                <a:cubicBezTo>
                  <a:pt x="113170" y="91394"/>
                  <a:pt x="113170" y="91394"/>
                  <a:pt x="157853" y="91394"/>
                </a:cubicBezTo>
                <a:cubicBezTo>
                  <a:pt x="157853" y="91394"/>
                  <a:pt x="169137" y="90487"/>
                  <a:pt x="178615" y="101373"/>
                </a:cubicBezTo>
                <a:cubicBezTo>
                  <a:pt x="184934" y="109084"/>
                  <a:pt x="187191" y="119969"/>
                  <a:pt x="187191" y="119969"/>
                </a:cubicBezTo>
                <a:cubicBezTo>
                  <a:pt x="187191" y="120423"/>
                  <a:pt x="187191" y="120423"/>
                  <a:pt x="187642" y="120876"/>
                </a:cubicBezTo>
                <a:cubicBezTo>
                  <a:pt x="187642" y="120876"/>
                  <a:pt x="187642" y="120876"/>
                  <a:pt x="225555" y="243341"/>
                </a:cubicBezTo>
                <a:cubicBezTo>
                  <a:pt x="228263" y="251959"/>
                  <a:pt x="223298" y="261030"/>
                  <a:pt x="214723" y="263298"/>
                </a:cubicBezTo>
                <a:cubicBezTo>
                  <a:pt x="206147" y="266019"/>
                  <a:pt x="197120" y="261030"/>
                  <a:pt x="194412" y="252412"/>
                </a:cubicBezTo>
                <a:cubicBezTo>
                  <a:pt x="194412" y="252412"/>
                  <a:pt x="194412" y="252412"/>
                  <a:pt x="161013" y="144916"/>
                </a:cubicBezTo>
                <a:cubicBezTo>
                  <a:pt x="161013" y="144916"/>
                  <a:pt x="161013" y="144916"/>
                  <a:pt x="155145" y="145369"/>
                </a:cubicBezTo>
                <a:cubicBezTo>
                  <a:pt x="155145" y="145369"/>
                  <a:pt x="155145" y="145369"/>
                  <a:pt x="205245" y="332241"/>
                </a:cubicBezTo>
                <a:cubicBezTo>
                  <a:pt x="205245" y="332241"/>
                  <a:pt x="205245" y="332241"/>
                  <a:pt x="156950" y="332241"/>
                </a:cubicBezTo>
                <a:cubicBezTo>
                  <a:pt x="156950" y="332241"/>
                  <a:pt x="156950" y="332241"/>
                  <a:pt x="156950" y="481012"/>
                </a:cubicBezTo>
                <a:cubicBezTo>
                  <a:pt x="156950" y="491444"/>
                  <a:pt x="148375" y="500062"/>
                  <a:pt x="137994" y="500062"/>
                </a:cubicBezTo>
                <a:cubicBezTo>
                  <a:pt x="127613" y="500062"/>
                  <a:pt x="119037" y="491444"/>
                  <a:pt x="119037" y="481012"/>
                </a:cubicBezTo>
                <a:cubicBezTo>
                  <a:pt x="119037" y="481012"/>
                  <a:pt x="119037" y="481012"/>
                  <a:pt x="119037" y="332241"/>
                </a:cubicBezTo>
                <a:cubicBezTo>
                  <a:pt x="119037" y="332241"/>
                  <a:pt x="119037" y="332241"/>
                  <a:pt x="113170" y="332241"/>
                </a:cubicBezTo>
                <a:cubicBezTo>
                  <a:pt x="113170" y="332241"/>
                  <a:pt x="113170" y="332241"/>
                  <a:pt x="106851" y="332241"/>
                </a:cubicBezTo>
                <a:cubicBezTo>
                  <a:pt x="106851" y="332241"/>
                  <a:pt x="106851" y="332241"/>
                  <a:pt x="106851" y="481012"/>
                </a:cubicBezTo>
                <a:cubicBezTo>
                  <a:pt x="106851" y="491444"/>
                  <a:pt x="98275" y="500062"/>
                  <a:pt x="87894" y="500062"/>
                </a:cubicBezTo>
                <a:cubicBezTo>
                  <a:pt x="77513" y="500062"/>
                  <a:pt x="69389" y="491444"/>
                  <a:pt x="69389" y="481012"/>
                </a:cubicBezTo>
                <a:cubicBezTo>
                  <a:pt x="69389" y="481012"/>
                  <a:pt x="69389" y="481012"/>
                  <a:pt x="69389" y="332241"/>
                </a:cubicBezTo>
                <a:cubicBezTo>
                  <a:pt x="69389" y="332241"/>
                  <a:pt x="69389" y="332241"/>
                  <a:pt x="21095" y="332241"/>
                </a:cubicBezTo>
                <a:cubicBezTo>
                  <a:pt x="21095" y="332241"/>
                  <a:pt x="21095" y="332241"/>
                  <a:pt x="71194" y="145369"/>
                </a:cubicBezTo>
                <a:cubicBezTo>
                  <a:pt x="71194" y="145369"/>
                  <a:pt x="71194" y="145369"/>
                  <a:pt x="64876" y="144916"/>
                </a:cubicBezTo>
                <a:cubicBezTo>
                  <a:pt x="64876" y="144916"/>
                  <a:pt x="64876" y="144916"/>
                  <a:pt x="31476" y="252412"/>
                </a:cubicBezTo>
                <a:cubicBezTo>
                  <a:pt x="28768" y="261030"/>
                  <a:pt x="19741" y="266019"/>
                  <a:pt x="11165" y="263298"/>
                </a:cubicBezTo>
                <a:cubicBezTo>
                  <a:pt x="2590" y="261030"/>
                  <a:pt x="-1924" y="251959"/>
                  <a:pt x="784" y="243341"/>
                </a:cubicBezTo>
                <a:cubicBezTo>
                  <a:pt x="784" y="243341"/>
                  <a:pt x="784" y="243341"/>
                  <a:pt x="38697" y="120876"/>
                </a:cubicBezTo>
                <a:cubicBezTo>
                  <a:pt x="38697" y="120423"/>
                  <a:pt x="38697" y="120423"/>
                  <a:pt x="39149" y="119969"/>
                </a:cubicBezTo>
                <a:cubicBezTo>
                  <a:pt x="39149" y="119969"/>
                  <a:pt x="40954" y="109084"/>
                  <a:pt x="47724" y="101373"/>
                </a:cubicBezTo>
                <a:cubicBezTo>
                  <a:pt x="57203" y="90487"/>
                  <a:pt x="68035" y="91394"/>
                  <a:pt x="68035" y="91394"/>
                </a:cubicBezTo>
                <a:close/>
                <a:moveTo>
                  <a:pt x="113169" y="0"/>
                </a:moveTo>
                <a:cubicBezTo>
                  <a:pt x="134650" y="0"/>
                  <a:pt x="152063" y="17413"/>
                  <a:pt x="152063" y="38894"/>
                </a:cubicBezTo>
                <a:cubicBezTo>
                  <a:pt x="152063" y="60375"/>
                  <a:pt x="134650" y="77788"/>
                  <a:pt x="113169" y="77788"/>
                </a:cubicBezTo>
                <a:cubicBezTo>
                  <a:pt x="91688" y="77788"/>
                  <a:pt x="74275" y="60375"/>
                  <a:pt x="74275" y="38894"/>
                </a:cubicBezTo>
                <a:cubicBezTo>
                  <a:pt x="74275" y="17413"/>
                  <a:pt x="91688" y="0"/>
                  <a:pt x="11316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>
              <a:latin typeface="Lato" panose="020F0502020204030203" pitchFamily="34" charset="0"/>
            </a:endParaRPr>
          </a:p>
        </p:txBody>
      </p:sp>
      <p:grpSp>
        <p:nvGrpSpPr>
          <p:cNvPr id="258" name="Group 257"/>
          <p:cNvGrpSpPr/>
          <p:nvPr/>
        </p:nvGrpSpPr>
        <p:grpSpPr>
          <a:xfrm>
            <a:off x="2211109" y="3914871"/>
            <a:ext cx="788064" cy="382825"/>
            <a:chOff x="2211109" y="3914871"/>
            <a:chExt cx="788064" cy="382825"/>
          </a:xfrm>
        </p:grpSpPr>
        <p:sp>
          <p:nvSpPr>
            <p:cNvPr id="259" name="TextBox 258"/>
            <p:cNvSpPr txBox="1"/>
            <p:nvPr/>
          </p:nvSpPr>
          <p:spPr>
            <a:xfrm>
              <a:off x="2211109" y="3914871"/>
              <a:ext cx="788064" cy="2462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1600" dirty="0">
                  <a:solidFill>
                    <a:schemeClr val="accent2"/>
                  </a:solidFill>
                  <a:latin typeface="Lato Black" panose="020F0A02020204030203" pitchFamily="34" charset="0"/>
                </a:rPr>
                <a:t>44%</a:t>
              </a:r>
            </a:p>
          </p:txBody>
        </p:sp>
        <p:sp>
          <p:nvSpPr>
            <p:cNvPr id="260" name="TextBox 259"/>
            <p:cNvSpPr txBox="1"/>
            <p:nvPr/>
          </p:nvSpPr>
          <p:spPr>
            <a:xfrm>
              <a:off x="2211109" y="4167339"/>
              <a:ext cx="788064" cy="13035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ts val="1100"/>
                </a:lnSpc>
              </a:pPr>
              <a:r>
                <a:rPr lang="en-US" sz="900" dirty="0">
                  <a:solidFill>
                    <a:schemeClr val="bg1"/>
                  </a:solidFill>
                  <a:latin typeface="Lato" panose="020F0502020204030203" pitchFamily="34" charset="0"/>
                </a:rPr>
                <a:t>Female Users</a:t>
              </a:r>
            </a:p>
          </p:txBody>
        </p:sp>
      </p:grpSp>
      <p:grpSp>
        <p:nvGrpSpPr>
          <p:cNvPr id="261" name="Group 260"/>
          <p:cNvGrpSpPr/>
          <p:nvPr/>
        </p:nvGrpSpPr>
        <p:grpSpPr>
          <a:xfrm>
            <a:off x="4850120" y="3135431"/>
            <a:ext cx="456620" cy="378484"/>
            <a:chOff x="4051656" y="2393909"/>
            <a:chExt cx="474779" cy="393536"/>
          </a:xfrm>
        </p:grpSpPr>
        <p:grpSp>
          <p:nvGrpSpPr>
            <p:cNvPr id="262" name="Group 261"/>
            <p:cNvGrpSpPr/>
            <p:nvPr/>
          </p:nvGrpSpPr>
          <p:grpSpPr>
            <a:xfrm>
              <a:off x="4051656" y="2393909"/>
              <a:ext cx="474779" cy="393536"/>
              <a:chOff x="1729740" y="1965377"/>
              <a:chExt cx="3420240" cy="2842238"/>
            </a:xfrm>
          </p:grpSpPr>
          <p:sp>
            <p:nvSpPr>
              <p:cNvPr id="264" name="Rectangle 263"/>
              <p:cNvSpPr/>
              <p:nvPr/>
            </p:nvSpPr>
            <p:spPr>
              <a:xfrm>
                <a:off x="1729740" y="1965377"/>
                <a:ext cx="3420240" cy="1753402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265" name="Right Triangle 264"/>
              <p:cNvSpPr/>
              <p:nvPr/>
            </p:nvSpPr>
            <p:spPr>
              <a:xfrm rot="10800000">
                <a:off x="4061142" y="3718777"/>
                <a:ext cx="1088838" cy="1088838"/>
              </a:xfrm>
              <a:prstGeom prst="rtTriangl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950" b="1">
                  <a:latin typeface="Lato" panose="020F0502020204030203" pitchFamily="34" charset="0"/>
                </a:endParaRPr>
              </a:p>
            </p:txBody>
          </p:sp>
        </p:grpSp>
        <p:sp>
          <p:nvSpPr>
            <p:cNvPr id="263" name="TextBox 262"/>
            <p:cNvSpPr txBox="1"/>
            <p:nvPr/>
          </p:nvSpPr>
          <p:spPr>
            <a:xfrm>
              <a:off x="4098363" y="2431907"/>
              <a:ext cx="381364" cy="15200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950" b="1" dirty="0">
                  <a:solidFill>
                    <a:schemeClr val="bg1"/>
                  </a:solidFill>
                  <a:latin typeface="Lato" panose="020F0502020204030203" pitchFamily="34" charset="0"/>
                </a:rPr>
                <a:t>+18%</a:t>
              </a:r>
            </a:p>
          </p:txBody>
        </p:sp>
      </p:grpSp>
      <p:grpSp>
        <p:nvGrpSpPr>
          <p:cNvPr id="266" name="Group 265"/>
          <p:cNvGrpSpPr/>
          <p:nvPr/>
        </p:nvGrpSpPr>
        <p:grpSpPr>
          <a:xfrm>
            <a:off x="5707293" y="2208850"/>
            <a:ext cx="456620" cy="378484"/>
            <a:chOff x="4051656" y="2393909"/>
            <a:chExt cx="474779" cy="393536"/>
          </a:xfrm>
        </p:grpSpPr>
        <p:grpSp>
          <p:nvGrpSpPr>
            <p:cNvPr id="267" name="Group 266"/>
            <p:cNvGrpSpPr/>
            <p:nvPr/>
          </p:nvGrpSpPr>
          <p:grpSpPr>
            <a:xfrm>
              <a:off x="4051656" y="2393909"/>
              <a:ext cx="474779" cy="393536"/>
              <a:chOff x="1729740" y="1965377"/>
              <a:chExt cx="3420240" cy="2842238"/>
            </a:xfrm>
          </p:grpSpPr>
          <p:sp>
            <p:nvSpPr>
              <p:cNvPr id="269" name="Rectangle 268"/>
              <p:cNvSpPr/>
              <p:nvPr/>
            </p:nvSpPr>
            <p:spPr>
              <a:xfrm>
                <a:off x="1729740" y="1965377"/>
                <a:ext cx="3420240" cy="1753402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270" name="Right Triangle 269"/>
              <p:cNvSpPr/>
              <p:nvPr/>
            </p:nvSpPr>
            <p:spPr>
              <a:xfrm rot="10800000">
                <a:off x="4061142" y="3718777"/>
                <a:ext cx="1088838" cy="1088838"/>
              </a:xfrm>
              <a:prstGeom prst="rtTriangl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950" b="1">
                  <a:latin typeface="Lato" panose="020F0502020204030203" pitchFamily="34" charset="0"/>
                </a:endParaRPr>
              </a:p>
            </p:txBody>
          </p:sp>
        </p:grpSp>
        <p:sp>
          <p:nvSpPr>
            <p:cNvPr id="268" name="TextBox 267"/>
            <p:cNvSpPr txBox="1"/>
            <p:nvPr/>
          </p:nvSpPr>
          <p:spPr>
            <a:xfrm>
              <a:off x="4098363" y="2431907"/>
              <a:ext cx="381364" cy="15200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950" b="1" dirty="0">
                  <a:solidFill>
                    <a:schemeClr val="bg1"/>
                  </a:solidFill>
                  <a:latin typeface="Lato" panose="020F0502020204030203" pitchFamily="34" charset="0"/>
                </a:rPr>
                <a:t>+44%</a:t>
              </a:r>
            </a:p>
          </p:txBody>
        </p:sp>
      </p:grpSp>
      <p:grpSp>
        <p:nvGrpSpPr>
          <p:cNvPr id="271" name="Group 270"/>
          <p:cNvGrpSpPr/>
          <p:nvPr/>
        </p:nvGrpSpPr>
        <p:grpSpPr>
          <a:xfrm>
            <a:off x="6297958" y="2640201"/>
            <a:ext cx="456620" cy="378484"/>
            <a:chOff x="4051656" y="2393909"/>
            <a:chExt cx="474779" cy="393536"/>
          </a:xfrm>
        </p:grpSpPr>
        <p:grpSp>
          <p:nvGrpSpPr>
            <p:cNvPr id="272" name="Group 271"/>
            <p:cNvGrpSpPr/>
            <p:nvPr/>
          </p:nvGrpSpPr>
          <p:grpSpPr>
            <a:xfrm>
              <a:off x="4051656" y="2393909"/>
              <a:ext cx="474779" cy="393536"/>
              <a:chOff x="1729740" y="1965377"/>
              <a:chExt cx="3420240" cy="2842238"/>
            </a:xfrm>
          </p:grpSpPr>
          <p:sp>
            <p:nvSpPr>
              <p:cNvPr id="274" name="Rectangle 273"/>
              <p:cNvSpPr/>
              <p:nvPr/>
            </p:nvSpPr>
            <p:spPr>
              <a:xfrm>
                <a:off x="1729740" y="1965377"/>
                <a:ext cx="3420240" cy="1753402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275" name="Right Triangle 274"/>
              <p:cNvSpPr/>
              <p:nvPr/>
            </p:nvSpPr>
            <p:spPr>
              <a:xfrm rot="10800000">
                <a:off x="4061142" y="3718777"/>
                <a:ext cx="1088838" cy="1088838"/>
              </a:xfrm>
              <a:prstGeom prst="rtTriangl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950" b="1">
                  <a:latin typeface="Lato" panose="020F0502020204030203" pitchFamily="34" charset="0"/>
                </a:endParaRPr>
              </a:p>
            </p:txBody>
          </p:sp>
        </p:grpSp>
        <p:sp>
          <p:nvSpPr>
            <p:cNvPr id="273" name="TextBox 272"/>
            <p:cNvSpPr txBox="1"/>
            <p:nvPr/>
          </p:nvSpPr>
          <p:spPr>
            <a:xfrm>
              <a:off x="4098363" y="2431907"/>
              <a:ext cx="381364" cy="15200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950" b="1" dirty="0">
                  <a:solidFill>
                    <a:schemeClr val="bg1"/>
                  </a:solidFill>
                  <a:latin typeface="Lato" panose="020F0502020204030203" pitchFamily="34" charset="0"/>
                </a:rPr>
                <a:t>-9.8%</a:t>
              </a:r>
            </a:p>
          </p:txBody>
        </p:sp>
      </p:grpSp>
      <p:grpSp>
        <p:nvGrpSpPr>
          <p:cNvPr id="276" name="Group 275"/>
          <p:cNvGrpSpPr/>
          <p:nvPr/>
        </p:nvGrpSpPr>
        <p:grpSpPr>
          <a:xfrm>
            <a:off x="6939755" y="2358936"/>
            <a:ext cx="456620" cy="378484"/>
            <a:chOff x="4051656" y="2393909"/>
            <a:chExt cx="474779" cy="393536"/>
          </a:xfrm>
        </p:grpSpPr>
        <p:grpSp>
          <p:nvGrpSpPr>
            <p:cNvPr id="277" name="Group 276"/>
            <p:cNvGrpSpPr/>
            <p:nvPr/>
          </p:nvGrpSpPr>
          <p:grpSpPr>
            <a:xfrm>
              <a:off x="4051656" y="2393909"/>
              <a:ext cx="474779" cy="393536"/>
              <a:chOff x="1729740" y="1965377"/>
              <a:chExt cx="3420240" cy="2842238"/>
            </a:xfrm>
          </p:grpSpPr>
          <p:sp>
            <p:nvSpPr>
              <p:cNvPr id="279" name="Rectangle 278"/>
              <p:cNvSpPr/>
              <p:nvPr/>
            </p:nvSpPr>
            <p:spPr>
              <a:xfrm>
                <a:off x="1729740" y="1965377"/>
                <a:ext cx="3420240" cy="1753402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280" name="Right Triangle 279"/>
              <p:cNvSpPr/>
              <p:nvPr/>
            </p:nvSpPr>
            <p:spPr>
              <a:xfrm rot="10800000">
                <a:off x="4061142" y="3718777"/>
                <a:ext cx="1088838" cy="1088838"/>
              </a:xfrm>
              <a:prstGeom prst="rtTriangl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950" b="1">
                  <a:latin typeface="Lato" panose="020F0502020204030203" pitchFamily="34" charset="0"/>
                </a:endParaRPr>
              </a:p>
            </p:txBody>
          </p:sp>
        </p:grpSp>
        <p:sp>
          <p:nvSpPr>
            <p:cNvPr id="278" name="TextBox 277"/>
            <p:cNvSpPr txBox="1"/>
            <p:nvPr/>
          </p:nvSpPr>
          <p:spPr>
            <a:xfrm>
              <a:off x="4098363" y="2431907"/>
              <a:ext cx="381364" cy="15200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950" b="1" dirty="0">
                  <a:solidFill>
                    <a:schemeClr val="bg1"/>
                  </a:solidFill>
                  <a:latin typeface="Lato" panose="020F0502020204030203" pitchFamily="34" charset="0"/>
                </a:rPr>
                <a:t>+22%</a:t>
              </a:r>
            </a:p>
          </p:txBody>
        </p:sp>
      </p:grpSp>
      <p:cxnSp>
        <p:nvCxnSpPr>
          <p:cNvPr id="281" name="Straight Connector 280"/>
          <p:cNvCxnSpPr/>
          <p:nvPr/>
        </p:nvCxnSpPr>
        <p:spPr>
          <a:xfrm>
            <a:off x="5699143" y="1058463"/>
            <a:ext cx="457200" cy="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2" name="Text Placeholder 6"/>
          <p:cNvSpPr txBox="1">
            <a:spLocks/>
          </p:cNvSpPr>
          <p:nvPr/>
        </p:nvSpPr>
        <p:spPr>
          <a:xfrm>
            <a:off x="3353613" y="858372"/>
            <a:ext cx="5148261" cy="12465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Tx/>
              <a:buNone/>
              <a:defRPr sz="900" kern="1200" cap="none" spc="0" baseline="0">
                <a:solidFill>
                  <a:schemeClr val="accent4"/>
                </a:solidFill>
                <a:latin typeface="Lato" panose="020F0502020204030203" pitchFamily="34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en-US" dirty="0"/>
              <a:t>Les </a:t>
            </a:r>
            <a:r>
              <a:rPr lang="en-US" dirty="0" err="1"/>
              <a:t>résultats</a:t>
            </a:r>
            <a:r>
              <a:rPr lang="en-US" dirty="0"/>
              <a:t> de ma mission</a:t>
            </a:r>
          </a:p>
        </p:txBody>
      </p:sp>
      <p:sp>
        <p:nvSpPr>
          <p:cNvPr id="283" name="TextBox 282"/>
          <p:cNvSpPr txBox="1"/>
          <p:nvPr/>
        </p:nvSpPr>
        <p:spPr>
          <a:xfrm>
            <a:off x="3352801" y="537075"/>
            <a:ext cx="5149885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ts val="2400"/>
              </a:lnSpc>
            </a:pPr>
            <a:r>
              <a:rPr lang="en-US" sz="2400" cap="all" spc="50" dirty="0">
                <a:solidFill>
                  <a:schemeClr val="accent1"/>
                </a:solidFill>
                <a:latin typeface="Lato Black" panose="020F0A02020204030203" pitchFamily="34" charset="0"/>
              </a:rPr>
              <a:t>mission </a:t>
            </a:r>
            <a:r>
              <a:rPr lang="en-US" sz="2400" cap="all" spc="50" dirty="0" err="1">
                <a:solidFill>
                  <a:schemeClr val="accent2"/>
                </a:solidFill>
                <a:latin typeface="Lato Black" panose="020F0A02020204030203" pitchFamily="34" charset="0"/>
              </a:rPr>
              <a:t>principale</a:t>
            </a:r>
            <a:endParaRPr lang="en-US" sz="2400" cap="all" spc="50" dirty="0">
              <a:solidFill>
                <a:schemeClr val="accent2"/>
              </a:solidFill>
              <a:latin typeface="Lato Black" panose="020F0A0202020403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94907016"/>
      </p:ext>
    </p:extLst>
  </p:cSld>
  <p:clrMapOvr>
    <a:masterClrMapping/>
  </p:clrMapOvr>
  <p:transition spd="slow" advClick="0" advTm="100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2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75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25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75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25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75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25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750"/>
                            </p:stCondLst>
                            <p:childTnLst>
                              <p:par>
                                <p:cTn id="4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5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0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5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7000"/>
                            </p:stCondLst>
                            <p:childTnLst>
                              <p:par>
                                <p:cTn id="5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5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8000"/>
                            </p:stCondLst>
                            <p:childTnLst>
                              <p:par>
                                <p:cTn id="6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50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9000"/>
                            </p:stCondLst>
                            <p:childTnLst>
                              <p:par>
                                <p:cTn id="7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Graphic spid="249" grpId="0">
        <p:bldAsOne/>
      </p:bldGraphic>
      <p:bldP spid="250" grpId="0"/>
      <p:bldP spid="251" grpId="0"/>
      <p:bldP spid="256" grpId="0" animBg="1"/>
      <p:bldP spid="257" grpId="0" animBg="1"/>
      <p:bldP spid="282" grpId="0"/>
      <p:bldP spid="283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780280" y="3644901"/>
            <a:ext cx="4363720" cy="14986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638176" y="1117686"/>
            <a:ext cx="3233102" cy="66684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2600"/>
              </a:lnSpc>
            </a:pPr>
            <a:r>
              <a:rPr lang="en-US" sz="2600" cap="all" spc="70" dirty="0" err="1">
                <a:solidFill>
                  <a:schemeClr val="accent1"/>
                </a:solidFill>
                <a:latin typeface="Lato Black" panose="020F0A02020204030203" pitchFamily="34" charset="0"/>
              </a:rPr>
              <a:t>bilan</a:t>
            </a:r>
            <a:r>
              <a:rPr lang="en-US" sz="2600" cap="all" spc="70" dirty="0">
                <a:solidFill>
                  <a:schemeClr val="accent1"/>
                </a:solidFill>
                <a:latin typeface="Lato Black" panose="020F0A02020204030203" pitchFamily="34" charset="0"/>
              </a:rPr>
              <a:t> </a:t>
            </a:r>
          </a:p>
          <a:p>
            <a:pPr>
              <a:lnSpc>
                <a:spcPts val="2600"/>
              </a:lnSpc>
            </a:pPr>
            <a:r>
              <a:rPr lang="en-US" sz="2600" cap="all" spc="70" dirty="0">
                <a:solidFill>
                  <a:schemeClr val="accent2"/>
                </a:solidFill>
                <a:latin typeface="Lato Black" panose="020F0A02020204030203" pitchFamily="34" charset="0"/>
              </a:rPr>
              <a:t>mission</a:t>
            </a:r>
          </a:p>
        </p:txBody>
      </p:sp>
      <p:cxnSp>
        <p:nvCxnSpPr>
          <p:cNvPr id="7" name="Straight Connector 6"/>
          <p:cNvCxnSpPr/>
          <p:nvPr/>
        </p:nvCxnSpPr>
        <p:spPr>
          <a:xfrm>
            <a:off x="638175" y="1833088"/>
            <a:ext cx="548640" cy="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638175" y="2199704"/>
            <a:ext cx="3233103" cy="15653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1100"/>
              </a:lnSpc>
              <a:spcAft>
                <a:spcPts val="1200"/>
              </a:spcAft>
            </a:pP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Sed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perspiciatis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unde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omnis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iste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natus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error sit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volup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tatem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accus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antium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dolor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emque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lauda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nt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ium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,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totam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rem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aperiam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,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eaque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ipsa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quae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ab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illo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inventore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very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tatis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et quasi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architecto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beatae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vitae dicta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sunt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explicabo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. 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Sed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perspic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iatis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unde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omnis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iste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natus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.</a:t>
            </a:r>
          </a:p>
          <a:p>
            <a:pPr>
              <a:lnSpc>
                <a:spcPts val="1100"/>
              </a:lnSpc>
              <a:spcAft>
                <a:spcPts val="1200"/>
              </a:spcAft>
            </a:pP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“Sed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ut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perspiciatis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unde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omnis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iste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natus error sit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volup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tatem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accus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antium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dolor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emque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lauda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nt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ium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,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totam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rem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aperiam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,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eaque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ipsa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quae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ab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illo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inventore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very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tatis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et quasi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architecto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beatae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.”</a:t>
            </a:r>
          </a:p>
          <a:p>
            <a:pPr>
              <a:lnSpc>
                <a:spcPts val="1100"/>
              </a:lnSpc>
              <a:spcAft>
                <a:spcPts val="1200"/>
              </a:spcAft>
            </a:pP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Sed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perspiciatis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unde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omnis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iste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natus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error sit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volup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tatem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accus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antium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dolor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emque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lauda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nt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ium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.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345588" y="4011555"/>
            <a:ext cx="3233103" cy="56175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ts val="1500"/>
              </a:lnSpc>
              <a:spcAft>
                <a:spcPts val="1200"/>
              </a:spcAft>
            </a:pPr>
            <a:r>
              <a:rPr lang="en-US" sz="1200" b="1" cap="all" spc="20" dirty="0">
                <a:solidFill>
                  <a:schemeClr val="bg1"/>
                </a:solidFill>
                <a:latin typeface="Lato" panose="020F0502020204030203" pitchFamily="34" charset="0"/>
              </a:rPr>
              <a:t>Tax clearance consultancy </a:t>
            </a:r>
            <a:r>
              <a:rPr lang="en-US" sz="1200" b="1" cap="all" spc="20" dirty="0">
                <a:solidFill>
                  <a:schemeClr val="accent2"/>
                </a:solidFill>
                <a:latin typeface="Lato" panose="020F0502020204030203" pitchFamily="34" charset="0"/>
              </a:rPr>
              <a:t>is one of our profession which we have enough experience</a:t>
            </a:r>
          </a:p>
        </p:txBody>
      </p:sp>
      <p:sp>
        <p:nvSpPr>
          <p:cNvPr id="3" name="Espace réservé de l’image 2">
            <a:extLst>
              <a:ext uri="{FF2B5EF4-FFF2-40B4-BE49-F238E27FC236}">
                <a16:creationId xmlns:a16="http://schemas.microsoft.com/office/drawing/2014/main" id="{B71522B7-3629-144D-A6A2-06E3E2AEB9E2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1130339170"/>
      </p:ext>
    </p:extLst>
  </p:cSld>
  <p:clrMapOvr>
    <a:masterClrMapping/>
  </p:clrMapOvr>
  <p:transition spd="slow" advClick="0" advTm="100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75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25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/>
      <p:bldP spid="8" grpId="0"/>
      <p:bldP spid="10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Les </a:t>
            </a:r>
            <a:r>
              <a:rPr lang="en-US" dirty="0" err="1">
                <a:solidFill>
                  <a:schemeClr val="accent2"/>
                </a:solidFill>
              </a:rPr>
              <a:t>récompenses</a:t>
            </a:r>
            <a:endParaRPr lang="en-US" dirty="0">
              <a:solidFill>
                <a:schemeClr val="accent2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lvl="0"/>
            <a:r>
              <a:rPr lang="en-US" dirty="0"/>
              <a:t>Les recompenses de </a:t>
            </a:r>
            <a:r>
              <a:rPr lang="en-US" dirty="0" err="1"/>
              <a:t>l’entreprise</a:t>
            </a:r>
            <a:endParaRPr lang="en-US" dirty="0"/>
          </a:p>
        </p:txBody>
      </p:sp>
      <p:grpSp>
        <p:nvGrpSpPr>
          <p:cNvPr id="4" name="Group 3"/>
          <p:cNvGrpSpPr/>
          <p:nvPr/>
        </p:nvGrpSpPr>
        <p:grpSpPr>
          <a:xfrm>
            <a:off x="3754381" y="1511879"/>
            <a:ext cx="1635240" cy="1635238"/>
            <a:chOff x="3617913" y="1504950"/>
            <a:chExt cx="1908175" cy="1908175"/>
          </a:xfrm>
        </p:grpSpPr>
        <p:grpSp>
          <p:nvGrpSpPr>
            <p:cNvPr id="5" name="Group 4"/>
            <p:cNvGrpSpPr/>
            <p:nvPr/>
          </p:nvGrpSpPr>
          <p:grpSpPr>
            <a:xfrm>
              <a:off x="3617913" y="1504950"/>
              <a:ext cx="1908175" cy="1908175"/>
              <a:chOff x="3617913" y="1614488"/>
              <a:chExt cx="1908175" cy="1908175"/>
            </a:xfrm>
          </p:grpSpPr>
          <p:sp>
            <p:nvSpPr>
              <p:cNvPr id="12" name="Freeform 5"/>
              <p:cNvSpPr>
                <a:spLocks/>
              </p:cNvSpPr>
              <p:nvPr/>
            </p:nvSpPr>
            <p:spPr bwMode="auto">
              <a:xfrm>
                <a:off x="3624263" y="1633538"/>
                <a:ext cx="1901825" cy="1889125"/>
              </a:xfrm>
              <a:custGeom>
                <a:avLst/>
                <a:gdLst>
                  <a:gd name="T0" fmla="*/ 3595 w 6337"/>
                  <a:gd name="T1" fmla="*/ 0 h 6294"/>
                  <a:gd name="T2" fmla="*/ 3131 w 6337"/>
                  <a:gd name="T3" fmla="*/ 157 h 6294"/>
                  <a:gd name="T4" fmla="*/ 3128 w 6337"/>
                  <a:gd name="T5" fmla="*/ 157 h 6294"/>
                  <a:gd name="T6" fmla="*/ 2897 w 6337"/>
                  <a:gd name="T7" fmla="*/ 84 h 6294"/>
                  <a:gd name="T8" fmla="*/ 2667 w 6337"/>
                  <a:gd name="T9" fmla="*/ 12 h 6294"/>
                  <a:gd name="T10" fmla="*/ 2632 w 6337"/>
                  <a:gd name="T11" fmla="*/ 15 h 6294"/>
                  <a:gd name="T12" fmla="*/ 2209 w 6337"/>
                  <a:gd name="T13" fmla="*/ 315 h 6294"/>
                  <a:gd name="T14" fmla="*/ 2105 w 6337"/>
                  <a:gd name="T15" fmla="*/ 330 h 6294"/>
                  <a:gd name="T16" fmla="*/ 1965 w 6337"/>
                  <a:gd name="T17" fmla="*/ 318 h 6294"/>
                  <a:gd name="T18" fmla="*/ 1824 w 6337"/>
                  <a:gd name="T19" fmla="*/ 307 h 6294"/>
                  <a:gd name="T20" fmla="*/ 1690 w 6337"/>
                  <a:gd name="T21" fmla="*/ 334 h 6294"/>
                  <a:gd name="T22" fmla="*/ 1380 w 6337"/>
                  <a:gd name="T23" fmla="*/ 750 h 6294"/>
                  <a:gd name="T24" fmla="*/ 893 w 6337"/>
                  <a:gd name="T25" fmla="*/ 928 h 6294"/>
                  <a:gd name="T26" fmla="*/ 727 w 6337"/>
                  <a:gd name="T27" fmla="*/ 1420 h 6294"/>
                  <a:gd name="T28" fmla="*/ 319 w 6337"/>
                  <a:gd name="T29" fmla="*/ 1741 h 6294"/>
                  <a:gd name="T30" fmla="*/ 313 w 6337"/>
                  <a:gd name="T31" fmla="*/ 2259 h 6294"/>
                  <a:gd name="T32" fmla="*/ 24 w 6337"/>
                  <a:gd name="T33" fmla="*/ 2690 h 6294"/>
                  <a:gd name="T34" fmla="*/ 178 w 6337"/>
                  <a:gd name="T35" fmla="*/ 3185 h 6294"/>
                  <a:gd name="T36" fmla="*/ 37 w 6337"/>
                  <a:gd name="T37" fmla="*/ 3684 h 6294"/>
                  <a:gd name="T38" fmla="*/ 337 w 6337"/>
                  <a:gd name="T39" fmla="*/ 4107 h 6294"/>
                  <a:gd name="T40" fmla="*/ 356 w 6337"/>
                  <a:gd name="T41" fmla="*/ 4625 h 6294"/>
                  <a:gd name="T42" fmla="*/ 772 w 6337"/>
                  <a:gd name="T43" fmla="*/ 4935 h 6294"/>
                  <a:gd name="T44" fmla="*/ 950 w 6337"/>
                  <a:gd name="T45" fmla="*/ 5423 h 6294"/>
                  <a:gd name="T46" fmla="*/ 1442 w 6337"/>
                  <a:gd name="T47" fmla="*/ 5588 h 6294"/>
                  <a:gd name="T48" fmla="*/ 1762 w 6337"/>
                  <a:gd name="T49" fmla="*/ 5996 h 6294"/>
                  <a:gd name="T50" fmla="*/ 1887 w 6337"/>
                  <a:gd name="T51" fmla="*/ 6021 h 6294"/>
                  <a:gd name="T52" fmla="*/ 2040 w 6337"/>
                  <a:gd name="T53" fmla="*/ 6006 h 6294"/>
                  <a:gd name="T54" fmla="*/ 2191 w 6337"/>
                  <a:gd name="T55" fmla="*/ 5990 h 6294"/>
                  <a:gd name="T56" fmla="*/ 2281 w 6337"/>
                  <a:gd name="T57" fmla="*/ 6002 h 6294"/>
                  <a:gd name="T58" fmla="*/ 2711 w 6337"/>
                  <a:gd name="T59" fmla="*/ 6292 h 6294"/>
                  <a:gd name="T60" fmla="*/ 2742 w 6337"/>
                  <a:gd name="T61" fmla="*/ 6294 h 6294"/>
                  <a:gd name="T62" fmla="*/ 3207 w 6337"/>
                  <a:gd name="T63" fmla="*/ 6137 h 6294"/>
                  <a:gd name="T64" fmla="*/ 3210 w 6337"/>
                  <a:gd name="T65" fmla="*/ 6137 h 6294"/>
                  <a:gd name="T66" fmla="*/ 3440 w 6337"/>
                  <a:gd name="T67" fmla="*/ 6209 h 6294"/>
                  <a:gd name="T68" fmla="*/ 3670 w 6337"/>
                  <a:gd name="T69" fmla="*/ 6282 h 6294"/>
                  <a:gd name="T70" fmla="*/ 3706 w 6337"/>
                  <a:gd name="T71" fmla="*/ 6279 h 6294"/>
                  <a:gd name="T72" fmla="*/ 4129 w 6337"/>
                  <a:gd name="T73" fmla="*/ 5978 h 6294"/>
                  <a:gd name="T74" fmla="*/ 4232 w 6337"/>
                  <a:gd name="T75" fmla="*/ 5964 h 6294"/>
                  <a:gd name="T76" fmla="*/ 4373 w 6337"/>
                  <a:gd name="T77" fmla="*/ 5975 h 6294"/>
                  <a:gd name="T78" fmla="*/ 4513 w 6337"/>
                  <a:gd name="T79" fmla="*/ 5987 h 6294"/>
                  <a:gd name="T80" fmla="*/ 4647 w 6337"/>
                  <a:gd name="T81" fmla="*/ 5959 h 6294"/>
                  <a:gd name="T82" fmla="*/ 4957 w 6337"/>
                  <a:gd name="T83" fmla="*/ 5544 h 6294"/>
                  <a:gd name="T84" fmla="*/ 5444 w 6337"/>
                  <a:gd name="T85" fmla="*/ 5365 h 6294"/>
                  <a:gd name="T86" fmla="*/ 5610 w 6337"/>
                  <a:gd name="T87" fmla="*/ 4874 h 6294"/>
                  <a:gd name="T88" fmla="*/ 6018 w 6337"/>
                  <a:gd name="T89" fmla="*/ 4553 h 6294"/>
                  <a:gd name="T90" fmla="*/ 6024 w 6337"/>
                  <a:gd name="T91" fmla="*/ 4034 h 6294"/>
                  <a:gd name="T92" fmla="*/ 6314 w 6337"/>
                  <a:gd name="T93" fmla="*/ 3604 h 6294"/>
                  <a:gd name="T94" fmla="*/ 6159 w 6337"/>
                  <a:gd name="T95" fmla="*/ 3109 h 6294"/>
                  <a:gd name="T96" fmla="*/ 6300 w 6337"/>
                  <a:gd name="T97" fmla="*/ 2610 h 6294"/>
                  <a:gd name="T98" fmla="*/ 6000 w 6337"/>
                  <a:gd name="T99" fmla="*/ 2187 h 6294"/>
                  <a:gd name="T100" fmla="*/ 5981 w 6337"/>
                  <a:gd name="T101" fmla="*/ 1668 h 6294"/>
                  <a:gd name="T102" fmla="*/ 5565 w 6337"/>
                  <a:gd name="T103" fmla="*/ 1358 h 6294"/>
                  <a:gd name="T104" fmla="*/ 5387 w 6337"/>
                  <a:gd name="T105" fmla="*/ 871 h 6294"/>
                  <a:gd name="T106" fmla="*/ 4895 w 6337"/>
                  <a:gd name="T107" fmla="*/ 706 h 6294"/>
                  <a:gd name="T108" fmla="*/ 4575 w 6337"/>
                  <a:gd name="T109" fmla="*/ 298 h 6294"/>
                  <a:gd name="T110" fmla="*/ 4450 w 6337"/>
                  <a:gd name="T111" fmla="*/ 273 h 6294"/>
                  <a:gd name="T112" fmla="*/ 4297 w 6337"/>
                  <a:gd name="T113" fmla="*/ 288 h 6294"/>
                  <a:gd name="T114" fmla="*/ 4146 w 6337"/>
                  <a:gd name="T115" fmla="*/ 303 h 6294"/>
                  <a:gd name="T116" fmla="*/ 4056 w 6337"/>
                  <a:gd name="T117" fmla="*/ 291 h 6294"/>
                  <a:gd name="T118" fmla="*/ 3626 w 6337"/>
                  <a:gd name="T119" fmla="*/ 2 h 6294"/>
                  <a:gd name="T120" fmla="*/ 3595 w 6337"/>
                  <a:gd name="T121" fmla="*/ 0 h 62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6337" h="6294">
                    <a:moveTo>
                      <a:pt x="3595" y="0"/>
                    </a:moveTo>
                    <a:cubicBezTo>
                      <a:pt x="3443" y="0"/>
                      <a:pt x="3281" y="155"/>
                      <a:pt x="3131" y="157"/>
                    </a:cubicBezTo>
                    <a:cubicBezTo>
                      <a:pt x="3130" y="157"/>
                      <a:pt x="3129" y="157"/>
                      <a:pt x="3128" y="157"/>
                    </a:cubicBezTo>
                    <a:cubicBezTo>
                      <a:pt x="3053" y="157"/>
                      <a:pt x="2975" y="121"/>
                      <a:pt x="2897" y="84"/>
                    </a:cubicBezTo>
                    <a:cubicBezTo>
                      <a:pt x="2819" y="48"/>
                      <a:pt x="2741" y="12"/>
                      <a:pt x="2667" y="12"/>
                    </a:cubicBezTo>
                    <a:cubicBezTo>
                      <a:pt x="2655" y="12"/>
                      <a:pt x="2643" y="13"/>
                      <a:pt x="2632" y="15"/>
                    </a:cubicBezTo>
                    <a:cubicBezTo>
                      <a:pt x="2472" y="43"/>
                      <a:pt x="2361" y="264"/>
                      <a:pt x="2209" y="315"/>
                    </a:cubicBezTo>
                    <a:cubicBezTo>
                      <a:pt x="2177" y="326"/>
                      <a:pt x="2142" y="330"/>
                      <a:pt x="2105" y="330"/>
                    </a:cubicBezTo>
                    <a:cubicBezTo>
                      <a:pt x="2060" y="330"/>
                      <a:pt x="2012" y="324"/>
                      <a:pt x="1965" y="318"/>
                    </a:cubicBezTo>
                    <a:cubicBezTo>
                      <a:pt x="1917" y="313"/>
                      <a:pt x="1869" y="307"/>
                      <a:pt x="1824" y="307"/>
                    </a:cubicBezTo>
                    <a:cubicBezTo>
                      <a:pt x="1775" y="307"/>
                      <a:pt x="1730" y="314"/>
                      <a:pt x="1690" y="334"/>
                    </a:cubicBezTo>
                    <a:cubicBezTo>
                      <a:pt x="1548" y="409"/>
                      <a:pt x="1510" y="653"/>
                      <a:pt x="1380" y="750"/>
                    </a:cubicBezTo>
                    <a:cubicBezTo>
                      <a:pt x="1251" y="846"/>
                      <a:pt x="1006" y="812"/>
                      <a:pt x="893" y="928"/>
                    </a:cubicBezTo>
                    <a:cubicBezTo>
                      <a:pt x="781" y="1043"/>
                      <a:pt x="821" y="1287"/>
                      <a:pt x="727" y="1420"/>
                    </a:cubicBezTo>
                    <a:cubicBezTo>
                      <a:pt x="636" y="1550"/>
                      <a:pt x="392" y="1593"/>
                      <a:pt x="319" y="1741"/>
                    </a:cubicBezTo>
                    <a:cubicBezTo>
                      <a:pt x="247" y="1888"/>
                      <a:pt x="361" y="2107"/>
                      <a:pt x="313" y="2259"/>
                    </a:cubicBezTo>
                    <a:cubicBezTo>
                      <a:pt x="264" y="2415"/>
                      <a:pt x="47" y="2532"/>
                      <a:pt x="24" y="2690"/>
                    </a:cubicBezTo>
                    <a:cubicBezTo>
                      <a:pt x="0" y="2851"/>
                      <a:pt x="176" y="3024"/>
                      <a:pt x="178" y="3185"/>
                    </a:cubicBezTo>
                    <a:cubicBezTo>
                      <a:pt x="181" y="3347"/>
                      <a:pt x="9" y="3525"/>
                      <a:pt x="37" y="3684"/>
                    </a:cubicBezTo>
                    <a:cubicBezTo>
                      <a:pt x="64" y="3843"/>
                      <a:pt x="285" y="3954"/>
                      <a:pt x="337" y="4107"/>
                    </a:cubicBezTo>
                    <a:cubicBezTo>
                      <a:pt x="389" y="4260"/>
                      <a:pt x="281" y="4482"/>
                      <a:pt x="356" y="4625"/>
                    </a:cubicBezTo>
                    <a:cubicBezTo>
                      <a:pt x="431" y="4768"/>
                      <a:pt x="675" y="4805"/>
                      <a:pt x="772" y="4935"/>
                    </a:cubicBezTo>
                    <a:cubicBezTo>
                      <a:pt x="868" y="5064"/>
                      <a:pt x="834" y="5309"/>
                      <a:pt x="950" y="5423"/>
                    </a:cubicBezTo>
                    <a:cubicBezTo>
                      <a:pt x="1065" y="5534"/>
                      <a:pt x="1308" y="5494"/>
                      <a:pt x="1442" y="5588"/>
                    </a:cubicBezTo>
                    <a:cubicBezTo>
                      <a:pt x="1572" y="5680"/>
                      <a:pt x="1615" y="5923"/>
                      <a:pt x="1762" y="5996"/>
                    </a:cubicBezTo>
                    <a:cubicBezTo>
                      <a:pt x="1800" y="6015"/>
                      <a:pt x="1842" y="6021"/>
                      <a:pt x="1887" y="6021"/>
                    </a:cubicBezTo>
                    <a:cubicBezTo>
                      <a:pt x="1936" y="6021"/>
                      <a:pt x="1988" y="6013"/>
                      <a:pt x="2040" y="6006"/>
                    </a:cubicBezTo>
                    <a:cubicBezTo>
                      <a:pt x="2092" y="5998"/>
                      <a:pt x="2143" y="5990"/>
                      <a:pt x="2191" y="5990"/>
                    </a:cubicBezTo>
                    <a:cubicBezTo>
                      <a:pt x="2223" y="5990"/>
                      <a:pt x="2253" y="5994"/>
                      <a:pt x="2281" y="6002"/>
                    </a:cubicBezTo>
                    <a:cubicBezTo>
                      <a:pt x="2437" y="6051"/>
                      <a:pt x="2553" y="6269"/>
                      <a:pt x="2711" y="6292"/>
                    </a:cubicBezTo>
                    <a:cubicBezTo>
                      <a:pt x="2721" y="6293"/>
                      <a:pt x="2732" y="6294"/>
                      <a:pt x="2742" y="6294"/>
                    </a:cubicBezTo>
                    <a:cubicBezTo>
                      <a:pt x="2894" y="6294"/>
                      <a:pt x="3056" y="6139"/>
                      <a:pt x="3207" y="6137"/>
                    </a:cubicBezTo>
                    <a:cubicBezTo>
                      <a:pt x="3208" y="6137"/>
                      <a:pt x="3209" y="6137"/>
                      <a:pt x="3210" y="6137"/>
                    </a:cubicBezTo>
                    <a:cubicBezTo>
                      <a:pt x="3284" y="6137"/>
                      <a:pt x="3362" y="6173"/>
                      <a:pt x="3440" y="6209"/>
                    </a:cubicBezTo>
                    <a:cubicBezTo>
                      <a:pt x="3518" y="6245"/>
                      <a:pt x="3596" y="6282"/>
                      <a:pt x="3670" y="6282"/>
                    </a:cubicBezTo>
                    <a:cubicBezTo>
                      <a:pt x="3682" y="6282"/>
                      <a:pt x="3694" y="6281"/>
                      <a:pt x="3706" y="6279"/>
                    </a:cubicBezTo>
                    <a:cubicBezTo>
                      <a:pt x="3865" y="6251"/>
                      <a:pt x="3976" y="6030"/>
                      <a:pt x="4129" y="5978"/>
                    </a:cubicBezTo>
                    <a:cubicBezTo>
                      <a:pt x="4161" y="5968"/>
                      <a:pt x="4196" y="5964"/>
                      <a:pt x="4232" y="5964"/>
                    </a:cubicBezTo>
                    <a:cubicBezTo>
                      <a:pt x="4277" y="5964"/>
                      <a:pt x="4325" y="5970"/>
                      <a:pt x="4373" y="5975"/>
                    </a:cubicBezTo>
                    <a:cubicBezTo>
                      <a:pt x="4420" y="5981"/>
                      <a:pt x="4468" y="5987"/>
                      <a:pt x="4513" y="5987"/>
                    </a:cubicBezTo>
                    <a:cubicBezTo>
                      <a:pt x="4562" y="5987"/>
                      <a:pt x="4607" y="5980"/>
                      <a:pt x="4647" y="5959"/>
                    </a:cubicBezTo>
                    <a:cubicBezTo>
                      <a:pt x="4790" y="5885"/>
                      <a:pt x="4827" y="5640"/>
                      <a:pt x="4957" y="5544"/>
                    </a:cubicBezTo>
                    <a:cubicBezTo>
                      <a:pt x="5086" y="5448"/>
                      <a:pt x="5331" y="5482"/>
                      <a:pt x="5444" y="5365"/>
                    </a:cubicBezTo>
                    <a:cubicBezTo>
                      <a:pt x="5556" y="5251"/>
                      <a:pt x="5516" y="5007"/>
                      <a:pt x="5610" y="4874"/>
                    </a:cubicBezTo>
                    <a:cubicBezTo>
                      <a:pt x="5702" y="4744"/>
                      <a:pt x="5945" y="4700"/>
                      <a:pt x="6018" y="4553"/>
                    </a:cubicBezTo>
                    <a:cubicBezTo>
                      <a:pt x="6090" y="4406"/>
                      <a:pt x="5977" y="4186"/>
                      <a:pt x="6024" y="4034"/>
                    </a:cubicBezTo>
                    <a:cubicBezTo>
                      <a:pt x="6073" y="3879"/>
                      <a:pt x="6291" y="3762"/>
                      <a:pt x="6314" y="3604"/>
                    </a:cubicBezTo>
                    <a:cubicBezTo>
                      <a:pt x="6337" y="3443"/>
                      <a:pt x="6161" y="3269"/>
                      <a:pt x="6159" y="3109"/>
                    </a:cubicBezTo>
                    <a:cubicBezTo>
                      <a:pt x="6157" y="2947"/>
                      <a:pt x="6328" y="2768"/>
                      <a:pt x="6300" y="2610"/>
                    </a:cubicBezTo>
                    <a:cubicBezTo>
                      <a:pt x="6273" y="2450"/>
                      <a:pt x="6052" y="2340"/>
                      <a:pt x="6000" y="2187"/>
                    </a:cubicBezTo>
                    <a:cubicBezTo>
                      <a:pt x="5948" y="2034"/>
                      <a:pt x="6056" y="1812"/>
                      <a:pt x="5981" y="1668"/>
                    </a:cubicBezTo>
                    <a:cubicBezTo>
                      <a:pt x="5906" y="1526"/>
                      <a:pt x="5662" y="1488"/>
                      <a:pt x="5565" y="1358"/>
                    </a:cubicBezTo>
                    <a:cubicBezTo>
                      <a:pt x="5469" y="1230"/>
                      <a:pt x="5504" y="985"/>
                      <a:pt x="5387" y="871"/>
                    </a:cubicBezTo>
                    <a:cubicBezTo>
                      <a:pt x="5273" y="760"/>
                      <a:pt x="5029" y="800"/>
                      <a:pt x="4895" y="706"/>
                    </a:cubicBezTo>
                    <a:cubicBezTo>
                      <a:pt x="4765" y="614"/>
                      <a:pt x="4722" y="370"/>
                      <a:pt x="4575" y="298"/>
                    </a:cubicBezTo>
                    <a:cubicBezTo>
                      <a:pt x="4537" y="279"/>
                      <a:pt x="4495" y="273"/>
                      <a:pt x="4450" y="273"/>
                    </a:cubicBezTo>
                    <a:cubicBezTo>
                      <a:pt x="4401" y="273"/>
                      <a:pt x="4349" y="280"/>
                      <a:pt x="4297" y="288"/>
                    </a:cubicBezTo>
                    <a:cubicBezTo>
                      <a:pt x="4245" y="296"/>
                      <a:pt x="4194" y="303"/>
                      <a:pt x="4146" y="303"/>
                    </a:cubicBezTo>
                    <a:cubicBezTo>
                      <a:pt x="4114" y="303"/>
                      <a:pt x="4084" y="300"/>
                      <a:pt x="4056" y="291"/>
                    </a:cubicBezTo>
                    <a:cubicBezTo>
                      <a:pt x="3900" y="243"/>
                      <a:pt x="3784" y="25"/>
                      <a:pt x="3626" y="2"/>
                    </a:cubicBezTo>
                    <a:cubicBezTo>
                      <a:pt x="3616" y="0"/>
                      <a:pt x="3606" y="0"/>
                      <a:pt x="3595" y="0"/>
                    </a:cubicBezTo>
                  </a:path>
                </a:pathLst>
              </a:custGeom>
              <a:solidFill>
                <a:schemeClr val="tx1">
                  <a:lumMod val="25000"/>
                  <a:lumOff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3" name="Freeform 6"/>
              <p:cNvSpPr>
                <a:spLocks/>
              </p:cNvSpPr>
              <p:nvPr/>
            </p:nvSpPr>
            <p:spPr bwMode="auto">
              <a:xfrm>
                <a:off x="3617913" y="1614488"/>
                <a:ext cx="1901825" cy="1901825"/>
              </a:xfrm>
              <a:custGeom>
                <a:avLst/>
                <a:gdLst>
                  <a:gd name="T0" fmla="*/ 6313 w 6337"/>
                  <a:gd name="T1" fmla="*/ 3625 h 6337"/>
                  <a:gd name="T2" fmla="*/ 6159 w 6337"/>
                  <a:gd name="T3" fmla="*/ 3130 h 6337"/>
                  <a:gd name="T4" fmla="*/ 6300 w 6337"/>
                  <a:gd name="T5" fmla="*/ 2631 h 6337"/>
                  <a:gd name="T6" fmla="*/ 6000 w 6337"/>
                  <a:gd name="T7" fmla="*/ 2208 h 6337"/>
                  <a:gd name="T8" fmla="*/ 5981 w 6337"/>
                  <a:gd name="T9" fmla="*/ 1690 h 6337"/>
                  <a:gd name="T10" fmla="*/ 5565 w 6337"/>
                  <a:gd name="T11" fmla="*/ 1380 h 6337"/>
                  <a:gd name="T12" fmla="*/ 5387 w 6337"/>
                  <a:gd name="T13" fmla="*/ 892 h 6337"/>
                  <a:gd name="T14" fmla="*/ 4895 w 6337"/>
                  <a:gd name="T15" fmla="*/ 727 h 6337"/>
                  <a:gd name="T16" fmla="*/ 4575 w 6337"/>
                  <a:gd name="T17" fmla="*/ 319 h 6337"/>
                  <a:gd name="T18" fmla="*/ 4056 w 6337"/>
                  <a:gd name="T19" fmla="*/ 313 h 6337"/>
                  <a:gd name="T20" fmla="*/ 3626 w 6337"/>
                  <a:gd name="T21" fmla="*/ 23 h 6337"/>
                  <a:gd name="T22" fmla="*/ 3130 w 6337"/>
                  <a:gd name="T23" fmla="*/ 178 h 6337"/>
                  <a:gd name="T24" fmla="*/ 2631 w 6337"/>
                  <a:gd name="T25" fmla="*/ 36 h 6337"/>
                  <a:gd name="T26" fmla="*/ 2208 w 6337"/>
                  <a:gd name="T27" fmla="*/ 337 h 6337"/>
                  <a:gd name="T28" fmla="*/ 1690 w 6337"/>
                  <a:gd name="T29" fmla="*/ 356 h 6337"/>
                  <a:gd name="T30" fmla="*/ 1380 w 6337"/>
                  <a:gd name="T31" fmla="*/ 771 h 6337"/>
                  <a:gd name="T32" fmla="*/ 893 w 6337"/>
                  <a:gd name="T33" fmla="*/ 950 h 6337"/>
                  <a:gd name="T34" fmla="*/ 727 w 6337"/>
                  <a:gd name="T35" fmla="*/ 1441 h 6337"/>
                  <a:gd name="T36" fmla="*/ 319 w 6337"/>
                  <a:gd name="T37" fmla="*/ 1762 h 6337"/>
                  <a:gd name="T38" fmla="*/ 313 w 6337"/>
                  <a:gd name="T39" fmla="*/ 2281 h 6337"/>
                  <a:gd name="T40" fmla="*/ 23 w 6337"/>
                  <a:gd name="T41" fmla="*/ 2711 h 6337"/>
                  <a:gd name="T42" fmla="*/ 178 w 6337"/>
                  <a:gd name="T43" fmla="*/ 3206 h 6337"/>
                  <a:gd name="T44" fmla="*/ 37 w 6337"/>
                  <a:gd name="T45" fmla="*/ 3705 h 6337"/>
                  <a:gd name="T46" fmla="*/ 337 w 6337"/>
                  <a:gd name="T47" fmla="*/ 4128 h 6337"/>
                  <a:gd name="T48" fmla="*/ 356 w 6337"/>
                  <a:gd name="T49" fmla="*/ 4647 h 6337"/>
                  <a:gd name="T50" fmla="*/ 772 w 6337"/>
                  <a:gd name="T51" fmla="*/ 4957 h 6337"/>
                  <a:gd name="T52" fmla="*/ 950 w 6337"/>
                  <a:gd name="T53" fmla="*/ 5444 h 6337"/>
                  <a:gd name="T54" fmla="*/ 1442 w 6337"/>
                  <a:gd name="T55" fmla="*/ 5609 h 6337"/>
                  <a:gd name="T56" fmla="*/ 1762 w 6337"/>
                  <a:gd name="T57" fmla="*/ 6017 h 6337"/>
                  <a:gd name="T58" fmla="*/ 2281 w 6337"/>
                  <a:gd name="T59" fmla="*/ 6024 h 6337"/>
                  <a:gd name="T60" fmla="*/ 2711 w 6337"/>
                  <a:gd name="T61" fmla="*/ 6313 h 6337"/>
                  <a:gd name="T62" fmla="*/ 3206 w 6337"/>
                  <a:gd name="T63" fmla="*/ 6158 h 6337"/>
                  <a:gd name="T64" fmla="*/ 3705 w 6337"/>
                  <a:gd name="T65" fmla="*/ 6300 h 6337"/>
                  <a:gd name="T66" fmla="*/ 4128 w 6337"/>
                  <a:gd name="T67" fmla="*/ 6000 h 6337"/>
                  <a:gd name="T68" fmla="*/ 4647 w 6337"/>
                  <a:gd name="T69" fmla="*/ 5981 h 6337"/>
                  <a:gd name="T70" fmla="*/ 4957 w 6337"/>
                  <a:gd name="T71" fmla="*/ 5565 h 6337"/>
                  <a:gd name="T72" fmla="*/ 5444 w 6337"/>
                  <a:gd name="T73" fmla="*/ 5387 h 6337"/>
                  <a:gd name="T74" fmla="*/ 5610 w 6337"/>
                  <a:gd name="T75" fmla="*/ 4895 h 6337"/>
                  <a:gd name="T76" fmla="*/ 6018 w 6337"/>
                  <a:gd name="T77" fmla="*/ 4574 h 6337"/>
                  <a:gd name="T78" fmla="*/ 6024 w 6337"/>
                  <a:gd name="T79" fmla="*/ 4056 h 6337"/>
                  <a:gd name="T80" fmla="*/ 6313 w 6337"/>
                  <a:gd name="T81" fmla="*/ 3625 h 63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6337" h="6337">
                    <a:moveTo>
                      <a:pt x="6313" y="3625"/>
                    </a:moveTo>
                    <a:cubicBezTo>
                      <a:pt x="6337" y="3464"/>
                      <a:pt x="6161" y="3291"/>
                      <a:pt x="6159" y="3130"/>
                    </a:cubicBezTo>
                    <a:cubicBezTo>
                      <a:pt x="6156" y="2968"/>
                      <a:pt x="6328" y="2790"/>
                      <a:pt x="6300" y="2631"/>
                    </a:cubicBezTo>
                    <a:cubicBezTo>
                      <a:pt x="6273" y="2472"/>
                      <a:pt x="6052" y="2361"/>
                      <a:pt x="6000" y="2208"/>
                    </a:cubicBezTo>
                    <a:cubicBezTo>
                      <a:pt x="5948" y="2055"/>
                      <a:pt x="6056" y="1833"/>
                      <a:pt x="5981" y="1690"/>
                    </a:cubicBezTo>
                    <a:cubicBezTo>
                      <a:pt x="5906" y="1547"/>
                      <a:pt x="5662" y="1510"/>
                      <a:pt x="5565" y="1380"/>
                    </a:cubicBezTo>
                    <a:cubicBezTo>
                      <a:pt x="5469" y="1251"/>
                      <a:pt x="5503" y="1006"/>
                      <a:pt x="5387" y="892"/>
                    </a:cubicBezTo>
                    <a:cubicBezTo>
                      <a:pt x="5272" y="781"/>
                      <a:pt x="5029" y="821"/>
                      <a:pt x="4895" y="727"/>
                    </a:cubicBezTo>
                    <a:cubicBezTo>
                      <a:pt x="4765" y="635"/>
                      <a:pt x="4722" y="392"/>
                      <a:pt x="4575" y="319"/>
                    </a:cubicBezTo>
                    <a:cubicBezTo>
                      <a:pt x="4427" y="246"/>
                      <a:pt x="4208" y="360"/>
                      <a:pt x="4056" y="313"/>
                    </a:cubicBezTo>
                    <a:cubicBezTo>
                      <a:pt x="3900" y="264"/>
                      <a:pt x="3784" y="46"/>
                      <a:pt x="3626" y="23"/>
                    </a:cubicBezTo>
                    <a:cubicBezTo>
                      <a:pt x="3465" y="0"/>
                      <a:pt x="3291" y="176"/>
                      <a:pt x="3130" y="178"/>
                    </a:cubicBezTo>
                    <a:cubicBezTo>
                      <a:pt x="2968" y="180"/>
                      <a:pt x="2790" y="9"/>
                      <a:pt x="2631" y="36"/>
                    </a:cubicBezTo>
                    <a:cubicBezTo>
                      <a:pt x="2472" y="64"/>
                      <a:pt x="2361" y="285"/>
                      <a:pt x="2208" y="337"/>
                    </a:cubicBezTo>
                    <a:cubicBezTo>
                      <a:pt x="2056" y="388"/>
                      <a:pt x="1833" y="280"/>
                      <a:pt x="1690" y="356"/>
                    </a:cubicBezTo>
                    <a:cubicBezTo>
                      <a:pt x="1547" y="430"/>
                      <a:pt x="1510" y="675"/>
                      <a:pt x="1380" y="771"/>
                    </a:cubicBezTo>
                    <a:cubicBezTo>
                      <a:pt x="1251" y="867"/>
                      <a:pt x="1006" y="833"/>
                      <a:pt x="893" y="950"/>
                    </a:cubicBezTo>
                    <a:cubicBezTo>
                      <a:pt x="781" y="1064"/>
                      <a:pt x="821" y="1308"/>
                      <a:pt x="727" y="1441"/>
                    </a:cubicBezTo>
                    <a:cubicBezTo>
                      <a:pt x="635" y="1571"/>
                      <a:pt x="392" y="1615"/>
                      <a:pt x="319" y="1762"/>
                    </a:cubicBezTo>
                    <a:cubicBezTo>
                      <a:pt x="247" y="1909"/>
                      <a:pt x="360" y="2129"/>
                      <a:pt x="313" y="2281"/>
                    </a:cubicBezTo>
                    <a:cubicBezTo>
                      <a:pt x="264" y="2436"/>
                      <a:pt x="46" y="2553"/>
                      <a:pt x="23" y="2711"/>
                    </a:cubicBezTo>
                    <a:cubicBezTo>
                      <a:pt x="0" y="2872"/>
                      <a:pt x="176" y="3046"/>
                      <a:pt x="178" y="3206"/>
                    </a:cubicBezTo>
                    <a:cubicBezTo>
                      <a:pt x="180" y="3368"/>
                      <a:pt x="9" y="3547"/>
                      <a:pt x="37" y="3705"/>
                    </a:cubicBezTo>
                    <a:cubicBezTo>
                      <a:pt x="64" y="3865"/>
                      <a:pt x="285" y="3975"/>
                      <a:pt x="337" y="4128"/>
                    </a:cubicBezTo>
                    <a:cubicBezTo>
                      <a:pt x="389" y="4281"/>
                      <a:pt x="281" y="4503"/>
                      <a:pt x="356" y="4647"/>
                    </a:cubicBezTo>
                    <a:cubicBezTo>
                      <a:pt x="431" y="4789"/>
                      <a:pt x="675" y="4827"/>
                      <a:pt x="772" y="4957"/>
                    </a:cubicBezTo>
                    <a:cubicBezTo>
                      <a:pt x="868" y="5085"/>
                      <a:pt x="833" y="5330"/>
                      <a:pt x="950" y="5444"/>
                    </a:cubicBezTo>
                    <a:cubicBezTo>
                      <a:pt x="1064" y="5555"/>
                      <a:pt x="1308" y="5515"/>
                      <a:pt x="1442" y="5609"/>
                    </a:cubicBezTo>
                    <a:cubicBezTo>
                      <a:pt x="1572" y="5701"/>
                      <a:pt x="1615" y="5945"/>
                      <a:pt x="1762" y="6017"/>
                    </a:cubicBezTo>
                    <a:cubicBezTo>
                      <a:pt x="1909" y="6090"/>
                      <a:pt x="2129" y="5976"/>
                      <a:pt x="2281" y="6024"/>
                    </a:cubicBezTo>
                    <a:cubicBezTo>
                      <a:pt x="2437" y="6072"/>
                      <a:pt x="2553" y="6290"/>
                      <a:pt x="2711" y="6313"/>
                    </a:cubicBezTo>
                    <a:cubicBezTo>
                      <a:pt x="2872" y="6337"/>
                      <a:pt x="3046" y="6160"/>
                      <a:pt x="3206" y="6158"/>
                    </a:cubicBezTo>
                    <a:cubicBezTo>
                      <a:pt x="3369" y="6156"/>
                      <a:pt x="3547" y="6327"/>
                      <a:pt x="3705" y="6300"/>
                    </a:cubicBezTo>
                    <a:cubicBezTo>
                      <a:pt x="3865" y="6272"/>
                      <a:pt x="3976" y="6051"/>
                      <a:pt x="4128" y="6000"/>
                    </a:cubicBezTo>
                    <a:cubicBezTo>
                      <a:pt x="4281" y="5948"/>
                      <a:pt x="4504" y="6056"/>
                      <a:pt x="4647" y="5981"/>
                    </a:cubicBezTo>
                    <a:cubicBezTo>
                      <a:pt x="4789" y="5906"/>
                      <a:pt x="4827" y="5662"/>
                      <a:pt x="4957" y="5565"/>
                    </a:cubicBezTo>
                    <a:cubicBezTo>
                      <a:pt x="5086" y="5469"/>
                      <a:pt x="5331" y="5503"/>
                      <a:pt x="5444" y="5387"/>
                    </a:cubicBezTo>
                    <a:cubicBezTo>
                      <a:pt x="5556" y="5272"/>
                      <a:pt x="5516" y="5028"/>
                      <a:pt x="5610" y="4895"/>
                    </a:cubicBezTo>
                    <a:cubicBezTo>
                      <a:pt x="5701" y="4765"/>
                      <a:pt x="5945" y="4722"/>
                      <a:pt x="6018" y="4574"/>
                    </a:cubicBezTo>
                    <a:cubicBezTo>
                      <a:pt x="6090" y="4427"/>
                      <a:pt x="5976" y="4208"/>
                      <a:pt x="6024" y="4056"/>
                    </a:cubicBezTo>
                    <a:cubicBezTo>
                      <a:pt x="6073" y="3900"/>
                      <a:pt x="6290" y="3783"/>
                      <a:pt x="6313" y="3625"/>
                    </a:cubicBezTo>
                    <a:close/>
                  </a:path>
                </a:pathLst>
              </a:custGeom>
              <a:solidFill>
                <a:schemeClr val="tx1">
                  <a:lumMod val="10000"/>
                  <a:lumOff val="9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4" name="Freeform 8"/>
              <p:cNvSpPr>
                <a:spLocks/>
              </p:cNvSpPr>
              <p:nvPr/>
            </p:nvSpPr>
            <p:spPr bwMode="auto">
              <a:xfrm>
                <a:off x="3705226" y="1701801"/>
                <a:ext cx="1727200" cy="1727200"/>
              </a:xfrm>
              <a:custGeom>
                <a:avLst/>
                <a:gdLst>
                  <a:gd name="T0" fmla="*/ 616 w 5753"/>
                  <a:gd name="T1" fmla="*/ 1761 h 5754"/>
                  <a:gd name="T2" fmla="*/ 3992 w 5753"/>
                  <a:gd name="T3" fmla="*/ 617 h 5754"/>
                  <a:gd name="T4" fmla="*/ 5137 w 5753"/>
                  <a:gd name="T5" fmla="*/ 3993 h 5754"/>
                  <a:gd name="T6" fmla="*/ 1761 w 5753"/>
                  <a:gd name="T7" fmla="*/ 5138 h 5754"/>
                  <a:gd name="T8" fmla="*/ 616 w 5753"/>
                  <a:gd name="T9" fmla="*/ 1761 h 57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753" h="5754">
                    <a:moveTo>
                      <a:pt x="616" y="1761"/>
                    </a:moveTo>
                    <a:cubicBezTo>
                      <a:pt x="1232" y="513"/>
                      <a:pt x="2744" y="0"/>
                      <a:pt x="3992" y="617"/>
                    </a:cubicBezTo>
                    <a:cubicBezTo>
                      <a:pt x="5241" y="1233"/>
                      <a:pt x="5753" y="2744"/>
                      <a:pt x="5137" y="3993"/>
                    </a:cubicBezTo>
                    <a:cubicBezTo>
                      <a:pt x="4521" y="5241"/>
                      <a:pt x="3009" y="5754"/>
                      <a:pt x="1761" y="5138"/>
                    </a:cubicBezTo>
                    <a:cubicBezTo>
                      <a:pt x="512" y="4521"/>
                      <a:pt x="0" y="3010"/>
                      <a:pt x="616" y="1761"/>
                    </a:cubicBezTo>
                    <a:close/>
                  </a:path>
                </a:pathLst>
              </a:custGeom>
              <a:solidFill>
                <a:schemeClr val="bg1"/>
              </a:solidFill>
              <a:ln w="12700">
                <a:solidFill>
                  <a:schemeClr val="tx1">
                    <a:lumMod val="25000"/>
                    <a:lumOff val="75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5" name="Freeform 14"/>
              <p:cNvSpPr>
                <a:spLocks/>
              </p:cNvSpPr>
              <p:nvPr/>
            </p:nvSpPr>
            <p:spPr bwMode="auto">
              <a:xfrm>
                <a:off x="3969005" y="1965493"/>
                <a:ext cx="1199642" cy="1201495"/>
              </a:xfrm>
              <a:custGeom>
                <a:avLst/>
                <a:gdLst>
                  <a:gd name="connsiteX0" fmla="*/ 610544 w 1199642"/>
                  <a:gd name="connsiteY0" fmla="*/ 906896 h 1201495"/>
                  <a:gd name="connsiteX1" fmla="*/ 610244 w 1199642"/>
                  <a:gd name="connsiteY1" fmla="*/ 918611 h 1201495"/>
                  <a:gd name="connsiteX2" fmla="*/ 607239 w 1199642"/>
                  <a:gd name="connsiteY2" fmla="*/ 947447 h 1201495"/>
                  <a:gd name="connsiteX3" fmla="*/ 573593 w 1199642"/>
                  <a:gd name="connsiteY3" fmla="*/ 1017136 h 1201495"/>
                  <a:gd name="connsiteX4" fmla="*/ 502394 w 1199642"/>
                  <a:gd name="connsiteY4" fmla="*/ 1040566 h 1201495"/>
                  <a:gd name="connsiteX5" fmla="*/ 475056 w 1199642"/>
                  <a:gd name="connsiteY5" fmla="*/ 1036661 h 1201495"/>
                  <a:gd name="connsiteX6" fmla="*/ 470850 w 1199642"/>
                  <a:gd name="connsiteY6" fmla="*/ 1035459 h 1201495"/>
                  <a:gd name="connsiteX7" fmla="*/ 475056 w 1199642"/>
                  <a:gd name="connsiteY7" fmla="*/ 1036961 h 1201495"/>
                  <a:gd name="connsiteX8" fmla="*/ 501192 w 1199642"/>
                  <a:gd name="connsiteY8" fmla="*/ 1046573 h 1201495"/>
                  <a:gd name="connsiteX9" fmla="*/ 569086 w 1199642"/>
                  <a:gd name="connsiteY9" fmla="*/ 1089528 h 1201495"/>
                  <a:gd name="connsiteX10" fmla="*/ 611445 w 1199642"/>
                  <a:gd name="connsiteY10" fmla="*/ 1161019 h 1201495"/>
                  <a:gd name="connsiteX11" fmla="*/ 618956 w 1199642"/>
                  <a:gd name="connsiteY11" fmla="*/ 1189555 h 1201495"/>
                  <a:gd name="connsiteX12" fmla="*/ 620458 w 1199642"/>
                  <a:gd name="connsiteY12" fmla="*/ 1200969 h 1201495"/>
                  <a:gd name="connsiteX13" fmla="*/ 616552 w 1199642"/>
                  <a:gd name="connsiteY13" fmla="*/ 1201270 h 1201495"/>
                  <a:gd name="connsiteX14" fmla="*/ 606038 w 1199642"/>
                  <a:gd name="connsiteY14" fmla="*/ 1201270 h 1201495"/>
                  <a:gd name="connsiteX15" fmla="*/ 569687 w 1199642"/>
                  <a:gd name="connsiteY15" fmla="*/ 1197665 h 1201495"/>
                  <a:gd name="connsiteX16" fmla="*/ 484669 w 1199642"/>
                  <a:gd name="connsiteY16" fmla="*/ 1153209 h 1201495"/>
                  <a:gd name="connsiteX17" fmla="*/ 458833 w 1199642"/>
                  <a:gd name="connsiteY17" fmla="*/ 1073908 h 1201495"/>
                  <a:gd name="connsiteX18" fmla="*/ 464541 w 1199642"/>
                  <a:gd name="connsiteY18" fmla="*/ 1033657 h 1201495"/>
                  <a:gd name="connsiteX19" fmla="*/ 469648 w 1199642"/>
                  <a:gd name="connsiteY19" fmla="*/ 1035159 h 1201495"/>
                  <a:gd name="connsiteX20" fmla="*/ 464541 w 1199642"/>
                  <a:gd name="connsiteY20" fmla="*/ 1033356 h 1201495"/>
                  <a:gd name="connsiteX21" fmla="*/ 481965 w 1199642"/>
                  <a:gd name="connsiteY21" fmla="*/ 996710 h 1201495"/>
                  <a:gd name="connsiteX22" fmla="*/ 529732 w 1199642"/>
                  <a:gd name="connsiteY22" fmla="*/ 936033 h 1201495"/>
                  <a:gd name="connsiteX23" fmla="*/ 584408 w 1199642"/>
                  <a:gd name="connsiteY23" fmla="*/ 909599 h 1201495"/>
                  <a:gd name="connsiteX24" fmla="*/ 610544 w 1199642"/>
                  <a:gd name="connsiteY24" fmla="*/ 906896 h 1201495"/>
                  <a:gd name="connsiteX25" fmla="*/ 496172 w 1199642"/>
                  <a:gd name="connsiteY25" fmla="*/ 891919 h 1201495"/>
                  <a:gd name="connsiteX26" fmla="*/ 514817 w 1199642"/>
                  <a:gd name="connsiteY26" fmla="*/ 894617 h 1201495"/>
                  <a:gd name="connsiteX27" fmla="*/ 522034 w 1199642"/>
                  <a:gd name="connsiteY27" fmla="*/ 896716 h 1201495"/>
                  <a:gd name="connsiteX28" fmla="*/ 518425 w 1199642"/>
                  <a:gd name="connsiteY28" fmla="*/ 907809 h 1201495"/>
                  <a:gd name="connsiteX29" fmla="*/ 507299 w 1199642"/>
                  <a:gd name="connsiteY29" fmla="*/ 934492 h 1201495"/>
                  <a:gd name="connsiteX30" fmla="*/ 455275 w 1199642"/>
                  <a:gd name="connsiteY30" fmla="*/ 991755 h 1201495"/>
                  <a:gd name="connsiteX31" fmla="*/ 380096 w 1199642"/>
                  <a:gd name="connsiteY31" fmla="*/ 993854 h 1201495"/>
                  <a:gd name="connsiteX32" fmla="*/ 355136 w 1199642"/>
                  <a:gd name="connsiteY32" fmla="*/ 982161 h 1201495"/>
                  <a:gd name="connsiteX33" fmla="*/ 351828 w 1199642"/>
                  <a:gd name="connsiteY33" fmla="*/ 980062 h 1201495"/>
                  <a:gd name="connsiteX34" fmla="*/ 355136 w 1199642"/>
                  <a:gd name="connsiteY34" fmla="*/ 982461 h 1201495"/>
                  <a:gd name="connsiteX35" fmla="*/ 377088 w 1199642"/>
                  <a:gd name="connsiteY35" fmla="*/ 999250 h 1201495"/>
                  <a:gd name="connsiteX36" fmla="*/ 430014 w 1199642"/>
                  <a:gd name="connsiteY36" fmla="*/ 1059811 h 1201495"/>
                  <a:gd name="connsiteX37" fmla="*/ 450463 w 1199642"/>
                  <a:gd name="connsiteY37" fmla="*/ 1140159 h 1201495"/>
                  <a:gd name="connsiteX38" fmla="*/ 449561 w 1199642"/>
                  <a:gd name="connsiteY38" fmla="*/ 1169540 h 1201495"/>
                  <a:gd name="connsiteX39" fmla="*/ 447757 w 1199642"/>
                  <a:gd name="connsiteY39" fmla="*/ 1180933 h 1201495"/>
                  <a:gd name="connsiteX40" fmla="*/ 433623 w 1199642"/>
                  <a:gd name="connsiteY40" fmla="*/ 1177036 h 1201495"/>
                  <a:gd name="connsiteX41" fmla="*/ 399642 w 1199642"/>
                  <a:gd name="connsiteY41" fmla="*/ 1163245 h 1201495"/>
                  <a:gd name="connsiteX42" fmla="*/ 330778 w 1199642"/>
                  <a:gd name="connsiteY42" fmla="*/ 1096388 h 1201495"/>
                  <a:gd name="connsiteX43" fmla="*/ 328974 w 1199642"/>
                  <a:gd name="connsiteY43" fmla="*/ 1013341 h 1201495"/>
                  <a:gd name="connsiteX44" fmla="*/ 340100 w 1199642"/>
                  <a:gd name="connsiteY44" fmla="*/ 986358 h 1201495"/>
                  <a:gd name="connsiteX45" fmla="*/ 345814 w 1199642"/>
                  <a:gd name="connsiteY45" fmla="*/ 976465 h 1201495"/>
                  <a:gd name="connsiteX46" fmla="*/ 349422 w 1199642"/>
                  <a:gd name="connsiteY46" fmla="*/ 978563 h 1201495"/>
                  <a:gd name="connsiteX47" fmla="*/ 345814 w 1199642"/>
                  <a:gd name="connsiteY47" fmla="*/ 976165 h 1201495"/>
                  <a:gd name="connsiteX48" fmla="*/ 353031 w 1199642"/>
                  <a:gd name="connsiteY48" fmla="*/ 967171 h 1201495"/>
                  <a:gd name="connsiteX49" fmla="*/ 373179 w 1199642"/>
                  <a:gd name="connsiteY49" fmla="*/ 945884 h 1201495"/>
                  <a:gd name="connsiteX50" fmla="*/ 436330 w 1199642"/>
                  <a:gd name="connsiteY50" fmla="*/ 901813 h 1201495"/>
                  <a:gd name="connsiteX51" fmla="*/ 496172 w 1199642"/>
                  <a:gd name="connsiteY51" fmla="*/ 891919 h 1201495"/>
                  <a:gd name="connsiteX52" fmla="*/ 711727 w 1199642"/>
                  <a:gd name="connsiteY52" fmla="*/ 885658 h 1201495"/>
                  <a:gd name="connsiteX53" fmla="*/ 715339 w 1199642"/>
                  <a:gd name="connsiteY53" fmla="*/ 896754 h 1201495"/>
                  <a:gd name="connsiteX54" fmla="*/ 721962 w 1199642"/>
                  <a:gd name="connsiteY54" fmla="*/ 924945 h 1201495"/>
                  <a:gd name="connsiteX55" fmla="*/ 713533 w 1199642"/>
                  <a:gd name="connsiteY55" fmla="*/ 1001718 h 1201495"/>
                  <a:gd name="connsiteX56" fmla="*/ 653927 w 1199642"/>
                  <a:gd name="connsiteY56" fmla="*/ 1047303 h 1201495"/>
                  <a:gd name="connsiteX57" fmla="*/ 626834 w 1199642"/>
                  <a:gd name="connsiteY57" fmla="*/ 1052701 h 1201495"/>
                  <a:gd name="connsiteX58" fmla="*/ 654530 w 1199642"/>
                  <a:gd name="connsiteY58" fmla="*/ 1053301 h 1201495"/>
                  <a:gd name="connsiteX59" fmla="*/ 733100 w 1199642"/>
                  <a:gd name="connsiteY59" fmla="*/ 1071594 h 1201495"/>
                  <a:gd name="connsiteX60" fmla="*/ 797222 w 1199642"/>
                  <a:gd name="connsiteY60" fmla="*/ 1124676 h 1201495"/>
                  <a:gd name="connsiteX61" fmla="*/ 813779 w 1199642"/>
                  <a:gd name="connsiteY61" fmla="*/ 1148968 h 1201495"/>
                  <a:gd name="connsiteX62" fmla="*/ 818896 w 1199642"/>
                  <a:gd name="connsiteY62" fmla="*/ 1159165 h 1201495"/>
                  <a:gd name="connsiteX63" fmla="*/ 805350 w 1199642"/>
                  <a:gd name="connsiteY63" fmla="*/ 1164563 h 1201495"/>
                  <a:gd name="connsiteX64" fmla="*/ 769526 w 1199642"/>
                  <a:gd name="connsiteY64" fmla="*/ 1172960 h 1201495"/>
                  <a:gd name="connsiteX65" fmla="*/ 674398 w 1199642"/>
                  <a:gd name="connsiteY65" fmla="*/ 1159464 h 1201495"/>
                  <a:gd name="connsiteX66" fmla="*/ 623824 w 1199642"/>
                  <a:gd name="connsiteY66" fmla="*/ 1093187 h 1201495"/>
                  <a:gd name="connsiteX67" fmla="*/ 615696 w 1199642"/>
                  <a:gd name="connsiteY67" fmla="*/ 1053301 h 1201495"/>
                  <a:gd name="connsiteX68" fmla="*/ 621114 w 1199642"/>
                  <a:gd name="connsiteY68" fmla="*/ 1053001 h 1201495"/>
                  <a:gd name="connsiteX69" fmla="*/ 615696 w 1199642"/>
                  <a:gd name="connsiteY69" fmla="*/ 1053001 h 1201495"/>
                  <a:gd name="connsiteX70" fmla="*/ 619910 w 1199642"/>
                  <a:gd name="connsiteY70" fmla="*/ 1012815 h 1201495"/>
                  <a:gd name="connsiteX71" fmla="*/ 645197 w 1199642"/>
                  <a:gd name="connsiteY71" fmla="*/ 939640 h 1201495"/>
                  <a:gd name="connsiteX72" fmla="*/ 687945 w 1199642"/>
                  <a:gd name="connsiteY72" fmla="*/ 896754 h 1201495"/>
                  <a:gd name="connsiteX73" fmla="*/ 704803 w 1199642"/>
                  <a:gd name="connsiteY73" fmla="*/ 888357 h 1201495"/>
                  <a:gd name="connsiteX74" fmla="*/ 711727 w 1199642"/>
                  <a:gd name="connsiteY74" fmla="*/ 885658 h 1201495"/>
                  <a:gd name="connsiteX75" fmla="*/ 789001 w 1199642"/>
                  <a:gd name="connsiteY75" fmla="*/ 841208 h 1201495"/>
                  <a:gd name="connsiteX76" fmla="*/ 809978 w 1199642"/>
                  <a:gd name="connsiteY76" fmla="*/ 875889 h 1201495"/>
                  <a:gd name="connsiteX77" fmla="*/ 824063 w 1199642"/>
                  <a:gd name="connsiteY77" fmla="*/ 952489 h 1201495"/>
                  <a:gd name="connsiteX78" fmla="*/ 780310 w 1199642"/>
                  <a:gd name="connsiteY78" fmla="*/ 1013709 h 1201495"/>
                  <a:gd name="connsiteX79" fmla="*/ 756036 w 1199642"/>
                  <a:gd name="connsiteY79" fmla="*/ 1026676 h 1201495"/>
                  <a:gd name="connsiteX80" fmla="*/ 782707 w 1199642"/>
                  <a:gd name="connsiteY80" fmla="*/ 1019438 h 1201495"/>
                  <a:gd name="connsiteX81" fmla="*/ 862722 w 1199642"/>
                  <a:gd name="connsiteY81" fmla="*/ 1014010 h 1201495"/>
                  <a:gd name="connsiteX82" fmla="*/ 938841 w 1199642"/>
                  <a:gd name="connsiteY82" fmla="*/ 1046882 h 1201495"/>
                  <a:gd name="connsiteX83" fmla="*/ 969708 w 1199642"/>
                  <a:gd name="connsiteY83" fmla="*/ 1074023 h 1201495"/>
                  <a:gd name="connsiteX84" fmla="*/ 958021 w 1199642"/>
                  <a:gd name="connsiteY84" fmla="*/ 1083071 h 1201495"/>
                  <a:gd name="connsiteX85" fmla="*/ 944535 w 1199642"/>
                  <a:gd name="connsiteY85" fmla="*/ 1092118 h 1201495"/>
                  <a:gd name="connsiteX86" fmla="*/ 926854 w 1199642"/>
                  <a:gd name="connsiteY86" fmla="*/ 1101467 h 1201495"/>
                  <a:gd name="connsiteX87" fmla="*/ 831855 w 1199642"/>
                  <a:gd name="connsiteY87" fmla="*/ 1115641 h 1201495"/>
                  <a:gd name="connsiteX88" fmla="*/ 764726 w 1199642"/>
                  <a:gd name="connsiteY88" fmla="*/ 1066484 h 1201495"/>
                  <a:gd name="connsiteX89" fmla="*/ 750042 w 1199642"/>
                  <a:gd name="connsiteY89" fmla="*/ 1041152 h 1201495"/>
                  <a:gd name="connsiteX90" fmla="*/ 745547 w 1199642"/>
                  <a:gd name="connsiteY90" fmla="*/ 1030597 h 1201495"/>
                  <a:gd name="connsiteX91" fmla="*/ 749443 w 1199642"/>
                  <a:gd name="connsiteY91" fmla="*/ 1029089 h 1201495"/>
                  <a:gd name="connsiteX92" fmla="*/ 745547 w 1199642"/>
                  <a:gd name="connsiteY92" fmla="*/ 1030295 h 1201495"/>
                  <a:gd name="connsiteX93" fmla="*/ 742550 w 1199642"/>
                  <a:gd name="connsiteY93" fmla="*/ 1018835 h 1201495"/>
                  <a:gd name="connsiteX94" fmla="*/ 738055 w 1199642"/>
                  <a:gd name="connsiteY94" fmla="*/ 990186 h 1201495"/>
                  <a:gd name="connsiteX95" fmla="*/ 741052 w 1199642"/>
                  <a:gd name="connsiteY95" fmla="*/ 912681 h 1201495"/>
                  <a:gd name="connsiteX96" fmla="*/ 769222 w 1199642"/>
                  <a:gd name="connsiteY96" fmla="*/ 859001 h 1201495"/>
                  <a:gd name="connsiteX97" fmla="*/ 776714 w 1199642"/>
                  <a:gd name="connsiteY97" fmla="*/ 851462 h 1201495"/>
                  <a:gd name="connsiteX98" fmla="*/ 783007 w 1199642"/>
                  <a:gd name="connsiteY98" fmla="*/ 845732 h 1201495"/>
                  <a:gd name="connsiteX99" fmla="*/ 789001 w 1199642"/>
                  <a:gd name="connsiteY99" fmla="*/ 841208 h 1201495"/>
                  <a:gd name="connsiteX100" fmla="*/ 346221 w 1199642"/>
                  <a:gd name="connsiteY100" fmla="*/ 830995 h 1201495"/>
                  <a:gd name="connsiteX101" fmla="*/ 380100 w 1199642"/>
                  <a:gd name="connsiteY101" fmla="*/ 833396 h 1201495"/>
                  <a:gd name="connsiteX102" fmla="*/ 405585 w 1199642"/>
                  <a:gd name="connsiteY102" fmla="*/ 841499 h 1201495"/>
                  <a:gd name="connsiteX103" fmla="*/ 422374 w 1199642"/>
                  <a:gd name="connsiteY103" fmla="*/ 850502 h 1201495"/>
                  <a:gd name="connsiteX104" fmla="*/ 426872 w 1199642"/>
                  <a:gd name="connsiteY104" fmla="*/ 853503 h 1201495"/>
                  <a:gd name="connsiteX105" fmla="*/ 428371 w 1199642"/>
                  <a:gd name="connsiteY105" fmla="*/ 854703 h 1201495"/>
                  <a:gd name="connsiteX106" fmla="*/ 421175 w 1199642"/>
                  <a:gd name="connsiteY106" fmla="*/ 864006 h 1201495"/>
                  <a:gd name="connsiteX107" fmla="*/ 401987 w 1199642"/>
                  <a:gd name="connsiteY107" fmla="*/ 885313 h 1201495"/>
                  <a:gd name="connsiteX108" fmla="*/ 372305 w 1199642"/>
                  <a:gd name="connsiteY108" fmla="*/ 908421 h 1201495"/>
                  <a:gd name="connsiteX109" fmla="*/ 333928 w 1199642"/>
                  <a:gd name="connsiteY109" fmla="*/ 922225 h 1201495"/>
                  <a:gd name="connsiteX110" fmla="*/ 262571 w 1199642"/>
                  <a:gd name="connsiteY110" fmla="*/ 899118 h 1201495"/>
                  <a:gd name="connsiteX111" fmla="*/ 242783 w 1199642"/>
                  <a:gd name="connsiteY111" fmla="*/ 880212 h 1201495"/>
                  <a:gd name="connsiteX112" fmla="*/ 258074 w 1199642"/>
                  <a:gd name="connsiteY112" fmla="*/ 903319 h 1201495"/>
                  <a:gd name="connsiteX113" fmla="*/ 287756 w 1199642"/>
                  <a:gd name="connsiteY113" fmla="*/ 978044 h 1201495"/>
                  <a:gd name="connsiteX114" fmla="*/ 279961 w 1199642"/>
                  <a:gd name="connsiteY114" fmla="*/ 1060871 h 1201495"/>
                  <a:gd name="connsiteX115" fmla="*/ 269467 w 1199642"/>
                  <a:gd name="connsiteY115" fmla="*/ 1088180 h 1201495"/>
                  <a:gd name="connsiteX116" fmla="*/ 264070 w 1199642"/>
                  <a:gd name="connsiteY116" fmla="*/ 1098383 h 1201495"/>
                  <a:gd name="connsiteX117" fmla="*/ 260772 w 1199642"/>
                  <a:gd name="connsiteY117" fmla="*/ 1096282 h 1201495"/>
                  <a:gd name="connsiteX118" fmla="*/ 251778 w 1199642"/>
                  <a:gd name="connsiteY118" fmla="*/ 1089980 h 1201495"/>
                  <a:gd name="connsiteX119" fmla="*/ 224794 w 1199642"/>
                  <a:gd name="connsiteY119" fmla="*/ 1065672 h 1201495"/>
                  <a:gd name="connsiteX120" fmla="*/ 196611 w 1199642"/>
                  <a:gd name="connsiteY120" fmla="*/ 1027260 h 1201495"/>
                  <a:gd name="connsiteX121" fmla="*/ 182220 w 1199642"/>
                  <a:gd name="connsiteY121" fmla="*/ 979844 h 1201495"/>
                  <a:gd name="connsiteX122" fmla="*/ 188816 w 1199642"/>
                  <a:gd name="connsiteY122" fmla="*/ 934829 h 1201495"/>
                  <a:gd name="connsiteX123" fmla="*/ 208004 w 1199642"/>
                  <a:gd name="connsiteY123" fmla="*/ 900618 h 1201495"/>
                  <a:gd name="connsiteX124" fmla="*/ 236187 w 1199642"/>
                  <a:gd name="connsiteY124" fmla="*/ 871209 h 1201495"/>
                  <a:gd name="connsiteX125" fmla="*/ 271866 w 1199642"/>
                  <a:gd name="connsiteY125" fmla="*/ 851702 h 1201495"/>
                  <a:gd name="connsiteX126" fmla="*/ 307244 w 1199642"/>
                  <a:gd name="connsiteY126" fmla="*/ 838498 h 1201495"/>
                  <a:gd name="connsiteX127" fmla="*/ 346221 w 1199642"/>
                  <a:gd name="connsiteY127" fmla="*/ 830995 h 1201495"/>
                  <a:gd name="connsiteX128" fmla="*/ 857480 w 1199642"/>
                  <a:gd name="connsiteY128" fmla="*/ 766595 h 1201495"/>
                  <a:gd name="connsiteX129" fmla="*/ 866779 w 1199642"/>
                  <a:gd name="connsiteY129" fmla="*/ 773480 h 1201495"/>
                  <a:gd name="connsiteX130" fmla="*/ 888376 w 1199642"/>
                  <a:gd name="connsiteY130" fmla="*/ 792039 h 1201495"/>
                  <a:gd name="connsiteX131" fmla="*/ 927070 w 1199642"/>
                  <a:gd name="connsiteY131" fmla="*/ 859093 h 1201495"/>
                  <a:gd name="connsiteX132" fmla="*/ 905773 w 1199642"/>
                  <a:gd name="connsiteY132" fmla="*/ 930637 h 1201495"/>
                  <a:gd name="connsiteX133" fmla="*/ 895875 w 1199642"/>
                  <a:gd name="connsiteY133" fmla="*/ 942611 h 1201495"/>
                  <a:gd name="connsiteX134" fmla="*/ 886876 w 1199642"/>
                  <a:gd name="connsiteY134" fmla="*/ 950993 h 1201495"/>
                  <a:gd name="connsiteX135" fmla="*/ 897075 w 1199642"/>
                  <a:gd name="connsiteY135" fmla="*/ 943808 h 1201495"/>
                  <a:gd name="connsiteX136" fmla="*/ 909673 w 1199642"/>
                  <a:gd name="connsiteY136" fmla="*/ 935127 h 1201495"/>
                  <a:gd name="connsiteX137" fmla="*/ 983763 w 1199642"/>
                  <a:gd name="connsiteY137" fmla="*/ 903995 h 1201495"/>
                  <a:gd name="connsiteX138" fmla="*/ 1066551 w 1199642"/>
                  <a:gd name="connsiteY138" fmla="*/ 909683 h 1201495"/>
                  <a:gd name="connsiteX139" fmla="*/ 1094148 w 1199642"/>
                  <a:gd name="connsiteY139" fmla="*/ 919561 h 1201495"/>
                  <a:gd name="connsiteX140" fmla="*/ 1104646 w 1199642"/>
                  <a:gd name="connsiteY140" fmla="*/ 924950 h 1201495"/>
                  <a:gd name="connsiteX141" fmla="*/ 1096547 w 1199642"/>
                  <a:gd name="connsiteY141" fmla="*/ 937223 h 1201495"/>
                  <a:gd name="connsiteX142" fmla="*/ 1073151 w 1199642"/>
                  <a:gd name="connsiteY142" fmla="*/ 965062 h 1201495"/>
                  <a:gd name="connsiteX143" fmla="*/ 987962 w 1199642"/>
                  <a:gd name="connsiteY143" fmla="*/ 1009365 h 1201495"/>
                  <a:gd name="connsiteX144" fmla="*/ 908473 w 1199642"/>
                  <a:gd name="connsiteY144" fmla="*/ 985418 h 1201495"/>
                  <a:gd name="connsiteX145" fmla="*/ 878477 w 1199642"/>
                  <a:gd name="connsiteY145" fmla="*/ 958177 h 1201495"/>
                  <a:gd name="connsiteX146" fmla="*/ 881777 w 1199642"/>
                  <a:gd name="connsiteY146" fmla="*/ 955184 h 1201495"/>
                  <a:gd name="connsiteX147" fmla="*/ 878477 w 1199642"/>
                  <a:gd name="connsiteY147" fmla="*/ 957878 h 1201495"/>
                  <a:gd name="connsiteX148" fmla="*/ 858080 w 1199642"/>
                  <a:gd name="connsiteY148" fmla="*/ 922854 h 1201495"/>
                  <a:gd name="connsiteX149" fmla="*/ 835583 w 1199642"/>
                  <a:gd name="connsiteY149" fmla="*/ 849215 h 1201495"/>
                  <a:gd name="connsiteX150" fmla="*/ 844882 w 1199642"/>
                  <a:gd name="connsiteY150" fmla="*/ 789645 h 1201495"/>
                  <a:gd name="connsiteX151" fmla="*/ 853281 w 1199642"/>
                  <a:gd name="connsiteY151" fmla="*/ 772582 h 1201495"/>
                  <a:gd name="connsiteX152" fmla="*/ 857480 w 1199642"/>
                  <a:gd name="connsiteY152" fmla="*/ 766595 h 1201495"/>
                  <a:gd name="connsiteX153" fmla="*/ 251628 w 1199642"/>
                  <a:gd name="connsiteY153" fmla="*/ 744507 h 1201495"/>
                  <a:gd name="connsiteX154" fmla="*/ 291102 w 1199642"/>
                  <a:gd name="connsiteY154" fmla="*/ 748481 h 1201495"/>
                  <a:gd name="connsiteX155" fmla="*/ 345238 w 1199642"/>
                  <a:gd name="connsiteY155" fmla="*/ 775473 h 1201495"/>
                  <a:gd name="connsiteX156" fmla="*/ 358771 w 1199642"/>
                  <a:gd name="connsiteY156" fmla="*/ 788968 h 1201495"/>
                  <a:gd name="connsiteX157" fmla="*/ 363283 w 1199642"/>
                  <a:gd name="connsiteY157" fmla="*/ 794966 h 1201495"/>
                  <a:gd name="connsiteX158" fmla="*/ 329298 w 1199642"/>
                  <a:gd name="connsiteY158" fmla="*/ 816560 h 1201495"/>
                  <a:gd name="connsiteX159" fmla="*/ 294109 w 1199642"/>
                  <a:gd name="connsiteY159" fmla="*/ 830055 h 1201495"/>
                  <a:gd name="connsiteX160" fmla="*/ 253207 w 1199642"/>
                  <a:gd name="connsiteY160" fmla="*/ 832155 h 1201495"/>
                  <a:gd name="connsiteX161" fmla="*/ 216515 w 1199642"/>
                  <a:gd name="connsiteY161" fmla="*/ 816260 h 1201495"/>
                  <a:gd name="connsiteX162" fmla="*/ 191252 w 1199642"/>
                  <a:gd name="connsiteY162" fmla="*/ 789868 h 1201495"/>
                  <a:gd name="connsiteX163" fmla="*/ 177718 w 1199642"/>
                  <a:gd name="connsiteY163" fmla="*/ 765876 h 1201495"/>
                  <a:gd name="connsiteX164" fmla="*/ 176515 w 1199642"/>
                  <a:gd name="connsiteY164" fmla="*/ 763176 h 1201495"/>
                  <a:gd name="connsiteX165" fmla="*/ 185838 w 1199642"/>
                  <a:gd name="connsiteY165" fmla="*/ 792567 h 1201495"/>
                  <a:gd name="connsiteX166" fmla="*/ 192756 w 1199642"/>
                  <a:gd name="connsiteY166" fmla="*/ 829456 h 1201495"/>
                  <a:gd name="connsiteX167" fmla="*/ 192756 w 1199642"/>
                  <a:gd name="connsiteY167" fmla="*/ 872642 h 1201495"/>
                  <a:gd name="connsiteX168" fmla="*/ 180725 w 1199642"/>
                  <a:gd name="connsiteY168" fmla="*/ 914929 h 1201495"/>
                  <a:gd name="connsiteX169" fmla="*/ 161778 w 1199642"/>
                  <a:gd name="connsiteY169" fmla="*/ 949718 h 1201495"/>
                  <a:gd name="connsiteX170" fmla="*/ 135312 w 1199642"/>
                  <a:gd name="connsiteY170" fmla="*/ 980908 h 1201495"/>
                  <a:gd name="connsiteX171" fmla="*/ 126289 w 1199642"/>
                  <a:gd name="connsiteY171" fmla="*/ 969512 h 1201495"/>
                  <a:gd name="connsiteX172" fmla="*/ 107041 w 1199642"/>
                  <a:gd name="connsiteY172" fmla="*/ 938621 h 1201495"/>
                  <a:gd name="connsiteX173" fmla="*/ 90800 w 1199642"/>
                  <a:gd name="connsiteY173" fmla="*/ 844151 h 1201495"/>
                  <a:gd name="connsiteX174" fmla="*/ 110048 w 1199642"/>
                  <a:gd name="connsiteY174" fmla="*/ 802764 h 1201495"/>
                  <a:gd name="connsiteX175" fmla="*/ 138019 w 1199642"/>
                  <a:gd name="connsiteY175" fmla="*/ 775772 h 1201495"/>
                  <a:gd name="connsiteX176" fmla="*/ 162981 w 1199642"/>
                  <a:gd name="connsiteY176" fmla="*/ 760477 h 1201495"/>
                  <a:gd name="connsiteX177" fmla="*/ 173507 w 1199642"/>
                  <a:gd name="connsiteY177" fmla="*/ 755679 h 1201495"/>
                  <a:gd name="connsiteX178" fmla="*/ 174410 w 1199642"/>
                  <a:gd name="connsiteY178" fmla="*/ 757478 h 1201495"/>
                  <a:gd name="connsiteX179" fmla="*/ 174710 w 1199642"/>
                  <a:gd name="connsiteY179" fmla="*/ 758378 h 1201495"/>
                  <a:gd name="connsiteX180" fmla="*/ 175011 w 1199642"/>
                  <a:gd name="connsiteY180" fmla="*/ 758678 h 1201495"/>
                  <a:gd name="connsiteX181" fmla="*/ 174410 w 1199642"/>
                  <a:gd name="connsiteY181" fmla="*/ 757478 h 1201495"/>
                  <a:gd name="connsiteX182" fmla="*/ 173808 w 1199642"/>
                  <a:gd name="connsiteY182" fmla="*/ 755679 h 1201495"/>
                  <a:gd name="connsiteX183" fmla="*/ 185237 w 1199642"/>
                  <a:gd name="connsiteY183" fmla="*/ 752380 h 1201495"/>
                  <a:gd name="connsiteX184" fmla="*/ 213508 w 1199642"/>
                  <a:gd name="connsiteY184" fmla="*/ 747281 h 1201495"/>
                  <a:gd name="connsiteX185" fmla="*/ 251628 w 1199642"/>
                  <a:gd name="connsiteY185" fmla="*/ 744507 h 1201495"/>
                  <a:gd name="connsiteX186" fmla="*/ 894082 w 1199642"/>
                  <a:gd name="connsiteY186" fmla="*/ 685633 h 1201495"/>
                  <a:gd name="connsiteX187" fmla="*/ 931413 w 1199642"/>
                  <a:gd name="connsiteY187" fmla="*/ 701193 h 1201495"/>
                  <a:gd name="connsiteX188" fmla="*/ 987709 w 1199642"/>
                  <a:gd name="connsiteY188" fmla="*/ 754455 h 1201495"/>
                  <a:gd name="connsiteX189" fmla="*/ 988311 w 1199642"/>
                  <a:gd name="connsiteY189" fmla="*/ 829262 h 1201495"/>
                  <a:gd name="connsiteX190" fmla="*/ 975968 w 1199642"/>
                  <a:gd name="connsiteY190" fmla="*/ 853799 h 1201495"/>
                  <a:gd name="connsiteX191" fmla="*/ 973861 w 1199642"/>
                  <a:gd name="connsiteY191" fmla="*/ 857090 h 1201495"/>
                  <a:gd name="connsiteX192" fmla="*/ 976269 w 1199642"/>
                  <a:gd name="connsiteY192" fmla="*/ 853799 h 1201495"/>
                  <a:gd name="connsiteX193" fmla="*/ 993429 w 1199642"/>
                  <a:gd name="connsiteY193" fmla="*/ 832254 h 1201495"/>
                  <a:gd name="connsiteX194" fmla="*/ 1055445 w 1199642"/>
                  <a:gd name="connsiteY194" fmla="*/ 781086 h 1201495"/>
                  <a:gd name="connsiteX195" fmla="*/ 1136728 w 1199642"/>
                  <a:gd name="connsiteY195" fmla="*/ 762834 h 1201495"/>
                  <a:gd name="connsiteX196" fmla="*/ 1177671 w 1199642"/>
                  <a:gd name="connsiteY196" fmla="*/ 766424 h 1201495"/>
                  <a:gd name="connsiteX197" fmla="*/ 1173457 w 1199642"/>
                  <a:gd name="connsiteY197" fmla="*/ 780488 h 1201495"/>
                  <a:gd name="connsiteX198" fmla="*/ 1159006 w 1199642"/>
                  <a:gd name="connsiteY198" fmla="*/ 813702 h 1201495"/>
                  <a:gd name="connsiteX199" fmla="*/ 1090066 w 1199642"/>
                  <a:gd name="connsiteY199" fmla="*/ 880729 h 1201495"/>
                  <a:gd name="connsiteX200" fmla="*/ 1006675 w 1199642"/>
                  <a:gd name="connsiteY200" fmla="*/ 880729 h 1201495"/>
                  <a:gd name="connsiteX201" fmla="*/ 979882 w 1199642"/>
                  <a:gd name="connsiteY201" fmla="*/ 869059 h 1201495"/>
                  <a:gd name="connsiteX202" fmla="*/ 969947 w 1199642"/>
                  <a:gd name="connsiteY202" fmla="*/ 863075 h 1201495"/>
                  <a:gd name="connsiteX203" fmla="*/ 972355 w 1199642"/>
                  <a:gd name="connsiteY203" fmla="*/ 859484 h 1201495"/>
                  <a:gd name="connsiteX204" fmla="*/ 969646 w 1199642"/>
                  <a:gd name="connsiteY204" fmla="*/ 862776 h 1201495"/>
                  <a:gd name="connsiteX205" fmla="*/ 960614 w 1199642"/>
                  <a:gd name="connsiteY205" fmla="*/ 855594 h 1201495"/>
                  <a:gd name="connsiteX206" fmla="*/ 940143 w 1199642"/>
                  <a:gd name="connsiteY206" fmla="*/ 835247 h 1201495"/>
                  <a:gd name="connsiteX207" fmla="*/ 897093 w 1199642"/>
                  <a:gd name="connsiteY207" fmla="*/ 771212 h 1201495"/>
                  <a:gd name="connsiteX208" fmla="*/ 888663 w 1199642"/>
                  <a:gd name="connsiteY208" fmla="*/ 711366 h 1201495"/>
                  <a:gd name="connsiteX209" fmla="*/ 891975 w 1199642"/>
                  <a:gd name="connsiteY209" fmla="*/ 692814 h 1201495"/>
                  <a:gd name="connsiteX210" fmla="*/ 894082 w 1199642"/>
                  <a:gd name="connsiteY210" fmla="*/ 685633 h 1201495"/>
                  <a:gd name="connsiteX211" fmla="*/ 146512 w 1199642"/>
                  <a:gd name="connsiteY211" fmla="*/ 604670 h 1201495"/>
                  <a:gd name="connsiteX212" fmla="*/ 146512 w 1199642"/>
                  <a:gd name="connsiteY212" fmla="*/ 610715 h 1201495"/>
                  <a:gd name="connsiteX213" fmla="*/ 146814 w 1199642"/>
                  <a:gd name="connsiteY213" fmla="*/ 604670 h 1201495"/>
                  <a:gd name="connsiteX214" fmla="*/ 158260 w 1199642"/>
                  <a:gd name="connsiteY214" fmla="*/ 605577 h 1201495"/>
                  <a:gd name="connsiteX215" fmla="*/ 186876 w 1199642"/>
                  <a:gd name="connsiteY215" fmla="*/ 610111 h 1201495"/>
                  <a:gd name="connsiteX216" fmla="*/ 259771 w 1199642"/>
                  <a:gd name="connsiteY216" fmla="*/ 637013 h 1201495"/>
                  <a:gd name="connsiteX217" fmla="*/ 301640 w 1199642"/>
                  <a:gd name="connsiteY217" fmla="*/ 680841 h 1201495"/>
                  <a:gd name="connsiteX218" fmla="*/ 310074 w 1199642"/>
                  <a:gd name="connsiteY218" fmla="*/ 698071 h 1201495"/>
                  <a:gd name="connsiteX219" fmla="*/ 312484 w 1199642"/>
                  <a:gd name="connsiteY219" fmla="*/ 705023 h 1201495"/>
                  <a:gd name="connsiteX220" fmla="*/ 301339 w 1199642"/>
                  <a:gd name="connsiteY220" fmla="*/ 708348 h 1201495"/>
                  <a:gd name="connsiteX221" fmla="*/ 273024 w 1199642"/>
                  <a:gd name="connsiteY221" fmla="*/ 714393 h 1201495"/>
                  <a:gd name="connsiteX222" fmla="*/ 195912 w 1199642"/>
                  <a:gd name="connsiteY222" fmla="*/ 704116 h 1201495"/>
                  <a:gd name="connsiteX223" fmla="*/ 151633 w 1199642"/>
                  <a:gd name="connsiteY223" fmla="*/ 643360 h 1201495"/>
                  <a:gd name="connsiteX224" fmla="*/ 146814 w 1199642"/>
                  <a:gd name="connsiteY224" fmla="*/ 615854 h 1201495"/>
                  <a:gd name="connsiteX225" fmla="*/ 145609 w 1199642"/>
                  <a:gd name="connsiteY225" fmla="*/ 643965 h 1201495"/>
                  <a:gd name="connsiteX226" fmla="*/ 125427 w 1199642"/>
                  <a:gd name="connsiteY226" fmla="*/ 722252 h 1201495"/>
                  <a:gd name="connsiteX227" fmla="*/ 70605 w 1199642"/>
                  <a:gd name="connsiteY227" fmla="*/ 785124 h 1201495"/>
                  <a:gd name="connsiteX228" fmla="*/ 45604 w 1199642"/>
                  <a:gd name="connsiteY228" fmla="*/ 801144 h 1201495"/>
                  <a:gd name="connsiteX229" fmla="*/ 35363 w 1199642"/>
                  <a:gd name="connsiteY229" fmla="*/ 806283 h 1201495"/>
                  <a:gd name="connsiteX230" fmla="*/ 30242 w 1199642"/>
                  <a:gd name="connsiteY230" fmla="*/ 792379 h 1201495"/>
                  <a:gd name="connsiteX231" fmla="*/ 22410 w 1199642"/>
                  <a:gd name="connsiteY231" fmla="*/ 756409 h 1201495"/>
                  <a:gd name="connsiteX232" fmla="*/ 38676 w 1199642"/>
                  <a:gd name="connsiteY232" fmla="*/ 661194 h 1201495"/>
                  <a:gd name="connsiteX233" fmla="*/ 106149 w 1199642"/>
                  <a:gd name="connsiteY233" fmla="*/ 611924 h 1201495"/>
                  <a:gd name="connsiteX234" fmla="*/ 134765 w 1199642"/>
                  <a:gd name="connsiteY234" fmla="*/ 605879 h 1201495"/>
                  <a:gd name="connsiteX235" fmla="*/ 146512 w 1199642"/>
                  <a:gd name="connsiteY235" fmla="*/ 604670 h 1201495"/>
                  <a:gd name="connsiteX236" fmla="*/ 1198700 w 1199642"/>
                  <a:gd name="connsiteY236" fmla="*/ 564983 h 1201495"/>
                  <a:gd name="connsiteX237" fmla="*/ 1199597 w 1199642"/>
                  <a:gd name="connsiteY237" fmla="*/ 579745 h 1201495"/>
                  <a:gd name="connsiteX238" fmla="*/ 1196906 w 1199642"/>
                  <a:gd name="connsiteY238" fmla="*/ 616200 h 1201495"/>
                  <a:gd name="connsiteX239" fmla="*/ 1154437 w 1199642"/>
                  <a:gd name="connsiteY239" fmla="*/ 702667 h 1201495"/>
                  <a:gd name="connsiteX240" fmla="*/ 1076380 w 1199642"/>
                  <a:gd name="connsiteY240" fmla="*/ 730083 h 1201495"/>
                  <a:gd name="connsiteX241" fmla="*/ 1047370 w 1199642"/>
                  <a:gd name="connsiteY241" fmla="*/ 727974 h 1201495"/>
                  <a:gd name="connsiteX242" fmla="*/ 1036005 w 1199642"/>
                  <a:gd name="connsiteY242" fmla="*/ 725564 h 1201495"/>
                  <a:gd name="connsiteX243" fmla="*/ 1036902 w 1199642"/>
                  <a:gd name="connsiteY243" fmla="*/ 721948 h 1201495"/>
                  <a:gd name="connsiteX244" fmla="*/ 1036603 w 1199642"/>
                  <a:gd name="connsiteY244" fmla="*/ 722852 h 1201495"/>
                  <a:gd name="connsiteX245" fmla="*/ 1035706 w 1199642"/>
                  <a:gd name="connsiteY245" fmla="*/ 725564 h 1201495"/>
                  <a:gd name="connsiteX246" fmla="*/ 1024640 w 1199642"/>
                  <a:gd name="connsiteY246" fmla="*/ 721346 h 1201495"/>
                  <a:gd name="connsiteX247" fmla="*/ 998920 w 1199642"/>
                  <a:gd name="connsiteY247" fmla="*/ 708993 h 1201495"/>
                  <a:gd name="connsiteX248" fmla="*/ 937312 w 1199642"/>
                  <a:gd name="connsiteY248" fmla="*/ 662295 h 1201495"/>
                  <a:gd name="connsiteX249" fmla="*/ 909797 w 1199642"/>
                  <a:gd name="connsiteY249" fmla="*/ 608367 h 1201495"/>
                  <a:gd name="connsiteX250" fmla="*/ 906507 w 1199642"/>
                  <a:gd name="connsiteY250" fmla="*/ 589386 h 1201495"/>
                  <a:gd name="connsiteX251" fmla="*/ 906208 w 1199642"/>
                  <a:gd name="connsiteY251" fmla="*/ 581854 h 1201495"/>
                  <a:gd name="connsiteX252" fmla="*/ 946583 w 1199642"/>
                  <a:gd name="connsiteY252" fmla="*/ 584566 h 1201495"/>
                  <a:gd name="connsiteX253" fmla="*/ 1016865 w 1199642"/>
                  <a:gd name="connsiteY253" fmla="*/ 616501 h 1201495"/>
                  <a:gd name="connsiteX254" fmla="*/ 1041688 w 1199642"/>
                  <a:gd name="connsiteY254" fmla="*/ 687301 h 1201495"/>
                  <a:gd name="connsiteX255" fmla="*/ 1038697 w 1199642"/>
                  <a:gd name="connsiteY255" fmla="*/ 714718 h 1201495"/>
                  <a:gd name="connsiteX256" fmla="*/ 1037800 w 1199642"/>
                  <a:gd name="connsiteY256" fmla="*/ 718032 h 1201495"/>
                  <a:gd name="connsiteX257" fmla="*/ 1047669 w 1199642"/>
                  <a:gd name="connsiteY257" fmla="*/ 688507 h 1201495"/>
                  <a:gd name="connsiteX258" fmla="*/ 1088941 w 1199642"/>
                  <a:gd name="connsiteY258" fmla="*/ 619213 h 1201495"/>
                  <a:gd name="connsiteX259" fmla="*/ 1159223 w 1199642"/>
                  <a:gd name="connsiteY259" fmla="*/ 575226 h 1201495"/>
                  <a:gd name="connsiteX260" fmla="*/ 1198700 w 1199642"/>
                  <a:gd name="connsiteY260" fmla="*/ 564983 h 1201495"/>
                  <a:gd name="connsiteX261" fmla="*/ 123262 w 1199642"/>
                  <a:gd name="connsiteY261" fmla="*/ 471320 h 1201495"/>
                  <a:gd name="connsiteX262" fmla="*/ 152272 w 1199642"/>
                  <a:gd name="connsiteY262" fmla="*/ 473707 h 1201495"/>
                  <a:gd name="connsiteX263" fmla="*/ 163637 w 1199642"/>
                  <a:gd name="connsiteY263" fmla="*/ 475796 h 1201495"/>
                  <a:gd name="connsiteX264" fmla="*/ 162740 w 1199642"/>
                  <a:gd name="connsiteY264" fmla="*/ 479376 h 1201495"/>
                  <a:gd name="connsiteX265" fmla="*/ 163039 w 1199642"/>
                  <a:gd name="connsiteY265" fmla="*/ 478779 h 1201495"/>
                  <a:gd name="connsiteX266" fmla="*/ 163936 w 1199642"/>
                  <a:gd name="connsiteY266" fmla="*/ 475796 h 1201495"/>
                  <a:gd name="connsiteX267" fmla="*/ 174703 w 1199642"/>
                  <a:gd name="connsiteY267" fmla="*/ 479973 h 1201495"/>
                  <a:gd name="connsiteX268" fmla="*/ 200722 w 1199642"/>
                  <a:gd name="connsiteY268" fmla="*/ 492207 h 1201495"/>
                  <a:gd name="connsiteX269" fmla="*/ 262330 w 1199642"/>
                  <a:gd name="connsiteY269" fmla="*/ 538456 h 1201495"/>
                  <a:gd name="connsiteX270" fmla="*/ 289845 w 1199642"/>
                  <a:gd name="connsiteY270" fmla="*/ 591866 h 1201495"/>
                  <a:gd name="connsiteX271" fmla="*/ 293135 w 1199642"/>
                  <a:gd name="connsiteY271" fmla="*/ 610664 h 1201495"/>
                  <a:gd name="connsiteX272" fmla="*/ 293434 w 1199642"/>
                  <a:gd name="connsiteY272" fmla="*/ 618124 h 1201495"/>
                  <a:gd name="connsiteX273" fmla="*/ 253059 w 1199642"/>
                  <a:gd name="connsiteY273" fmla="*/ 615736 h 1201495"/>
                  <a:gd name="connsiteX274" fmla="*/ 182777 w 1199642"/>
                  <a:gd name="connsiteY274" fmla="*/ 584108 h 1201495"/>
                  <a:gd name="connsiteX275" fmla="*/ 157656 w 1199642"/>
                  <a:gd name="connsiteY275" fmla="*/ 513690 h 1201495"/>
                  <a:gd name="connsiteX276" fmla="*/ 160945 w 1199642"/>
                  <a:gd name="connsiteY276" fmla="*/ 486537 h 1201495"/>
                  <a:gd name="connsiteX277" fmla="*/ 161843 w 1199642"/>
                  <a:gd name="connsiteY277" fmla="*/ 483255 h 1201495"/>
                  <a:gd name="connsiteX278" fmla="*/ 151973 w 1199642"/>
                  <a:gd name="connsiteY278" fmla="*/ 512497 h 1201495"/>
                  <a:gd name="connsiteX279" fmla="*/ 110402 w 1199642"/>
                  <a:gd name="connsiteY279" fmla="*/ 581124 h 1201495"/>
                  <a:gd name="connsiteX280" fmla="*/ 40420 w 1199642"/>
                  <a:gd name="connsiteY280" fmla="*/ 624986 h 1201495"/>
                  <a:gd name="connsiteX281" fmla="*/ 942 w 1199642"/>
                  <a:gd name="connsiteY281" fmla="*/ 634833 h 1201495"/>
                  <a:gd name="connsiteX282" fmla="*/ 45 w 1199642"/>
                  <a:gd name="connsiteY282" fmla="*/ 620212 h 1201495"/>
                  <a:gd name="connsiteX283" fmla="*/ 2737 w 1199642"/>
                  <a:gd name="connsiteY283" fmla="*/ 584108 h 1201495"/>
                  <a:gd name="connsiteX284" fmla="*/ 45205 w 1199642"/>
                  <a:gd name="connsiteY284" fmla="*/ 498771 h 1201495"/>
                  <a:gd name="connsiteX285" fmla="*/ 123262 w 1199642"/>
                  <a:gd name="connsiteY285" fmla="*/ 471320 h 1201495"/>
                  <a:gd name="connsiteX286" fmla="*/ 1164369 w 1199642"/>
                  <a:gd name="connsiteY286" fmla="*/ 395120 h 1201495"/>
                  <a:gd name="connsiteX287" fmla="*/ 1169462 w 1199642"/>
                  <a:gd name="connsiteY287" fmla="*/ 408915 h 1201495"/>
                  <a:gd name="connsiteX288" fmla="*/ 1177251 w 1199642"/>
                  <a:gd name="connsiteY288" fmla="*/ 444601 h 1201495"/>
                  <a:gd name="connsiteX289" fmla="*/ 1161073 w 1199642"/>
                  <a:gd name="connsiteY289" fmla="*/ 539066 h 1201495"/>
                  <a:gd name="connsiteX290" fmla="*/ 1093965 w 1199642"/>
                  <a:gd name="connsiteY290" fmla="*/ 587948 h 1201495"/>
                  <a:gd name="connsiteX291" fmla="*/ 1065504 w 1199642"/>
                  <a:gd name="connsiteY291" fmla="*/ 593945 h 1201495"/>
                  <a:gd name="connsiteX292" fmla="*/ 1053820 w 1199642"/>
                  <a:gd name="connsiteY292" fmla="*/ 595145 h 1201495"/>
                  <a:gd name="connsiteX293" fmla="*/ 1053820 w 1199642"/>
                  <a:gd name="connsiteY293" fmla="*/ 589147 h 1201495"/>
                  <a:gd name="connsiteX294" fmla="*/ 1053521 w 1199642"/>
                  <a:gd name="connsiteY294" fmla="*/ 595145 h 1201495"/>
                  <a:gd name="connsiteX295" fmla="*/ 1042136 w 1199642"/>
                  <a:gd name="connsiteY295" fmla="*/ 594245 h 1201495"/>
                  <a:gd name="connsiteX296" fmla="*/ 1013376 w 1199642"/>
                  <a:gd name="connsiteY296" fmla="*/ 589747 h 1201495"/>
                  <a:gd name="connsiteX297" fmla="*/ 941174 w 1199642"/>
                  <a:gd name="connsiteY297" fmla="*/ 563057 h 1201495"/>
                  <a:gd name="connsiteX298" fmla="*/ 899531 w 1199642"/>
                  <a:gd name="connsiteY298" fmla="*/ 519573 h 1201495"/>
                  <a:gd name="connsiteX299" fmla="*/ 891143 w 1199642"/>
                  <a:gd name="connsiteY299" fmla="*/ 502480 h 1201495"/>
                  <a:gd name="connsiteX300" fmla="*/ 888746 w 1199642"/>
                  <a:gd name="connsiteY300" fmla="*/ 495582 h 1201495"/>
                  <a:gd name="connsiteX301" fmla="*/ 899831 w 1199642"/>
                  <a:gd name="connsiteY301" fmla="*/ 492283 h 1201495"/>
                  <a:gd name="connsiteX302" fmla="*/ 927993 w 1199642"/>
                  <a:gd name="connsiteY302" fmla="*/ 486286 h 1201495"/>
                  <a:gd name="connsiteX303" fmla="*/ 1004388 w 1199642"/>
                  <a:gd name="connsiteY303" fmla="*/ 496482 h 1201495"/>
                  <a:gd name="connsiteX304" fmla="*/ 1048727 w 1199642"/>
                  <a:gd name="connsiteY304" fmla="*/ 556759 h 1201495"/>
                  <a:gd name="connsiteX305" fmla="*/ 1053521 w 1199642"/>
                  <a:gd name="connsiteY305" fmla="*/ 584049 h 1201495"/>
                  <a:gd name="connsiteX306" fmla="*/ 1054719 w 1199642"/>
                  <a:gd name="connsiteY306" fmla="*/ 556459 h 1201495"/>
                  <a:gd name="connsiteX307" fmla="*/ 1074791 w 1199642"/>
                  <a:gd name="connsiteY307" fmla="*/ 478489 h 1201495"/>
                  <a:gd name="connsiteX308" fmla="*/ 1129317 w 1199642"/>
                  <a:gd name="connsiteY308" fmla="*/ 416112 h 1201495"/>
                  <a:gd name="connsiteX309" fmla="*/ 1153883 w 1199642"/>
                  <a:gd name="connsiteY309" fmla="*/ 400218 h 1201495"/>
                  <a:gd name="connsiteX310" fmla="*/ 1164369 w 1199642"/>
                  <a:gd name="connsiteY310" fmla="*/ 395120 h 1201495"/>
                  <a:gd name="connsiteX311" fmla="*/ 155408 w 1199642"/>
                  <a:gd name="connsiteY311" fmla="*/ 311496 h 1201495"/>
                  <a:gd name="connsiteX312" fmla="*/ 193619 w 1199642"/>
                  <a:gd name="connsiteY312" fmla="*/ 319185 h 1201495"/>
                  <a:gd name="connsiteX313" fmla="*/ 220266 w 1199642"/>
                  <a:gd name="connsiteY313" fmla="*/ 330944 h 1201495"/>
                  <a:gd name="connsiteX314" fmla="*/ 230147 w 1199642"/>
                  <a:gd name="connsiteY314" fmla="*/ 336974 h 1201495"/>
                  <a:gd name="connsiteX315" fmla="*/ 227751 w 1199642"/>
                  <a:gd name="connsiteY315" fmla="*/ 340592 h 1201495"/>
                  <a:gd name="connsiteX316" fmla="*/ 230446 w 1199642"/>
                  <a:gd name="connsiteY316" fmla="*/ 337275 h 1201495"/>
                  <a:gd name="connsiteX317" fmla="*/ 239129 w 1199642"/>
                  <a:gd name="connsiteY317" fmla="*/ 344813 h 1201495"/>
                  <a:gd name="connsiteX318" fmla="*/ 259788 w 1199642"/>
                  <a:gd name="connsiteY318" fmla="*/ 365316 h 1201495"/>
                  <a:gd name="connsiteX319" fmla="*/ 302602 w 1199642"/>
                  <a:gd name="connsiteY319" fmla="*/ 429839 h 1201495"/>
                  <a:gd name="connsiteX320" fmla="*/ 310986 w 1199642"/>
                  <a:gd name="connsiteY320" fmla="*/ 489840 h 1201495"/>
                  <a:gd name="connsiteX321" fmla="*/ 307692 w 1199642"/>
                  <a:gd name="connsiteY321" fmla="*/ 508534 h 1201495"/>
                  <a:gd name="connsiteX322" fmla="*/ 305596 w 1199642"/>
                  <a:gd name="connsiteY322" fmla="*/ 515770 h 1201495"/>
                  <a:gd name="connsiteX323" fmla="*/ 268470 w 1199642"/>
                  <a:gd name="connsiteY323" fmla="*/ 500091 h 1201495"/>
                  <a:gd name="connsiteX324" fmla="*/ 212182 w 1199642"/>
                  <a:gd name="connsiteY324" fmla="*/ 446422 h 1201495"/>
                  <a:gd name="connsiteX325" fmla="*/ 211883 w 1199642"/>
                  <a:gd name="connsiteY325" fmla="*/ 371346 h 1201495"/>
                  <a:gd name="connsiteX326" fmla="*/ 224159 w 1199642"/>
                  <a:gd name="connsiteY326" fmla="*/ 346321 h 1201495"/>
                  <a:gd name="connsiteX327" fmla="*/ 226254 w 1199642"/>
                  <a:gd name="connsiteY327" fmla="*/ 343004 h 1201495"/>
                  <a:gd name="connsiteX328" fmla="*/ 223859 w 1199642"/>
                  <a:gd name="connsiteY328" fmla="*/ 346321 h 1201495"/>
                  <a:gd name="connsiteX329" fmla="*/ 206793 w 1199642"/>
                  <a:gd name="connsiteY329" fmla="*/ 368030 h 1201495"/>
                  <a:gd name="connsiteX330" fmla="*/ 144817 w 1199642"/>
                  <a:gd name="connsiteY330" fmla="*/ 419889 h 1201495"/>
                  <a:gd name="connsiteX331" fmla="*/ 64277 w 1199642"/>
                  <a:gd name="connsiteY331" fmla="*/ 438282 h 1201495"/>
                  <a:gd name="connsiteX332" fmla="*/ 23558 w 1199642"/>
                  <a:gd name="connsiteY332" fmla="*/ 434362 h 1201495"/>
                  <a:gd name="connsiteX333" fmla="*/ 27750 w 1199642"/>
                  <a:gd name="connsiteY333" fmla="*/ 420492 h 1201495"/>
                  <a:gd name="connsiteX334" fmla="*/ 42121 w 1199642"/>
                  <a:gd name="connsiteY334" fmla="*/ 386723 h 1201495"/>
                  <a:gd name="connsiteX335" fmla="*/ 110684 w 1199642"/>
                  <a:gd name="connsiteY335" fmla="*/ 319185 h 1201495"/>
                  <a:gd name="connsiteX336" fmla="*/ 155408 w 1199642"/>
                  <a:gd name="connsiteY336" fmla="*/ 311496 h 1201495"/>
                  <a:gd name="connsiteX337" fmla="*/ 1064084 w 1199642"/>
                  <a:gd name="connsiteY337" fmla="*/ 218908 h 1201495"/>
                  <a:gd name="connsiteX338" fmla="*/ 1073398 w 1199642"/>
                  <a:gd name="connsiteY338" fmla="*/ 230380 h 1201495"/>
                  <a:gd name="connsiteX339" fmla="*/ 1092625 w 1199642"/>
                  <a:gd name="connsiteY339" fmla="*/ 261477 h 1201495"/>
                  <a:gd name="connsiteX340" fmla="*/ 1108848 w 1199642"/>
                  <a:gd name="connsiteY340" fmla="*/ 356577 h 1201495"/>
                  <a:gd name="connsiteX341" fmla="*/ 1089621 w 1199642"/>
                  <a:gd name="connsiteY341" fmla="*/ 398240 h 1201495"/>
                  <a:gd name="connsiteX342" fmla="*/ 1061681 w 1199642"/>
                  <a:gd name="connsiteY342" fmla="*/ 425411 h 1201495"/>
                  <a:gd name="connsiteX343" fmla="*/ 1036745 w 1199642"/>
                  <a:gd name="connsiteY343" fmla="*/ 440808 h 1201495"/>
                  <a:gd name="connsiteX344" fmla="*/ 1025930 w 1199642"/>
                  <a:gd name="connsiteY344" fmla="*/ 445639 h 1201495"/>
                  <a:gd name="connsiteX345" fmla="*/ 1025328 w 1199642"/>
                  <a:gd name="connsiteY345" fmla="*/ 443925 h 1201495"/>
                  <a:gd name="connsiteX346" fmla="*/ 1025028 w 1199642"/>
                  <a:gd name="connsiteY346" fmla="*/ 442922 h 1201495"/>
                  <a:gd name="connsiteX347" fmla="*/ 1024127 w 1199642"/>
                  <a:gd name="connsiteY347" fmla="*/ 440507 h 1201495"/>
                  <a:gd name="connsiteX348" fmla="*/ 1025328 w 1199642"/>
                  <a:gd name="connsiteY348" fmla="*/ 443925 h 1201495"/>
                  <a:gd name="connsiteX349" fmla="*/ 1025930 w 1199642"/>
                  <a:gd name="connsiteY349" fmla="*/ 445941 h 1201495"/>
                  <a:gd name="connsiteX350" fmla="*/ 1014513 w 1199642"/>
                  <a:gd name="connsiteY350" fmla="*/ 448960 h 1201495"/>
                  <a:gd name="connsiteX351" fmla="*/ 986273 w 1199642"/>
                  <a:gd name="connsiteY351" fmla="*/ 454394 h 1201495"/>
                  <a:gd name="connsiteX352" fmla="*/ 908762 w 1199642"/>
                  <a:gd name="connsiteY352" fmla="*/ 453187 h 1201495"/>
                  <a:gd name="connsiteX353" fmla="*/ 854684 w 1199642"/>
                  <a:gd name="connsiteY353" fmla="*/ 425713 h 1201495"/>
                  <a:gd name="connsiteX354" fmla="*/ 841165 w 1199642"/>
                  <a:gd name="connsiteY354" fmla="*/ 412127 h 1201495"/>
                  <a:gd name="connsiteX355" fmla="*/ 836358 w 1199642"/>
                  <a:gd name="connsiteY355" fmla="*/ 406391 h 1201495"/>
                  <a:gd name="connsiteX356" fmla="*/ 870607 w 1199642"/>
                  <a:gd name="connsiteY356" fmla="*/ 384352 h 1201495"/>
                  <a:gd name="connsiteX357" fmla="*/ 905758 w 1199642"/>
                  <a:gd name="connsiteY357" fmla="*/ 370766 h 1201495"/>
                  <a:gd name="connsiteX358" fmla="*/ 946616 w 1199642"/>
                  <a:gd name="connsiteY358" fmla="*/ 368653 h 1201495"/>
                  <a:gd name="connsiteX359" fmla="*/ 983269 w 1199642"/>
                  <a:gd name="connsiteY359" fmla="*/ 384654 h 1201495"/>
                  <a:gd name="connsiteX360" fmla="*/ 1008505 w 1199642"/>
                  <a:gd name="connsiteY360" fmla="*/ 411222 h 1201495"/>
                  <a:gd name="connsiteX361" fmla="*/ 1022024 w 1199642"/>
                  <a:gd name="connsiteY361" fmla="*/ 435374 h 1201495"/>
                  <a:gd name="connsiteX362" fmla="*/ 1013912 w 1199642"/>
                  <a:gd name="connsiteY362" fmla="*/ 408505 h 1201495"/>
                  <a:gd name="connsiteX363" fmla="*/ 1007003 w 1199642"/>
                  <a:gd name="connsiteY363" fmla="*/ 371370 h 1201495"/>
                  <a:gd name="connsiteX364" fmla="*/ 1006702 w 1199642"/>
                  <a:gd name="connsiteY364" fmla="*/ 327896 h 1201495"/>
                  <a:gd name="connsiteX365" fmla="*/ 1019020 w 1199642"/>
                  <a:gd name="connsiteY365" fmla="*/ 285327 h 1201495"/>
                  <a:gd name="connsiteX366" fmla="*/ 1037947 w 1199642"/>
                  <a:gd name="connsiteY366" fmla="*/ 250608 h 1201495"/>
                  <a:gd name="connsiteX367" fmla="*/ 1064084 w 1199642"/>
                  <a:gd name="connsiteY367" fmla="*/ 218908 h 1201495"/>
                  <a:gd name="connsiteX368" fmla="*/ 211680 w 1199642"/>
                  <a:gd name="connsiteY368" fmla="*/ 190472 h 1201495"/>
                  <a:gd name="connsiteX369" fmla="*/ 291169 w 1199642"/>
                  <a:gd name="connsiteY369" fmla="*/ 214574 h 1201495"/>
                  <a:gd name="connsiteX370" fmla="*/ 321165 w 1199642"/>
                  <a:gd name="connsiteY370" fmla="*/ 241990 h 1201495"/>
                  <a:gd name="connsiteX371" fmla="*/ 317865 w 1199642"/>
                  <a:gd name="connsiteY371" fmla="*/ 245003 h 1201495"/>
                  <a:gd name="connsiteX372" fmla="*/ 321165 w 1199642"/>
                  <a:gd name="connsiteY372" fmla="*/ 242292 h 1201495"/>
                  <a:gd name="connsiteX373" fmla="*/ 341562 w 1199642"/>
                  <a:gd name="connsiteY373" fmla="*/ 277842 h 1201495"/>
                  <a:gd name="connsiteX374" fmla="*/ 364059 w 1199642"/>
                  <a:gd name="connsiteY374" fmla="*/ 351957 h 1201495"/>
                  <a:gd name="connsiteX375" fmla="*/ 354760 w 1199642"/>
                  <a:gd name="connsiteY375" fmla="*/ 411911 h 1201495"/>
                  <a:gd name="connsiteX376" fmla="*/ 346361 w 1199642"/>
                  <a:gd name="connsiteY376" fmla="*/ 428782 h 1201495"/>
                  <a:gd name="connsiteX377" fmla="*/ 342162 w 1199642"/>
                  <a:gd name="connsiteY377" fmla="*/ 434808 h 1201495"/>
                  <a:gd name="connsiteX378" fmla="*/ 332863 w 1199642"/>
                  <a:gd name="connsiteY378" fmla="*/ 428180 h 1201495"/>
                  <a:gd name="connsiteX379" fmla="*/ 310966 w 1199642"/>
                  <a:gd name="connsiteY379" fmla="*/ 409199 h 1201495"/>
                  <a:gd name="connsiteX380" fmla="*/ 272572 w 1199642"/>
                  <a:gd name="connsiteY380" fmla="*/ 341713 h 1201495"/>
                  <a:gd name="connsiteX381" fmla="*/ 293869 w 1199642"/>
                  <a:gd name="connsiteY381" fmla="*/ 269708 h 1201495"/>
                  <a:gd name="connsiteX382" fmla="*/ 303767 w 1199642"/>
                  <a:gd name="connsiteY382" fmla="*/ 257657 h 1201495"/>
                  <a:gd name="connsiteX383" fmla="*/ 312766 w 1199642"/>
                  <a:gd name="connsiteY383" fmla="*/ 249221 h 1201495"/>
                  <a:gd name="connsiteX384" fmla="*/ 315766 w 1199642"/>
                  <a:gd name="connsiteY384" fmla="*/ 246811 h 1201495"/>
                  <a:gd name="connsiteX385" fmla="*/ 312466 w 1199642"/>
                  <a:gd name="connsiteY385" fmla="*/ 249221 h 1201495"/>
                  <a:gd name="connsiteX386" fmla="*/ 302567 w 1199642"/>
                  <a:gd name="connsiteY386" fmla="*/ 256452 h 1201495"/>
                  <a:gd name="connsiteX387" fmla="*/ 289669 w 1199642"/>
                  <a:gd name="connsiteY387" fmla="*/ 265189 h 1201495"/>
                  <a:gd name="connsiteX388" fmla="*/ 215579 w 1199642"/>
                  <a:gd name="connsiteY388" fmla="*/ 296522 h 1201495"/>
                  <a:gd name="connsiteX389" fmla="*/ 132791 w 1199642"/>
                  <a:gd name="connsiteY389" fmla="*/ 290797 h 1201495"/>
                  <a:gd name="connsiteX390" fmla="*/ 105194 w 1199642"/>
                  <a:gd name="connsiteY390" fmla="*/ 280855 h 1201495"/>
                  <a:gd name="connsiteX391" fmla="*/ 94996 w 1199642"/>
                  <a:gd name="connsiteY391" fmla="*/ 275733 h 1201495"/>
                  <a:gd name="connsiteX392" fmla="*/ 102795 w 1199642"/>
                  <a:gd name="connsiteY392" fmla="*/ 263381 h 1201495"/>
                  <a:gd name="connsiteX393" fmla="*/ 126492 w 1199642"/>
                  <a:gd name="connsiteY393" fmla="*/ 235362 h 1201495"/>
                  <a:gd name="connsiteX394" fmla="*/ 211680 w 1199642"/>
                  <a:gd name="connsiteY394" fmla="*/ 190472 h 1201495"/>
                  <a:gd name="connsiteX395" fmla="*/ 935572 w 1199642"/>
                  <a:gd name="connsiteY395" fmla="*/ 103020 h 1201495"/>
                  <a:gd name="connsiteX396" fmla="*/ 938870 w 1199642"/>
                  <a:gd name="connsiteY396" fmla="*/ 105121 h 1201495"/>
                  <a:gd name="connsiteX397" fmla="*/ 947564 w 1199642"/>
                  <a:gd name="connsiteY397" fmla="*/ 111423 h 1201495"/>
                  <a:gd name="connsiteX398" fmla="*/ 974848 w 1199642"/>
                  <a:gd name="connsiteY398" fmla="*/ 135731 h 1201495"/>
                  <a:gd name="connsiteX399" fmla="*/ 1003031 w 1199642"/>
                  <a:gd name="connsiteY399" fmla="*/ 174143 h 1201495"/>
                  <a:gd name="connsiteX400" fmla="*/ 1017422 w 1199642"/>
                  <a:gd name="connsiteY400" fmla="*/ 221859 h 1201495"/>
                  <a:gd name="connsiteX401" fmla="*/ 1010826 w 1199642"/>
                  <a:gd name="connsiteY401" fmla="*/ 266574 h 1201495"/>
                  <a:gd name="connsiteX402" fmla="*/ 991638 w 1199642"/>
                  <a:gd name="connsiteY402" fmla="*/ 300785 h 1201495"/>
                  <a:gd name="connsiteX403" fmla="*/ 963455 w 1199642"/>
                  <a:gd name="connsiteY403" fmla="*/ 330194 h 1201495"/>
                  <a:gd name="connsiteX404" fmla="*/ 960756 w 1199642"/>
                  <a:gd name="connsiteY404" fmla="*/ 326893 h 1201495"/>
                  <a:gd name="connsiteX405" fmla="*/ 963155 w 1199642"/>
                  <a:gd name="connsiteY405" fmla="*/ 330194 h 1201495"/>
                  <a:gd name="connsiteX406" fmla="*/ 927776 w 1199642"/>
                  <a:gd name="connsiteY406" fmla="*/ 349701 h 1201495"/>
                  <a:gd name="connsiteX407" fmla="*/ 892098 w 1199642"/>
                  <a:gd name="connsiteY407" fmla="*/ 363205 h 1201495"/>
                  <a:gd name="connsiteX408" fmla="*/ 853421 w 1199642"/>
                  <a:gd name="connsiteY408" fmla="*/ 370408 h 1201495"/>
                  <a:gd name="connsiteX409" fmla="*/ 819542 w 1199642"/>
                  <a:gd name="connsiteY409" fmla="*/ 368007 h 1201495"/>
                  <a:gd name="connsiteX410" fmla="*/ 794057 w 1199642"/>
                  <a:gd name="connsiteY410" fmla="*/ 359904 h 1201495"/>
                  <a:gd name="connsiteX411" fmla="*/ 777268 w 1199642"/>
                  <a:gd name="connsiteY411" fmla="*/ 350901 h 1201495"/>
                  <a:gd name="connsiteX412" fmla="*/ 772770 w 1199642"/>
                  <a:gd name="connsiteY412" fmla="*/ 347900 h 1201495"/>
                  <a:gd name="connsiteX413" fmla="*/ 771271 w 1199642"/>
                  <a:gd name="connsiteY413" fmla="*/ 346700 h 1201495"/>
                  <a:gd name="connsiteX414" fmla="*/ 778167 w 1199642"/>
                  <a:gd name="connsiteY414" fmla="*/ 337397 h 1201495"/>
                  <a:gd name="connsiteX415" fmla="*/ 797655 w 1199642"/>
                  <a:gd name="connsiteY415" fmla="*/ 316090 h 1201495"/>
                  <a:gd name="connsiteX416" fmla="*/ 827337 w 1199642"/>
                  <a:gd name="connsiteY416" fmla="*/ 292982 h 1201495"/>
                  <a:gd name="connsiteX417" fmla="*/ 865714 w 1199642"/>
                  <a:gd name="connsiteY417" fmla="*/ 279178 h 1201495"/>
                  <a:gd name="connsiteX418" fmla="*/ 936771 w 1199642"/>
                  <a:gd name="connsiteY418" fmla="*/ 302285 h 1201495"/>
                  <a:gd name="connsiteX419" fmla="*/ 956859 w 1199642"/>
                  <a:gd name="connsiteY419" fmla="*/ 321492 h 1201495"/>
                  <a:gd name="connsiteX420" fmla="*/ 959257 w 1199642"/>
                  <a:gd name="connsiteY420" fmla="*/ 324493 h 1201495"/>
                  <a:gd name="connsiteX421" fmla="*/ 956859 w 1199642"/>
                  <a:gd name="connsiteY421" fmla="*/ 321191 h 1201495"/>
                  <a:gd name="connsiteX422" fmla="*/ 941268 w 1199642"/>
                  <a:gd name="connsiteY422" fmla="*/ 298084 h 1201495"/>
                  <a:gd name="connsiteX423" fmla="*/ 911886 w 1199642"/>
                  <a:gd name="connsiteY423" fmla="*/ 223359 h 1201495"/>
                  <a:gd name="connsiteX424" fmla="*/ 919681 w 1199642"/>
                  <a:gd name="connsiteY424" fmla="*/ 140532 h 1201495"/>
                  <a:gd name="connsiteX425" fmla="*/ 930175 w 1199642"/>
                  <a:gd name="connsiteY425" fmla="*/ 113223 h 1201495"/>
                  <a:gd name="connsiteX426" fmla="*/ 935572 w 1199642"/>
                  <a:gd name="connsiteY426" fmla="*/ 103020 h 1201495"/>
                  <a:gd name="connsiteX427" fmla="*/ 317889 w 1199642"/>
                  <a:gd name="connsiteY427" fmla="*/ 85117 h 1201495"/>
                  <a:gd name="connsiteX428" fmla="*/ 367486 w 1199642"/>
                  <a:gd name="connsiteY428" fmla="*/ 85717 h 1201495"/>
                  <a:gd name="connsiteX429" fmla="*/ 434915 w 1199642"/>
                  <a:gd name="connsiteY429" fmla="*/ 134597 h 1201495"/>
                  <a:gd name="connsiteX430" fmla="*/ 449299 w 1199642"/>
                  <a:gd name="connsiteY430" fmla="*/ 159787 h 1201495"/>
                  <a:gd name="connsiteX431" fmla="*/ 454094 w 1199642"/>
                  <a:gd name="connsiteY431" fmla="*/ 170283 h 1201495"/>
                  <a:gd name="connsiteX432" fmla="*/ 450198 w 1199642"/>
                  <a:gd name="connsiteY432" fmla="*/ 172082 h 1201495"/>
                  <a:gd name="connsiteX433" fmla="*/ 454094 w 1199642"/>
                  <a:gd name="connsiteY433" fmla="*/ 170583 h 1201495"/>
                  <a:gd name="connsiteX434" fmla="*/ 457091 w 1199642"/>
                  <a:gd name="connsiteY434" fmla="*/ 181978 h 1201495"/>
                  <a:gd name="connsiteX435" fmla="*/ 461586 w 1199642"/>
                  <a:gd name="connsiteY435" fmla="*/ 210467 h 1201495"/>
                  <a:gd name="connsiteX436" fmla="*/ 458589 w 1199642"/>
                  <a:gd name="connsiteY436" fmla="*/ 287536 h 1201495"/>
                  <a:gd name="connsiteX437" fmla="*/ 430419 w 1199642"/>
                  <a:gd name="connsiteY437" fmla="*/ 340915 h 1201495"/>
                  <a:gd name="connsiteX438" fmla="*/ 422927 w 1199642"/>
                  <a:gd name="connsiteY438" fmla="*/ 348412 h 1201495"/>
                  <a:gd name="connsiteX439" fmla="*/ 416634 w 1199642"/>
                  <a:gd name="connsiteY439" fmla="*/ 354110 h 1201495"/>
                  <a:gd name="connsiteX440" fmla="*/ 410341 w 1199642"/>
                  <a:gd name="connsiteY440" fmla="*/ 358608 h 1201495"/>
                  <a:gd name="connsiteX441" fmla="*/ 389663 w 1199642"/>
                  <a:gd name="connsiteY441" fmla="*/ 324122 h 1201495"/>
                  <a:gd name="connsiteX442" fmla="*/ 375578 w 1199642"/>
                  <a:gd name="connsiteY442" fmla="*/ 247952 h 1201495"/>
                  <a:gd name="connsiteX443" fmla="*/ 419331 w 1199642"/>
                  <a:gd name="connsiteY443" fmla="*/ 187076 h 1201495"/>
                  <a:gd name="connsiteX444" fmla="*/ 443605 w 1199642"/>
                  <a:gd name="connsiteY444" fmla="*/ 174181 h 1201495"/>
                  <a:gd name="connsiteX445" fmla="*/ 416934 w 1199642"/>
                  <a:gd name="connsiteY445" fmla="*/ 181678 h 1201495"/>
                  <a:gd name="connsiteX446" fmla="*/ 336619 w 1199642"/>
                  <a:gd name="connsiteY446" fmla="*/ 186776 h 1201495"/>
                  <a:gd name="connsiteX447" fmla="*/ 260500 w 1199642"/>
                  <a:gd name="connsiteY447" fmla="*/ 154089 h 1201495"/>
                  <a:gd name="connsiteX448" fmla="*/ 229933 w 1199642"/>
                  <a:gd name="connsiteY448" fmla="*/ 127100 h 1201495"/>
                  <a:gd name="connsiteX449" fmla="*/ 241321 w 1199642"/>
                  <a:gd name="connsiteY449" fmla="*/ 118104 h 1201495"/>
                  <a:gd name="connsiteX450" fmla="*/ 254806 w 1199642"/>
                  <a:gd name="connsiteY450" fmla="*/ 109407 h 1201495"/>
                  <a:gd name="connsiteX451" fmla="*/ 272787 w 1199642"/>
                  <a:gd name="connsiteY451" fmla="*/ 99811 h 1201495"/>
                  <a:gd name="connsiteX452" fmla="*/ 317889 w 1199642"/>
                  <a:gd name="connsiteY452" fmla="*/ 85117 h 1201495"/>
                  <a:gd name="connsiteX453" fmla="*/ 477837 w 1199642"/>
                  <a:gd name="connsiteY453" fmla="*/ 25360 h 1201495"/>
                  <a:gd name="connsiteX454" fmla="*/ 525330 w 1199642"/>
                  <a:gd name="connsiteY454" fmla="*/ 40370 h 1201495"/>
                  <a:gd name="connsiteX455" fmla="*/ 575830 w 1199642"/>
                  <a:gd name="connsiteY455" fmla="*/ 106716 h 1201495"/>
                  <a:gd name="connsiteX456" fmla="*/ 583946 w 1199642"/>
                  <a:gd name="connsiteY456" fmla="*/ 146343 h 1201495"/>
                  <a:gd name="connsiteX457" fmla="*/ 578535 w 1199642"/>
                  <a:gd name="connsiteY457" fmla="*/ 146643 h 1201495"/>
                  <a:gd name="connsiteX458" fmla="*/ 583946 w 1199642"/>
                  <a:gd name="connsiteY458" fmla="*/ 146643 h 1201495"/>
                  <a:gd name="connsiteX459" fmla="*/ 579737 w 1199642"/>
                  <a:gd name="connsiteY459" fmla="*/ 187171 h 1201495"/>
                  <a:gd name="connsiteX460" fmla="*/ 554488 w 1199642"/>
                  <a:gd name="connsiteY460" fmla="*/ 260121 h 1201495"/>
                  <a:gd name="connsiteX461" fmla="*/ 511804 w 1199642"/>
                  <a:gd name="connsiteY461" fmla="*/ 303050 h 1201495"/>
                  <a:gd name="connsiteX462" fmla="*/ 494971 w 1199642"/>
                  <a:gd name="connsiteY462" fmla="*/ 311756 h 1201495"/>
                  <a:gd name="connsiteX463" fmla="*/ 488057 w 1199642"/>
                  <a:gd name="connsiteY463" fmla="*/ 314158 h 1201495"/>
                  <a:gd name="connsiteX464" fmla="*/ 484450 w 1199642"/>
                  <a:gd name="connsiteY464" fmla="*/ 303050 h 1201495"/>
                  <a:gd name="connsiteX465" fmla="*/ 477837 w 1199642"/>
                  <a:gd name="connsiteY465" fmla="*/ 275131 h 1201495"/>
                  <a:gd name="connsiteX466" fmla="*/ 486253 w 1199642"/>
                  <a:gd name="connsiteY466" fmla="*/ 198279 h 1201495"/>
                  <a:gd name="connsiteX467" fmla="*/ 545771 w 1199642"/>
                  <a:gd name="connsiteY467" fmla="*/ 152347 h 1201495"/>
                  <a:gd name="connsiteX468" fmla="*/ 572824 w 1199642"/>
                  <a:gd name="connsiteY468" fmla="*/ 147244 h 1201495"/>
                  <a:gd name="connsiteX469" fmla="*/ 577032 w 1199642"/>
                  <a:gd name="connsiteY469" fmla="*/ 146943 h 1201495"/>
                  <a:gd name="connsiteX470" fmla="*/ 572824 w 1199642"/>
                  <a:gd name="connsiteY470" fmla="*/ 146943 h 1201495"/>
                  <a:gd name="connsiteX471" fmla="*/ 544869 w 1199642"/>
                  <a:gd name="connsiteY471" fmla="*/ 146343 h 1201495"/>
                  <a:gd name="connsiteX472" fmla="*/ 466414 w 1199642"/>
                  <a:gd name="connsiteY472" fmla="*/ 128331 h 1201495"/>
                  <a:gd name="connsiteX473" fmla="*/ 402689 w 1199642"/>
                  <a:gd name="connsiteY473" fmla="*/ 74894 h 1201495"/>
                  <a:gd name="connsiteX474" fmla="*/ 386156 w 1199642"/>
                  <a:gd name="connsiteY474" fmla="*/ 50577 h 1201495"/>
                  <a:gd name="connsiteX475" fmla="*/ 380746 w 1199642"/>
                  <a:gd name="connsiteY475" fmla="*/ 40370 h 1201495"/>
                  <a:gd name="connsiteX476" fmla="*/ 394573 w 1199642"/>
                  <a:gd name="connsiteY476" fmla="*/ 34967 h 1201495"/>
                  <a:gd name="connsiteX477" fmla="*/ 430343 w 1199642"/>
                  <a:gd name="connsiteY477" fmla="*/ 26561 h 1201495"/>
                  <a:gd name="connsiteX478" fmla="*/ 477837 w 1199642"/>
                  <a:gd name="connsiteY478" fmla="*/ 25360 h 1201495"/>
                  <a:gd name="connsiteX479" fmla="*/ 751885 w 1199642"/>
                  <a:gd name="connsiteY479" fmla="*/ 18883 h 1201495"/>
                  <a:gd name="connsiteX480" fmla="*/ 766019 w 1199642"/>
                  <a:gd name="connsiteY480" fmla="*/ 22780 h 1201495"/>
                  <a:gd name="connsiteX481" fmla="*/ 800000 w 1199642"/>
                  <a:gd name="connsiteY481" fmla="*/ 36572 h 1201495"/>
                  <a:gd name="connsiteX482" fmla="*/ 868864 w 1199642"/>
                  <a:gd name="connsiteY482" fmla="*/ 103429 h 1201495"/>
                  <a:gd name="connsiteX483" fmla="*/ 870668 w 1199642"/>
                  <a:gd name="connsiteY483" fmla="*/ 186475 h 1201495"/>
                  <a:gd name="connsiteX484" fmla="*/ 859542 w 1199642"/>
                  <a:gd name="connsiteY484" fmla="*/ 213458 h 1201495"/>
                  <a:gd name="connsiteX485" fmla="*/ 853828 w 1199642"/>
                  <a:gd name="connsiteY485" fmla="*/ 223651 h 1201495"/>
                  <a:gd name="connsiteX486" fmla="*/ 846611 w 1199642"/>
                  <a:gd name="connsiteY486" fmla="*/ 232945 h 1201495"/>
                  <a:gd name="connsiteX487" fmla="*/ 826463 w 1199642"/>
                  <a:gd name="connsiteY487" fmla="*/ 253932 h 1201495"/>
                  <a:gd name="connsiteX488" fmla="*/ 763312 w 1199642"/>
                  <a:gd name="connsiteY488" fmla="*/ 298303 h 1201495"/>
                  <a:gd name="connsiteX489" fmla="*/ 703469 w 1199642"/>
                  <a:gd name="connsiteY489" fmla="*/ 308197 h 1201495"/>
                  <a:gd name="connsiteX490" fmla="*/ 684825 w 1199642"/>
                  <a:gd name="connsiteY490" fmla="*/ 305199 h 1201495"/>
                  <a:gd name="connsiteX491" fmla="*/ 677608 w 1199642"/>
                  <a:gd name="connsiteY491" fmla="*/ 303100 h 1201495"/>
                  <a:gd name="connsiteX492" fmla="*/ 681216 w 1199642"/>
                  <a:gd name="connsiteY492" fmla="*/ 292007 h 1201495"/>
                  <a:gd name="connsiteX493" fmla="*/ 692343 w 1199642"/>
                  <a:gd name="connsiteY493" fmla="*/ 265324 h 1201495"/>
                  <a:gd name="connsiteX494" fmla="*/ 744367 w 1199642"/>
                  <a:gd name="connsiteY494" fmla="*/ 208061 h 1201495"/>
                  <a:gd name="connsiteX495" fmla="*/ 819546 w 1199642"/>
                  <a:gd name="connsiteY495" fmla="*/ 205962 h 1201495"/>
                  <a:gd name="connsiteX496" fmla="*/ 844506 w 1199642"/>
                  <a:gd name="connsiteY496" fmla="*/ 217655 h 1201495"/>
                  <a:gd name="connsiteX497" fmla="*/ 822253 w 1199642"/>
                  <a:gd name="connsiteY497" fmla="*/ 200866 h 1201495"/>
                  <a:gd name="connsiteX498" fmla="*/ 769327 w 1199642"/>
                  <a:gd name="connsiteY498" fmla="*/ 140005 h 1201495"/>
                  <a:gd name="connsiteX499" fmla="*/ 749179 w 1199642"/>
                  <a:gd name="connsiteY499" fmla="*/ 59657 h 1201495"/>
                  <a:gd name="connsiteX500" fmla="*/ 750081 w 1199642"/>
                  <a:gd name="connsiteY500" fmla="*/ 30276 h 1201495"/>
                  <a:gd name="connsiteX501" fmla="*/ 751885 w 1199642"/>
                  <a:gd name="connsiteY501" fmla="*/ 18883 h 1201495"/>
                  <a:gd name="connsiteX502" fmla="*/ 583081 w 1199642"/>
                  <a:gd name="connsiteY502" fmla="*/ 133 h 1201495"/>
                  <a:gd name="connsiteX503" fmla="*/ 593876 w 1199642"/>
                  <a:gd name="connsiteY503" fmla="*/ 133 h 1201495"/>
                  <a:gd name="connsiteX504" fmla="*/ 630159 w 1199642"/>
                  <a:gd name="connsiteY504" fmla="*/ 3738 h 1201495"/>
                  <a:gd name="connsiteX505" fmla="*/ 715020 w 1199642"/>
                  <a:gd name="connsiteY505" fmla="*/ 48194 h 1201495"/>
                  <a:gd name="connsiteX506" fmla="*/ 740509 w 1199642"/>
                  <a:gd name="connsiteY506" fmla="*/ 127495 h 1201495"/>
                  <a:gd name="connsiteX507" fmla="*/ 735111 w 1199642"/>
                  <a:gd name="connsiteY507" fmla="*/ 167746 h 1201495"/>
                  <a:gd name="connsiteX508" fmla="*/ 730013 w 1199642"/>
                  <a:gd name="connsiteY508" fmla="*/ 166244 h 1201495"/>
                  <a:gd name="connsiteX509" fmla="*/ 735111 w 1199642"/>
                  <a:gd name="connsiteY509" fmla="*/ 168046 h 1201495"/>
                  <a:gd name="connsiteX510" fmla="*/ 717719 w 1199642"/>
                  <a:gd name="connsiteY510" fmla="*/ 204693 h 1201495"/>
                  <a:gd name="connsiteX511" fmla="*/ 670041 w 1199642"/>
                  <a:gd name="connsiteY511" fmla="*/ 265370 h 1201495"/>
                  <a:gd name="connsiteX512" fmla="*/ 615466 w 1199642"/>
                  <a:gd name="connsiteY512" fmla="*/ 291804 h 1201495"/>
                  <a:gd name="connsiteX513" fmla="*/ 589378 w 1199642"/>
                  <a:gd name="connsiteY513" fmla="*/ 294507 h 1201495"/>
                  <a:gd name="connsiteX514" fmla="*/ 589378 w 1199642"/>
                  <a:gd name="connsiteY514" fmla="*/ 282792 h 1201495"/>
                  <a:gd name="connsiteX515" fmla="*/ 592677 w 1199642"/>
                  <a:gd name="connsiteY515" fmla="*/ 254256 h 1201495"/>
                  <a:gd name="connsiteX516" fmla="*/ 625961 w 1199642"/>
                  <a:gd name="connsiteY516" fmla="*/ 184267 h 1201495"/>
                  <a:gd name="connsiteX517" fmla="*/ 697328 w 1199642"/>
                  <a:gd name="connsiteY517" fmla="*/ 160837 h 1201495"/>
                  <a:gd name="connsiteX518" fmla="*/ 724615 w 1199642"/>
                  <a:gd name="connsiteY518" fmla="*/ 164742 h 1201495"/>
                  <a:gd name="connsiteX519" fmla="*/ 698527 w 1199642"/>
                  <a:gd name="connsiteY519" fmla="*/ 154830 h 1201495"/>
                  <a:gd name="connsiteX520" fmla="*/ 630759 w 1199642"/>
                  <a:gd name="connsiteY520" fmla="*/ 111875 h 1201495"/>
                  <a:gd name="connsiteX521" fmla="*/ 588179 w 1199642"/>
                  <a:gd name="connsiteY521" fmla="*/ 40384 h 1201495"/>
                  <a:gd name="connsiteX522" fmla="*/ 580982 w 1199642"/>
                  <a:gd name="connsiteY522" fmla="*/ 12149 h 1201495"/>
                  <a:gd name="connsiteX523" fmla="*/ 579183 w 1199642"/>
                  <a:gd name="connsiteY523" fmla="*/ 434 h 1201495"/>
                  <a:gd name="connsiteX524" fmla="*/ 583081 w 1199642"/>
                  <a:gd name="connsiteY524" fmla="*/ 133 h 12014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</a:cxnLst>
                <a:rect l="l" t="t" r="r" b="b"/>
                <a:pathLst>
                  <a:path w="1199642" h="1201495">
                    <a:moveTo>
                      <a:pt x="610544" y="906896"/>
                    </a:moveTo>
                    <a:cubicBezTo>
                      <a:pt x="610544" y="906896"/>
                      <a:pt x="610844" y="911402"/>
                      <a:pt x="610244" y="918611"/>
                    </a:cubicBezTo>
                    <a:cubicBezTo>
                      <a:pt x="609943" y="925820"/>
                      <a:pt x="609042" y="936033"/>
                      <a:pt x="607239" y="947447"/>
                    </a:cubicBezTo>
                    <a:cubicBezTo>
                      <a:pt x="603334" y="969676"/>
                      <a:pt x="594622" y="998212"/>
                      <a:pt x="573593" y="1017136"/>
                    </a:cubicBezTo>
                    <a:cubicBezTo>
                      <a:pt x="552864" y="1036060"/>
                      <a:pt x="524625" y="1041467"/>
                      <a:pt x="502394" y="1040566"/>
                    </a:cubicBezTo>
                    <a:cubicBezTo>
                      <a:pt x="491278" y="1039965"/>
                      <a:pt x="481665" y="1038763"/>
                      <a:pt x="475056" y="1036661"/>
                    </a:cubicBezTo>
                    <a:cubicBezTo>
                      <a:pt x="473554" y="1036360"/>
                      <a:pt x="472352" y="1035760"/>
                      <a:pt x="470850" y="1035459"/>
                    </a:cubicBezTo>
                    <a:cubicBezTo>
                      <a:pt x="472352" y="1036060"/>
                      <a:pt x="473554" y="1036360"/>
                      <a:pt x="475056" y="1036961"/>
                    </a:cubicBezTo>
                    <a:cubicBezTo>
                      <a:pt x="481665" y="1039064"/>
                      <a:pt x="490978" y="1041767"/>
                      <a:pt x="501192" y="1046573"/>
                    </a:cubicBezTo>
                    <a:cubicBezTo>
                      <a:pt x="521921" y="1055284"/>
                      <a:pt x="547456" y="1067900"/>
                      <a:pt x="569086" y="1089528"/>
                    </a:cubicBezTo>
                    <a:cubicBezTo>
                      <a:pt x="590716" y="1111456"/>
                      <a:pt x="603935" y="1138490"/>
                      <a:pt x="611445" y="1161019"/>
                    </a:cubicBezTo>
                    <a:cubicBezTo>
                      <a:pt x="615351" y="1172433"/>
                      <a:pt x="617754" y="1182346"/>
                      <a:pt x="618956" y="1189555"/>
                    </a:cubicBezTo>
                    <a:cubicBezTo>
                      <a:pt x="620157" y="1196764"/>
                      <a:pt x="620458" y="1200969"/>
                      <a:pt x="620458" y="1200969"/>
                    </a:cubicBezTo>
                    <a:cubicBezTo>
                      <a:pt x="620458" y="1200969"/>
                      <a:pt x="619256" y="1200969"/>
                      <a:pt x="616552" y="1201270"/>
                    </a:cubicBezTo>
                    <a:cubicBezTo>
                      <a:pt x="614149" y="1201570"/>
                      <a:pt x="610544" y="1201570"/>
                      <a:pt x="606038" y="1201270"/>
                    </a:cubicBezTo>
                    <a:cubicBezTo>
                      <a:pt x="596725" y="1200969"/>
                      <a:pt x="584107" y="1200669"/>
                      <a:pt x="569687" y="1197665"/>
                    </a:cubicBezTo>
                    <a:cubicBezTo>
                      <a:pt x="540847" y="1192258"/>
                      <a:pt x="506299" y="1178741"/>
                      <a:pt x="484669" y="1153209"/>
                    </a:cubicBezTo>
                    <a:cubicBezTo>
                      <a:pt x="463039" y="1127977"/>
                      <a:pt x="458533" y="1097638"/>
                      <a:pt x="458833" y="1073908"/>
                    </a:cubicBezTo>
                    <a:cubicBezTo>
                      <a:pt x="459434" y="1050478"/>
                      <a:pt x="464541" y="1033657"/>
                      <a:pt x="464541" y="1033657"/>
                    </a:cubicBezTo>
                    <a:cubicBezTo>
                      <a:pt x="464541" y="1033657"/>
                      <a:pt x="466344" y="1034258"/>
                      <a:pt x="469648" y="1035159"/>
                    </a:cubicBezTo>
                    <a:cubicBezTo>
                      <a:pt x="466344" y="1034258"/>
                      <a:pt x="464541" y="1033356"/>
                      <a:pt x="464541" y="1033356"/>
                    </a:cubicBezTo>
                    <a:cubicBezTo>
                      <a:pt x="464541" y="1033356"/>
                      <a:pt x="470249" y="1016836"/>
                      <a:pt x="481965" y="996710"/>
                    </a:cubicBezTo>
                    <a:cubicBezTo>
                      <a:pt x="493381" y="976584"/>
                      <a:pt x="509904" y="952554"/>
                      <a:pt x="529732" y="936033"/>
                    </a:cubicBezTo>
                    <a:cubicBezTo>
                      <a:pt x="549559" y="919812"/>
                      <a:pt x="569086" y="912904"/>
                      <a:pt x="584408" y="909599"/>
                    </a:cubicBezTo>
                    <a:cubicBezTo>
                      <a:pt x="599429" y="906295"/>
                      <a:pt x="610544" y="906896"/>
                      <a:pt x="610544" y="906896"/>
                    </a:cubicBezTo>
                    <a:close/>
                    <a:moveTo>
                      <a:pt x="496172" y="891919"/>
                    </a:moveTo>
                    <a:cubicBezTo>
                      <a:pt x="503690" y="892519"/>
                      <a:pt x="510306" y="893718"/>
                      <a:pt x="514817" y="894617"/>
                    </a:cubicBezTo>
                    <a:cubicBezTo>
                      <a:pt x="519327" y="896116"/>
                      <a:pt x="522034" y="896716"/>
                      <a:pt x="522034" y="896716"/>
                    </a:cubicBezTo>
                    <a:cubicBezTo>
                      <a:pt x="522034" y="896716"/>
                      <a:pt x="520831" y="900913"/>
                      <a:pt x="518425" y="907809"/>
                    </a:cubicBezTo>
                    <a:cubicBezTo>
                      <a:pt x="516019" y="914704"/>
                      <a:pt x="512411" y="924298"/>
                      <a:pt x="507299" y="934492"/>
                    </a:cubicBezTo>
                    <a:cubicBezTo>
                      <a:pt x="497074" y="954879"/>
                      <a:pt x="480535" y="979463"/>
                      <a:pt x="455275" y="991755"/>
                    </a:cubicBezTo>
                    <a:cubicBezTo>
                      <a:pt x="430014" y="1004047"/>
                      <a:pt x="401146" y="1001049"/>
                      <a:pt x="380096" y="993854"/>
                    </a:cubicBezTo>
                    <a:cubicBezTo>
                      <a:pt x="369871" y="989956"/>
                      <a:pt x="360850" y="986059"/>
                      <a:pt x="355136" y="982161"/>
                    </a:cubicBezTo>
                    <a:cubicBezTo>
                      <a:pt x="353933" y="981561"/>
                      <a:pt x="352730" y="980662"/>
                      <a:pt x="351828" y="980062"/>
                    </a:cubicBezTo>
                    <a:cubicBezTo>
                      <a:pt x="352730" y="980662"/>
                      <a:pt x="353933" y="981561"/>
                      <a:pt x="355136" y="982461"/>
                    </a:cubicBezTo>
                    <a:cubicBezTo>
                      <a:pt x="360549" y="986658"/>
                      <a:pt x="368668" y="991755"/>
                      <a:pt x="377088" y="999250"/>
                    </a:cubicBezTo>
                    <a:cubicBezTo>
                      <a:pt x="394530" y="1013341"/>
                      <a:pt x="415580" y="1032828"/>
                      <a:pt x="430014" y="1059811"/>
                    </a:cubicBezTo>
                    <a:cubicBezTo>
                      <a:pt x="444449" y="1086494"/>
                      <a:pt x="449561" y="1116475"/>
                      <a:pt x="450463" y="1140159"/>
                    </a:cubicBezTo>
                    <a:cubicBezTo>
                      <a:pt x="450764" y="1152152"/>
                      <a:pt x="450162" y="1162345"/>
                      <a:pt x="449561" y="1169540"/>
                    </a:cubicBezTo>
                    <a:cubicBezTo>
                      <a:pt x="448659" y="1176736"/>
                      <a:pt x="447757" y="1180933"/>
                      <a:pt x="447757" y="1180933"/>
                    </a:cubicBezTo>
                    <a:cubicBezTo>
                      <a:pt x="447757" y="1180933"/>
                      <a:pt x="442344" y="1180034"/>
                      <a:pt x="433623" y="1177036"/>
                    </a:cubicBezTo>
                    <a:cubicBezTo>
                      <a:pt x="424902" y="1174337"/>
                      <a:pt x="412573" y="1170140"/>
                      <a:pt x="399642" y="1163245"/>
                    </a:cubicBezTo>
                    <a:cubicBezTo>
                      <a:pt x="373780" y="1150053"/>
                      <a:pt x="344010" y="1127268"/>
                      <a:pt x="330778" y="1096388"/>
                    </a:cubicBezTo>
                    <a:cubicBezTo>
                      <a:pt x="317246" y="1065807"/>
                      <a:pt x="321756" y="1035527"/>
                      <a:pt x="328974" y="1013341"/>
                    </a:cubicBezTo>
                    <a:cubicBezTo>
                      <a:pt x="332582" y="1002248"/>
                      <a:pt x="336792" y="992954"/>
                      <a:pt x="340100" y="986358"/>
                    </a:cubicBezTo>
                    <a:cubicBezTo>
                      <a:pt x="343408" y="980062"/>
                      <a:pt x="345814" y="976465"/>
                      <a:pt x="345814" y="976465"/>
                    </a:cubicBezTo>
                    <a:cubicBezTo>
                      <a:pt x="345814" y="976465"/>
                      <a:pt x="347017" y="977064"/>
                      <a:pt x="349422" y="978563"/>
                    </a:cubicBezTo>
                    <a:cubicBezTo>
                      <a:pt x="347017" y="977064"/>
                      <a:pt x="345814" y="976165"/>
                      <a:pt x="345814" y="976165"/>
                    </a:cubicBezTo>
                    <a:cubicBezTo>
                      <a:pt x="345814" y="976165"/>
                      <a:pt x="348520" y="972567"/>
                      <a:pt x="353031" y="967171"/>
                    </a:cubicBezTo>
                    <a:cubicBezTo>
                      <a:pt x="357842" y="961474"/>
                      <a:pt x="364759" y="953979"/>
                      <a:pt x="373179" y="945884"/>
                    </a:cubicBezTo>
                    <a:cubicBezTo>
                      <a:pt x="389718" y="929995"/>
                      <a:pt x="412874" y="912006"/>
                      <a:pt x="436330" y="901813"/>
                    </a:cubicBezTo>
                    <a:cubicBezTo>
                      <a:pt x="460086" y="891619"/>
                      <a:pt x="480535" y="890420"/>
                      <a:pt x="496172" y="891919"/>
                    </a:cubicBezTo>
                    <a:close/>
                    <a:moveTo>
                      <a:pt x="711727" y="885658"/>
                    </a:moveTo>
                    <a:cubicBezTo>
                      <a:pt x="711727" y="885658"/>
                      <a:pt x="713232" y="889857"/>
                      <a:pt x="715339" y="896754"/>
                    </a:cubicBezTo>
                    <a:cubicBezTo>
                      <a:pt x="717446" y="903652"/>
                      <a:pt x="719855" y="913549"/>
                      <a:pt x="721962" y="924945"/>
                    </a:cubicBezTo>
                    <a:cubicBezTo>
                      <a:pt x="725574" y="947137"/>
                      <a:pt x="726778" y="976827"/>
                      <a:pt x="713533" y="1001718"/>
                    </a:cubicBezTo>
                    <a:cubicBezTo>
                      <a:pt x="700287" y="1026310"/>
                      <a:pt x="675301" y="1041005"/>
                      <a:pt x="653927" y="1047303"/>
                    </a:cubicBezTo>
                    <a:cubicBezTo>
                      <a:pt x="643391" y="1050302"/>
                      <a:pt x="633758" y="1052101"/>
                      <a:pt x="626834" y="1052701"/>
                    </a:cubicBezTo>
                    <a:cubicBezTo>
                      <a:pt x="633758" y="1052701"/>
                      <a:pt x="643391" y="1052401"/>
                      <a:pt x="654530" y="1053301"/>
                    </a:cubicBezTo>
                    <a:cubicBezTo>
                      <a:pt x="677107" y="1054800"/>
                      <a:pt x="705706" y="1058099"/>
                      <a:pt x="733100" y="1071594"/>
                    </a:cubicBezTo>
                    <a:cubicBezTo>
                      <a:pt x="760796" y="1084790"/>
                      <a:pt x="782471" y="1105783"/>
                      <a:pt x="797222" y="1124676"/>
                    </a:cubicBezTo>
                    <a:cubicBezTo>
                      <a:pt x="804446" y="1134273"/>
                      <a:pt x="809865" y="1142670"/>
                      <a:pt x="813779" y="1148968"/>
                    </a:cubicBezTo>
                    <a:cubicBezTo>
                      <a:pt x="817391" y="1155266"/>
                      <a:pt x="818896" y="1159165"/>
                      <a:pt x="818896" y="1159165"/>
                    </a:cubicBezTo>
                    <a:cubicBezTo>
                      <a:pt x="818896" y="1159165"/>
                      <a:pt x="814080" y="1161864"/>
                      <a:pt x="805350" y="1164563"/>
                    </a:cubicBezTo>
                    <a:cubicBezTo>
                      <a:pt x="796620" y="1167262"/>
                      <a:pt x="784277" y="1171160"/>
                      <a:pt x="769526" y="1172960"/>
                    </a:cubicBezTo>
                    <a:cubicBezTo>
                      <a:pt x="740627" y="1177758"/>
                      <a:pt x="703298" y="1176259"/>
                      <a:pt x="674398" y="1159464"/>
                    </a:cubicBezTo>
                    <a:cubicBezTo>
                      <a:pt x="645498" y="1142670"/>
                      <a:pt x="631049" y="1115379"/>
                      <a:pt x="623824" y="1093187"/>
                    </a:cubicBezTo>
                    <a:cubicBezTo>
                      <a:pt x="616599" y="1070695"/>
                      <a:pt x="615696" y="1053301"/>
                      <a:pt x="615696" y="1053301"/>
                    </a:cubicBezTo>
                    <a:cubicBezTo>
                      <a:pt x="615696" y="1053301"/>
                      <a:pt x="617803" y="1053001"/>
                      <a:pt x="621114" y="1053001"/>
                    </a:cubicBezTo>
                    <a:cubicBezTo>
                      <a:pt x="617803" y="1053001"/>
                      <a:pt x="615696" y="1053001"/>
                      <a:pt x="615696" y="1053001"/>
                    </a:cubicBezTo>
                    <a:cubicBezTo>
                      <a:pt x="615696" y="1053001"/>
                      <a:pt x="615696" y="1035607"/>
                      <a:pt x="619910" y="1012815"/>
                    </a:cubicBezTo>
                    <a:cubicBezTo>
                      <a:pt x="624125" y="990022"/>
                      <a:pt x="631952" y="961832"/>
                      <a:pt x="645197" y="939640"/>
                    </a:cubicBezTo>
                    <a:cubicBezTo>
                      <a:pt x="658443" y="917747"/>
                      <a:pt x="674699" y="904852"/>
                      <a:pt x="687945" y="896754"/>
                    </a:cubicBezTo>
                    <a:cubicBezTo>
                      <a:pt x="694567" y="893156"/>
                      <a:pt x="700287" y="889857"/>
                      <a:pt x="704803" y="888357"/>
                    </a:cubicBezTo>
                    <a:cubicBezTo>
                      <a:pt x="709017" y="886558"/>
                      <a:pt x="711727" y="885658"/>
                      <a:pt x="711727" y="885658"/>
                    </a:cubicBezTo>
                    <a:close/>
                    <a:moveTo>
                      <a:pt x="789001" y="841208"/>
                    </a:moveTo>
                    <a:cubicBezTo>
                      <a:pt x="789001" y="841208"/>
                      <a:pt x="799789" y="855382"/>
                      <a:pt x="809978" y="875889"/>
                    </a:cubicBezTo>
                    <a:cubicBezTo>
                      <a:pt x="819868" y="896698"/>
                      <a:pt x="829457" y="924744"/>
                      <a:pt x="824063" y="952489"/>
                    </a:cubicBezTo>
                    <a:cubicBezTo>
                      <a:pt x="818369" y="980234"/>
                      <a:pt x="798590" y="1001344"/>
                      <a:pt x="780310" y="1013709"/>
                    </a:cubicBezTo>
                    <a:cubicBezTo>
                      <a:pt x="771020" y="1019740"/>
                      <a:pt x="762329" y="1024264"/>
                      <a:pt x="756036" y="1026676"/>
                    </a:cubicBezTo>
                    <a:cubicBezTo>
                      <a:pt x="762629" y="1024867"/>
                      <a:pt x="771619" y="1021549"/>
                      <a:pt x="782707" y="1019438"/>
                    </a:cubicBezTo>
                    <a:cubicBezTo>
                      <a:pt x="804584" y="1014010"/>
                      <a:pt x="832754" y="1009185"/>
                      <a:pt x="862722" y="1014010"/>
                    </a:cubicBezTo>
                    <a:cubicBezTo>
                      <a:pt x="892990" y="1018835"/>
                      <a:pt x="919661" y="1033311"/>
                      <a:pt x="938841" y="1046882"/>
                    </a:cubicBezTo>
                    <a:cubicBezTo>
                      <a:pt x="958320" y="1060754"/>
                      <a:pt x="969708" y="1074023"/>
                      <a:pt x="969708" y="1074023"/>
                    </a:cubicBezTo>
                    <a:cubicBezTo>
                      <a:pt x="969708" y="1074023"/>
                      <a:pt x="965513" y="1077642"/>
                      <a:pt x="958021" y="1083071"/>
                    </a:cubicBezTo>
                    <a:cubicBezTo>
                      <a:pt x="954425" y="1085785"/>
                      <a:pt x="949929" y="1088801"/>
                      <a:pt x="944535" y="1092118"/>
                    </a:cubicBezTo>
                    <a:cubicBezTo>
                      <a:pt x="939440" y="1095134"/>
                      <a:pt x="933447" y="1098149"/>
                      <a:pt x="926854" y="1101467"/>
                    </a:cubicBezTo>
                    <a:cubicBezTo>
                      <a:pt x="900482" y="1114133"/>
                      <a:pt x="864520" y="1123783"/>
                      <a:pt x="831855" y="1115641"/>
                    </a:cubicBezTo>
                    <a:cubicBezTo>
                      <a:pt x="799489" y="1107800"/>
                      <a:pt x="778212" y="1085785"/>
                      <a:pt x="764726" y="1066484"/>
                    </a:cubicBezTo>
                    <a:cubicBezTo>
                      <a:pt x="758133" y="1056834"/>
                      <a:pt x="753338" y="1047786"/>
                      <a:pt x="750042" y="1041152"/>
                    </a:cubicBezTo>
                    <a:cubicBezTo>
                      <a:pt x="747045" y="1034819"/>
                      <a:pt x="745547" y="1030597"/>
                      <a:pt x="745547" y="1030597"/>
                    </a:cubicBezTo>
                    <a:cubicBezTo>
                      <a:pt x="745547" y="1030597"/>
                      <a:pt x="747045" y="1029994"/>
                      <a:pt x="749443" y="1029089"/>
                    </a:cubicBezTo>
                    <a:cubicBezTo>
                      <a:pt x="747045" y="1029994"/>
                      <a:pt x="745547" y="1030295"/>
                      <a:pt x="745547" y="1030295"/>
                    </a:cubicBezTo>
                    <a:cubicBezTo>
                      <a:pt x="745547" y="1030295"/>
                      <a:pt x="744048" y="1026073"/>
                      <a:pt x="742550" y="1018835"/>
                    </a:cubicBezTo>
                    <a:cubicBezTo>
                      <a:pt x="741052" y="1011899"/>
                      <a:pt x="739253" y="1001646"/>
                      <a:pt x="738055" y="990186"/>
                    </a:cubicBezTo>
                    <a:cubicBezTo>
                      <a:pt x="735358" y="967266"/>
                      <a:pt x="734758" y="937712"/>
                      <a:pt x="741052" y="912681"/>
                    </a:cubicBezTo>
                    <a:cubicBezTo>
                      <a:pt x="747345" y="887952"/>
                      <a:pt x="758733" y="870461"/>
                      <a:pt x="769222" y="859001"/>
                    </a:cubicBezTo>
                    <a:cubicBezTo>
                      <a:pt x="771919" y="855985"/>
                      <a:pt x="774316" y="853573"/>
                      <a:pt x="776714" y="851462"/>
                    </a:cubicBezTo>
                    <a:cubicBezTo>
                      <a:pt x="779111" y="849049"/>
                      <a:pt x="781209" y="847240"/>
                      <a:pt x="783007" y="845732"/>
                    </a:cubicBezTo>
                    <a:cubicBezTo>
                      <a:pt x="786603" y="842716"/>
                      <a:pt x="789001" y="841208"/>
                      <a:pt x="789001" y="841208"/>
                    </a:cubicBezTo>
                    <a:close/>
                    <a:moveTo>
                      <a:pt x="346221" y="830995"/>
                    </a:moveTo>
                    <a:cubicBezTo>
                      <a:pt x="359113" y="830095"/>
                      <a:pt x="370506" y="830995"/>
                      <a:pt x="380100" y="833396"/>
                    </a:cubicBezTo>
                    <a:cubicBezTo>
                      <a:pt x="390294" y="835197"/>
                      <a:pt x="398389" y="838498"/>
                      <a:pt x="405585" y="841499"/>
                    </a:cubicBezTo>
                    <a:cubicBezTo>
                      <a:pt x="412480" y="844800"/>
                      <a:pt x="418477" y="847801"/>
                      <a:pt x="422374" y="850502"/>
                    </a:cubicBezTo>
                    <a:cubicBezTo>
                      <a:pt x="424173" y="851702"/>
                      <a:pt x="425672" y="852903"/>
                      <a:pt x="426872" y="853503"/>
                    </a:cubicBezTo>
                    <a:cubicBezTo>
                      <a:pt x="427771" y="854403"/>
                      <a:pt x="428371" y="854703"/>
                      <a:pt x="428371" y="854703"/>
                    </a:cubicBezTo>
                    <a:cubicBezTo>
                      <a:pt x="428371" y="854703"/>
                      <a:pt x="425972" y="858304"/>
                      <a:pt x="421175" y="864006"/>
                    </a:cubicBezTo>
                    <a:cubicBezTo>
                      <a:pt x="416678" y="869708"/>
                      <a:pt x="410082" y="877511"/>
                      <a:pt x="401987" y="885313"/>
                    </a:cubicBezTo>
                    <a:cubicBezTo>
                      <a:pt x="393592" y="893416"/>
                      <a:pt x="383698" y="901819"/>
                      <a:pt x="372305" y="908421"/>
                    </a:cubicBezTo>
                    <a:cubicBezTo>
                      <a:pt x="360912" y="915623"/>
                      <a:pt x="348019" y="920425"/>
                      <a:pt x="333928" y="922225"/>
                    </a:cubicBezTo>
                    <a:cubicBezTo>
                      <a:pt x="306045" y="925526"/>
                      <a:pt x="279961" y="913222"/>
                      <a:pt x="262571" y="899118"/>
                    </a:cubicBezTo>
                    <a:cubicBezTo>
                      <a:pt x="253876" y="892516"/>
                      <a:pt x="247580" y="885313"/>
                      <a:pt x="242783" y="880212"/>
                    </a:cubicBezTo>
                    <a:cubicBezTo>
                      <a:pt x="246981" y="885613"/>
                      <a:pt x="252377" y="893716"/>
                      <a:pt x="258074" y="903319"/>
                    </a:cubicBezTo>
                    <a:cubicBezTo>
                      <a:pt x="269767" y="922525"/>
                      <a:pt x="283259" y="947734"/>
                      <a:pt x="287756" y="978044"/>
                    </a:cubicBezTo>
                    <a:cubicBezTo>
                      <a:pt x="292253" y="1008354"/>
                      <a:pt x="287156" y="1038063"/>
                      <a:pt x="279961" y="1060871"/>
                    </a:cubicBezTo>
                    <a:cubicBezTo>
                      <a:pt x="276663" y="1072275"/>
                      <a:pt x="272465" y="1081578"/>
                      <a:pt x="269467" y="1088180"/>
                    </a:cubicBezTo>
                    <a:cubicBezTo>
                      <a:pt x="266169" y="1094782"/>
                      <a:pt x="264070" y="1098383"/>
                      <a:pt x="264070" y="1098383"/>
                    </a:cubicBezTo>
                    <a:cubicBezTo>
                      <a:pt x="264070" y="1098383"/>
                      <a:pt x="262871" y="1097783"/>
                      <a:pt x="260772" y="1096282"/>
                    </a:cubicBezTo>
                    <a:cubicBezTo>
                      <a:pt x="258674" y="1095082"/>
                      <a:pt x="255675" y="1092981"/>
                      <a:pt x="251778" y="1089980"/>
                    </a:cubicBezTo>
                    <a:cubicBezTo>
                      <a:pt x="244582" y="1084579"/>
                      <a:pt x="234688" y="1076476"/>
                      <a:pt x="224794" y="1065672"/>
                    </a:cubicBezTo>
                    <a:cubicBezTo>
                      <a:pt x="214600" y="1055169"/>
                      <a:pt x="204706" y="1041965"/>
                      <a:pt x="196611" y="1027260"/>
                    </a:cubicBezTo>
                    <a:cubicBezTo>
                      <a:pt x="189116" y="1012555"/>
                      <a:pt x="183119" y="996350"/>
                      <a:pt x="182220" y="979844"/>
                    </a:cubicBezTo>
                    <a:cubicBezTo>
                      <a:pt x="180721" y="963339"/>
                      <a:pt x="184019" y="948034"/>
                      <a:pt x="188816" y="934829"/>
                    </a:cubicBezTo>
                    <a:cubicBezTo>
                      <a:pt x="193913" y="921625"/>
                      <a:pt x="200809" y="910221"/>
                      <a:pt x="208004" y="900618"/>
                    </a:cubicBezTo>
                    <a:cubicBezTo>
                      <a:pt x="222096" y="882012"/>
                      <a:pt x="236187" y="871209"/>
                      <a:pt x="236187" y="871209"/>
                    </a:cubicBezTo>
                    <a:cubicBezTo>
                      <a:pt x="236187" y="871209"/>
                      <a:pt x="250878" y="861305"/>
                      <a:pt x="271866" y="851702"/>
                    </a:cubicBezTo>
                    <a:cubicBezTo>
                      <a:pt x="282359" y="847201"/>
                      <a:pt x="294652" y="842099"/>
                      <a:pt x="307244" y="838498"/>
                    </a:cubicBezTo>
                    <a:cubicBezTo>
                      <a:pt x="320136" y="834596"/>
                      <a:pt x="333328" y="831895"/>
                      <a:pt x="346221" y="830995"/>
                    </a:cubicBezTo>
                    <a:close/>
                    <a:moveTo>
                      <a:pt x="857480" y="766595"/>
                    </a:moveTo>
                    <a:cubicBezTo>
                      <a:pt x="857480" y="766595"/>
                      <a:pt x="861079" y="768990"/>
                      <a:pt x="866779" y="773480"/>
                    </a:cubicBezTo>
                    <a:cubicBezTo>
                      <a:pt x="872478" y="777671"/>
                      <a:pt x="880277" y="783957"/>
                      <a:pt x="888376" y="792039"/>
                    </a:cubicBezTo>
                    <a:cubicBezTo>
                      <a:pt x="904873" y="808204"/>
                      <a:pt x="922871" y="831254"/>
                      <a:pt x="927070" y="859093"/>
                    </a:cubicBezTo>
                    <a:cubicBezTo>
                      <a:pt x="931270" y="887232"/>
                      <a:pt x="918972" y="912976"/>
                      <a:pt x="905773" y="930637"/>
                    </a:cubicBezTo>
                    <a:cubicBezTo>
                      <a:pt x="902474" y="935127"/>
                      <a:pt x="898874" y="939019"/>
                      <a:pt x="895875" y="942611"/>
                    </a:cubicBezTo>
                    <a:cubicBezTo>
                      <a:pt x="892575" y="945904"/>
                      <a:pt x="889576" y="948598"/>
                      <a:pt x="886876" y="950993"/>
                    </a:cubicBezTo>
                    <a:cubicBezTo>
                      <a:pt x="889876" y="948897"/>
                      <a:pt x="893175" y="946503"/>
                      <a:pt x="897075" y="943808"/>
                    </a:cubicBezTo>
                    <a:cubicBezTo>
                      <a:pt x="900674" y="941114"/>
                      <a:pt x="905173" y="938121"/>
                      <a:pt x="909673" y="935127"/>
                    </a:cubicBezTo>
                    <a:cubicBezTo>
                      <a:pt x="928570" y="923153"/>
                      <a:pt x="954067" y="909683"/>
                      <a:pt x="983763" y="903995"/>
                    </a:cubicBezTo>
                    <a:cubicBezTo>
                      <a:pt x="1013759" y="898607"/>
                      <a:pt x="1044055" y="903097"/>
                      <a:pt x="1066551" y="909683"/>
                    </a:cubicBezTo>
                    <a:cubicBezTo>
                      <a:pt x="1077950" y="912976"/>
                      <a:pt x="1087549" y="916568"/>
                      <a:pt x="1094148" y="919561"/>
                    </a:cubicBezTo>
                    <a:cubicBezTo>
                      <a:pt x="1101047" y="922555"/>
                      <a:pt x="1104646" y="924950"/>
                      <a:pt x="1104646" y="924950"/>
                    </a:cubicBezTo>
                    <a:cubicBezTo>
                      <a:pt x="1104646" y="924950"/>
                      <a:pt x="1101947" y="929739"/>
                      <a:pt x="1096547" y="937223"/>
                    </a:cubicBezTo>
                    <a:cubicBezTo>
                      <a:pt x="1091448" y="944706"/>
                      <a:pt x="1083049" y="954585"/>
                      <a:pt x="1073151" y="965062"/>
                    </a:cubicBezTo>
                    <a:cubicBezTo>
                      <a:pt x="1052153" y="985418"/>
                      <a:pt x="1020958" y="1006073"/>
                      <a:pt x="987962" y="1009365"/>
                    </a:cubicBezTo>
                    <a:cubicBezTo>
                      <a:pt x="954967" y="1012658"/>
                      <a:pt x="927370" y="998888"/>
                      <a:pt x="908473" y="985418"/>
                    </a:cubicBezTo>
                    <a:cubicBezTo>
                      <a:pt x="889576" y="971648"/>
                      <a:pt x="878477" y="958177"/>
                      <a:pt x="878477" y="958177"/>
                    </a:cubicBezTo>
                    <a:cubicBezTo>
                      <a:pt x="878477" y="958177"/>
                      <a:pt x="879677" y="956980"/>
                      <a:pt x="881777" y="955184"/>
                    </a:cubicBezTo>
                    <a:cubicBezTo>
                      <a:pt x="879677" y="956980"/>
                      <a:pt x="878477" y="957878"/>
                      <a:pt x="878477" y="957878"/>
                    </a:cubicBezTo>
                    <a:cubicBezTo>
                      <a:pt x="878477" y="957878"/>
                      <a:pt x="867979" y="943808"/>
                      <a:pt x="858080" y="922854"/>
                    </a:cubicBezTo>
                    <a:cubicBezTo>
                      <a:pt x="847881" y="901900"/>
                      <a:pt x="837983" y="874659"/>
                      <a:pt x="835583" y="849215"/>
                    </a:cubicBezTo>
                    <a:cubicBezTo>
                      <a:pt x="833183" y="823471"/>
                      <a:pt x="838583" y="803714"/>
                      <a:pt x="844882" y="789645"/>
                    </a:cubicBezTo>
                    <a:cubicBezTo>
                      <a:pt x="847581" y="782161"/>
                      <a:pt x="850881" y="776773"/>
                      <a:pt x="853281" y="772582"/>
                    </a:cubicBezTo>
                    <a:cubicBezTo>
                      <a:pt x="855680" y="768690"/>
                      <a:pt x="857480" y="766595"/>
                      <a:pt x="857480" y="766595"/>
                    </a:cubicBezTo>
                    <a:close/>
                    <a:moveTo>
                      <a:pt x="251628" y="744507"/>
                    </a:moveTo>
                    <a:cubicBezTo>
                      <a:pt x="264936" y="744507"/>
                      <a:pt x="278470" y="745632"/>
                      <a:pt x="291102" y="748481"/>
                    </a:cubicBezTo>
                    <a:cubicBezTo>
                      <a:pt x="316365" y="753879"/>
                      <a:pt x="333207" y="765576"/>
                      <a:pt x="345238" y="775473"/>
                    </a:cubicBezTo>
                    <a:cubicBezTo>
                      <a:pt x="350952" y="780571"/>
                      <a:pt x="355764" y="785369"/>
                      <a:pt x="358771" y="788968"/>
                    </a:cubicBezTo>
                    <a:cubicBezTo>
                      <a:pt x="361779" y="792567"/>
                      <a:pt x="363283" y="794966"/>
                      <a:pt x="363283" y="794966"/>
                    </a:cubicBezTo>
                    <a:cubicBezTo>
                      <a:pt x="363283" y="794966"/>
                      <a:pt x="349749" y="805763"/>
                      <a:pt x="329298" y="816560"/>
                    </a:cubicBezTo>
                    <a:cubicBezTo>
                      <a:pt x="318771" y="821958"/>
                      <a:pt x="307042" y="827056"/>
                      <a:pt x="294109" y="830055"/>
                    </a:cubicBezTo>
                    <a:cubicBezTo>
                      <a:pt x="281177" y="833354"/>
                      <a:pt x="267042" y="834854"/>
                      <a:pt x="253207" y="832155"/>
                    </a:cubicBezTo>
                    <a:cubicBezTo>
                      <a:pt x="239372" y="830055"/>
                      <a:pt x="227041" y="823757"/>
                      <a:pt x="216515" y="816260"/>
                    </a:cubicBezTo>
                    <a:cubicBezTo>
                      <a:pt x="206290" y="808462"/>
                      <a:pt x="197568" y="799165"/>
                      <a:pt x="191252" y="789868"/>
                    </a:cubicBezTo>
                    <a:cubicBezTo>
                      <a:pt x="184635" y="781171"/>
                      <a:pt x="180725" y="772174"/>
                      <a:pt x="177718" y="765876"/>
                    </a:cubicBezTo>
                    <a:cubicBezTo>
                      <a:pt x="177116" y="764976"/>
                      <a:pt x="176816" y="764076"/>
                      <a:pt x="176515" y="763176"/>
                    </a:cubicBezTo>
                    <a:cubicBezTo>
                      <a:pt x="178921" y="769474"/>
                      <a:pt x="182530" y="779971"/>
                      <a:pt x="185838" y="792567"/>
                    </a:cubicBezTo>
                    <a:cubicBezTo>
                      <a:pt x="188545" y="803364"/>
                      <a:pt x="191553" y="815960"/>
                      <a:pt x="192756" y="829456"/>
                    </a:cubicBezTo>
                    <a:cubicBezTo>
                      <a:pt x="194560" y="842952"/>
                      <a:pt x="194861" y="857647"/>
                      <a:pt x="192756" y="872642"/>
                    </a:cubicBezTo>
                    <a:cubicBezTo>
                      <a:pt x="190650" y="887937"/>
                      <a:pt x="186440" y="902033"/>
                      <a:pt x="180725" y="914929"/>
                    </a:cubicBezTo>
                    <a:cubicBezTo>
                      <a:pt x="175011" y="928125"/>
                      <a:pt x="168395" y="939821"/>
                      <a:pt x="161778" y="949718"/>
                    </a:cubicBezTo>
                    <a:cubicBezTo>
                      <a:pt x="148545" y="969212"/>
                      <a:pt x="135312" y="980908"/>
                      <a:pt x="135312" y="980908"/>
                    </a:cubicBezTo>
                    <a:cubicBezTo>
                      <a:pt x="135312" y="980908"/>
                      <a:pt x="131703" y="976709"/>
                      <a:pt x="126289" y="969512"/>
                    </a:cubicBezTo>
                    <a:cubicBezTo>
                      <a:pt x="120876" y="962014"/>
                      <a:pt x="113657" y="951817"/>
                      <a:pt x="107041" y="938621"/>
                    </a:cubicBezTo>
                    <a:cubicBezTo>
                      <a:pt x="93808" y="912830"/>
                      <a:pt x="83883" y="876541"/>
                      <a:pt x="90800" y="844151"/>
                    </a:cubicBezTo>
                    <a:cubicBezTo>
                      <a:pt x="94409" y="827956"/>
                      <a:pt x="101327" y="814160"/>
                      <a:pt x="110048" y="802764"/>
                    </a:cubicBezTo>
                    <a:cubicBezTo>
                      <a:pt x="118770" y="791667"/>
                      <a:pt x="128695" y="782670"/>
                      <a:pt x="138019" y="775772"/>
                    </a:cubicBezTo>
                    <a:cubicBezTo>
                      <a:pt x="147643" y="768875"/>
                      <a:pt x="156665" y="763776"/>
                      <a:pt x="162981" y="760477"/>
                    </a:cubicBezTo>
                    <a:cubicBezTo>
                      <a:pt x="169598" y="757178"/>
                      <a:pt x="173507" y="755679"/>
                      <a:pt x="173507" y="755679"/>
                    </a:cubicBezTo>
                    <a:lnTo>
                      <a:pt x="174410" y="757478"/>
                    </a:lnTo>
                    <a:lnTo>
                      <a:pt x="174710" y="758378"/>
                    </a:lnTo>
                    <a:cubicBezTo>
                      <a:pt x="174710" y="758378"/>
                      <a:pt x="174710" y="758678"/>
                      <a:pt x="175011" y="758678"/>
                    </a:cubicBezTo>
                    <a:lnTo>
                      <a:pt x="174410" y="757478"/>
                    </a:lnTo>
                    <a:lnTo>
                      <a:pt x="173808" y="755679"/>
                    </a:lnTo>
                    <a:cubicBezTo>
                      <a:pt x="173808" y="755679"/>
                      <a:pt x="178019" y="754179"/>
                      <a:pt x="185237" y="752380"/>
                    </a:cubicBezTo>
                    <a:cubicBezTo>
                      <a:pt x="192154" y="750880"/>
                      <a:pt x="202079" y="748781"/>
                      <a:pt x="213508" y="747281"/>
                    </a:cubicBezTo>
                    <a:cubicBezTo>
                      <a:pt x="225237" y="745632"/>
                      <a:pt x="238320" y="744507"/>
                      <a:pt x="251628" y="744507"/>
                    </a:cubicBezTo>
                    <a:close/>
                    <a:moveTo>
                      <a:pt x="894082" y="685633"/>
                    </a:moveTo>
                    <a:cubicBezTo>
                      <a:pt x="894082" y="685633"/>
                      <a:pt x="910941" y="690720"/>
                      <a:pt x="931413" y="701193"/>
                    </a:cubicBezTo>
                    <a:cubicBezTo>
                      <a:pt x="951884" y="711965"/>
                      <a:pt x="975968" y="728722"/>
                      <a:pt x="987709" y="754455"/>
                    </a:cubicBezTo>
                    <a:cubicBezTo>
                      <a:pt x="1000052" y="779889"/>
                      <a:pt x="995837" y="808615"/>
                      <a:pt x="988311" y="829262"/>
                    </a:cubicBezTo>
                    <a:cubicBezTo>
                      <a:pt x="984397" y="839735"/>
                      <a:pt x="979581" y="848114"/>
                      <a:pt x="975968" y="853799"/>
                    </a:cubicBezTo>
                    <a:cubicBezTo>
                      <a:pt x="975366" y="854996"/>
                      <a:pt x="974463" y="856193"/>
                      <a:pt x="973861" y="857090"/>
                    </a:cubicBezTo>
                    <a:cubicBezTo>
                      <a:pt x="974463" y="856193"/>
                      <a:pt x="975366" y="854996"/>
                      <a:pt x="976269" y="853799"/>
                    </a:cubicBezTo>
                    <a:cubicBezTo>
                      <a:pt x="980183" y="848413"/>
                      <a:pt x="986204" y="840633"/>
                      <a:pt x="993429" y="832254"/>
                    </a:cubicBezTo>
                    <a:cubicBezTo>
                      <a:pt x="1008180" y="815198"/>
                      <a:pt x="1028652" y="794851"/>
                      <a:pt x="1055445" y="781086"/>
                    </a:cubicBezTo>
                    <a:cubicBezTo>
                      <a:pt x="1082841" y="767322"/>
                      <a:pt x="1112946" y="763133"/>
                      <a:pt x="1136728" y="762834"/>
                    </a:cubicBezTo>
                    <a:cubicBezTo>
                      <a:pt x="1160511" y="762235"/>
                      <a:pt x="1177671" y="766424"/>
                      <a:pt x="1177671" y="766424"/>
                    </a:cubicBezTo>
                    <a:cubicBezTo>
                      <a:pt x="1177671" y="766424"/>
                      <a:pt x="1176467" y="771810"/>
                      <a:pt x="1173457" y="780488"/>
                    </a:cubicBezTo>
                    <a:cubicBezTo>
                      <a:pt x="1170747" y="789166"/>
                      <a:pt x="1165629" y="800835"/>
                      <a:pt x="1159006" y="813702"/>
                    </a:cubicBezTo>
                    <a:cubicBezTo>
                      <a:pt x="1144857" y="839436"/>
                      <a:pt x="1121074" y="868162"/>
                      <a:pt x="1090066" y="880729"/>
                    </a:cubicBezTo>
                    <a:cubicBezTo>
                      <a:pt x="1059359" y="893596"/>
                      <a:pt x="1028652" y="888210"/>
                      <a:pt x="1006675" y="880729"/>
                    </a:cubicBezTo>
                    <a:cubicBezTo>
                      <a:pt x="995536" y="876839"/>
                      <a:pt x="986204" y="872351"/>
                      <a:pt x="979882" y="869059"/>
                    </a:cubicBezTo>
                    <a:cubicBezTo>
                      <a:pt x="973560" y="865469"/>
                      <a:pt x="969947" y="863075"/>
                      <a:pt x="969947" y="863075"/>
                    </a:cubicBezTo>
                    <a:cubicBezTo>
                      <a:pt x="969947" y="863075"/>
                      <a:pt x="970850" y="861878"/>
                      <a:pt x="972355" y="859484"/>
                    </a:cubicBezTo>
                    <a:cubicBezTo>
                      <a:pt x="970549" y="861878"/>
                      <a:pt x="969646" y="862776"/>
                      <a:pt x="969646" y="862776"/>
                    </a:cubicBezTo>
                    <a:cubicBezTo>
                      <a:pt x="969646" y="862776"/>
                      <a:pt x="966033" y="860382"/>
                      <a:pt x="960614" y="855594"/>
                    </a:cubicBezTo>
                    <a:cubicBezTo>
                      <a:pt x="955195" y="850807"/>
                      <a:pt x="947970" y="843625"/>
                      <a:pt x="940143" y="835247"/>
                    </a:cubicBezTo>
                    <a:cubicBezTo>
                      <a:pt x="924187" y="817891"/>
                      <a:pt x="907028" y="794851"/>
                      <a:pt x="897093" y="771212"/>
                    </a:cubicBezTo>
                    <a:cubicBezTo>
                      <a:pt x="887459" y="747274"/>
                      <a:pt x="887158" y="726926"/>
                      <a:pt x="888663" y="711366"/>
                    </a:cubicBezTo>
                    <a:cubicBezTo>
                      <a:pt x="889266" y="703587"/>
                      <a:pt x="891072" y="697602"/>
                      <a:pt x="891975" y="692814"/>
                    </a:cubicBezTo>
                    <a:cubicBezTo>
                      <a:pt x="893179" y="688326"/>
                      <a:pt x="894082" y="685633"/>
                      <a:pt x="894082" y="685633"/>
                    </a:cubicBezTo>
                    <a:close/>
                    <a:moveTo>
                      <a:pt x="146512" y="604670"/>
                    </a:moveTo>
                    <a:cubicBezTo>
                      <a:pt x="146512" y="604670"/>
                      <a:pt x="146512" y="607088"/>
                      <a:pt x="146512" y="610715"/>
                    </a:cubicBezTo>
                    <a:cubicBezTo>
                      <a:pt x="146512" y="607088"/>
                      <a:pt x="146814" y="604670"/>
                      <a:pt x="146814" y="604670"/>
                    </a:cubicBezTo>
                    <a:cubicBezTo>
                      <a:pt x="146814" y="604670"/>
                      <a:pt x="151031" y="604972"/>
                      <a:pt x="158260" y="605577"/>
                    </a:cubicBezTo>
                    <a:cubicBezTo>
                      <a:pt x="165489" y="606181"/>
                      <a:pt x="175429" y="607693"/>
                      <a:pt x="186876" y="610111"/>
                    </a:cubicBezTo>
                    <a:cubicBezTo>
                      <a:pt x="210070" y="614645"/>
                      <a:pt x="237782" y="623411"/>
                      <a:pt x="259771" y="637013"/>
                    </a:cubicBezTo>
                    <a:cubicBezTo>
                      <a:pt x="281759" y="650917"/>
                      <a:pt x="294109" y="667239"/>
                      <a:pt x="301640" y="680841"/>
                    </a:cubicBezTo>
                    <a:cubicBezTo>
                      <a:pt x="305857" y="687491"/>
                      <a:pt x="307965" y="693839"/>
                      <a:pt x="310074" y="698071"/>
                    </a:cubicBezTo>
                    <a:cubicBezTo>
                      <a:pt x="311881" y="702303"/>
                      <a:pt x="312484" y="705023"/>
                      <a:pt x="312484" y="705023"/>
                    </a:cubicBezTo>
                    <a:cubicBezTo>
                      <a:pt x="312484" y="705023"/>
                      <a:pt x="308267" y="706534"/>
                      <a:pt x="301339" y="708348"/>
                    </a:cubicBezTo>
                    <a:cubicBezTo>
                      <a:pt x="294411" y="710464"/>
                      <a:pt x="284470" y="712882"/>
                      <a:pt x="273024" y="714393"/>
                    </a:cubicBezTo>
                    <a:cubicBezTo>
                      <a:pt x="250132" y="717718"/>
                      <a:pt x="220913" y="718021"/>
                      <a:pt x="195912" y="704116"/>
                    </a:cubicBezTo>
                    <a:cubicBezTo>
                      <a:pt x="171212" y="690514"/>
                      <a:pt x="157658" y="664821"/>
                      <a:pt x="151633" y="643360"/>
                    </a:cubicBezTo>
                    <a:cubicBezTo>
                      <a:pt x="148320" y="632479"/>
                      <a:pt x="147416" y="622806"/>
                      <a:pt x="146814" y="615854"/>
                    </a:cubicBezTo>
                    <a:cubicBezTo>
                      <a:pt x="146814" y="622806"/>
                      <a:pt x="146512" y="632479"/>
                      <a:pt x="145609" y="643965"/>
                    </a:cubicBezTo>
                    <a:cubicBezTo>
                      <a:pt x="143802" y="666333"/>
                      <a:pt x="139283" y="695048"/>
                      <a:pt x="125427" y="722252"/>
                    </a:cubicBezTo>
                    <a:cubicBezTo>
                      <a:pt x="111571" y="749759"/>
                      <a:pt x="89582" y="770917"/>
                      <a:pt x="70605" y="785124"/>
                    </a:cubicBezTo>
                    <a:cubicBezTo>
                      <a:pt x="60966" y="792379"/>
                      <a:pt x="52231" y="797819"/>
                      <a:pt x="45604" y="801144"/>
                    </a:cubicBezTo>
                    <a:cubicBezTo>
                      <a:pt x="39279" y="804772"/>
                      <a:pt x="35363" y="806283"/>
                      <a:pt x="35363" y="806283"/>
                    </a:cubicBezTo>
                    <a:cubicBezTo>
                      <a:pt x="35363" y="806283"/>
                      <a:pt x="32953" y="801144"/>
                      <a:pt x="30242" y="792379"/>
                    </a:cubicBezTo>
                    <a:cubicBezTo>
                      <a:pt x="27230" y="783613"/>
                      <a:pt x="24519" y="770917"/>
                      <a:pt x="22410" y="756409"/>
                    </a:cubicBezTo>
                    <a:cubicBezTo>
                      <a:pt x="18796" y="727391"/>
                      <a:pt x="21206" y="689607"/>
                      <a:pt x="38676" y="661194"/>
                    </a:cubicBezTo>
                    <a:cubicBezTo>
                      <a:pt x="56147" y="632479"/>
                      <a:pt x="83859" y="618876"/>
                      <a:pt x="106149" y="611924"/>
                    </a:cubicBezTo>
                    <a:cubicBezTo>
                      <a:pt x="117294" y="608599"/>
                      <a:pt x="127536" y="606786"/>
                      <a:pt x="134765" y="605879"/>
                    </a:cubicBezTo>
                    <a:cubicBezTo>
                      <a:pt x="141994" y="604972"/>
                      <a:pt x="146512" y="604670"/>
                      <a:pt x="146512" y="604670"/>
                    </a:cubicBezTo>
                    <a:close/>
                    <a:moveTo>
                      <a:pt x="1198700" y="564983"/>
                    </a:moveTo>
                    <a:cubicBezTo>
                      <a:pt x="1198700" y="564983"/>
                      <a:pt x="1199298" y="570707"/>
                      <a:pt x="1199597" y="579745"/>
                    </a:cubicBezTo>
                    <a:cubicBezTo>
                      <a:pt x="1199896" y="589085"/>
                      <a:pt x="1198700" y="601739"/>
                      <a:pt x="1196906" y="616200"/>
                    </a:cubicBezTo>
                    <a:cubicBezTo>
                      <a:pt x="1192120" y="645123"/>
                      <a:pt x="1179260" y="680372"/>
                      <a:pt x="1154437" y="702667"/>
                    </a:cubicBezTo>
                    <a:cubicBezTo>
                      <a:pt x="1129914" y="724961"/>
                      <a:pt x="1099109" y="730083"/>
                      <a:pt x="1076380" y="730083"/>
                    </a:cubicBezTo>
                    <a:cubicBezTo>
                      <a:pt x="1064417" y="730083"/>
                      <a:pt x="1054548" y="728878"/>
                      <a:pt x="1047370" y="727974"/>
                    </a:cubicBezTo>
                    <a:cubicBezTo>
                      <a:pt x="1040192" y="726769"/>
                      <a:pt x="1036005" y="725564"/>
                      <a:pt x="1036005" y="725564"/>
                    </a:cubicBezTo>
                    <a:cubicBezTo>
                      <a:pt x="1036005" y="725564"/>
                      <a:pt x="1036304" y="724359"/>
                      <a:pt x="1036902" y="721948"/>
                    </a:cubicBezTo>
                    <a:cubicBezTo>
                      <a:pt x="1036603" y="722250"/>
                      <a:pt x="1036603" y="722551"/>
                      <a:pt x="1036603" y="722852"/>
                    </a:cubicBezTo>
                    <a:cubicBezTo>
                      <a:pt x="1036005" y="724660"/>
                      <a:pt x="1035706" y="725564"/>
                      <a:pt x="1035706" y="725564"/>
                    </a:cubicBezTo>
                    <a:cubicBezTo>
                      <a:pt x="1035706" y="725564"/>
                      <a:pt x="1031519" y="724359"/>
                      <a:pt x="1024640" y="721346"/>
                    </a:cubicBezTo>
                    <a:cubicBezTo>
                      <a:pt x="1018061" y="718634"/>
                      <a:pt x="1008790" y="714416"/>
                      <a:pt x="998920" y="708993"/>
                    </a:cubicBezTo>
                    <a:cubicBezTo>
                      <a:pt x="977985" y="697846"/>
                      <a:pt x="954359" y="681878"/>
                      <a:pt x="937312" y="662295"/>
                    </a:cubicBezTo>
                    <a:cubicBezTo>
                      <a:pt x="920265" y="642712"/>
                      <a:pt x="913087" y="623431"/>
                      <a:pt x="909797" y="608367"/>
                    </a:cubicBezTo>
                    <a:cubicBezTo>
                      <a:pt x="907405" y="600835"/>
                      <a:pt x="907105" y="594207"/>
                      <a:pt x="906507" y="589386"/>
                    </a:cubicBezTo>
                    <a:cubicBezTo>
                      <a:pt x="906208" y="584867"/>
                      <a:pt x="906208" y="581854"/>
                      <a:pt x="906208" y="581854"/>
                    </a:cubicBezTo>
                    <a:cubicBezTo>
                      <a:pt x="906208" y="581854"/>
                      <a:pt x="923853" y="580951"/>
                      <a:pt x="946583" y="584566"/>
                    </a:cubicBezTo>
                    <a:cubicBezTo>
                      <a:pt x="969312" y="587880"/>
                      <a:pt x="997126" y="596014"/>
                      <a:pt x="1016865" y="616501"/>
                    </a:cubicBezTo>
                    <a:cubicBezTo>
                      <a:pt x="1036603" y="636687"/>
                      <a:pt x="1042286" y="665007"/>
                      <a:pt x="1041688" y="687301"/>
                    </a:cubicBezTo>
                    <a:cubicBezTo>
                      <a:pt x="1041987" y="698449"/>
                      <a:pt x="1039893" y="708090"/>
                      <a:pt x="1038697" y="714718"/>
                    </a:cubicBezTo>
                    <a:cubicBezTo>
                      <a:pt x="1038398" y="715923"/>
                      <a:pt x="1038099" y="717128"/>
                      <a:pt x="1037800" y="718032"/>
                    </a:cubicBezTo>
                    <a:cubicBezTo>
                      <a:pt x="1039594" y="711404"/>
                      <a:pt x="1042884" y="700859"/>
                      <a:pt x="1047669" y="688507"/>
                    </a:cubicBezTo>
                    <a:cubicBezTo>
                      <a:pt x="1055744" y="667417"/>
                      <a:pt x="1068305" y="641507"/>
                      <a:pt x="1088941" y="619213"/>
                    </a:cubicBezTo>
                    <a:cubicBezTo>
                      <a:pt x="1110175" y="597220"/>
                      <a:pt x="1137091" y="583361"/>
                      <a:pt x="1159223" y="575226"/>
                    </a:cubicBezTo>
                    <a:cubicBezTo>
                      <a:pt x="1181354" y="566791"/>
                      <a:pt x="1198700" y="564983"/>
                      <a:pt x="1198700" y="564983"/>
                    </a:cubicBezTo>
                    <a:close/>
                    <a:moveTo>
                      <a:pt x="123262" y="471320"/>
                    </a:moveTo>
                    <a:cubicBezTo>
                      <a:pt x="134926" y="471320"/>
                      <a:pt x="145095" y="472513"/>
                      <a:pt x="152272" y="473707"/>
                    </a:cubicBezTo>
                    <a:cubicBezTo>
                      <a:pt x="159450" y="474602"/>
                      <a:pt x="163637" y="475796"/>
                      <a:pt x="163637" y="475796"/>
                    </a:cubicBezTo>
                    <a:cubicBezTo>
                      <a:pt x="163637" y="475796"/>
                      <a:pt x="163338" y="476989"/>
                      <a:pt x="162740" y="479376"/>
                    </a:cubicBezTo>
                    <a:cubicBezTo>
                      <a:pt x="162740" y="479078"/>
                      <a:pt x="163039" y="478779"/>
                      <a:pt x="163039" y="478779"/>
                    </a:cubicBezTo>
                    <a:cubicBezTo>
                      <a:pt x="163637" y="476989"/>
                      <a:pt x="163936" y="475796"/>
                      <a:pt x="163936" y="475796"/>
                    </a:cubicBezTo>
                    <a:cubicBezTo>
                      <a:pt x="163936" y="475796"/>
                      <a:pt x="168123" y="477288"/>
                      <a:pt x="174703" y="479973"/>
                    </a:cubicBezTo>
                    <a:cubicBezTo>
                      <a:pt x="181581" y="482658"/>
                      <a:pt x="190553" y="486836"/>
                      <a:pt x="200722" y="492207"/>
                    </a:cubicBezTo>
                    <a:cubicBezTo>
                      <a:pt x="221358" y="503247"/>
                      <a:pt x="245283" y="519359"/>
                      <a:pt x="262330" y="538456"/>
                    </a:cubicBezTo>
                    <a:cubicBezTo>
                      <a:pt x="279377" y="557850"/>
                      <a:pt x="286555" y="576947"/>
                      <a:pt x="289845" y="591866"/>
                    </a:cubicBezTo>
                    <a:cubicBezTo>
                      <a:pt x="291938" y="599624"/>
                      <a:pt x="292237" y="605890"/>
                      <a:pt x="293135" y="610664"/>
                    </a:cubicBezTo>
                    <a:cubicBezTo>
                      <a:pt x="293434" y="615140"/>
                      <a:pt x="293434" y="618124"/>
                      <a:pt x="293434" y="618124"/>
                    </a:cubicBezTo>
                    <a:cubicBezTo>
                      <a:pt x="293434" y="618124"/>
                      <a:pt x="275789" y="619019"/>
                      <a:pt x="253059" y="615736"/>
                    </a:cubicBezTo>
                    <a:cubicBezTo>
                      <a:pt x="230330" y="612156"/>
                      <a:pt x="202516" y="604100"/>
                      <a:pt x="182777" y="584108"/>
                    </a:cubicBezTo>
                    <a:cubicBezTo>
                      <a:pt x="163039" y="563818"/>
                      <a:pt x="157356" y="535770"/>
                      <a:pt x="157656" y="513690"/>
                    </a:cubicBezTo>
                    <a:cubicBezTo>
                      <a:pt x="157656" y="502650"/>
                      <a:pt x="159749" y="493102"/>
                      <a:pt x="160945" y="486537"/>
                    </a:cubicBezTo>
                    <a:cubicBezTo>
                      <a:pt x="161244" y="485344"/>
                      <a:pt x="161543" y="484449"/>
                      <a:pt x="161843" y="483255"/>
                    </a:cubicBezTo>
                    <a:cubicBezTo>
                      <a:pt x="159749" y="489820"/>
                      <a:pt x="156758" y="500263"/>
                      <a:pt x="151973" y="512497"/>
                    </a:cubicBezTo>
                    <a:cubicBezTo>
                      <a:pt x="143599" y="533383"/>
                      <a:pt x="131337" y="559044"/>
                      <a:pt x="110402" y="581124"/>
                    </a:cubicBezTo>
                    <a:cubicBezTo>
                      <a:pt x="89467" y="602906"/>
                      <a:pt x="62551" y="616930"/>
                      <a:pt x="40420" y="624986"/>
                    </a:cubicBezTo>
                    <a:cubicBezTo>
                      <a:pt x="18288" y="633043"/>
                      <a:pt x="942" y="634833"/>
                      <a:pt x="942" y="634833"/>
                    </a:cubicBezTo>
                    <a:cubicBezTo>
                      <a:pt x="942" y="634833"/>
                      <a:pt x="344" y="629164"/>
                      <a:pt x="45" y="620212"/>
                    </a:cubicBezTo>
                    <a:cubicBezTo>
                      <a:pt x="-254" y="611261"/>
                      <a:pt x="942" y="598430"/>
                      <a:pt x="2737" y="584108"/>
                    </a:cubicBezTo>
                    <a:cubicBezTo>
                      <a:pt x="7522" y="555463"/>
                      <a:pt x="20382" y="520553"/>
                      <a:pt x="45205" y="498771"/>
                    </a:cubicBezTo>
                    <a:cubicBezTo>
                      <a:pt x="69729" y="476392"/>
                      <a:pt x="100234" y="471618"/>
                      <a:pt x="123262" y="471320"/>
                    </a:cubicBezTo>
                    <a:close/>
                    <a:moveTo>
                      <a:pt x="1164369" y="395120"/>
                    </a:moveTo>
                    <a:cubicBezTo>
                      <a:pt x="1164369" y="395120"/>
                      <a:pt x="1166466" y="400218"/>
                      <a:pt x="1169462" y="408915"/>
                    </a:cubicBezTo>
                    <a:cubicBezTo>
                      <a:pt x="1172458" y="417611"/>
                      <a:pt x="1174854" y="430207"/>
                      <a:pt x="1177251" y="444601"/>
                    </a:cubicBezTo>
                    <a:cubicBezTo>
                      <a:pt x="1180846" y="473690"/>
                      <a:pt x="1178450" y="510876"/>
                      <a:pt x="1161073" y="539066"/>
                    </a:cubicBezTo>
                    <a:cubicBezTo>
                      <a:pt x="1143697" y="567555"/>
                      <a:pt x="1116135" y="581050"/>
                      <a:pt x="1093965" y="587948"/>
                    </a:cubicBezTo>
                    <a:cubicBezTo>
                      <a:pt x="1082880" y="591246"/>
                      <a:pt x="1072694" y="593046"/>
                      <a:pt x="1065504" y="593945"/>
                    </a:cubicBezTo>
                    <a:cubicBezTo>
                      <a:pt x="1058314" y="594845"/>
                      <a:pt x="1053820" y="595145"/>
                      <a:pt x="1053820" y="595145"/>
                    </a:cubicBezTo>
                    <a:cubicBezTo>
                      <a:pt x="1053820" y="595145"/>
                      <a:pt x="1053820" y="593046"/>
                      <a:pt x="1053820" y="589147"/>
                    </a:cubicBezTo>
                    <a:cubicBezTo>
                      <a:pt x="1053820" y="593046"/>
                      <a:pt x="1053521" y="595145"/>
                      <a:pt x="1053521" y="595145"/>
                    </a:cubicBezTo>
                    <a:cubicBezTo>
                      <a:pt x="1053521" y="595145"/>
                      <a:pt x="1049326" y="595145"/>
                      <a:pt x="1042136" y="594245"/>
                    </a:cubicBezTo>
                    <a:cubicBezTo>
                      <a:pt x="1034946" y="593645"/>
                      <a:pt x="1025060" y="592146"/>
                      <a:pt x="1013376" y="589747"/>
                    </a:cubicBezTo>
                    <a:cubicBezTo>
                      <a:pt x="990607" y="585249"/>
                      <a:pt x="963045" y="576552"/>
                      <a:pt x="941174" y="563057"/>
                    </a:cubicBezTo>
                    <a:cubicBezTo>
                      <a:pt x="919304" y="549262"/>
                      <a:pt x="907021" y="533068"/>
                      <a:pt x="899531" y="519573"/>
                    </a:cubicBezTo>
                    <a:cubicBezTo>
                      <a:pt x="895038" y="512976"/>
                      <a:pt x="892941" y="506978"/>
                      <a:pt x="891143" y="502480"/>
                    </a:cubicBezTo>
                    <a:cubicBezTo>
                      <a:pt x="889345" y="498281"/>
                      <a:pt x="888746" y="495582"/>
                      <a:pt x="888746" y="495582"/>
                    </a:cubicBezTo>
                    <a:cubicBezTo>
                      <a:pt x="888746" y="495582"/>
                      <a:pt x="892941" y="494083"/>
                      <a:pt x="899831" y="492283"/>
                    </a:cubicBezTo>
                    <a:cubicBezTo>
                      <a:pt x="906722" y="490184"/>
                      <a:pt x="916608" y="488085"/>
                      <a:pt x="927993" y="486286"/>
                    </a:cubicBezTo>
                    <a:cubicBezTo>
                      <a:pt x="950761" y="482987"/>
                      <a:pt x="979822" y="482687"/>
                      <a:pt x="1004388" y="496482"/>
                    </a:cubicBezTo>
                    <a:cubicBezTo>
                      <a:pt x="1029254" y="510277"/>
                      <a:pt x="1042735" y="535467"/>
                      <a:pt x="1048727" y="556759"/>
                    </a:cubicBezTo>
                    <a:cubicBezTo>
                      <a:pt x="1051723" y="567555"/>
                      <a:pt x="1052921" y="577152"/>
                      <a:pt x="1053521" y="584049"/>
                    </a:cubicBezTo>
                    <a:cubicBezTo>
                      <a:pt x="1053521" y="577152"/>
                      <a:pt x="1053820" y="567555"/>
                      <a:pt x="1054719" y="556459"/>
                    </a:cubicBezTo>
                    <a:cubicBezTo>
                      <a:pt x="1056516" y="533968"/>
                      <a:pt x="1061010" y="505478"/>
                      <a:pt x="1074791" y="478489"/>
                    </a:cubicBezTo>
                    <a:cubicBezTo>
                      <a:pt x="1088573" y="451499"/>
                      <a:pt x="1110443" y="430207"/>
                      <a:pt x="1129317" y="416112"/>
                    </a:cubicBezTo>
                    <a:cubicBezTo>
                      <a:pt x="1138904" y="408915"/>
                      <a:pt x="1147592" y="403817"/>
                      <a:pt x="1153883" y="400218"/>
                    </a:cubicBezTo>
                    <a:cubicBezTo>
                      <a:pt x="1160474" y="396619"/>
                      <a:pt x="1164369" y="395120"/>
                      <a:pt x="1164369" y="395120"/>
                    </a:cubicBezTo>
                    <a:close/>
                    <a:moveTo>
                      <a:pt x="155408" y="311496"/>
                    </a:moveTo>
                    <a:cubicBezTo>
                      <a:pt x="169592" y="312175"/>
                      <a:pt x="182691" y="315416"/>
                      <a:pt x="193619" y="319185"/>
                    </a:cubicBezTo>
                    <a:cubicBezTo>
                      <a:pt x="204697" y="323104"/>
                      <a:pt x="213679" y="327627"/>
                      <a:pt x="220266" y="330944"/>
                    </a:cubicBezTo>
                    <a:cubicBezTo>
                      <a:pt x="226554" y="334562"/>
                      <a:pt x="230147" y="336974"/>
                      <a:pt x="230147" y="336974"/>
                    </a:cubicBezTo>
                    <a:cubicBezTo>
                      <a:pt x="230147" y="336974"/>
                      <a:pt x="229248" y="338180"/>
                      <a:pt x="227751" y="340592"/>
                    </a:cubicBezTo>
                    <a:cubicBezTo>
                      <a:pt x="229248" y="338482"/>
                      <a:pt x="230446" y="337275"/>
                      <a:pt x="230446" y="337275"/>
                    </a:cubicBezTo>
                    <a:cubicBezTo>
                      <a:pt x="230446" y="337275"/>
                      <a:pt x="233739" y="339989"/>
                      <a:pt x="239129" y="344813"/>
                    </a:cubicBezTo>
                    <a:cubicBezTo>
                      <a:pt x="244817" y="349637"/>
                      <a:pt x="252003" y="356572"/>
                      <a:pt x="259788" y="365316"/>
                    </a:cubicBezTo>
                    <a:cubicBezTo>
                      <a:pt x="275656" y="382502"/>
                      <a:pt x="292722" y="405718"/>
                      <a:pt x="302602" y="429839"/>
                    </a:cubicBezTo>
                    <a:cubicBezTo>
                      <a:pt x="312183" y="453659"/>
                      <a:pt x="312483" y="474161"/>
                      <a:pt x="310986" y="489840"/>
                    </a:cubicBezTo>
                    <a:cubicBezTo>
                      <a:pt x="310387" y="497679"/>
                      <a:pt x="308591" y="504011"/>
                      <a:pt x="307692" y="508534"/>
                    </a:cubicBezTo>
                    <a:cubicBezTo>
                      <a:pt x="306495" y="513056"/>
                      <a:pt x="305596" y="515770"/>
                      <a:pt x="305596" y="515770"/>
                    </a:cubicBezTo>
                    <a:cubicBezTo>
                      <a:pt x="305596" y="515770"/>
                      <a:pt x="288830" y="510644"/>
                      <a:pt x="268470" y="500091"/>
                    </a:cubicBezTo>
                    <a:cubicBezTo>
                      <a:pt x="247811" y="489237"/>
                      <a:pt x="224159" y="472352"/>
                      <a:pt x="212182" y="446422"/>
                    </a:cubicBezTo>
                    <a:cubicBezTo>
                      <a:pt x="200206" y="420794"/>
                      <a:pt x="204398" y="392150"/>
                      <a:pt x="211883" y="371346"/>
                    </a:cubicBezTo>
                    <a:cubicBezTo>
                      <a:pt x="215476" y="360793"/>
                      <a:pt x="220566" y="352351"/>
                      <a:pt x="224159" y="346321"/>
                    </a:cubicBezTo>
                    <a:cubicBezTo>
                      <a:pt x="224757" y="345115"/>
                      <a:pt x="225356" y="343909"/>
                      <a:pt x="226254" y="343004"/>
                    </a:cubicBezTo>
                    <a:cubicBezTo>
                      <a:pt x="225356" y="343909"/>
                      <a:pt x="224757" y="345115"/>
                      <a:pt x="223859" y="346321"/>
                    </a:cubicBezTo>
                    <a:cubicBezTo>
                      <a:pt x="219967" y="352050"/>
                      <a:pt x="213979" y="359587"/>
                      <a:pt x="206793" y="368030"/>
                    </a:cubicBezTo>
                    <a:cubicBezTo>
                      <a:pt x="192122" y="385216"/>
                      <a:pt x="171763" y="405718"/>
                      <a:pt x="144817" y="419889"/>
                    </a:cubicBezTo>
                    <a:cubicBezTo>
                      <a:pt x="117870" y="433457"/>
                      <a:pt x="87630" y="437980"/>
                      <a:pt x="64277" y="438282"/>
                    </a:cubicBezTo>
                    <a:cubicBezTo>
                      <a:pt x="40624" y="438583"/>
                      <a:pt x="23558" y="434362"/>
                      <a:pt x="23558" y="434362"/>
                    </a:cubicBezTo>
                    <a:cubicBezTo>
                      <a:pt x="23558" y="434362"/>
                      <a:pt x="24755" y="429236"/>
                      <a:pt x="27750" y="420492"/>
                    </a:cubicBezTo>
                    <a:cubicBezTo>
                      <a:pt x="30444" y="411749"/>
                      <a:pt x="35534" y="399688"/>
                      <a:pt x="42121" y="386723"/>
                    </a:cubicBezTo>
                    <a:cubicBezTo>
                      <a:pt x="55894" y="361095"/>
                      <a:pt x="79846" y="332150"/>
                      <a:pt x="110684" y="319185"/>
                    </a:cubicBezTo>
                    <a:cubicBezTo>
                      <a:pt x="125954" y="312702"/>
                      <a:pt x="141224" y="310818"/>
                      <a:pt x="155408" y="311496"/>
                    </a:cubicBezTo>
                    <a:close/>
                    <a:moveTo>
                      <a:pt x="1064084" y="218908"/>
                    </a:moveTo>
                    <a:cubicBezTo>
                      <a:pt x="1064084" y="218908"/>
                      <a:pt x="1067990" y="223135"/>
                      <a:pt x="1073398" y="230380"/>
                    </a:cubicBezTo>
                    <a:cubicBezTo>
                      <a:pt x="1078805" y="237928"/>
                      <a:pt x="1086016" y="248495"/>
                      <a:pt x="1092625" y="261477"/>
                    </a:cubicBezTo>
                    <a:cubicBezTo>
                      <a:pt x="1105844" y="287440"/>
                      <a:pt x="1115758" y="323971"/>
                      <a:pt x="1108848" y="356577"/>
                    </a:cubicBezTo>
                    <a:cubicBezTo>
                      <a:pt x="1105243" y="373182"/>
                      <a:pt x="1098333" y="386767"/>
                      <a:pt x="1089621" y="398240"/>
                    </a:cubicBezTo>
                    <a:cubicBezTo>
                      <a:pt x="1080908" y="409712"/>
                      <a:pt x="1070994" y="418467"/>
                      <a:pt x="1061681" y="425411"/>
                    </a:cubicBezTo>
                    <a:cubicBezTo>
                      <a:pt x="1052067" y="432355"/>
                      <a:pt x="1043054" y="437487"/>
                      <a:pt x="1036745" y="440808"/>
                    </a:cubicBezTo>
                    <a:cubicBezTo>
                      <a:pt x="1030136" y="444129"/>
                      <a:pt x="1025930" y="445639"/>
                      <a:pt x="1025930" y="445639"/>
                    </a:cubicBezTo>
                    <a:lnTo>
                      <a:pt x="1025328" y="443925"/>
                    </a:lnTo>
                    <a:lnTo>
                      <a:pt x="1025028" y="442922"/>
                    </a:lnTo>
                    <a:cubicBezTo>
                      <a:pt x="1024728" y="442318"/>
                      <a:pt x="1024427" y="441412"/>
                      <a:pt x="1024127" y="440507"/>
                    </a:cubicBezTo>
                    <a:lnTo>
                      <a:pt x="1025328" y="443925"/>
                    </a:lnTo>
                    <a:lnTo>
                      <a:pt x="1025930" y="445941"/>
                    </a:lnTo>
                    <a:cubicBezTo>
                      <a:pt x="1025930" y="445941"/>
                      <a:pt x="1021724" y="447148"/>
                      <a:pt x="1014513" y="448960"/>
                    </a:cubicBezTo>
                    <a:cubicBezTo>
                      <a:pt x="1007603" y="450771"/>
                      <a:pt x="997689" y="452583"/>
                      <a:pt x="986273" y="454394"/>
                    </a:cubicBezTo>
                    <a:cubicBezTo>
                      <a:pt x="962839" y="457413"/>
                      <a:pt x="933998" y="458621"/>
                      <a:pt x="908762" y="453187"/>
                    </a:cubicBezTo>
                    <a:cubicBezTo>
                      <a:pt x="883526" y="447450"/>
                      <a:pt x="866702" y="435978"/>
                      <a:pt x="854684" y="425713"/>
                    </a:cubicBezTo>
                    <a:cubicBezTo>
                      <a:pt x="848976" y="420581"/>
                      <a:pt x="844169" y="416052"/>
                      <a:pt x="841165" y="412127"/>
                    </a:cubicBezTo>
                    <a:cubicBezTo>
                      <a:pt x="838161" y="408806"/>
                      <a:pt x="836358" y="406391"/>
                      <a:pt x="836358" y="406391"/>
                    </a:cubicBezTo>
                    <a:cubicBezTo>
                      <a:pt x="836358" y="406391"/>
                      <a:pt x="850178" y="395221"/>
                      <a:pt x="870607" y="384352"/>
                    </a:cubicBezTo>
                    <a:cubicBezTo>
                      <a:pt x="880822" y="378918"/>
                      <a:pt x="892839" y="373785"/>
                      <a:pt x="905758" y="370766"/>
                    </a:cubicBezTo>
                    <a:cubicBezTo>
                      <a:pt x="918676" y="367445"/>
                      <a:pt x="932796" y="365936"/>
                      <a:pt x="946616" y="368653"/>
                    </a:cubicBezTo>
                    <a:cubicBezTo>
                      <a:pt x="960436" y="371068"/>
                      <a:pt x="972453" y="377106"/>
                      <a:pt x="983269" y="384654"/>
                    </a:cubicBezTo>
                    <a:cubicBezTo>
                      <a:pt x="993483" y="392805"/>
                      <a:pt x="1002196" y="401863"/>
                      <a:pt x="1008505" y="411222"/>
                    </a:cubicBezTo>
                    <a:cubicBezTo>
                      <a:pt x="1015114" y="420279"/>
                      <a:pt x="1019020" y="429034"/>
                      <a:pt x="1022024" y="435374"/>
                    </a:cubicBezTo>
                    <a:cubicBezTo>
                      <a:pt x="1019621" y="428732"/>
                      <a:pt x="1016917" y="419373"/>
                      <a:pt x="1013912" y="408505"/>
                    </a:cubicBezTo>
                    <a:cubicBezTo>
                      <a:pt x="1011209" y="397636"/>
                      <a:pt x="1008204" y="385258"/>
                      <a:pt x="1007003" y="371370"/>
                    </a:cubicBezTo>
                    <a:cubicBezTo>
                      <a:pt x="1005200" y="357784"/>
                      <a:pt x="1004900" y="342991"/>
                      <a:pt x="1006702" y="327896"/>
                    </a:cubicBezTo>
                    <a:cubicBezTo>
                      <a:pt x="1009106" y="312499"/>
                      <a:pt x="1013312" y="298309"/>
                      <a:pt x="1019020" y="285327"/>
                    </a:cubicBezTo>
                    <a:cubicBezTo>
                      <a:pt x="1024728" y="272043"/>
                      <a:pt x="1031337" y="260269"/>
                      <a:pt x="1037947" y="250608"/>
                    </a:cubicBezTo>
                    <a:cubicBezTo>
                      <a:pt x="1051166" y="230682"/>
                      <a:pt x="1064084" y="218908"/>
                      <a:pt x="1064084" y="218908"/>
                    </a:cubicBezTo>
                    <a:close/>
                    <a:moveTo>
                      <a:pt x="211680" y="190472"/>
                    </a:moveTo>
                    <a:cubicBezTo>
                      <a:pt x="244675" y="187158"/>
                      <a:pt x="272272" y="201017"/>
                      <a:pt x="291169" y="214574"/>
                    </a:cubicBezTo>
                    <a:cubicBezTo>
                      <a:pt x="310066" y="228433"/>
                      <a:pt x="321165" y="241990"/>
                      <a:pt x="321165" y="241990"/>
                    </a:cubicBezTo>
                    <a:cubicBezTo>
                      <a:pt x="321165" y="241990"/>
                      <a:pt x="319965" y="243195"/>
                      <a:pt x="317865" y="245003"/>
                    </a:cubicBezTo>
                    <a:cubicBezTo>
                      <a:pt x="319965" y="243195"/>
                      <a:pt x="321165" y="242292"/>
                      <a:pt x="321165" y="242292"/>
                    </a:cubicBezTo>
                    <a:cubicBezTo>
                      <a:pt x="321165" y="242292"/>
                      <a:pt x="331664" y="256452"/>
                      <a:pt x="341562" y="277842"/>
                    </a:cubicBezTo>
                    <a:cubicBezTo>
                      <a:pt x="351761" y="298630"/>
                      <a:pt x="361659" y="326047"/>
                      <a:pt x="364059" y="351957"/>
                    </a:cubicBezTo>
                    <a:cubicBezTo>
                      <a:pt x="366459" y="377866"/>
                      <a:pt x="360760" y="397449"/>
                      <a:pt x="354760" y="411911"/>
                    </a:cubicBezTo>
                    <a:cubicBezTo>
                      <a:pt x="352061" y="419141"/>
                      <a:pt x="348461" y="424564"/>
                      <a:pt x="346361" y="428782"/>
                    </a:cubicBezTo>
                    <a:cubicBezTo>
                      <a:pt x="343962" y="432699"/>
                      <a:pt x="342162" y="434808"/>
                      <a:pt x="342162" y="434808"/>
                    </a:cubicBezTo>
                    <a:cubicBezTo>
                      <a:pt x="342162" y="434808"/>
                      <a:pt x="338563" y="432398"/>
                      <a:pt x="332863" y="428180"/>
                    </a:cubicBezTo>
                    <a:cubicBezTo>
                      <a:pt x="327164" y="423661"/>
                      <a:pt x="319365" y="417334"/>
                      <a:pt x="310966" y="409199"/>
                    </a:cubicBezTo>
                    <a:cubicBezTo>
                      <a:pt x="294469" y="392930"/>
                      <a:pt x="276471" y="369732"/>
                      <a:pt x="272572" y="341713"/>
                    </a:cubicBezTo>
                    <a:cubicBezTo>
                      <a:pt x="268372" y="313694"/>
                      <a:pt x="280670" y="287483"/>
                      <a:pt x="293869" y="269708"/>
                    </a:cubicBezTo>
                    <a:cubicBezTo>
                      <a:pt x="297168" y="265189"/>
                      <a:pt x="300468" y="261272"/>
                      <a:pt x="303767" y="257657"/>
                    </a:cubicBezTo>
                    <a:cubicBezTo>
                      <a:pt x="307067" y="254343"/>
                      <a:pt x="310066" y="251631"/>
                      <a:pt x="312766" y="249221"/>
                    </a:cubicBezTo>
                    <a:cubicBezTo>
                      <a:pt x="313666" y="248317"/>
                      <a:pt x="314866" y="247413"/>
                      <a:pt x="315766" y="246811"/>
                    </a:cubicBezTo>
                    <a:cubicBezTo>
                      <a:pt x="314866" y="247413"/>
                      <a:pt x="313666" y="248317"/>
                      <a:pt x="312466" y="249221"/>
                    </a:cubicBezTo>
                    <a:cubicBezTo>
                      <a:pt x="309766" y="251330"/>
                      <a:pt x="306467" y="253740"/>
                      <a:pt x="302567" y="256452"/>
                    </a:cubicBezTo>
                    <a:cubicBezTo>
                      <a:pt x="298968" y="259163"/>
                      <a:pt x="294469" y="262176"/>
                      <a:pt x="289669" y="265189"/>
                    </a:cubicBezTo>
                    <a:cubicBezTo>
                      <a:pt x="271072" y="277541"/>
                      <a:pt x="245575" y="291099"/>
                      <a:pt x="215579" y="296522"/>
                    </a:cubicBezTo>
                    <a:cubicBezTo>
                      <a:pt x="185883" y="301945"/>
                      <a:pt x="155588" y="297425"/>
                      <a:pt x="132791" y="290797"/>
                    </a:cubicBezTo>
                    <a:cubicBezTo>
                      <a:pt x="121392" y="287483"/>
                      <a:pt x="112094" y="283868"/>
                      <a:pt x="105194" y="280855"/>
                    </a:cubicBezTo>
                    <a:cubicBezTo>
                      <a:pt x="98595" y="277842"/>
                      <a:pt x="94996" y="275733"/>
                      <a:pt x="94996" y="275733"/>
                    </a:cubicBezTo>
                    <a:cubicBezTo>
                      <a:pt x="94996" y="275733"/>
                      <a:pt x="97696" y="270913"/>
                      <a:pt x="102795" y="263381"/>
                    </a:cubicBezTo>
                    <a:cubicBezTo>
                      <a:pt x="108194" y="255548"/>
                      <a:pt x="116593" y="245907"/>
                      <a:pt x="126492" y="235362"/>
                    </a:cubicBezTo>
                    <a:cubicBezTo>
                      <a:pt x="147489" y="214574"/>
                      <a:pt x="178385" y="193786"/>
                      <a:pt x="211680" y="190472"/>
                    </a:cubicBezTo>
                    <a:close/>
                    <a:moveTo>
                      <a:pt x="935572" y="103020"/>
                    </a:moveTo>
                    <a:cubicBezTo>
                      <a:pt x="935572" y="103020"/>
                      <a:pt x="936771" y="103920"/>
                      <a:pt x="938870" y="105121"/>
                    </a:cubicBezTo>
                    <a:cubicBezTo>
                      <a:pt x="940968" y="106321"/>
                      <a:pt x="943967" y="108722"/>
                      <a:pt x="947564" y="111423"/>
                    </a:cubicBezTo>
                    <a:cubicBezTo>
                      <a:pt x="955060" y="117125"/>
                      <a:pt x="964954" y="124927"/>
                      <a:pt x="974848" y="135731"/>
                    </a:cubicBezTo>
                    <a:cubicBezTo>
                      <a:pt x="985042" y="146234"/>
                      <a:pt x="994936" y="159738"/>
                      <a:pt x="1003031" y="174143"/>
                    </a:cubicBezTo>
                    <a:cubicBezTo>
                      <a:pt x="1010526" y="189148"/>
                      <a:pt x="1016223" y="205053"/>
                      <a:pt x="1017422" y="221859"/>
                    </a:cubicBezTo>
                    <a:cubicBezTo>
                      <a:pt x="1018921" y="238064"/>
                      <a:pt x="1015623" y="253369"/>
                      <a:pt x="1010826" y="266574"/>
                    </a:cubicBezTo>
                    <a:cubicBezTo>
                      <a:pt x="1005729" y="280078"/>
                      <a:pt x="998833" y="291182"/>
                      <a:pt x="991638" y="300785"/>
                    </a:cubicBezTo>
                    <a:cubicBezTo>
                      <a:pt x="977246" y="319391"/>
                      <a:pt x="963455" y="330194"/>
                      <a:pt x="963455" y="330194"/>
                    </a:cubicBezTo>
                    <a:cubicBezTo>
                      <a:pt x="963455" y="330194"/>
                      <a:pt x="962555" y="328994"/>
                      <a:pt x="960756" y="326893"/>
                    </a:cubicBezTo>
                    <a:cubicBezTo>
                      <a:pt x="962555" y="328994"/>
                      <a:pt x="963155" y="330194"/>
                      <a:pt x="963155" y="330194"/>
                    </a:cubicBezTo>
                    <a:cubicBezTo>
                      <a:pt x="963155" y="330194"/>
                      <a:pt x="948764" y="340098"/>
                      <a:pt x="927776" y="349701"/>
                    </a:cubicBezTo>
                    <a:cubicBezTo>
                      <a:pt x="917283" y="354502"/>
                      <a:pt x="904990" y="359304"/>
                      <a:pt x="892098" y="363205"/>
                    </a:cubicBezTo>
                    <a:cubicBezTo>
                      <a:pt x="879506" y="366806"/>
                      <a:pt x="866314" y="369507"/>
                      <a:pt x="853421" y="370408"/>
                    </a:cubicBezTo>
                    <a:cubicBezTo>
                      <a:pt x="840529" y="371308"/>
                      <a:pt x="829136" y="370408"/>
                      <a:pt x="819542" y="368007"/>
                    </a:cubicBezTo>
                    <a:cubicBezTo>
                      <a:pt x="809348" y="366206"/>
                      <a:pt x="801253" y="362905"/>
                      <a:pt x="794057" y="359904"/>
                    </a:cubicBezTo>
                    <a:cubicBezTo>
                      <a:pt x="787162" y="356603"/>
                      <a:pt x="781165" y="353602"/>
                      <a:pt x="777268" y="350901"/>
                    </a:cubicBezTo>
                    <a:cubicBezTo>
                      <a:pt x="775469" y="349701"/>
                      <a:pt x="773970" y="348500"/>
                      <a:pt x="772770" y="347900"/>
                    </a:cubicBezTo>
                    <a:cubicBezTo>
                      <a:pt x="771871" y="347000"/>
                      <a:pt x="771271" y="346700"/>
                      <a:pt x="771271" y="346700"/>
                    </a:cubicBezTo>
                    <a:cubicBezTo>
                      <a:pt x="771271" y="346700"/>
                      <a:pt x="773670" y="343099"/>
                      <a:pt x="778167" y="337397"/>
                    </a:cubicBezTo>
                    <a:cubicBezTo>
                      <a:pt x="782964" y="331695"/>
                      <a:pt x="789560" y="324192"/>
                      <a:pt x="797655" y="316090"/>
                    </a:cubicBezTo>
                    <a:cubicBezTo>
                      <a:pt x="805750" y="307987"/>
                      <a:pt x="815644" y="299884"/>
                      <a:pt x="827337" y="292982"/>
                    </a:cubicBezTo>
                    <a:cubicBezTo>
                      <a:pt x="838730" y="286080"/>
                      <a:pt x="851623" y="280978"/>
                      <a:pt x="865714" y="279178"/>
                    </a:cubicBezTo>
                    <a:cubicBezTo>
                      <a:pt x="893297" y="276177"/>
                      <a:pt x="919681" y="288181"/>
                      <a:pt x="936771" y="302285"/>
                    </a:cubicBezTo>
                    <a:cubicBezTo>
                      <a:pt x="945766" y="308887"/>
                      <a:pt x="952062" y="316390"/>
                      <a:pt x="956859" y="321492"/>
                    </a:cubicBezTo>
                    <a:cubicBezTo>
                      <a:pt x="957758" y="322392"/>
                      <a:pt x="958358" y="323592"/>
                      <a:pt x="959257" y="324493"/>
                    </a:cubicBezTo>
                    <a:cubicBezTo>
                      <a:pt x="958358" y="323592"/>
                      <a:pt x="957758" y="322392"/>
                      <a:pt x="956859" y="321191"/>
                    </a:cubicBezTo>
                    <a:cubicBezTo>
                      <a:pt x="952661" y="315790"/>
                      <a:pt x="947265" y="307687"/>
                      <a:pt x="941268" y="298084"/>
                    </a:cubicBezTo>
                    <a:cubicBezTo>
                      <a:pt x="929875" y="278878"/>
                      <a:pt x="916383" y="253669"/>
                      <a:pt x="911886" y="223359"/>
                    </a:cubicBezTo>
                    <a:cubicBezTo>
                      <a:pt x="907389" y="193049"/>
                      <a:pt x="912186" y="163640"/>
                      <a:pt x="919681" y="140532"/>
                    </a:cubicBezTo>
                    <a:cubicBezTo>
                      <a:pt x="922979" y="129429"/>
                      <a:pt x="926877" y="119825"/>
                      <a:pt x="930175" y="113223"/>
                    </a:cubicBezTo>
                    <a:cubicBezTo>
                      <a:pt x="933173" y="106921"/>
                      <a:pt x="935572" y="103020"/>
                      <a:pt x="935572" y="103020"/>
                    </a:cubicBezTo>
                    <a:close/>
                    <a:moveTo>
                      <a:pt x="317889" y="85117"/>
                    </a:moveTo>
                    <a:cubicBezTo>
                      <a:pt x="334222" y="82118"/>
                      <a:pt x="351304" y="81668"/>
                      <a:pt x="367486" y="85717"/>
                    </a:cubicBezTo>
                    <a:cubicBezTo>
                      <a:pt x="400152" y="93514"/>
                      <a:pt x="421429" y="115405"/>
                      <a:pt x="434915" y="134597"/>
                    </a:cubicBezTo>
                    <a:cubicBezTo>
                      <a:pt x="441508" y="144193"/>
                      <a:pt x="446303" y="153190"/>
                      <a:pt x="449299" y="159787"/>
                    </a:cubicBezTo>
                    <a:cubicBezTo>
                      <a:pt x="452596" y="166384"/>
                      <a:pt x="454094" y="170283"/>
                      <a:pt x="454094" y="170283"/>
                    </a:cubicBezTo>
                    <a:cubicBezTo>
                      <a:pt x="454094" y="170283"/>
                      <a:pt x="452596" y="170883"/>
                      <a:pt x="450198" y="172082"/>
                    </a:cubicBezTo>
                    <a:cubicBezTo>
                      <a:pt x="452596" y="171183"/>
                      <a:pt x="454094" y="170583"/>
                      <a:pt x="454094" y="170583"/>
                    </a:cubicBezTo>
                    <a:cubicBezTo>
                      <a:pt x="454094" y="170583"/>
                      <a:pt x="455293" y="174781"/>
                      <a:pt x="457091" y="181978"/>
                    </a:cubicBezTo>
                    <a:cubicBezTo>
                      <a:pt x="458589" y="188876"/>
                      <a:pt x="460388" y="199071"/>
                      <a:pt x="461586" y="210467"/>
                    </a:cubicBezTo>
                    <a:cubicBezTo>
                      <a:pt x="464283" y="233558"/>
                      <a:pt x="464883" y="262646"/>
                      <a:pt x="458589" y="287536"/>
                    </a:cubicBezTo>
                    <a:cubicBezTo>
                      <a:pt x="452296" y="312426"/>
                      <a:pt x="440609" y="329519"/>
                      <a:pt x="430419" y="340915"/>
                    </a:cubicBezTo>
                    <a:cubicBezTo>
                      <a:pt x="427722" y="343914"/>
                      <a:pt x="425325" y="346313"/>
                      <a:pt x="422927" y="348412"/>
                    </a:cubicBezTo>
                    <a:cubicBezTo>
                      <a:pt x="420530" y="350811"/>
                      <a:pt x="418432" y="352610"/>
                      <a:pt x="416634" y="354110"/>
                    </a:cubicBezTo>
                    <a:cubicBezTo>
                      <a:pt x="413038" y="357108"/>
                      <a:pt x="410341" y="358608"/>
                      <a:pt x="410341" y="358608"/>
                    </a:cubicBezTo>
                    <a:cubicBezTo>
                      <a:pt x="410341" y="358608"/>
                      <a:pt x="399852" y="344513"/>
                      <a:pt x="389663" y="324122"/>
                    </a:cubicBezTo>
                    <a:cubicBezTo>
                      <a:pt x="379474" y="303430"/>
                      <a:pt x="370184" y="275541"/>
                      <a:pt x="375578" y="247952"/>
                    </a:cubicBezTo>
                    <a:cubicBezTo>
                      <a:pt x="381272" y="220363"/>
                      <a:pt x="401051" y="199371"/>
                      <a:pt x="419331" y="187076"/>
                    </a:cubicBezTo>
                    <a:cubicBezTo>
                      <a:pt x="428621" y="181379"/>
                      <a:pt x="437312" y="176580"/>
                      <a:pt x="443605" y="174181"/>
                    </a:cubicBezTo>
                    <a:cubicBezTo>
                      <a:pt x="437012" y="175981"/>
                      <a:pt x="428022" y="179279"/>
                      <a:pt x="416934" y="181678"/>
                    </a:cubicBezTo>
                    <a:cubicBezTo>
                      <a:pt x="395057" y="186776"/>
                      <a:pt x="366887" y="191574"/>
                      <a:pt x="336619" y="186776"/>
                    </a:cubicBezTo>
                    <a:cubicBezTo>
                      <a:pt x="306651" y="181978"/>
                      <a:pt x="279979" y="167884"/>
                      <a:pt x="260500" y="154089"/>
                    </a:cubicBezTo>
                    <a:cubicBezTo>
                      <a:pt x="241321" y="140295"/>
                      <a:pt x="229933" y="127100"/>
                      <a:pt x="229933" y="127100"/>
                    </a:cubicBezTo>
                    <a:cubicBezTo>
                      <a:pt x="229933" y="127100"/>
                      <a:pt x="234128" y="123502"/>
                      <a:pt x="241321" y="118104"/>
                    </a:cubicBezTo>
                    <a:cubicBezTo>
                      <a:pt x="245216" y="115705"/>
                      <a:pt x="249712" y="112706"/>
                      <a:pt x="254806" y="109407"/>
                    </a:cubicBezTo>
                    <a:cubicBezTo>
                      <a:pt x="260201" y="106408"/>
                      <a:pt x="266194" y="103110"/>
                      <a:pt x="272787" y="99811"/>
                    </a:cubicBezTo>
                    <a:cubicBezTo>
                      <a:pt x="285973" y="93664"/>
                      <a:pt x="301557" y="88116"/>
                      <a:pt x="317889" y="85117"/>
                    </a:cubicBezTo>
                    <a:close/>
                    <a:moveTo>
                      <a:pt x="477837" y="25360"/>
                    </a:moveTo>
                    <a:cubicBezTo>
                      <a:pt x="494370" y="27237"/>
                      <a:pt x="510902" y="31815"/>
                      <a:pt x="525330" y="40370"/>
                    </a:cubicBezTo>
                    <a:cubicBezTo>
                      <a:pt x="554187" y="57182"/>
                      <a:pt x="568616" y="84200"/>
                      <a:pt x="575830" y="106716"/>
                    </a:cubicBezTo>
                    <a:cubicBezTo>
                      <a:pt x="583044" y="128931"/>
                      <a:pt x="583946" y="146343"/>
                      <a:pt x="583946" y="146343"/>
                    </a:cubicBezTo>
                    <a:cubicBezTo>
                      <a:pt x="583946" y="146343"/>
                      <a:pt x="581842" y="146643"/>
                      <a:pt x="578535" y="146643"/>
                    </a:cubicBezTo>
                    <a:cubicBezTo>
                      <a:pt x="581842" y="146643"/>
                      <a:pt x="583946" y="146643"/>
                      <a:pt x="583946" y="146643"/>
                    </a:cubicBezTo>
                    <a:cubicBezTo>
                      <a:pt x="583946" y="146643"/>
                      <a:pt x="583946" y="164355"/>
                      <a:pt x="579737" y="187171"/>
                    </a:cubicBezTo>
                    <a:cubicBezTo>
                      <a:pt x="575529" y="209686"/>
                      <a:pt x="567413" y="237906"/>
                      <a:pt x="554488" y="260121"/>
                    </a:cubicBezTo>
                    <a:cubicBezTo>
                      <a:pt x="541262" y="282036"/>
                      <a:pt x="525030" y="294945"/>
                      <a:pt x="511804" y="303050"/>
                    </a:cubicBezTo>
                    <a:cubicBezTo>
                      <a:pt x="505191" y="306953"/>
                      <a:pt x="499479" y="309955"/>
                      <a:pt x="494971" y="311756"/>
                    </a:cubicBezTo>
                    <a:cubicBezTo>
                      <a:pt x="490762" y="313257"/>
                      <a:pt x="488057" y="314158"/>
                      <a:pt x="488057" y="314158"/>
                    </a:cubicBezTo>
                    <a:cubicBezTo>
                      <a:pt x="488057" y="314158"/>
                      <a:pt x="486554" y="309955"/>
                      <a:pt x="484450" y="303050"/>
                    </a:cubicBezTo>
                    <a:cubicBezTo>
                      <a:pt x="482346" y="296146"/>
                      <a:pt x="479640" y="286239"/>
                      <a:pt x="477837" y="275131"/>
                    </a:cubicBezTo>
                    <a:cubicBezTo>
                      <a:pt x="474230" y="252616"/>
                      <a:pt x="473027" y="222895"/>
                      <a:pt x="486253" y="198279"/>
                    </a:cubicBezTo>
                    <a:cubicBezTo>
                      <a:pt x="499479" y="173361"/>
                      <a:pt x="524429" y="158952"/>
                      <a:pt x="545771" y="152347"/>
                    </a:cubicBezTo>
                    <a:cubicBezTo>
                      <a:pt x="556291" y="149345"/>
                      <a:pt x="565910" y="147544"/>
                      <a:pt x="572824" y="147244"/>
                    </a:cubicBezTo>
                    <a:cubicBezTo>
                      <a:pt x="574327" y="146943"/>
                      <a:pt x="575830" y="146943"/>
                      <a:pt x="577032" y="146943"/>
                    </a:cubicBezTo>
                    <a:cubicBezTo>
                      <a:pt x="575830" y="146943"/>
                      <a:pt x="574327" y="146943"/>
                      <a:pt x="572824" y="146943"/>
                    </a:cubicBezTo>
                    <a:cubicBezTo>
                      <a:pt x="565910" y="146943"/>
                      <a:pt x="556291" y="147244"/>
                      <a:pt x="544869" y="146343"/>
                    </a:cubicBezTo>
                    <a:cubicBezTo>
                      <a:pt x="522625" y="145142"/>
                      <a:pt x="494069" y="141540"/>
                      <a:pt x="466414" y="128331"/>
                    </a:cubicBezTo>
                    <a:cubicBezTo>
                      <a:pt x="439061" y="114821"/>
                      <a:pt x="417418" y="93807"/>
                      <a:pt x="402689" y="74894"/>
                    </a:cubicBezTo>
                    <a:cubicBezTo>
                      <a:pt x="395475" y="65588"/>
                      <a:pt x="389764" y="56882"/>
                      <a:pt x="386156" y="50577"/>
                    </a:cubicBezTo>
                    <a:cubicBezTo>
                      <a:pt x="382549" y="44273"/>
                      <a:pt x="380746" y="40370"/>
                      <a:pt x="380746" y="40370"/>
                    </a:cubicBezTo>
                    <a:cubicBezTo>
                      <a:pt x="380746" y="40370"/>
                      <a:pt x="385856" y="37669"/>
                      <a:pt x="394573" y="34967"/>
                    </a:cubicBezTo>
                    <a:cubicBezTo>
                      <a:pt x="403290" y="32265"/>
                      <a:pt x="415614" y="28362"/>
                      <a:pt x="430343" y="26561"/>
                    </a:cubicBezTo>
                    <a:cubicBezTo>
                      <a:pt x="444772" y="24310"/>
                      <a:pt x="461304" y="23484"/>
                      <a:pt x="477837" y="25360"/>
                    </a:cubicBezTo>
                    <a:close/>
                    <a:moveTo>
                      <a:pt x="751885" y="18883"/>
                    </a:moveTo>
                    <a:cubicBezTo>
                      <a:pt x="751885" y="18883"/>
                      <a:pt x="757298" y="19782"/>
                      <a:pt x="766019" y="22780"/>
                    </a:cubicBezTo>
                    <a:cubicBezTo>
                      <a:pt x="774740" y="25479"/>
                      <a:pt x="786768" y="29676"/>
                      <a:pt x="800000" y="36572"/>
                    </a:cubicBezTo>
                    <a:cubicBezTo>
                      <a:pt x="825862" y="50063"/>
                      <a:pt x="855632" y="72848"/>
                      <a:pt x="868864" y="103429"/>
                    </a:cubicBezTo>
                    <a:cubicBezTo>
                      <a:pt x="882396" y="134009"/>
                      <a:pt x="877885" y="164289"/>
                      <a:pt x="870668" y="186475"/>
                    </a:cubicBezTo>
                    <a:cubicBezTo>
                      <a:pt x="867060" y="197868"/>
                      <a:pt x="862850" y="206862"/>
                      <a:pt x="859542" y="213458"/>
                    </a:cubicBezTo>
                    <a:cubicBezTo>
                      <a:pt x="856234" y="219754"/>
                      <a:pt x="853828" y="223651"/>
                      <a:pt x="853828" y="223651"/>
                    </a:cubicBezTo>
                    <a:cubicBezTo>
                      <a:pt x="853828" y="223651"/>
                      <a:pt x="851122" y="227249"/>
                      <a:pt x="846611" y="232945"/>
                    </a:cubicBezTo>
                    <a:cubicBezTo>
                      <a:pt x="841800" y="238342"/>
                      <a:pt x="834883" y="245837"/>
                      <a:pt x="826463" y="253932"/>
                    </a:cubicBezTo>
                    <a:cubicBezTo>
                      <a:pt x="809623" y="269821"/>
                      <a:pt x="786768" y="288110"/>
                      <a:pt x="763312" y="298303"/>
                    </a:cubicBezTo>
                    <a:cubicBezTo>
                      <a:pt x="739556" y="308197"/>
                      <a:pt x="718806" y="309396"/>
                      <a:pt x="703469" y="308197"/>
                    </a:cubicBezTo>
                    <a:cubicBezTo>
                      <a:pt x="695651" y="307297"/>
                      <a:pt x="689336" y="306398"/>
                      <a:pt x="684825" y="305199"/>
                    </a:cubicBezTo>
                    <a:cubicBezTo>
                      <a:pt x="680314" y="303999"/>
                      <a:pt x="677608" y="303100"/>
                      <a:pt x="677608" y="303100"/>
                    </a:cubicBezTo>
                    <a:cubicBezTo>
                      <a:pt x="677608" y="303100"/>
                      <a:pt x="678811" y="298903"/>
                      <a:pt x="681216" y="292007"/>
                    </a:cubicBezTo>
                    <a:cubicBezTo>
                      <a:pt x="683622" y="285111"/>
                      <a:pt x="687231" y="275817"/>
                      <a:pt x="692343" y="265324"/>
                    </a:cubicBezTo>
                    <a:cubicBezTo>
                      <a:pt x="702567" y="245237"/>
                      <a:pt x="719107" y="220653"/>
                      <a:pt x="744367" y="208061"/>
                    </a:cubicBezTo>
                    <a:cubicBezTo>
                      <a:pt x="769628" y="195769"/>
                      <a:pt x="798496" y="198767"/>
                      <a:pt x="819546" y="205962"/>
                    </a:cubicBezTo>
                    <a:cubicBezTo>
                      <a:pt x="829771" y="209860"/>
                      <a:pt x="838792" y="213757"/>
                      <a:pt x="844506" y="217655"/>
                    </a:cubicBezTo>
                    <a:cubicBezTo>
                      <a:pt x="839093" y="213458"/>
                      <a:pt x="830974" y="208061"/>
                      <a:pt x="822253" y="200866"/>
                    </a:cubicBezTo>
                    <a:cubicBezTo>
                      <a:pt x="804811" y="186475"/>
                      <a:pt x="784062" y="166988"/>
                      <a:pt x="769327" y="140005"/>
                    </a:cubicBezTo>
                    <a:cubicBezTo>
                      <a:pt x="754892" y="113322"/>
                      <a:pt x="750081" y="83641"/>
                      <a:pt x="749179" y="59657"/>
                    </a:cubicBezTo>
                    <a:cubicBezTo>
                      <a:pt x="748878" y="47664"/>
                      <a:pt x="749480" y="37771"/>
                      <a:pt x="750081" y="30276"/>
                    </a:cubicBezTo>
                    <a:cubicBezTo>
                      <a:pt x="750983" y="23080"/>
                      <a:pt x="751885" y="18883"/>
                      <a:pt x="751885" y="18883"/>
                    </a:cubicBezTo>
                    <a:close/>
                    <a:moveTo>
                      <a:pt x="583081" y="133"/>
                    </a:moveTo>
                    <a:cubicBezTo>
                      <a:pt x="585780" y="133"/>
                      <a:pt x="589378" y="-167"/>
                      <a:pt x="593876" y="133"/>
                    </a:cubicBezTo>
                    <a:cubicBezTo>
                      <a:pt x="603172" y="434"/>
                      <a:pt x="615766" y="734"/>
                      <a:pt x="630159" y="3738"/>
                    </a:cubicBezTo>
                    <a:cubicBezTo>
                      <a:pt x="658646" y="9145"/>
                      <a:pt x="693430" y="22662"/>
                      <a:pt x="715020" y="48194"/>
                    </a:cubicBezTo>
                    <a:cubicBezTo>
                      <a:pt x="736610" y="73727"/>
                      <a:pt x="741108" y="104065"/>
                      <a:pt x="740509" y="127495"/>
                    </a:cubicBezTo>
                    <a:cubicBezTo>
                      <a:pt x="740209" y="150925"/>
                      <a:pt x="735111" y="167746"/>
                      <a:pt x="735111" y="167746"/>
                    </a:cubicBezTo>
                    <a:cubicBezTo>
                      <a:pt x="735111" y="167746"/>
                      <a:pt x="733311" y="167145"/>
                      <a:pt x="730013" y="166244"/>
                    </a:cubicBezTo>
                    <a:cubicBezTo>
                      <a:pt x="733311" y="167446"/>
                      <a:pt x="735111" y="168046"/>
                      <a:pt x="735111" y="168046"/>
                    </a:cubicBezTo>
                    <a:cubicBezTo>
                      <a:pt x="735111" y="168046"/>
                      <a:pt x="729413" y="184567"/>
                      <a:pt x="717719" y="204693"/>
                    </a:cubicBezTo>
                    <a:cubicBezTo>
                      <a:pt x="706324" y="224819"/>
                      <a:pt x="689532" y="248849"/>
                      <a:pt x="670041" y="265370"/>
                    </a:cubicBezTo>
                    <a:cubicBezTo>
                      <a:pt x="650250" y="281591"/>
                      <a:pt x="630759" y="288800"/>
                      <a:pt x="615466" y="291804"/>
                    </a:cubicBezTo>
                    <a:cubicBezTo>
                      <a:pt x="600473" y="295108"/>
                      <a:pt x="589378" y="294507"/>
                      <a:pt x="589378" y="294507"/>
                    </a:cubicBezTo>
                    <a:cubicBezTo>
                      <a:pt x="589378" y="294507"/>
                      <a:pt x="589078" y="290302"/>
                      <a:pt x="589378" y="282792"/>
                    </a:cubicBezTo>
                    <a:cubicBezTo>
                      <a:pt x="589978" y="275583"/>
                      <a:pt x="590577" y="265670"/>
                      <a:pt x="592677" y="254256"/>
                    </a:cubicBezTo>
                    <a:cubicBezTo>
                      <a:pt x="596575" y="231727"/>
                      <a:pt x="605271" y="203492"/>
                      <a:pt x="625961" y="184267"/>
                    </a:cubicBezTo>
                    <a:cubicBezTo>
                      <a:pt x="646652" y="165343"/>
                      <a:pt x="675138" y="159936"/>
                      <a:pt x="697328" y="160837"/>
                    </a:cubicBezTo>
                    <a:cubicBezTo>
                      <a:pt x="708123" y="161438"/>
                      <a:pt x="718018" y="162940"/>
                      <a:pt x="724615" y="164742"/>
                    </a:cubicBezTo>
                    <a:cubicBezTo>
                      <a:pt x="718018" y="162339"/>
                      <a:pt x="708723" y="159636"/>
                      <a:pt x="698527" y="154830"/>
                    </a:cubicBezTo>
                    <a:cubicBezTo>
                      <a:pt x="677837" y="146419"/>
                      <a:pt x="652049" y="133503"/>
                      <a:pt x="630759" y="111875"/>
                    </a:cubicBezTo>
                    <a:cubicBezTo>
                      <a:pt x="609169" y="90248"/>
                      <a:pt x="595975" y="63213"/>
                      <a:pt x="588179" y="40384"/>
                    </a:cubicBezTo>
                    <a:cubicBezTo>
                      <a:pt x="584580" y="28970"/>
                      <a:pt x="582181" y="19057"/>
                      <a:pt x="580982" y="12149"/>
                    </a:cubicBezTo>
                    <a:cubicBezTo>
                      <a:pt x="579483" y="4939"/>
                      <a:pt x="579183" y="434"/>
                      <a:pt x="579183" y="434"/>
                    </a:cubicBezTo>
                    <a:cubicBezTo>
                      <a:pt x="579183" y="434"/>
                      <a:pt x="580682" y="434"/>
                      <a:pt x="583081" y="133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/>
              </a:p>
            </p:txBody>
          </p:sp>
        </p:grpSp>
        <p:grpSp>
          <p:nvGrpSpPr>
            <p:cNvPr id="6" name="Group 5"/>
            <p:cNvGrpSpPr/>
            <p:nvPr/>
          </p:nvGrpSpPr>
          <p:grpSpPr>
            <a:xfrm>
              <a:off x="3907631" y="1774825"/>
              <a:ext cx="1328738" cy="1473200"/>
              <a:chOff x="3978276" y="1884363"/>
              <a:chExt cx="1328738" cy="1473200"/>
            </a:xfrm>
          </p:grpSpPr>
          <p:sp>
            <p:nvSpPr>
              <p:cNvPr id="8" name="Freeform 29"/>
              <p:cNvSpPr>
                <a:spLocks noEditPoints="1"/>
              </p:cNvSpPr>
              <p:nvPr/>
            </p:nvSpPr>
            <p:spPr bwMode="auto">
              <a:xfrm>
                <a:off x="3978276" y="1884363"/>
                <a:ext cx="1328738" cy="1473200"/>
              </a:xfrm>
              <a:custGeom>
                <a:avLst/>
                <a:gdLst>
                  <a:gd name="T0" fmla="*/ 4292 w 4430"/>
                  <a:gd name="T1" fmla="*/ 118 h 4906"/>
                  <a:gd name="T2" fmla="*/ 4279 w 4430"/>
                  <a:gd name="T3" fmla="*/ 24 h 4906"/>
                  <a:gd name="T4" fmla="*/ 3731 w 4430"/>
                  <a:gd name="T5" fmla="*/ 22 h 4906"/>
                  <a:gd name="T6" fmla="*/ 3731 w 4430"/>
                  <a:gd name="T7" fmla="*/ 132 h 4906"/>
                  <a:gd name="T8" fmla="*/ 3671 w 4430"/>
                  <a:gd name="T9" fmla="*/ 307 h 4906"/>
                  <a:gd name="T10" fmla="*/ 3443 w 4430"/>
                  <a:gd name="T11" fmla="*/ 316 h 4906"/>
                  <a:gd name="T12" fmla="*/ 3445 w 4430"/>
                  <a:gd name="T13" fmla="*/ 10 h 4906"/>
                  <a:gd name="T14" fmla="*/ 890 w 4430"/>
                  <a:gd name="T15" fmla="*/ 0 h 4906"/>
                  <a:gd name="T16" fmla="*/ 889 w 4430"/>
                  <a:gd name="T17" fmla="*/ 306 h 4906"/>
                  <a:gd name="T18" fmla="*/ 657 w 4430"/>
                  <a:gd name="T19" fmla="*/ 296 h 4906"/>
                  <a:gd name="T20" fmla="*/ 598 w 4430"/>
                  <a:gd name="T21" fmla="*/ 121 h 4906"/>
                  <a:gd name="T22" fmla="*/ 599 w 4430"/>
                  <a:gd name="T23" fmla="*/ 10 h 4906"/>
                  <a:gd name="T24" fmla="*/ 51 w 4430"/>
                  <a:gd name="T25" fmla="*/ 8 h 4906"/>
                  <a:gd name="T26" fmla="*/ 37 w 4430"/>
                  <a:gd name="T27" fmla="*/ 102 h 4906"/>
                  <a:gd name="T28" fmla="*/ 23 w 4430"/>
                  <a:gd name="T29" fmla="*/ 665 h 4906"/>
                  <a:gd name="T30" fmla="*/ 385 w 4430"/>
                  <a:gd name="T31" fmla="*/ 1674 h 4906"/>
                  <a:gd name="T32" fmla="*/ 1261 w 4430"/>
                  <a:gd name="T33" fmla="*/ 2085 h 4906"/>
                  <a:gd name="T34" fmla="*/ 1924 w 4430"/>
                  <a:gd name="T35" fmla="*/ 2493 h 4906"/>
                  <a:gd name="T36" fmla="*/ 1923 w 4430"/>
                  <a:gd name="T37" fmla="*/ 2854 h 4906"/>
                  <a:gd name="T38" fmla="*/ 1823 w 4430"/>
                  <a:gd name="T39" fmla="*/ 3025 h 4906"/>
                  <a:gd name="T40" fmla="*/ 1822 w 4430"/>
                  <a:gd name="T41" fmla="*/ 3182 h 4906"/>
                  <a:gd name="T42" fmla="*/ 1921 w 4430"/>
                  <a:gd name="T43" fmla="*/ 3354 h 4906"/>
                  <a:gd name="T44" fmla="*/ 1920 w 4430"/>
                  <a:gd name="T45" fmla="*/ 3704 h 4906"/>
                  <a:gd name="T46" fmla="*/ 1820 w 4430"/>
                  <a:gd name="T47" fmla="*/ 3874 h 4906"/>
                  <a:gd name="T48" fmla="*/ 1819 w 4430"/>
                  <a:gd name="T49" fmla="*/ 4032 h 4906"/>
                  <a:gd name="T50" fmla="*/ 1918 w 4430"/>
                  <a:gd name="T51" fmla="*/ 4203 h 4906"/>
                  <a:gd name="T52" fmla="*/ 1917 w 4430"/>
                  <a:gd name="T53" fmla="*/ 4303 h 4906"/>
                  <a:gd name="T54" fmla="*/ 1475 w 4430"/>
                  <a:gd name="T55" fmla="*/ 4657 h 4906"/>
                  <a:gd name="T56" fmla="*/ 1275 w 4430"/>
                  <a:gd name="T57" fmla="*/ 4900 h 4906"/>
                  <a:gd name="T58" fmla="*/ 2147 w 4430"/>
                  <a:gd name="T59" fmla="*/ 4903 h 4906"/>
                  <a:gd name="T60" fmla="*/ 3018 w 4430"/>
                  <a:gd name="T61" fmla="*/ 4906 h 4906"/>
                  <a:gd name="T62" fmla="*/ 2821 w 4430"/>
                  <a:gd name="T63" fmla="*/ 4662 h 4906"/>
                  <a:gd name="T64" fmla="*/ 2381 w 4430"/>
                  <a:gd name="T65" fmla="*/ 4305 h 4906"/>
                  <a:gd name="T66" fmla="*/ 2381 w 4430"/>
                  <a:gd name="T67" fmla="*/ 4205 h 4906"/>
                  <a:gd name="T68" fmla="*/ 2481 w 4430"/>
                  <a:gd name="T69" fmla="*/ 4034 h 4906"/>
                  <a:gd name="T70" fmla="*/ 2482 w 4430"/>
                  <a:gd name="T71" fmla="*/ 3877 h 4906"/>
                  <a:gd name="T72" fmla="*/ 2383 w 4430"/>
                  <a:gd name="T73" fmla="*/ 3706 h 4906"/>
                  <a:gd name="T74" fmla="*/ 2384 w 4430"/>
                  <a:gd name="T75" fmla="*/ 3355 h 4906"/>
                  <a:gd name="T76" fmla="*/ 2484 w 4430"/>
                  <a:gd name="T77" fmla="*/ 3185 h 4906"/>
                  <a:gd name="T78" fmla="*/ 2485 w 4430"/>
                  <a:gd name="T79" fmla="*/ 3028 h 4906"/>
                  <a:gd name="T80" fmla="*/ 2386 w 4430"/>
                  <a:gd name="T81" fmla="*/ 2856 h 4906"/>
                  <a:gd name="T82" fmla="*/ 2387 w 4430"/>
                  <a:gd name="T83" fmla="*/ 2496 h 4906"/>
                  <a:gd name="T84" fmla="*/ 3057 w 4430"/>
                  <a:gd name="T85" fmla="*/ 2092 h 4906"/>
                  <a:gd name="T86" fmla="*/ 3933 w 4430"/>
                  <a:gd name="T87" fmla="*/ 1687 h 4906"/>
                  <a:gd name="T88" fmla="*/ 4292 w 4430"/>
                  <a:gd name="T89" fmla="*/ 118 h 4906"/>
                  <a:gd name="T90" fmla="*/ 553 w 4430"/>
                  <a:gd name="T91" fmla="*/ 1531 h 4906"/>
                  <a:gd name="T92" fmla="*/ 243 w 4430"/>
                  <a:gd name="T93" fmla="*/ 654 h 4906"/>
                  <a:gd name="T94" fmla="*/ 245 w 4430"/>
                  <a:gd name="T95" fmla="*/ 230 h 4906"/>
                  <a:gd name="T96" fmla="*/ 382 w 4430"/>
                  <a:gd name="T97" fmla="*/ 230 h 4906"/>
                  <a:gd name="T98" fmla="*/ 561 w 4430"/>
                  <a:gd name="T99" fmla="*/ 496 h 4906"/>
                  <a:gd name="T100" fmla="*/ 888 w 4430"/>
                  <a:gd name="T101" fmla="*/ 528 h 4906"/>
                  <a:gd name="T102" fmla="*/ 889 w 4430"/>
                  <a:gd name="T103" fmla="*/ 1140 h 4906"/>
                  <a:gd name="T104" fmla="*/ 1090 w 4430"/>
                  <a:gd name="T105" fmla="*/ 1839 h 4906"/>
                  <a:gd name="T106" fmla="*/ 553 w 4430"/>
                  <a:gd name="T107" fmla="*/ 1531 h 4906"/>
                  <a:gd name="T108" fmla="*/ 4082 w 4430"/>
                  <a:gd name="T109" fmla="*/ 668 h 4906"/>
                  <a:gd name="T110" fmla="*/ 3766 w 4430"/>
                  <a:gd name="T111" fmla="*/ 1543 h 4906"/>
                  <a:gd name="T112" fmla="*/ 3231 w 4430"/>
                  <a:gd name="T113" fmla="*/ 1846 h 4906"/>
                  <a:gd name="T114" fmla="*/ 3435 w 4430"/>
                  <a:gd name="T115" fmla="*/ 1165 h 4906"/>
                  <a:gd name="T116" fmla="*/ 3442 w 4430"/>
                  <a:gd name="T117" fmla="*/ 537 h 4906"/>
                  <a:gd name="T118" fmla="*/ 3766 w 4430"/>
                  <a:gd name="T119" fmla="*/ 508 h 4906"/>
                  <a:gd name="T120" fmla="*/ 3946 w 4430"/>
                  <a:gd name="T121" fmla="*/ 244 h 4906"/>
                  <a:gd name="T122" fmla="*/ 4083 w 4430"/>
                  <a:gd name="T123" fmla="*/ 244 h 4906"/>
                  <a:gd name="T124" fmla="*/ 4082 w 4430"/>
                  <a:gd name="T125" fmla="*/ 668 h 49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4430" h="4906">
                    <a:moveTo>
                      <a:pt x="4292" y="118"/>
                    </a:moveTo>
                    <a:cubicBezTo>
                      <a:pt x="4279" y="24"/>
                      <a:pt x="4279" y="24"/>
                      <a:pt x="4279" y="24"/>
                    </a:cubicBezTo>
                    <a:cubicBezTo>
                      <a:pt x="3731" y="22"/>
                      <a:pt x="3731" y="22"/>
                      <a:pt x="3731" y="22"/>
                    </a:cubicBezTo>
                    <a:cubicBezTo>
                      <a:pt x="3731" y="132"/>
                      <a:pt x="3731" y="132"/>
                      <a:pt x="3731" y="132"/>
                    </a:cubicBezTo>
                    <a:cubicBezTo>
                      <a:pt x="3731" y="199"/>
                      <a:pt x="3722" y="283"/>
                      <a:pt x="3671" y="307"/>
                    </a:cubicBezTo>
                    <a:cubicBezTo>
                      <a:pt x="3641" y="318"/>
                      <a:pt x="3551" y="320"/>
                      <a:pt x="3443" y="316"/>
                    </a:cubicBezTo>
                    <a:cubicBezTo>
                      <a:pt x="3444" y="151"/>
                      <a:pt x="3445" y="25"/>
                      <a:pt x="3445" y="10"/>
                    </a:cubicBezTo>
                    <a:cubicBezTo>
                      <a:pt x="890" y="0"/>
                      <a:pt x="890" y="0"/>
                      <a:pt x="890" y="0"/>
                    </a:cubicBezTo>
                    <a:cubicBezTo>
                      <a:pt x="890" y="14"/>
                      <a:pt x="889" y="141"/>
                      <a:pt x="889" y="306"/>
                    </a:cubicBezTo>
                    <a:cubicBezTo>
                      <a:pt x="778" y="309"/>
                      <a:pt x="687" y="307"/>
                      <a:pt x="657" y="296"/>
                    </a:cubicBezTo>
                    <a:cubicBezTo>
                      <a:pt x="606" y="271"/>
                      <a:pt x="598" y="187"/>
                      <a:pt x="598" y="121"/>
                    </a:cubicBezTo>
                    <a:cubicBezTo>
                      <a:pt x="599" y="10"/>
                      <a:pt x="599" y="10"/>
                      <a:pt x="599" y="10"/>
                    </a:cubicBezTo>
                    <a:cubicBezTo>
                      <a:pt x="51" y="8"/>
                      <a:pt x="51" y="8"/>
                      <a:pt x="51" y="8"/>
                    </a:cubicBezTo>
                    <a:cubicBezTo>
                      <a:pt x="37" y="102"/>
                      <a:pt x="37" y="102"/>
                      <a:pt x="37" y="102"/>
                    </a:cubicBezTo>
                    <a:cubicBezTo>
                      <a:pt x="35" y="113"/>
                      <a:pt x="0" y="353"/>
                      <a:pt x="23" y="665"/>
                    </a:cubicBezTo>
                    <a:cubicBezTo>
                      <a:pt x="54" y="1084"/>
                      <a:pt x="179" y="1433"/>
                      <a:pt x="385" y="1674"/>
                    </a:cubicBezTo>
                    <a:cubicBezTo>
                      <a:pt x="597" y="1921"/>
                      <a:pt x="891" y="2059"/>
                      <a:pt x="1261" y="2085"/>
                    </a:cubicBezTo>
                    <a:cubicBezTo>
                      <a:pt x="1439" y="2291"/>
                      <a:pt x="1671" y="2437"/>
                      <a:pt x="1924" y="2493"/>
                    </a:cubicBezTo>
                    <a:cubicBezTo>
                      <a:pt x="1923" y="2854"/>
                      <a:pt x="1923" y="2854"/>
                      <a:pt x="1923" y="2854"/>
                    </a:cubicBezTo>
                    <a:cubicBezTo>
                      <a:pt x="1867" y="2888"/>
                      <a:pt x="1823" y="2952"/>
                      <a:pt x="1823" y="3025"/>
                    </a:cubicBezTo>
                    <a:cubicBezTo>
                      <a:pt x="1822" y="3182"/>
                      <a:pt x="1822" y="3182"/>
                      <a:pt x="1822" y="3182"/>
                    </a:cubicBezTo>
                    <a:cubicBezTo>
                      <a:pt x="1822" y="3255"/>
                      <a:pt x="1866" y="3319"/>
                      <a:pt x="1921" y="3354"/>
                    </a:cubicBezTo>
                    <a:cubicBezTo>
                      <a:pt x="1920" y="3704"/>
                      <a:pt x="1920" y="3704"/>
                      <a:pt x="1920" y="3704"/>
                    </a:cubicBezTo>
                    <a:cubicBezTo>
                      <a:pt x="1864" y="3738"/>
                      <a:pt x="1820" y="3801"/>
                      <a:pt x="1820" y="3874"/>
                    </a:cubicBezTo>
                    <a:cubicBezTo>
                      <a:pt x="1819" y="4032"/>
                      <a:pt x="1819" y="4032"/>
                      <a:pt x="1819" y="4032"/>
                    </a:cubicBezTo>
                    <a:cubicBezTo>
                      <a:pt x="1819" y="4105"/>
                      <a:pt x="1863" y="4169"/>
                      <a:pt x="1918" y="4203"/>
                    </a:cubicBezTo>
                    <a:cubicBezTo>
                      <a:pt x="1917" y="4303"/>
                      <a:pt x="1917" y="4303"/>
                      <a:pt x="1917" y="4303"/>
                    </a:cubicBezTo>
                    <a:cubicBezTo>
                      <a:pt x="1884" y="4435"/>
                      <a:pt x="1786" y="4658"/>
                      <a:pt x="1475" y="4657"/>
                    </a:cubicBezTo>
                    <a:cubicBezTo>
                      <a:pt x="1475" y="4657"/>
                      <a:pt x="1276" y="4668"/>
                      <a:pt x="1275" y="4900"/>
                    </a:cubicBezTo>
                    <a:cubicBezTo>
                      <a:pt x="2147" y="4903"/>
                      <a:pt x="2147" y="4903"/>
                      <a:pt x="2147" y="4903"/>
                    </a:cubicBezTo>
                    <a:cubicBezTo>
                      <a:pt x="3018" y="4906"/>
                      <a:pt x="3018" y="4906"/>
                      <a:pt x="3018" y="4906"/>
                    </a:cubicBezTo>
                    <a:cubicBezTo>
                      <a:pt x="3019" y="4674"/>
                      <a:pt x="2821" y="4662"/>
                      <a:pt x="2821" y="4662"/>
                    </a:cubicBezTo>
                    <a:cubicBezTo>
                      <a:pt x="2510" y="4661"/>
                      <a:pt x="2413" y="4437"/>
                      <a:pt x="2381" y="4305"/>
                    </a:cubicBezTo>
                    <a:cubicBezTo>
                      <a:pt x="2381" y="4205"/>
                      <a:pt x="2381" y="4205"/>
                      <a:pt x="2381" y="4205"/>
                    </a:cubicBezTo>
                    <a:cubicBezTo>
                      <a:pt x="2436" y="4171"/>
                      <a:pt x="2481" y="4107"/>
                      <a:pt x="2481" y="4034"/>
                    </a:cubicBezTo>
                    <a:cubicBezTo>
                      <a:pt x="2482" y="3877"/>
                      <a:pt x="2482" y="3877"/>
                      <a:pt x="2482" y="3877"/>
                    </a:cubicBezTo>
                    <a:cubicBezTo>
                      <a:pt x="2482" y="3804"/>
                      <a:pt x="2438" y="3740"/>
                      <a:pt x="2383" y="3706"/>
                    </a:cubicBezTo>
                    <a:cubicBezTo>
                      <a:pt x="2384" y="3355"/>
                      <a:pt x="2384" y="3355"/>
                      <a:pt x="2384" y="3355"/>
                    </a:cubicBezTo>
                    <a:cubicBezTo>
                      <a:pt x="2439" y="3321"/>
                      <a:pt x="2484" y="3258"/>
                      <a:pt x="2484" y="3185"/>
                    </a:cubicBezTo>
                    <a:cubicBezTo>
                      <a:pt x="2485" y="3028"/>
                      <a:pt x="2485" y="3028"/>
                      <a:pt x="2485" y="3028"/>
                    </a:cubicBezTo>
                    <a:cubicBezTo>
                      <a:pt x="2485" y="2954"/>
                      <a:pt x="2441" y="2890"/>
                      <a:pt x="2386" y="2856"/>
                    </a:cubicBezTo>
                    <a:cubicBezTo>
                      <a:pt x="2387" y="2496"/>
                      <a:pt x="2387" y="2496"/>
                      <a:pt x="2387" y="2496"/>
                    </a:cubicBezTo>
                    <a:cubicBezTo>
                      <a:pt x="2641" y="2442"/>
                      <a:pt x="2878" y="2298"/>
                      <a:pt x="3057" y="2092"/>
                    </a:cubicBezTo>
                    <a:cubicBezTo>
                      <a:pt x="3426" y="2068"/>
                      <a:pt x="3720" y="1932"/>
                      <a:pt x="3933" y="1687"/>
                    </a:cubicBezTo>
                    <a:cubicBezTo>
                      <a:pt x="4430" y="1115"/>
                      <a:pt x="4298" y="159"/>
                      <a:pt x="4292" y="118"/>
                    </a:cubicBezTo>
                    <a:close/>
                    <a:moveTo>
                      <a:pt x="553" y="1531"/>
                    </a:moveTo>
                    <a:cubicBezTo>
                      <a:pt x="333" y="1274"/>
                      <a:pt x="263" y="912"/>
                      <a:pt x="243" y="654"/>
                    </a:cubicBezTo>
                    <a:cubicBezTo>
                      <a:pt x="230" y="477"/>
                      <a:pt x="237" y="323"/>
                      <a:pt x="245" y="230"/>
                    </a:cubicBezTo>
                    <a:cubicBezTo>
                      <a:pt x="382" y="230"/>
                      <a:pt x="382" y="230"/>
                      <a:pt x="382" y="230"/>
                    </a:cubicBezTo>
                    <a:cubicBezTo>
                      <a:pt x="408" y="388"/>
                      <a:pt x="490" y="462"/>
                      <a:pt x="561" y="496"/>
                    </a:cubicBezTo>
                    <a:cubicBezTo>
                      <a:pt x="622" y="525"/>
                      <a:pt x="752" y="531"/>
                      <a:pt x="888" y="528"/>
                    </a:cubicBezTo>
                    <a:cubicBezTo>
                      <a:pt x="888" y="816"/>
                      <a:pt x="888" y="1120"/>
                      <a:pt x="889" y="1140"/>
                    </a:cubicBezTo>
                    <a:cubicBezTo>
                      <a:pt x="905" y="1397"/>
                      <a:pt x="977" y="1635"/>
                      <a:pt x="1090" y="1839"/>
                    </a:cubicBezTo>
                    <a:cubicBezTo>
                      <a:pt x="869" y="1792"/>
                      <a:pt x="689" y="1689"/>
                      <a:pt x="553" y="1531"/>
                    </a:cubicBezTo>
                    <a:close/>
                    <a:moveTo>
                      <a:pt x="4082" y="668"/>
                    </a:moveTo>
                    <a:cubicBezTo>
                      <a:pt x="4060" y="926"/>
                      <a:pt x="3988" y="1287"/>
                      <a:pt x="3766" y="1543"/>
                    </a:cubicBezTo>
                    <a:cubicBezTo>
                      <a:pt x="3630" y="1699"/>
                      <a:pt x="3451" y="1800"/>
                      <a:pt x="3231" y="1846"/>
                    </a:cubicBezTo>
                    <a:cubicBezTo>
                      <a:pt x="3343" y="1647"/>
                      <a:pt x="3416" y="1415"/>
                      <a:pt x="3435" y="1165"/>
                    </a:cubicBezTo>
                    <a:cubicBezTo>
                      <a:pt x="3437" y="1142"/>
                      <a:pt x="3440" y="831"/>
                      <a:pt x="3442" y="537"/>
                    </a:cubicBezTo>
                    <a:cubicBezTo>
                      <a:pt x="3576" y="541"/>
                      <a:pt x="3705" y="536"/>
                      <a:pt x="3766" y="508"/>
                    </a:cubicBezTo>
                    <a:cubicBezTo>
                      <a:pt x="3837" y="474"/>
                      <a:pt x="3920" y="401"/>
                      <a:pt x="3946" y="244"/>
                    </a:cubicBezTo>
                    <a:cubicBezTo>
                      <a:pt x="4083" y="244"/>
                      <a:pt x="4083" y="244"/>
                      <a:pt x="4083" y="244"/>
                    </a:cubicBezTo>
                    <a:cubicBezTo>
                      <a:pt x="4091" y="337"/>
                      <a:pt x="4097" y="491"/>
                      <a:pt x="4082" y="668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grpSp>
            <p:nvGrpSpPr>
              <p:cNvPr id="9" name="Group 8"/>
              <p:cNvGrpSpPr/>
              <p:nvPr/>
            </p:nvGrpSpPr>
            <p:grpSpPr>
              <a:xfrm>
                <a:off x="4320166" y="2190751"/>
                <a:ext cx="627737" cy="460375"/>
                <a:chOff x="4320166" y="2190751"/>
                <a:chExt cx="627737" cy="460375"/>
              </a:xfrm>
              <a:solidFill>
                <a:schemeClr val="accent4">
                  <a:lumMod val="40000"/>
                  <a:lumOff val="60000"/>
                </a:schemeClr>
              </a:solidFill>
            </p:grpSpPr>
            <p:sp>
              <p:nvSpPr>
                <p:cNvPr id="10" name="Freeform 9"/>
                <p:cNvSpPr>
                  <a:spLocks/>
                </p:cNvSpPr>
                <p:nvPr/>
              </p:nvSpPr>
              <p:spPr bwMode="auto">
                <a:xfrm>
                  <a:off x="4320166" y="2190751"/>
                  <a:ext cx="627737" cy="387057"/>
                </a:xfrm>
                <a:custGeom>
                  <a:avLst/>
                  <a:gdLst>
                    <a:gd name="connsiteX0" fmla="*/ 423543 w 627737"/>
                    <a:gd name="connsiteY0" fmla="*/ 343196 h 387057"/>
                    <a:gd name="connsiteX1" fmla="*/ 469322 w 627737"/>
                    <a:gd name="connsiteY1" fmla="*/ 366310 h 387057"/>
                    <a:gd name="connsiteX2" fmla="*/ 422657 w 627737"/>
                    <a:gd name="connsiteY2" fmla="*/ 387054 h 387057"/>
                    <a:gd name="connsiteX3" fmla="*/ 393122 w 627737"/>
                    <a:gd name="connsiteY3" fmla="*/ 366014 h 387057"/>
                    <a:gd name="connsiteX4" fmla="*/ 431222 w 627737"/>
                    <a:gd name="connsiteY4" fmla="*/ 365421 h 387057"/>
                    <a:gd name="connsiteX5" fmla="*/ 393713 w 627737"/>
                    <a:gd name="connsiteY5" fmla="*/ 360976 h 387057"/>
                    <a:gd name="connsiteX6" fmla="*/ 423543 w 627737"/>
                    <a:gd name="connsiteY6" fmla="*/ 343196 h 387057"/>
                    <a:gd name="connsiteX7" fmla="*/ 201912 w 627737"/>
                    <a:gd name="connsiteY7" fmla="*/ 341608 h 387057"/>
                    <a:gd name="connsiteX8" fmla="*/ 232483 w 627737"/>
                    <a:gd name="connsiteY8" fmla="*/ 359685 h 387057"/>
                    <a:gd name="connsiteX9" fmla="*/ 193740 w 627737"/>
                    <a:gd name="connsiteY9" fmla="*/ 363833 h 387057"/>
                    <a:gd name="connsiteX10" fmla="*/ 232785 w 627737"/>
                    <a:gd name="connsiteY10" fmla="*/ 364722 h 387057"/>
                    <a:gd name="connsiteX11" fmla="*/ 202518 w 627737"/>
                    <a:gd name="connsiteY11" fmla="*/ 385466 h 387057"/>
                    <a:gd name="connsiteX12" fmla="*/ 154997 w 627737"/>
                    <a:gd name="connsiteY12" fmla="*/ 364130 h 387057"/>
                    <a:gd name="connsiteX13" fmla="*/ 201912 w 627737"/>
                    <a:gd name="connsiteY13" fmla="*/ 341608 h 387057"/>
                    <a:gd name="connsiteX14" fmla="*/ 490060 w 627737"/>
                    <a:gd name="connsiteY14" fmla="*/ 301126 h 387057"/>
                    <a:gd name="connsiteX15" fmla="*/ 540760 w 627737"/>
                    <a:gd name="connsiteY15" fmla="*/ 313919 h 387057"/>
                    <a:gd name="connsiteX16" fmla="*/ 499060 w 627737"/>
                    <a:gd name="connsiteY16" fmla="*/ 345291 h 387057"/>
                    <a:gd name="connsiteX17" fmla="*/ 465160 w 627737"/>
                    <a:gd name="connsiteY17" fmla="*/ 330975 h 387057"/>
                    <a:gd name="connsiteX18" fmla="*/ 502660 w 627737"/>
                    <a:gd name="connsiteY18" fmla="*/ 321533 h 387057"/>
                    <a:gd name="connsiteX19" fmla="*/ 464560 w 627737"/>
                    <a:gd name="connsiteY19" fmla="*/ 325797 h 387057"/>
                    <a:gd name="connsiteX20" fmla="*/ 490060 w 627737"/>
                    <a:gd name="connsiteY20" fmla="*/ 301126 h 387057"/>
                    <a:gd name="connsiteX21" fmla="*/ 134460 w 627737"/>
                    <a:gd name="connsiteY21" fmla="*/ 299386 h 387057"/>
                    <a:gd name="connsiteX22" fmla="*/ 159760 w 627737"/>
                    <a:gd name="connsiteY22" fmla="*/ 323465 h 387057"/>
                    <a:gd name="connsiteX23" fmla="*/ 121509 w 627737"/>
                    <a:gd name="connsiteY23" fmla="*/ 319060 h 387057"/>
                    <a:gd name="connsiteX24" fmla="*/ 159157 w 627737"/>
                    <a:gd name="connsiteY24" fmla="*/ 328457 h 387057"/>
                    <a:gd name="connsiteX25" fmla="*/ 125123 w 627737"/>
                    <a:gd name="connsiteY25" fmla="*/ 341964 h 387057"/>
                    <a:gd name="connsiteX26" fmla="*/ 83560 w 627737"/>
                    <a:gd name="connsiteY26" fmla="*/ 311132 h 387057"/>
                    <a:gd name="connsiteX27" fmla="*/ 134460 w 627737"/>
                    <a:gd name="connsiteY27" fmla="*/ 299386 h 387057"/>
                    <a:gd name="connsiteX28" fmla="*/ 383909 w 627737"/>
                    <a:gd name="connsiteY28" fmla="*/ 257175 h 387057"/>
                    <a:gd name="connsiteX29" fmla="*/ 395361 w 627737"/>
                    <a:gd name="connsiteY29" fmla="*/ 308076 h 387057"/>
                    <a:gd name="connsiteX30" fmla="*/ 370989 w 627737"/>
                    <a:gd name="connsiteY30" fmla="*/ 333375 h 387057"/>
                    <a:gd name="connsiteX31" fmla="*/ 375687 w 627737"/>
                    <a:gd name="connsiteY31" fmla="*/ 295125 h 387057"/>
                    <a:gd name="connsiteX32" fmla="*/ 366291 w 627737"/>
                    <a:gd name="connsiteY32" fmla="*/ 332472 h 387057"/>
                    <a:gd name="connsiteX33" fmla="*/ 352783 w 627737"/>
                    <a:gd name="connsiteY33" fmla="*/ 298136 h 387057"/>
                    <a:gd name="connsiteX34" fmla="*/ 383909 w 627737"/>
                    <a:gd name="connsiteY34" fmla="*/ 257175 h 387057"/>
                    <a:gd name="connsiteX35" fmla="*/ 241295 w 627737"/>
                    <a:gd name="connsiteY35" fmla="*/ 255587 h 387057"/>
                    <a:gd name="connsiteX36" fmla="*/ 272971 w 627737"/>
                    <a:gd name="connsiteY36" fmla="*/ 297151 h 387057"/>
                    <a:gd name="connsiteX37" fmla="*/ 258960 w 627737"/>
                    <a:gd name="connsiteY37" fmla="*/ 331185 h 387057"/>
                    <a:gd name="connsiteX38" fmla="*/ 249518 w 627737"/>
                    <a:gd name="connsiteY38" fmla="*/ 293537 h 387057"/>
                    <a:gd name="connsiteX39" fmla="*/ 253782 w 627737"/>
                    <a:gd name="connsiteY39" fmla="*/ 331787 h 387057"/>
                    <a:gd name="connsiteX40" fmla="*/ 228807 w 627737"/>
                    <a:gd name="connsiteY40" fmla="*/ 306488 h 387057"/>
                    <a:gd name="connsiteX41" fmla="*/ 241295 w 627737"/>
                    <a:gd name="connsiteY41" fmla="*/ 255587 h 387057"/>
                    <a:gd name="connsiteX42" fmla="*/ 572294 w 627737"/>
                    <a:gd name="connsiteY42" fmla="*/ 241688 h 387057"/>
                    <a:gd name="connsiteX43" fmla="*/ 591560 w 627737"/>
                    <a:gd name="connsiteY43" fmla="*/ 244658 h 387057"/>
                    <a:gd name="connsiteX44" fmla="*/ 559238 w 627737"/>
                    <a:gd name="connsiteY44" fmla="*/ 285265 h 387057"/>
                    <a:gd name="connsiteX45" fmla="*/ 523024 w 627737"/>
                    <a:gd name="connsiteY45" fmla="*/ 279851 h 387057"/>
                    <a:gd name="connsiteX46" fmla="*/ 556843 w 627737"/>
                    <a:gd name="connsiteY46" fmla="*/ 261803 h 387057"/>
                    <a:gd name="connsiteX47" fmla="*/ 520930 w 627737"/>
                    <a:gd name="connsiteY47" fmla="*/ 275038 h 387057"/>
                    <a:gd name="connsiteX48" fmla="*/ 539784 w 627737"/>
                    <a:gd name="connsiteY48" fmla="*/ 245260 h 387057"/>
                    <a:gd name="connsiteX49" fmla="*/ 572294 w 627737"/>
                    <a:gd name="connsiteY49" fmla="*/ 241688 h 387057"/>
                    <a:gd name="connsiteX50" fmla="*/ 53843 w 627737"/>
                    <a:gd name="connsiteY50" fmla="*/ 238363 h 387057"/>
                    <a:gd name="connsiteX51" fmla="*/ 86636 w 627737"/>
                    <a:gd name="connsiteY51" fmla="*/ 242085 h 387057"/>
                    <a:gd name="connsiteX52" fmla="*/ 104968 w 627737"/>
                    <a:gd name="connsiteY52" fmla="*/ 272465 h 387057"/>
                    <a:gd name="connsiteX53" fmla="*/ 69206 w 627737"/>
                    <a:gd name="connsiteY53" fmla="*/ 258628 h 387057"/>
                    <a:gd name="connsiteX54" fmla="*/ 103165 w 627737"/>
                    <a:gd name="connsiteY54" fmla="*/ 276977 h 387057"/>
                    <a:gd name="connsiteX55" fmla="*/ 66502 w 627737"/>
                    <a:gd name="connsiteY55" fmla="*/ 282090 h 387057"/>
                    <a:gd name="connsiteX56" fmla="*/ 34347 w 627737"/>
                    <a:gd name="connsiteY56" fmla="*/ 241183 h 387057"/>
                    <a:gd name="connsiteX57" fmla="*/ 53843 w 627737"/>
                    <a:gd name="connsiteY57" fmla="*/ 238363 h 387057"/>
                    <a:gd name="connsiteX58" fmla="*/ 433141 w 627737"/>
                    <a:gd name="connsiteY58" fmla="*/ 225425 h 387057"/>
                    <a:gd name="connsiteX59" fmla="*/ 456623 w 627737"/>
                    <a:gd name="connsiteY59" fmla="*/ 272460 h 387057"/>
                    <a:gd name="connsiteX60" fmla="*/ 437466 w 627737"/>
                    <a:gd name="connsiteY60" fmla="*/ 302610 h 387057"/>
                    <a:gd name="connsiteX61" fmla="*/ 433450 w 627737"/>
                    <a:gd name="connsiteY61" fmla="*/ 264319 h 387057"/>
                    <a:gd name="connsiteX62" fmla="*/ 432214 w 627737"/>
                    <a:gd name="connsiteY62" fmla="*/ 303213 h 387057"/>
                    <a:gd name="connsiteX63" fmla="*/ 410894 w 627737"/>
                    <a:gd name="connsiteY63" fmla="*/ 272761 h 387057"/>
                    <a:gd name="connsiteX64" fmla="*/ 433141 w 627737"/>
                    <a:gd name="connsiteY64" fmla="*/ 225425 h 387057"/>
                    <a:gd name="connsiteX65" fmla="*/ 193225 w 627737"/>
                    <a:gd name="connsiteY65" fmla="*/ 225425 h 387057"/>
                    <a:gd name="connsiteX66" fmla="*/ 215016 w 627737"/>
                    <a:gd name="connsiteY66" fmla="*/ 271975 h 387057"/>
                    <a:gd name="connsiteX67" fmla="*/ 193225 w 627737"/>
                    <a:gd name="connsiteY67" fmla="*/ 301625 h 387057"/>
                    <a:gd name="connsiteX68" fmla="*/ 192611 w 627737"/>
                    <a:gd name="connsiteY68" fmla="*/ 263377 h 387057"/>
                    <a:gd name="connsiteX69" fmla="*/ 188314 w 627737"/>
                    <a:gd name="connsiteY69" fmla="*/ 301329 h 387057"/>
                    <a:gd name="connsiteX70" fmla="*/ 169592 w 627737"/>
                    <a:gd name="connsiteY70" fmla="*/ 271382 h 387057"/>
                    <a:gd name="connsiteX71" fmla="*/ 193225 w 627737"/>
                    <a:gd name="connsiteY71" fmla="*/ 225425 h 387057"/>
                    <a:gd name="connsiteX72" fmla="*/ 464642 w 627737"/>
                    <a:gd name="connsiteY72" fmla="*/ 185737 h 387057"/>
                    <a:gd name="connsiteX73" fmla="*/ 498469 w 627737"/>
                    <a:gd name="connsiteY73" fmla="*/ 225993 h 387057"/>
                    <a:gd name="connsiteX74" fmla="*/ 487992 w 627737"/>
                    <a:gd name="connsiteY74" fmla="*/ 259893 h 387057"/>
                    <a:gd name="connsiteX75" fmla="*/ 474520 w 627737"/>
                    <a:gd name="connsiteY75" fmla="*/ 223572 h 387057"/>
                    <a:gd name="connsiteX76" fmla="*/ 483202 w 627737"/>
                    <a:gd name="connsiteY76" fmla="*/ 261406 h 387057"/>
                    <a:gd name="connsiteX77" fmla="*/ 455361 w 627737"/>
                    <a:gd name="connsiteY77" fmla="*/ 237192 h 387057"/>
                    <a:gd name="connsiteX78" fmla="*/ 464642 w 627737"/>
                    <a:gd name="connsiteY78" fmla="*/ 185737 h 387057"/>
                    <a:gd name="connsiteX79" fmla="*/ 161645 w 627737"/>
                    <a:gd name="connsiteY79" fmla="*/ 185737 h 387057"/>
                    <a:gd name="connsiteX80" fmla="*/ 170575 w 627737"/>
                    <a:gd name="connsiteY80" fmla="*/ 236339 h 387057"/>
                    <a:gd name="connsiteX81" fmla="*/ 142892 w 627737"/>
                    <a:gd name="connsiteY81" fmla="*/ 259854 h 387057"/>
                    <a:gd name="connsiteX82" fmla="*/ 151524 w 627737"/>
                    <a:gd name="connsiteY82" fmla="*/ 222646 h 387057"/>
                    <a:gd name="connsiteX83" fmla="*/ 138130 w 627737"/>
                    <a:gd name="connsiteY83" fmla="*/ 258068 h 387057"/>
                    <a:gd name="connsiteX84" fmla="*/ 128009 w 627737"/>
                    <a:gd name="connsiteY84" fmla="*/ 224730 h 387057"/>
                    <a:gd name="connsiteX85" fmla="*/ 161645 w 627737"/>
                    <a:gd name="connsiteY85" fmla="*/ 185737 h 387057"/>
                    <a:gd name="connsiteX86" fmla="*/ 618547 w 627737"/>
                    <a:gd name="connsiteY86" fmla="*/ 157162 h 387057"/>
                    <a:gd name="connsiteX87" fmla="*/ 599467 w 627737"/>
                    <a:gd name="connsiteY87" fmla="*/ 206025 h 387057"/>
                    <a:gd name="connsiteX88" fmla="*/ 563395 w 627737"/>
                    <a:gd name="connsiteY88" fmla="*/ 211791 h 387057"/>
                    <a:gd name="connsiteX89" fmla="*/ 590524 w 627737"/>
                    <a:gd name="connsiteY89" fmla="*/ 183869 h 387057"/>
                    <a:gd name="connsiteX90" fmla="*/ 560115 w 627737"/>
                    <a:gd name="connsiteY90" fmla="*/ 207542 h 387057"/>
                    <a:gd name="connsiteX91" fmla="*/ 569059 w 627737"/>
                    <a:gd name="connsiteY91" fmla="*/ 173247 h 387057"/>
                    <a:gd name="connsiteX92" fmla="*/ 618547 w 627737"/>
                    <a:gd name="connsiteY92" fmla="*/ 157162 h 387057"/>
                    <a:gd name="connsiteX93" fmla="*/ 8947 w 627737"/>
                    <a:gd name="connsiteY93" fmla="*/ 153987 h 387057"/>
                    <a:gd name="connsiteX94" fmla="*/ 57362 w 627737"/>
                    <a:gd name="connsiteY94" fmla="*/ 170216 h 387057"/>
                    <a:gd name="connsiteX95" fmla="*/ 65872 w 627737"/>
                    <a:gd name="connsiteY95" fmla="*/ 204479 h 387057"/>
                    <a:gd name="connsiteX96" fmla="*/ 36235 w 627737"/>
                    <a:gd name="connsiteY96" fmla="*/ 180736 h 387057"/>
                    <a:gd name="connsiteX97" fmla="*/ 62644 w 627737"/>
                    <a:gd name="connsiteY97" fmla="*/ 208386 h 387057"/>
                    <a:gd name="connsiteX98" fmla="*/ 27139 w 627737"/>
                    <a:gd name="connsiteY98" fmla="*/ 202375 h 387057"/>
                    <a:gd name="connsiteX99" fmla="*/ 8947 w 627737"/>
                    <a:gd name="connsiteY99" fmla="*/ 153987 h 387057"/>
                    <a:gd name="connsiteX100" fmla="*/ 481725 w 627737"/>
                    <a:gd name="connsiteY100" fmla="*/ 139700 h 387057"/>
                    <a:gd name="connsiteX101" fmla="*/ 525183 w 627737"/>
                    <a:gd name="connsiteY101" fmla="*/ 167915 h 387057"/>
                    <a:gd name="connsiteX102" fmla="*/ 525183 w 627737"/>
                    <a:gd name="connsiteY102" fmla="*/ 203034 h 387057"/>
                    <a:gd name="connsiteX103" fmla="*/ 501966 w 627737"/>
                    <a:gd name="connsiteY103" fmla="*/ 172417 h 387057"/>
                    <a:gd name="connsiteX104" fmla="*/ 521016 w 627737"/>
                    <a:gd name="connsiteY104" fmla="*/ 206035 h 387057"/>
                    <a:gd name="connsiteX105" fmla="*/ 487678 w 627737"/>
                    <a:gd name="connsiteY105" fmla="*/ 191327 h 387057"/>
                    <a:gd name="connsiteX106" fmla="*/ 481725 w 627737"/>
                    <a:gd name="connsiteY106" fmla="*/ 139700 h 387057"/>
                    <a:gd name="connsiteX107" fmla="*/ 146365 w 627737"/>
                    <a:gd name="connsiteY107" fmla="*/ 138112 h 387057"/>
                    <a:gd name="connsiteX108" fmla="*/ 139817 w 627737"/>
                    <a:gd name="connsiteY108" fmla="*/ 189656 h 387057"/>
                    <a:gd name="connsiteX109" fmla="*/ 106182 w 627737"/>
                    <a:gd name="connsiteY109" fmla="*/ 204124 h 387057"/>
                    <a:gd name="connsiteX110" fmla="*/ 125529 w 627737"/>
                    <a:gd name="connsiteY110" fmla="*/ 170666 h 387057"/>
                    <a:gd name="connsiteX111" fmla="*/ 102312 w 627737"/>
                    <a:gd name="connsiteY111" fmla="*/ 201110 h 387057"/>
                    <a:gd name="connsiteX112" fmla="*/ 102610 w 627737"/>
                    <a:gd name="connsiteY112" fmla="*/ 165843 h 387057"/>
                    <a:gd name="connsiteX113" fmla="*/ 146365 w 627737"/>
                    <a:gd name="connsiteY113" fmla="*/ 138112 h 387057"/>
                    <a:gd name="connsiteX114" fmla="*/ 489960 w 627737"/>
                    <a:gd name="connsiteY114" fmla="*/ 88900 h 387057"/>
                    <a:gd name="connsiteX115" fmla="*/ 538101 w 627737"/>
                    <a:gd name="connsiteY115" fmla="*/ 107682 h 387057"/>
                    <a:gd name="connsiteX116" fmla="*/ 544639 w 627737"/>
                    <a:gd name="connsiteY116" fmla="*/ 141966 h 387057"/>
                    <a:gd name="connsiteX117" fmla="*/ 516111 w 627737"/>
                    <a:gd name="connsiteY117" fmla="*/ 116625 h 387057"/>
                    <a:gd name="connsiteX118" fmla="*/ 541370 w 627737"/>
                    <a:gd name="connsiteY118" fmla="*/ 145543 h 387057"/>
                    <a:gd name="connsiteX119" fmla="*/ 505710 w 627737"/>
                    <a:gd name="connsiteY119" fmla="*/ 137792 h 387057"/>
                    <a:gd name="connsiteX120" fmla="*/ 489960 w 627737"/>
                    <a:gd name="connsiteY120" fmla="*/ 88900 h 387057"/>
                    <a:gd name="connsiteX121" fmla="*/ 139123 w 627737"/>
                    <a:gd name="connsiteY121" fmla="*/ 87312 h 387057"/>
                    <a:gd name="connsiteX122" fmla="*/ 122292 w 627737"/>
                    <a:gd name="connsiteY122" fmla="*/ 136435 h 387057"/>
                    <a:gd name="connsiteX123" fmla="*/ 86226 w 627737"/>
                    <a:gd name="connsiteY123" fmla="*/ 143923 h 387057"/>
                    <a:gd name="connsiteX124" fmla="*/ 112073 w 627737"/>
                    <a:gd name="connsiteY124" fmla="*/ 115168 h 387057"/>
                    <a:gd name="connsiteX125" fmla="*/ 82920 w 627737"/>
                    <a:gd name="connsiteY125" fmla="*/ 140029 h 387057"/>
                    <a:gd name="connsiteX126" fmla="*/ 90133 w 627737"/>
                    <a:gd name="connsiteY126" fmla="*/ 105583 h 387057"/>
                    <a:gd name="connsiteX127" fmla="*/ 139123 w 627737"/>
                    <a:gd name="connsiteY127" fmla="*/ 87312 h 387057"/>
                    <a:gd name="connsiteX128" fmla="*/ 627587 w 627737"/>
                    <a:gd name="connsiteY128" fmla="*/ 79375 h 387057"/>
                    <a:gd name="connsiteX129" fmla="*/ 618408 w 627737"/>
                    <a:gd name="connsiteY129" fmla="*/ 130558 h 387057"/>
                    <a:gd name="connsiteX130" fmla="*/ 584355 w 627737"/>
                    <a:gd name="connsiteY130" fmla="*/ 143504 h 387057"/>
                    <a:gd name="connsiteX131" fmla="*/ 605379 w 627737"/>
                    <a:gd name="connsiteY131" fmla="*/ 110988 h 387057"/>
                    <a:gd name="connsiteX132" fmla="*/ 580505 w 627737"/>
                    <a:gd name="connsiteY132" fmla="*/ 140193 h 387057"/>
                    <a:gd name="connsiteX133" fmla="*/ 582578 w 627737"/>
                    <a:gd name="connsiteY133" fmla="*/ 104966 h 387057"/>
                    <a:gd name="connsiteX134" fmla="*/ 627587 w 627737"/>
                    <a:gd name="connsiteY134" fmla="*/ 79375 h 387057"/>
                    <a:gd name="connsiteX135" fmla="*/ 216 w 627737"/>
                    <a:gd name="connsiteY135" fmla="*/ 76200 h 387057"/>
                    <a:gd name="connsiteX136" fmla="*/ 45162 w 627737"/>
                    <a:gd name="connsiteY136" fmla="*/ 102093 h 387057"/>
                    <a:gd name="connsiteX137" fmla="*/ 46948 w 627737"/>
                    <a:gd name="connsiteY137" fmla="*/ 137319 h 387057"/>
                    <a:gd name="connsiteX138" fmla="*/ 22243 w 627737"/>
                    <a:gd name="connsiteY138" fmla="*/ 107813 h 387057"/>
                    <a:gd name="connsiteX139" fmla="*/ 43079 w 627737"/>
                    <a:gd name="connsiteY139" fmla="*/ 140630 h 387057"/>
                    <a:gd name="connsiteX140" fmla="*/ 8848 w 627737"/>
                    <a:gd name="connsiteY140" fmla="*/ 127383 h 387057"/>
                    <a:gd name="connsiteX141" fmla="*/ 216 w 627737"/>
                    <a:gd name="connsiteY141" fmla="*/ 76200 h 387057"/>
                    <a:gd name="connsiteX142" fmla="*/ 497897 w 627737"/>
                    <a:gd name="connsiteY142" fmla="*/ 22225 h 387057"/>
                    <a:gd name="connsiteX143" fmla="*/ 546038 w 627737"/>
                    <a:gd name="connsiteY143" fmla="*/ 40919 h 387057"/>
                    <a:gd name="connsiteX144" fmla="*/ 552576 w 627737"/>
                    <a:gd name="connsiteY144" fmla="*/ 75043 h 387057"/>
                    <a:gd name="connsiteX145" fmla="*/ 524048 w 627737"/>
                    <a:gd name="connsiteY145" fmla="*/ 50117 h 387057"/>
                    <a:gd name="connsiteX146" fmla="*/ 549307 w 627737"/>
                    <a:gd name="connsiteY146" fmla="*/ 78900 h 387057"/>
                    <a:gd name="connsiteX147" fmla="*/ 513647 w 627737"/>
                    <a:gd name="connsiteY147" fmla="*/ 70888 h 387057"/>
                    <a:gd name="connsiteX148" fmla="*/ 497897 w 627737"/>
                    <a:gd name="connsiteY148" fmla="*/ 22225 h 387057"/>
                    <a:gd name="connsiteX149" fmla="*/ 131185 w 627737"/>
                    <a:gd name="connsiteY149" fmla="*/ 19050 h 387057"/>
                    <a:gd name="connsiteX150" fmla="*/ 114574 w 627737"/>
                    <a:gd name="connsiteY150" fmla="*/ 68173 h 387057"/>
                    <a:gd name="connsiteX151" fmla="*/ 78332 w 627737"/>
                    <a:gd name="connsiteY151" fmla="*/ 75661 h 387057"/>
                    <a:gd name="connsiteX152" fmla="*/ 104305 w 627737"/>
                    <a:gd name="connsiteY152" fmla="*/ 46906 h 387057"/>
                    <a:gd name="connsiteX153" fmla="*/ 75010 w 627737"/>
                    <a:gd name="connsiteY153" fmla="*/ 71767 h 387057"/>
                    <a:gd name="connsiteX154" fmla="*/ 82258 w 627737"/>
                    <a:gd name="connsiteY154" fmla="*/ 37321 h 387057"/>
                    <a:gd name="connsiteX155" fmla="*/ 131185 w 627737"/>
                    <a:gd name="connsiteY155" fmla="*/ 19050 h 387057"/>
                    <a:gd name="connsiteX156" fmla="*/ 610125 w 627737"/>
                    <a:gd name="connsiteY156" fmla="*/ 3175 h 387057"/>
                    <a:gd name="connsiteX157" fmla="*/ 609824 w 627737"/>
                    <a:gd name="connsiteY157" fmla="*/ 55250 h 387057"/>
                    <a:gd name="connsiteX158" fmla="*/ 580046 w 627737"/>
                    <a:gd name="connsiteY158" fmla="*/ 73806 h 387057"/>
                    <a:gd name="connsiteX159" fmla="*/ 593281 w 627737"/>
                    <a:gd name="connsiteY159" fmla="*/ 37892 h 387057"/>
                    <a:gd name="connsiteX160" fmla="*/ 575234 w 627737"/>
                    <a:gd name="connsiteY160" fmla="*/ 72010 h 387057"/>
                    <a:gd name="connsiteX161" fmla="*/ 569819 w 627737"/>
                    <a:gd name="connsiteY161" fmla="*/ 35797 h 387057"/>
                    <a:gd name="connsiteX162" fmla="*/ 610125 w 627737"/>
                    <a:gd name="connsiteY162" fmla="*/ 3175 h 387057"/>
                    <a:gd name="connsiteX163" fmla="*/ 17716 w 627737"/>
                    <a:gd name="connsiteY163" fmla="*/ 0 h 387057"/>
                    <a:gd name="connsiteX164" fmla="*/ 57932 w 627737"/>
                    <a:gd name="connsiteY164" fmla="*/ 32787 h 387057"/>
                    <a:gd name="connsiteX165" fmla="*/ 51885 w 627737"/>
                    <a:gd name="connsiteY165" fmla="*/ 68852 h 387057"/>
                    <a:gd name="connsiteX166" fmla="*/ 34347 w 627737"/>
                    <a:gd name="connsiteY166" fmla="*/ 34873 h 387057"/>
                    <a:gd name="connsiteX167" fmla="*/ 47047 w 627737"/>
                    <a:gd name="connsiteY167" fmla="*/ 70640 h 387057"/>
                    <a:gd name="connsiteX168" fmla="*/ 17413 w 627737"/>
                    <a:gd name="connsiteY168" fmla="*/ 51863 h 387057"/>
                    <a:gd name="connsiteX169" fmla="*/ 17716 w 627737"/>
                    <a:gd name="connsiteY169" fmla="*/ 0 h 3870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  <a:cxn ang="0">
                      <a:pos x="connsiteX151" y="connsiteY151"/>
                    </a:cxn>
                    <a:cxn ang="0">
                      <a:pos x="connsiteX152" y="connsiteY152"/>
                    </a:cxn>
                    <a:cxn ang="0">
                      <a:pos x="connsiteX153" y="connsiteY153"/>
                    </a:cxn>
                    <a:cxn ang="0">
                      <a:pos x="connsiteX154" y="connsiteY154"/>
                    </a:cxn>
                    <a:cxn ang="0">
                      <a:pos x="connsiteX155" y="connsiteY155"/>
                    </a:cxn>
                    <a:cxn ang="0">
                      <a:pos x="connsiteX156" y="connsiteY156"/>
                    </a:cxn>
                    <a:cxn ang="0">
                      <a:pos x="connsiteX157" y="connsiteY157"/>
                    </a:cxn>
                    <a:cxn ang="0">
                      <a:pos x="connsiteX158" y="connsiteY158"/>
                    </a:cxn>
                    <a:cxn ang="0">
                      <a:pos x="connsiteX159" y="connsiteY159"/>
                    </a:cxn>
                    <a:cxn ang="0">
                      <a:pos x="connsiteX160" y="connsiteY160"/>
                    </a:cxn>
                    <a:cxn ang="0">
                      <a:pos x="connsiteX161" y="connsiteY161"/>
                    </a:cxn>
                    <a:cxn ang="0">
                      <a:pos x="connsiteX162" y="connsiteY162"/>
                    </a:cxn>
                    <a:cxn ang="0">
                      <a:pos x="connsiteX163" y="connsiteY163"/>
                    </a:cxn>
                    <a:cxn ang="0">
                      <a:pos x="connsiteX164" y="connsiteY164"/>
                    </a:cxn>
                    <a:cxn ang="0">
                      <a:pos x="connsiteX165" y="connsiteY165"/>
                    </a:cxn>
                    <a:cxn ang="0">
                      <a:pos x="connsiteX166" y="connsiteY166"/>
                    </a:cxn>
                    <a:cxn ang="0">
                      <a:pos x="connsiteX167" y="connsiteY167"/>
                    </a:cxn>
                    <a:cxn ang="0">
                      <a:pos x="connsiteX168" y="connsiteY168"/>
                    </a:cxn>
                    <a:cxn ang="0">
                      <a:pos x="connsiteX169" y="connsiteY169"/>
                    </a:cxn>
                  </a:cxnLst>
                  <a:rect l="l" t="t" r="r" b="b"/>
                  <a:pathLst>
                    <a:path w="627737" h="387057">
                      <a:moveTo>
                        <a:pt x="423543" y="343196"/>
                      </a:moveTo>
                      <a:cubicBezTo>
                        <a:pt x="443036" y="343493"/>
                        <a:pt x="469322" y="366310"/>
                        <a:pt x="469322" y="366310"/>
                      </a:cubicBezTo>
                      <a:cubicBezTo>
                        <a:pt x="469322" y="366310"/>
                        <a:pt x="442150" y="387350"/>
                        <a:pt x="422657" y="387054"/>
                      </a:cubicBezTo>
                      <a:cubicBezTo>
                        <a:pt x="403755" y="386757"/>
                        <a:pt x="393713" y="376682"/>
                        <a:pt x="393122" y="366014"/>
                      </a:cubicBezTo>
                      <a:cubicBezTo>
                        <a:pt x="393122" y="366014"/>
                        <a:pt x="393122" y="366014"/>
                        <a:pt x="431222" y="365421"/>
                      </a:cubicBezTo>
                      <a:cubicBezTo>
                        <a:pt x="431222" y="365421"/>
                        <a:pt x="405822" y="362162"/>
                        <a:pt x="393713" y="360976"/>
                      </a:cubicBezTo>
                      <a:cubicBezTo>
                        <a:pt x="396076" y="351197"/>
                        <a:pt x="406118" y="342900"/>
                        <a:pt x="423543" y="343196"/>
                      </a:cubicBezTo>
                      <a:close/>
                      <a:moveTo>
                        <a:pt x="201912" y="341608"/>
                      </a:moveTo>
                      <a:cubicBezTo>
                        <a:pt x="219770" y="341312"/>
                        <a:pt x="230061" y="349906"/>
                        <a:pt x="232483" y="359685"/>
                      </a:cubicBezTo>
                      <a:cubicBezTo>
                        <a:pt x="219770" y="360574"/>
                        <a:pt x="193740" y="363833"/>
                        <a:pt x="193740" y="363833"/>
                      </a:cubicBezTo>
                      <a:cubicBezTo>
                        <a:pt x="193740" y="363833"/>
                        <a:pt x="193740" y="363833"/>
                        <a:pt x="232785" y="364722"/>
                      </a:cubicBezTo>
                      <a:cubicBezTo>
                        <a:pt x="232180" y="375390"/>
                        <a:pt x="221586" y="385169"/>
                        <a:pt x="202518" y="385466"/>
                      </a:cubicBezTo>
                      <a:cubicBezTo>
                        <a:pt x="182541" y="385762"/>
                        <a:pt x="154997" y="364130"/>
                        <a:pt x="154997" y="364130"/>
                      </a:cubicBezTo>
                      <a:cubicBezTo>
                        <a:pt x="154997" y="364130"/>
                        <a:pt x="181936" y="341608"/>
                        <a:pt x="201912" y="341608"/>
                      </a:cubicBezTo>
                      <a:close/>
                      <a:moveTo>
                        <a:pt x="490060" y="301126"/>
                      </a:moveTo>
                      <a:cubicBezTo>
                        <a:pt x="509560" y="296862"/>
                        <a:pt x="540760" y="313919"/>
                        <a:pt x="540760" y="313919"/>
                      </a:cubicBezTo>
                      <a:cubicBezTo>
                        <a:pt x="540760" y="313919"/>
                        <a:pt x="518560" y="341331"/>
                        <a:pt x="499060" y="345291"/>
                      </a:cubicBezTo>
                      <a:cubicBezTo>
                        <a:pt x="480460" y="349250"/>
                        <a:pt x="468160" y="341331"/>
                        <a:pt x="465160" y="330975"/>
                      </a:cubicBezTo>
                      <a:cubicBezTo>
                        <a:pt x="465160" y="330975"/>
                        <a:pt x="465160" y="330975"/>
                        <a:pt x="502660" y="321533"/>
                      </a:cubicBezTo>
                      <a:cubicBezTo>
                        <a:pt x="502660" y="321533"/>
                        <a:pt x="476860" y="324274"/>
                        <a:pt x="464560" y="325797"/>
                      </a:cubicBezTo>
                      <a:cubicBezTo>
                        <a:pt x="464860" y="315442"/>
                        <a:pt x="472960" y="304781"/>
                        <a:pt x="490060" y="301126"/>
                      </a:cubicBezTo>
                      <a:close/>
                      <a:moveTo>
                        <a:pt x="134460" y="299386"/>
                      </a:moveTo>
                      <a:cubicBezTo>
                        <a:pt x="151929" y="303203"/>
                        <a:pt x="159760" y="313775"/>
                        <a:pt x="159760" y="323465"/>
                      </a:cubicBezTo>
                      <a:cubicBezTo>
                        <a:pt x="147712" y="321703"/>
                        <a:pt x="121509" y="319060"/>
                        <a:pt x="121509" y="319060"/>
                      </a:cubicBezTo>
                      <a:lnTo>
                        <a:pt x="159157" y="328457"/>
                      </a:lnTo>
                      <a:cubicBezTo>
                        <a:pt x="156146" y="338734"/>
                        <a:pt x="143797" y="346075"/>
                        <a:pt x="125123" y="341964"/>
                      </a:cubicBezTo>
                      <a:cubicBezTo>
                        <a:pt x="105546" y="337853"/>
                        <a:pt x="83560" y="311132"/>
                        <a:pt x="83560" y="311132"/>
                      </a:cubicBezTo>
                      <a:cubicBezTo>
                        <a:pt x="83560" y="311132"/>
                        <a:pt x="115184" y="295275"/>
                        <a:pt x="134460" y="299386"/>
                      </a:cubicBezTo>
                      <a:close/>
                      <a:moveTo>
                        <a:pt x="383909" y="257175"/>
                      </a:moveTo>
                      <a:cubicBezTo>
                        <a:pt x="383909" y="257175"/>
                        <a:pt x="399472" y="288800"/>
                        <a:pt x="395361" y="308076"/>
                      </a:cubicBezTo>
                      <a:cubicBezTo>
                        <a:pt x="391544" y="325243"/>
                        <a:pt x="380973" y="333375"/>
                        <a:pt x="370989" y="333375"/>
                      </a:cubicBezTo>
                      <a:cubicBezTo>
                        <a:pt x="373045" y="321027"/>
                        <a:pt x="375687" y="295125"/>
                        <a:pt x="375687" y="295125"/>
                      </a:cubicBezTo>
                      <a:cubicBezTo>
                        <a:pt x="375687" y="295125"/>
                        <a:pt x="375687" y="295125"/>
                        <a:pt x="366291" y="332472"/>
                      </a:cubicBezTo>
                      <a:cubicBezTo>
                        <a:pt x="356013" y="329460"/>
                        <a:pt x="348672" y="316810"/>
                        <a:pt x="352783" y="298136"/>
                      </a:cubicBezTo>
                      <a:cubicBezTo>
                        <a:pt x="357188" y="278861"/>
                        <a:pt x="383909" y="257175"/>
                        <a:pt x="383909" y="257175"/>
                      </a:cubicBezTo>
                      <a:close/>
                      <a:moveTo>
                        <a:pt x="241295" y="255587"/>
                      </a:moveTo>
                      <a:cubicBezTo>
                        <a:pt x="241295" y="255587"/>
                        <a:pt x="269012" y="277574"/>
                        <a:pt x="272971" y="297151"/>
                      </a:cubicBezTo>
                      <a:cubicBezTo>
                        <a:pt x="277235" y="315824"/>
                        <a:pt x="269316" y="328474"/>
                        <a:pt x="258960" y="331185"/>
                      </a:cubicBezTo>
                      <a:cubicBezTo>
                        <a:pt x="258960" y="331185"/>
                        <a:pt x="258960" y="331185"/>
                        <a:pt x="249518" y="293537"/>
                      </a:cubicBezTo>
                      <a:cubicBezTo>
                        <a:pt x="249518" y="293537"/>
                        <a:pt x="251955" y="319740"/>
                        <a:pt x="253782" y="331787"/>
                      </a:cubicBezTo>
                      <a:cubicBezTo>
                        <a:pt x="243427" y="331787"/>
                        <a:pt x="232766" y="323655"/>
                        <a:pt x="228807" y="306488"/>
                      </a:cubicBezTo>
                      <a:cubicBezTo>
                        <a:pt x="224847" y="286910"/>
                        <a:pt x="241295" y="255587"/>
                        <a:pt x="241295" y="255587"/>
                      </a:cubicBezTo>
                      <a:close/>
                      <a:moveTo>
                        <a:pt x="572294" y="241688"/>
                      </a:moveTo>
                      <a:cubicBezTo>
                        <a:pt x="583031" y="242628"/>
                        <a:pt x="591560" y="244658"/>
                        <a:pt x="591560" y="244658"/>
                      </a:cubicBezTo>
                      <a:cubicBezTo>
                        <a:pt x="591560" y="244658"/>
                        <a:pt x="576895" y="276542"/>
                        <a:pt x="559238" y="285265"/>
                      </a:cubicBezTo>
                      <a:cubicBezTo>
                        <a:pt x="542179" y="293687"/>
                        <a:pt x="528112" y="289175"/>
                        <a:pt x="523024" y="279851"/>
                      </a:cubicBezTo>
                      <a:cubicBezTo>
                        <a:pt x="523024" y="279851"/>
                        <a:pt x="523024" y="279851"/>
                        <a:pt x="556843" y="261803"/>
                      </a:cubicBezTo>
                      <a:cubicBezTo>
                        <a:pt x="556843" y="261803"/>
                        <a:pt x="532602" y="270526"/>
                        <a:pt x="520930" y="275038"/>
                      </a:cubicBezTo>
                      <a:cubicBezTo>
                        <a:pt x="518535" y="265413"/>
                        <a:pt x="523922" y="253081"/>
                        <a:pt x="539784" y="245260"/>
                      </a:cubicBezTo>
                      <a:cubicBezTo>
                        <a:pt x="548613" y="240899"/>
                        <a:pt x="561557" y="240748"/>
                        <a:pt x="572294" y="241688"/>
                      </a:cubicBezTo>
                      <a:close/>
                      <a:moveTo>
                        <a:pt x="53843" y="238363"/>
                      </a:moveTo>
                      <a:cubicBezTo>
                        <a:pt x="64699" y="237498"/>
                        <a:pt x="77771" y="237724"/>
                        <a:pt x="86636" y="242085"/>
                      </a:cubicBezTo>
                      <a:cubicBezTo>
                        <a:pt x="102263" y="250206"/>
                        <a:pt x="107372" y="262539"/>
                        <a:pt x="104968" y="272465"/>
                      </a:cubicBezTo>
                      <a:cubicBezTo>
                        <a:pt x="93548" y="267652"/>
                        <a:pt x="69206" y="258628"/>
                        <a:pt x="69206" y="258628"/>
                      </a:cubicBezTo>
                      <a:cubicBezTo>
                        <a:pt x="69206" y="258628"/>
                        <a:pt x="69206" y="258628"/>
                        <a:pt x="103165" y="276977"/>
                      </a:cubicBezTo>
                      <a:cubicBezTo>
                        <a:pt x="97755" y="286301"/>
                        <a:pt x="83631" y="290512"/>
                        <a:pt x="66502" y="282090"/>
                      </a:cubicBezTo>
                      <a:cubicBezTo>
                        <a:pt x="48771" y="273066"/>
                        <a:pt x="34347" y="241183"/>
                        <a:pt x="34347" y="241183"/>
                      </a:cubicBezTo>
                      <a:cubicBezTo>
                        <a:pt x="34347" y="241183"/>
                        <a:pt x="42987" y="239227"/>
                        <a:pt x="53843" y="238363"/>
                      </a:cubicBezTo>
                      <a:close/>
                      <a:moveTo>
                        <a:pt x="433141" y="225425"/>
                      </a:moveTo>
                      <a:cubicBezTo>
                        <a:pt x="433141" y="225425"/>
                        <a:pt x="456623" y="252560"/>
                        <a:pt x="456623" y="272460"/>
                      </a:cubicBezTo>
                      <a:cubicBezTo>
                        <a:pt x="456623" y="290248"/>
                        <a:pt x="447663" y="300500"/>
                        <a:pt x="437466" y="302610"/>
                      </a:cubicBezTo>
                      <a:cubicBezTo>
                        <a:pt x="436540" y="290248"/>
                        <a:pt x="433450" y="264319"/>
                        <a:pt x="433450" y="264319"/>
                      </a:cubicBezTo>
                      <a:cubicBezTo>
                        <a:pt x="433450" y="264319"/>
                        <a:pt x="433450" y="264319"/>
                        <a:pt x="432214" y="303213"/>
                      </a:cubicBezTo>
                      <a:cubicBezTo>
                        <a:pt x="421091" y="302309"/>
                        <a:pt x="410894" y="291756"/>
                        <a:pt x="410894" y="272761"/>
                      </a:cubicBezTo>
                      <a:cubicBezTo>
                        <a:pt x="410585" y="252862"/>
                        <a:pt x="433141" y="225425"/>
                        <a:pt x="433141" y="225425"/>
                      </a:cubicBezTo>
                      <a:close/>
                      <a:moveTo>
                        <a:pt x="193225" y="225425"/>
                      </a:moveTo>
                      <a:cubicBezTo>
                        <a:pt x="193225" y="225425"/>
                        <a:pt x="215323" y="252406"/>
                        <a:pt x="215016" y="271975"/>
                      </a:cubicBezTo>
                      <a:cubicBezTo>
                        <a:pt x="214709" y="290951"/>
                        <a:pt x="204274" y="301032"/>
                        <a:pt x="193225" y="301625"/>
                      </a:cubicBezTo>
                      <a:cubicBezTo>
                        <a:pt x="193225" y="301625"/>
                        <a:pt x="193225" y="301625"/>
                        <a:pt x="192611" y="263377"/>
                      </a:cubicBezTo>
                      <a:cubicBezTo>
                        <a:pt x="192611" y="263377"/>
                        <a:pt x="189235" y="288876"/>
                        <a:pt x="188314" y="301329"/>
                      </a:cubicBezTo>
                      <a:cubicBezTo>
                        <a:pt x="178186" y="298957"/>
                        <a:pt x="169285" y="288876"/>
                        <a:pt x="169592" y="271382"/>
                      </a:cubicBezTo>
                      <a:cubicBezTo>
                        <a:pt x="169899" y="251813"/>
                        <a:pt x="193225" y="225425"/>
                        <a:pt x="193225" y="225425"/>
                      </a:cubicBezTo>
                      <a:close/>
                      <a:moveTo>
                        <a:pt x="464642" y="185737"/>
                      </a:moveTo>
                      <a:cubicBezTo>
                        <a:pt x="464642" y="185737"/>
                        <a:pt x="493380" y="206622"/>
                        <a:pt x="498469" y="225993"/>
                      </a:cubicBezTo>
                      <a:cubicBezTo>
                        <a:pt x="502660" y="243246"/>
                        <a:pt x="496673" y="255353"/>
                        <a:pt x="487992" y="259893"/>
                      </a:cubicBezTo>
                      <a:cubicBezTo>
                        <a:pt x="483801" y="248089"/>
                        <a:pt x="474520" y="223572"/>
                        <a:pt x="474520" y="223572"/>
                      </a:cubicBezTo>
                      <a:cubicBezTo>
                        <a:pt x="474520" y="223572"/>
                        <a:pt x="474520" y="223572"/>
                        <a:pt x="483202" y="261406"/>
                      </a:cubicBezTo>
                      <a:cubicBezTo>
                        <a:pt x="472425" y="263525"/>
                        <a:pt x="460151" y="255656"/>
                        <a:pt x="455361" y="237192"/>
                      </a:cubicBezTo>
                      <a:cubicBezTo>
                        <a:pt x="450272" y="217821"/>
                        <a:pt x="464642" y="185737"/>
                        <a:pt x="464642" y="185737"/>
                      </a:cubicBezTo>
                      <a:close/>
                      <a:moveTo>
                        <a:pt x="161645" y="185737"/>
                      </a:moveTo>
                      <a:cubicBezTo>
                        <a:pt x="161645" y="185737"/>
                        <a:pt x="175635" y="217288"/>
                        <a:pt x="170575" y="236339"/>
                      </a:cubicBezTo>
                      <a:cubicBezTo>
                        <a:pt x="165514" y="254496"/>
                        <a:pt x="153310" y="261937"/>
                        <a:pt x="142892" y="259854"/>
                      </a:cubicBezTo>
                      <a:cubicBezTo>
                        <a:pt x="142892" y="259854"/>
                        <a:pt x="142892" y="259854"/>
                        <a:pt x="151524" y="222646"/>
                      </a:cubicBezTo>
                      <a:cubicBezTo>
                        <a:pt x="151524" y="222646"/>
                        <a:pt x="141999" y="246459"/>
                        <a:pt x="138130" y="258068"/>
                      </a:cubicBezTo>
                      <a:cubicBezTo>
                        <a:pt x="129200" y="253603"/>
                        <a:pt x="123247" y="241399"/>
                        <a:pt x="128009" y="224730"/>
                      </a:cubicBezTo>
                      <a:cubicBezTo>
                        <a:pt x="133070" y="205680"/>
                        <a:pt x="161645" y="185737"/>
                        <a:pt x="161645" y="185737"/>
                      </a:cubicBezTo>
                      <a:close/>
                      <a:moveTo>
                        <a:pt x="618547" y="157162"/>
                      </a:moveTo>
                      <a:cubicBezTo>
                        <a:pt x="618547" y="157162"/>
                        <a:pt x="613777" y="192367"/>
                        <a:pt x="599467" y="206025"/>
                      </a:cubicBezTo>
                      <a:cubicBezTo>
                        <a:pt x="585754" y="219075"/>
                        <a:pt x="571146" y="219075"/>
                        <a:pt x="563395" y="211791"/>
                      </a:cubicBezTo>
                      <a:cubicBezTo>
                        <a:pt x="563395" y="211791"/>
                        <a:pt x="563395" y="211791"/>
                        <a:pt x="590524" y="183869"/>
                      </a:cubicBezTo>
                      <a:cubicBezTo>
                        <a:pt x="590524" y="183869"/>
                        <a:pt x="569655" y="199651"/>
                        <a:pt x="560115" y="207542"/>
                      </a:cubicBezTo>
                      <a:cubicBezTo>
                        <a:pt x="555047" y="199044"/>
                        <a:pt x="556538" y="185387"/>
                        <a:pt x="569059" y="173247"/>
                      </a:cubicBezTo>
                      <a:cubicBezTo>
                        <a:pt x="583369" y="159590"/>
                        <a:pt x="618547" y="157162"/>
                        <a:pt x="618547" y="157162"/>
                      </a:cubicBezTo>
                      <a:close/>
                      <a:moveTo>
                        <a:pt x="8947" y="153987"/>
                      </a:moveTo>
                      <a:cubicBezTo>
                        <a:pt x="8947" y="153987"/>
                        <a:pt x="43278" y="156692"/>
                        <a:pt x="57362" y="170216"/>
                      </a:cubicBezTo>
                      <a:cubicBezTo>
                        <a:pt x="69686" y="182539"/>
                        <a:pt x="70860" y="196064"/>
                        <a:pt x="65872" y="204479"/>
                      </a:cubicBezTo>
                      <a:cubicBezTo>
                        <a:pt x="56482" y="196665"/>
                        <a:pt x="36235" y="180736"/>
                        <a:pt x="36235" y="180736"/>
                      </a:cubicBezTo>
                      <a:cubicBezTo>
                        <a:pt x="36235" y="180736"/>
                        <a:pt x="36235" y="180736"/>
                        <a:pt x="62644" y="208386"/>
                      </a:cubicBezTo>
                      <a:cubicBezTo>
                        <a:pt x="55015" y="215900"/>
                        <a:pt x="40637" y="215599"/>
                        <a:pt x="27139" y="202375"/>
                      </a:cubicBezTo>
                      <a:cubicBezTo>
                        <a:pt x="13348" y="188550"/>
                        <a:pt x="8947" y="153987"/>
                        <a:pt x="8947" y="153987"/>
                      </a:cubicBezTo>
                      <a:close/>
                      <a:moveTo>
                        <a:pt x="481725" y="139700"/>
                      </a:moveTo>
                      <a:cubicBezTo>
                        <a:pt x="481725" y="139700"/>
                        <a:pt x="514765" y="150806"/>
                        <a:pt x="525183" y="167915"/>
                      </a:cubicBezTo>
                      <a:cubicBezTo>
                        <a:pt x="534410" y="182623"/>
                        <a:pt x="532327" y="196130"/>
                        <a:pt x="525183" y="203034"/>
                      </a:cubicBezTo>
                      <a:cubicBezTo>
                        <a:pt x="517741" y="193128"/>
                        <a:pt x="501966" y="172417"/>
                        <a:pt x="501966" y="172417"/>
                      </a:cubicBezTo>
                      <a:cubicBezTo>
                        <a:pt x="501966" y="172417"/>
                        <a:pt x="501966" y="172417"/>
                        <a:pt x="521016" y="206035"/>
                      </a:cubicBezTo>
                      <a:cubicBezTo>
                        <a:pt x="511491" y="211138"/>
                        <a:pt x="497501" y="207236"/>
                        <a:pt x="487678" y="191327"/>
                      </a:cubicBezTo>
                      <a:cubicBezTo>
                        <a:pt x="477260" y="174218"/>
                        <a:pt x="481725" y="139700"/>
                        <a:pt x="481725" y="139700"/>
                      </a:cubicBezTo>
                      <a:close/>
                      <a:moveTo>
                        <a:pt x="146365" y="138112"/>
                      </a:moveTo>
                      <a:cubicBezTo>
                        <a:pt x="146365" y="138112"/>
                        <a:pt x="150235" y="172776"/>
                        <a:pt x="139817" y="189656"/>
                      </a:cubicBezTo>
                      <a:cubicBezTo>
                        <a:pt x="129696" y="205933"/>
                        <a:pt x="115707" y="209550"/>
                        <a:pt x="106182" y="204124"/>
                      </a:cubicBezTo>
                      <a:cubicBezTo>
                        <a:pt x="106182" y="204124"/>
                        <a:pt x="106182" y="204124"/>
                        <a:pt x="125529" y="170666"/>
                      </a:cubicBezTo>
                      <a:cubicBezTo>
                        <a:pt x="125529" y="170666"/>
                        <a:pt x="109456" y="191163"/>
                        <a:pt x="102312" y="201110"/>
                      </a:cubicBezTo>
                      <a:cubicBezTo>
                        <a:pt x="95168" y="193876"/>
                        <a:pt x="93085" y="180613"/>
                        <a:pt x="102610" y="165843"/>
                      </a:cubicBezTo>
                      <a:cubicBezTo>
                        <a:pt x="113028" y="148963"/>
                        <a:pt x="146365" y="138112"/>
                        <a:pt x="146365" y="138112"/>
                      </a:cubicBezTo>
                      <a:close/>
                      <a:moveTo>
                        <a:pt x="489960" y="88900"/>
                      </a:moveTo>
                      <a:cubicBezTo>
                        <a:pt x="489960" y="88900"/>
                        <a:pt x="524432" y="93074"/>
                        <a:pt x="538101" y="107682"/>
                      </a:cubicBezTo>
                      <a:cubicBezTo>
                        <a:pt x="549988" y="120203"/>
                        <a:pt x="550285" y="133618"/>
                        <a:pt x="544639" y="141966"/>
                      </a:cubicBezTo>
                      <a:cubicBezTo>
                        <a:pt x="535724" y="133618"/>
                        <a:pt x="516111" y="116625"/>
                        <a:pt x="516111" y="116625"/>
                      </a:cubicBezTo>
                      <a:cubicBezTo>
                        <a:pt x="516111" y="116625"/>
                        <a:pt x="516111" y="116625"/>
                        <a:pt x="541370" y="145543"/>
                      </a:cubicBezTo>
                      <a:cubicBezTo>
                        <a:pt x="533050" y="152400"/>
                        <a:pt x="518785" y="151506"/>
                        <a:pt x="505710" y="137792"/>
                      </a:cubicBezTo>
                      <a:cubicBezTo>
                        <a:pt x="492338" y="123482"/>
                        <a:pt x="489960" y="88900"/>
                        <a:pt x="489960" y="88900"/>
                      </a:cubicBezTo>
                      <a:close/>
                      <a:moveTo>
                        <a:pt x="139123" y="87312"/>
                      </a:moveTo>
                      <a:cubicBezTo>
                        <a:pt x="139123" y="87312"/>
                        <a:pt x="136117" y="122057"/>
                        <a:pt x="122292" y="136435"/>
                      </a:cubicBezTo>
                      <a:cubicBezTo>
                        <a:pt x="109068" y="150213"/>
                        <a:pt x="94642" y="150812"/>
                        <a:pt x="86226" y="143923"/>
                      </a:cubicBezTo>
                      <a:cubicBezTo>
                        <a:pt x="86226" y="143923"/>
                        <a:pt x="86226" y="143923"/>
                        <a:pt x="112073" y="115168"/>
                      </a:cubicBezTo>
                      <a:cubicBezTo>
                        <a:pt x="112073" y="115168"/>
                        <a:pt x="92237" y="131942"/>
                        <a:pt x="82920" y="140029"/>
                      </a:cubicBezTo>
                      <a:cubicBezTo>
                        <a:pt x="77210" y="131642"/>
                        <a:pt x="78111" y="118463"/>
                        <a:pt x="90133" y="105583"/>
                      </a:cubicBezTo>
                      <a:cubicBezTo>
                        <a:pt x="103959" y="91505"/>
                        <a:pt x="139123" y="87312"/>
                        <a:pt x="139123" y="87312"/>
                      </a:cubicBezTo>
                      <a:close/>
                      <a:moveTo>
                        <a:pt x="627587" y="79375"/>
                      </a:moveTo>
                      <a:cubicBezTo>
                        <a:pt x="627587" y="79375"/>
                        <a:pt x="629660" y="114601"/>
                        <a:pt x="618408" y="130558"/>
                      </a:cubicBezTo>
                      <a:cubicBezTo>
                        <a:pt x="607452" y="146214"/>
                        <a:pt x="593238" y="149225"/>
                        <a:pt x="584355" y="143504"/>
                      </a:cubicBezTo>
                      <a:cubicBezTo>
                        <a:pt x="584355" y="143504"/>
                        <a:pt x="584355" y="143504"/>
                        <a:pt x="605379" y="110988"/>
                      </a:cubicBezTo>
                      <a:cubicBezTo>
                        <a:pt x="605379" y="110988"/>
                        <a:pt x="588204" y="130558"/>
                        <a:pt x="580505" y="140193"/>
                      </a:cubicBezTo>
                      <a:cubicBezTo>
                        <a:pt x="573695" y="132666"/>
                        <a:pt x="572510" y="119117"/>
                        <a:pt x="582578" y="104966"/>
                      </a:cubicBezTo>
                      <a:cubicBezTo>
                        <a:pt x="593830" y="88708"/>
                        <a:pt x="627587" y="79375"/>
                        <a:pt x="627587" y="79375"/>
                      </a:cubicBezTo>
                      <a:close/>
                      <a:moveTo>
                        <a:pt x="216" y="76200"/>
                      </a:moveTo>
                      <a:cubicBezTo>
                        <a:pt x="216" y="76200"/>
                        <a:pt x="33851" y="85533"/>
                        <a:pt x="45162" y="102093"/>
                      </a:cubicBezTo>
                      <a:cubicBezTo>
                        <a:pt x="54985" y="116544"/>
                        <a:pt x="53794" y="129792"/>
                        <a:pt x="46948" y="137319"/>
                      </a:cubicBezTo>
                      <a:cubicBezTo>
                        <a:pt x="39209" y="127684"/>
                        <a:pt x="22243" y="107813"/>
                        <a:pt x="22243" y="107813"/>
                      </a:cubicBezTo>
                      <a:cubicBezTo>
                        <a:pt x="22243" y="107813"/>
                        <a:pt x="22243" y="107813"/>
                        <a:pt x="43079" y="140630"/>
                      </a:cubicBezTo>
                      <a:cubicBezTo>
                        <a:pt x="33851" y="146050"/>
                        <a:pt x="19564" y="143039"/>
                        <a:pt x="8848" y="127383"/>
                      </a:cubicBezTo>
                      <a:cubicBezTo>
                        <a:pt x="-2165" y="111125"/>
                        <a:pt x="216" y="76200"/>
                        <a:pt x="216" y="76200"/>
                      </a:cubicBezTo>
                      <a:close/>
                      <a:moveTo>
                        <a:pt x="497897" y="22225"/>
                      </a:moveTo>
                      <a:cubicBezTo>
                        <a:pt x="497897" y="22225"/>
                        <a:pt x="532369" y="26676"/>
                        <a:pt x="546038" y="40919"/>
                      </a:cubicBezTo>
                      <a:cubicBezTo>
                        <a:pt x="557925" y="53678"/>
                        <a:pt x="558222" y="66734"/>
                        <a:pt x="552576" y="75043"/>
                      </a:cubicBezTo>
                      <a:cubicBezTo>
                        <a:pt x="543661" y="66734"/>
                        <a:pt x="524048" y="50117"/>
                        <a:pt x="524048" y="50117"/>
                      </a:cubicBezTo>
                      <a:cubicBezTo>
                        <a:pt x="524048" y="50117"/>
                        <a:pt x="524048" y="50117"/>
                        <a:pt x="549307" y="78900"/>
                      </a:cubicBezTo>
                      <a:cubicBezTo>
                        <a:pt x="540987" y="85725"/>
                        <a:pt x="526722" y="84835"/>
                        <a:pt x="513647" y="70888"/>
                      </a:cubicBezTo>
                      <a:cubicBezTo>
                        <a:pt x="500275" y="56645"/>
                        <a:pt x="497897" y="22225"/>
                        <a:pt x="497897" y="22225"/>
                      </a:cubicBezTo>
                      <a:close/>
                      <a:moveTo>
                        <a:pt x="131185" y="19050"/>
                      </a:moveTo>
                      <a:cubicBezTo>
                        <a:pt x="131185" y="19050"/>
                        <a:pt x="128165" y="53795"/>
                        <a:pt x="114574" y="68173"/>
                      </a:cubicBezTo>
                      <a:cubicBezTo>
                        <a:pt x="101285" y="81951"/>
                        <a:pt x="86487" y="82550"/>
                        <a:pt x="78332" y="75661"/>
                      </a:cubicBezTo>
                      <a:cubicBezTo>
                        <a:pt x="78332" y="75661"/>
                        <a:pt x="78332" y="75661"/>
                        <a:pt x="104305" y="46906"/>
                      </a:cubicBezTo>
                      <a:cubicBezTo>
                        <a:pt x="104305" y="46906"/>
                        <a:pt x="84070" y="63680"/>
                        <a:pt x="75010" y="71767"/>
                      </a:cubicBezTo>
                      <a:cubicBezTo>
                        <a:pt x="69272" y="63380"/>
                        <a:pt x="69876" y="50201"/>
                        <a:pt x="82258" y="37321"/>
                      </a:cubicBezTo>
                      <a:cubicBezTo>
                        <a:pt x="95849" y="23243"/>
                        <a:pt x="131185" y="19050"/>
                        <a:pt x="131185" y="19050"/>
                      </a:cubicBezTo>
                      <a:close/>
                      <a:moveTo>
                        <a:pt x="610125" y="3175"/>
                      </a:moveTo>
                      <a:cubicBezTo>
                        <a:pt x="610125" y="3175"/>
                        <a:pt x="618547" y="37293"/>
                        <a:pt x="609824" y="55250"/>
                      </a:cubicBezTo>
                      <a:cubicBezTo>
                        <a:pt x="602004" y="70813"/>
                        <a:pt x="589671" y="76200"/>
                        <a:pt x="580046" y="73806"/>
                      </a:cubicBezTo>
                      <a:cubicBezTo>
                        <a:pt x="584558" y="62433"/>
                        <a:pt x="593281" y="37892"/>
                        <a:pt x="593281" y="37892"/>
                      </a:cubicBezTo>
                      <a:cubicBezTo>
                        <a:pt x="593281" y="37892"/>
                        <a:pt x="593281" y="37892"/>
                        <a:pt x="575234" y="72010"/>
                      </a:cubicBezTo>
                      <a:cubicBezTo>
                        <a:pt x="565608" y="66623"/>
                        <a:pt x="561397" y="52856"/>
                        <a:pt x="569819" y="35797"/>
                      </a:cubicBezTo>
                      <a:cubicBezTo>
                        <a:pt x="578241" y="18139"/>
                        <a:pt x="610125" y="3175"/>
                        <a:pt x="610125" y="3175"/>
                      </a:cubicBezTo>
                      <a:close/>
                      <a:moveTo>
                        <a:pt x="17716" y="0"/>
                      </a:moveTo>
                      <a:cubicBezTo>
                        <a:pt x="17716" y="0"/>
                        <a:pt x="49466" y="15201"/>
                        <a:pt x="57932" y="32787"/>
                      </a:cubicBezTo>
                      <a:cubicBezTo>
                        <a:pt x="66097" y="50074"/>
                        <a:pt x="61561" y="63785"/>
                        <a:pt x="51885" y="68852"/>
                      </a:cubicBezTo>
                      <a:cubicBezTo>
                        <a:pt x="51885" y="68852"/>
                        <a:pt x="51885" y="68852"/>
                        <a:pt x="34347" y="34873"/>
                      </a:cubicBezTo>
                      <a:cubicBezTo>
                        <a:pt x="34347" y="34873"/>
                        <a:pt x="42813" y="59314"/>
                        <a:pt x="47047" y="70640"/>
                      </a:cubicBezTo>
                      <a:cubicBezTo>
                        <a:pt x="37371" y="73025"/>
                        <a:pt x="24973" y="67660"/>
                        <a:pt x="17413" y="51863"/>
                      </a:cubicBezTo>
                      <a:cubicBezTo>
                        <a:pt x="8947" y="33979"/>
                        <a:pt x="17716" y="0"/>
                        <a:pt x="17716" y="0"/>
                      </a:cubicBezTo>
                      <a:close/>
                    </a:path>
                  </a:pathLst>
                </a:custGeom>
                <a:solidFill>
                  <a:schemeClr val="accent1">
                    <a:lumMod val="40000"/>
                    <a:lumOff val="6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/>
                </a:p>
              </p:txBody>
            </p:sp>
            <p:sp>
              <p:nvSpPr>
                <p:cNvPr id="11" name="Freeform 54"/>
                <p:cNvSpPr>
                  <a:spLocks noEditPoints="1"/>
                </p:cNvSpPr>
                <p:nvPr/>
              </p:nvSpPr>
              <p:spPr bwMode="auto">
                <a:xfrm>
                  <a:off x="4381501" y="2274888"/>
                  <a:ext cx="504825" cy="376238"/>
                </a:xfrm>
                <a:custGeom>
                  <a:avLst/>
                  <a:gdLst>
                    <a:gd name="T0" fmla="*/ 1010 w 1686"/>
                    <a:gd name="T1" fmla="*/ 875 h 1252"/>
                    <a:gd name="T2" fmla="*/ 1219 w 1686"/>
                    <a:gd name="T3" fmla="*/ 821 h 1252"/>
                    <a:gd name="T4" fmla="*/ 1411 w 1686"/>
                    <a:gd name="T5" fmla="*/ 698 h 1252"/>
                    <a:gd name="T6" fmla="*/ 1640 w 1686"/>
                    <a:gd name="T7" fmla="*/ 356 h 1252"/>
                    <a:gd name="T8" fmla="*/ 1677 w 1686"/>
                    <a:gd name="T9" fmla="*/ 210 h 1252"/>
                    <a:gd name="T10" fmla="*/ 1683 w 1686"/>
                    <a:gd name="T11" fmla="*/ 24 h 1252"/>
                    <a:gd name="T12" fmla="*/ 1678 w 1686"/>
                    <a:gd name="T13" fmla="*/ 65 h 1252"/>
                    <a:gd name="T14" fmla="*/ 1651 w 1686"/>
                    <a:gd name="T15" fmla="*/ 252 h 1252"/>
                    <a:gd name="T16" fmla="*/ 1468 w 1686"/>
                    <a:gd name="T17" fmla="*/ 587 h 1252"/>
                    <a:gd name="T18" fmla="*/ 1157 w 1686"/>
                    <a:gd name="T19" fmla="*/ 803 h 1252"/>
                    <a:gd name="T20" fmla="*/ 1007 w 1686"/>
                    <a:gd name="T21" fmla="*/ 854 h 1252"/>
                    <a:gd name="T22" fmla="*/ 910 w 1686"/>
                    <a:gd name="T23" fmla="*/ 860 h 1252"/>
                    <a:gd name="T24" fmla="*/ 829 w 1686"/>
                    <a:gd name="T25" fmla="*/ 888 h 1252"/>
                    <a:gd name="T26" fmla="*/ 713 w 1686"/>
                    <a:gd name="T27" fmla="*/ 862 h 1252"/>
                    <a:gd name="T28" fmla="*/ 603 w 1686"/>
                    <a:gd name="T29" fmla="*/ 831 h 1252"/>
                    <a:gd name="T30" fmla="*/ 387 w 1686"/>
                    <a:gd name="T31" fmla="*/ 726 h 1252"/>
                    <a:gd name="T32" fmla="*/ 86 w 1686"/>
                    <a:gd name="T33" fmla="*/ 389 h 1252"/>
                    <a:gd name="T34" fmla="*/ 13 w 1686"/>
                    <a:gd name="T35" fmla="*/ 118 h 1252"/>
                    <a:gd name="T36" fmla="*/ 10 w 1686"/>
                    <a:gd name="T37" fmla="*/ 1 h 1252"/>
                    <a:gd name="T38" fmla="*/ 0 w 1686"/>
                    <a:gd name="T39" fmla="*/ 84 h 1252"/>
                    <a:gd name="T40" fmla="*/ 28 w 1686"/>
                    <a:gd name="T41" fmla="*/ 296 h 1252"/>
                    <a:gd name="T42" fmla="*/ 116 w 1686"/>
                    <a:gd name="T43" fmla="*/ 504 h 1252"/>
                    <a:gd name="T44" fmla="*/ 411 w 1686"/>
                    <a:gd name="T45" fmla="*/ 793 h 1252"/>
                    <a:gd name="T46" fmla="*/ 552 w 1686"/>
                    <a:gd name="T47" fmla="*/ 850 h 1252"/>
                    <a:gd name="T48" fmla="*/ 675 w 1686"/>
                    <a:gd name="T49" fmla="*/ 877 h 1252"/>
                    <a:gd name="T50" fmla="*/ 622 w 1686"/>
                    <a:gd name="T51" fmla="*/ 992 h 1252"/>
                    <a:gd name="T52" fmla="*/ 687 w 1686"/>
                    <a:gd name="T53" fmla="*/ 1030 h 1252"/>
                    <a:gd name="T54" fmla="*/ 816 w 1686"/>
                    <a:gd name="T55" fmla="*/ 948 h 1252"/>
                    <a:gd name="T56" fmla="*/ 793 w 1686"/>
                    <a:gd name="T57" fmla="*/ 1016 h 1252"/>
                    <a:gd name="T58" fmla="*/ 788 w 1686"/>
                    <a:gd name="T59" fmla="*/ 1098 h 1252"/>
                    <a:gd name="T60" fmla="*/ 781 w 1686"/>
                    <a:gd name="T61" fmla="*/ 1193 h 1252"/>
                    <a:gd name="T62" fmla="*/ 760 w 1686"/>
                    <a:gd name="T63" fmla="*/ 1229 h 1252"/>
                    <a:gd name="T64" fmla="*/ 736 w 1686"/>
                    <a:gd name="T65" fmla="*/ 1237 h 1252"/>
                    <a:gd name="T66" fmla="*/ 755 w 1686"/>
                    <a:gd name="T67" fmla="*/ 1249 h 1252"/>
                    <a:gd name="T68" fmla="*/ 804 w 1686"/>
                    <a:gd name="T69" fmla="*/ 1236 h 1252"/>
                    <a:gd name="T70" fmla="*/ 829 w 1686"/>
                    <a:gd name="T71" fmla="*/ 1132 h 1252"/>
                    <a:gd name="T72" fmla="*/ 815 w 1686"/>
                    <a:gd name="T73" fmla="*/ 1052 h 1252"/>
                    <a:gd name="T74" fmla="*/ 824 w 1686"/>
                    <a:gd name="T75" fmla="*/ 968 h 1252"/>
                    <a:gd name="T76" fmla="*/ 839 w 1686"/>
                    <a:gd name="T77" fmla="*/ 927 h 1252"/>
                    <a:gd name="T78" fmla="*/ 855 w 1686"/>
                    <a:gd name="T79" fmla="*/ 1028 h 1252"/>
                    <a:gd name="T80" fmla="*/ 849 w 1686"/>
                    <a:gd name="T81" fmla="*/ 1095 h 1252"/>
                    <a:gd name="T82" fmla="*/ 842 w 1686"/>
                    <a:gd name="T83" fmla="*/ 1169 h 1252"/>
                    <a:gd name="T84" fmla="*/ 905 w 1686"/>
                    <a:gd name="T85" fmla="*/ 1252 h 1252"/>
                    <a:gd name="T86" fmla="*/ 933 w 1686"/>
                    <a:gd name="T87" fmla="*/ 1241 h 1252"/>
                    <a:gd name="T88" fmla="*/ 919 w 1686"/>
                    <a:gd name="T89" fmla="*/ 1232 h 1252"/>
                    <a:gd name="T90" fmla="*/ 905 w 1686"/>
                    <a:gd name="T91" fmla="*/ 1227 h 1252"/>
                    <a:gd name="T92" fmla="*/ 885 w 1686"/>
                    <a:gd name="T93" fmla="*/ 1133 h 1252"/>
                    <a:gd name="T94" fmla="*/ 883 w 1686"/>
                    <a:gd name="T95" fmla="*/ 1043 h 1252"/>
                    <a:gd name="T96" fmla="*/ 874 w 1686"/>
                    <a:gd name="T97" fmla="*/ 993 h 1252"/>
                    <a:gd name="T98" fmla="*/ 888 w 1686"/>
                    <a:gd name="T99" fmla="*/ 978 h 1252"/>
                    <a:gd name="T100" fmla="*/ 1019 w 1686"/>
                    <a:gd name="T101" fmla="*/ 1027 h 1252"/>
                    <a:gd name="T102" fmla="*/ 1060 w 1686"/>
                    <a:gd name="T103" fmla="*/ 978 h 1252"/>
                    <a:gd name="T104" fmla="*/ 833 w 1686"/>
                    <a:gd name="T105" fmla="*/ 913 h 1252"/>
                    <a:gd name="T106" fmla="*/ 746 w 1686"/>
                    <a:gd name="T107" fmla="*/ 986 h 1252"/>
                    <a:gd name="T108" fmla="*/ 654 w 1686"/>
                    <a:gd name="T109" fmla="*/ 982 h 1252"/>
                    <a:gd name="T110" fmla="*/ 696 w 1686"/>
                    <a:gd name="T111" fmla="*/ 918 h 1252"/>
                    <a:gd name="T112" fmla="*/ 834 w 1686"/>
                    <a:gd name="T113" fmla="*/ 909 h 1252"/>
                    <a:gd name="T114" fmla="*/ 1022 w 1686"/>
                    <a:gd name="T115" fmla="*/ 984 h 1252"/>
                    <a:gd name="T116" fmla="*/ 931 w 1686"/>
                    <a:gd name="T117" fmla="*/ 987 h 1252"/>
                    <a:gd name="T118" fmla="*/ 841 w 1686"/>
                    <a:gd name="T119" fmla="*/ 912 h 1252"/>
                    <a:gd name="T120" fmla="*/ 844 w 1686"/>
                    <a:gd name="T121" fmla="*/ 909 h 1252"/>
                    <a:gd name="T122" fmla="*/ 981 w 1686"/>
                    <a:gd name="T123" fmla="*/ 919 h 12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</a:cxnLst>
                  <a:rect l="0" t="0" r="r" b="b"/>
                  <a:pathLst>
                    <a:path w="1686" h="1252">
                      <a:moveTo>
                        <a:pt x="1044" y="918"/>
                      </a:moveTo>
                      <a:cubicBezTo>
                        <a:pt x="1033" y="902"/>
                        <a:pt x="1019" y="889"/>
                        <a:pt x="1003" y="879"/>
                      </a:cubicBezTo>
                      <a:cubicBezTo>
                        <a:pt x="1000" y="878"/>
                        <a:pt x="998" y="877"/>
                        <a:pt x="996" y="875"/>
                      </a:cubicBezTo>
                      <a:cubicBezTo>
                        <a:pt x="1001" y="875"/>
                        <a:pt x="1005" y="875"/>
                        <a:pt x="1010" y="875"/>
                      </a:cubicBezTo>
                      <a:cubicBezTo>
                        <a:pt x="1021" y="873"/>
                        <a:pt x="1032" y="872"/>
                        <a:pt x="1044" y="870"/>
                      </a:cubicBezTo>
                      <a:cubicBezTo>
                        <a:pt x="1069" y="867"/>
                        <a:pt x="1096" y="862"/>
                        <a:pt x="1126" y="854"/>
                      </a:cubicBezTo>
                      <a:cubicBezTo>
                        <a:pt x="1141" y="850"/>
                        <a:pt x="1156" y="845"/>
                        <a:pt x="1172" y="840"/>
                      </a:cubicBezTo>
                      <a:cubicBezTo>
                        <a:pt x="1187" y="834"/>
                        <a:pt x="1203" y="828"/>
                        <a:pt x="1219" y="821"/>
                      </a:cubicBezTo>
                      <a:cubicBezTo>
                        <a:pt x="1227" y="818"/>
                        <a:pt x="1235" y="814"/>
                        <a:pt x="1244" y="810"/>
                      </a:cubicBezTo>
                      <a:cubicBezTo>
                        <a:pt x="1252" y="807"/>
                        <a:pt x="1260" y="802"/>
                        <a:pt x="1268" y="798"/>
                      </a:cubicBezTo>
                      <a:cubicBezTo>
                        <a:pt x="1285" y="790"/>
                        <a:pt x="1301" y="780"/>
                        <a:pt x="1317" y="770"/>
                      </a:cubicBezTo>
                      <a:cubicBezTo>
                        <a:pt x="1349" y="749"/>
                        <a:pt x="1381" y="725"/>
                        <a:pt x="1411" y="698"/>
                      </a:cubicBezTo>
                      <a:cubicBezTo>
                        <a:pt x="1440" y="671"/>
                        <a:pt x="1469" y="641"/>
                        <a:pt x="1495" y="610"/>
                      </a:cubicBezTo>
                      <a:cubicBezTo>
                        <a:pt x="1521" y="579"/>
                        <a:pt x="1545" y="546"/>
                        <a:pt x="1566" y="512"/>
                      </a:cubicBezTo>
                      <a:cubicBezTo>
                        <a:pt x="1587" y="478"/>
                        <a:pt x="1605" y="443"/>
                        <a:pt x="1620" y="408"/>
                      </a:cubicBezTo>
                      <a:cubicBezTo>
                        <a:pt x="1627" y="390"/>
                        <a:pt x="1635" y="373"/>
                        <a:pt x="1640" y="356"/>
                      </a:cubicBezTo>
                      <a:cubicBezTo>
                        <a:pt x="1643" y="347"/>
                        <a:pt x="1647" y="339"/>
                        <a:pt x="1649" y="330"/>
                      </a:cubicBezTo>
                      <a:cubicBezTo>
                        <a:pt x="1652" y="322"/>
                        <a:pt x="1654" y="313"/>
                        <a:pt x="1657" y="305"/>
                      </a:cubicBezTo>
                      <a:cubicBezTo>
                        <a:pt x="1662" y="288"/>
                        <a:pt x="1665" y="272"/>
                        <a:pt x="1669" y="256"/>
                      </a:cubicBezTo>
                      <a:cubicBezTo>
                        <a:pt x="1672" y="240"/>
                        <a:pt x="1675" y="225"/>
                        <a:pt x="1677" y="210"/>
                      </a:cubicBezTo>
                      <a:cubicBezTo>
                        <a:pt x="1681" y="180"/>
                        <a:pt x="1684" y="152"/>
                        <a:pt x="1685" y="128"/>
                      </a:cubicBezTo>
                      <a:cubicBezTo>
                        <a:pt x="1686" y="116"/>
                        <a:pt x="1686" y="104"/>
                        <a:pt x="1686" y="94"/>
                      </a:cubicBezTo>
                      <a:cubicBezTo>
                        <a:pt x="1686" y="83"/>
                        <a:pt x="1686" y="73"/>
                        <a:pt x="1686" y="65"/>
                      </a:cubicBezTo>
                      <a:cubicBezTo>
                        <a:pt x="1686" y="47"/>
                        <a:pt x="1684" y="33"/>
                        <a:pt x="1683" y="24"/>
                      </a:cubicBezTo>
                      <a:cubicBezTo>
                        <a:pt x="1683" y="15"/>
                        <a:pt x="1682" y="10"/>
                        <a:pt x="1682" y="10"/>
                      </a:cubicBezTo>
                      <a:cubicBezTo>
                        <a:pt x="1678" y="10"/>
                        <a:pt x="1678" y="10"/>
                        <a:pt x="1678" y="10"/>
                      </a:cubicBezTo>
                      <a:cubicBezTo>
                        <a:pt x="1678" y="10"/>
                        <a:pt x="1678" y="15"/>
                        <a:pt x="1678" y="24"/>
                      </a:cubicBezTo>
                      <a:cubicBezTo>
                        <a:pt x="1678" y="34"/>
                        <a:pt x="1679" y="47"/>
                        <a:pt x="1678" y="65"/>
                      </a:cubicBezTo>
                      <a:cubicBezTo>
                        <a:pt x="1677" y="73"/>
                        <a:pt x="1677" y="83"/>
                        <a:pt x="1677" y="93"/>
                      </a:cubicBezTo>
                      <a:cubicBezTo>
                        <a:pt x="1676" y="104"/>
                        <a:pt x="1675" y="115"/>
                        <a:pt x="1674" y="127"/>
                      </a:cubicBezTo>
                      <a:cubicBezTo>
                        <a:pt x="1671" y="151"/>
                        <a:pt x="1667" y="178"/>
                        <a:pt x="1661" y="207"/>
                      </a:cubicBezTo>
                      <a:cubicBezTo>
                        <a:pt x="1658" y="221"/>
                        <a:pt x="1655" y="236"/>
                        <a:pt x="1651" y="252"/>
                      </a:cubicBezTo>
                      <a:cubicBezTo>
                        <a:pt x="1646" y="267"/>
                        <a:pt x="1642" y="283"/>
                        <a:pt x="1636" y="299"/>
                      </a:cubicBezTo>
                      <a:cubicBezTo>
                        <a:pt x="1626" y="331"/>
                        <a:pt x="1612" y="364"/>
                        <a:pt x="1597" y="397"/>
                      </a:cubicBezTo>
                      <a:cubicBezTo>
                        <a:pt x="1580" y="430"/>
                        <a:pt x="1562" y="463"/>
                        <a:pt x="1540" y="495"/>
                      </a:cubicBezTo>
                      <a:cubicBezTo>
                        <a:pt x="1519" y="527"/>
                        <a:pt x="1494" y="558"/>
                        <a:pt x="1468" y="587"/>
                      </a:cubicBezTo>
                      <a:cubicBezTo>
                        <a:pt x="1442" y="615"/>
                        <a:pt x="1413" y="642"/>
                        <a:pt x="1384" y="666"/>
                      </a:cubicBezTo>
                      <a:cubicBezTo>
                        <a:pt x="1354" y="690"/>
                        <a:pt x="1323" y="711"/>
                        <a:pt x="1292" y="731"/>
                      </a:cubicBezTo>
                      <a:cubicBezTo>
                        <a:pt x="1261" y="750"/>
                        <a:pt x="1231" y="767"/>
                        <a:pt x="1201" y="782"/>
                      </a:cubicBezTo>
                      <a:cubicBezTo>
                        <a:pt x="1186" y="790"/>
                        <a:pt x="1171" y="796"/>
                        <a:pt x="1157" y="803"/>
                      </a:cubicBezTo>
                      <a:cubicBezTo>
                        <a:pt x="1143" y="809"/>
                        <a:pt x="1129" y="815"/>
                        <a:pt x="1115" y="820"/>
                      </a:cubicBezTo>
                      <a:cubicBezTo>
                        <a:pt x="1101" y="824"/>
                        <a:pt x="1088" y="830"/>
                        <a:pt x="1075" y="834"/>
                      </a:cubicBezTo>
                      <a:cubicBezTo>
                        <a:pt x="1063" y="838"/>
                        <a:pt x="1050" y="842"/>
                        <a:pt x="1039" y="845"/>
                      </a:cubicBezTo>
                      <a:cubicBezTo>
                        <a:pt x="1027" y="848"/>
                        <a:pt x="1017" y="851"/>
                        <a:pt x="1007" y="854"/>
                      </a:cubicBezTo>
                      <a:cubicBezTo>
                        <a:pt x="996" y="856"/>
                        <a:pt x="987" y="859"/>
                        <a:pt x="979" y="861"/>
                      </a:cubicBezTo>
                      <a:cubicBezTo>
                        <a:pt x="974" y="862"/>
                        <a:pt x="970" y="863"/>
                        <a:pt x="965" y="864"/>
                      </a:cubicBezTo>
                      <a:cubicBezTo>
                        <a:pt x="962" y="863"/>
                        <a:pt x="958" y="862"/>
                        <a:pt x="955" y="861"/>
                      </a:cubicBezTo>
                      <a:cubicBezTo>
                        <a:pt x="939" y="859"/>
                        <a:pt x="924" y="858"/>
                        <a:pt x="910" y="860"/>
                      </a:cubicBezTo>
                      <a:cubicBezTo>
                        <a:pt x="896" y="862"/>
                        <a:pt x="883" y="866"/>
                        <a:pt x="873" y="871"/>
                      </a:cubicBezTo>
                      <a:cubicBezTo>
                        <a:pt x="862" y="876"/>
                        <a:pt x="854" y="882"/>
                        <a:pt x="848" y="888"/>
                      </a:cubicBezTo>
                      <a:cubicBezTo>
                        <a:pt x="844" y="893"/>
                        <a:pt x="841" y="898"/>
                        <a:pt x="839" y="902"/>
                      </a:cubicBezTo>
                      <a:cubicBezTo>
                        <a:pt x="837" y="898"/>
                        <a:pt x="834" y="893"/>
                        <a:pt x="829" y="888"/>
                      </a:cubicBezTo>
                      <a:cubicBezTo>
                        <a:pt x="824" y="882"/>
                        <a:pt x="816" y="876"/>
                        <a:pt x="805" y="870"/>
                      </a:cubicBezTo>
                      <a:cubicBezTo>
                        <a:pt x="795" y="865"/>
                        <a:pt x="782" y="861"/>
                        <a:pt x="768" y="859"/>
                      </a:cubicBezTo>
                      <a:cubicBezTo>
                        <a:pt x="754" y="857"/>
                        <a:pt x="739" y="857"/>
                        <a:pt x="723" y="860"/>
                      </a:cubicBezTo>
                      <a:cubicBezTo>
                        <a:pt x="720" y="861"/>
                        <a:pt x="716" y="861"/>
                        <a:pt x="713" y="862"/>
                      </a:cubicBezTo>
                      <a:cubicBezTo>
                        <a:pt x="708" y="861"/>
                        <a:pt x="704" y="860"/>
                        <a:pt x="699" y="859"/>
                      </a:cubicBezTo>
                      <a:cubicBezTo>
                        <a:pt x="691" y="857"/>
                        <a:pt x="682" y="855"/>
                        <a:pt x="672" y="852"/>
                      </a:cubicBezTo>
                      <a:cubicBezTo>
                        <a:pt x="662" y="849"/>
                        <a:pt x="651" y="846"/>
                        <a:pt x="639" y="843"/>
                      </a:cubicBezTo>
                      <a:cubicBezTo>
                        <a:pt x="628" y="839"/>
                        <a:pt x="616" y="835"/>
                        <a:pt x="603" y="831"/>
                      </a:cubicBezTo>
                      <a:cubicBezTo>
                        <a:pt x="590" y="827"/>
                        <a:pt x="577" y="821"/>
                        <a:pt x="564" y="817"/>
                      </a:cubicBezTo>
                      <a:cubicBezTo>
                        <a:pt x="550" y="812"/>
                        <a:pt x="536" y="805"/>
                        <a:pt x="522" y="799"/>
                      </a:cubicBezTo>
                      <a:cubicBezTo>
                        <a:pt x="507" y="792"/>
                        <a:pt x="492" y="786"/>
                        <a:pt x="478" y="778"/>
                      </a:cubicBezTo>
                      <a:cubicBezTo>
                        <a:pt x="448" y="763"/>
                        <a:pt x="418" y="745"/>
                        <a:pt x="387" y="726"/>
                      </a:cubicBezTo>
                      <a:cubicBezTo>
                        <a:pt x="357" y="706"/>
                        <a:pt x="326" y="684"/>
                        <a:pt x="296" y="660"/>
                      </a:cubicBezTo>
                      <a:cubicBezTo>
                        <a:pt x="267" y="636"/>
                        <a:pt x="239" y="609"/>
                        <a:pt x="213" y="580"/>
                      </a:cubicBezTo>
                      <a:cubicBezTo>
                        <a:pt x="187" y="551"/>
                        <a:pt x="163" y="519"/>
                        <a:pt x="142" y="487"/>
                      </a:cubicBezTo>
                      <a:cubicBezTo>
                        <a:pt x="121" y="455"/>
                        <a:pt x="102" y="422"/>
                        <a:pt x="86" y="389"/>
                      </a:cubicBezTo>
                      <a:cubicBezTo>
                        <a:pt x="71" y="355"/>
                        <a:pt x="58" y="322"/>
                        <a:pt x="48" y="290"/>
                      </a:cubicBezTo>
                      <a:cubicBezTo>
                        <a:pt x="42" y="274"/>
                        <a:pt x="39" y="258"/>
                        <a:pt x="34" y="243"/>
                      </a:cubicBezTo>
                      <a:cubicBezTo>
                        <a:pt x="30" y="227"/>
                        <a:pt x="27" y="212"/>
                        <a:pt x="24" y="198"/>
                      </a:cubicBezTo>
                      <a:cubicBezTo>
                        <a:pt x="18" y="169"/>
                        <a:pt x="15" y="142"/>
                        <a:pt x="13" y="118"/>
                      </a:cubicBezTo>
                      <a:cubicBezTo>
                        <a:pt x="12" y="106"/>
                        <a:pt x="11" y="94"/>
                        <a:pt x="10" y="84"/>
                      </a:cubicBezTo>
                      <a:cubicBezTo>
                        <a:pt x="10" y="74"/>
                        <a:pt x="9" y="64"/>
                        <a:pt x="9" y="55"/>
                      </a:cubicBezTo>
                      <a:cubicBezTo>
                        <a:pt x="8" y="38"/>
                        <a:pt x="9" y="24"/>
                        <a:pt x="9" y="15"/>
                      </a:cubicBezTo>
                      <a:cubicBezTo>
                        <a:pt x="10" y="6"/>
                        <a:pt x="10" y="1"/>
                        <a:pt x="10" y="1"/>
                      </a:cubicBez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5" y="0"/>
                        <a:pt x="5" y="5"/>
                        <a:pt x="4" y="15"/>
                      </a:cubicBezTo>
                      <a:cubicBezTo>
                        <a:pt x="4" y="24"/>
                        <a:pt x="2" y="38"/>
                        <a:pt x="1" y="55"/>
                      </a:cubicBezTo>
                      <a:cubicBezTo>
                        <a:pt x="1" y="64"/>
                        <a:pt x="1" y="74"/>
                        <a:pt x="0" y="84"/>
                      </a:cubicBezTo>
                      <a:cubicBezTo>
                        <a:pt x="1" y="95"/>
                        <a:pt x="1" y="106"/>
                        <a:pt x="1" y="119"/>
                      </a:cubicBezTo>
                      <a:cubicBezTo>
                        <a:pt x="2" y="143"/>
                        <a:pt x="4" y="170"/>
                        <a:pt x="8" y="200"/>
                      </a:cubicBezTo>
                      <a:cubicBezTo>
                        <a:pt x="10" y="215"/>
                        <a:pt x="13" y="231"/>
                        <a:pt x="16" y="247"/>
                      </a:cubicBezTo>
                      <a:cubicBezTo>
                        <a:pt x="20" y="263"/>
                        <a:pt x="23" y="279"/>
                        <a:pt x="28" y="296"/>
                      </a:cubicBezTo>
                      <a:cubicBezTo>
                        <a:pt x="30" y="304"/>
                        <a:pt x="32" y="313"/>
                        <a:pt x="35" y="321"/>
                      </a:cubicBezTo>
                      <a:cubicBezTo>
                        <a:pt x="37" y="330"/>
                        <a:pt x="40" y="338"/>
                        <a:pt x="43" y="347"/>
                      </a:cubicBezTo>
                      <a:cubicBezTo>
                        <a:pt x="49" y="365"/>
                        <a:pt x="56" y="382"/>
                        <a:pt x="63" y="399"/>
                      </a:cubicBezTo>
                      <a:cubicBezTo>
                        <a:pt x="78" y="434"/>
                        <a:pt x="95" y="469"/>
                        <a:pt x="116" y="504"/>
                      </a:cubicBezTo>
                      <a:cubicBezTo>
                        <a:pt x="137" y="538"/>
                        <a:pt x="160" y="571"/>
                        <a:pt x="186" y="603"/>
                      </a:cubicBezTo>
                      <a:cubicBezTo>
                        <a:pt x="212" y="634"/>
                        <a:pt x="240" y="664"/>
                        <a:pt x="269" y="691"/>
                      </a:cubicBezTo>
                      <a:cubicBezTo>
                        <a:pt x="299" y="719"/>
                        <a:pt x="330" y="743"/>
                        <a:pt x="362" y="765"/>
                      </a:cubicBezTo>
                      <a:cubicBezTo>
                        <a:pt x="378" y="774"/>
                        <a:pt x="394" y="785"/>
                        <a:pt x="411" y="793"/>
                      </a:cubicBezTo>
                      <a:cubicBezTo>
                        <a:pt x="419" y="798"/>
                        <a:pt x="427" y="802"/>
                        <a:pt x="435" y="806"/>
                      </a:cubicBezTo>
                      <a:cubicBezTo>
                        <a:pt x="443" y="810"/>
                        <a:pt x="451" y="813"/>
                        <a:pt x="459" y="817"/>
                      </a:cubicBezTo>
                      <a:cubicBezTo>
                        <a:pt x="475" y="824"/>
                        <a:pt x="491" y="830"/>
                        <a:pt x="507" y="836"/>
                      </a:cubicBezTo>
                      <a:cubicBezTo>
                        <a:pt x="522" y="841"/>
                        <a:pt x="537" y="846"/>
                        <a:pt x="552" y="850"/>
                      </a:cubicBezTo>
                      <a:cubicBezTo>
                        <a:pt x="582" y="859"/>
                        <a:pt x="609" y="864"/>
                        <a:pt x="633" y="868"/>
                      </a:cubicBezTo>
                      <a:cubicBezTo>
                        <a:pt x="646" y="870"/>
                        <a:pt x="657" y="871"/>
                        <a:pt x="668" y="873"/>
                      </a:cubicBezTo>
                      <a:cubicBezTo>
                        <a:pt x="673" y="873"/>
                        <a:pt x="677" y="873"/>
                        <a:pt x="682" y="874"/>
                      </a:cubicBezTo>
                      <a:cubicBezTo>
                        <a:pt x="680" y="875"/>
                        <a:pt x="677" y="876"/>
                        <a:pt x="675" y="877"/>
                      </a:cubicBezTo>
                      <a:cubicBezTo>
                        <a:pt x="659" y="887"/>
                        <a:pt x="645" y="899"/>
                        <a:pt x="634" y="916"/>
                      </a:cubicBezTo>
                      <a:cubicBezTo>
                        <a:pt x="628" y="924"/>
                        <a:pt x="623" y="933"/>
                        <a:pt x="620" y="943"/>
                      </a:cubicBezTo>
                      <a:cubicBezTo>
                        <a:pt x="616" y="953"/>
                        <a:pt x="615" y="964"/>
                        <a:pt x="617" y="976"/>
                      </a:cubicBezTo>
                      <a:cubicBezTo>
                        <a:pt x="618" y="982"/>
                        <a:pt x="620" y="987"/>
                        <a:pt x="622" y="992"/>
                      </a:cubicBezTo>
                      <a:cubicBezTo>
                        <a:pt x="623" y="995"/>
                        <a:pt x="625" y="997"/>
                        <a:pt x="627" y="1000"/>
                      </a:cubicBezTo>
                      <a:cubicBezTo>
                        <a:pt x="629" y="1003"/>
                        <a:pt x="629" y="1003"/>
                        <a:pt x="631" y="1006"/>
                      </a:cubicBezTo>
                      <a:cubicBezTo>
                        <a:pt x="638" y="1014"/>
                        <a:pt x="647" y="1021"/>
                        <a:pt x="657" y="1025"/>
                      </a:cubicBezTo>
                      <a:cubicBezTo>
                        <a:pt x="667" y="1029"/>
                        <a:pt x="677" y="1030"/>
                        <a:pt x="687" y="1030"/>
                      </a:cubicBezTo>
                      <a:cubicBezTo>
                        <a:pt x="696" y="1030"/>
                        <a:pt x="705" y="1028"/>
                        <a:pt x="713" y="1025"/>
                      </a:cubicBezTo>
                      <a:cubicBezTo>
                        <a:pt x="730" y="1020"/>
                        <a:pt x="744" y="1013"/>
                        <a:pt x="757" y="1004"/>
                      </a:cubicBezTo>
                      <a:cubicBezTo>
                        <a:pt x="769" y="996"/>
                        <a:pt x="780" y="987"/>
                        <a:pt x="789" y="978"/>
                      </a:cubicBezTo>
                      <a:cubicBezTo>
                        <a:pt x="800" y="967"/>
                        <a:pt x="808" y="957"/>
                        <a:pt x="816" y="948"/>
                      </a:cubicBezTo>
                      <a:cubicBezTo>
                        <a:pt x="813" y="953"/>
                        <a:pt x="811" y="958"/>
                        <a:pt x="809" y="964"/>
                      </a:cubicBezTo>
                      <a:cubicBezTo>
                        <a:pt x="806" y="972"/>
                        <a:pt x="802" y="982"/>
                        <a:pt x="800" y="992"/>
                      </a:cubicBezTo>
                      <a:cubicBezTo>
                        <a:pt x="798" y="997"/>
                        <a:pt x="797" y="1003"/>
                        <a:pt x="795" y="1008"/>
                      </a:cubicBezTo>
                      <a:cubicBezTo>
                        <a:pt x="795" y="1011"/>
                        <a:pt x="794" y="1014"/>
                        <a:pt x="793" y="1016"/>
                      </a:cubicBezTo>
                      <a:cubicBezTo>
                        <a:pt x="793" y="1019"/>
                        <a:pt x="793" y="1022"/>
                        <a:pt x="792" y="1025"/>
                      </a:cubicBezTo>
                      <a:cubicBezTo>
                        <a:pt x="791" y="1031"/>
                        <a:pt x="791" y="1037"/>
                        <a:pt x="790" y="1043"/>
                      </a:cubicBezTo>
                      <a:cubicBezTo>
                        <a:pt x="789" y="1049"/>
                        <a:pt x="788" y="1055"/>
                        <a:pt x="788" y="1061"/>
                      </a:cubicBezTo>
                      <a:cubicBezTo>
                        <a:pt x="788" y="1073"/>
                        <a:pt x="788" y="1085"/>
                        <a:pt x="788" y="1098"/>
                      </a:cubicBezTo>
                      <a:cubicBezTo>
                        <a:pt x="788" y="1104"/>
                        <a:pt x="788" y="1110"/>
                        <a:pt x="788" y="1116"/>
                      </a:cubicBezTo>
                      <a:cubicBezTo>
                        <a:pt x="787" y="1122"/>
                        <a:pt x="787" y="1127"/>
                        <a:pt x="787" y="1133"/>
                      </a:cubicBezTo>
                      <a:cubicBezTo>
                        <a:pt x="786" y="1144"/>
                        <a:pt x="785" y="1154"/>
                        <a:pt x="784" y="1165"/>
                      </a:cubicBezTo>
                      <a:cubicBezTo>
                        <a:pt x="783" y="1175"/>
                        <a:pt x="782" y="1185"/>
                        <a:pt x="781" y="1193"/>
                      </a:cubicBezTo>
                      <a:cubicBezTo>
                        <a:pt x="780" y="1201"/>
                        <a:pt x="778" y="1208"/>
                        <a:pt x="776" y="1214"/>
                      </a:cubicBezTo>
                      <a:cubicBezTo>
                        <a:pt x="773" y="1219"/>
                        <a:pt x="771" y="1223"/>
                        <a:pt x="766" y="1226"/>
                      </a:cubicBezTo>
                      <a:cubicBezTo>
                        <a:pt x="765" y="1226"/>
                        <a:pt x="764" y="1227"/>
                        <a:pt x="763" y="1228"/>
                      </a:cubicBezTo>
                      <a:cubicBezTo>
                        <a:pt x="762" y="1228"/>
                        <a:pt x="761" y="1229"/>
                        <a:pt x="760" y="1229"/>
                      </a:cubicBezTo>
                      <a:cubicBezTo>
                        <a:pt x="758" y="1230"/>
                        <a:pt x="757" y="1230"/>
                        <a:pt x="756" y="1231"/>
                      </a:cubicBezTo>
                      <a:cubicBezTo>
                        <a:pt x="755" y="1231"/>
                        <a:pt x="754" y="1233"/>
                        <a:pt x="752" y="1233"/>
                      </a:cubicBezTo>
                      <a:cubicBezTo>
                        <a:pt x="748" y="1234"/>
                        <a:pt x="744" y="1236"/>
                        <a:pt x="741" y="1237"/>
                      </a:cubicBezTo>
                      <a:cubicBezTo>
                        <a:pt x="738" y="1237"/>
                        <a:pt x="736" y="1237"/>
                        <a:pt x="736" y="1237"/>
                      </a:cubicBezTo>
                      <a:cubicBezTo>
                        <a:pt x="735" y="1239"/>
                        <a:pt x="735" y="1239"/>
                        <a:pt x="735" y="1239"/>
                      </a:cubicBezTo>
                      <a:cubicBezTo>
                        <a:pt x="735" y="1239"/>
                        <a:pt x="736" y="1239"/>
                        <a:pt x="738" y="1241"/>
                      </a:cubicBezTo>
                      <a:cubicBezTo>
                        <a:pt x="741" y="1243"/>
                        <a:pt x="744" y="1245"/>
                        <a:pt x="750" y="1248"/>
                      </a:cubicBezTo>
                      <a:cubicBezTo>
                        <a:pt x="752" y="1248"/>
                        <a:pt x="753" y="1248"/>
                        <a:pt x="755" y="1249"/>
                      </a:cubicBezTo>
                      <a:cubicBezTo>
                        <a:pt x="756" y="1250"/>
                        <a:pt x="758" y="1250"/>
                        <a:pt x="760" y="1250"/>
                      </a:cubicBezTo>
                      <a:cubicBezTo>
                        <a:pt x="762" y="1251"/>
                        <a:pt x="764" y="1251"/>
                        <a:pt x="766" y="1251"/>
                      </a:cubicBezTo>
                      <a:cubicBezTo>
                        <a:pt x="769" y="1251"/>
                        <a:pt x="771" y="1251"/>
                        <a:pt x="773" y="1251"/>
                      </a:cubicBezTo>
                      <a:cubicBezTo>
                        <a:pt x="783" y="1250"/>
                        <a:pt x="795" y="1245"/>
                        <a:pt x="804" y="1236"/>
                      </a:cubicBezTo>
                      <a:cubicBezTo>
                        <a:pt x="812" y="1227"/>
                        <a:pt x="819" y="1216"/>
                        <a:pt x="823" y="1204"/>
                      </a:cubicBezTo>
                      <a:cubicBezTo>
                        <a:pt x="827" y="1193"/>
                        <a:pt x="829" y="1181"/>
                        <a:pt x="830" y="1168"/>
                      </a:cubicBezTo>
                      <a:cubicBezTo>
                        <a:pt x="830" y="1162"/>
                        <a:pt x="830" y="1156"/>
                        <a:pt x="830" y="1150"/>
                      </a:cubicBezTo>
                      <a:cubicBezTo>
                        <a:pt x="830" y="1144"/>
                        <a:pt x="829" y="1138"/>
                        <a:pt x="829" y="1132"/>
                      </a:cubicBezTo>
                      <a:cubicBezTo>
                        <a:pt x="828" y="1125"/>
                        <a:pt x="827" y="1119"/>
                        <a:pt x="826" y="1113"/>
                      </a:cubicBezTo>
                      <a:cubicBezTo>
                        <a:pt x="823" y="1095"/>
                        <a:pt x="823" y="1095"/>
                        <a:pt x="823" y="1095"/>
                      </a:cubicBezTo>
                      <a:cubicBezTo>
                        <a:pt x="822" y="1083"/>
                        <a:pt x="819" y="1072"/>
                        <a:pt x="817" y="1061"/>
                      </a:cubicBezTo>
                      <a:cubicBezTo>
                        <a:pt x="817" y="1058"/>
                        <a:pt x="815" y="1055"/>
                        <a:pt x="815" y="1052"/>
                      </a:cubicBezTo>
                      <a:cubicBezTo>
                        <a:pt x="814" y="1044"/>
                        <a:pt x="814" y="1044"/>
                        <a:pt x="814" y="1044"/>
                      </a:cubicBezTo>
                      <a:cubicBezTo>
                        <a:pt x="814" y="1038"/>
                        <a:pt x="816" y="1033"/>
                        <a:pt x="816" y="1027"/>
                      </a:cubicBezTo>
                      <a:cubicBezTo>
                        <a:pt x="816" y="1017"/>
                        <a:pt x="819" y="1006"/>
                        <a:pt x="819" y="996"/>
                      </a:cubicBezTo>
                      <a:cubicBezTo>
                        <a:pt x="820" y="986"/>
                        <a:pt x="823" y="977"/>
                        <a:pt x="824" y="968"/>
                      </a:cubicBezTo>
                      <a:cubicBezTo>
                        <a:pt x="825" y="960"/>
                        <a:pt x="828" y="952"/>
                        <a:pt x="830" y="945"/>
                      </a:cubicBezTo>
                      <a:cubicBezTo>
                        <a:pt x="832" y="938"/>
                        <a:pt x="834" y="932"/>
                        <a:pt x="836" y="927"/>
                      </a:cubicBezTo>
                      <a:cubicBezTo>
                        <a:pt x="836" y="926"/>
                        <a:pt x="837" y="925"/>
                        <a:pt x="837" y="924"/>
                      </a:cubicBezTo>
                      <a:cubicBezTo>
                        <a:pt x="838" y="925"/>
                        <a:pt x="838" y="926"/>
                        <a:pt x="839" y="927"/>
                      </a:cubicBezTo>
                      <a:cubicBezTo>
                        <a:pt x="840" y="932"/>
                        <a:pt x="842" y="938"/>
                        <a:pt x="844" y="945"/>
                      </a:cubicBezTo>
                      <a:cubicBezTo>
                        <a:pt x="846" y="952"/>
                        <a:pt x="848" y="960"/>
                        <a:pt x="850" y="968"/>
                      </a:cubicBezTo>
                      <a:cubicBezTo>
                        <a:pt x="851" y="977"/>
                        <a:pt x="853" y="986"/>
                        <a:pt x="853" y="996"/>
                      </a:cubicBezTo>
                      <a:cubicBezTo>
                        <a:pt x="854" y="1006"/>
                        <a:pt x="856" y="1017"/>
                        <a:pt x="855" y="1028"/>
                      </a:cubicBezTo>
                      <a:cubicBezTo>
                        <a:pt x="855" y="1033"/>
                        <a:pt x="855" y="1039"/>
                        <a:pt x="855" y="1044"/>
                      </a:cubicBezTo>
                      <a:cubicBezTo>
                        <a:pt x="855" y="1052"/>
                        <a:pt x="855" y="1052"/>
                        <a:pt x="855" y="1052"/>
                      </a:cubicBezTo>
                      <a:cubicBezTo>
                        <a:pt x="854" y="1055"/>
                        <a:pt x="854" y="1058"/>
                        <a:pt x="854" y="1061"/>
                      </a:cubicBezTo>
                      <a:cubicBezTo>
                        <a:pt x="852" y="1072"/>
                        <a:pt x="851" y="1084"/>
                        <a:pt x="849" y="1095"/>
                      </a:cubicBezTo>
                      <a:cubicBezTo>
                        <a:pt x="846" y="1113"/>
                        <a:pt x="846" y="1113"/>
                        <a:pt x="846" y="1113"/>
                      </a:cubicBezTo>
                      <a:cubicBezTo>
                        <a:pt x="846" y="1119"/>
                        <a:pt x="845" y="1125"/>
                        <a:pt x="844" y="1132"/>
                      </a:cubicBezTo>
                      <a:cubicBezTo>
                        <a:pt x="843" y="1138"/>
                        <a:pt x="842" y="1144"/>
                        <a:pt x="842" y="1150"/>
                      </a:cubicBezTo>
                      <a:cubicBezTo>
                        <a:pt x="841" y="1156"/>
                        <a:pt x="842" y="1162"/>
                        <a:pt x="842" y="1169"/>
                      </a:cubicBezTo>
                      <a:cubicBezTo>
                        <a:pt x="843" y="1181"/>
                        <a:pt x="844" y="1193"/>
                        <a:pt x="849" y="1205"/>
                      </a:cubicBezTo>
                      <a:cubicBezTo>
                        <a:pt x="852" y="1216"/>
                        <a:pt x="859" y="1227"/>
                        <a:pt x="867" y="1236"/>
                      </a:cubicBezTo>
                      <a:cubicBezTo>
                        <a:pt x="876" y="1245"/>
                        <a:pt x="888" y="1251"/>
                        <a:pt x="897" y="1251"/>
                      </a:cubicBezTo>
                      <a:cubicBezTo>
                        <a:pt x="900" y="1252"/>
                        <a:pt x="902" y="1252"/>
                        <a:pt x="905" y="1252"/>
                      </a:cubicBezTo>
                      <a:cubicBezTo>
                        <a:pt x="907" y="1252"/>
                        <a:pt x="909" y="1251"/>
                        <a:pt x="911" y="1251"/>
                      </a:cubicBezTo>
                      <a:cubicBezTo>
                        <a:pt x="913" y="1251"/>
                        <a:pt x="915" y="1250"/>
                        <a:pt x="916" y="1250"/>
                      </a:cubicBezTo>
                      <a:cubicBezTo>
                        <a:pt x="918" y="1249"/>
                        <a:pt x="919" y="1249"/>
                        <a:pt x="921" y="1248"/>
                      </a:cubicBezTo>
                      <a:cubicBezTo>
                        <a:pt x="927" y="1246"/>
                        <a:pt x="930" y="1243"/>
                        <a:pt x="933" y="1241"/>
                      </a:cubicBezTo>
                      <a:cubicBezTo>
                        <a:pt x="935" y="1239"/>
                        <a:pt x="937" y="1238"/>
                        <a:pt x="937" y="1238"/>
                      </a:cubicBezTo>
                      <a:cubicBezTo>
                        <a:pt x="935" y="1234"/>
                        <a:pt x="935" y="1234"/>
                        <a:pt x="935" y="1234"/>
                      </a:cubicBezTo>
                      <a:cubicBezTo>
                        <a:pt x="935" y="1234"/>
                        <a:pt x="933" y="1234"/>
                        <a:pt x="931" y="1234"/>
                      </a:cubicBezTo>
                      <a:cubicBezTo>
                        <a:pt x="928" y="1233"/>
                        <a:pt x="924" y="1233"/>
                        <a:pt x="919" y="1232"/>
                      </a:cubicBezTo>
                      <a:cubicBezTo>
                        <a:pt x="918" y="1232"/>
                        <a:pt x="916" y="1232"/>
                        <a:pt x="915" y="1231"/>
                      </a:cubicBezTo>
                      <a:cubicBezTo>
                        <a:pt x="914" y="1231"/>
                        <a:pt x="913" y="1231"/>
                        <a:pt x="912" y="1230"/>
                      </a:cubicBezTo>
                      <a:cubicBezTo>
                        <a:pt x="910" y="1230"/>
                        <a:pt x="909" y="1229"/>
                        <a:pt x="908" y="1229"/>
                      </a:cubicBezTo>
                      <a:cubicBezTo>
                        <a:pt x="907" y="1228"/>
                        <a:pt x="906" y="1227"/>
                        <a:pt x="905" y="1227"/>
                      </a:cubicBezTo>
                      <a:cubicBezTo>
                        <a:pt x="901" y="1223"/>
                        <a:pt x="898" y="1220"/>
                        <a:pt x="896" y="1214"/>
                      </a:cubicBezTo>
                      <a:cubicBezTo>
                        <a:pt x="893" y="1209"/>
                        <a:pt x="891" y="1202"/>
                        <a:pt x="890" y="1193"/>
                      </a:cubicBezTo>
                      <a:cubicBezTo>
                        <a:pt x="889" y="1185"/>
                        <a:pt x="889" y="1176"/>
                        <a:pt x="888" y="1166"/>
                      </a:cubicBezTo>
                      <a:cubicBezTo>
                        <a:pt x="887" y="1155"/>
                        <a:pt x="886" y="1144"/>
                        <a:pt x="885" y="1133"/>
                      </a:cubicBezTo>
                      <a:cubicBezTo>
                        <a:pt x="885" y="1128"/>
                        <a:pt x="885" y="1122"/>
                        <a:pt x="885" y="1116"/>
                      </a:cubicBezTo>
                      <a:cubicBezTo>
                        <a:pt x="884" y="1111"/>
                        <a:pt x="885" y="1104"/>
                        <a:pt x="885" y="1098"/>
                      </a:cubicBezTo>
                      <a:cubicBezTo>
                        <a:pt x="885" y="1086"/>
                        <a:pt x="885" y="1074"/>
                        <a:pt x="885" y="1061"/>
                      </a:cubicBezTo>
                      <a:cubicBezTo>
                        <a:pt x="885" y="1055"/>
                        <a:pt x="884" y="1049"/>
                        <a:pt x="883" y="1043"/>
                      </a:cubicBezTo>
                      <a:cubicBezTo>
                        <a:pt x="883" y="1037"/>
                        <a:pt x="882" y="1031"/>
                        <a:pt x="881" y="1025"/>
                      </a:cubicBezTo>
                      <a:cubicBezTo>
                        <a:pt x="881" y="1023"/>
                        <a:pt x="880" y="1020"/>
                        <a:pt x="880" y="1017"/>
                      </a:cubicBezTo>
                      <a:cubicBezTo>
                        <a:pt x="879" y="1014"/>
                        <a:pt x="879" y="1011"/>
                        <a:pt x="878" y="1009"/>
                      </a:cubicBezTo>
                      <a:cubicBezTo>
                        <a:pt x="877" y="1003"/>
                        <a:pt x="875" y="998"/>
                        <a:pt x="874" y="993"/>
                      </a:cubicBezTo>
                      <a:cubicBezTo>
                        <a:pt x="872" y="982"/>
                        <a:pt x="868" y="973"/>
                        <a:pt x="865" y="964"/>
                      </a:cubicBezTo>
                      <a:cubicBezTo>
                        <a:pt x="862" y="955"/>
                        <a:pt x="858" y="948"/>
                        <a:pt x="855" y="941"/>
                      </a:cubicBezTo>
                      <a:cubicBezTo>
                        <a:pt x="855" y="940"/>
                        <a:pt x="854" y="940"/>
                        <a:pt x="854" y="940"/>
                      </a:cubicBezTo>
                      <a:cubicBezTo>
                        <a:pt x="862" y="951"/>
                        <a:pt x="873" y="964"/>
                        <a:pt x="888" y="978"/>
                      </a:cubicBezTo>
                      <a:cubicBezTo>
                        <a:pt x="897" y="987"/>
                        <a:pt x="907" y="997"/>
                        <a:pt x="920" y="1005"/>
                      </a:cubicBezTo>
                      <a:cubicBezTo>
                        <a:pt x="932" y="1014"/>
                        <a:pt x="946" y="1021"/>
                        <a:pt x="963" y="1027"/>
                      </a:cubicBezTo>
                      <a:cubicBezTo>
                        <a:pt x="971" y="1029"/>
                        <a:pt x="980" y="1031"/>
                        <a:pt x="989" y="1032"/>
                      </a:cubicBezTo>
                      <a:cubicBezTo>
                        <a:pt x="999" y="1032"/>
                        <a:pt x="1009" y="1031"/>
                        <a:pt x="1019" y="1027"/>
                      </a:cubicBezTo>
                      <a:cubicBezTo>
                        <a:pt x="1029" y="1023"/>
                        <a:pt x="1038" y="1016"/>
                        <a:pt x="1045" y="1008"/>
                      </a:cubicBezTo>
                      <a:cubicBezTo>
                        <a:pt x="1048" y="1005"/>
                        <a:pt x="1048" y="1005"/>
                        <a:pt x="1050" y="1002"/>
                      </a:cubicBezTo>
                      <a:cubicBezTo>
                        <a:pt x="1052" y="1000"/>
                        <a:pt x="1053" y="997"/>
                        <a:pt x="1054" y="995"/>
                      </a:cubicBezTo>
                      <a:cubicBezTo>
                        <a:pt x="1057" y="990"/>
                        <a:pt x="1059" y="984"/>
                        <a:pt x="1060" y="978"/>
                      </a:cubicBezTo>
                      <a:cubicBezTo>
                        <a:pt x="1062" y="967"/>
                        <a:pt x="1061" y="955"/>
                        <a:pt x="1057" y="945"/>
                      </a:cubicBezTo>
                      <a:cubicBezTo>
                        <a:pt x="1054" y="935"/>
                        <a:pt x="1049" y="926"/>
                        <a:pt x="1044" y="918"/>
                      </a:cubicBezTo>
                      <a:close/>
                      <a:moveTo>
                        <a:pt x="837" y="911"/>
                      </a:moveTo>
                      <a:cubicBezTo>
                        <a:pt x="833" y="913"/>
                        <a:pt x="833" y="913"/>
                        <a:pt x="833" y="913"/>
                      </a:cubicBezTo>
                      <a:cubicBezTo>
                        <a:pt x="833" y="913"/>
                        <a:pt x="834" y="913"/>
                        <a:pt x="834" y="915"/>
                      </a:cubicBezTo>
                      <a:cubicBezTo>
                        <a:pt x="832" y="918"/>
                        <a:pt x="828" y="922"/>
                        <a:pt x="823" y="926"/>
                      </a:cubicBezTo>
                      <a:cubicBezTo>
                        <a:pt x="813" y="937"/>
                        <a:pt x="798" y="951"/>
                        <a:pt x="779" y="966"/>
                      </a:cubicBezTo>
                      <a:cubicBezTo>
                        <a:pt x="769" y="973"/>
                        <a:pt x="758" y="980"/>
                        <a:pt x="746" y="986"/>
                      </a:cubicBezTo>
                      <a:cubicBezTo>
                        <a:pt x="734" y="992"/>
                        <a:pt x="721" y="998"/>
                        <a:pt x="707" y="1000"/>
                      </a:cubicBezTo>
                      <a:cubicBezTo>
                        <a:pt x="693" y="1003"/>
                        <a:pt x="680" y="1003"/>
                        <a:pt x="670" y="997"/>
                      </a:cubicBezTo>
                      <a:cubicBezTo>
                        <a:pt x="664" y="995"/>
                        <a:pt x="660" y="991"/>
                        <a:pt x="657" y="986"/>
                      </a:cubicBezTo>
                      <a:cubicBezTo>
                        <a:pt x="657" y="986"/>
                        <a:pt x="654" y="982"/>
                        <a:pt x="654" y="982"/>
                      </a:cubicBezTo>
                      <a:cubicBezTo>
                        <a:pt x="654" y="981"/>
                        <a:pt x="653" y="980"/>
                        <a:pt x="653" y="978"/>
                      </a:cubicBezTo>
                      <a:cubicBezTo>
                        <a:pt x="652" y="976"/>
                        <a:pt x="651" y="974"/>
                        <a:pt x="651" y="971"/>
                      </a:cubicBezTo>
                      <a:cubicBezTo>
                        <a:pt x="650" y="961"/>
                        <a:pt x="656" y="950"/>
                        <a:pt x="665" y="940"/>
                      </a:cubicBezTo>
                      <a:cubicBezTo>
                        <a:pt x="674" y="931"/>
                        <a:pt x="686" y="923"/>
                        <a:pt x="696" y="918"/>
                      </a:cubicBezTo>
                      <a:cubicBezTo>
                        <a:pt x="709" y="912"/>
                        <a:pt x="721" y="907"/>
                        <a:pt x="733" y="904"/>
                      </a:cubicBezTo>
                      <a:cubicBezTo>
                        <a:pt x="745" y="900"/>
                        <a:pt x="756" y="898"/>
                        <a:pt x="767" y="896"/>
                      </a:cubicBezTo>
                      <a:cubicBezTo>
                        <a:pt x="789" y="894"/>
                        <a:pt x="807" y="897"/>
                        <a:pt x="819" y="902"/>
                      </a:cubicBezTo>
                      <a:cubicBezTo>
                        <a:pt x="825" y="904"/>
                        <a:pt x="831" y="907"/>
                        <a:pt x="834" y="909"/>
                      </a:cubicBezTo>
                      <a:cubicBezTo>
                        <a:pt x="835" y="910"/>
                        <a:pt x="837" y="911"/>
                        <a:pt x="837" y="911"/>
                      </a:cubicBezTo>
                      <a:close/>
                      <a:moveTo>
                        <a:pt x="1026" y="973"/>
                      </a:moveTo>
                      <a:cubicBezTo>
                        <a:pt x="1025" y="976"/>
                        <a:pt x="1025" y="978"/>
                        <a:pt x="1024" y="980"/>
                      </a:cubicBezTo>
                      <a:cubicBezTo>
                        <a:pt x="1023" y="982"/>
                        <a:pt x="1023" y="983"/>
                        <a:pt x="1022" y="984"/>
                      </a:cubicBezTo>
                      <a:cubicBezTo>
                        <a:pt x="1022" y="984"/>
                        <a:pt x="1020" y="988"/>
                        <a:pt x="1020" y="988"/>
                      </a:cubicBezTo>
                      <a:cubicBezTo>
                        <a:pt x="1016" y="993"/>
                        <a:pt x="1012" y="996"/>
                        <a:pt x="1007" y="999"/>
                      </a:cubicBezTo>
                      <a:cubicBezTo>
                        <a:pt x="997" y="1004"/>
                        <a:pt x="983" y="1005"/>
                        <a:pt x="969" y="1002"/>
                      </a:cubicBezTo>
                      <a:cubicBezTo>
                        <a:pt x="956" y="999"/>
                        <a:pt x="943" y="993"/>
                        <a:pt x="931" y="987"/>
                      </a:cubicBezTo>
                      <a:cubicBezTo>
                        <a:pt x="919" y="981"/>
                        <a:pt x="908" y="974"/>
                        <a:pt x="898" y="966"/>
                      </a:cubicBezTo>
                      <a:cubicBezTo>
                        <a:pt x="879" y="952"/>
                        <a:pt x="864" y="937"/>
                        <a:pt x="854" y="927"/>
                      </a:cubicBezTo>
                      <a:cubicBezTo>
                        <a:pt x="848" y="920"/>
                        <a:pt x="844" y="916"/>
                        <a:pt x="841" y="913"/>
                      </a:cubicBezTo>
                      <a:cubicBezTo>
                        <a:pt x="841" y="912"/>
                        <a:pt x="841" y="912"/>
                        <a:pt x="841" y="912"/>
                      </a:cubicBezTo>
                      <a:cubicBezTo>
                        <a:pt x="841" y="912"/>
                        <a:pt x="841" y="912"/>
                        <a:pt x="841" y="912"/>
                      </a:cubicBezTo>
                      <a:cubicBezTo>
                        <a:pt x="842" y="912"/>
                        <a:pt x="842" y="912"/>
                        <a:pt x="842" y="912"/>
                      </a:cubicBezTo>
                      <a:cubicBezTo>
                        <a:pt x="842" y="910"/>
                        <a:pt x="842" y="910"/>
                        <a:pt x="842" y="910"/>
                      </a:cubicBezTo>
                      <a:cubicBezTo>
                        <a:pt x="843" y="910"/>
                        <a:pt x="843" y="910"/>
                        <a:pt x="844" y="909"/>
                      </a:cubicBezTo>
                      <a:cubicBezTo>
                        <a:pt x="847" y="907"/>
                        <a:pt x="852" y="904"/>
                        <a:pt x="858" y="902"/>
                      </a:cubicBezTo>
                      <a:cubicBezTo>
                        <a:pt x="870" y="897"/>
                        <a:pt x="889" y="894"/>
                        <a:pt x="910" y="897"/>
                      </a:cubicBezTo>
                      <a:cubicBezTo>
                        <a:pt x="921" y="899"/>
                        <a:pt x="933" y="901"/>
                        <a:pt x="945" y="905"/>
                      </a:cubicBezTo>
                      <a:cubicBezTo>
                        <a:pt x="957" y="908"/>
                        <a:pt x="969" y="913"/>
                        <a:pt x="981" y="919"/>
                      </a:cubicBezTo>
                      <a:cubicBezTo>
                        <a:pt x="991" y="924"/>
                        <a:pt x="1003" y="932"/>
                        <a:pt x="1012" y="942"/>
                      </a:cubicBezTo>
                      <a:cubicBezTo>
                        <a:pt x="1021" y="952"/>
                        <a:pt x="1027" y="963"/>
                        <a:pt x="1026" y="973"/>
                      </a:cubicBezTo>
                      <a:close/>
                    </a:path>
                  </a:pathLst>
                </a:custGeom>
                <a:solidFill>
                  <a:schemeClr val="accent1">
                    <a:lumMod val="40000"/>
                    <a:lumOff val="6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</p:grpSp>
        <p:sp>
          <p:nvSpPr>
            <p:cNvPr id="7" name="TextBox 6"/>
            <p:cNvSpPr txBox="1"/>
            <p:nvPr/>
          </p:nvSpPr>
          <p:spPr>
            <a:xfrm>
              <a:off x="4261869" y="1782298"/>
              <a:ext cx="556987" cy="4309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spcAft>
                  <a:spcPts val="1200"/>
                </a:spcAft>
              </a:pPr>
              <a:r>
                <a:rPr lang="en-US" sz="2400" dirty="0">
                  <a:solidFill>
                    <a:schemeClr val="bg1"/>
                  </a:solidFill>
                  <a:latin typeface="Lato Black" panose="020F0A02020204030203" pitchFamily="34" charset="0"/>
                </a:rPr>
                <a:t>1</a:t>
              </a:r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1520119" y="1972721"/>
            <a:ext cx="1336488" cy="1336488"/>
            <a:chOff x="3617913" y="1504950"/>
            <a:chExt cx="1908175" cy="1908175"/>
          </a:xfrm>
        </p:grpSpPr>
        <p:grpSp>
          <p:nvGrpSpPr>
            <p:cNvPr id="17" name="Group 16"/>
            <p:cNvGrpSpPr/>
            <p:nvPr/>
          </p:nvGrpSpPr>
          <p:grpSpPr>
            <a:xfrm>
              <a:off x="3617913" y="1504950"/>
              <a:ext cx="1908175" cy="1908175"/>
              <a:chOff x="3617913" y="1614488"/>
              <a:chExt cx="1908175" cy="1908175"/>
            </a:xfrm>
          </p:grpSpPr>
          <p:sp>
            <p:nvSpPr>
              <p:cNvPr id="24" name="Freeform 5"/>
              <p:cNvSpPr>
                <a:spLocks/>
              </p:cNvSpPr>
              <p:nvPr/>
            </p:nvSpPr>
            <p:spPr bwMode="auto">
              <a:xfrm>
                <a:off x="3624263" y="1633538"/>
                <a:ext cx="1901825" cy="1889125"/>
              </a:xfrm>
              <a:custGeom>
                <a:avLst/>
                <a:gdLst>
                  <a:gd name="T0" fmla="*/ 3595 w 6337"/>
                  <a:gd name="T1" fmla="*/ 0 h 6294"/>
                  <a:gd name="T2" fmla="*/ 3131 w 6337"/>
                  <a:gd name="T3" fmla="*/ 157 h 6294"/>
                  <a:gd name="T4" fmla="*/ 3128 w 6337"/>
                  <a:gd name="T5" fmla="*/ 157 h 6294"/>
                  <a:gd name="T6" fmla="*/ 2897 w 6337"/>
                  <a:gd name="T7" fmla="*/ 84 h 6294"/>
                  <a:gd name="T8" fmla="*/ 2667 w 6337"/>
                  <a:gd name="T9" fmla="*/ 12 h 6294"/>
                  <a:gd name="T10" fmla="*/ 2632 w 6337"/>
                  <a:gd name="T11" fmla="*/ 15 h 6294"/>
                  <a:gd name="T12" fmla="*/ 2209 w 6337"/>
                  <a:gd name="T13" fmla="*/ 315 h 6294"/>
                  <a:gd name="T14" fmla="*/ 2105 w 6337"/>
                  <a:gd name="T15" fmla="*/ 330 h 6294"/>
                  <a:gd name="T16" fmla="*/ 1965 w 6337"/>
                  <a:gd name="T17" fmla="*/ 318 h 6294"/>
                  <a:gd name="T18" fmla="*/ 1824 w 6337"/>
                  <a:gd name="T19" fmla="*/ 307 h 6294"/>
                  <a:gd name="T20" fmla="*/ 1690 w 6337"/>
                  <a:gd name="T21" fmla="*/ 334 h 6294"/>
                  <a:gd name="T22" fmla="*/ 1380 w 6337"/>
                  <a:gd name="T23" fmla="*/ 750 h 6294"/>
                  <a:gd name="T24" fmla="*/ 893 w 6337"/>
                  <a:gd name="T25" fmla="*/ 928 h 6294"/>
                  <a:gd name="T26" fmla="*/ 727 w 6337"/>
                  <a:gd name="T27" fmla="*/ 1420 h 6294"/>
                  <a:gd name="T28" fmla="*/ 319 w 6337"/>
                  <a:gd name="T29" fmla="*/ 1741 h 6294"/>
                  <a:gd name="T30" fmla="*/ 313 w 6337"/>
                  <a:gd name="T31" fmla="*/ 2259 h 6294"/>
                  <a:gd name="T32" fmla="*/ 24 w 6337"/>
                  <a:gd name="T33" fmla="*/ 2690 h 6294"/>
                  <a:gd name="T34" fmla="*/ 178 w 6337"/>
                  <a:gd name="T35" fmla="*/ 3185 h 6294"/>
                  <a:gd name="T36" fmla="*/ 37 w 6337"/>
                  <a:gd name="T37" fmla="*/ 3684 h 6294"/>
                  <a:gd name="T38" fmla="*/ 337 w 6337"/>
                  <a:gd name="T39" fmla="*/ 4107 h 6294"/>
                  <a:gd name="T40" fmla="*/ 356 w 6337"/>
                  <a:gd name="T41" fmla="*/ 4625 h 6294"/>
                  <a:gd name="T42" fmla="*/ 772 w 6337"/>
                  <a:gd name="T43" fmla="*/ 4935 h 6294"/>
                  <a:gd name="T44" fmla="*/ 950 w 6337"/>
                  <a:gd name="T45" fmla="*/ 5423 h 6294"/>
                  <a:gd name="T46" fmla="*/ 1442 w 6337"/>
                  <a:gd name="T47" fmla="*/ 5588 h 6294"/>
                  <a:gd name="T48" fmla="*/ 1762 w 6337"/>
                  <a:gd name="T49" fmla="*/ 5996 h 6294"/>
                  <a:gd name="T50" fmla="*/ 1887 w 6337"/>
                  <a:gd name="T51" fmla="*/ 6021 h 6294"/>
                  <a:gd name="T52" fmla="*/ 2040 w 6337"/>
                  <a:gd name="T53" fmla="*/ 6006 h 6294"/>
                  <a:gd name="T54" fmla="*/ 2191 w 6337"/>
                  <a:gd name="T55" fmla="*/ 5990 h 6294"/>
                  <a:gd name="T56" fmla="*/ 2281 w 6337"/>
                  <a:gd name="T57" fmla="*/ 6002 h 6294"/>
                  <a:gd name="T58" fmla="*/ 2711 w 6337"/>
                  <a:gd name="T59" fmla="*/ 6292 h 6294"/>
                  <a:gd name="T60" fmla="*/ 2742 w 6337"/>
                  <a:gd name="T61" fmla="*/ 6294 h 6294"/>
                  <a:gd name="T62" fmla="*/ 3207 w 6337"/>
                  <a:gd name="T63" fmla="*/ 6137 h 6294"/>
                  <a:gd name="T64" fmla="*/ 3210 w 6337"/>
                  <a:gd name="T65" fmla="*/ 6137 h 6294"/>
                  <a:gd name="T66" fmla="*/ 3440 w 6337"/>
                  <a:gd name="T67" fmla="*/ 6209 h 6294"/>
                  <a:gd name="T68" fmla="*/ 3670 w 6337"/>
                  <a:gd name="T69" fmla="*/ 6282 h 6294"/>
                  <a:gd name="T70" fmla="*/ 3706 w 6337"/>
                  <a:gd name="T71" fmla="*/ 6279 h 6294"/>
                  <a:gd name="T72" fmla="*/ 4129 w 6337"/>
                  <a:gd name="T73" fmla="*/ 5978 h 6294"/>
                  <a:gd name="T74" fmla="*/ 4232 w 6337"/>
                  <a:gd name="T75" fmla="*/ 5964 h 6294"/>
                  <a:gd name="T76" fmla="*/ 4373 w 6337"/>
                  <a:gd name="T77" fmla="*/ 5975 h 6294"/>
                  <a:gd name="T78" fmla="*/ 4513 w 6337"/>
                  <a:gd name="T79" fmla="*/ 5987 h 6294"/>
                  <a:gd name="T80" fmla="*/ 4647 w 6337"/>
                  <a:gd name="T81" fmla="*/ 5959 h 6294"/>
                  <a:gd name="T82" fmla="*/ 4957 w 6337"/>
                  <a:gd name="T83" fmla="*/ 5544 h 6294"/>
                  <a:gd name="T84" fmla="*/ 5444 w 6337"/>
                  <a:gd name="T85" fmla="*/ 5365 h 6294"/>
                  <a:gd name="T86" fmla="*/ 5610 w 6337"/>
                  <a:gd name="T87" fmla="*/ 4874 h 6294"/>
                  <a:gd name="T88" fmla="*/ 6018 w 6337"/>
                  <a:gd name="T89" fmla="*/ 4553 h 6294"/>
                  <a:gd name="T90" fmla="*/ 6024 w 6337"/>
                  <a:gd name="T91" fmla="*/ 4034 h 6294"/>
                  <a:gd name="T92" fmla="*/ 6314 w 6337"/>
                  <a:gd name="T93" fmla="*/ 3604 h 6294"/>
                  <a:gd name="T94" fmla="*/ 6159 w 6337"/>
                  <a:gd name="T95" fmla="*/ 3109 h 6294"/>
                  <a:gd name="T96" fmla="*/ 6300 w 6337"/>
                  <a:gd name="T97" fmla="*/ 2610 h 6294"/>
                  <a:gd name="T98" fmla="*/ 6000 w 6337"/>
                  <a:gd name="T99" fmla="*/ 2187 h 6294"/>
                  <a:gd name="T100" fmla="*/ 5981 w 6337"/>
                  <a:gd name="T101" fmla="*/ 1668 h 6294"/>
                  <a:gd name="T102" fmla="*/ 5565 w 6337"/>
                  <a:gd name="T103" fmla="*/ 1358 h 6294"/>
                  <a:gd name="T104" fmla="*/ 5387 w 6337"/>
                  <a:gd name="T105" fmla="*/ 871 h 6294"/>
                  <a:gd name="T106" fmla="*/ 4895 w 6337"/>
                  <a:gd name="T107" fmla="*/ 706 h 6294"/>
                  <a:gd name="T108" fmla="*/ 4575 w 6337"/>
                  <a:gd name="T109" fmla="*/ 298 h 6294"/>
                  <a:gd name="T110" fmla="*/ 4450 w 6337"/>
                  <a:gd name="T111" fmla="*/ 273 h 6294"/>
                  <a:gd name="T112" fmla="*/ 4297 w 6337"/>
                  <a:gd name="T113" fmla="*/ 288 h 6294"/>
                  <a:gd name="T114" fmla="*/ 4146 w 6337"/>
                  <a:gd name="T115" fmla="*/ 303 h 6294"/>
                  <a:gd name="T116" fmla="*/ 4056 w 6337"/>
                  <a:gd name="T117" fmla="*/ 291 h 6294"/>
                  <a:gd name="T118" fmla="*/ 3626 w 6337"/>
                  <a:gd name="T119" fmla="*/ 2 h 6294"/>
                  <a:gd name="T120" fmla="*/ 3595 w 6337"/>
                  <a:gd name="T121" fmla="*/ 0 h 62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6337" h="6294">
                    <a:moveTo>
                      <a:pt x="3595" y="0"/>
                    </a:moveTo>
                    <a:cubicBezTo>
                      <a:pt x="3443" y="0"/>
                      <a:pt x="3281" y="155"/>
                      <a:pt x="3131" y="157"/>
                    </a:cubicBezTo>
                    <a:cubicBezTo>
                      <a:pt x="3130" y="157"/>
                      <a:pt x="3129" y="157"/>
                      <a:pt x="3128" y="157"/>
                    </a:cubicBezTo>
                    <a:cubicBezTo>
                      <a:pt x="3053" y="157"/>
                      <a:pt x="2975" y="121"/>
                      <a:pt x="2897" y="84"/>
                    </a:cubicBezTo>
                    <a:cubicBezTo>
                      <a:pt x="2819" y="48"/>
                      <a:pt x="2741" y="12"/>
                      <a:pt x="2667" y="12"/>
                    </a:cubicBezTo>
                    <a:cubicBezTo>
                      <a:pt x="2655" y="12"/>
                      <a:pt x="2643" y="13"/>
                      <a:pt x="2632" y="15"/>
                    </a:cubicBezTo>
                    <a:cubicBezTo>
                      <a:pt x="2472" y="43"/>
                      <a:pt x="2361" y="264"/>
                      <a:pt x="2209" y="315"/>
                    </a:cubicBezTo>
                    <a:cubicBezTo>
                      <a:pt x="2177" y="326"/>
                      <a:pt x="2142" y="330"/>
                      <a:pt x="2105" y="330"/>
                    </a:cubicBezTo>
                    <a:cubicBezTo>
                      <a:pt x="2060" y="330"/>
                      <a:pt x="2012" y="324"/>
                      <a:pt x="1965" y="318"/>
                    </a:cubicBezTo>
                    <a:cubicBezTo>
                      <a:pt x="1917" y="313"/>
                      <a:pt x="1869" y="307"/>
                      <a:pt x="1824" y="307"/>
                    </a:cubicBezTo>
                    <a:cubicBezTo>
                      <a:pt x="1775" y="307"/>
                      <a:pt x="1730" y="314"/>
                      <a:pt x="1690" y="334"/>
                    </a:cubicBezTo>
                    <a:cubicBezTo>
                      <a:pt x="1548" y="409"/>
                      <a:pt x="1510" y="653"/>
                      <a:pt x="1380" y="750"/>
                    </a:cubicBezTo>
                    <a:cubicBezTo>
                      <a:pt x="1251" y="846"/>
                      <a:pt x="1006" y="812"/>
                      <a:pt x="893" y="928"/>
                    </a:cubicBezTo>
                    <a:cubicBezTo>
                      <a:pt x="781" y="1043"/>
                      <a:pt x="821" y="1287"/>
                      <a:pt x="727" y="1420"/>
                    </a:cubicBezTo>
                    <a:cubicBezTo>
                      <a:pt x="636" y="1550"/>
                      <a:pt x="392" y="1593"/>
                      <a:pt x="319" y="1741"/>
                    </a:cubicBezTo>
                    <a:cubicBezTo>
                      <a:pt x="247" y="1888"/>
                      <a:pt x="361" y="2107"/>
                      <a:pt x="313" y="2259"/>
                    </a:cubicBezTo>
                    <a:cubicBezTo>
                      <a:pt x="264" y="2415"/>
                      <a:pt x="47" y="2532"/>
                      <a:pt x="24" y="2690"/>
                    </a:cubicBezTo>
                    <a:cubicBezTo>
                      <a:pt x="0" y="2851"/>
                      <a:pt x="176" y="3024"/>
                      <a:pt x="178" y="3185"/>
                    </a:cubicBezTo>
                    <a:cubicBezTo>
                      <a:pt x="181" y="3347"/>
                      <a:pt x="9" y="3525"/>
                      <a:pt x="37" y="3684"/>
                    </a:cubicBezTo>
                    <a:cubicBezTo>
                      <a:pt x="64" y="3843"/>
                      <a:pt x="285" y="3954"/>
                      <a:pt x="337" y="4107"/>
                    </a:cubicBezTo>
                    <a:cubicBezTo>
                      <a:pt x="389" y="4260"/>
                      <a:pt x="281" y="4482"/>
                      <a:pt x="356" y="4625"/>
                    </a:cubicBezTo>
                    <a:cubicBezTo>
                      <a:pt x="431" y="4768"/>
                      <a:pt x="675" y="4805"/>
                      <a:pt x="772" y="4935"/>
                    </a:cubicBezTo>
                    <a:cubicBezTo>
                      <a:pt x="868" y="5064"/>
                      <a:pt x="834" y="5309"/>
                      <a:pt x="950" y="5423"/>
                    </a:cubicBezTo>
                    <a:cubicBezTo>
                      <a:pt x="1065" y="5534"/>
                      <a:pt x="1308" y="5494"/>
                      <a:pt x="1442" y="5588"/>
                    </a:cubicBezTo>
                    <a:cubicBezTo>
                      <a:pt x="1572" y="5680"/>
                      <a:pt x="1615" y="5923"/>
                      <a:pt x="1762" y="5996"/>
                    </a:cubicBezTo>
                    <a:cubicBezTo>
                      <a:pt x="1800" y="6015"/>
                      <a:pt x="1842" y="6021"/>
                      <a:pt x="1887" y="6021"/>
                    </a:cubicBezTo>
                    <a:cubicBezTo>
                      <a:pt x="1936" y="6021"/>
                      <a:pt x="1988" y="6013"/>
                      <a:pt x="2040" y="6006"/>
                    </a:cubicBezTo>
                    <a:cubicBezTo>
                      <a:pt x="2092" y="5998"/>
                      <a:pt x="2143" y="5990"/>
                      <a:pt x="2191" y="5990"/>
                    </a:cubicBezTo>
                    <a:cubicBezTo>
                      <a:pt x="2223" y="5990"/>
                      <a:pt x="2253" y="5994"/>
                      <a:pt x="2281" y="6002"/>
                    </a:cubicBezTo>
                    <a:cubicBezTo>
                      <a:pt x="2437" y="6051"/>
                      <a:pt x="2553" y="6269"/>
                      <a:pt x="2711" y="6292"/>
                    </a:cubicBezTo>
                    <a:cubicBezTo>
                      <a:pt x="2721" y="6293"/>
                      <a:pt x="2732" y="6294"/>
                      <a:pt x="2742" y="6294"/>
                    </a:cubicBezTo>
                    <a:cubicBezTo>
                      <a:pt x="2894" y="6294"/>
                      <a:pt x="3056" y="6139"/>
                      <a:pt x="3207" y="6137"/>
                    </a:cubicBezTo>
                    <a:cubicBezTo>
                      <a:pt x="3208" y="6137"/>
                      <a:pt x="3209" y="6137"/>
                      <a:pt x="3210" y="6137"/>
                    </a:cubicBezTo>
                    <a:cubicBezTo>
                      <a:pt x="3284" y="6137"/>
                      <a:pt x="3362" y="6173"/>
                      <a:pt x="3440" y="6209"/>
                    </a:cubicBezTo>
                    <a:cubicBezTo>
                      <a:pt x="3518" y="6245"/>
                      <a:pt x="3596" y="6282"/>
                      <a:pt x="3670" y="6282"/>
                    </a:cubicBezTo>
                    <a:cubicBezTo>
                      <a:pt x="3682" y="6282"/>
                      <a:pt x="3694" y="6281"/>
                      <a:pt x="3706" y="6279"/>
                    </a:cubicBezTo>
                    <a:cubicBezTo>
                      <a:pt x="3865" y="6251"/>
                      <a:pt x="3976" y="6030"/>
                      <a:pt x="4129" y="5978"/>
                    </a:cubicBezTo>
                    <a:cubicBezTo>
                      <a:pt x="4161" y="5968"/>
                      <a:pt x="4196" y="5964"/>
                      <a:pt x="4232" y="5964"/>
                    </a:cubicBezTo>
                    <a:cubicBezTo>
                      <a:pt x="4277" y="5964"/>
                      <a:pt x="4325" y="5970"/>
                      <a:pt x="4373" y="5975"/>
                    </a:cubicBezTo>
                    <a:cubicBezTo>
                      <a:pt x="4420" y="5981"/>
                      <a:pt x="4468" y="5987"/>
                      <a:pt x="4513" y="5987"/>
                    </a:cubicBezTo>
                    <a:cubicBezTo>
                      <a:pt x="4562" y="5987"/>
                      <a:pt x="4607" y="5980"/>
                      <a:pt x="4647" y="5959"/>
                    </a:cubicBezTo>
                    <a:cubicBezTo>
                      <a:pt x="4790" y="5885"/>
                      <a:pt x="4827" y="5640"/>
                      <a:pt x="4957" y="5544"/>
                    </a:cubicBezTo>
                    <a:cubicBezTo>
                      <a:pt x="5086" y="5448"/>
                      <a:pt x="5331" y="5482"/>
                      <a:pt x="5444" y="5365"/>
                    </a:cubicBezTo>
                    <a:cubicBezTo>
                      <a:pt x="5556" y="5251"/>
                      <a:pt x="5516" y="5007"/>
                      <a:pt x="5610" y="4874"/>
                    </a:cubicBezTo>
                    <a:cubicBezTo>
                      <a:pt x="5702" y="4744"/>
                      <a:pt x="5945" y="4700"/>
                      <a:pt x="6018" y="4553"/>
                    </a:cubicBezTo>
                    <a:cubicBezTo>
                      <a:pt x="6090" y="4406"/>
                      <a:pt x="5977" y="4186"/>
                      <a:pt x="6024" y="4034"/>
                    </a:cubicBezTo>
                    <a:cubicBezTo>
                      <a:pt x="6073" y="3879"/>
                      <a:pt x="6291" y="3762"/>
                      <a:pt x="6314" y="3604"/>
                    </a:cubicBezTo>
                    <a:cubicBezTo>
                      <a:pt x="6337" y="3443"/>
                      <a:pt x="6161" y="3269"/>
                      <a:pt x="6159" y="3109"/>
                    </a:cubicBezTo>
                    <a:cubicBezTo>
                      <a:pt x="6157" y="2947"/>
                      <a:pt x="6328" y="2768"/>
                      <a:pt x="6300" y="2610"/>
                    </a:cubicBezTo>
                    <a:cubicBezTo>
                      <a:pt x="6273" y="2450"/>
                      <a:pt x="6052" y="2340"/>
                      <a:pt x="6000" y="2187"/>
                    </a:cubicBezTo>
                    <a:cubicBezTo>
                      <a:pt x="5948" y="2034"/>
                      <a:pt x="6056" y="1812"/>
                      <a:pt x="5981" y="1668"/>
                    </a:cubicBezTo>
                    <a:cubicBezTo>
                      <a:pt x="5906" y="1526"/>
                      <a:pt x="5662" y="1488"/>
                      <a:pt x="5565" y="1358"/>
                    </a:cubicBezTo>
                    <a:cubicBezTo>
                      <a:pt x="5469" y="1230"/>
                      <a:pt x="5504" y="985"/>
                      <a:pt x="5387" y="871"/>
                    </a:cubicBezTo>
                    <a:cubicBezTo>
                      <a:pt x="5273" y="760"/>
                      <a:pt x="5029" y="800"/>
                      <a:pt x="4895" y="706"/>
                    </a:cubicBezTo>
                    <a:cubicBezTo>
                      <a:pt x="4765" y="614"/>
                      <a:pt x="4722" y="370"/>
                      <a:pt x="4575" y="298"/>
                    </a:cubicBezTo>
                    <a:cubicBezTo>
                      <a:pt x="4537" y="279"/>
                      <a:pt x="4495" y="273"/>
                      <a:pt x="4450" y="273"/>
                    </a:cubicBezTo>
                    <a:cubicBezTo>
                      <a:pt x="4401" y="273"/>
                      <a:pt x="4349" y="280"/>
                      <a:pt x="4297" y="288"/>
                    </a:cubicBezTo>
                    <a:cubicBezTo>
                      <a:pt x="4245" y="296"/>
                      <a:pt x="4194" y="303"/>
                      <a:pt x="4146" y="303"/>
                    </a:cubicBezTo>
                    <a:cubicBezTo>
                      <a:pt x="4114" y="303"/>
                      <a:pt x="4084" y="300"/>
                      <a:pt x="4056" y="291"/>
                    </a:cubicBezTo>
                    <a:cubicBezTo>
                      <a:pt x="3900" y="243"/>
                      <a:pt x="3784" y="25"/>
                      <a:pt x="3626" y="2"/>
                    </a:cubicBezTo>
                    <a:cubicBezTo>
                      <a:pt x="3616" y="0"/>
                      <a:pt x="3606" y="0"/>
                      <a:pt x="3595" y="0"/>
                    </a:cubicBezTo>
                  </a:path>
                </a:pathLst>
              </a:custGeom>
              <a:solidFill>
                <a:schemeClr val="tx1">
                  <a:lumMod val="25000"/>
                  <a:lumOff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5" name="Freeform 6"/>
              <p:cNvSpPr>
                <a:spLocks/>
              </p:cNvSpPr>
              <p:nvPr/>
            </p:nvSpPr>
            <p:spPr bwMode="auto">
              <a:xfrm>
                <a:off x="3617913" y="1614488"/>
                <a:ext cx="1901825" cy="1901825"/>
              </a:xfrm>
              <a:custGeom>
                <a:avLst/>
                <a:gdLst>
                  <a:gd name="T0" fmla="*/ 6313 w 6337"/>
                  <a:gd name="T1" fmla="*/ 3625 h 6337"/>
                  <a:gd name="T2" fmla="*/ 6159 w 6337"/>
                  <a:gd name="T3" fmla="*/ 3130 h 6337"/>
                  <a:gd name="T4" fmla="*/ 6300 w 6337"/>
                  <a:gd name="T5" fmla="*/ 2631 h 6337"/>
                  <a:gd name="T6" fmla="*/ 6000 w 6337"/>
                  <a:gd name="T7" fmla="*/ 2208 h 6337"/>
                  <a:gd name="T8" fmla="*/ 5981 w 6337"/>
                  <a:gd name="T9" fmla="*/ 1690 h 6337"/>
                  <a:gd name="T10" fmla="*/ 5565 w 6337"/>
                  <a:gd name="T11" fmla="*/ 1380 h 6337"/>
                  <a:gd name="T12" fmla="*/ 5387 w 6337"/>
                  <a:gd name="T13" fmla="*/ 892 h 6337"/>
                  <a:gd name="T14" fmla="*/ 4895 w 6337"/>
                  <a:gd name="T15" fmla="*/ 727 h 6337"/>
                  <a:gd name="T16" fmla="*/ 4575 w 6337"/>
                  <a:gd name="T17" fmla="*/ 319 h 6337"/>
                  <a:gd name="T18" fmla="*/ 4056 w 6337"/>
                  <a:gd name="T19" fmla="*/ 313 h 6337"/>
                  <a:gd name="T20" fmla="*/ 3626 w 6337"/>
                  <a:gd name="T21" fmla="*/ 23 h 6337"/>
                  <a:gd name="T22" fmla="*/ 3130 w 6337"/>
                  <a:gd name="T23" fmla="*/ 178 h 6337"/>
                  <a:gd name="T24" fmla="*/ 2631 w 6337"/>
                  <a:gd name="T25" fmla="*/ 36 h 6337"/>
                  <a:gd name="T26" fmla="*/ 2208 w 6337"/>
                  <a:gd name="T27" fmla="*/ 337 h 6337"/>
                  <a:gd name="T28" fmla="*/ 1690 w 6337"/>
                  <a:gd name="T29" fmla="*/ 356 h 6337"/>
                  <a:gd name="T30" fmla="*/ 1380 w 6337"/>
                  <a:gd name="T31" fmla="*/ 771 h 6337"/>
                  <a:gd name="T32" fmla="*/ 893 w 6337"/>
                  <a:gd name="T33" fmla="*/ 950 h 6337"/>
                  <a:gd name="T34" fmla="*/ 727 w 6337"/>
                  <a:gd name="T35" fmla="*/ 1441 h 6337"/>
                  <a:gd name="T36" fmla="*/ 319 w 6337"/>
                  <a:gd name="T37" fmla="*/ 1762 h 6337"/>
                  <a:gd name="T38" fmla="*/ 313 w 6337"/>
                  <a:gd name="T39" fmla="*/ 2281 h 6337"/>
                  <a:gd name="T40" fmla="*/ 23 w 6337"/>
                  <a:gd name="T41" fmla="*/ 2711 h 6337"/>
                  <a:gd name="T42" fmla="*/ 178 w 6337"/>
                  <a:gd name="T43" fmla="*/ 3206 h 6337"/>
                  <a:gd name="T44" fmla="*/ 37 w 6337"/>
                  <a:gd name="T45" fmla="*/ 3705 h 6337"/>
                  <a:gd name="T46" fmla="*/ 337 w 6337"/>
                  <a:gd name="T47" fmla="*/ 4128 h 6337"/>
                  <a:gd name="T48" fmla="*/ 356 w 6337"/>
                  <a:gd name="T49" fmla="*/ 4647 h 6337"/>
                  <a:gd name="T50" fmla="*/ 772 w 6337"/>
                  <a:gd name="T51" fmla="*/ 4957 h 6337"/>
                  <a:gd name="T52" fmla="*/ 950 w 6337"/>
                  <a:gd name="T53" fmla="*/ 5444 h 6337"/>
                  <a:gd name="T54" fmla="*/ 1442 w 6337"/>
                  <a:gd name="T55" fmla="*/ 5609 h 6337"/>
                  <a:gd name="T56" fmla="*/ 1762 w 6337"/>
                  <a:gd name="T57" fmla="*/ 6017 h 6337"/>
                  <a:gd name="T58" fmla="*/ 2281 w 6337"/>
                  <a:gd name="T59" fmla="*/ 6024 h 6337"/>
                  <a:gd name="T60" fmla="*/ 2711 w 6337"/>
                  <a:gd name="T61" fmla="*/ 6313 h 6337"/>
                  <a:gd name="T62" fmla="*/ 3206 w 6337"/>
                  <a:gd name="T63" fmla="*/ 6158 h 6337"/>
                  <a:gd name="T64" fmla="*/ 3705 w 6337"/>
                  <a:gd name="T65" fmla="*/ 6300 h 6337"/>
                  <a:gd name="T66" fmla="*/ 4128 w 6337"/>
                  <a:gd name="T67" fmla="*/ 6000 h 6337"/>
                  <a:gd name="T68" fmla="*/ 4647 w 6337"/>
                  <a:gd name="T69" fmla="*/ 5981 h 6337"/>
                  <a:gd name="T70" fmla="*/ 4957 w 6337"/>
                  <a:gd name="T71" fmla="*/ 5565 h 6337"/>
                  <a:gd name="T72" fmla="*/ 5444 w 6337"/>
                  <a:gd name="T73" fmla="*/ 5387 h 6337"/>
                  <a:gd name="T74" fmla="*/ 5610 w 6337"/>
                  <a:gd name="T75" fmla="*/ 4895 h 6337"/>
                  <a:gd name="T76" fmla="*/ 6018 w 6337"/>
                  <a:gd name="T77" fmla="*/ 4574 h 6337"/>
                  <a:gd name="T78" fmla="*/ 6024 w 6337"/>
                  <a:gd name="T79" fmla="*/ 4056 h 6337"/>
                  <a:gd name="T80" fmla="*/ 6313 w 6337"/>
                  <a:gd name="T81" fmla="*/ 3625 h 63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6337" h="6337">
                    <a:moveTo>
                      <a:pt x="6313" y="3625"/>
                    </a:moveTo>
                    <a:cubicBezTo>
                      <a:pt x="6337" y="3464"/>
                      <a:pt x="6161" y="3291"/>
                      <a:pt x="6159" y="3130"/>
                    </a:cubicBezTo>
                    <a:cubicBezTo>
                      <a:pt x="6156" y="2968"/>
                      <a:pt x="6328" y="2790"/>
                      <a:pt x="6300" y="2631"/>
                    </a:cubicBezTo>
                    <a:cubicBezTo>
                      <a:pt x="6273" y="2472"/>
                      <a:pt x="6052" y="2361"/>
                      <a:pt x="6000" y="2208"/>
                    </a:cubicBezTo>
                    <a:cubicBezTo>
                      <a:pt x="5948" y="2055"/>
                      <a:pt x="6056" y="1833"/>
                      <a:pt x="5981" y="1690"/>
                    </a:cubicBezTo>
                    <a:cubicBezTo>
                      <a:pt x="5906" y="1547"/>
                      <a:pt x="5662" y="1510"/>
                      <a:pt x="5565" y="1380"/>
                    </a:cubicBezTo>
                    <a:cubicBezTo>
                      <a:pt x="5469" y="1251"/>
                      <a:pt x="5503" y="1006"/>
                      <a:pt x="5387" y="892"/>
                    </a:cubicBezTo>
                    <a:cubicBezTo>
                      <a:pt x="5272" y="781"/>
                      <a:pt x="5029" y="821"/>
                      <a:pt x="4895" y="727"/>
                    </a:cubicBezTo>
                    <a:cubicBezTo>
                      <a:pt x="4765" y="635"/>
                      <a:pt x="4722" y="392"/>
                      <a:pt x="4575" y="319"/>
                    </a:cubicBezTo>
                    <a:cubicBezTo>
                      <a:pt x="4427" y="246"/>
                      <a:pt x="4208" y="360"/>
                      <a:pt x="4056" y="313"/>
                    </a:cubicBezTo>
                    <a:cubicBezTo>
                      <a:pt x="3900" y="264"/>
                      <a:pt x="3784" y="46"/>
                      <a:pt x="3626" y="23"/>
                    </a:cubicBezTo>
                    <a:cubicBezTo>
                      <a:pt x="3465" y="0"/>
                      <a:pt x="3291" y="176"/>
                      <a:pt x="3130" y="178"/>
                    </a:cubicBezTo>
                    <a:cubicBezTo>
                      <a:pt x="2968" y="180"/>
                      <a:pt x="2790" y="9"/>
                      <a:pt x="2631" y="36"/>
                    </a:cubicBezTo>
                    <a:cubicBezTo>
                      <a:pt x="2472" y="64"/>
                      <a:pt x="2361" y="285"/>
                      <a:pt x="2208" y="337"/>
                    </a:cubicBezTo>
                    <a:cubicBezTo>
                      <a:pt x="2056" y="388"/>
                      <a:pt x="1833" y="280"/>
                      <a:pt x="1690" y="356"/>
                    </a:cubicBezTo>
                    <a:cubicBezTo>
                      <a:pt x="1547" y="430"/>
                      <a:pt x="1510" y="675"/>
                      <a:pt x="1380" y="771"/>
                    </a:cubicBezTo>
                    <a:cubicBezTo>
                      <a:pt x="1251" y="867"/>
                      <a:pt x="1006" y="833"/>
                      <a:pt x="893" y="950"/>
                    </a:cubicBezTo>
                    <a:cubicBezTo>
                      <a:pt x="781" y="1064"/>
                      <a:pt x="821" y="1308"/>
                      <a:pt x="727" y="1441"/>
                    </a:cubicBezTo>
                    <a:cubicBezTo>
                      <a:pt x="635" y="1571"/>
                      <a:pt x="392" y="1615"/>
                      <a:pt x="319" y="1762"/>
                    </a:cubicBezTo>
                    <a:cubicBezTo>
                      <a:pt x="247" y="1909"/>
                      <a:pt x="360" y="2129"/>
                      <a:pt x="313" y="2281"/>
                    </a:cubicBezTo>
                    <a:cubicBezTo>
                      <a:pt x="264" y="2436"/>
                      <a:pt x="46" y="2553"/>
                      <a:pt x="23" y="2711"/>
                    </a:cubicBezTo>
                    <a:cubicBezTo>
                      <a:pt x="0" y="2872"/>
                      <a:pt x="176" y="3046"/>
                      <a:pt x="178" y="3206"/>
                    </a:cubicBezTo>
                    <a:cubicBezTo>
                      <a:pt x="180" y="3368"/>
                      <a:pt x="9" y="3547"/>
                      <a:pt x="37" y="3705"/>
                    </a:cubicBezTo>
                    <a:cubicBezTo>
                      <a:pt x="64" y="3865"/>
                      <a:pt x="285" y="3975"/>
                      <a:pt x="337" y="4128"/>
                    </a:cubicBezTo>
                    <a:cubicBezTo>
                      <a:pt x="389" y="4281"/>
                      <a:pt x="281" y="4503"/>
                      <a:pt x="356" y="4647"/>
                    </a:cubicBezTo>
                    <a:cubicBezTo>
                      <a:pt x="431" y="4789"/>
                      <a:pt x="675" y="4827"/>
                      <a:pt x="772" y="4957"/>
                    </a:cubicBezTo>
                    <a:cubicBezTo>
                      <a:pt x="868" y="5085"/>
                      <a:pt x="833" y="5330"/>
                      <a:pt x="950" y="5444"/>
                    </a:cubicBezTo>
                    <a:cubicBezTo>
                      <a:pt x="1064" y="5555"/>
                      <a:pt x="1308" y="5515"/>
                      <a:pt x="1442" y="5609"/>
                    </a:cubicBezTo>
                    <a:cubicBezTo>
                      <a:pt x="1572" y="5701"/>
                      <a:pt x="1615" y="5945"/>
                      <a:pt x="1762" y="6017"/>
                    </a:cubicBezTo>
                    <a:cubicBezTo>
                      <a:pt x="1909" y="6090"/>
                      <a:pt x="2129" y="5976"/>
                      <a:pt x="2281" y="6024"/>
                    </a:cubicBezTo>
                    <a:cubicBezTo>
                      <a:pt x="2437" y="6072"/>
                      <a:pt x="2553" y="6290"/>
                      <a:pt x="2711" y="6313"/>
                    </a:cubicBezTo>
                    <a:cubicBezTo>
                      <a:pt x="2872" y="6337"/>
                      <a:pt x="3046" y="6160"/>
                      <a:pt x="3206" y="6158"/>
                    </a:cubicBezTo>
                    <a:cubicBezTo>
                      <a:pt x="3369" y="6156"/>
                      <a:pt x="3547" y="6327"/>
                      <a:pt x="3705" y="6300"/>
                    </a:cubicBezTo>
                    <a:cubicBezTo>
                      <a:pt x="3865" y="6272"/>
                      <a:pt x="3976" y="6051"/>
                      <a:pt x="4128" y="6000"/>
                    </a:cubicBezTo>
                    <a:cubicBezTo>
                      <a:pt x="4281" y="5948"/>
                      <a:pt x="4504" y="6056"/>
                      <a:pt x="4647" y="5981"/>
                    </a:cubicBezTo>
                    <a:cubicBezTo>
                      <a:pt x="4789" y="5906"/>
                      <a:pt x="4827" y="5662"/>
                      <a:pt x="4957" y="5565"/>
                    </a:cubicBezTo>
                    <a:cubicBezTo>
                      <a:pt x="5086" y="5469"/>
                      <a:pt x="5331" y="5503"/>
                      <a:pt x="5444" y="5387"/>
                    </a:cubicBezTo>
                    <a:cubicBezTo>
                      <a:pt x="5556" y="5272"/>
                      <a:pt x="5516" y="5028"/>
                      <a:pt x="5610" y="4895"/>
                    </a:cubicBezTo>
                    <a:cubicBezTo>
                      <a:pt x="5701" y="4765"/>
                      <a:pt x="5945" y="4722"/>
                      <a:pt x="6018" y="4574"/>
                    </a:cubicBezTo>
                    <a:cubicBezTo>
                      <a:pt x="6090" y="4427"/>
                      <a:pt x="5976" y="4208"/>
                      <a:pt x="6024" y="4056"/>
                    </a:cubicBezTo>
                    <a:cubicBezTo>
                      <a:pt x="6073" y="3900"/>
                      <a:pt x="6290" y="3783"/>
                      <a:pt x="6313" y="3625"/>
                    </a:cubicBezTo>
                    <a:close/>
                  </a:path>
                </a:pathLst>
              </a:custGeom>
              <a:solidFill>
                <a:schemeClr val="tx1">
                  <a:lumMod val="10000"/>
                  <a:lumOff val="9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6" name="Freeform 8"/>
              <p:cNvSpPr>
                <a:spLocks/>
              </p:cNvSpPr>
              <p:nvPr/>
            </p:nvSpPr>
            <p:spPr bwMode="auto">
              <a:xfrm>
                <a:off x="3705226" y="1701801"/>
                <a:ext cx="1727200" cy="1727200"/>
              </a:xfrm>
              <a:custGeom>
                <a:avLst/>
                <a:gdLst>
                  <a:gd name="T0" fmla="*/ 616 w 5753"/>
                  <a:gd name="T1" fmla="*/ 1761 h 5754"/>
                  <a:gd name="T2" fmla="*/ 3992 w 5753"/>
                  <a:gd name="T3" fmla="*/ 617 h 5754"/>
                  <a:gd name="T4" fmla="*/ 5137 w 5753"/>
                  <a:gd name="T5" fmla="*/ 3993 h 5754"/>
                  <a:gd name="T6" fmla="*/ 1761 w 5753"/>
                  <a:gd name="T7" fmla="*/ 5138 h 5754"/>
                  <a:gd name="T8" fmla="*/ 616 w 5753"/>
                  <a:gd name="T9" fmla="*/ 1761 h 57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753" h="5754">
                    <a:moveTo>
                      <a:pt x="616" y="1761"/>
                    </a:moveTo>
                    <a:cubicBezTo>
                      <a:pt x="1232" y="513"/>
                      <a:pt x="2744" y="0"/>
                      <a:pt x="3992" y="617"/>
                    </a:cubicBezTo>
                    <a:cubicBezTo>
                      <a:pt x="5241" y="1233"/>
                      <a:pt x="5753" y="2744"/>
                      <a:pt x="5137" y="3993"/>
                    </a:cubicBezTo>
                    <a:cubicBezTo>
                      <a:pt x="4521" y="5241"/>
                      <a:pt x="3009" y="5754"/>
                      <a:pt x="1761" y="5138"/>
                    </a:cubicBezTo>
                    <a:cubicBezTo>
                      <a:pt x="512" y="4521"/>
                      <a:pt x="0" y="3010"/>
                      <a:pt x="616" y="1761"/>
                    </a:cubicBezTo>
                    <a:close/>
                  </a:path>
                </a:pathLst>
              </a:custGeom>
              <a:solidFill>
                <a:schemeClr val="bg1"/>
              </a:solidFill>
              <a:ln w="12700">
                <a:solidFill>
                  <a:schemeClr val="tx1">
                    <a:lumMod val="25000"/>
                    <a:lumOff val="75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7" name="Freeform 26"/>
              <p:cNvSpPr>
                <a:spLocks/>
              </p:cNvSpPr>
              <p:nvPr/>
            </p:nvSpPr>
            <p:spPr bwMode="auto">
              <a:xfrm>
                <a:off x="3969005" y="1965493"/>
                <a:ext cx="1199642" cy="1201495"/>
              </a:xfrm>
              <a:custGeom>
                <a:avLst/>
                <a:gdLst>
                  <a:gd name="connsiteX0" fmla="*/ 610544 w 1199642"/>
                  <a:gd name="connsiteY0" fmla="*/ 906896 h 1201495"/>
                  <a:gd name="connsiteX1" fmla="*/ 610244 w 1199642"/>
                  <a:gd name="connsiteY1" fmla="*/ 918611 h 1201495"/>
                  <a:gd name="connsiteX2" fmla="*/ 607239 w 1199642"/>
                  <a:gd name="connsiteY2" fmla="*/ 947447 h 1201495"/>
                  <a:gd name="connsiteX3" fmla="*/ 573593 w 1199642"/>
                  <a:gd name="connsiteY3" fmla="*/ 1017136 h 1201495"/>
                  <a:gd name="connsiteX4" fmla="*/ 502394 w 1199642"/>
                  <a:gd name="connsiteY4" fmla="*/ 1040566 h 1201495"/>
                  <a:gd name="connsiteX5" fmla="*/ 475056 w 1199642"/>
                  <a:gd name="connsiteY5" fmla="*/ 1036661 h 1201495"/>
                  <a:gd name="connsiteX6" fmla="*/ 470850 w 1199642"/>
                  <a:gd name="connsiteY6" fmla="*/ 1035459 h 1201495"/>
                  <a:gd name="connsiteX7" fmla="*/ 475056 w 1199642"/>
                  <a:gd name="connsiteY7" fmla="*/ 1036961 h 1201495"/>
                  <a:gd name="connsiteX8" fmla="*/ 501192 w 1199642"/>
                  <a:gd name="connsiteY8" fmla="*/ 1046573 h 1201495"/>
                  <a:gd name="connsiteX9" fmla="*/ 569086 w 1199642"/>
                  <a:gd name="connsiteY9" fmla="*/ 1089528 h 1201495"/>
                  <a:gd name="connsiteX10" fmla="*/ 611445 w 1199642"/>
                  <a:gd name="connsiteY10" fmla="*/ 1161019 h 1201495"/>
                  <a:gd name="connsiteX11" fmla="*/ 618956 w 1199642"/>
                  <a:gd name="connsiteY11" fmla="*/ 1189555 h 1201495"/>
                  <a:gd name="connsiteX12" fmla="*/ 620458 w 1199642"/>
                  <a:gd name="connsiteY12" fmla="*/ 1200969 h 1201495"/>
                  <a:gd name="connsiteX13" fmla="*/ 616552 w 1199642"/>
                  <a:gd name="connsiteY13" fmla="*/ 1201270 h 1201495"/>
                  <a:gd name="connsiteX14" fmla="*/ 606038 w 1199642"/>
                  <a:gd name="connsiteY14" fmla="*/ 1201270 h 1201495"/>
                  <a:gd name="connsiteX15" fmla="*/ 569687 w 1199642"/>
                  <a:gd name="connsiteY15" fmla="*/ 1197665 h 1201495"/>
                  <a:gd name="connsiteX16" fmla="*/ 484669 w 1199642"/>
                  <a:gd name="connsiteY16" fmla="*/ 1153209 h 1201495"/>
                  <a:gd name="connsiteX17" fmla="*/ 458833 w 1199642"/>
                  <a:gd name="connsiteY17" fmla="*/ 1073908 h 1201495"/>
                  <a:gd name="connsiteX18" fmla="*/ 464541 w 1199642"/>
                  <a:gd name="connsiteY18" fmla="*/ 1033657 h 1201495"/>
                  <a:gd name="connsiteX19" fmla="*/ 469648 w 1199642"/>
                  <a:gd name="connsiteY19" fmla="*/ 1035159 h 1201495"/>
                  <a:gd name="connsiteX20" fmla="*/ 464541 w 1199642"/>
                  <a:gd name="connsiteY20" fmla="*/ 1033356 h 1201495"/>
                  <a:gd name="connsiteX21" fmla="*/ 481965 w 1199642"/>
                  <a:gd name="connsiteY21" fmla="*/ 996710 h 1201495"/>
                  <a:gd name="connsiteX22" fmla="*/ 529732 w 1199642"/>
                  <a:gd name="connsiteY22" fmla="*/ 936033 h 1201495"/>
                  <a:gd name="connsiteX23" fmla="*/ 584408 w 1199642"/>
                  <a:gd name="connsiteY23" fmla="*/ 909599 h 1201495"/>
                  <a:gd name="connsiteX24" fmla="*/ 610544 w 1199642"/>
                  <a:gd name="connsiteY24" fmla="*/ 906896 h 1201495"/>
                  <a:gd name="connsiteX25" fmla="*/ 496172 w 1199642"/>
                  <a:gd name="connsiteY25" fmla="*/ 891919 h 1201495"/>
                  <a:gd name="connsiteX26" fmla="*/ 514817 w 1199642"/>
                  <a:gd name="connsiteY26" fmla="*/ 894617 h 1201495"/>
                  <a:gd name="connsiteX27" fmla="*/ 522034 w 1199642"/>
                  <a:gd name="connsiteY27" fmla="*/ 896716 h 1201495"/>
                  <a:gd name="connsiteX28" fmla="*/ 518425 w 1199642"/>
                  <a:gd name="connsiteY28" fmla="*/ 907809 h 1201495"/>
                  <a:gd name="connsiteX29" fmla="*/ 507299 w 1199642"/>
                  <a:gd name="connsiteY29" fmla="*/ 934492 h 1201495"/>
                  <a:gd name="connsiteX30" fmla="*/ 455275 w 1199642"/>
                  <a:gd name="connsiteY30" fmla="*/ 991755 h 1201495"/>
                  <a:gd name="connsiteX31" fmla="*/ 380096 w 1199642"/>
                  <a:gd name="connsiteY31" fmla="*/ 993854 h 1201495"/>
                  <a:gd name="connsiteX32" fmla="*/ 355136 w 1199642"/>
                  <a:gd name="connsiteY32" fmla="*/ 982161 h 1201495"/>
                  <a:gd name="connsiteX33" fmla="*/ 351828 w 1199642"/>
                  <a:gd name="connsiteY33" fmla="*/ 980062 h 1201495"/>
                  <a:gd name="connsiteX34" fmla="*/ 355136 w 1199642"/>
                  <a:gd name="connsiteY34" fmla="*/ 982461 h 1201495"/>
                  <a:gd name="connsiteX35" fmla="*/ 377088 w 1199642"/>
                  <a:gd name="connsiteY35" fmla="*/ 999250 h 1201495"/>
                  <a:gd name="connsiteX36" fmla="*/ 430014 w 1199642"/>
                  <a:gd name="connsiteY36" fmla="*/ 1059811 h 1201495"/>
                  <a:gd name="connsiteX37" fmla="*/ 450463 w 1199642"/>
                  <a:gd name="connsiteY37" fmla="*/ 1140159 h 1201495"/>
                  <a:gd name="connsiteX38" fmla="*/ 449561 w 1199642"/>
                  <a:gd name="connsiteY38" fmla="*/ 1169540 h 1201495"/>
                  <a:gd name="connsiteX39" fmla="*/ 447757 w 1199642"/>
                  <a:gd name="connsiteY39" fmla="*/ 1180933 h 1201495"/>
                  <a:gd name="connsiteX40" fmla="*/ 433623 w 1199642"/>
                  <a:gd name="connsiteY40" fmla="*/ 1177036 h 1201495"/>
                  <a:gd name="connsiteX41" fmla="*/ 399642 w 1199642"/>
                  <a:gd name="connsiteY41" fmla="*/ 1163245 h 1201495"/>
                  <a:gd name="connsiteX42" fmla="*/ 330778 w 1199642"/>
                  <a:gd name="connsiteY42" fmla="*/ 1096388 h 1201495"/>
                  <a:gd name="connsiteX43" fmla="*/ 328974 w 1199642"/>
                  <a:gd name="connsiteY43" fmla="*/ 1013341 h 1201495"/>
                  <a:gd name="connsiteX44" fmla="*/ 340100 w 1199642"/>
                  <a:gd name="connsiteY44" fmla="*/ 986358 h 1201495"/>
                  <a:gd name="connsiteX45" fmla="*/ 345814 w 1199642"/>
                  <a:gd name="connsiteY45" fmla="*/ 976465 h 1201495"/>
                  <a:gd name="connsiteX46" fmla="*/ 349422 w 1199642"/>
                  <a:gd name="connsiteY46" fmla="*/ 978563 h 1201495"/>
                  <a:gd name="connsiteX47" fmla="*/ 345814 w 1199642"/>
                  <a:gd name="connsiteY47" fmla="*/ 976165 h 1201495"/>
                  <a:gd name="connsiteX48" fmla="*/ 353031 w 1199642"/>
                  <a:gd name="connsiteY48" fmla="*/ 967171 h 1201495"/>
                  <a:gd name="connsiteX49" fmla="*/ 373179 w 1199642"/>
                  <a:gd name="connsiteY49" fmla="*/ 945884 h 1201495"/>
                  <a:gd name="connsiteX50" fmla="*/ 436330 w 1199642"/>
                  <a:gd name="connsiteY50" fmla="*/ 901813 h 1201495"/>
                  <a:gd name="connsiteX51" fmla="*/ 496172 w 1199642"/>
                  <a:gd name="connsiteY51" fmla="*/ 891919 h 1201495"/>
                  <a:gd name="connsiteX52" fmla="*/ 711727 w 1199642"/>
                  <a:gd name="connsiteY52" fmla="*/ 885658 h 1201495"/>
                  <a:gd name="connsiteX53" fmla="*/ 715339 w 1199642"/>
                  <a:gd name="connsiteY53" fmla="*/ 896754 h 1201495"/>
                  <a:gd name="connsiteX54" fmla="*/ 721962 w 1199642"/>
                  <a:gd name="connsiteY54" fmla="*/ 924945 h 1201495"/>
                  <a:gd name="connsiteX55" fmla="*/ 713533 w 1199642"/>
                  <a:gd name="connsiteY55" fmla="*/ 1001718 h 1201495"/>
                  <a:gd name="connsiteX56" fmla="*/ 653927 w 1199642"/>
                  <a:gd name="connsiteY56" fmla="*/ 1047303 h 1201495"/>
                  <a:gd name="connsiteX57" fmla="*/ 626834 w 1199642"/>
                  <a:gd name="connsiteY57" fmla="*/ 1052701 h 1201495"/>
                  <a:gd name="connsiteX58" fmla="*/ 654530 w 1199642"/>
                  <a:gd name="connsiteY58" fmla="*/ 1053301 h 1201495"/>
                  <a:gd name="connsiteX59" fmla="*/ 733100 w 1199642"/>
                  <a:gd name="connsiteY59" fmla="*/ 1071594 h 1201495"/>
                  <a:gd name="connsiteX60" fmla="*/ 797222 w 1199642"/>
                  <a:gd name="connsiteY60" fmla="*/ 1124676 h 1201495"/>
                  <a:gd name="connsiteX61" fmla="*/ 813779 w 1199642"/>
                  <a:gd name="connsiteY61" fmla="*/ 1148968 h 1201495"/>
                  <a:gd name="connsiteX62" fmla="*/ 818896 w 1199642"/>
                  <a:gd name="connsiteY62" fmla="*/ 1159165 h 1201495"/>
                  <a:gd name="connsiteX63" fmla="*/ 805350 w 1199642"/>
                  <a:gd name="connsiteY63" fmla="*/ 1164563 h 1201495"/>
                  <a:gd name="connsiteX64" fmla="*/ 769526 w 1199642"/>
                  <a:gd name="connsiteY64" fmla="*/ 1172960 h 1201495"/>
                  <a:gd name="connsiteX65" fmla="*/ 674398 w 1199642"/>
                  <a:gd name="connsiteY65" fmla="*/ 1159464 h 1201495"/>
                  <a:gd name="connsiteX66" fmla="*/ 623824 w 1199642"/>
                  <a:gd name="connsiteY66" fmla="*/ 1093187 h 1201495"/>
                  <a:gd name="connsiteX67" fmla="*/ 615696 w 1199642"/>
                  <a:gd name="connsiteY67" fmla="*/ 1053301 h 1201495"/>
                  <a:gd name="connsiteX68" fmla="*/ 621114 w 1199642"/>
                  <a:gd name="connsiteY68" fmla="*/ 1053001 h 1201495"/>
                  <a:gd name="connsiteX69" fmla="*/ 615696 w 1199642"/>
                  <a:gd name="connsiteY69" fmla="*/ 1053001 h 1201495"/>
                  <a:gd name="connsiteX70" fmla="*/ 619910 w 1199642"/>
                  <a:gd name="connsiteY70" fmla="*/ 1012815 h 1201495"/>
                  <a:gd name="connsiteX71" fmla="*/ 645197 w 1199642"/>
                  <a:gd name="connsiteY71" fmla="*/ 939640 h 1201495"/>
                  <a:gd name="connsiteX72" fmla="*/ 687945 w 1199642"/>
                  <a:gd name="connsiteY72" fmla="*/ 896754 h 1201495"/>
                  <a:gd name="connsiteX73" fmla="*/ 704803 w 1199642"/>
                  <a:gd name="connsiteY73" fmla="*/ 888357 h 1201495"/>
                  <a:gd name="connsiteX74" fmla="*/ 711727 w 1199642"/>
                  <a:gd name="connsiteY74" fmla="*/ 885658 h 1201495"/>
                  <a:gd name="connsiteX75" fmla="*/ 789001 w 1199642"/>
                  <a:gd name="connsiteY75" fmla="*/ 841208 h 1201495"/>
                  <a:gd name="connsiteX76" fmla="*/ 809978 w 1199642"/>
                  <a:gd name="connsiteY76" fmla="*/ 875889 h 1201495"/>
                  <a:gd name="connsiteX77" fmla="*/ 824063 w 1199642"/>
                  <a:gd name="connsiteY77" fmla="*/ 952489 h 1201495"/>
                  <a:gd name="connsiteX78" fmla="*/ 780310 w 1199642"/>
                  <a:gd name="connsiteY78" fmla="*/ 1013709 h 1201495"/>
                  <a:gd name="connsiteX79" fmla="*/ 756036 w 1199642"/>
                  <a:gd name="connsiteY79" fmla="*/ 1026676 h 1201495"/>
                  <a:gd name="connsiteX80" fmla="*/ 782707 w 1199642"/>
                  <a:gd name="connsiteY80" fmla="*/ 1019438 h 1201495"/>
                  <a:gd name="connsiteX81" fmla="*/ 862722 w 1199642"/>
                  <a:gd name="connsiteY81" fmla="*/ 1014010 h 1201495"/>
                  <a:gd name="connsiteX82" fmla="*/ 938841 w 1199642"/>
                  <a:gd name="connsiteY82" fmla="*/ 1046882 h 1201495"/>
                  <a:gd name="connsiteX83" fmla="*/ 969708 w 1199642"/>
                  <a:gd name="connsiteY83" fmla="*/ 1074023 h 1201495"/>
                  <a:gd name="connsiteX84" fmla="*/ 958021 w 1199642"/>
                  <a:gd name="connsiteY84" fmla="*/ 1083071 h 1201495"/>
                  <a:gd name="connsiteX85" fmla="*/ 944535 w 1199642"/>
                  <a:gd name="connsiteY85" fmla="*/ 1092118 h 1201495"/>
                  <a:gd name="connsiteX86" fmla="*/ 926854 w 1199642"/>
                  <a:gd name="connsiteY86" fmla="*/ 1101467 h 1201495"/>
                  <a:gd name="connsiteX87" fmla="*/ 831855 w 1199642"/>
                  <a:gd name="connsiteY87" fmla="*/ 1115641 h 1201495"/>
                  <a:gd name="connsiteX88" fmla="*/ 764726 w 1199642"/>
                  <a:gd name="connsiteY88" fmla="*/ 1066484 h 1201495"/>
                  <a:gd name="connsiteX89" fmla="*/ 750042 w 1199642"/>
                  <a:gd name="connsiteY89" fmla="*/ 1041152 h 1201495"/>
                  <a:gd name="connsiteX90" fmla="*/ 745547 w 1199642"/>
                  <a:gd name="connsiteY90" fmla="*/ 1030597 h 1201495"/>
                  <a:gd name="connsiteX91" fmla="*/ 749443 w 1199642"/>
                  <a:gd name="connsiteY91" fmla="*/ 1029089 h 1201495"/>
                  <a:gd name="connsiteX92" fmla="*/ 745547 w 1199642"/>
                  <a:gd name="connsiteY92" fmla="*/ 1030295 h 1201495"/>
                  <a:gd name="connsiteX93" fmla="*/ 742550 w 1199642"/>
                  <a:gd name="connsiteY93" fmla="*/ 1018835 h 1201495"/>
                  <a:gd name="connsiteX94" fmla="*/ 738055 w 1199642"/>
                  <a:gd name="connsiteY94" fmla="*/ 990186 h 1201495"/>
                  <a:gd name="connsiteX95" fmla="*/ 741052 w 1199642"/>
                  <a:gd name="connsiteY95" fmla="*/ 912681 h 1201495"/>
                  <a:gd name="connsiteX96" fmla="*/ 769222 w 1199642"/>
                  <a:gd name="connsiteY96" fmla="*/ 859001 h 1201495"/>
                  <a:gd name="connsiteX97" fmla="*/ 776714 w 1199642"/>
                  <a:gd name="connsiteY97" fmla="*/ 851462 h 1201495"/>
                  <a:gd name="connsiteX98" fmla="*/ 783007 w 1199642"/>
                  <a:gd name="connsiteY98" fmla="*/ 845732 h 1201495"/>
                  <a:gd name="connsiteX99" fmla="*/ 789001 w 1199642"/>
                  <a:gd name="connsiteY99" fmla="*/ 841208 h 1201495"/>
                  <a:gd name="connsiteX100" fmla="*/ 346221 w 1199642"/>
                  <a:gd name="connsiteY100" fmla="*/ 830995 h 1201495"/>
                  <a:gd name="connsiteX101" fmla="*/ 380100 w 1199642"/>
                  <a:gd name="connsiteY101" fmla="*/ 833396 h 1201495"/>
                  <a:gd name="connsiteX102" fmla="*/ 405585 w 1199642"/>
                  <a:gd name="connsiteY102" fmla="*/ 841499 h 1201495"/>
                  <a:gd name="connsiteX103" fmla="*/ 422374 w 1199642"/>
                  <a:gd name="connsiteY103" fmla="*/ 850502 h 1201495"/>
                  <a:gd name="connsiteX104" fmla="*/ 426872 w 1199642"/>
                  <a:gd name="connsiteY104" fmla="*/ 853503 h 1201495"/>
                  <a:gd name="connsiteX105" fmla="*/ 428371 w 1199642"/>
                  <a:gd name="connsiteY105" fmla="*/ 854703 h 1201495"/>
                  <a:gd name="connsiteX106" fmla="*/ 421175 w 1199642"/>
                  <a:gd name="connsiteY106" fmla="*/ 864006 h 1201495"/>
                  <a:gd name="connsiteX107" fmla="*/ 401987 w 1199642"/>
                  <a:gd name="connsiteY107" fmla="*/ 885313 h 1201495"/>
                  <a:gd name="connsiteX108" fmla="*/ 372305 w 1199642"/>
                  <a:gd name="connsiteY108" fmla="*/ 908421 h 1201495"/>
                  <a:gd name="connsiteX109" fmla="*/ 333928 w 1199642"/>
                  <a:gd name="connsiteY109" fmla="*/ 922225 h 1201495"/>
                  <a:gd name="connsiteX110" fmla="*/ 262571 w 1199642"/>
                  <a:gd name="connsiteY110" fmla="*/ 899118 h 1201495"/>
                  <a:gd name="connsiteX111" fmla="*/ 242783 w 1199642"/>
                  <a:gd name="connsiteY111" fmla="*/ 880212 h 1201495"/>
                  <a:gd name="connsiteX112" fmla="*/ 258074 w 1199642"/>
                  <a:gd name="connsiteY112" fmla="*/ 903319 h 1201495"/>
                  <a:gd name="connsiteX113" fmla="*/ 287756 w 1199642"/>
                  <a:gd name="connsiteY113" fmla="*/ 978044 h 1201495"/>
                  <a:gd name="connsiteX114" fmla="*/ 279961 w 1199642"/>
                  <a:gd name="connsiteY114" fmla="*/ 1060871 h 1201495"/>
                  <a:gd name="connsiteX115" fmla="*/ 269467 w 1199642"/>
                  <a:gd name="connsiteY115" fmla="*/ 1088180 h 1201495"/>
                  <a:gd name="connsiteX116" fmla="*/ 264070 w 1199642"/>
                  <a:gd name="connsiteY116" fmla="*/ 1098383 h 1201495"/>
                  <a:gd name="connsiteX117" fmla="*/ 260772 w 1199642"/>
                  <a:gd name="connsiteY117" fmla="*/ 1096282 h 1201495"/>
                  <a:gd name="connsiteX118" fmla="*/ 251778 w 1199642"/>
                  <a:gd name="connsiteY118" fmla="*/ 1089980 h 1201495"/>
                  <a:gd name="connsiteX119" fmla="*/ 224794 w 1199642"/>
                  <a:gd name="connsiteY119" fmla="*/ 1065672 h 1201495"/>
                  <a:gd name="connsiteX120" fmla="*/ 196611 w 1199642"/>
                  <a:gd name="connsiteY120" fmla="*/ 1027260 h 1201495"/>
                  <a:gd name="connsiteX121" fmla="*/ 182220 w 1199642"/>
                  <a:gd name="connsiteY121" fmla="*/ 979844 h 1201495"/>
                  <a:gd name="connsiteX122" fmla="*/ 188816 w 1199642"/>
                  <a:gd name="connsiteY122" fmla="*/ 934829 h 1201495"/>
                  <a:gd name="connsiteX123" fmla="*/ 208004 w 1199642"/>
                  <a:gd name="connsiteY123" fmla="*/ 900618 h 1201495"/>
                  <a:gd name="connsiteX124" fmla="*/ 236187 w 1199642"/>
                  <a:gd name="connsiteY124" fmla="*/ 871209 h 1201495"/>
                  <a:gd name="connsiteX125" fmla="*/ 271866 w 1199642"/>
                  <a:gd name="connsiteY125" fmla="*/ 851702 h 1201495"/>
                  <a:gd name="connsiteX126" fmla="*/ 307244 w 1199642"/>
                  <a:gd name="connsiteY126" fmla="*/ 838498 h 1201495"/>
                  <a:gd name="connsiteX127" fmla="*/ 346221 w 1199642"/>
                  <a:gd name="connsiteY127" fmla="*/ 830995 h 1201495"/>
                  <a:gd name="connsiteX128" fmla="*/ 857480 w 1199642"/>
                  <a:gd name="connsiteY128" fmla="*/ 766595 h 1201495"/>
                  <a:gd name="connsiteX129" fmla="*/ 866779 w 1199642"/>
                  <a:gd name="connsiteY129" fmla="*/ 773480 h 1201495"/>
                  <a:gd name="connsiteX130" fmla="*/ 888376 w 1199642"/>
                  <a:gd name="connsiteY130" fmla="*/ 792039 h 1201495"/>
                  <a:gd name="connsiteX131" fmla="*/ 927070 w 1199642"/>
                  <a:gd name="connsiteY131" fmla="*/ 859093 h 1201495"/>
                  <a:gd name="connsiteX132" fmla="*/ 905773 w 1199642"/>
                  <a:gd name="connsiteY132" fmla="*/ 930637 h 1201495"/>
                  <a:gd name="connsiteX133" fmla="*/ 895875 w 1199642"/>
                  <a:gd name="connsiteY133" fmla="*/ 942611 h 1201495"/>
                  <a:gd name="connsiteX134" fmla="*/ 886876 w 1199642"/>
                  <a:gd name="connsiteY134" fmla="*/ 950993 h 1201495"/>
                  <a:gd name="connsiteX135" fmla="*/ 897075 w 1199642"/>
                  <a:gd name="connsiteY135" fmla="*/ 943808 h 1201495"/>
                  <a:gd name="connsiteX136" fmla="*/ 909673 w 1199642"/>
                  <a:gd name="connsiteY136" fmla="*/ 935127 h 1201495"/>
                  <a:gd name="connsiteX137" fmla="*/ 983763 w 1199642"/>
                  <a:gd name="connsiteY137" fmla="*/ 903995 h 1201495"/>
                  <a:gd name="connsiteX138" fmla="*/ 1066551 w 1199642"/>
                  <a:gd name="connsiteY138" fmla="*/ 909683 h 1201495"/>
                  <a:gd name="connsiteX139" fmla="*/ 1094148 w 1199642"/>
                  <a:gd name="connsiteY139" fmla="*/ 919561 h 1201495"/>
                  <a:gd name="connsiteX140" fmla="*/ 1104646 w 1199642"/>
                  <a:gd name="connsiteY140" fmla="*/ 924950 h 1201495"/>
                  <a:gd name="connsiteX141" fmla="*/ 1096547 w 1199642"/>
                  <a:gd name="connsiteY141" fmla="*/ 937223 h 1201495"/>
                  <a:gd name="connsiteX142" fmla="*/ 1073151 w 1199642"/>
                  <a:gd name="connsiteY142" fmla="*/ 965062 h 1201495"/>
                  <a:gd name="connsiteX143" fmla="*/ 987962 w 1199642"/>
                  <a:gd name="connsiteY143" fmla="*/ 1009365 h 1201495"/>
                  <a:gd name="connsiteX144" fmla="*/ 908473 w 1199642"/>
                  <a:gd name="connsiteY144" fmla="*/ 985418 h 1201495"/>
                  <a:gd name="connsiteX145" fmla="*/ 878477 w 1199642"/>
                  <a:gd name="connsiteY145" fmla="*/ 958177 h 1201495"/>
                  <a:gd name="connsiteX146" fmla="*/ 881777 w 1199642"/>
                  <a:gd name="connsiteY146" fmla="*/ 955184 h 1201495"/>
                  <a:gd name="connsiteX147" fmla="*/ 878477 w 1199642"/>
                  <a:gd name="connsiteY147" fmla="*/ 957878 h 1201495"/>
                  <a:gd name="connsiteX148" fmla="*/ 858080 w 1199642"/>
                  <a:gd name="connsiteY148" fmla="*/ 922854 h 1201495"/>
                  <a:gd name="connsiteX149" fmla="*/ 835583 w 1199642"/>
                  <a:gd name="connsiteY149" fmla="*/ 849215 h 1201495"/>
                  <a:gd name="connsiteX150" fmla="*/ 844882 w 1199642"/>
                  <a:gd name="connsiteY150" fmla="*/ 789645 h 1201495"/>
                  <a:gd name="connsiteX151" fmla="*/ 853281 w 1199642"/>
                  <a:gd name="connsiteY151" fmla="*/ 772582 h 1201495"/>
                  <a:gd name="connsiteX152" fmla="*/ 857480 w 1199642"/>
                  <a:gd name="connsiteY152" fmla="*/ 766595 h 1201495"/>
                  <a:gd name="connsiteX153" fmla="*/ 251628 w 1199642"/>
                  <a:gd name="connsiteY153" fmla="*/ 744507 h 1201495"/>
                  <a:gd name="connsiteX154" fmla="*/ 291102 w 1199642"/>
                  <a:gd name="connsiteY154" fmla="*/ 748481 h 1201495"/>
                  <a:gd name="connsiteX155" fmla="*/ 345238 w 1199642"/>
                  <a:gd name="connsiteY155" fmla="*/ 775473 h 1201495"/>
                  <a:gd name="connsiteX156" fmla="*/ 358771 w 1199642"/>
                  <a:gd name="connsiteY156" fmla="*/ 788968 h 1201495"/>
                  <a:gd name="connsiteX157" fmla="*/ 363283 w 1199642"/>
                  <a:gd name="connsiteY157" fmla="*/ 794966 h 1201495"/>
                  <a:gd name="connsiteX158" fmla="*/ 329298 w 1199642"/>
                  <a:gd name="connsiteY158" fmla="*/ 816560 h 1201495"/>
                  <a:gd name="connsiteX159" fmla="*/ 294109 w 1199642"/>
                  <a:gd name="connsiteY159" fmla="*/ 830055 h 1201495"/>
                  <a:gd name="connsiteX160" fmla="*/ 253207 w 1199642"/>
                  <a:gd name="connsiteY160" fmla="*/ 832155 h 1201495"/>
                  <a:gd name="connsiteX161" fmla="*/ 216515 w 1199642"/>
                  <a:gd name="connsiteY161" fmla="*/ 816260 h 1201495"/>
                  <a:gd name="connsiteX162" fmla="*/ 191252 w 1199642"/>
                  <a:gd name="connsiteY162" fmla="*/ 789868 h 1201495"/>
                  <a:gd name="connsiteX163" fmla="*/ 177718 w 1199642"/>
                  <a:gd name="connsiteY163" fmla="*/ 765876 h 1201495"/>
                  <a:gd name="connsiteX164" fmla="*/ 176515 w 1199642"/>
                  <a:gd name="connsiteY164" fmla="*/ 763176 h 1201495"/>
                  <a:gd name="connsiteX165" fmla="*/ 185838 w 1199642"/>
                  <a:gd name="connsiteY165" fmla="*/ 792567 h 1201495"/>
                  <a:gd name="connsiteX166" fmla="*/ 192756 w 1199642"/>
                  <a:gd name="connsiteY166" fmla="*/ 829456 h 1201495"/>
                  <a:gd name="connsiteX167" fmla="*/ 192756 w 1199642"/>
                  <a:gd name="connsiteY167" fmla="*/ 872642 h 1201495"/>
                  <a:gd name="connsiteX168" fmla="*/ 180725 w 1199642"/>
                  <a:gd name="connsiteY168" fmla="*/ 914929 h 1201495"/>
                  <a:gd name="connsiteX169" fmla="*/ 161778 w 1199642"/>
                  <a:gd name="connsiteY169" fmla="*/ 949718 h 1201495"/>
                  <a:gd name="connsiteX170" fmla="*/ 135312 w 1199642"/>
                  <a:gd name="connsiteY170" fmla="*/ 980908 h 1201495"/>
                  <a:gd name="connsiteX171" fmla="*/ 126289 w 1199642"/>
                  <a:gd name="connsiteY171" fmla="*/ 969512 h 1201495"/>
                  <a:gd name="connsiteX172" fmla="*/ 107041 w 1199642"/>
                  <a:gd name="connsiteY172" fmla="*/ 938621 h 1201495"/>
                  <a:gd name="connsiteX173" fmla="*/ 90800 w 1199642"/>
                  <a:gd name="connsiteY173" fmla="*/ 844151 h 1201495"/>
                  <a:gd name="connsiteX174" fmla="*/ 110048 w 1199642"/>
                  <a:gd name="connsiteY174" fmla="*/ 802764 h 1201495"/>
                  <a:gd name="connsiteX175" fmla="*/ 138019 w 1199642"/>
                  <a:gd name="connsiteY175" fmla="*/ 775772 h 1201495"/>
                  <a:gd name="connsiteX176" fmla="*/ 162981 w 1199642"/>
                  <a:gd name="connsiteY176" fmla="*/ 760477 h 1201495"/>
                  <a:gd name="connsiteX177" fmla="*/ 173507 w 1199642"/>
                  <a:gd name="connsiteY177" fmla="*/ 755679 h 1201495"/>
                  <a:gd name="connsiteX178" fmla="*/ 174410 w 1199642"/>
                  <a:gd name="connsiteY178" fmla="*/ 757478 h 1201495"/>
                  <a:gd name="connsiteX179" fmla="*/ 174710 w 1199642"/>
                  <a:gd name="connsiteY179" fmla="*/ 758378 h 1201495"/>
                  <a:gd name="connsiteX180" fmla="*/ 175011 w 1199642"/>
                  <a:gd name="connsiteY180" fmla="*/ 758678 h 1201495"/>
                  <a:gd name="connsiteX181" fmla="*/ 174410 w 1199642"/>
                  <a:gd name="connsiteY181" fmla="*/ 757478 h 1201495"/>
                  <a:gd name="connsiteX182" fmla="*/ 173808 w 1199642"/>
                  <a:gd name="connsiteY182" fmla="*/ 755679 h 1201495"/>
                  <a:gd name="connsiteX183" fmla="*/ 185237 w 1199642"/>
                  <a:gd name="connsiteY183" fmla="*/ 752380 h 1201495"/>
                  <a:gd name="connsiteX184" fmla="*/ 213508 w 1199642"/>
                  <a:gd name="connsiteY184" fmla="*/ 747281 h 1201495"/>
                  <a:gd name="connsiteX185" fmla="*/ 251628 w 1199642"/>
                  <a:gd name="connsiteY185" fmla="*/ 744507 h 1201495"/>
                  <a:gd name="connsiteX186" fmla="*/ 894082 w 1199642"/>
                  <a:gd name="connsiteY186" fmla="*/ 685633 h 1201495"/>
                  <a:gd name="connsiteX187" fmla="*/ 931413 w 1199642"/>
                  <a:gd name="connsiteY187" fmla="*/ 701193 h 1201495"/>
                  <a:gd name="connsiteX188" fmla="*/ 987709 w 1199642"/>
                  <a:gd name="connsiteY188" fmla="*/ 754455 h 1201495"/>
                  <a:gd name="connsiteX189" fmla="*/ 988311 w 1199642"/>
                  <a:gd name="connsiteY189" fmla="*/ 829262 h 1201495"/>
                  <a:gd name="connsiteX190" fmla="*/ 975968 w 1199642"/>
                  <a:gd name="connsiteY190" fmla="*/ 853799 h 1201495"/>
                  <a:gd name="connsiteX191" fmla="*/ 973861 w 1199642"/>
                  <a:gd name="connsiteY191" fmla="*/ 857090 h 1201495"/>
                  <a:gd name="connsiteX192" fmla="*/ 976269 w 1199642"/>
                  <a:gd name="connsiteY192" fmla="*/ 853799 h 1201495"/>
                  <a:gd name="connsiteX193" fmla="*/ 993429 w 1199642"/>
                  <a:gd name="connsiteY193" fmla="*/ 832254 h 1201495"/>
                  <a:gd name="connsiteX194" fmla="*/ 1055445 w 1199642"/>
                  <a:gd name="connsiteY194" fmla="*/ 781086 h 1201495"/>
                  <a:gd name="connsiteX195" fmla="*/ 1136728 w 1199642"/>
                  <a:gd name="connsiteY195" fmla="*/ 762834 h 1201495"/>
                  <a:gd name="connsiteX196" fmla="*/ 1177671 w 1199642"/>
                  <a:gd name="connsiteY196" fmla="*/ 766424 h 1201495"/>
                  <a:gd name="connsiteX197" fmla="*/ 1173457 w 1199642"/>
                  <a:gd name="connsiteY197" fmla="*/ 780488 h 1201495"/>
                  <a:gd name="connsiteX198" fmla="*/ 1159006 w 1199642"/>
                  <a:gd name="connsiteY198" fmla="*/ 813702 h 1201495"/>
                  <a:gd name="connsiteX199" fmla="*/ 1090066 w 1199642"/>
                  <a:gd name="connsiteY199" fmla="*/ 880729 h 1201495"/>
                  <a:gd name="connsiteX200" fmla="*/ 1006675 w 1199642"/>
                  <a:gd name="connsiteY200" fmla="*/ 880729 h 1201495"/>
                  <a:gd name="connsiteX201" fmla="*/ 979882 w 1199642"/>
                  <a:gd name="connsiteY201" fmla="*/ 869059 h 1201495"/>
                  <a:gd name="connsiteX202" fmla="*/ 969947 w 1199642"/>
                  <a:gd name="connsiteY202" fmla="*/ 863075 h 1201495"/>
                  <a:gd name="connsiteX203" fmla="*/ 972355 w 1199642"/>
                  <a:gd name="connsiteY203" fmla="*/ 859484 h 1201495"/>
                  <a:gd name="connsiteX204" fmla="*/ 969646 w 1199642"/>
                  <a:gd name="connsiteY204" fmla="*/ 862776 h 1201495"/>
                  <a:gd name="connsiteX205" fmla="*/ 960614 w 1199642"/>
                  <a:gd name="connsiteY205" fmla="*/ 855594 h 1201495"/>
                  <a:gd name="connsiteX206" fmla="*/ 940143 w 1199642"/>
                  <a:gd name="connsiteY206" fmla="*/ 835247 h 1201495"/>
                  <a:gd name="connsiteX207" fmla="*/ 897093 w 1199642"/>
                  <a:gd name="connsiteY207" fmla="*/ 771212 h 1201495"/>
                  <a:gd name="connsiteX208" fmla="*/ 888663 w 1199642"/>
                  <a:gd name="connsiteY208" fmla="*/ 711366 h 1201495"/>
                  <a:gd name="connsiteX209" fmla="*/ 891975 w 1199642"/>
                  <a:gd name="connsiteY209" fmla="*/ 692814 h 1201495"/>
                  <a:gd name="connsiteX210" fmla="*/ 894082 w 1199642"/>
                  <a:gd name="connsiteY210" fmla="*/ 685633 h 1201495"/>
                  <a:gd name="connsiteX211" fmla="*/ 146512 w 1199642"/>
                  <a:gd name="connsiteY211" fmla="*/ 604670 h 1201495"/>
                  <a:gd name="connsiteX212" fmla="*/ 146512 w 1199642"/>
                  <a:gd name="connsiteY212" fmla="*/ 610715 h 1201495"/>
                  <a:gd name="connsiteX213" fmla="*/ 146814 w 1199642"/>
                  <a:gd name="connsiteY213" fmla="*/ 604670 h 1201495"/>
                  <a:gd name="connsiteX214" fmla="*/ 158260 w 1199642"/>
                  <a:gd name="connsiteY214" fmla="*/ 605577 h 1201495"/>
                  <a:gd name="connsiteX215" fmla="*/ 186876 w 1199642"/>
                  <a:gd name="connsiteY215" fmla="*/ 610111 h 1201495"/>
                  <a:gd name="connsiteX216" fmla="*/ 259771 w 1199642"/>
                  <a:gd name="connsiteY216" fmla="*/ 637013 h 1201495"/>
                  <a:gd name="connsiteX217" fmla="*/ 301640 w 1199642"/>
                  <a:gd name="connsiteY217" fmla="*/ 680841 h 1201495"/>
                  <a:gd name="connsiteX218" fmla="*/ 310074 w 1199642"/>
                  <a:gd name="connsiteY218" fmla="*/ 698071 h 1201495"/>
                  <a:gd name="connsiteX219" fmla="*/ 312484 w 1199642"/>
                  <a:gd name="connsiteY219" fmla="*/ 705023 h 1201495"/>
                  <a:gd name="connsiteX220" fmla="*/ 301339 w 1199642"/>
                  <a:gd name="connsiteY220" fmla="*/ 708348 h 1201495"/>
                  <a:gd name="connsiteX221" fmla="*/ 273024 w 1199642"/>
                  <a:gd name="connsiteY221" fmla="*/ 714393 h 1201495"/>
                  <a:gd name="connsiteX222" fmla="*/ 195912 w 1199642"/>
                  <a:gd name="connsiteY222" fmla="*/ 704116 h 1201495"/>
                  <a:gd name="connsiteX223" fmla="*/ 151633 w 1199642"/>
                  <a:gd name="connsiteY223" fmla="*/ 643360 h 1201495"/>
                  <a:gd name="connsiteX224" fmla="*/ 146814 w 1199642"/>
                  <a:gd name="connsiteY224" fmla="*/ 615854 h 1201495"/>
                  <a:gd name="connsiteX225" fmla="*/ 145609 w 1199642"/>
                  <a:gd name="connsiteY225" fmla="*/ 643965 h 1201495"/>
                  <a:gd name="connsiteX226" fmla="*/ 125427 w 1199642"/>
                  <a:gd name="connsiteY226" fmla="*/ 722252 h 1201495"/>
                  <a:gd name="connsiteX227" fmla="*/ 70605 w 1199642"/>
                  <a:gd name="connsiteY227" fmla="*/ 785124 h 1201495"/>
                  <a:gd name="connsiteX228" fmla="*/ 45604 w 1199642"/>
                  <a:gd name="connsiteY228" fmla="*/ 801144 h 1201495"/>
                  <a:gd name="connsiteX229" fmla="*/ 35363 w 1199642"/>
                  <a:gd name="connsiteY229" fmla="*/ 806283 h 1201495"/>
                  <a:gd name="connsiteX230" fmla="*/ 30242 w 1199642"/>
                  <a:gd name="connsiteY230" fmla="*/ 792379 h 1201495"/>
                  <a:gd name="connsiteX231" fmla="*/ 22410 w 1199642"/>
                  <a:gd name="connsiteY231" fmla="*/ 756409 h 1201495"/>
                  <a:gd name="connsiteX232" fmla="*/ 38676 w 1199642"/>
                  <a:gd name="connsiteY232" fmla="*/ 661194 h 1201495"/>
                  <a:gd name="connsiteX233" fmla="*/ 106149 w 1199642"/>
                  <a:gd name="connsiteY233" fmla="*/ 611924 h 1201495"/>
                  <a:gd name="connsiteX234" fmla="*/ 134765 w 1199642"/>
                  <a:gd name="connsiteY234" fmla="*/ 605879 h 1201495"/>
                  <a:gd name="connsiteX235" fmla="*/ 146512 w 1199642"/>
                  <a:gd name="connsiteY235" fmla="*/ 604670 h 1201495"/>
                  <a:gd name="connsiteX236" fmla="*/ 1198700 w 1199642"/>
                  <a:gd name="connsiteY236" fmla="*/ 564983 h 1201495"/>
                  <a:gd name="connsiteX237" fmla="*/ 1199597 w 1199642"/>
                  <a:gd name="connsiteY237" fmla="*/ 579745 h 1201495"/>
                  <a:gd name="connsiteX238" fmla="*/ 1196906 w 1199642"/>
                  <a:gd name="connsiteY238" fmla="*/ 616200 h 1201495"/>
                  <a:gd name="connsiteX239" fmla="*/ 1154437 w 1199642"/>
                  <a:gd name="connsiteY239" fmla="*/ 702667 h 1201495"/>
                  <a:gd name="connsiteX240" fmla="*/ 1076380 w 1199642"/>
                  <a:gd name="connsiteY240" fmla="*/ 730083 h 1201495"/>
                  <a:gd name="connsiteX241" fmla="*/ 1047370 w 1199642"/>
                  <a:gd name="connsiteY241" fmla="*/ 727974 h 1201495"/>
                  <a:gd name="connsiteX242" fmla="*/ 1036005 w 1199642"/>
                  <a:gd name="connsiteY242" fmla="*/ 725564 h 1201495"/>
                  <a:gd name="connsiteX243" fmla="*/ 1036902 w 1199642"/>
                  <a:gd name="connsiteY243" fmla="*/ 721948 h 1201495"/>
                  <a:gd name="connsiteX244" fmla="*/ 1036603 w 1199642"/>
                  <a:gd name="connsiteY244" fmla="*/ 722852 h 1201495"/>
                  <a:gd name="connsiteX245" fmla="*/ 1035706 w 1199642"/>
                  <a:gd name="connsiteY245" fmla="*/ 725564 h 1201495"/>
                  <a:gd name="connsiteX246" fmla="*/ 1024640 w 1199642"/>
                  <a:gd name="connsiteY246" fmla="*/ 721346 h 1201495"/>
                  <a:gd name="connsiteX247" fmla="*/ 998920 w 1199642"/>
                  <a:gd name="connsiteY247" fmla="*/ 708993 h 1201495"/>
                  <a:gd name="connsiteX248" fmla="*/ 937312 w 1199642"/>
                  <a:gd name="connsiteY248" fmla="*/ 662295 h 1201495"/>
                  <a:gd name="connsiteX249" fmla="*/ 909797 w 1199642"/>
                  <a:gd name="connsiteY249" fmla="*/ 608367 h 1201495"/>
                  <a:gd name="connsiteX250" fmla="*/ 906507 w 1199642"/>
                  <a:gd name="connsiteY250" fmla="*/ 589386 h 1201495"/>
                  <a:gd name="connsiteX251" fmla="*/ 906208 w 1199642"/>
                  <a:gd name="connsiteY251" fmla="*/ 581854 h 1201495"/>
                  <a:gd name="connsiteX252" fmla="*/ 946583 w 1199642"/>
                  <a:gd name="connsiteY252" fmla="*/ 584566 h 1201495"/>
                  <a:gd name="connsiteX253" fmla="*/ 1016865 w 1199642"/>
                  <a:gd name="connsiteY253" fmla="*/ 616501 h 1201495"/>
                  <a:gd name="connsiteX254" fmla="*/ 1041688 w 1199642"/>
                  <a:gd name="connsiteY254" fmla="*/ 687301 h 1201495"/>
                  <a:gd name="connsiteX255" fmla="*/ 1038697 w 1199642"/>
                  <a:gd name="connsiteY255" fmla="*/ 714718 h 1201495"/>
                  <a:gd name="connsiteX256" fmla="*/ 1037800 w 1199642"/>
                  <a:gd name="connsiteY256" fmla="*/ 718032 h 1201495"/>
                  <a:gd name="connsiteX257" fmla="*/ 1047669 w 1199642"/>
                  <a:gd name="connsiteY257" fmla="*/ 688507 h 1201495"/>
                  <a:gd name="connsiteX258" fmla="*/ 1088941 w 1199642"/>
                  <a:gd name="connsiteY258" fmla="*/ 619213 h 1201495"/>
                  <a:gd name="connsiteX259" fmla="*/ 1159223 w 1199642"/>
                  <a:gd name="connsiteY259" fmla="*/ 575226 h 1201495"/>
                  <a:gd name="connsiteX260" fmla="*/ 1198700 w 1199642"/>
                  <a:gd name="connsiteY260" fmla="*/ 564983 h 1201495"/>
                  <a:gd name="connsiteX261" fmla="*/ 123262 w 1199642"/>
                  <a:gd name="connsiteY261" fmla="*/ 471320 h 1201495"/>
                  <a:gd name="connsiteX262" fmla="*/ 152272 w 1199642"/>
                  <a:gd name="connsiteY262" fmla="*/ 473707 h 1201495"/>
                  <a:gd name="connsiteX263" fmla="*/ 163637 w 1199642"/>
                  <a:gd name="connsiteY263" fmla="*/ 475796 h 1201495"/>
                  <a:gd name="connsiteX264" fmla="*/ 162740 w 1199642"/>
                  <a:gd name="connsiteY264" fmla="*/ 479376 h 1201495"/>
                  <a:gd name="connsiteX265" fmla="*/ 163039 w 1199642"/>
                  <a:gd name="connsiteY265" fmla="*/ 478779 h 1201495"/>
                  <a:gd name="connsiteX266" fmla="*/ 163936 w 1199642"/>
                  <a:gd name="connsiteY266" fmla="*/ 475796 h 1201495"/>
                  <a:gd name="connsiteX267" fmla="*/ 174703 w 1199642"/>
                  <a:gd name="connsiteY267" fmla="*/ 479973 h 1201495"/>
                  <a:gd name="connsiteX268" fmla="*/ 200722 w 1199642"/>
                  <a:gd name="connsiteY268" fmla="*/ 492207 h 1201495"/>
                  <a:gd name="connsiteX269" fmla="*/ 262330 w 1199642"/>
                  <a:gd name="connsiteY269" fmla="*/ 538456 h 1201495"/>
                  <a:gd name="connsiteX270" fmla="*/ 289845 w 1199642"/>
                  <a:gd name="connsiteY270" fmla="*/ 591866 h 1201495"/>
                  <a:gd name="connsiteX271" fmla="*/ 293135 w 1199642"/>
                  <a:gd name="connsiteY271" fmla="*/ 610664 h 1201495"/>
                  <a:gd name="connsiteX272" fmla="*/ 293434 w 1199642"/>
                  <a:gd name="connsiteY272" fmla="*/ 618124 h 1201495"/>
                  <a:gd name="connsiteX273" fmla="*/ 253059 w 1199642"/>
                  <a:gd name="connsiteY273" fmla="*/ 615736 h 1201495"/>
                  <a:gd name="connsiteX274" fmla="*/ 182777 w 1199642"/>
                  <a:gd name="connsiteY274" fmla="*/ 584108 h 1201495"/>
                  <a:gd name="connsiteX275" fmla="*/ 157656 w 1199642"/>
                  <a:gd name="connsiteY275" fmla="*/ 513690 h 1201495"/>
                  <a:gd name="connsiteX276" fmla="*/ 160945 w 1199642"/>
                  <a:gd name="connsiteY276" fmla="*/ 486537 h 1201495"/>
                  <a:gd name="connsiteX277" fmla="*/ 161843 w 1199642"/>
                  <a:gd name="connsiteY277" fmla="*/ 483255 h 1201495"/>
                  <a:gd name="connsiteX278" fmla="*/ 151973 w 1199642"/>
                  <a:gd name="connsiteY278" fmla="*/ 512497 h 1201495"/>
                  <a:gd name="connsiteX279" fmla="*/ 110402 w 1199642"/>
                  <a:gd name="connsiteY279" fmla="*/ 581124 h 1201495"/>
                  <a:gd name="connsiteX280" fmla="*/ 40420 w 1199642"/>
                  <a:gd name="connsiteY280" fmla="*/ 624986 h 1201495"/>
                  <a:gd name="connsiteX281" fmla="*/ 942 w 1199642"/>
                  <a:gd name="connsiteY281" fmla="*/ 634833 h 1201495"/>
                  <a:gd name="connsiteX282" fmla="*/ 45 w 1199642"/>
                  <a:gd name="connsiteY282" fmla="*/ 620212 h 1201495"/>
                  <a:gd name="connsiteX283" fmla="*/ 2737 w 1199642"/>
                  <a:gd name="connsiteY283" fmla="*/ 584108 h 1201495"/>
                  <a:gd name="connsiteX284" fmla="*/ 45205 w 1199642"/>
                  <a:gd name="connsiteY284" fmla="*/ 498771 h 1201495"/>
                  <a:gd name="connsiteX285" fmla="*/ 123262 w 1199642"/>
                  <a:gd name="connsiteY285" fmla="*/ 471320 h 1201495"/>
                  <a:gd name="connsiteX286" fmla="*/ 1164369 w 1199642"/>
                  <a:gd name="connsiteY286" fmla="*/ 395120 h 1201495"/>
                  <a:gd name="connsiteX287" fmla="*/ 1169462 w 1199642"/>
                  <a:gd name="connsiteY287" fmla="*/ 408915 h 1201495"/>
                  <a:gd name="connsiteX288" fmla="*/ 1177251 w 1199642"/>
                  <a:gd name="connsiteY288" fmla="*/ 444601 h 1201495"/>
                  <a:gd name="connsiteX289" fmla="*/ 1161073 w 1199642"/>
                  <a:gd name="connsiteY289" fmla="*/ 539066 h 1201495"/>
                  <a:gd name="connsiteX290" fmla="*/ 1093965 w 1199642"/>
                  <a:gd name="connsiteY290" fmla="*/ 587948 h 1201495"/>
                  <a:gd name="connsiteX291" fmla="*/ 1065504 w 1199642"/>
                  <a:gd name="connsiteY291" fmla="*/ 593945 h 1201495"/>
                  <a:gd name="connsiteX292" fmla="*/ 1053820 w 1199642"/>
                  <a:gd name="connsiteY292" fmla="*/ 595145 h 1201495"/>
                  <a:gd name="connsiteX293" fmla="*/ 1053820 w 1199642"/>
                  <a:gd name="connsiteY293" fmla="*/ 589147 h 1201495"/>
                  <a:gd name="connsiteX294" fmla="*/ 1053521 w 1199642"/>
                  <a:gd name="connsiteY294" fmla="*/ 595145 h 1201495"/>
                  <a:gd name="connsiteX295" fmla="*/ 1042136 w 1199642"/>
                  <a:gd name="connsiteY295" fmla="*/ 594245 h 1201495"/>
                  <a:gd name="connsiteX296" fmla="*/ 1013376 w 1199642"/>
                  <a:gd name="connsiteY296" fmla="*/ 589747 h 1201495"/>
                  <a:gd name="connsiteX297" fmla="*/ 941174 w 1199642"/>
                  <a:gd name="connsiteY297" fmla="*/ 563057 h 1201495"/>
                  <a:gd name="connsiteX298" fmla="*/ 899531 w 1199642"/>
                  <a:gd name="connsiteY298" fmla="*/ 519573 h 1201495"/>
                  <a:gd name="connsiteX299" fmla="*/ 891143 w 1199642"/>
                  <a:gd name="connsiteY299" fmla="*/ 502480 h 1201495"/>
                  <a:gd name="connsiteX300" fmla="*/ 888746 w 1199642"/>
                  <a:gd name="connsiteY300" fmla="*/ 495582 h 1201495"/>
                  <a:gd name="connsiteX301" fmla="*/ 899831 w 1199642"/>
                  <a:gd name="connsiteY301" fmla="*/ 492283 h 1201495"/>
                  <a:gd name="connsiteX302" fmla="*/ 927993 w 1199642"/>
                  <a:gd name="connsiteY302" fmla="*/ 486286 h 1201495"/>
                  <a:gd name="connsiteX303" fmla="*/ 1004388 w 1199642"/>
                  <a:gd name="connsiteY303" fmla="*/ 496482 h 1201495"/>
                  <a:gd name="connsiteX304" fmla="*/ 1048727 w 1199642"/>
                  <a:gd name="connsiteY304" fmla="*/ 556759 h 1201495"/>
                  <a:gd name="connsiteX305" fmla="*/ 1053521 w 1199642"/>
                  <a:gd name="connsiteY305" fmla="*/ 584049 h 1201495"/>
                  <a:gd name="connsiteX306" fmla="*/ 1054719 w 1199642"/>
                  <a:gd name="connsiteY306" fmla="*/ 556459 h 1201495"/>
                  <a:gd name="connsiteX307" fmla="*/ 1074791 w 1199642"/>
                  <a:gd name="connsiteY307" fmla="*/ 478489 h 1201495"/>
                  <a:gd name="connsiteX308" fmla="*/ 1129317 w 1199642"/>
                  <a:gd name="connsiteY308" fmla="*/ 416112 h 1201495"/>
                  <a:gd name="connsiteX309" fmla="*/ 1153883 w 1199642"/>
                  <a:gd name="connsiteY309" fmla="*/ 400218 h 1201495"/>
                  <a:gd name="connsiteX310" fmla="*/ 1164369 w 1199642"/>
                  <a:gd name="connsiteY310" fmla="*/ 395120 h 1201495"/>
                  <a:gd name="connsiteX311" fmla="*/ 155408 w 1199642"/>
                  <a:gd name="connsiteY311" fmla="*/ 311496 h 1201495"/>
                  <a:gd name="connsiteX312" fmla="*/ 193619 w 1199642"/>
                  <a:gd name="connsiteY312" fmla="*/ 319185 h 1201495"/>
                  <a:gd name="connsiteX313" fmla="*/ 220266 w 1199642"/>
                  <a:gd name="connsiteY313" fmla="*/ 330944 h 1201495"/>
                  <a:gd name="connsiteX314" fmla="*/ 230147 w 1199642"/>
                  <a:gd name="connsiteY314" fmla="*/ 336974 h 1201495"/>
                  <a:gd name="connsiteX315" fmla="*/ 227751 w 1199642"/>
                  <a:gd name="connsiteY315" fmla="*/ 340592 h 1201495"/>
                  <a:gd name="connsiteX316" fmla="*/ 230446 w 1199642"/>
                  <a:gd name="connsiteY316" fmla="*/ 337275 h 1201495"/>
                  <a:gd name="connsiteX317" fmla="*/ 239129 w 1199642"/>
                  <a:gd name="connsiteY317" fmla="*/ 344813 h 1201495"/>
                  <a:gd name="connsiteX318" fmla="*/ 259788 w 1199642"/>
                  <a:gd name="connsiteY318" fmla="*/ 365316 h 1201495"/>
                  <a:gd name="connsiteX319" fmla="*/ 302602 w 1199642"/>
                  <a:gd name="connsiteY319" fmla="*/ 429839 h 1201495"/>
                  <a:gd name="connsiteX320" fmla="*/ 310986 w 1199642"/>
                  <a:gd name="connsiteY320" fmla="*/ 489840 h 1201495"/>
                  <a:gd name="connsiteX321" fmla="*/ 307692 w 1199642"/>
                  <a:gd name="connsiteY321" fmla="*/ 508534 h 1201495"/>
                  <a:gd name="connsiteX322" fmla="*/ 305596 w 1199642"/>
                  <a:gd name="connsiteY322" fmla="*/ 515770 h 1201495"/>
                  <a:gd name="connsiteX323" fmla="*/ 268470 w 1199642"/>
                  <a:gd name="connsiteY323" fmla="*/ 500091 h 1201495"/>
                  <a:gd name="connsiteX324" fmla="*/ 212182 w 1199642"/>
                  <a:gd name="connsiteY324" fmla="*/ 446422 h 1201495"/>
                  <a:gd name="connsiteX325" fmla="*/ 211883 w 1199642"/>
                  <a:gd name="connsiteY325" fmla="*/ 371346 h 1201495"/>
                  <a:gd name="connsiteX326" fmla="*/ 224159 w 1199642"/>
                  <a:gd name="connsiteY326" fmla="*/ 346321 h 1201495"/>
                  <a:gd name="connsiteX327" fmla="*/ 226254 w 1199642"/>
                  <a:gd name="connsiteY327" fmla="*/ 343004 h 1201495"/>
                  <a:gd name="connsiteX328" fmla="*/ 223859 w 1199642"/>
                  <a:gd name="connsiteY328" fmla="*/ 346321 h 1201495"/>
                  <a:gd name="connsiteX329" fmla="*/ 206793 w 1199642"/>
                  <a:gd name="connsiteY329" fmla="*/ 368030 h 1201495"/>
                  <a:gd name="connsiteX330" fmla="*/ 144817 w 1199642"/>
                  <a:gd name="connsiteY330" fmla="*/ 419889 h 1201495"/>
                  <a:gd name="connsiteX331" fmla="*/ 64277 w 1199642"/>
                  <a:gd name="connsiteY331" fmla="*/ 438282 h 1201495"/>
                  <a:gd name="connsiteX332" fmla="*/ 23558 w 1199642"/>
                  <a:gd name="connsiteY332" fmla="*/ 434362 h 1201495"/>
                  <a:gd name="connsiteX333" fmla="*/ 27750 w 1199642"/>
                  <a:gd name="connsiteY333" fmla="*/ 420492 h 1201495"/>
                  <a:gd name="connsiteX334" fmla="*/ 42121 w 1199642"/>
                  <a:gd name="connsiteY334" fmla="*/ 386723 h 1201495"/>
                  <a:gd name="connsiteX335" fmla="*/ 110684 w 1199642"/>
                  <a:gd name="connsiteY335" fmla="*/ 319185 h 1201495"/>
                  <a:gd name="connsiteX336" fmla="*/ 155408 w 1199642"/>
                  <a:gd name="connsiteY336" fmla="*/ 311496 h 1201495"/>
                  <a:gd name="connsiteX337" fmla="*/ 1064084 w 1199642"/>
                  <a:gd name="connsiteY337" fmla="*/ 218908 h 1201495"/>
                  <a:gd name="connsiteX338" fmla="*/ 1073398 w 1199642"/>
                  <a:gd name="connsiteY338" fmla="*/ 230380 h 1201495"/>
                  <a:gd name="connsiteX339" fmla="*/ 1092625 w 1199642"/>
                  <a:gd name="connsiteY339" fmla="*/ 261477 h 1201495"/>
                  <a:gd name="connsiteX340" fmla="*/ 1108848 w 1199642"/>
                  <a:gd name="connsiteY340" fmla="*/ 356577 h 1201495"/>
                  <a:gd name="connsiteX341" fmla="*/ 1089621 w 1199642"/>
                  <a:gd name="connsiteY341" fmla="*/ 398240 h 1201495"/>
                  <a:gd name="connsiteX342" fmla="*/ 1061681 w 1199642"/>
                  <a:gd name="connsiteY342" fmla="*/ 425411 h 1201495"/>
                  <a:gd name="connsiteX343" fmla="*/ 1036745 w 1199642"/>
                  <a:gd name="connsiteY343" fmla="*/ 440808 h 1201495"/>
                  <a:gd name="connsiteX344" fmla="*/ 1025930 w 1199642"/>
                  <a:gd name="connsiteY344" fmla="*/ 445639 h 1201495"/>
                  <a:gd name="connsiteX345" fmla="*/ 1025328 w 1199642"/>
                  <a:gd name="connsiteY345" fmla="*/ 443925 h 1201495"/>
                  <a:gd name="connsiteX346" fmla="*/ 1025028 w 1199642"/>
                  <a:gd name="connsiteY346" fmla="*/ 442922 h 1201495"/>
                  <a:gd name="connsiteX347" fmla="*/ 1024127 w 1199642"/>
                  <a:gd name="connsiteY347" fmla="*/ 440507 h 1201495"/>
                  <a:gd name="connsiteX348" fmla="*/ 1025328 w 1199642"/>
                  <a:gd name="connsiteY348" fmla="*/ 443925 h 1201495"/>
                  <a:gd name="connsiteX349" fmla="*/ 1025930 w 1199642"/>
                  <a:gd name="connsiteY349" fmla="*/ 445941 h 1201495"/>
                  <a:gd name="connsiteX350" fmla="*/ 1014513 w 1199642"/>
                  <a:gd name="connsiteY350" fmla="*/ 448960 h 1201495"/>
                  <a:gd name="connsiteX351" fmla="*/ 986273 w 1199642"/>
                  <a:gd name="connsiteY351" fmla="*/ 454394 h 1201495"/>
                  <a:gd name="connsiteX352" fmla="*/ 908762 w 1199642"/>
                  <a:gd name="connsiteY352" fmla="*/ 453187 h 1201495"/>
                  <a:gd name="connsiteX353" fmla="*/ 854684 w 1199642"/>
                  <a:gd name="connsiteY353" fmla="*/ 425713 h 1201495"/>
                  <a:gd name="connsiteX354" fmla="*/ 841165 w 1199642"/>
                  <a:gd name="connsiteY354" fmla="*/ 412127 h 1201495"/>
                  <a:gd name="connsiteX355" fmla="*/ 836358 w 1199642"/>
                  <a:gd name="connsiteY355" fmla="*/ 406391 h 1201495"/>
                  <a:gd name="connsiteX356" fmla="*/ 870607 w 1199642"/>
                  <a:gd name="connsiteY356" fmla="*/ 384352 h 1201495"/>
                  <a:gd name="connsiteX357" fmla="*/ 905758 w 1199642"/>
                  <a:gd name="connsiteY357" fmla="*/ 370766 h 1201495"/>
                  <a:gd name="connsiteX358" fmla="*/ 946616 w 1199642"/>
                  <a:gd name="connsiteY358" fmla="*/ 368653 h 1201495"/>
                  <a:gd name="connsiteX359" fmla="*/ 983269 w 1199642"/>
                  <a:gd name="connsiteY359" fmla="*/ 384654 h 1201495"/>
                  <a:gd name="connsiteX360" fmla="*/ 1008505 w 1199642"/>
                  <a:gd name="connsiteY360" fmla="*/ 411222 h 1201495"/>
                  <a:gd name="connsiteX361" fmla="*/ 1022024 w 1199642"/>
                  <a:gd name="connsiteY361" fmla="*/ 435374 h 1201495"/>
                  <a:gd name="connsiteX362" fmla="*/ 1013912 w 1199642"/>
                  <a:gd name="connsiteY362" fmla="*/ 408505 h 1201495"/>
                  <a:gd name="connsiteX363" fmla="*/ 1007003 w 1199642"/>
                  <a:gd name="connsiteY363" fmla="*/ 371370 h 1201495"/>
                  <a:gd name="connsiteX364" fmla="*/ 1006702 w 1199642"/>
                  <a:gd name="connsiteY364" fmla="*/ 327896 h 1201495"/>
                  <a:gd name="connsiteX365" fmla="*/ 1019020 w 1199642"/>
                  <a:gd name="connsiteY365" fmla="*/ 285327 h 1201495"/>
                  <a:gd name="connsiteX366" fmla="*/ 1037947 w 1199642"/>
                  <a:gd name="connsiteY366" fmla="*/ 250608 h 1201495"/>
                  <a:gd name="connsiteX367" fmla="*/ 1064084 w 1199642"/>
                  <a:gd name="connsiteY367" fmla="*/ 218908 h 1201495"/>
                  <a:gd name="connsiteX368" fmla="*/ 211680 w 1199642"/>
                  <a:gd name="connsiteY368" fmla="*/ 190472 h 1201495"/>
                  <a:gd name="connsiteX369" fmla="*/ 291169 w 1199642"/>
                  <a:gd name="connsiteY369" fmla="*/ 214574 h 1201495"/>
                  <a:gd name="connsiteX370" fmla="*/ 321165 w 1199642"/>
                  <a:gd name="connsiteY370" fmla="*/ 241990 h 1201495"/>
                  <a:gd name="connsiteX371" fmla="*/ 317865 w 1199642"/>
                  <a:gd name="connsiteY371" fmla="*/ 245003 h 1201495"/>
                  <a:gd name="connsiteX372" fmla="*/ 321165 w 1199642"/>
                  <a:gd name="connsiteY372" fmla="*/ 242292 h 1201495"/>
                  <a:gd name="connsiteX373" fmla="*/ 341562 w 1199642"/>
                  <a:gd name="connsiteY373" fmla="*/ 277842 h 1201495"/>
                  <a:gd name="connsiteX374" fmla="*/ 364059 w 1199642"/>
                  <a:gd name="connsiteY374" fmla="*/ 351957 h 1201495"/>
                  <a:gd name="connsiteX375" fmla="*/ 354760 w 1199642"/>
                  <a:gd name="connsiteY375" fmla="*/ 411911 h 1201495"/>
                  <a:gd name="connsiteX376" fmla="*/ 346361 w 1199642"/>
                  <a:gd name="connsiteY376" fmla="*/ 428782 h 1201495"/>
                  <a:gd name="connsiteX377" fmla="*/ 342162 w 1199642"/>
                  <a:gd name="connsiteY377" fmla="*/ 434808 h 1201495"/>
                  <a:gd name="connsiteX378" fmla="*/ 332863 w 1199642"/>
                  <a:gd name="connsiteY378" fmla="*/ 428180 h 1201495"/>
                  <a:gd name="connsiteX379" fmla="*/ 310966 w 1199642"/>
                  <a:gd name="connsiteY379" fmla="*/ 409199 h 1201495"/>
                  <a:gd name="connsiteX380" fmla="*/ 272572 w 1199642"/>
                  <a:gd name="connsiteY380" fmla="*/ 341713 h 1201495"/>
                  <a:gd name="connsiteX381" fmla="*/ 293869 w 1199642"/>
                  <a:gd name="connsiteY381" fmla="*/ 269708 h 1201495"/>
                  <a:gd name="connsiteX382" fmla="*/ 303767 w 1199642"/>
                  <a:gd name="connsiteY382" fmla="*/ 257657 h 1201495"/>
                  <a:gd name="connsiteX383" fmla="*/ 312766 w 1199642"/>
                  <a:gd name="connsiteY383" fmla="*/ 249221 h 1201495"/>
                  <a:gd name="connsiteX384" fmla="*/ 315766 w 1199642"/>
                  <a:gd name="connsiteY384" fmla="*/ 246811 h 1201495"/>
                  <a:gd name="connsiteX385" fmla="*/ 312466 w 1199642"/>
                  <a:gd name="connsiteY385" fmla="*/ 249221 h 1201495"/>
                  <a:gd name="connsiteX386" fmla="*/ 302567 w 1199642"/>
                  <a:gd name="connsiteY386" fmla="*/ 256452 h 1201495"/>
                  <a:gd name="connsiteX387" fmla="*/ 289669 w 1199642"/>
                  <a:gd name="connsiteY387" fmla="*/ 265189 h 1201495"/>
                  <a:gd name="connsiteX388" fmla="*/ 215579 w 1199642"/>
                  <a:gd name="connsiteY388" fmla="*/ 296522 h 1201495"/>
                  <a:gd name="connsiteX389" fmla="*/ 132791 w 1199642"/>
                  <a:gd name="connsiteY389" fmla="*/ 290797 h 1201495"/>
                  <a:gd name="connsiteX390" fmla="*/ 105194 w 1199642"/>
                  <a:gd name="connsiteY390" fmla="*/ 280855 h 1201495"/>
                  <a:gd name="connsiteX391" fmla="*/ 94996 w 1199642"/>
                  <a:gd name="connsiteY391" fmla="*/ 275733 h 1201495"/>
                  <a:gd name="connsiteX392" fmla="*/ 102795 w 1199642"/>
                  <a:gd name="connsiteY392" fmla="*/ 263381 h 1201495"/>
                  <a:gd name="connsiteX393" fmla="*/ 126492 w 1199642"/>
                  <a:gd name="connsiteY393" fmla="*/ 235362 h 1201495"/>
                  <a:gd name="connsiteX394" fmla="*/ 211680 w 1199642"/>
                  <a:gd name="connsiteY394" fmla="*/ 190472 h 1201495"/>
                  <a:gd name="connsiteX395" fmla="*/ 935572 w 1199642"/>
                  <a:gd name="connsiteY395" fmla="*/ 103020 h 1201495"/>
                  <a:gd name="connsiteX396" fmla="*/ 938870 w 1199642"/>
                  <a:gd name="connsiteY396" fmla="*/ 105121 h 1201495"/>
                  <a:gd name="connsiteX397" fmla="*/ 947564 w 1199642"/>
                  <a:gd name="connsiteY397" fmla="*/ 111423 h 1201495"/>
                  <a:gd name="connsiteX398" fmla="*/ 974848 w 1199642"/>
                  <a:gd name="connsiteY398" fmla="*/ 135731 h 1201495"/>
                  <a:gd name="connsiteX399" fmla="*/ 1003031 w 1199642"/>
                  <a:gd name="connsiteY399" fmla="*/ 174143 h 1201495"/>
                  <a:gd name="connsiteX400" fmla="*/ 1017422 w 1199642"/>
                  <a:gd name="connsiteY400" fmla="*/ 221859 h 1201495"/>
                  <a:gd name="connsiteX401" fmla="*/ 1010826 w 1199642"/>
                  <a:gd name="connsiteY401" fmla="*/ 266574 h 1201495"/>
                  <a:gd name="connsiteX402" fmla="*/ 991638 w 1199642"/>
                  <a:gd name="connsiteY402" fmla="*/ 300785 h 1201495"/>
                  <a:gd name="connsiteX403" fmla="*/ 963455 w 1199642"/>
                  <a:gd name="connsiteY403" fmla="*/ 330194 h 1201495"/>
                  <a:gd name="connsiteX404" fmla="*/ 960756 w 1199642"/>
                  <a:gd name="connsiteY404" fmla="*/ 326893 h 1201495"/>
                  <a:gd name="connsiteX405" fmla="*/ 963155 w 1199642"/>
                  <a:gd name="connsiteY405" fmla="*/ 330194 h 1201495"/>
                  <a:gd name="connsiteX406" fmla="*/ 927776 w 1199642"/>
                  <a:gd name="connsiteY406" fmla="*/ 349701 h 1201495"/>
                  <a:gd name="connsiteX407" fmla="*/ 892098 w 1199642"/>
                  <a:gd name="connsiteY407" fmla="*/ 363205 h 1201495"/>
                  <a:gd name="connsiteX408" fmla="*/ 853421 w 1199642"/>
                  <a:gd name="connsiteY408" fmla="*/ 370408 h 1201495"/>
                  <a:gd name="connsiteX409" fmla="*/ 819542 w 1199642"/>
                  <a:gd name="connsiteY409" fmla="*/ 368007 h 1201495"/>
                  <a:gd name="connsiteX410" fmla="*/ 794057 w 1199642"/>
                  <a:gd name="connsiteY410" fmla="*/ 359904 h 1201495"/>
                  <a:gd name="connsiteX411" fmla="*/ 777268 w 1199642"/>
                  <a:gd name="connsiteY411" fmla="*/ 350901 h 1201495"/>
                  <a:gd name="connsiteX412" fmla="*/ 772770 w 1199642"/>
                  <a:gd name="connsiteY412" fmla="*/ 347900 h 1201495"/>
                  <a:gd name="connsiteX413" fmla="*/ 771271 w 1199642"/>
                  <a:gd name="connsiteY413" fmla="*/ 346700 h 1201495"/>
                  <a:gd name="connsiteX414" fmla="*/ 778167 w 1199642"/>
                  <a:gd name="connsiteY414" fmla="*/ 337397 h 1201495"/>
                  <a:gd name="connsiteX415" fmla="*/ 797655 w 1199642"/>
                  <a:gd name="connsiteY415" fmla="*/ 316090 h 1201495"/>
                  <a:gd name="connsiteX416" fmla="*/ 827337 w 1199642"/>
                  <a:gd name="connsiteY416" fmla="*/ 292982 h 1201495"/>
                  <a:gd name="connsiteX417" fmla="*/ 865714 w 1199642"/>
                  <a:gd name="connsiteY417" fmla="*/ 279178 h 1201495"/>
                  <a:gd name="connsiteX418" fmla="*/ 936771 w 1199642"/>
                  <a:gd name="connsiteY418" fmla="*/ 302285 h 1201495"/>
                  <a:gd name="connsiteX419" fmla="*/ 956859 w 1199642"/>
                  <a:gd name="connsiteY419" fmla="*/ 321492 h 1201495"/>
                  <a:gd name="connsiteX420" fmla="*/ 959257 w 1199642"/>
                  <a:gd name="connsiteY420" fmla="*/ 324493 h 1201495"/>
                  <a:gd name="connsiteX421" fmla="*/ 956859 w 1199642"/>
                  <a:gd name="connsiteY421" fmla="*/ 321191 h 1201495"/>
                  <a:gd name="connsiteX422" fmla="*/ 941268 w 1199642"/>
                  <a:gd name="connsiteY422" fmla="*/ 298084 h 1201495"/>
                  <a:gd name="connsiteX423" fmla="*/ 911886 w 1199642"/>
                  <a:gd name="connsiteY423" fmla="*/ 223359 h 1201495"/>
                  <a:gd name="connsiteX424" fmla="*/ 919681 w 1199642"/>
                  <a:gd name="connsiteY424" fmla="*/ 140532 h 1201495"/>
                  <a:gd name="connsiteX425" fmla="*/ 930175 w 1199642"/>
                  <a:gd name="connsiteY425" fmla="*/ 113223 h 1201495"/>
                  <a:gd name="connsiteX426" fmla="*/ 935572 w 1199642"/>
                  <a:gd name="connsiteY426" fmla="*/ 103020 h 1201495"/>
                  <a:gd name="connsiteX427" fmla="*/ 317889 w 1199642"/>
                  <a:gd name="connsiteY427" fmla="*/ 85117 h 1201495"/>
                  <a:gd name="connsiteX428" fmla="*/ 367486 w 1199642"/>
                  <a:gd name="connsiteY428" fmla="*/ 85717 h 1201495"/>
                  <a:gd name="connsiteX429" fmla="*/ 434915 w 1199642"/>
                  <a:gd name="connsiteY429" fmla="*/ 134597 h 1201495"/>
                  <a:gd name="connsiteX430" fmla="*/ 449299 w 1199642"/>
                  <a:gd name="connsiteY430" fmla="*/ 159787 h 1201495"/>
                  <a:gd name="connsiteX431" fmla="*/ 454094 w 1199642"/>
                  <a:gd name="connsiteY431" fmla="*/ 170283 h 1201495"/>
                  <a:gd name="connsiteX432" fmla="*/ 450198 w 1199642"/>
                  <a:gd name="connsiteY432" fmla="*/ 172082 h 1201495"/>
                  <a:gd name="connsiteX433" fmla="*/ 454094 w 1199642"/>
                  <a:gd name="connsiteY433" fmla="*/ 170583 h 1201495"/>
                  <a:gd name="connsiteX434" fmla="*/ 457091 w 1199642"/>
                  <a:gd name="connsiteY434" fmla="*/ 181978 h 1201495"/>
                  <a:gd name="connsiteX435" fmla="*/ 461586 w 1199642"/>
                  <a:gd name="connsiteY435" fmla="*/ 210467 h 1201495"/>
                  <a:gd name="connsiteX436" fmla="*/ 458589 w 1199642"/>
                  <a:gd name="connsiteY436" fmla="*/ 287536 h 1201495"/>
                  <a:gd name="connsiteX437" fmla="*/ 430419 w 1199642"/>
                  <a:gd name="connsiteY437" fmla="*/ 340915 h 1201495"/>
                  <a:gd name="connsiteX438" fmla="*/ 422927 w 1199642"/>
                  <a:gd name="connsiteY438" fmla="*/ 348412 h 1201495"/>
                  <a:gd name="connsiteX439" fmla="*/ 416634 w 1199642"/>
                  <a:gd name="connsiteY439" fmla="*/ 354110 h 1201495"/>
                  <a:gd name="connsiteX440" fmla="*/ 410341 w 1199642"/>
                  <a:gd name="connsiteY440" fmla="*/ 358608 h 1201495"/>
                  <a:gd name="connsiteX441" fmla="*/ 389663 w 1199642"/>
                  <a:gd name="connsiteY441" fmla="*/ 324122 h 1201495"/>
                  <a:gd name="connsiteX442" fmla="*/ 375578 w 1199642"/>
                  <a:gd name="connsiteY442" fmla="*/ 247952 h 1201495"/>
                  <a:gd name="connsiteX443" fmla="*/ 419331 w 1199642"/>
                  <a:gd name="connsiteY443" fmla="*/ 187076 h 1201495"/>
                  <a:gd name="connsiteX444" fmla="*/ 443605 w 1199642"/>
                  <a:gd name="connsiteY444" fmla="*/ 174181 h 1201495"/>
                  <a:gd name="connsiteX445" fmla="*/ 416934 w 1199642"/>
                  <a:gd name="connsiteY445" fmla="*/ 181678 h 1201495"/>
                  <a:gd name="connsiteX446" fmla="*/ 336619 w 1199642"/>
                  <a:gd name="connsiteY446" fmla="*/ 186776 h 1201495"/>
                  <a:gd name="connsiteX447" fmla="*/ 260500 w 1199642"/>
                  <a:gd name="connsiteY447" fmla="*/ 154089 h 1201495"/>
                  <a:gd name="connsiteX448" fmla="*/ 229933 w 1199642"/>
                  <a:gd name="connsiteY448" fmla="*/ 127100 h 1201495"/>
                  <a:gd name="connsiteX449" fmla="*/ 241321 w 1199642"/>
                  <a:gd name="connsiteY449" fmla="*/ 118104 h 1201495"/>
                  <a:gd name="connsiteX450" fmla="*/ 254806 w 1199642"/>
                  <a:gd name="connsiteY450" fmla="*/ 109407 h 1201495"/>
                  <a:gd name="connsiteX451" fmla="*/ 272787 w 1199642"/>
                  <a:gd name="connsiteY451" fmla="*/ 99811 h 1201495"/>
                  <a:gd name="connsiteX452" fmla="*/ 317889 w 1199642"/>
                  <a:gd name="connsiteY452" fmla="*/ 85117 h 1201495"/>
                  <a:gd name="connsiteX453" fmla="*/ 477837 w 1199642"/>
                  <a:gd name="connsiteY453" fmla="*/ 25360 h 1201495"/>
                  <a:gd name="connsiteX454" fmla="*/ 525330 w 1199642"/>
                  <a:gd name="connsiteY454" fmla="*/ 40370 h 1201495"/>
                  <a:gd name="connsiteX455" fmla="*/ 575830 w 1199642"/>
                  <a:gd name="connsiteY455" fmla="*/ 106716 h 1201495"/>
                  <a:gd name="connsiteX456" fmla="*/ 583946 w 1199642"/>
                  <a:gd name="connsiteY456" fmla="*/ 146343 h 1201495"/>
                  <a:gd name="connsiteX457" fmla="*/ 578535 w 1199642"/>
                  <a:gd name="connsiteY457" fmla="*/ 146643 h 1201495"/>
                  <a:gd name="connsiteX458" fmla="*/ 583946 w 1199642"/>
                  <a:gd name="connsiteY458" fmla="*/ 146643 h 1201495"/>
                  <a:gd name="connsiteX459" fmla="*/ 579737 w 1199642"/>
                  <a:gd name="connsiteY459" fmla="*/ 187171 h 1201495"/>
                  <a:gd name="connsiteX460" fmla="*/ 554488 w 1199642"/>
                  <a:gd name="connsiteY460" fmla="*/ 260121 h 1201495"/>
                  <a:gd name="connsiteX461" fmla="*/ 511804 w 1199642"/>
                  <a:gd name="connsiteY461" fmla="*/ 303050 h 1201495"/>
                  <a:gd name="connsiteX462" fmla="*/ 494971 w 1199642"/>
                  <a:gd name="connsiteY462" fmla="*/ 311756 h 1201495"/>
                  <a:gd name="connsiteX463" fmla="*/ 488057 w 1199642"/>
                  <a:gd name="connsiteY463" fmla="*/ 314158 h 1201495"/>
                  <a:gd name="connsiteX464" fmla="*/ 484450 w 1199642"/>
                  <a:gd name="connsiteY464" fmla="*/ 303050 h 1201495"/>
                  <a:gd name="connsiteX465" fmla="*/ 477837 w 1199642"/>
                  <a:gd name="connsiteY465" fmla="*/ 275131 h 1201495"/>
                  <a:gd name="connsiteX466" fmla="*/ 486253 w 1199642"/>
                  <a:gd name="connsiteY466" fmla="*/ 198279 h 1201495"/>
                  <a:gd name="connsiteX467" fmla="*/ 545771 w 1199642"/>
                  <a:gd name="connsiteY467" fmla="*/ 152347 h 1201495"/>
                  <a:gd name="connsiteX468" fmla="*/ 572824 w 1199642"/>
                  <a:gd name="connsiteY468" fmla="*/ 147244 h 1201495"/>
                  <a:gd name="connsiteX469" fmla="*/ 577032 w 1199642"/>
                  <a:gd name="connsiteY469" fmla="*/ 146943 h 1201495"/>
                  <a:gd name="connsiteX470" fmla="*/ 572824 w 1199642"/>
                  <a:gd name="connsiteY470" fmla="*/ 146943 h 1201495"/>
                  <a:gd name="connsiteX471" fmla="*/ 544869 w 1199642"/>
                  <a:gd name="connsiteY471" fmla="*/ 146343 h 1201495"/>
                  <a:gd name="connsiteX472" fmla="*/ 466414 w 1199642"/>
                  <a:gd name="connsiteY472" fmla="*/ 128331 h 1201495"/>
                  <a:gd name="connsiteX473" fmla="*/ 402689 w 1199642"/>
                  <a:gd name="connsiteY473" fmla="*/ 74894 h 1201495"/>
                  <a:gd name="connsiteX474" fmla="*/ 386156 w 1199642"/>
                  <a:gd name="connsiteY474" fmla="*/ 50577 h 1201495"/>
                  <a:gd name="connsiteX475" fmla="*/ 380746 w 1199642"/>
                  <a:gd name="connsiteY475" fmla="*/ 40370 h 1201495"/>
                  <a:gd name="connsiteX476" fmla="*/ 394573 w 1199642"/>
                  <a:gd name="connsiteY476" fmla="*/ 34967 h 1201495"/>
                  <a:gd name="connsiteX477" fmla="*/ 430343 w 1199642"/>
                  <a:gd name="connsiteY477" fmla="*/ 26561 h 1201495"/>
                  <a:gd name="connsiteX478" fmla="*/ 477837 w 1199642"/>
                  <a:gd name="connsiteY478" fmla="*/ 25360 h 1201495"/>
                  <a:gd name="connsiteX479" fmla="*/ 751885 w 1199642"/>
                  <a:gd name="connsiteY479" fmla="*/ 18883 h 1201495"/>
                  <a:gd name="connsiteX480" fmla="*/ 766019 w 1199642"/>
                  <a:gd name="connsiteY480" fmla="*/ 22780 h 1201495"/>
                  <a:gd name="connsiteX481" fmla="*/ 800000 w 1199642"/>
                  <a:gd name="connsiteY481" fmla="*/ 36572 h 1201495"/>
                  <a:gd name="connsiteX482" fmla="*/ 868864 w 1199642"/>
                  <a:gd name="connsiteY482" fmla="*/ 103429 h 1201495"/>
                  <a:gd name="connsiteX483" fmla="*/ 870668 w 1199642"/>
                  <a:gd name="connsiteY483" fmla="*/ 186475 h 1201495"/>
                  <a:gd name="connsiteX484" fmla="*/ 859542 w 1199642"/>
                  <a:gd name="connsiteY484" fmla="*/ 213458 h 1201495"/>
                  <a:gd name="connsiteX485" fmla="*/ 853828 w 1199642"/>
                  <a:gd name="connsiteY485" fmla="*/ 223651 h 1201495"/>
                  <a:gd name="connsiteX486" fmla="*/ 846611 w 1199642"/>
                  <a:gd name="connsiteY486" fmla="*/ 232945 h 1201495"/>
                  <a:gd name="connsiteX487" fmla="*/ 826463 w 1199642"/>
                  <a:gd name="connsiteY487" fmla="*/ 253932 h 1201495"/>
                  <a:gd name="connsiteX488" fmla="*/ 763312 w 1199642"/>
                  <a:gd name="connsiteY488" fmla="*/ 298303 h 1201495"/>
                  <a:gd name="connsiteX489" fmla="*/ 703469 w 1199642"/>
                  <a:gd name="connsiteY489" fmla="*/ 308197 h 1201495"/>
                  <a:gd name="connsiteX490" fmla="*/ 684825 w 1199642"/>
                  <a:gd name="connsiteY490" fmla="*/ 305199 h 1201495"/>
                  <a:gd name="connsiteX491" fmla="*/ 677608 w 1199642"/>
                  <a:gd name="connsiteY491" fmla="*/ 303100 h 1201495"/>
                  <a:gd name="connsiteX492" fmla="*/ 681216 w 1199642"/>
                  <a:gd name="connsiteY492" fmla="*/ 292007 h 1201495"/>
                  <a:gd name="connsiteX493" fmla="*/ 692343 w 1199642"/>
                  <a:gd name="connsiteY493" fmla="*/ 265324 h 1201495"/>
                  <a:gd name="connsiteX494" fmla="*/ 744367 w 1199642"/>
                  <a:gd name="connsiteY494" fmla="*/ 208061 h 1201495"/>
                  <a:gd name="connsiteX495" fmla="*/ 819546 w 1199642"/>
                  <a:gd name="connsiteY495" fmla="*/ 205962 h 1201495"/>
                  <a:gd name="connsiteX496" fmla="*/ 844506 w 1199642"/>
                  <a:gd name="connsiteY496" fmla="*/ 217655 h 1201495"/>
                  <a:gd name="connsiteX497" fmla="*/ 822253 w 1199642"/>
                  <a:gd name="connsiteY497" fmla="*/ 200866 h 1201495"/>
                  <a:gd name="connsiteX498" fmla="*/ 769327 w 1199642"/>
                  <a:gd name="connsiteY498" fmla="*/ 140005 h 1201495"/>
                  <a:gd name="connsiteX499" fmla="*/ 749179 w 1199642"/>
                  <a:gd name="connsiteY499" fmla="*/ 59657 h 1201495"/>
                  <a:gd name="connsiteX500" fmla="*/ 750081 w 1199642"/>
                  <a:gd name="connsiteY500" fmla="*/ 30276 h 1201495"/>
                  <a:gd name="connsiteX501" fmla="*/ 751885 w 1199642"/>
                  <a:gd name="connsiteY501" fmla="*/ 18883 h 1201495"/>
                  <a:gd name="connsiteX502" fmla="*/ 583081 w 1199642"/>
                  <a:gd name="connsiteY502" fmla="*/ 133 h 1201495"/>
                  <a:gd name="connsiteX503" fmla="*/ 593876 w 1199642"/>
                  <a:gd name="connsiteY503" fmla="*/ 133 h 1201495"/>
                  <a:gd name="connsiteX504" fmla="*/ 630159 w 1199642"/>
                  <a:gd name="connsiteY504" fmla="*/ 3738 h 1201495"/>
                  <a:gd name="connsiteX505" fmla="*/ 715020 w 1199642"/>
                  <a:gd name="connsiteY505" fmla="*/ 48194 h 1201495"/>
                  <a:gd name="connsiteX506" fmla="*/ 740509 w 1199642"/>
                  <a:gd name="connsiteY506" fmla="*/ 127495 h 1201495"/>
                  <a:gd name="connsiteX507" fmla="*/ 735111 w 1199642"/>
                  <a:gd name="connsiteY507" fmla="*/ 167746 h 1201495"/>
                  <a:gd name="connsiteX508" fmla="*/ 730013 w 1199642"/>
                  <a:gd name="connsiteY508" fmla="*/ 166244 h 1201495"/>
                  <a:gd name="connsiteX509" fmla="*/ 735111 w 1199642"/>
                  <a:gd name="connsiteY509" fmla="*/ 168046 h 1201495"/>
                  <a:gd name="connsiteX510" fmla="*/ 717719 w 1199642"/>
                  <a:gd name="connsiteY510" fmla="*/ 204693 h 1201495"/>
                  <a:gd name="connsiteX511" fmla="*/ 670041 w 1199642"/>
                  <a:gd name="connsiteY511" fmla="*/ 265370 h 1201495"/>
                  <a:gd name="connsiteX512" fmla="*/ 615466 w 1199642"/>
                  <a:gd name="connsiteY512" fmla="*/ 291804 h 1201495"/>
                  <a:gd name="connsiteX513" fmla="*/ 589378 w 1199642"/>
                  <a:gd name="connsiteY513" fmla="*/ 294507 h 1201495"/>
                  <a:gd name="connsiteX514" fmla="*/ 589378 w 1199642"/>
                  <a:gd name="connsiteY514" fmla="*/ 282792 h 1201495"/>
                  <a:gd name="connsiteX515" fmla="*/ 592677 w 1199642"/>
                  <a:gd name="connsiteY515" fmla="*/ 254256 h 1201495"/>
                  <a:gd name="connsiteX516" fmla="*/ 625961 w 1199642"/>
                  <a:gd name="connsiteY516" fmla="*/ 184267 h 1201495"/>
                  <a:gd name="connsiteX517" fmla="*/ 697328 w 1199642"/>
                  <a:gd name="connsiteY517" fmla="*/ 160837 h 1201495"/>
                  <a:gd name="connsiteX518" fmla="*/ 724615 w 1199642"/>
                  <a:gd name="connsiteY518" fmla="*/ 164742 h 1201495"/>
                  <a:gd name="connsiteX519" fmla="*/ 698527 w 1199642"/>
                  <a:gd name="connsiteY519" fmla="*/ 154830 h 1201495"/>
                  <a:gd name="connsiteX520" fmla="*/ 630759 w 1199642"/>
                  <a:gd name="connsiteY520" fmla="*/ 111875 h 1201495"/>
                  <a:gd name="connsiteX521" fmla="*/ 588179 w 1199642"/>
                  <a:gd name="connsiteY521" fmla="*/ 40384 h 1201495"/>
                  <a:gd name="connsiteX522" fmla="*/ 580982 w 1199642"/>
                  <a:gd name="connsiteY522" fmla="*/ 12149 h 1201495"/>
                  <a:gd name="connsiteX523" fmla="*/ 579183 w 1199642"/>
                  <a:gd name="connsiteY523" fmla="*/ 434 h 1201495"/>
                  <a:gd name="connsiteX524" fmla="*/ 583081 w 1199642"/>
                  <a:gd name="connsiteY524" fmla="*/ 133 h 12014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</a:cxnLst>
                <a:rect l="l" t="t" r="r" b="b"/>
                <a:pathLst>
                  <a:path w="1199642" h="1201495">
                    <a:moveTo>
                      <a:pt x="610544" y="906896"/>
                    </a:moveTo>
                    <a:cubicBezTo>
                      <a:pt x="610544" y="906896"/>
                      <a:pt x="610844" y="911402"/>
                      <a:pt x="610244" y="918611"/>
                    </a:cubicBezTo>
                    <a:cubicBezTo>
                      <a:pt x="609943" y="925820"/>
                      <a:pt x="609042" y="936033"/>
                      <a:pt x="607239" y="947447"/>
                    </a:cubicBezTo>
                    <a:cubicBezTo>
                      <a:pt x="603334" y="969676"/>
                      <a:pt x="594622" y="998212"/>
                      <a:pt x="573593" y="1017136"/>
                    </a:cubicBezTo>
                    <a:cubicBezTo>
                      <a:pt x="552864" y="1036060"/>
                      <a:pt x="524625" y="1041467"/>
                      <a:pt x="502394" y="1040566"/>
                    </a:cubicBezTo>
                    <a:cubicBezTo>
                      <a:pt x="491278" y="1039965"/>
                      <a:pt x="481665" y="1038763"/>
                      <a:pt x="475056" y="1036661"/>
                    </a:cubicBezTo>
                    <a:cubicBezTo>
                      <a:pt x="473554" y="1036360"/>
                      <a:pt x="472352" y="1035760"/>
                      <a:pt x="470850" y="1035459"/>
                    </a:cubicBezTo>
                    <a:cubicBezTo>
                      <a:pt x="472352" y="1036060"/>
                      <a:pt x="473554" y="1036360"/>
                      <a:pt x="475056" y="1036961"/>
                    </a:cubicBezTo>
                    <a:cubicBezTo>
                      <a:pt x="481665" y="1039064"/>
                      <a:pt x="490978" y="1041767"/>
                      <a:pt x="501192" y="1046573"/>
                    </a:cubicBezTo>
                    <a:cubicBezTo>
                      <a:pt x="521921" y="1055284"/>
                      <a:pt x="547456" y="1067900"/>
                      <a:pt x="569086" y="1089528"/>
                    </a:cubicBezTo>
                    <a:cubicBezTo>
                      <a:pt x="590716" y="1111456"/>
                      <a:pt x="603935" y="1138490"/>
                      <a:pt x="611445" y="1161019"/>
                    </a:cubicBezTo>
                    <a:cubicBezTo>
                      <a:pt x="615351" y="1172433"/>
                      <a:pt x="617754" y="1182346"/>
                      <a:pt x="618956" y="1189555"/>
                    </a:cubicBezTo>
                    <a:cubicBezTo>
                      <a:pt x="620157" y="1196764"/>
                      <a:pt x="620458" y="1200969"/>
                      <a:pt x="620458" y="1200969"/>
                    </a:cubicBezTo>
                    <a:cubicBezTo>
                      <a:pt x="620458" y="1200969"/>
                      <a:pt x="619256" y="1200969"/>
                      <a:pt x="616552" y="1201270"/>
                    </a:cubicBezTo>
                    <a:cubicBezTo>
                      <a:pt x="614149" y="1201570"/>
                      <a:pt x="610544" y="1201570"/>
                      <a:pt x="606038" y="1201270"/>
                    </a:cubicBezTo>
                    <a:cubicBezTo>
                      <a:pt x="596725" y="1200969"/>
                      <a:pt x="584107" y="1200669"/>
                      <a:pt x="569687" y="1197665"/>
                    </a:cubicBezTo>
                    <a:cubicBezTo>
                      <a:pt x="540847" y="1192258"/>
                      <a:pt x="506299" y="1178741"/>
                      <a:pt x="484669" y="1153209"/>
                    </a:cubicBezTo>
                    <a:cubicBezTo>
                      <a:pt x="463039" y="1127977"/>
                      <a:pt x="458533" y="1097638"/>
                      <a:pt x="458833" y="1073908"/>
                    </a:cubicBezTo>
                    <a:cubicBezTo>
                      <a:pt x="459434" y="1050478"/>
                      <a:pt x="464541" y="1033657"/>
                      <a:pt x="464541" y="1033657"/>
                    </a:cubicBezTo>
                    <a:cubicBezTo>
                      <a:pt x="464541" y="1033657"/>
                      <a:pt x="466344" y="1034258"/>
                      <a:pt x="469648" y="1035159"/>
                    </a:cubicBezTo>
                    <a:cubicBezTo>
                      <a:pt x="466344" y="1034258"/>
                      <a:pt x="464541" y="1033356"/>
                      <a:pt x="464541" y="1033356"/>
                    </a:cubicBezTo>
                    <a:cubicBezTo>
                      <a:pt x="464541" y="1033356"/>
                      <a:pt x="470249" y="1016836"/>
                      <a:pt x="481965" y="996710"/>
                    </a:cubicBezTo>
                    <a:cubicBezTo>
                      <a:pt x="493381" y="976584"/>
                      <a:pt x="509904" y="952554"/>
                      <a:pt x="529732" y="936033"/>
                    </a:cubicBezTo>
                    <a:cubicBezTo>
                      <a:pt x="549559" y="919812"/>
                      <a:pt x="569086" y="912904"/>
                      <a:pt x="584408" y="909599"/>
                    </a:cubicBezTo>
                    <a:cubicBezTo>
                      <a:pt x="599429" y="906295"/>
                      <a:pt x="610544" y="906896"/>
                      <a:pt x="610544" y="906896"/>
                    </a:cubicBezTo>
                    <a:close/>
                    <a:moveTo>
                      <a:pt x="496172" y="891919"/>
                    </a:moveTo>
                    <a:cubicBezTo>
                      <a:pt x="503690" y="892519"/>
                      <a:pt x="510306" y="893718"/>
                      <a:pt x="514817" y="894617"/>
                    </a:cubicBezTo>
                    <a:cubicBezTo>
                      <a:pt x="519327" y="896116"/>
                      <a:pt x="522034" y="896716"/>
                      <a:pt x="522034" y="896716"/>
                    </a:cubicBezTo>
                    <a:cubicBezTo>
                      <a:pt x="522034" y="896716"/>
                      <a:pt x="520831" y="900913"/>
                      <a:pt x="518425" y="907809"/>
                    </a:cubicBezTo>
                    <a:cubicBezTo>
                      <a:pt x="516019" y="914704"/>
                      <a:pt x="512411" y="924298"/>
                      <a:pt x="507299" y="934492"/>
                    </a:cubicBezTo>
                    <a:cubicBezTo>
                      <a:pt x="497074" y="954879"/>
                      <a:pt x="480535" y="979463"/>
                      <a:pt x="455275" y="991755"/>
                    </a:cubicBezTo>
                    <a:cubicBezTo>
                      <a:pt x="430014" y="1004047"/>
                      <a:pt x="401146" y="1001049"/>
                      <a:pt x="380096" y="993854"/>
                    </a:cubicBezTo>
                    <a:cubicBezTo>
                      <a:pt x="369871" y="989956"/>
                      <a:pt x="360850" y="986059"/>
                      <a:pt x="355136" y="982161"/>
                    </a:cubicBezTo>
                    <a:cubicBezTo>
                      <a:pt x="353933" y="981561"/>
                      <a:pt x="352730" y="980662"/>
                      <a:pt x="351828" y="980062"/>
                    </a:cubicBezTo>
                    <a:cubicBezTo>
                      <a:pt x="352730" y="980662"/>
                      <a:pt x="353933" y="981561"/>
                      <a:pt x="355136" y="982461"/>
                    </a:cubicBezTo>
                    <a:cubicBezTo>
                      <a:pt x="360549" y="986658"/>
                      <a:pt x="368668" y="991755"/>
                      <a:pt x="377088" y="999250"/>
                    </a:cubicBezTo>
                    <a:cubicBezTo>
                      <a:pt x="394530" y="1013341"/>
                      <a:pt x="415580" y="1032828"/>
                      <a:pt x="430014" y="1059811"/>
                    </a:cubicBezTo>
                    <a:cubicBezTo>
                      <a:pt x="444449" y="1086494"/>
                      <a:pt x="449561" y="1116475"/>
                      <a:pt x="450463" y="1140159"/>
                    </a:cubicBezTo>
                    <a:cubicBezTo>
                      <a:pt x="450764" y="1152152"/>
                      <a:pt x="450162" y="1162345"/>
                      <a:pt x="449561" y="1169540"/>
                    </a:cubicBezTo>
                    <a:cubicBezTo>
                      <a:pt x="448659" y="1176736"/>
                      <a:pt x="447757" y="1180933"/>
                      <a:pt x="447757" y="1180933"/>
                    </a:cubicBezTo>
                    <a:cubicBezTo>
                      <a:pt x="447757" y="1180933"/>
                      <a:pt x="442344" y="1180034"/>
                      <a:pt x="433623" y="1177036"/>
                    </a:cubicBezTo>
                    <a:cubicBezTo>
                      <a:pt x="424902" y="1174337"/>
                      <a:pt x="412573" y="1170140"/>
                      <a:pt x="399642" y="1163245"/>
                    </a:cubicBezTo>
                    <a:cubicBezTo>
                      <a:pt x="373780" y="1150053"/>
                      <a:pt x="344010" y="1127268"/>
                      <a:pt x="330778" y="1096388"/>
                    </a:cubicBezTo>
                    <a:cubicBezTo>
                      <a:pt x="317246" y="1065807"/>
                      <a:pt x="321756" y="1035527"/>
                      <a:pt x="328974" y="1013341"/>
                    </a:cubicBezTo>
                    <a:cubicBezTo>
                      <a:pt x="332582" y="1002248"/>
                      <a:pt x="336792" y="992954"/>
                      <a:pt x="340100" y="986358"/>
                    </a:cubicBezTo>
                    <a:cubicBezTo>
                      <a:pt x="343408" y="980062"/>
                      <a:pt x="345814" y="976465"/>
                      <a:pt x="345814" y="976465"/>
                    </a:cubicBezTo>
                    <a:cubicBezTo>
                      <a:pt x="345814" y="976465"/>
                      <a:pt x="347017" y="977064"/>
                      <a:pt x="349422" y="978563"/>
                    </a:cubicBezTo>
                    <a:cubicBezTo>
                      <a:pt x="347017" y="977064"/>
                      <a:pt x="345814" y="976165"/>
                      <a:pt x="345814" y="976165"/>
                    </a:cubicBezTo>
                    <a:cubicBezTo>
                      <a:pt x="345814" y="976165"/>
                      <a:pt x="348520" y="972567"/>
                      <a:pt x="353031" y="967171"/>
                    </a:cubicBezTo>
                    <a:cubicBezTo>
                      <a:pt x="357842" y="961474"/>
                      <a:pt x="364759" y="953979"/>
                      <a:pt x="373179" y="945884"/>
                    </a:cubicBezTo>
                    <a:cubicBezTo>
                      <a:pt x="389718" y="929995"/>
                      <a:pt x="412874" y="912006"/>
                      <a:pt x="436330" y="901813"/>
                    </a:cubicBezTo>
                    <a:cubicBezTo>
                      <a:pt x="460086" y="891619"/>
                      <a:pt x="480535" y="890420"/>
                      <a:pt x="496172" y="891919"/>
                    </a:cubicBezTo>
                    <a:close/>
                    <a:moveTo>
                      <a:pt x="711727" y="885658"/>
                    </a:moveTo>
                    <a:cubicBezTo>
                      <a:pt x="711727" y="885658"/>
                      <a:pt x="713232" y="889857"/>
                      <a:pt x="715339" y="896754"/>
                    </a:cubicBezTo>
                    <a:cubicBezTo>
                      <a:pt x="717446" y="903652"/>
                      <a:pt x="719855" y="913549"/>
                      <a:pt x="721962" y="924945"/>
                    </a:cubicBezTo>
                    <a:cubicBezTo>
                      <a:pt x="725574" y="947137"/>
                      <a:pt x="726778" y="976827"/>
                      <a:pt x="713533" y="1001718"/>
                    </a:cubicBezTo>
                    <a:cubicBezTo>
                      <a:pt x="700287" y="1026310"/>
                      <a:pt x="675301" y="1041005"/>
                      <a:pt x="653927" y="1047303"/>
                    </a:cubicBezTo>
                    <a:cubicBezTo>
                      <a:pt x="643391" y="1050302"/>
                      <a:pt x="633758" y="1052101"/>
                      <a:pt x="626834" y="1052701"/>
                    </a:cubicBezTo>
                    <a:cubicBezTo>
                      <a:pt x="633758" y="1052701"/>
                      <a:pt x="643391" y="1052401"/>
                      <a:pt x="654530" y="1053301"/>
                    </a:cubicBezTo>
                    <a:cubicBezTo>
                      <a:pt x="677107" y="1054800"/>
                      <a:pt x="705706" y="1058099"/>
                      <a:pt x="733100" y="1071594"/>
                    </a:cubicBezTo>
                    <a:cubicBezTo>
                      <a:pt x="760796" y="1084790"/>
                      <a:pt x="782471" y="1105783"/>
                      <a:pt x="797222" y="1124676"/>
                    </a:cubicBezTo>
                    <a:cubicBezTo>
                      <a:pt x="804446" y="1134273"/>
                      <a:pt x="809865" y="1142670"/>
                      <a:pt x="813779" y="1148968"/>
                    </a:cubicBezTo>
                    <a:cubicBezTo>
                      <a:pt x="817391" y="1155266"/>
                      <a:pt x="818896" y="1159165"/>
                      <a:pt x="818896" y="1159165"/>
                    </a:cubicBezTo>
                    <a:cubicBezTo>
                      <a:pt x="818896" y="1159165"/>
                      <a:pt x="814080" y="1161864"/>
                      <a:pt x="805350" y="1164563"/>
                    </a:cubicBezTo>
                    <a:cubicBezTo>
                      <a:pt x="796620" y="1167262"/>
                      <a:pt x="784277" y="1171160"/>
                      <a:pt x="769526" y="1172960"/>
                    </a:cubicBezTo>
                    <a:cubicBezTo>
                      <a:pt x="740627" y="1177758"/>
                      <a:pt x="703298" y="1176259"/>
                      <a:pt x="674398" y="1159464"/>
                    </a:cubicBezTo>
                    <a:cubicBezTo>
                      <a:pt x="645498" y="1142670"/>
                      <a:pt x="631049" y="1115379"/>
                      <a:pt x="623824" y="1093187"/>
                    </a:cubicBezTo>
                    <a:cubicBezTo>
                      <a:pt x="616599" y="1070695"/>
                      <a:pt x="615696" y="1053301"/>
                      <a:pt x="615696" y="1053301"/>
                    </a:cubicBezTo>
                    <a:cubicBezTo>
                      <a:pt x="615696" y="1053301"/>
                      <a:pt x="617803" y="1053001"/>
                      <a:pt x="621114" y="1053001"/>
                    </a:cubicBezTo>
                    <a:cubicBezTo>
                      <a:pt x="617803" y="1053001"/>
                      <a:pt x="615696" y="1053001"/>
                      <a:pt x="615696" y="1053001"/>
                    </a:cubicBezTo>
                    <a:cubicBezTo>
                      <a:pt x="615696" y="1053001"/>
                      <a:pt x="615696" y="1035607"/>
                      <a:pt x="619910" y="1012815"/>
                    </a:cubicBezTo>
                    <a:cubicBezTo>
                      <a:pt x="624125" y="990022"/>
                      <a:pt x="631952" y="961832"/>
                      <a:pt x="645197" y="939640"/>
                    </a:cubicBezTo>
                    <a:cubicBezTo>
                      <a:pt x="658443" y="917747"/>
                      <a:pt x="674699" y="904852"/>
                      <a:pt x="687945" y="896754"/>
                    </a:cubicBezTo>
                    <a:cubicBezTo>
                      <a:pt x="694567" y="893156"/>
                      <a:pt x="700287" y="889857"/>
                      <a:pt x="704803" y="888357"/>
                    </a:cubicBezTo>
                    <a:cubicBezTo>
                      <a:pt x="709017" y="886558"/>
                      <a:pt x="711727" y="885658"/>
                      <a:pt x="711727" y="885658"/>
                    </a:cubicBezTo>
                    <a:close/>
                    <a:moveTo>
                      <a:pt x="789001" y="841208"/>
                    </a:moveTo>
                    <a:cubicBezTo>
                      <a:pt x="789001" y="841208"/>
                      <a:pt x="799789" y="855382"/>
                      <a:pt x="809978" y="875889"/>
                    </a:cubicBezTo>
                    <a:cubicBezTo>
                      <a:pt x="819868" y="896698"/>
                      <a:pt x="829457" y="924744"/>
                      <a:pt x="824063" y="952489"/>
                    </a:cubicBezTo>
                    <a:cubicBezTo>
                      <a:pt x="818369" y="980234"/>
                      <a:pt x="798590" y="1001344"/>
                      <a:pt x="780310" y="1013709"/>
                    </a:cubicBezTo>
                    <a:cubicBezTo>
                      <a:pt x="771020" y="1019740"/>
                      <a:pt x="762329" y="1024264"/>
                      <a:pt x="756036" y="1026676"/>
                    </a:cubicBezTo>
                    <a:cubicBezTo>
                      <a:pt x="762629" y="1024867"/>
                      <a:pt x="771619" y="1021549"/>
                      <a:pt x="782707" y="1019438"/>
                    </a:cubicBezTo>
                    <a:cubicBezTo>
                      <a:pt x="804584" y="1014010"/>
                      <a:pt x="832754" y="1009185"/>
                      <a:pt x="862722" y="1014010"/>
                    </a:cubicBezTo>
                    <a:cubicBezTo>
                      <a:pt x="892990" y="1018835"/>
                      <a:pt x="919661" y="1033311"/>
                      <a:pt x="938841" y="1046882"/>
                    </a:cubicBezTo>
                    <a:cubicBezTo>
                      <a:pt x="958320" y="1060754"/>
                      <a:pt x="969708" y="1074023"/>
                      <a:pt x="969708" y="1074023"/>
                    </a:cubicBezTo>
                    <a:cubicBezTo>
                      <a:pt x="969708" y="1074023"/>
                      <a:pt x="965513" y="1077642"/>
                      <a:pt x="958021" y="1083071"/>
                    </a:cubicBezTo>
                    <a:cubicBezTo>
                      <a:pt x="954425" y="1085785"/>
                      <a:pt x="949929" y="1088801"/>
                      <a:pt x="944535" y="1092118"/>
                    </a:cubicBezTo>
                    <a:cubicBezTo>
                      <a:pt x="939440" y="1095134"/>
                      <a:pt x="933447" y="1098149"/>
                      <a:pt x="926854" y="1101467"/>
                    </a:cubicBezTo>
                    <a:cubicBezTo>
                      <a:pt x="900482" y="1114133"/>
                      <a:pt x="864520" y="1123783"/>
                      <a:pt x="831855" y="1115641"/>
                    </a:cubicBezTo>
                    <a:cubicBezTo>
                      <a:pt x="799489" y="1107800"/>
                      <a:pt x="778212" y="1085785"/>
                      <a:pt x="764726" y="1066484"/>
                    </a:cubicBezTo>
                    <a:cubicBezTo>
                      <a:pt x="758133" y="1056834"/>
                      <a:pt x="753338" y="1047786"/>
                      <a:pt x="750042" y="1041152"/>
                    </a:cubicBezTo>
                    <a:cubicBezTo>
                      <a:pt x="747045" y="1034819"/>
                      <a:pt x="745547" y="1030597"/>
                      <a:pt x="745547" y="1030597"/>
                    </a:cubicBezTo>
                    <a:cubicBezTo>
                      <a:pt x="745547" y="1030597"/>
                      <a:pt x="747045" y="1029994"/>
                      <a:pt x="749443" y="1029089"/>
                    </a:cubicBezTo>
                    <a:cubicBezTo>
                      <a:pt x="747045" y="1029994"/>
                      <a:pt x="745547" y="1030295"/>
                      <a:pt x="745547" y="1030295"/>
                    </a:cubicBezTo>
                    <a:cubicBezTo>
                      <a:pt x="745547" y="1030295"/>
                      <a:pt x="744048" y="1026073"/>
                      <a:pt x="742550" y="1018835"/>
                    </a:cubicBezTo>
                    <a:cubicBezTo>
                      <a:pt x="741052" y="1011899"/>
                      <a:pt x="739253" y="1001646"/>
                      <a:pt x="738055" y="990186"/>
                    </a:cubicBezTo>
                    <a:cubicBezTo>
                      <a:pt x="735358" y="967266"/>
                      <a:pt x="734758" y="937712"/>
                      <a:pt x="741052" y="912681"/>
                    </a:cubicBezTo>
                    <a:cubicBezTo>
                      <a:pt x="747345" y="887952"/>
                      <a:pt x="758733" y="870461"/>
                      <a:pt x="769222" y="859001"/>
                    </a:cubicBezTo>
                    <a:cubicBezTo>
                      <a:pt x="771919" y="855985"/>
                      <a:pt x="774316" y="853573"/>
                      <a:pt x="776714" y="851462"/>
                    </a:cubicBezTo>
                    <a:cubicBezTo>
                      <a:pt x="779111" y="849049"/>
                      <a:pt x="781209" y="847240"/>
                      <a:pt x="783007" y="845732"/>
                    </a:cubicBezTo>
                    <a:cubicBezTo>
                      <a:pt x="786603" y="842716"/>
                      <a:pt x="789001" y="841208"/>
                      <a:pt x="789001" y="841208"/>
                    </a:cubicBezTo>
                    <a:close/>
                    <a:moveTo>
                      <a:pt x="346221" y="830995"/>
                    </a:moveTo>
                    <a:cubicBezTo>
                      <a:pt x="359113" y="830095"/>
                      <a:pt x="370506" y="830995"/>
                      <a:pt x="380100" y="833396"/>
                    </a:cubicBezTo>
                    <a:cubicBezTo>
                      <a:pt x="390294" y="835197"/>
                      <a:pt x="398389" y="838498"/>
                      <a:pt x="405585" y="841499"/>
                    </a:cubicBezTo>
                    <a:cubicBezTo>
                      <a:pt x="412480" y="844800"/>
                      <a:pt x="418477" y="847801"/>
                      <a:pt x="422374" y="850502"/>
                    </a:cubicBezTo>
                    <a:cubicBezTo>
                      <a:pt x="424173" y="851702"/>
                      <a:pt x="425672" y="852903"/>
                      <a:pt x="426872" y="853503"/>
                    </a:cubicBezTo>
                    <a:cubicBezTo>
                      <a:pt x="427771" y="854403"/>
                      <a:pt x="428371" y="854703"/>
                      <a:pt x="428371" y="854703"/>
                    </a:cubicBezTo>
                    <a:cubicBezTo>
                      <a:pt x="428371" y="854703"/>
                      <a:pt x="425972" y="858304"/>
                      <a:pt x="421175" y="864006"/>
                    </a:cubicBezTo>
                    <a:cubicBezTo>
                      <a:pt x="416678" y="869708"/>
                      <a:pt x="410082" y="877511"/>
                      <a:pt x="401987" y="885313"/>
                    </a:cubicBezTo>
                    <a:cubicBezTo>
                      <a:pt x="393592" y="893416"/>
                      <a:pt x="383698" y="901819"/>
                      <a:pt x="372305" y="908421"/>
                    </a:cubicBezTo>
                    <a:cubicBezTo>
                      <a:pt x="360912" y="915623"/>
                      <a:pt x="348019" y="920425"/>
                      <a:pt x="333928" y="922225"/>
                    </a:cubicBezTo>
                    <a:cubicBezTo>
                      <a:pt x="306045" y="925526"/>
                      <a:pt x="279961" y="913222"/>
                      <a:pt x="262571" y="899118"/>
                    </a:cubicBezTo>
                    <a:cubicBezTo>
                      <a:pt x="253876" y="892516"/>
                      <a:pt x="247580" y="885313"/>
                      <a:pt x="242783" y="880212"/>
                    </a:cubicBezTo>
                    <a:cubicBezTo>
                      <a:pt x="246981" y="885613"/>
                      <a:pt x="252377" y="893716"/>
                      <a:pt x="258074" y="903319"/>
                    </a:cubicBezTo>
                    <a:cubicBezTo>
                      <a:pt x="269767" y="922525"/>
                      <a:pt x="283259" y="947734"/>
                      <a:pt x="287756" y="978044"/>
                    </a:cubicBezTo>
                    <a:cubicBezTo>
                      <a:pt x="292253" y="1008354"/>
                      <a:pt x="287156" y="1038063"/>
                      <a:pt x="279961" y="1060871"/>
                    </a:cubicBezTo>
                    <a:cubicBezTo>
                      <a:pt x="276663" y="1072275"/>
                      <a:pt x="272465" y="1081578"/>
                      <a:pt x="269467" y="1088180"/>
                    </a:cubicBezTo>
                    <a:cubicBezTo>
                      <a:pt x="266169" y="1094782"/>
                      <a:pt x="264070" y="1098383"/>
                      <a:pt x="264070" y="1098383"/>
                    </a:cubicBezTo>
                    <a:cubicBezTo>
                      <a:pt x="264070" y="1098383"/>
                      <a:pt x="262871" y="1097783"/>
                      <a:pt x="260772" y="1096282"/>
                    </a:cubicBezTo>
                    <a:cubicBezTo>
                      <a:pt x="258674" y="1095082"/>
                      <a:pt x="255675" y="1092981"/>
                      <a:pt x="251778" y="1089980"/>
                    </a:cubicBezTo>
                    <a:cubicBezTo>
                      <a:pt x="244582" y="1084579"/>
                      <a:pt x="234688" y="1076476"/>
                      <a:pt x="224794" y="1065672"/>
                    </a:cubicBezTo>
                    <a:cubicBezTo>
                      <a:pt x="214600" y="1055169"/>
                      <a:pt x="204706" y="1041965"/>
                      <a:pt x="196611" y="1027260"/>
                    </a:cubicBezTo>
                    <a:cubicBezTo>
                      <a:pt x="189116" y="1012555"/>
                      <a:pt x="183119" y="996350"/>
                      <a:pt x="182220" y="979844"/>
                    </a:cubicBezTo>
                    <a:cubicBezTo>
                      <a:pt x="180721" y="963339"/>
                      <a:pt x="184019" y="948034"/>
                      <a:pt x="188816" y="934829"/>
                    </a:cubicBezTo>
                    <a:cubicBezTo>
                      <a:pt x="193913" y="921625"/>
                      <a:pt x="200809" y="910221"/>
                      <a:pt x="208004" y="900618"/>
                    </a:cubicBezTo>
                    <a:cubicBezTo>
                      <a:pt x="222096" y="882012"/>
                      <a:pt x="236187" y="871209"/>
                      <a:pt x="236187" y="871209"/>
                    </a:cubicBezTo>
                    <a:cubicBezTo>
                      <a:pt x="236187" y="871209"/>
                      <a:pt x="250878" y="861305"/>
                      <a:pt x="271866" y="851702"/>
                    </a:cubicBezTo>
                    <a:cubicBezTo>
                      <a:pt x="282359" y="847201"/>
                      <a:pt x="294652" y="842099"/>
                      <a:pt x="307244" y="838498"/>
                    </a:cubicBezTo>
                    <a:cubicBezTo>
                      <a:pt x="320136" y="834596"/>
                      <a:pt x="333328" y="831895"/>
                      <a:pt x="346221" y="830995"/>
                    </a:cubicBezTo>
                    <a:close/>
                    <a:moveTo>
                      <a:pt x="857480" y="766595"/>
                    </a:moveTo>
                    <a:cubicBezTo>
                      <a:pt x="857480" y="766595"/>
                      <a:pt x="861079" y="768990"/>
                      <a:pt x="866779" y="773480"/>
                    </a:cubicBezTo>
                    <a:cubicBezTo>
                      <a:pt x="872478" y="777671"/>
                      <a:pt x="880277" y="783957"/>
                      <a:pt x="888376" y="792039"/>
                    </a:cubicBezTo>
                    <a:cubicBezTo>
                      <a:pt x="904873" y="808204"/>
                      <a:pt x="922871" y="831254"/>
                      <a:pt x="927070" y="859093"/>
                    </a:cubicBezTo>
                    <a:cubicBezTo>
                      <a:pt x="931270" y="887232"/>
                      <a:pt x="918972" y="912976"/>
                      <a:pt x="905773" y="930637"/>
                    </a:cubicBezTo>
                    <a:cubicBezTo>
                      <a:pt x="902474" y="935127"/>
                      <a:pt x="898874" y="939019"/>
                      <a:pt x="895875" y="942611"/>
                    </a:cubicBezTo>
                    <a:cubicBezTo>
                      <a:pt x="892575" y="945904"/>
                      <a:pt x="889576" y="948598"/>
                      <a:pt x="886876" y="950993"/>
                    </a:cubicBezTo>
                    <a:cubicBezTo>
                      <a:pt x="889876" y="948897"/>
                      <a:pt x="893175" y="946503"/>
                      <a:pt x="897075" y="943808"/>
                    </a:cubicBezTo>
                    <a:cubicBezTo>
                      <a:pt x="900674" y="941114"/>
                      <a:pt x="905173" y="938121"/>
                      <a:pt x="909673" y="935127"/>
                    </a:cubicBezTo>
                    <a:cubicBezTo>
                      <a:pt x="928570" y="923153"/>
                      <a:pt x="954067" y="909683"/>
                      <a:pt x="983763" y="903995"/>
                    </a:cubicBezTo>
                    <a:cubicBezTo>
                      <a:pt x="1013759" y="898607"/>
                      <a:pt x="1044055" y="903097"/>
                      <a:pt x="1066551" y="909683"/>
                    </a:cubicBezTo>
                    <a:cubicBezTo>
                      <a:pt x="1077950" y="912976"/>
                      <a:pt x="1087549" y="916568"/>
                      <a:pt x="1094148" y="919561"/>
                    </a:cubicBezTo>
                    <a:cubicBezTo>
                      <a:pt x="1101047" y="922555"/>
                      <a:pt x="1104646" y="924950"/>
                      <a:pt x="1104646" y="924950"/>
                    </a:cubicBezTo>
                    <a:cubicBezTo>
                      <a:pt x="1104646" y="924950"/>
                      <a:pt x="1101947" y="929739"/>
                      <a:pt x="1096547" y="937223"/>
                    </a:cubicBezTo>
                    <a:cubicBezTo>
                      <a:pt x="1091448" y="944706"/>
                      <a:pt x="1083049" y="954585"/>
                      <a:pt x="1073151" y="965062"/>
                    </a:cubicBezTo>
                    <a:cubicBezTo>
                      <a:pt x="1052153" y="985418"/>
                      <a:pt x="1020958" y="1006073"/>
                      <a:pt x="987962" y="1009365"/>
                    </a:cubicBezTo>
                    <a:cubicBezTo>
                      <a:pt x="954967" y="1012658"/>
                      <a:pt x="927370" y="998888"/>
                      <a:pt x="908473" y="985418"/>
                    </a:cubicBezTo>
                    <a:cubicBezTo>
                      <a:pt x="889576" y="971648"/>
                      <a:pt x="878477" y="958177"/>
                      <a:pt x="878477" y="958177"/>
                    </a:cubicBezTo>
                    <a:cubicBezTo>
                      <a:pt x="878477" y="958177"/>
                      <a:pt x="879677" y="956980"/>
                      <a:pt x="881777" y="955184"/>
                    </a:cubicBezTo>
                    <a:cubicBezTo>
                      <a:pt x="879677" y="956980"/>
                      <a:pt x="878477" y="957878"/>
                      <a:pt x="878477" y="957878"/>
                    </a:cubicBezTo>
                    <a:cubicBezTo>
                      <a:pt x="878477" y="957878"/>
                      <a:pt x="867979" y="943808"/>
                      <a:pt x="858080" y="922854"/>
                    </a:cubicBezTo>
                    <a:cubicBezTo>
                      <a:pt x="847881" y="901900"/>
                      <a:pt x="837983" y="874659"/>
                      <a:pt x="835583" y="849215"/>
                    </a:cubicBezTo>
                    <a:cubicBezTo>
                      <a:pt x="833183" y="823471"/>
                      <a:pt x="838583" y="803714"/>
                      <a:pt x="844882" y="789645"/>
                    </a:cubicBezTo>
                    <a:cubicBezTo>
                      <a:pt x="847581" y="782161"/>
                      <a:pt x="850881" y="776773"/>
                      <a:pt x="853281" y="772582"/>
                    </a:cubicBezTo>
                    <a:cubicBezTo>
                      <a:pt x="855680" y="768690"/>
                      <a:pt x="857480" y="766595"/>
                      <a:pt x="857480" y="766595"/>
                    </a:cubicBezTo>
                    <a:close/>
                    <a:moveTo>
                      <a:pt x="251628" y="744507"/>
                    </a:moveTo>
                    <a:cubicBezTo>
                      <a:pt x="264936" y="744507"/>
                      <a:pt x="278470" y="745632"/>
                      <a:pt x="291102" y="748481"/>
                    </a:cubicBezTo>
                    <a:cubicBezTo>
                      <a:pt x="316365" y="753879"/>
                      <a:pt x="333207" y="765576"/>
                      <a:pt x="345238" y="775473"/>
                    </a:cubicBezTo>
                    <a:cubicBezTo>
                      <a:pt x="350952" y="780571"/>
                      <a:pt x="355764" y="785369"/>
                      <a:pt x="358771" y="788968"/>
                    </a:cubicBezTo>
                    <a:cubicBezTo>
                      <a:pt x="361779" y="792567"/>
                      <a:pt x="363283" y="794966"/>
                      <a:pt x="363283" y="794966"/>
                    </a:cubicBezTo>
                    <a:cubicBezTo>
                      <a:pt x="363283" y="794966"/>
                      <a:pt x="349749" y="805763"/>
                      <a:pt x="329298" y="816560"/>
                    </a:cubicBezTo>
                    <a:cubicBezTo>
                      <a:pt x="318771" y="821958"/>
                      <a:pt x="307042" y="827056"/>
                      <a:pt x="294109" y="830055"/>
                    </a:cubicBezTo>
                    <a:cubicBezTo>
                      <a:pt x="281177" y="833354"/>
                      <a:pt x="267042" y="834854"/>
                      <a:pt x="253207" y="832155"/>
                    </a:cubicBezTo>
                    <a:cubicBezTo>
                      <a:pt x="239372" y="830055"/>
                      <a:pt x="227041" y="823757"/>
                      <a:pt x="216515" y="816260"/>
                    </a:cubicBezTo>
                    <a:cubicBezTo>
                      <a:pt x="206290" y="808462"/>
                      <a:pt x="197568" y="799165"/>
                      <a:pt x="191252" y="789868"/>
                    </a:cubicBezTo>
                    <a:cubicBezTo>
                      <a:pt x="184635" y="781171"/>
                      <a:pt x="180725" y="772174"/>
                      <a:pt x="177718" y="765876"/>
                    </a:cubicBezTo>
                    <a:cubicBezTo>
                      <a:pt x="177116" y="764976"/>
                      <a:pt x="176816" y="764076"/>
                      <a:pt x="176515" y="763176"/>
                    </a:cubicBezTo>
                    <a:cubicBezTo>
                      <a:pt x="178921" y="769474"/>
                      <a:pt x="182530" y="779971"/>
                      <a:pt x="185838" y="792567"/>
                    </a:cubicBezTo>
                    <a:cubicBezTo>
                      <a:pt x="188545" y="803364"/>
                      <a:pt x="191553" y="815960"/>
                      <a:pt x="192756" y="829456"/>
                    </a:cubicBezTo>
                    <a:cubicBezTo>
                      <a:pt x="194560" y="842952"/>
                      <a:pt x="194861" y="857647"/>
                      <a:pt x="192756" y="872642"/>
                    </a:cubicBezTo>
                    <a:cubicBezTo>
                      <a:pt x="190650" y="887937"/>
                      <a:pt x="186440" y="902033"/>
                      <a:pt x="180725" y="914929"/>
                    </a:cubicBezTo>
                    <a:cubicBezTo>
                      <a:pt x="175011" y="928125"/>
                      <a:pt x="168395" y="939821"/>
                      <a:pt x="161778" y="949718"/>
                    </a:cubicBezTo>
                    <a:cubicBezTo>
                      <a:pt x="148545" y="969212"/>
                      <a:pt x="135312" y="980908"/>
                      <a:pt x="135312" y="980908"/>
                    </a:cubicBezTo>
                    <a:cubicBezTo>
                      <a:pt x="135312" y="980908"/>
                      <a:pt x="131703" y="976709"/>
                      <a:pt x="126289" y="969512"/>
                    </a:cubicBezTo>
                    <a:cubicBezTo>
                      <a:pt x="120876" y="962014"/>
                      <a:pt x="113657" y="951817"/>
                      <a:pt x="107041" y="938621"/>
                    </a:cubicBezTo>
                    <a:cubicBezTo>
                      <a:pt x="93808" y="912830"/>
                      <a:pt x="83883" y="876541"/>
                      <a:pt x="90800" y="844151"/>
                    </a:cubicBezTo>
                    <a:cubicBezTo>
                      <a:pt x="94409" y="827956"/>
                      <a:pt x="101327" y="814160"/>
                      <a:pt x="110048" y="802764"/>
                    </a:cubicBezTo>
                    <a:cubicBezTo>
                      <a:pt x="118770" y="791667"/>
                      <a:pt x="128695" y="782670"/>
                      <a:pt x="138019" y="775772"/>
                    </a:cubicBezTo>
                    <a:cubicBezTo>
                      <a:pt x="147643" y="768875"/>
                      <a:pt x="156665" y="763776"/>
                      <a:pt x="162981" y="760477"/>
                    </a:cubicBezTo>
                    <a:cubicBezTo>
                      <a:pt x="169598" y="757178"/>
                      <a:pt x="173507" y="755679"/>
                      <a:pt x="173507" y="755679"/>
                    </a:cubicBezTo>
                    <a:lnTo>
                      <a:pt x="174410" y="757478"/>
                    </a:lnTo>
                    <a:lnTo>
                      <a:pt x="174710" y="758378"/>
                    </a:lnTo>
                    <a:cubicBezTo>
                      <a:pt x="174710" y="758378"/>
                      <a:pt x="174710" y="758678"/>
                      <a:pt x="175011" y="758678"/>
                    </a:cubicBezTo>
                    <a:lnTo>
                      <a:pt x="174410" y="757478"/>
                    </a:lnTo>
                    <a:lnTo>
                      <a:pt x="173808" y="755679"/>
                    </a:lnTo>
                    <a:cubicBezTo>
                      <a:pt x="173808" y="755679"/>
                      <a:pt x="178019" y="754179"/>
                      <a:pt x="185237" y="752380"/>
                    </a:cubicBezTo>
                    <a:cubicBezTo>
                      <a:pt x="192154" y="750880"/>
                      <a:pt x="202079" y="748781"/>
                      <a:pt x="213508" y="747281"/>
                    </a:cubicBezTo>
                    <a:cubicBezTo>
                      <a:pt x="225237" y="745632"/>
                      <a:pt x="238320" y="744507"/>
                      <a:pt x="251628" y="744507"/>
                    </a:cubicBezTo>
                    <a:close/>
                    <a:moveTo>
                      <a:pt x="894082" y="685633"/>
                    </a:moveTo>
                    <a:cubicBezTo>
                      <a:pt x="894082" y="685633"/>
                      <a:pt x="910941" y="690720"/>
                      <a:pt x="931413" y="701193"/>
                    </a:cubicBezTo>
                    <a:cubicBezTo>
                      <a:pt x="951884" y="711965"/>
                      <a:pt x="975968" y="728722"/>
                      <a:pt x="987709" y="754455"/>
                    </a:cubicBezTo>
                    <a:cubicBezTo>
                      <a:pt x="1000052" y="779889"/>
                      <a:pt x="995837" y="808615"/>
                      <a:pt x="988311" y="829262"/>
                    </a:cubicBezTo>
                    <a:cubicBezTo>
                      <a:pt x="984397" y="839735"/>
                      <a:pt x="979581" y="848114"/>
                      <a:pt x="975968" y="853799"/>
                    </a:cubicBezTo>
                    <a:cubicBezTo>
                      <a:pt x="975366" y="854996"/>
                      <a:pt x="974463" y="856193"/>
                      <a:pt x="973861" y="857090"/>
                    </a:cubicBezTo>
                    <a:cubicBezTo>
                      <a:pt x="974463" y="856193"/>
                      <a:pt x="975366" y="854996"/>
                      <a:pt x="976269" y="853799"/>
                    </a:cubicBezTo>
                    <a:cubicBezTo>
                      <a:pt x="980183" y="848413"/>
                      <a:pt x="986204" y="840633"/>
                      <a:pt x="993429" y="832254"/>
                    </a:cubicBezTo>
                    <a:cubicBezTo>
                      <a:pt x="1008180" y="815198"/>
                      <a:pt x="1028652" y="794851"/>
                      <a:pt x="1055445" y="781086"/>
                    </a:cubicBezTo>
                    <a:cubicBezTo>
                      <a:pt x="1082841" y="767322"/>
                      <a:pt x="1112946" y="763133"/>
                      <a:pt x="1136728" y="762834"/>
                    </a:cubicBezTo>
                    <a:cubicBezTo>
                      <a:pt x="1160511" y="762235"/>
                      <a:pt x="1177671" y="766424"/>
                      <a:pt x="1177671" y="766424"/>
                    </a:cubicBezTo>
                    <a:cubicBezTo>
                      <a:pt x="1177671" y="766424"/>
                      <a:pt x="1176467" y="771810"/>
                      <a:pt x="1173457" y="780488"/>
                    </a:cubicBezTo>
                    <a:cubicBezTo>
                      <a:pt x="1170747" y="789166"/>
                      <a:pt x="1165629" y="800835"/>
                      <a:pt x="1159006" y="813702"/>
                    </a:cubicBezTo>
                    <a:cubicBezTo>
                      <a:pt x="1144857" y="839436"/>
                      <a:pt x="1121074" y="868162"/>
                      <a:pt x="1090066" y="880729"/>
                    </a:cubicBezTo>
                    <a:cubicBezTo>
                      <a:pt x="1059359" y="893596"/>
                      <a:pt x="1028652" y="888210"/>
                      <a:pt x="1006675" y="880729"/>
                    </a:cubicBezTo>
                    <a:cubicBezTo>
                      <a:pt x="995536" y="876839"/>
                      <a:pt x="986204" y="872351"/>
                      <a:pt x="979882" y="869059"/>
                    </a:cubicBezTo>
                    <a:cubicBezTo>
                      <a:pt x="973560" y="865469"/>
                      <a:pt x="969947" y="863075"/>
                      <a:pt x="969947" y="863075"/>
                    </a:cubicBezTo>
                    <a:cubicBezTo>
                      <a:pt x="969947" y="863075"/>
                      <a:pt x="970850" y="861878"/>
                      <a:pt x="972355" y="859484"/>
                    </a:cubicBezTo>
                    <a:cubicBezTo>
                      <a:pt x="970549" y="861878"/>
                      <a:pt x="969646" y="862776"/>
                      <a:pt x="969646" y="862776"/>
                    </a:cubicBezTo>
                    <a:cubicBezTo>
                      <a:pt x="969646" y="862776"/>
                      <a:pt x="966033" y="860382"/>
                      <a:pt x="960614" y="855594"/>
                    </a:cubicBezTo>
                    <a:cubicBezTo>
                      <a:pt x="955195" y="850807"/>
                      <a:pt x="947970" y="843625"/>
                      <a:pt x="940143" y="835247"/>
                    </a:cubicBezTo>
                    <a:cubicBezTo>
                      <a:pt x="924187" y="817891"/>
                      <a:pt x="907028" y="794851"/>
                      <a:pt x="897093" y="771212"/>
                    </a:cubicBezTo>
                    <a:cubicBezTo>
                      <a:pt x="887459" y="747274"/>
                      <a:pt x="887158" y="726926"/>
                      <a:pt x="888663" y="711366"/>
                    </a:cubicBezTo>
                    <a:cubicBezTo>
                      <a:pt x="889266" y="703587"/>
                      <a:pt x="891072" y="697602"/>
                      <a:pt x="891975" y="692814"/>
                    </a:cubicBezTo>
                    <a:cubicBezTo>
                      <a:pt x="893179" y="688326"/>
                      <a:pt x="894082" y="685633"/>
                      <a:pt x="894082" y="685633"/>
                    </a:cubicBezTo>
                    <a:close/>
                    <a:moveTo>
                      <a:pt x="146512" y="604670"/>
                    </a:moveTo>
                    <a:cubicBezTo>
                      <a:pt x="146512" y="604670"/>
                      <a:pt x="146512" y="607088"/>
                      <a:pt x="146512" y="610715"/>
                    </a:cubicBezTo>
                    <a:cubicBezTo>
                      <a:pt x="146512" y="607088"/>
                      <a:pt x="146814" y="604670"/>
                      <a:pt x="146814" y="604670"/>
                    </a:cubicBezTo>
                    <a:cubicBezTo>
                      <a:pt x="146814" y="604670"/>
                      <a:pt x="151031" y="604972"/>
                      <a:pt x="158260" y="605577"/>
                    </a:cubicBezTo>
                    <a:cubicBezTo>
                      <a:pt x="165489" y="606181"/>
                      <a:pt x="175429" y="607693"/>
                      <a:pt x="186876" y="610111"/>
                    </a:cubicBezTo>
                    <a:cubicBezTo>
                      <a:pt x="210070" y="614645"/>
                      <a:pt x="237782" y="623411"/>
                      <a:pt x="259771" y="637013"/>
                    </a:cubicBezTo>
                    <a:cubicBezTo>
                      <a:pt x="281759" y="650917"/>
                      <a:pt x="294109" y="667239"/>
                      <a:pt x="301640" y="680841"/>
                    </a:cubicBezTo>
                    <a:cubicBezTo>
                      <a:pt x="305857" y="687491"/>
                      <a:pt x="307965" y="693839"/>
                      <a:pt x="310074" y="698071"/>
                    </a:cubicBezTo>
                    <a:cubicBezTo>
                      <a:pt x="311881" y="702303"/>
                      <a:pt x="312484" y="705023"/>
                      <a:pt x="312484" y="705023"/>
                    </a:cubicBezTo>
                    <a:cubicBezTo>
                      <a:pt x="312484" y="705023"/>
                      <a:pt x="308267" y="706534"/>
                      <a:pt x="301339" y="708348"/>
                    </a:cubicBezTo>
                    <a:cubicBezTo>
                      <a:pt x="294411" y="710464"/>
                      <a:pt x="284470" y="712882"/>
                      <a:pt x="273024" y="714393"/>
                    </a:cubicBezTo>
                    <a:cubicBezTo>
                      <a:pt x="250132" y="717718"/>
                      <a:pt x="220913" y="718021"/>
                      <a:pt x="195912" y="704116"/>
                    </a:cubicBezTo>
                    <a:cubicBezTo>
                      <a:pt x="171212" y="690514"/>
                      <a:pt x="157658" y="664821"/>
                      <a:pt x="151633" y="643360"/>
                    </a:cubicBezTo>
                    <a:cubicBezTo>
                      <a:pt x="148320" y="632479"/>
                      <a:pt x="147416" y="622806"/>
                      <a:pt x="146814" y="615854"/>
                    </a:cubicBezTo>
                    <a:cubicBezTo>
                      <a:pt x="146814" y="622806"/>
                      <a:pt x="146512" y="632479"/>
                      <a:pt x="145609" y="643965"/>
                    </a:cubicBezTo>
                    <a:cubicBezTo>
                      <a:pt x="143802" y="666333"/>
                      <a:pt x="139283" y="695048"/>
                      <a:pt x="125427" y="722252"/>
                    </a:cubicBezTo>
                    <a:cubicBezTo>
                      <a:pt x="111571" y="749759"/>
                      <a:pt x="89582" y="770917"/>
                      <a:pt x="70605" y="785124"/>
                    </a:cubicBezTo>
                    <a:cubicBezTo>
                      <a:pt x="60966" y="792379"/>
                      <a:pt x="52231" y="797819"/>
                      <a:pt x="45604" y="801144"/>
                    </a:cubicBezTo>
                    <a:cubicBezTo>
                      <a:pt x="39279" y="804772"/>
                      <a:pt x="35363" y="806283"/>
                      <a:pt x="35363" y="806283"/>
                    </a:cubicBezTo>
                    <a:cubicBezTo>
                      <a:pt x="35363" y="806283"/>
                      <a:pt x="32953" y="801144"/>
                      <a:pt x="30242" y="792379"/>
                    </a:cubicBezTo>
                    <a:cubicBezTo>
                      <a:pt x="27230" y="783613"/>
                      <a:pt x="24519" y="770917"/>
                      <a:pt x="22410" y="756409"/>
                    </a:cubicBezTo>
                    <a:cubicBezTo>
                      <a:pt x="18796" y="727391"/>
                      <a:pt x="21206" y="689607"/>
                      <a:pt x="38676" y="661194"/>
                    </a:cubicBezTo>
                    <a:cubicBezTo>
                      <a:pt x="56147" y="632479"/>
                      <a:pt x="83859" y="618876"/>
                      <a:pt x="106149" y="611924"/>
                    </a:cubicBezTo>
                    <a:cubicBezTo>
                      <a:pt x="117294" y="608599"/>
                      <a:pt x="127536" y="606786"/>
                      <a:pt x="134765" y="605879"/>
                    </a:cubicBezTo>
                    <a:cubicBezTo>
                      <a:pt x="141994" y="604972"/>
                      <a:pt x="146512" y="604670"/>
                      <a:pt x="146512" y="604670"/>
                    </a:cubicBezTo>
                    <a:close/>
                    <a:moveTo>
                      <a:pt x="1198700" y="564983"/>
                    </a:moveTo>
                    <a:cubicBezTo>
                      <a:pt x="1198700" y="564983"/>
                      <a:pt x="1199298" y="570707"/>
                      <a:pt x="1199597" y="579745"/>
                    </a:cubicBezTo>
                    <a:cubicBezTo>
                      <a:pt x="1199896" y="589085"/>
                      <a:pt x="1198700" y="601739"/>
                      <a:pt x="1196906" y="616200"/>
                    </a:cubicBezTo>
                    <a:cubicBezTo>
                      <a:pt x="1192120" y="645123"/>
                      <a:pt x="1179260" y="680372"/>
                      <a:pt x="1154437" y="702667"/>
                    </a:cubicBezTo>
                    <a:cubicBezTo>
                      <a:pt x="1129914" y="724961"/>
                      <a:pt x="1099109" y="730083"/>
                      <a:pt x="1076380" y="730083"/>
                    </a:cubicBezTo>
                    <a:cubicBezTo>
                      <a:pt x="1064417" y="730083"/>
                      <a:pt x="1054548" y="728878"/>
                      <a:pt x="1047370" y="727974"/>
                    </a:cubicBezTo>
                    <a:cubicBezTo>
                      <a:pt x="1040192" y="726769"/>
                      <a:pt x="1036005" y="725564"/>
                      <a:pt x="1036005" y="725564"/>
                    </a:cubicBezTo>
                    <a:cubicBezTo>
                      <a:pt x="1036005" y="725564"/>
                      <a:pt x="1036304" y="724359"/>
                      <a:pt x="1036902" y="721948"/>
                    </a:cubicBezTo>
                    <a:cubicBezTo>
                      <a:pt x="1036603" y="722250"/>
                      <a:pt x="1036603" y="722551"/>
                      <a:pt x="1036603" y="722852"/>
                    </a:cubicBezTo>
                    <a:cubicBezTo>
                      <a:pt x="1036005" y="724660"/>
                      <a:pt x="1035706" y="725564"/>
                      <a:pt x="1035706" y="725564"/>
                    </a:cubicBezTo>
                    <a:cubicBezTo>
                      <a:pt x="1035706" y="725564"/>
                      <a:pt x="1031519" y="724359"/>
                      <a:pt x="1024640" y="721346"/>
                    </a:cubicBezTo>
                    <a:cubicBezTo>
                      <a:pt x="1018061" y="718634"/>
                      <a:pt x="1008790" y="714416"/>
                      <a:pt x="998920" y="708993"/>
                    </a:cubicBezTo>
                    <a:cubicBezTo>
                      <a:pt x="977985" y="697846"/>
                      <a:pt x="954359" y="681878"/>
                      <a:pt x="937312" y="662295"/>
                    </a:cubicBezTo>
                    <a:cubicBezTo>
                      <a:pt x="920265" y="642712"/>
                      <a:pt x="913087" y="623431"/>
                      <a:pt x="909797" y="608367"/>
                    </a:cubicBezTo>
                    <a:cubicBezTo>
                      <a:pt x="907405" y="600835"/>
                      <a:pt x="907105" y="594207"/>
                      <a:pt x="906507" y="589386"/>
                    </a:cubicBezTo>
                    <a:cubicBezTo>
                      <a:pt x="906208" y="584867"/>
                      <a:pt x="906208" y="581854"/>
                      <a:pt x="906208" y="581854"/>
                    </a:cubicBezTo>
                    <a:cubicBezTo>
                      <a:pt x="906208" y="581854"/>
                      <a:pt x="923853" y="580951"/>
                      <a:pt x="946583" y="584566"/>
                    </a:cubicBezTo>
                    <a:cubicBezTo>
                      <a:pt x="969312" y="587880"/>
                      <a:pt x="997126" y="596014"/>
                      <a:pt x="1016865" y="616501"/>
                    </a:cubicBezTo>
                    <a:cubicBezTo>
                      <a:pt x="1036603" y="636687"/>
                      <a:pt x="1042286" y="665007"/>
                      <a:pt x="1041688" y="687301"/>
                    </a:cubicBezTo>
                    <a:cubicBezTo>
                      <a:pt x="1041987" y="698449"/>
                      <a:pt x="1039893" y="708090"/>
                      <a:pt x="1038697" y="714718"/>
                    </a:cubicBezTo>
                    <a:cubicBezTo>
                      <a:pt x="1038398" y="715923"/>
                      <a:pt x="1038099" y="717128"/>
                      <a:pt x="1037800" y="718032"/>
                    </a:cubicBezTo>
                    <a:cubicBezTo>
                      <a:pt x="1039594" y="711404"/>
                      <a:pt x="1042884" y="700859"/>
                      <a:pt x="1047669" y="688507"/>
                    </a:cubicBezTo>
                    <a:cubicBezTo>
                      <a:pt x="1055744" y="667417"/>
                      <a:pt x="1068305" y="641507"/>
                      <a:pt x="1088941" y="619213"/>
                    </a:cubicBezTo>
                    <a:cubicBezTo>
                      <a:pt x="1110175" y="597220"/>
                      <a:pt x="1137091" y="583361"/>
                      <a:pt x="1159223" y="575226"/>
                    </a:cubicBezTo>
                    <a:cubicBezTo>
                      <a:pt x="1181354" y="566791"/>
                      <a:pt x="1198700" y="564983"/>
                      <a:pt x="1198700" y="564983"/>
                    </a:cubicBezTo>
                    <a:close/>
                    <a:moveTo>
                      <a:pt x="123262" y="471320"/>
                    </a:moveTo>
                    <a:cubicBezTo>
                      <a:pt x="134926" y="471320"/>
                      <a:pt x="145095" y="472513"/>
                      <a:pt x="152272" y="473707"/>
                    </a:cubicBezTo>
                    <a:cubicBezTo>
                      <a:pt x="159450" y="474602"/>
                      <a:pt x="163637" y="475796"/>
                      <a:pt x="163637" y="475796"/>
                    </a:cubicBezTo>
                    <a:cubicBezTo>
                      <a:pt x="163637" y="475796"/>
                      <a:pt x="163338" y="476989"/>
                      <a:pt x="162740" y="479376"/>
                    </a:cubicBezTo>
                    <a:cubicBezTo>
                      <a:pt x="162740" y="479078"/>
                      <a:pt x="163039" y="478779"/>
                      <a:pt x="163039" y="478779"/>
                    </a:cubicBezTo>
                    <a:cubicBezTo>
                      <a:pt x="163637" y="476989"/>
                      <a:pt x="163936" y="475796"/>
                      <a:pt x="163936" y="475796"/>
                    </a:cubicBezTo>
                    <a:cubicBezTo>
                      <a:pt x="163936" y="475796"/>
                      <a:pt x="168123" y="477288"/>
                      <a:pt x="174703" y="479973"/>
                    </a:cubicBezTo>
                    <a:cubicBezTo>
                      <a:pt x="181581" y="482658"/>
                      <a:pt x="190553" y="486836"/>
                      <a:pt x="200722" y="492207"/>
                    </a:cubicBezTo>
                    <a:cubicBezTo>
                      <a:pt x="221358" y="503247"/>
                      <a:pt x="245283" y="519359"/>
                      <a:pt x="262330" y="538456"/>
                    </a:cubicBezTo>
                    <a:cubicBezTo>
                      <a:pt x="279377" y="557850"/>
                      <a:pt x="286555" y="576947"/>
                      <a:pt x="289845" y="591866"/>
                    </a:cubicBezTo>
                    <a:cubicBezTo>
                      <a:pt x="291938" y="599624"/>
                      <a:pt x="292237" y="605890"/>
                      <a:pt x="293135" y="610664"/>
                    </a:cubicBezTo>
                    <a:cubicBezTo>
                      <a:pt x="293434" y="615140"/>
                      <a:pt x="293434" y="618124"/>
                      <a:pt x="293434" y="618124"/>
                    </a:cubicBezTo>
                    <a:cubicBezTo>
                      <a:pt x="293434" y="618124"/>
                      <a:pt x="275789" y="619019"/>
                      <a:pt x="253059" y="615736"/>
                    </a:cubicBezTo>
                    <a:cubicBezTo>
                      <a:pt x="230330" y="612156"/>
                      <a:pt x="202516" y="604100"/>
                      <a:pt x="182777" y="584108"/>
                    </a:cubicBezTo>
                    <a:cubicBezTo>
                      <a:pt x="163039" y="563818"/>
                      <a:pt x="157356" y="535770"/>
                      <a:pt x="157656" y="513690"/>
                    </a:cubicBezTo>
                    <a:cubicBezTo>
                      <a:pt x="157656" y="502650"/>
                      <a:pt x="159749" y="493102"/>
                      <a:pt x="160945" y="486537"/>
                    </a:cubicBezTo>
                    <a:cubicBezTo>
                      <a:pt x="161244" y="485344"/>
                      <a:pt x="161543" y="484449"/>
                      <a:pt x="161843" y="483255"/>
                    </a:cubicBezTo>
                    <a:cubicBezTo>
                      <a:pt x="159749" y="489820"/>
                      <a:pt x="156758" y="500263"/>
                      <a:pt x="151973" y="512497"/>
                    </a:cubicBezTo>
                    <a:cubicBezTo>
                      <a:pt x="143599" y="533383"/>
                      <a:pt x="131337" y="559044"/>
                      <a:pt x="110402" y="581124"/>
                    </a:cubicBezTo>
                    <a:cubicBezTo>
                      <a:pt x="89467" y="602906"/>
                      <a:pt x="62551" y="616930"/>
                      <a:pt x="40420" y="624986"/>
                    </a:cubicBezTo>
                    <a:cubicBezTo>
                      <a:pt x="18288" y="633043"/>
                      <a:pt x="942" y="634833"/>
                      <a:pt x="942" y="634833"/>
                    </a:cubicBezTo>
                    <a:cubicBezTo>
                      <a:pt x="942" y="634833"/>
                      <a:pt x="344" y="629164"/>
                      <a:pt x="45" y="620212"/>
                    </a:cubicBezTo>
                    <a:cubicBezTo>
                      <a:pt x="-254" y="611261"/>
                      <a:pt x="942" y="598430"/>
                      <a:pt x="2737" y="584108"/>
                    </a:cubicBezTo>
                    <a:cubicBezTo>
                      <a:pt x="7522" y="555463"/>
                      <a:pt x="20382" y="520553"/>
                      <a:pt x="45205" y="498771"/>
                    </a:cubicBezTo>
                    <a:cubicBezTo>
                      <a:pt x="69729" y="476392"/>
                      <a:pt x="100234" y="471618"/>
                      <a:pt x="123262" y="471320"/>
                    </a:cubicBezTo>
                    <a:close/>
                    <a:moveTo>
                      <a:pt x="1164369" y="395120"/>
                    </a:moveTo>
                    <a:cubicBezTo>
                      <a:pt x="1164369" y="395120"/>
                      <a:pt x="1166466" y="400218"/>
                      <a:pt x="1169462" y="408915"/>
                    </a:cubicBezTo>
                    <a:cubicBezTo>
                      <a:pt x="1172458" y="417611"/>
                      <a:pt x="1174854" y="430207"/>
                      <a:pt x="1177251" y="444601"/>
                    </a:cubicBezTo>
                    <a:cubicBezTo>
                      <a:pt x="1180846" y="473690"/>
                      <a:pt x="1178450" y="510876"/>
                      <a:pt x="1161073" y="539066"/>
                    </a:cubicBezTo>
                    <a:cubicBezTo>
                      <a:pt x="1143697" y="567555"/>
                      <a:pt x="1116135" y="581050"/>
                      <a:pt x="1093965" y="587948"/>
                    </a:cubicBezTo>
                    <a:cubicBezTo>
                      <a:pt x="1082880" y="591246"/>
                      <a:pt x="1072694" y="593046"/>
                      <a:pt x="1065504" y="593945"/>
                    </a:cubicBezTo>
                    <a:cubicBezTo>
                      <a:pt x="1058314" y="594845"/>
                      <a:pt x="1053820" y="595145"/>
                      <a:pt x="1053820" y="595145"/>
                    </a:cubicBezTo>
                    <a:cubicBezTo>
                      <a:pt x="1053820" y="595145"/>
                      <a:pt x="1053820" y="593046"/>
                      <a:pt x="1053820" y="589147"/>
                    </a:cubicBezTo>
                    <a:cubicBezTo>
                      <a:pt x="1053820" y="593046"/>
                      <a:pt x="1053521" y="595145"/>
                      <a:pt x="1053521" y="595145"/>
                    </a:cubicBezTo>
                    <a:cubicBezTo>
                      <a:pt x="1053521" y="595145"/>
                      <a:pt x="1049326" y="595145"/>
                      <a:pt x="1042136" y="594245"/>
                    </a:cubicBezTo>
                    <a:cubicBezTo>
                      <a:pt x="1034946" y="593645"/>
                      <a:pt x="1025060" y="592146"/>
                      <a:pt x="1013376" y="589747"/>
                    </a:cubicBezTo>
                    <a:cubicBezTo>
                      <a:pt x="990607" y="585249"/>
                      <a:pt x="963045" y="576552"/>
                      <a:pt x="941174" y="563057"/>
                    </a:cubicBezTo>
                    <a:cubicBezTo>
                      <a:pt x="919304" y="549262"/>
                      <a:pt x="907021" y="533068"/>
                      <a:pt x="899531" y="519573"/>
                    </a:cubicBezTo>
                    <a:cubicBezTo>
                      <a:pt x="895038" y="512976"/>
                      <a:pt x="892941" y="506978"/>
                      <a:pt x="891143" y="502480"/>
                    </a:cubicBezTo>
                    <a:cubicBezTo>
                      <a:pt x="889345" y="498281"/>
                      <a:pt x="888746" y="495582"/>
                      <a:pt x="888746" y="495582"/>
                    </a:cubicBezTo>
                    <a:cubicBezTo>
                      <a:pt x="888746" y="495582"/>
                      <a:pt x="892941" y="494083"/>
                      <a:pt x="899831" y="492283"/>
                    </a:cubicBezTo>
                    <a:cubicBezTo>
                      <a:pt x="906722" y="490184"/>
                      <a:pt x="916608" y="488085"/>
                      <a:pt x="927993" y="486286"/>
                    </a:cubicBezTo>
                    <a:cubicBezTo>
                      <a:pt x="950761" y="482987"/>
                      <a:pt x="979822" y="482687"/>
                      <a:pt x="1004388" y="496482"/>
                    </a:cubicBezTo>
                    <a:cubicBezTo>
                      <a:pt x="1029254" y="510277"/>
                      <a:pt x="1042735" y="535467"/>
                      <a:pt x="1048727" y="556759"/>
                    </a:cubicBezTo>
                    <a:cubicBezTo>
                      <a:pt x="1051723" y="567555"/>
                      <a:pt x="1052921" y="577152"/>
                      <a:pt x="1053521" y="584049"/>
                    </a:cubicBezTo>
                    <a:cubicBezTo>
                      <a:pt x="1053521" y="577152"/>
                      <a:pt x="1053820" y="567555"/>
                      <a:pt x="1054719" y="556459"/>
                    </a:cubicBezTo>
                    <a:cubicBezTo>
                      <a:pt x="1056516" y="533968"/>
                      <a:pt x="1061010" y="505478"/>
                      <a:pt x="1074791" y="478489"/>
                    </a:cubicBezTo>
                    <a:cubicBezTo>
                      <a:pt x="1088573" y="451499"/>
                      <a:pt x="1110443" y="430207"/>
                      <a:pt x="1129317" y="416112"/>
                    </a:cubicBezTo>
                    <a:cubicBezTo>
                      <a:pt x="1138904" y="408915"/>
                      <a:pt x="1147592" y="403817"/>
                      <a:pt x="1153883" y="400218"/>
                    </a:cubicBezTo>
                    <a:cubicBezTo>
                      <a:pt x="1160474" y="396619"/>
                      <a:pt x="1164369" y="395120"/>
                      <a:pt x="1164369" y="395120"/>
                    </a:cubicBezTo>
                    <a:close/>
                    <a:moveTo>
                      <a:pt x="155408" y="311496"/>
                    </a:moveTo>
                    <a:cubicBezTo>
                      <a:pt x="169592" y="312175"/>
                      <a:pt x="182691" y="315416"/>
                      <a:pt x="193619" y="319185"/>
                    </a:cubicBezTo>
                    <a:cubicBezTo>
                      <a:pt x="204697" y="323104"/>
                      <a:pt x="213679" y="327627"/>
                      <a:pt x="220266" y="330944"/>
                    </a:cubicBezTo>
                    <a:cubicBezTo>
                      <a:pt x="226554" y="334562"/>
                      <a:pt x="230147" y="336974"/>
                      <a:pt x="230147" y="336974"/>
                    </a:cubicBezTo>
                    <a:cubicBezTo>
                      <a:pt x="230147" y="336974"/>
                      <a:pt x="229248" y="338180"/>
                      <a:pt x="227751" y="340592"/>
                    </a:cubicBezTo>
                    <a:cubicBezTo>
                      <a:pt x="229248" y="338482"/>
                      <a:pt x="230446" y="337275"/>
                      <a:pt x="230446" y="337275"/>
                    </a:cubicBezTo>
                    <a:cubicBezTo>
                      <a:pt x="230446" y="337275"/>
                      <a:pt x="233739" y="339989"/>
                      <a:pt x="239129" y="344813"/>
                    </a:cubicBezTo>
                    <a:cubicBezTo>
                      <a:pt x="244817" y="349637"/>
                      <a:pt x="252003" y="356572"/>
                      <a:pt x="259788" y="365316"/>
                    </a:cubicBezTo>
                    <a:cubicBezTo>
                      <a:pt x="275656" y="382502"/>
                      <a:pt x="292722" y="405718"/>
                      <a:pt x="302602" y="429839"/>
                    </a:cubicBezTo>
                    <a:cubicBezTo>
                      <a:pt x="312183" y="453659"/>
                      <a:pt x="312483" y="474161"/>
                      <a:pt x="310986" y="489840"/>
                    </a:cubicBezTo>
                    <a:cubicBezTo>
                      <a:pt x="310387" y="497679"/>
                      <a:pt x="308591" y="504011"/>
                      <a:pt x="307692" y="508534"/>
                    </a:cubicBezTo>
                    <a:cubicBezTo>
                      <a:pt x="306495" y="513056"/>
                      <a:pt x="305596" y="515770"/>
                      <a:pt x="305596" y="515770"/>
                    </a:cubicBezTo>
                    <a:cubicBezTo>
                      <a:pt x="305596" y="515770"/>
                      <a:pt x="288830" y="510644"/>
                      <a:pt x="268470" y="500091"/>
                    </a:cubicBezTo>
                    <a:cubicBezTo>
                      <a:pt x="247811" y="489237"/>
                      <a:pt x="224159" y="472352"/>
                      <a:pt x="212182" y="446422"/>
                    </a:cubicBezTo>
                    <a:cubicBezTo>
                      <a:pt x="200206" y="420794"/>
                      <a:pt x="204398" y="392150"/>
                      <a:pt x="211883" y="371346"/>
                    </a:cubicBezTo>
                    <a:cubicBezTo>
                      <a:pt x="215476" y="360793"/>
                      <a:pt x="220566" y="352351"/>
                      <a:pt x="224159" y="346321"/>
                    </a:cubicBezTo>
                    <a:cubicBezTo>
                      <a:pt x="224757" y="345115"/>
                      <a:pt x="225356" y="343909"/>
                      <a:pt x="226254" y="343004"/>
                    </a:cubicBezTo>
                    <a:cubicBezTo>
                      <a:pt x="225356" y="343909"/>
                      <a:pt x="224757" y="345115"/>
                      <a:pt x="223859" y="346321"/>
                    </a:cubicBezTo>
                    <a:cubicBezTo>
                      <a:pt x="219967" y="352050"/>
                      <a:pt x="213979" y="359587"/>
                      <a:pt x="206793" y="368030"/>
                    </a:cubicBezTo>
                    <a:cubicBezTo>
                      <a:pt x="192122" y="385216"/>
                      <a:pt x="171763" y="405718"/>
                      <a:pt x="144817" y="419889"/>
                    </a:cubicBezTo>
                    <a:cubicBezTo>
                      <a:pt x="117870" y="433457"/>
                      <a:pt x="87630" y="437980"/>
                      <a:pt x="64277" y="438282"/>
                    </a:cubicBezTo>
                    <a:cubicBezTo>
                      <a:pt x="40624" y="438583"/>
                      <a:pt x="23558" y="434362"/>
                      <a:pt x="23558" y="434362"/>
                    </a:cubicBezTo>
                    <a:cubicBezTo>
                      <a:pt x="23558" y="434362"/>
                      <a:pt x="24755" y="429236"/>
                      <a:pt x="27750" y="420492"/>
                    </a:cubicBezTo>
                    <a:cubicBezTo>
                      <a:pt x="30444" y="411749"/>
                      <a:pt x="35534" y="399688"/>
                      <a:pt x="42121" y="386723"/>
                    </a:cubicBezTo>
                    <a:cubicBezTo>
                      <a:pt x="55894" y="361095"/>
                      <a:pt x="79846" y="332150"/>
                      <a:pt x="110684" y="319185"/>
                    </a:cubicBezTo>
                    <a:cubicBezTo>
                      <a:pt x="125954" y="312702"/>
                      <a:pt x="141224" y="310818"/>
                      <a:pt x="155408" y="311496"/>
                    </a:cubicBezTo>
                    <a:close/>
                    <a:moveTo>
                      <a:pt x="1064084" y="218908"/>
                    </a:moveTo>
                    <a:cubicBezTo>
                      <a:pt x="1064084" y="218908"/>
                      <a:pt x="1067990" y="223135"/>
                      <a:pt x="1073398" y="230380"/>
                    </a:cubicBezTo>
                    <a:cubicBezTo>
                      <a:pt x="1078805" y="237928"/>
                      <a:pt x="1086016" y="248495"/>
                      <a:pt x="1092625" y="261477"/>
                    </a:cubicBezTo>
                    <a:cubicBezTo>
                      <a:pt x="1105844" y="287440"/>
                      <a:pt x="1115758" y="323971"/>
                      <a:pt x="1108848" y="356577"/>
                    </a:cubicBezTo>
                    <a:cubicBezTo>
                      <a:pt x="1105243" y="373182"/>
                      <a:pt x="1098333" y="386767"/>
                      <a:pt x="1089621" y="398240"/>
                    </a:cubicBezTo>
                    <a:cubicBezTo>
                      <a:pt x="1080908" y="409712"/>
                      <a:pt x="1070994" y="418467"/>
                      <a:pt x="1061681" y="425411"/>
                    </a:cubicBezTo>
                    <a:cubicBezTo>
                      <a:pt x="1052067" y="432355"/>
                      <a:pt x="1043054" y="437487"/>
                      <a:pt x="1036745" y="440808"/>
                    </a:cubicBezTo>
                    <a:cubicBezTo>
                      <a:pt x="1030136" y="444129"/>
                      <a:pt x="1025930" y="445639"/>
                      <a:pt x="1025930" y="445639"/>
                    </a:cubicBezTo>
                    <a:lnTo>
                      <a:pt x="1025328" y="443925"/>
                    </a:lnTo>
                    <a:lnTo>
                      <a:pt x="1025028" y="442922"/>
                    </a:lnTo>
                    <a:cubicBezTo>
                      <a:pt x="1024728" y="442318"/>
                      <a:pt x="1024427" y="441412"/>
                      <a:pt x="1024127" y="440507"/>
                    </a:cubicBezTo>
                    <a:lnTo>
                      <a:pt x="1025328" y="443925"/>
                    </a:lnTo>
                    <a:lnTo>
                      <a:pt x="1025930" y="445941"/>
                    </a:lnTo>
                    <a:cubicBezTo>
                      <a:pt x="1025930" y="445941"/>
                      <a:pt x="1021724" y="447148"/>
                      <a:pt x="1014513" y="448960"/>
                    </a:cubicBezTo>
                    <a:cubicBezTo>
                      <a:pt x="1007603" y="450771"/>
                      <a:pt x="997689" y="452583"/>
                      <a:pt x="986273" y="454394"/>
                    </a:cubicBezTo>
                    <a:cubicBezTo>
                      <a:pt x="962839" y="457413"/>
                      <a:pt x="933998" y="458621"/>
                      <a:pt x="908762" y="453187"/>
                    </a:cubicBezTo>
                    <a:cubicBezTo>
                      <a:pt x="883526" y="447450"/>
                      <a:pt x="866702" y="435978"/>
                      <a:pt x="854684" y="425713"/>
                    </a:cubicBezTo>
                    <a:cubicBezTo>
                      <a:pt x="848976" y="420581"/>
                      <a:pt x="844169" y="416052"/>
                      <a:pt x="841165" y="412127"/>
                    </a:cubicBezTo>
                    <a:cubicBezTo>
                      <a:pt x="838161" y="408806"/>
                      <a:pt x="836358" y="406391"/>
                      <a:pt x="836358" y="406391"/>
                    </a:cubicBezTo>
                    <a:cubicBezTo>
                      <a:pt x="836358" y="406391"/>
                      <a:pt x="850178" y="395221"/>
                      <a:pt x="870607" y="384352"/>
                    </a:cubicBezTo>
                    <a:cubicBezTo>
                      <a:pt x="880822" y="378918"/>
                      <a:pt x="892839" y="373785"/>
                      <a:pt x="905758" y="370766"/>
                    </a:cubicBezTo>
                    <a:cubicBezTo>
                      <a:pt x="918676" y="367445"/>
                      <a:pt x="932796" y="365936"/>
                      <a:pt x="946616" y="368653"/>
                    </a:cubicBezTo>
                    <a:cubicBezTo>
                      <a:pt x="960436" y="371068"/>
                      <a:pt x="972453" y="377106"/>
                      <a:pt x="983269" y="384654"/>
                    </a:cubicBezTo>
                    <a:cubicBezTo>
                      <a:pt x="993483" y="392805"/>
                      <a:pt x="1002196" y="401863"/>
                      <a:pt x="1008505" y="411222"/>
                    </a:cubicBezTo>
                    <a:cubicBezTo>
                      <a:pt x="1015114" y="420279"/>
                      <a:pt x="1019020" y="429034"/>
                      <a:pt x="1022024" y="435374"/>
                    </a:cubicBezTo>
                    <a:cubicBezTo>
                      <a:pt x="1019621" y="428732"/>
                      <a:pt x="1016917" y="419373"/>
                      <a:pt x="1013912" y="408505"/>
                    </a:cubicBezTo>
                    <a:cubicBezTo>
                      <a:pt x="1011209" y="397636"/>
                      <a:pt x="1008204" y="385258"/>
                      <a:pt x="1007003" y="371370"/>
                    </a:cubicBezTo>
                    <a:cubicBezTo>
                      <a:pt x="1005200" y="357784"/>
                      <a:pt x="1004900" y="342991"/>
                      <a:pt x="1006702" y="327896"/>
                    </a:cubicBezTo>
                    <a:cubicBezTo>
                      <a:pt x="1009106" y="312499"/>
                      <a:pt x="1013312" y="298309"/>
                      <a:pt x="1019020" y="285327"/>
                    </a:cubicBezTo>
                    <a:cubicBezTo>
                      <a:pt x="1024728" y="272043"/>
                      <a:pt x="1031337" y="260269"/>
                      <a:pt x="1037947" y="250608"/>
                    </a:cubicBezTo>
                    <a:cubicBezTo>
                      <a:pt x="1051166" y="230682"/>
                      <a:pt x="1064084" y="218908"/>
                      <a:pt x="1064084" y="218908"/>
                    </a:cubicBezTo>
                    <a:close/>
                    <a:moveTo>
                      <a:pt x="211680" y="190472"/>
                    </a:moveTo>
                    <a:cubicBezTo>
                      <a:pt x="244675" y="187158"/>
                      <a:pt x="272272" y="201017"/>
                      <a:pt x="291169" y="214574"/>
                    </a:cubicBezTo>
                    <a:cubicBezTo>
                      <a:pt x="310066" y="228433"/>
                      <a:pt x="321165" y="241990"/>
                      <a:pt x="321165" y="241990"/>
                    </a:cubicBezTo>
                    <a:cubicBezTo>
                      <a:pt x="321165" y="241990"/>
                      <a:pt x="319965" y="243195"/>
                      <a:pt x="317865" y="245003"/>
                    </a:cubicBezTo>
                    <a:cubicBezTo>
                      <a:pt x="319965" y="243195"/>
                      <a:pt x="321165" y="242292"/>
                      <a:pt x="321165" y="242292"/>
                    </a:cubicBezTo>
                    <a:cubicBezTo>
                      <a:pt x="321165" y="242292"/>
                      <a:pt x="331664" y="256452"/>
                      <a:pt x="341562" y="277842"/>
                    </a:cubicBezTo>
                    <a:cubicBezTo>
                      <a:pt x="351761" y="298630"/>
                      <a:pt x="361659" y="326047"/>
                      <a:pt x="364059" y="351957"/>
                    </a:cubicBezTo>
                    <a:cubicBezTo>
                      <a:pt x="366459" y="377866"/>
                      <a:pt x="360760" y="397449"/>
                      <a:pt x="354760" y="411911"/>
                    </a:cubicBezTo>
                    <a:cubicBezTo>
                      <a:pt x="352061" y="419141"/>
                      <a:pt x="348461" y="424564"/>
                      <a:pt x="346361" y="428782"/>
                    </a:cubicBezTo>
                    <a:cubicBezTo>
                      <a:pt x="343962" y="432699"/>
                      <a:pt x="342162" y="434808"/>
                      <a:pt x="342162" y="434808"/>
                    </a:cubicBezTo>
                    <a:cubicBezTo>
                      <a:pt x="342162" y="434808"/>
                      <a:pt x="338563" y="432398"/>
                      <a:pt x="332863" y="428180"/>
                    </a:cubicBezTo>
                    <a:cubicBezTo>
                      <a:pt x="327164" y="423661"/>
                      <a:pt x="319365" y="417334"/>
                      <a:pt x="310966" y="409199"/>
                    </a:cubicBezTo>
                    <a:cubicBezTo>
                      <a:pt x="294469" y="392930"/>
                      <a:pt x="276471" y="369732"/>
                      <a:pt x="272572" y="341713"/>
                    </a:cubicBezTo>
                    <a:cubicBezTo>
                      <a:pt x="268372" y="313694"/>
                      <a:pt x="280670" y="287483"/>
                      <a:pt x="293869" y="269708"/>
                    </a:cubicBezTo>
                    <a:cubicBezTo>
                      <a:pt x="297168" y="265189"/>
                      <a:pt x="300468" y="261272"/>
                      <a:pt x="303767" y="257657"/>
                    </a:cubicBezTo>
                    <a:cubicBezTo>
                      <a:pt x="307067" y="254343"/>
                      <a:pt x="310066" y="251631"/>
                      <a:pt x="312766" y="249221"/>
                    </a:cubicBezTo>
                    <a:cubicBezTo>
                      <a:pt x="313666" y="248317"/>
                      <a:pt x="314866" y="247413"/>
                      <a:pt x="315766" y="246811"/>
                    </a:cubicBezTo>
                    <a:cubicBezTo>
                      <a:pt x="314866" y="247413"/>
                      <a:pt x="313666" y="248317"/>
                      <a:pt x="312466" y="249221"/>
                    </a:cubicBezTo>
                    <a:cubicBezTo>
                      <a:pt x="309766" y="251330"/>
                      <a:pt x="306467" y="253740"/>
                      <a:pt x="302567" y="256452"/>
                    </a:cubicBezTo>
                    <a:cubicBezTo>
                      <a:pt x="298968" y="259163"/>
                      <a:pt x="294469" y="262176"/>
                      <a:pt x="289669" y="265189"/>
                    </a:cubicBezTo>
                    <a:cubicBezTo>
                      <a:pt x="271072" y="277541"/>
                      <a:pt x="245575" y="291099"/>
                      <a:pt x="215579" y="296522"/>
                    </a:cubicBezTo>
                    <a:cubicBezTo>
                      <a:pt x="185883" y="301945"/>
                      <a:pt x="155588" y="297425"/>
                      <a:pt x="132791" y="290797"/>
                    </a:cubicBezTo>
                    <a:cubicBezTo>
                      <a:pt x="121392" y="287483"/>
                      <a:pt x="112094" y="283868"/>
                      <a:pt x="105194" y="280855"/>
                    </a:cubicBezTo>
                    <a:cubicBezTo>
                      <a:pt x="98595" y="277842"/>
                      <a:pt x="94996" y="275733"/>
                      <a:pt x="94996" y="275733"/>
                    </a:cubicBezTo>
                    <a:cubicBezTo>
                      <a:pt x="94996" y="275733"/>
                      <a:pt x="97696" y="270913"/>
                      <a:pt x="102795" y="263381"/>
                    </a:cubicBezTo>
                    <a:cubicBezTo>
                      <a:pt x="108194" y="255548"/>
                      <a:pt x="116593" y="245907"/>
                      <a:pt x="126492" y="235362"/>
                    </a:cubicBezTo>
                    <a:cubicBezTo>
                      <a:pt x="147489" y="214574"/>
                      <a:pt x="178385" y="193786"/>
                      <a:pt x="211680" y="190472"/>
                    </a:cubicBezTo>
                    <a:close/>
                    <a:moveTo>
                      <a:pt x="935572" y="103020"/>
                    </a:moveTo>
                    <a:cubicBezTo>
                      <a:pt x="935572" y="103020"/>
                      <a:pt x="936771" y="103920"/>
                      <a:pt x="938870" y="105121"/>
                    </a:cubicBezTo>
                    <a:cubicBezTo>
                      <a:pt x="940968" y="106321"/>
                      <a:pt x="943967" y="108722"/>
                      <a:pt x="947564" y="111423"/>
                    </a:cubicBezTo>
                    <a:cubicBezTo>
                      <a:pt x="955060" y="117125"/>
                      <a:pt x="964954" y="124927"/>
                      <a:pt x="974848" y="135731"/>
                    </a:cubicBezTo>
                    <a:cubicBezTo>
                      <a:pt x="985042" y="146234"/>
                      <a:pt x="994936" y="159738"/>
                      <a:pt x="1003031" y="174143"/>
                    </a:cubicBezTo>
                    <a:cubicBezTo>
                      <a:pt x="1010526" y="189148"/>
                      <a:pt x="1016223" y="205053"/>
                      <a:pt x="1017422" y="221859"/>
                    </a:cubicBezTo>
                    <a:cubicBezTo>
                      <a:pt x="1018921" y="238064"/>
                      <a:pt x="1015623" y="253369"/>
                      <a:pt x="1010826" y="266574"/>
                    </a:cubicBezTo>
                    <a:cubicBezTo>
                      <a:pt x="1005729" y="280078"/>
                      <a:pt x="998833" y="291182"/>
                      <a:pt x="991638" y="300785"/>
                    </a:cubicBezTo>
                    <a:cubicBezTo>
                      <a:pt x="977246" y="319391"/>
                      <a:pt x="963455" y="330194"/>
                      <a:pt x="963455" y="330194"/>
                    </a:cubicBezTo>
                    <a:cubicBezTo>
                      <a:pt x="963455" y="330194"/>
                      <a:pt x="962555" y="328994"/>
                      <a:pt x="960756" y="326893"/>
                    </a:cubicBezTo>
                    <a:cubicBezTo>
                      <a:pt x="962555" y="328994"/>
                      <a:pt x="963155" y="330194"/>
                      <a:pt x="963155" y="330194"/>
                    </a:cubicBezTo>
                    <a:cubicBezTo>
                      <a:pt x="963155" y="330194"/>
                      <a:pt x="948764" y="340098"/>
                      <a:pt x="927776" y="349701"/>
                    </a:cubicBezTo>
                    <a:cubicBezTo>
                      <a:pt x="917283" y="354502"/>
                      <a:pt x="904990" y="359304"/>
                      <a:pt x="892098" y="363205"/>
                    </a:cubicBezTo>
                    <a:cubicBezTo>
                      <a:pt x="879506" y="366806"/>
                      <a:pt x="866314" y="369507"/>
                      <a:pt x="853421" y="370408"/>
                    </a:cubicBezTo>
                    <a:cubicBezTo>
                      <a:pt x="840529" y="371308"/>
                      <a:pt x="829136" y="370408"/>
                      <a:pt x="819542" y="368007"/>
                    </a:cubicBezTo>
                    <a:cubicBezTo>
                      <a:pt x="809348" y="366206"/>
                      <a:pt x="801253" y="362905"/>
                      <a:pt x="794057" y="359904"/>
                    </a:cubicBezTo>
                    <a:cubicBezTo>
                      <a:pt x="787162" y="356603"/>
                      <a:pt x="781165" y="353602"/>
                      <a:pt x="777268" y="350901"/>
                    </a:cubicBezTo>
                    <a:cubicBezTo>
                      <a:pt x="775469" y="349701"/>
                      <a:pt x="773970" y="348500"/>
                      <a:pt x="772770" y="347900"/>
                    </a:cubicBezTo>
                    <a:cubicBezTo>
                      <a:pt x="771871" y="347000"/>
                      <a:pt x="771271" y="346700"/>
                      <a:pt x="771271" y="346700"/>
                    </a:cubicBezTo>
                    <a:cubicBezTo>
                      <a:pt x="771271" y="346700"/>
                      <a:pt x="773670" y="343099"/>
                      <a:pt x="778167" y="337397"/>
                    </a:cubicBezTo>
                    <a:cubicBezTo>
                      <a:pt x="782964" y="331695"/>
                      <a:pt x="789560" y="324192"/>
                      <a:pt x="797655" y="316090"/>
                    </a:cubicBezTo>
                    <a:cubicBezTo>
                      <a:pt x="805750" y="307987"/>
                      <a:pt x="815644" y="299884"/>
                      <a:pt x="827337" y="292982"/>
                    </a:cubicBezTo>
                    <a:cubicBezTo>
                      <a:pt x="838730" y="286080"/>
                      <a:pt x="851623" y="280978"/>
                      <a:pt x="865714" y="279178"/>
                    </a:cubicBezTo>
                    <a:cubicBezTo>
                      <a:pt x="893297" y="276177"/>
                      <a:pt x="919681" y="288181"/>
                      <a:pt x="936771" y="302285"/>
                    </a:cubicBezTo>
                    <a:cubicBezTo>
                      <a:pt x="945766" y="308887"/>
                      <a:pt x="952062" y="316390"/>
                      <a:pt x="956859" y="321492"/>
                    </a:cubicBezTo>
                    <a:cubicBezTo>
                      <a:pt x="957758" y="322392"/>
                      <a:pt x="958358" y="323592"/>
                      <a:pt x="959257" y="324493"/>
                    </a:cubicBezTo>
                    <a:cubicBezTo>
                      <a:pt x="958358" y="323592"/>
                      <a:pt x="957758" y="322392"/>
                      <a:pt x="956859" y="321191"/>
                    </a:cubicBezTo>
                    <a:cubicBezTo>
                      <a:pt x="952661" y="315790"/>
                      <a:pt x="947265" y="307687"/>
                      <a:pt x="941268" y="298084"/>
                    </a:cubicBezTo>
                    <a:cubicBezTo>
                      <a:pt x="929875" y="278878"/>
                      <a:pt x="916383" y="253669"/>
                      <a:pt x="911886" y="223359"/>
                    </a:cubicBezTo>
                    <a:cubicBezTo>
                      <a:pt x="907389" y="193049"/>
                      <a:pt x="912186" y="163640"/>
                      <a:pt x="919681" y="140532"/>
                    </a:cubicBezTo>
                    <a:cubicBezTo>
                      <a:pt x="922979" y="129429"/>
                      <a:pt x="926877" y="119825"/>
                      <a:pt x="930175" y="113223"/>
                    </a:cubicBezTo>
                    <a:cubicBezTo>
                      <a:pt x="933173" y="106921"/>
                      <a:pt x="935572" y="103020"/>
                      <a:pt x="935572" y="103020"/>
                    </a:cubicBezTo>
                    <a:close/>
                    <a:moveTo>
                      <a:pt x="317889" y="85117"/>
                    </a:moveTo>
                    <a:cubicBezTo>
                      <a:pt x="334222" y="82118"/>
                      <a:pt x="351304" y="81668"/>
                      <a:pt x="367486" y="85717"/>
                    </a:cubicBezTo>
                    <a:cubicBezTo>
                      <a:pt x="400152" y="93514"/>
                      <a:pt x="421429" y="115405"/>
                      <a:pt x="434915" y="134597"/>
                    </a:cubicBezTo>
                    <a:cubicBezTo>
                      <a:pt x="441508" y="144193"/>
                      <a:pt x="446303" y="153190"/>
                      <a:pt x="449299" y="159787"/>
                    </a:cubicBezTo>
                    <a:cubicBezTo>
                      <a:pt x="452596" y="166384"/>
                      <a:pt x="454094" y="170283"/>
                      <a:pt x="454094" y="170283"/>
                    </a:cubicBezTo>
                    <a:cubicBezTo>
                      <a:pt x="454094" y="170283"/>
                      <a:pt x="452596" y="170883"/>
                      <a:pt x="450198" y="172082"/>
                    </a:cubicBezTo>
                    <a:cubicBezTo>
                      <a:pt x="452596" y="171183"/>
                      <a:pt x="454094" y="170583"/>
                      <a:pt x="454094" y="170583"/>
                    </a:cubicBezTo>
                    <a:cubicBezTo>
                      <a:pt x="454094" y="170583"/>
                      <a:pt x="455293" y="174781"/>
                      <a:pt x="457091" y="181978"/>
                    </a:cubicBezTo>
                    <a:cubicBezTo>
                      <a:pt x="458589" y="188876"/>
                      <a:pt x="460388" y="199071"/>
                      <a:pt x="461586" y="210467"/>
                    </a:cubicBezTo>
                    <a:cubicBezTo>
                      <a:pt x="464283" y="233558"/>
                      <a:pt x="464883" y="262646"/>
                      <a:pt x="458589" y="287536"/>
                    </a:cubicBezTo>
                    <a:cubicBezTo>
                      <a:pt x="452296" y="312426"/>
                      <a:pt x="440609" y="329519"/>
                      <a:pt x="430419" y="340915"/>
                    </a:cubicBezTo>
                    <a:cubicBezTo>
                      <a:pt x="427722" y="343914"/>
                      <a:pt x="425325" y="346313"/>
                      <a:pt x="422927" y="348412"/>
                    </a:cubicBezTo>
                    <a:cubicBezTo>
                      <a:pt x="420530" y="350811"/>
                      <a:pt x="418432" y="352610"/>
                      <a:pt x="416634" y="354110"/>
                    </a:cubicBezTo>
                    <a:cubicBezTo>
                      <a:pt x="413038" y="357108"/>
                      <a:pt x="410341" y="358608"/>
                      <a:pt x="410341" y="358608"/>
                    </a:cubicBezTo>
                    <a:cubicBezTo>
                      <a:pt x="410341" y="358608"/>
                      <a:pt x="399852" y="344513"/>
                      <a:pt x="389663" y="324122"/>
                    </a:cubicBezTo>
                    <a:cubicBezTo>
                      <a:pt x="379474" y="303430"/>
                      <a:pt x="370184" y="275541"/>
                      <a:pt x="375578" y="247952"/>
                    </a:cubicBezTo>
                    <a:cubicBezTo>
                      <a:pt x="381272" y="220363"/>
                      <a:pt x="401051" y="199371"/>
                      <a:pt x="419331" y="187076"/>
                    </a:cubicBezTo>
                    <a:cubicBezTo>
                      <a:pt x="428621" y="181379"/>
                      <a:pt x="437312" y="176580"/>
                      <a:pt x="443605" y="174181"/>
                    </a:cubicBezTo>
                    <a:cubicBezTo>
                      <a:pt x="437012" y="175981"/>
                      <a:pt x="428022" y="179279"/>
                      <a:pt x="416934" y="181678"/>
                    </a:cubicBezTo>
                    <a:cubicBezTo>
                      <a:pt x="395057" y="186776"/>
                      <a:pt x="366887" y="191574"/>
                      <a:pt x="336619" y="186776"/>
                    </a:cubicBezTo>
                    <a:cubicBezTo>
                      <a:pt x="306651" y="181978"/>
                      <a:pt x="279979" y="167884"/>
                      <a:pt x="260500" y="154089"/>
                    </a:cubicBezTo>
                    <a:cubicBezTo>
                      <a:pt x="241321" y="140295"/>
                      <a:pt x="229933" y="127100"/>
                      <a:pt x="229933" y="127100"/>
                    </a:cubicBezTo>
                    <a:cubicBezTo>
                      <a:pt x="229933" y="127100"/>
                      <a:pt x="234128" y="123502"/>
                      <a:pt x="241321" y="118104"/>
                    </a:cubicBezTo>
                    <a:cubicBezTo>
                      <a:pt x="245216" y="115705"/>
                      <a:pt x="249712" y="112706"/>
                      <a:pt x="254806" y="109407"/>
                    </a:cubicBezTo>
                    <a:cubicBezTo>
                      <a:pt x="260201" y="106408"/>
                      <a:pt x="266194" y="103110"/>
                      <a:pt x="272787" y="99811"/>
                    </a:cubicBezTo>
                    <a:cubicBezTo>
                      <a:pt x="285973" y="93664"/>
                      <a:pt x="301557" y="88116"/>
                      <a:pt x="317889" y="85117"/>
                    </a:cubicBezTo>
                    <a:close/>
                    <a:moveTo>
                      <a:pt x="477837" y="25360"/>
                    </a:moveTo>
                    <a:cubicBezTo>
                      <a:pt x="494370" y="27237"/>
                      <a:pt x="510902" y="31815"/>
                      <a:pt x="525330" y="40370"/>
                    </a:cubicBezTo>
                    <a:cubicBezTo>
                      <a:pt x="554187" y="57182"/>
                      <a:pt x="568616" y="84200"/>
                      <a:pt x="575830" y="106716"/>
                    </a:cubicBezTo>
                    <a:cubicBezTo>
                      <a:pt x="583044" y="128931"/>
                      <a:pt x="583946" y="146343"/>
                      <a:pt x="583946" y="146343"/>
                    </a:cubicBezTo>
                    <a:cubicBezTo>
                      <a:pt x="583946" y="146343"/>
                      <a:pt x="581842" y="146643"/>
                      <a:pt x="578535" y="146643"/>
                    </a:cubicBezTo>
                    <a:cubicBezTo>
                      <a:pt x="581842" y="146643"/>
                      <a:pt x="583946" y="146643"/>
                      <a:pt x="583946" y="146643"/>
                    </a:cubicBezTo>
                    <a:cubicBezTo>
                      <a:pt x="583946" y="146643"/>
                      <a:pt x="583946" y="164355"/>
                      <a:pt x="579737" y="187171"/>
                    </a:cubicBezTo>
                    <a:cubicBezTo>
                      <a:pt x="575529" y="209686"/>
                      <a:pt x="567413" y="237906"/>
                      <a:pt x="554488" y="260121"/>
                    </a:cubicBezTo>
                    <a:cubicBezTo>
                      <a:pt x="541262" y="282036"/>
                      <a:pt x="525030" y="294945"/>
                      <a:pt x="511804" y="303050"/>
                    </a:cubicBezTo>
                    <a:cubicBezTo>
                      <a:pt x="505191" y="306953"/>
                      <a:pt x="499479" y="309955"/>
                      <a:pt x="494971" y="311756"/>
                    </a:cubicBezTo>
                    <a:cubicBezTo>
                      <a:pt x="490762" y="313257"/>
                      <a:pt x="488057" y="314158"/>
                      <a:pt x="488057" y="314158"/>
                    </a:cubicBezTo>
                    <a:cubicBezTo>
                      <a:pt x="488057" y="314158"/>
                      <a:pt x="486554" y="309955"/>
                      <a:pt x="484450" y="303050"/>
                    </a:cubicBezTo>
                    <a:cubicBezTo>
                      <a:pt x="482346" y="296146"/>
                      <a:pt x="479640" y="286239"/>
                      <a:pt x="477837" y="275131"/>
                    </a:cubicBezTo>
                    <a:cubicBezTo>
                      <a:pt x="474230" y="252616"/>
                      <a:pt x="473027" y="222895"/>
                      <a:pt x="486253" y="198279"/>
                    </a:cubicBezTo>
                    <a:cubicBezTo>
                      <a:pt x="499479" y="173361"/>
                      <a:pt x="524429" y="158952"/>
                      <a:pt x="545771" y="152347"/>
                    </a:cubicBezTo>
                    <a:cubicBezTo>
                      <a:pt x="556291" y="149345"/>
                      <a:pt x="565910" y="147544"/>
                      <a:pt x="572824" y="147244"/>
                    </a:cubicBezTo>
                    <a:cubicBezTo>
                      <a:pt x="574327" y="146943"/>
                      <a:pt x="575830" y="146943"/>
                      <a:pt x="577032" y="146943"/>
                    </a:cubicBezTo>
                    <a:cubicBezTo>
                      <a:pt x="575830" y="146943"/>
                      <a:pt x="574327" y="146943"/>
                      <a:pt x="572824" y="146943"/>
                    </a:cubicBezTo>
                    <a:cubicBezTo>
                      <a:pt x="565910" y="146943"/>
                      <a:pt x="556291" y="147244"/>
                      <a:pt x="544869" y="146343"/>
                    </a:cubicBezTo>
                    <a:cubicBezTo>
                      <a:pt x="522625" y="145142"/>
                      <a:pt x="494069" y="141540"/>
                      <a:pt x="466414" y="128331"/>
                    </a:cubicBezTo>
                    <a:cubicBezTo>
                      <a:pt x="439061" y="114821"/>
                      <a:pt x="417418" y="93807"/>
                      <a:pt x="402689" y="74894"/>
                    </a:cubicBezTo>
                    <a:cubicBezTo>
                      <a:pt x="395475" y="65588"/>
                      <a:pt x="389764" y="56882"/>
                      <a:pt x="386156" y="50577"/>
                    </a:cubicBezTo>
                    <a:cubicBezTo>
                      <a:pt x="382549" y="44273"/>
                      <a:pt x="380746" y="40370"/>
                      <a:pt x="380746" y="40370"/>
                    </a:cubicBezTo>
                    <a:cubicBezTo>
                      <a:pt x="380746" y="40370"/>
                      <a:pt x="385856" y="37669"/>
                      <a:pt x="394573" y="34967"/>
                    </a:cubicBezTo>
                    <a:cubicBezTo>
                      <a:pt x="403290" y="32265"/>
                      <a:pt x="415614" y="28362"/>
                      <a:pt x="430343" y="26561"/>
                    </a:cubicBezTo>
                    <a:cubicBezTo>
                      <a:pt x="444772" y="24310"/>
                      <a:pt x="461304" y="23484"/>
                      <a:pt x="477837" y="25360"/>
                    </a:cubicBezTo>
                    <a:close/>
                    <a:moveTo>
                      <a:pt x="751885" y="18883"/>
                    </a:moveTo>
                    <a:cubicBezTo>
                      <a:pt x="751885" y="18883"/>
                      <a:pt x="757298" y="19782"/>
                      <a:pt x="766019" y="22780"/>
                    </a:cubicBezTo>
                    <a:cubicBezTo>
                      <a:pt x="774740" y="25479"/>
                      <a:pt x="786768" y="29676"/>
                      <a:pt x="800000" y="36572"/>
                    </a:cubicBezTo>
                    <a:cubicBezTo>
                      <a:pt x="825862" y="50063"/>
                      <a:pt x="855632" y="72848"/>
                      <a:pt x="868864" y="103429"/>
                    </a:cubicBezTo>
                    <a:cubicBezTo>
                      <a:pt x="882396" y="134009"/>
                      <a:pt x="877885" y="164289"/>
                      <a:pt x="870668" y="186475"/>
                    </a:cubicBezTo>
                    <a:cubicBezTo>
                      <a:pt x="867060" y="197868"/>
                      <a:pt x="862850" y="206862"/>
                      <a:pt x="859542" y="213458"/>
                    </a:cubicBezTo>
                    <a:cubicBezTo>
                      <a:pt x="856234" y="219754"/>
                      <a:pt x="853828" y="223651"/>
                      <a:pt x="853828" y="223651"/>
                    </a:cubicBezTo>
                    <a:cubicBezTo>
                      <a:pt x="853828" y="223651"/>
                      <a:pt x="851122" y="227249"/>
                      <a:pt x="846611" y="232945"/>
                    </a:cubicBezTo>
                    <a:cubicBezTo>
                      <a:pt x="841800" y="238342"/>
                      <a:pt x="834883" y="245837"/>
                      <a:pt x="826463" y="253932"/>
                    </a:cubicBezTo>
                    <a:cubicBezTo>
                      <a:pt x="809623" y="269821"/>
                      <a:pt x="786768" y="288110"/>
                      <a:pt x="763312" y="298303"/>
                    </a:cubicBezTo>
                    <a:cubicBezTo>
                      <a:pt x="739556" y="308197"/>
                      <a:pt x="718806" y="309396"/>
                      <a:pt x="703469" y="308197"/>
                    </a:cubicBezTo>
                    <a:cubicBezTo>
                      <a:pt x="695651" y="307297"/>
                      <a:pt x="689336" y="306398"/>
                      <a:pt x="684825" y="305199"/>
                    </a:cubicBezTo>
                    <a:cubicBezTo>
                      <a:pt x="680314" y="303999"/>
                      <a:pt x="677608" y="303100"/>
                      <a:pt x="677608" y="303100"/>
                    </a:cubicBezTo>
                    <a:cubicBezTo>
                      <a:pt x="677608" y="303100"/>
                      <a:pt x="678811" y="298903"/>
                      <a:pt x="681216" y="292007"/>
                    </a:cubicBezTo>
                    <a:cubicBezTo>
                      <a:pt x="683622" y="285111"/>
                      <a:pt x="687231" y="275817"/>
                      <a:pt x="692343" y="265324"/>
                    </a:cubicBezTo>
                    <a:cubicBezTo>
                      <a:pt x="702567" y="245237"/>
                      <a:pt x="719107" y="220653"/>
                      <a:pt x="744367" y="208061"/>
                    </a:cubicBezTo>
                    <a:cubicBezTo>
                      <a:pt x="769628" y="195769"/>
                      <a:pt x="798496" y="198767"/>
                      <a:pt x="819546" y="205962"/>
                    </a:cubicBezTo>
                    <a:cubicBezTo>
                      <a:pt x="829771" y="209860"/>
                      <a:pt x="838792" y="213757"/>
                      <a:pt x="844506" y="217655"/>
                    </a:cubicBezTo>
                    <a:cubicBezTo>
                      <a:pt x="839093" y="213458"/>
                      <a:pt x="830974" y="208061"/>
                      <a:pt x="822253" y="200866"/>
                    </a:cubicBezTo>
                    <a:cubicBezTo>
                      <a:pt x="804811" y="186475"/>
                      <a:pt x="784062" y="166988"/>
                      <a:pt x="769327" y="140005"/>
                    </a:cubicBezTo>
                    <a:cubicBezTo>
                      <a:pt x="754892" y="113322"/>
                      <a:pt x="750081" y="83641"/>
                      <a:pt x="749179" y="59657"/>
                    </a:cubicBezTo>
                    <a:cubicBezTo>
                      <a:pt x="748878" y="47664"/>
                      <a:pt x="749480" y="37771"/>
                      <a:pt x="750081" y="30276"/>
                    </a:cubicBezTo>
                    <a:cubicBezTo>
                      <a:pt x="750983" y="23080"/>
                      <a:pt x="751885" y="18883"/>
                      <a:pt x="751885" y="18883"/>
                    </a:cubicBezTo>
                    <a:close/>
                    <a:moveTo>
                      <a:pt x="583081" y="133"/>
                    </a:moveTo>
                    <a:cubicBezTo>
                      <a:pt x="585780" y="133"/>
                      <a:pt x="589378" y="-167"/>
                      <a:pt x="593876" y="133"/>
                    </a:cubicBezTo>
                    <a:cubicBezTo>
                      <a:pt x="603172" y="434"/>
                      <a:pt x="615766" y="734"/>
                      <a:pt x="630159" y="3738"/>
                    </a:cubicBezTo>
                    <a:cubicBezTo>
                      <a:pt x="658646" y="9145"/>
                      <a:pt x="693430" y="22662"/>
                      <a:pt x="715020" y="48194"/>
                    </a:cubicBezTo>
                    <a:cubicBezTo>
                      <a:pt x="736610" y="73727"/>
                      <a:pt x="741108" y="104065"/>
                      <a:pt x="740509" y="127495"/>
                    </a:cubicBezTo>
                    <a:cubicBezTo>
                      <a:pt x="740209" y="150925"/>
                      <a:pt x="735111" y="167746"/>
                      <a:pt x="735111" y="167746"/>
                    </a:cubicBezTo>
                    <a:cubicBezTo>
                      <a:pt x="735111" y="167746"/>
                      <a:pt x="733311" y="167145"/>
                      <a:pt x="730013" y="166244"/>
                    </a:cubicBezTo>
                    <a:cubicBezTo>
                      <a:pt x="733311" y="167446"/>
                      <a:pt x="735111" y="168046"/>
                      <a:pt x="735111" y="168046"/>
                    </a:cubicBezTo>
                    <a:cubicBezTo>
                      <a:pt x="735111" y="168046"/>
                      <a:pt x="729413" y="184567"/>
                      <a:pt x="717719" y="204693"/>
                    </a:cubicBezTo>
                    <a:cubicBezTo>
                      <a:pt x="706324" y="224819"/>
                      <a:pt x="689532" y="248849"/>
                      <a:pt x="670041" y="265370"/>
                    </a:cubicBezTo>
                    <a:cubicBezTo>
                      <a:pt x="650250" y="281591"/>
                      <a:pt x="630759" y="288800"/>
                      <a:pt x="615466" y="291804"/>
                    </a:cubicBezTo>
                    <a:cubicBezTo>
                      <a:pt x="600473" y="295108"/>
                      <a:pt x="589378" y="294507"/>
                      <a:pt x="589378" y="294507"/>
                    </a:cubicBezTo>
                    <a:cubicBezTo>
                      <a:pt x="589378" y="294507"/>
                      <a:pt x="589078" y="290302"/>
                      <a:pt x="589378" y="282792"/>
                    </a:cubicBezTo>
                    <a:cubicBezTo>
                      <a:pt x="589978" y="275583"/>
                      <a:pt x="590577" y="265670"/>
                      <a:pt x="592677" y="254256"/>
                    </a:cubicBezTo>
                    <a:cubicBezTo>
                      <a:pt x="596575" y="231727"/>
                      <a:pt x="605271" y="203492"/>
                      <a:pt x="625961" y="184267"/>
                    </a:cubicBezTo>
                    <a:cubicBezTo>
                      <a:pt x="646652" y="165343"/>
                      <a:pt x="675138" y="159936"/>
                      <a:pt x="697328" y="160837"/>
                    </a:cubicBezTo>
                    <a:cubicBezTo>
                      <a:pt x="708123" y="161438"/>
                      <a:pt x="718018" y="162940"/>
                      <a:pt x="724615" y="164742"/>
                    </a:cubicBezTo>
                    <a:cubicBezTo>
                      <a:pt x="718018" y="162339"/>
                      <a:pt x="708723" y="159636"/>
                      <a:pt x="698527" y="154830"/>
                    </a:cubicBezTo>
                    <a:cubicBezTo>
                      <a:pt x="677837" y="146419"/>
                      <a:pt x="652049" y="133503"/>
                      <a:pt x="630759" y="111875"/>
                    </a:cubicBezTo>
                    <a:cubicBezTo>
                      <a:pt x="609169" y="90248"/>
                      <a:pt x="595975" y="63213"/>
                      <a:pt x="588179" y="40384"/>
                    </a:cubicBezTo>
                    <a:cubicBezTo>
                      <a:pt x="584580" y="28970"/>
                      <a:pt x="582181" y="19057"/>
                      <a:pt x="580982" y="12149"/>
                    </a:cubicBezTo>
                    <a:cubicBezTo>
                      <a:pt x="579483" y="4939"/>
                      <a:pt x="579183" y="434"/>
                      <a:pt x="579183" y="434"/>
                    </a:cubicBezTo>
                    <a:cubicBezTo>
                      <a:pt x="579183" y="434"/>
                      <a:pt x="580682" y="434"/>
                      <a:pt x="583081" y="133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/>
              </a:p>
            </p:txBody>
          </p:sp>
        </p:grpSp>
        <p:grpSp>
          <p:nvGrpSpPr>
            <p:cNvPr id="18" name="Group 17"/>
            <p:cNvGrpSpPr/>
            <p:nvPr/>
          </p:nvGrpSpPr>
          <p:grpSpPr>
            <a:xfrm>
              <a:off x="3907631" y="1774825"/>
              <a:ext cx="1328738" cy="1473200"/>
              <a:chOff x="3978276" y="1884363"/>
              <a:chExt cx="1328738" cy="1473200"/>
            </a:xfrm>
          </p:grpSpPr>
          <p:sp>
            <p:nvSpPr>
              <p:cNvPr id="20" name="Freeform 29"/>
              <p:cNvSpPr>
                <a:spLocks noEditPoints="1"/>
              </p:cNvSpPr>
              <p:nvPr/>
            </p:nvSpPr>
            <p:spPr bwMode="auto">
              <a:xfrm>
                <a:off x="3978276" y="1884363"/>
                <a:ext cx="1328738" cy="1473200"/>
              </a:xfrm>
              <a:custGeom>
                <a:avLst/>
                <a:gdLst>
                  <a:gd name="T0" fmla="*/ 4292 w 4430"/>
                  <a:gd name="T1" fmla="*/ 118 h 4906"/>
                  <a:gd name="T2" fmla="*/ 4279 w 4430"/>
                  <a:gd name="T3" fmla="*/ 24 h 4906"/>
                  <a:gd name="T4" fmla="*/ 3731 w 4430"/>
                  <a:gd name="T5" fmla="*/ 22 h 4906"/>
                  <a:gd name="T6" fmla="*/ 3731 w 4430"/>
                  <a:gd name="T7" fmla="*/ 132 h 4906"/>
                  <a:gd name="T8" fmla="*/ 3671 w 4430"/>
                  <a:gd name="T9" fmla="*/ 307 h 4906"/>
                  <a:gd name="T10" fmla="*/ 3443 w 4430"/>
                  <a:gd name="T11" fmla="*/ 316 h 4906"/>
                  <a:gd name="T12" fmla="*/ 3445 w 4430"/>
                  <a:gd name="T13" fmla="*/ 10 h 4906"/>
                  <a:gd name="T14" fmla="*/ 890 w 4430"/>
                  <a:gd name="T15" fmla="*/ 0 h 4906"/>
                  <a:gd name="T16" fmla="*/ 889 w 4430"/>
                  <a:gd name="T17" fmla="*/ 306 h 4906"/>
                  <a:gd name="T18" fmla="*/ 657 w 4430"/>
                  <a:gd name="T19" fmla="*/ 296 h 4906"/>
                  <a:gd name="T20" fmla="*/ 598 w 4430"/>
                  <a:gd name="T21" fmla="*/ 121 h 4906"/>
                  <a:gd name="T22" fmla="*/ 599 w 4430"/>
                  <a:gd name="T23" fmla="*/ 10 h 4906"/>
                  <a:gd name="T24" fmla="*/ 51 w 4430"/>
                  <a:gd name="T25" fmla="*/ 8 h 4906"/>
                  <a:gd name="T26" fmla="*/ 37 w 4430"/>
                  <a:gd name="T27" fmla="*/ 102 h 4906"/>
                  <a:gd name="T28" fmla="*/ 23 w 4430"/>
                  <a:gd name="T29" fmla="*/ 665 h 4906"/>
                  <a:gd name="T30" fmla="*/ 385 w 4430"/>
                  <a:gd name="T31" fmla="*/ 1674 h 4906"/>
                  <a:gd name="T32" fmla="*/ 1261 w 4430"/>
                  <a:gd name="T33" fmla="*/ 2085 h 4906"/>
                  <a:gd name="T34" fmla="*/ 1924 w 4430"/>
                  <a:gd name="T35" fmla="*/ 2493 h 4906"/>
                  <a:gd name="T36" fmla="*/ 1923 w 4430"/>
                  <a:gd name="T37" fmla="*/ 2854 h 4906"/>
                  <a:gd name="T38" fmla="*/ 1823 w 4430"/>
                  <a:gd name="T39" fmla="*/ 3025 h 4906"/>
                  <a:gd name="T40" fmla="*/ 1822 w 4430"/>
                  <a:gd name="T41" fmla="*/ 3182 h 4906"/>
                  <a:gd name="T42" fmla="*/ 1921 w 4430"/>
                  <a:gd name="T43" fmla="*/ 3354 h 4906"/>
                  <a:gd name="T44" fmla="*/ 1920 w 4430"/>
                  <a:gd name="T45" fmla="*/ 3704 h 4906"/>
                  <a:gd name="T46" fmla="*/ 1820 w 4430"/>
                  <a:gd name="T47" fmla="*/ 3874 h 4906"/>
                  <a:gd name="T48" fmla="*/ 1819 w 4430"/>
                  <a:gd name="T49" fmla="*/ 4032 h 4906"/>
                  <a:gd name="T50" fmla="*/ 1918 w 4430"/>
                  <a:gd name="T51" fmla="*/ 4203 h 4906"/>
                  <a:gd name="T52" fmla="*/ 1917 w 4430"/>
                  <a:gd name="T53" fmla="*/ 4303 h 4906"/>
                  <a:gd name="T54" fmla="*/ 1475 w 4430"/>
                  <a:gd name="T55" fmla="*/ 4657 h 4906"/>
                  <a:gd name="T56" fmla="*/ 1275 w 4430"/>
                  <a:gd name="T57" fmla="*/ 4900 h 4906"/>
                  <a:gd name="T58" fmla="*/ 2147 w 4430"/>
                  <a:gd name="T59" fmla="*/ 4903 h 4906"/>
                  <a:gd name="T60" fmla="*/ 3018 w 4430"/>
                  <a:gd name="T61" fmla="*/ 4906 h 4906"/>
                  <a:gd name="T62" fmla="*/ 2821 w 4430"/>
                  <a:gd name="T63" fmla="*/ 4662 h 4906"/>
                  <a:gd name="T64" fmla="*/ 2381 w 4430"/>
                  <a:gd name="T65" fmla="*/ 4305 h 4906"/>
                  <a:gd name="T66" fmla="*/ 2381 w 4430"/>
                  <a:gd name="T67" fmla="*/ 4205 h 4906"/>
                  <a:gd name="T68" fmla="*/ 2481 w 4430"/>
                  <a:gd name="T69" fmla="*/ 4034 h 4906"/>
                  <a:gd name="T70" fmla="*/ 2482 w 4430"/>
                  <a:gd name="T71" fmla="*/ 3877 h 4906"/>
                  <a:gd name="T72" fmla="*/ 2383 w 4430"/>
                  <a:gd name="T73" fmla="*/ 3706 h 4906"/>
                  <a:gd name="T74" fmla="*/ 2384 w 4430"/>
                  <a:gd name="T75" fmla="*/ 3355 h 4906"/>
                  <a:gd name="T76" fmla="*/ 2484 w 4430"/>
                  <a:gd name="T77" fmla="*/ 3185 h 4906"/>
                  <a:gd name="T78" fmla="*/ 2485 w 4430"/>
                  <a:gd name="T79" fmla="*/ 3028 h 4906"/>
                  <a:gd name="T80" fmla="*/ 2386 w 4430"/>
                  <a:gd name="T81" fmla="*/ 2856 h 4906"/>
                  <a:gd name="T82" fmla="*/ 2387 w 4430"/>
                  <a:gd name="T83" fmla="*/ 2496 h 4906"/>
                  <a:gd name="T84" fmla="*/ 3057 w 4430"/>
                  <a:gd name="T85" fmla="*/ 2092 h 4906"/>
                  <a:gd name="T86" fmla="*/ 3933 w 4430"/>
                  <a:gd name="T87" fmla="*/ 1687 h 4906"/>
                  <a:gd name="T88" fmla="*/ 4292 w 4430"/>
                  <a:gd name="T89" fmla="*/ 118 h 4906"/>
                  <a:gd name="T90" fmla="*/ 553 w 4430"/>
                  <a:gd name="T91" fmla="*/ 1531 h 4906"/>
                  <a:gd name="T92" fmla="*/ 243 w 4430"/>
                  <a:gd name="T93" fmla="*/ 654 h 4906"/>
                  <a:gd name="T94" fmla="*/ 245 w 4430"/>
                  <a:gd name="T95" fmla="*/ 230 h 4906"/>
                  <a:gd name="T96" fmla="*/ 382 w 4430"/>
                  <a:gd name="T97" fmla="*/ 230 h 4906"/>
                  <a:gd name="T98" fmla="*/ 561 w 4430"/>
                  <a:gd name="T99" fmla="*/ 496 h 4906"/>
                  <a:gd name="T100" fmla="*/ 888 w 4430"/>
                  <a:gd name="T101" fmla="*/ 528 h 4906"/>
                  <a:gd name="T102" fmla="*/ 889 w 4430"/>
                  <a:gd name="T103" fmla="*/ 1140 h 4906"/>
                  <a:gd name="T104" fmla="*/ 1090 w 4430"/>
                  <a:gd name="T105" fmla="*/ 1839 h 4906"/>
                  <a:gd name="T106" fmla="*/ 553 w 4430"/>
                  <a:gd name="T107" fmla="*/ 1531 h 4906"/>
                  <a:gd name="T108" fmla="*/ 4082 w 4430"/>
                  <a:gd name="T109" fmla="*/ 668 h 4906"/>
                  <a:gd name="T110" fmla="*/ 3766 w 4430"/>
                  <a:gd name="T111" fmla="*/ 1543 h 4906"/>
                  <a:gd name="T112" fmla="*/ 3231 w 4430"/>
                  <a:gd name="T113" fmla="*/ 1846 h 4906"/>
                  <a:gd name="T114" fmla="*/ 3435 w 4430"/>
                  <a:gd name="T115" fmla="*/ 1165 h 4906"/>
                  <a:gd name="T116" fmla="*/ 3442 w 4430"/>
                  <a:gd name="T117" fmla="*/ 537 h 4906"/>
                  <a:gd name="T118" fmla="*/ 3766 w 4430"/>
                  <a:gd name="T119" fmla="*/ 508 h 4906"/>
                  <a:gd name="T120" fmla="*/ 3946 w 4430"/>
                  <a:gd name="T121" fmla="*/ 244 h 4906"/>
                  <a:gd name="T122" fmla="*/ 4083 w 4430"/>
                  <a:gd name="T123" fmla="*/ 244 h 4906"/>
                  <a:gd name="T124" fmla="*/ 4082 w 4430"/>
                  <a:gd name="T125" fmla="*/ 668 h 49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4430" h="4906">
                    <a:moveTo>
                      <a:pt x="4292" y="118"/>
                    </a:moveTo>
                    <a:cubicBezTo>
                      <a:pt x="4279" y="24"/>
                      <a:pt x="4279" y="24"/>
                      <a:pt x="4279" y="24"/>
                    </a:cubicBezTo>
                    <a:cubicBezTo>
                      <a:pt x="3731" y="22"/>
                      <a:pt x="3731" y="22"/>
                      <a:pt x="3731" y="22"/>
                    </a:cubicBezTo>
                    <a:cubicBezTo>
                      <a:pt x="3731" y="132"/>
                      <a:pt x="3731" y="132"/>
                      <a:pt x="3731" y="132"/>
                    </a:cubicBezTo>
                    <a:cubicBezTo>
                      <a:pt x="3731" y="199"/>
                      <a:pt x="3722" y="283"/>
                      <a:pt x="3671" y="307"/>
                    </a:cubicBezTo>
                    <a:cubicBezTo>
                      <a:pt x="3641" y="318"/>
                      <a:pt x="3551" y="320"/>
                      <a:pt x="3443" y="316"/>
                    </a:cubicBezTo>
                    <a:cubicBezTo>
                      <a:pt x="3444" y="151"/>
                      <a:pt x="3445" y="25"/>
                      <a:pt x="3445" y="10"/>
                    </a:cubicBezTo>
                    <a:cubicBezTo>
                      <a:pt x="890" y="0"/>
                      <a:pt x="890" y="0"/>
                      <a:pt x="890" y="0"/>
                    </a:cubicBezTo>
                    <a:cubicBezTo>
                      <a:pt x="890" y="14"/>
                      <a:pt x="889" y="141"/>
                      <a:pt x="889" y="306"/>
                    </a:cubicBezTo>
                    <a:cubicBezTo>
                      <a:pt x="778" y="309"/>
                      <a:pt x="687" y="307"/>
                      <a:pt x="657" y="296"/>
                    </a:cubicBezTo>
                    <a:cubicBezTo>
                      <a:pt x="606" y="271"/>
                      <a:pt x="598" y="187"/>
                      <a:pt x="598" y="121"/>
                    </a:cubicBezTo>
                    <a:cubicBezTo>
                      <a:pt x="599" y="10"/>
                      <a:pt x="599" y="10"/>
                      <a:pt x="599" y="10"/>
                    </a:cubicBezTo>
                    <a:cubicBezTo>
                      <a:pt x="51" y="8"/>
                      <a:pt x="51" y="8"/>
                      <a:pt x="51" y="8"/>
                    </a:cubicBezTo>
                    <a:cubicBezTo>
                      <a:pt x="37" y="102"/>
                      <a:pt x="37" y="102"/>
                      <a:pt x="37" y="102"/>
                    </a:cubicBezTo>
                    <a:cubicBezTo>
                      <a:pt x="35" y="113"/>
                      <a:pt x="0" y="353"/>
                      <a:pt x="23" y="665"/>
                    </a:cubicBezTo>
                    <a:cubicBezTo>
                      <a:pt x="54" y="1084"/>
                      <a:pt x="179" y="1433"/>
                      <a:pt x="385" y="1674"/>
                    </a:cubicBezTo>
                    <a:cubicBezTo>
                      <a:pt x="597" y="1921"/>
                      <a:pt x="891" y="2059"/>
                      <a:pt x="1261" y="2085"/>
                    </a:cubicBezTo>
                    <a:cubicBezTo>
                      <a:pt x="1439" y="2291"/>
                      <a:pt x="1671" y="2437"/>
                      <a:pt x="1924" y="2493"/>
                    </a:cubicBezTo>
                    <a:cubicBezTo>
                      <a:pt x="1923" y="2854"/>
                      <a:pt x="1923" y="2854"/>
                      <a:pt x="1923" y="2854"/>
                    </a:cubicBezTo>
                    <a:cubicBezTo>
                      <a:pt x="1867" y="2888"/>
                      <a:pt x="1823" y="2952"/>
                      <a:pt x="1823" y="3025"/>
                    </a:cubicBezTo>
                    <a:cubicBezTo>
                      <a:pt x="1822" y="3182"/>
                      <a:pt x="1822" y="3182"/>
                      <a:pt x="1822" y="3182"/>
                    </a:cubicBezTo>
                    <a:cubicBezTo>
                      <a:pt x="1822" y="3255"/>
                      <a:pt x="1866" y="3319"/>
                      <a:pt x="1921" y="3354"/>
                    </a:cubicBezTo>
                    <a:cubicBezTo>
                      <a:pt x="1920" y="3704"/>
                      <a:pt x="1920" y="3704"/>
                      <a:pt x="1920" y="3704"/>
                    </a:cubicBezTo>
                    <a:cubicBezTo>
                      <a:pt x="1864" y="3738"/>
                      <a:pt x="1820" y="3801"/>
                      <a:pt x="1820" y="3874"/>
                    </a:cubicBezTo>
                    <a:cubicBezTo>
                      <a:pt x="1819" y="4032"/>
                      <a:pt x="1819" y="4032"/>
                      <a:pt x="1819" y="4032"/>
                    </a:cubicBezTo>
                    <a:cubicBezTo>
                      <a:pt x="1819" y="4105"/>
                      <a:pt x="1863" y="4169"/>
                      <a:pt x="1918" y="4203"/>
                    </a:cubicBezTo>
                    <a:cubicBezTo>
                      <a:pt x="1917" y="4303"/>
                      <a:pt x="1917" y="4303"/>
                      <a:pt x="1917" y="4303"/>
                    </a:cubicBezTo>
                    <a:cubicBezTo>
                      <a:pt x="1884" y="4435"/>
                      <a:pt x="1786" y="4658"/>
                      <a:pt x="1475" y="4657"/>
                    </a:cubicBezTo>
                    <a:cubicBezTo>
                      <a:pt x="1475" y="4657"/>
                      <a:pt x="1276" y="4668"/>
                      <a:pt x="1275" y="4900"/>
                    </a:cubicBezTo>
                    <a:cubicBezTo>
                      <a:pt x="2147" y="4903"/>
                      <a:pt x="2147" y="4903"/>
                      <a:pt x="2147" y="4903"/>
                    </a:cubicBezTo>
                    <a:cubicBezTo>
                      <a:pt x="3018" y="4906"/>
                      <a:pt x="3018" y="4906"/>
                      <a:pt x="3018" y="4906"/>
                    </a:cubicBezTo>
                    <a:cubicBezTo>
                      <a:pt x="3019" y="4674"/>
                      <a:pt x="2821" y="4662"/>
                      <a:pt x="2821" y="4662"/>
                    </a:cubicBezTo>
                    <a:cubicBezTo>
                      <a:pt x="2510" y="4661"/>
                      <a:pt x="2413" y="4437"/>
                      <a:pt x="2381" y="4305"/>
                    </a:cubicBezTo>
                    <a:cubicBezTo>
                      <a:pt x="2381" y="4205"/>
                      <a:pt x="2381" y="4205"/>
                      <a:pt x="2381" y="4205"/>
                    </a:cubicBezTo>
                    <a:cubicBezTo>
                      <a:pt x="2436" y="4171"/>
                      <a:pt x="2481" y="4107"/>
                      <a:pt x="2481" y="4034"/>
                    </a:cubicBezTo>
                    <a:cubicBezTo>
                      <a:pt x="2482" y="3877"/>
                      <a:pt x="2482" y="3877"/>
                      <a:pt x="2482" y="3877"/>
                    </a:cubicBezTo>
                    <a:cubicBezTo>
                      <a:pt x="2482" y="3804"/>
                      <a:pt x="2438" y="3740"/>
                      <a:pt x="2383" y="3706"/>
                    </a:cubicBezTo>
                    <a:cubicBezTo>
                      <a:pt x="2384" y="3355"/>
                      <a:pt x="2384" y="3355"/>
                      <a:pt x="2384" y="3355"/>
                    </a:cubicBezTo>
                    <a:cubicBezTo>
                      <a:pt x="2439" y="3321"/>
                      <a:pt x="2484" y="3258"/>
                      <a:pt x="2484" y="3185"/>
                    </a:cubicBezTo>
                    <a:cubicBezTo>
                      <a:pt x="2485" y="3028"/>
                      <a:pt x="2485" y="3028"/>
                      <a:pt x="2485" y="3028"/>
                    </a:cubicBezTo>
                    <a:cubicBezTo>
                      <a:pt x="2485" y="2954"/>
                      <a:pt x="2441" y="2890"/>
                      <a:pt x="2386" y="2856"/>
                    </a:cubicBezTo>
                    <a:cubicBezTo>
                      <a:pt x="2387" y="2496"/>
                      <a:pt x="2387" y="2496"/>
                      <a:pt x="2387" y="2496"/>
                    </a:cubicBezTo>
                    <a:cubicBezTo>
                      <a:pt x="2641" y="2442"/>
                      <a:pt x="2878" y="2298"/>
                      <a:pt x="3057" y="2092"/>
                    </a:cubicBezTo>
                    <a:cubicBezTo>
                      <a:pt x="3426" y="2068"/>
                      <a:pt x="3720" y="1932"/>
                      <a:pt x="3933" y="1687"/>
                    </a:cubicBezTo>
                    <a:cubicBezTo>
                      <a:pt x="4430" y="1115"/>
                      <a:pt x="4298" y="159"/>
                      <a:pt x="4292" y="118"/>
                    </a:cubicBezTo>
                    <a:close/>
                    <a:moveTo>
                      <a:pt x="553" y="1531"/>
                    </a:moveTo>
                    <a:cubicBezTo>
                      <a:pt x="333" y="1274"/>
                      <a:pt x="263" y="912"/>
                      <a:pt x="243" y="654"/>
                    </a:cubicBezTo>
                    <a:cubicBezTo>
                      <a:pt x="230" y="477"/>
                      <a:pt x="237" y="323"/>
                      <a:pt x="245" y="230"/>
                    </a:cubicBezTo>
                    <a:cubicBezTo>
                      <a:pt x="382" y="230"/>
                      <a:pt x="382" y="230"/>
                      <a:pt x="382" y="230"/>
                    </a:cubicBezTo>
                    <a:cubicBezTo>
                      <a:pt x="408" y="388"/>
                      <a:pt x="490" y="462"/>
                      <a:pt x="561" y="496"/>
                    </a:cubicBezTo>
                    <a:cubicBezTo>
                      <a:pt x="622" y="525"/>
                      <a:pt x="752" y="531"/>
                      <a:pt x="888" y="528"/>
                    </a:cubicBezTo>
                    <a:cubicBezTo>
                      <a:pt x="888" y="816"/>
                      <a:pt x="888" y="1120"/>
                      <a:pt x="889" y="1140"/>
                    </a:cubicBezTo>
                    <a:cubicBezTo>
                      <a:pt x="905" y="1397"/>
                      <a:pt x="977" y="1635"/>
                      <a:pt x="1090" y="1839"/>
                    </a:cubicBezTo>
                    <a:cubicBezTo>
                      <a:pt x="869" y="1792"/>
                      <a:pt x="689" y="1689"/>
                      <a:pt x="553" y="1531"/>
                    </a:cubicBezTo>
                    <a:close/>
                    <a:moveTo>
                      <a:pt x="4082" y="668"/>
                    </a:moveTo>
                    <a:cubicBezTo>
                      <a:pt x="4060" y="926"/>
                      <a:pt x="3988" y="1287"/>
                      <a:pt x="3766" y="1543"/>
                    </a:cubicBezTo>
                    <a:cubicBezTo>
                      <a:pt x="3630" y="1699"/>
                      <a:pt x="3451" y="1800"/>
                      <a:pt x="3231" y="1846"/>
                    </a:cubicBezTo>
                    <a:cubicBezTo>
                      <a:pt x="3343" y="1647"/>
                      <a:pt x="3416" y="1415"/>
                      <a:pt x="3435" y="1165"/>
                    </a:cubicBezTo>
                    <a:cubicBezTo>
                      <a:pt x="3437" y="1142"/>
                      <a:pt x="3440" y="831"/>
                      <a:pt x="3442" y="537"/>
                    </a:cubicBezTo>
                    <a:cubicBezTo>
                      <a:pt x="3576" y="541"/>
                      <a:pt x="3705" y="536"/>
                      <a:pt x="3766" y="508"/>
                    </a:cubicBezTo>
                    <a:cubicBezTo>
                      <a:pt x="3837" y="474"/>
                      <a:pt x="3920" y="401"/>
                      <a:pt x="3946" y="244"/>
                    </a:cubicBezTo>
                    <a:cubicBezTo>
                      <a:pt x="4083" y="244"/>
                      <a:pt x="4083" y="244"/>
                      <a:pt x="4083" y="244"/>
                    </a:cubicBezTo>
                    <a:cubicBezTo>
                      <a:pt x="4091" y="337"/>
                      <a:pt x="4097" y="491"/>
                      <a:pt x="4082" y="668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grpSp>
            <p:nvGrpSpPr>
              <p:cNvPr id="21" name="Group 20"/>
              <p:cNvGrpSpPr/>
              <p:nvPr/>
            </p:nvGrpSpPr>
            <p:grpSpPr>
              <a:xfrm>
                <a:off x="4320166" y="2190751"/>
                <a:ext cx="627737" cy="460375"/>
                <a:chOff x="4320166" y="2190751"/>
                <a:chExt cx="627737" cy="460375"/>
              </a:xfrm>
              <a:solidFill>
                <a:schemeClr val="accent4">
                  <a:lumMod val="40000"/>
                  <a:lumOff val="60000"/>
                </a:schemeClr>
              </a:solidFill>
            </p:grpSpPr>
            <p:sp>
              <p:nvSpPr>
                <p:cNvPr id="22" name="Freeform 21"/>
                <p:cNvSpPr>
                  <a:spLocks/>
                </p:cNvSpPr>
                <p:nvPr/>
              </p:nvSpPr>
              <p:spPr bwMode="auto">
                <a:xfrm>
                  <a:off x="4320166" y="2190751"/>
                  <a:ext cx="627737" cy="387057"/>
                </a:xfrm>
                <a:custGeom>
                  <a:avLst/>
                  <a:gdLst>
                    <a:gd name="connsiteX0" fmla="*/ 423543 w 627737"/>
                    <a:gd name="connsiteY0" fmla="*/ 343196 h 387057"/>
                    <a:gd name="connsiteX1" fmla="*/ 469322 w 627737"/>
                    <a:gd name="connsiteY1" fmla="*/ 366310 h 387057"/>
                    <a:gd name="connsiteX2" fmla="*/ 422657 w 627737"/>
                    <a:gd name="connsiteY2" fmla="*/ 387054 h 387057"/>
                    <a:gd name="connsiteX3" fmla="*/ 393122 w 627737"/>
                    <a:gd name="connsiteY3" fmla="*/ 366014 h 387057"/>
                    <a:gd name="connsiteX4" fmla="*/ 431222 w 627737"/>
                    <a:gd name="connsiteY4" fmla="*/ 365421 h 387057"/>
                    <a:gd name="connsiteX5" fmla="*/ 393713 w 627737"/>
                    <a:gd name="connsiteY5" fmla="*/ 360976 h 387057"/>
                    <a:gd name="connsiteX6" fmla="*/ 423543 w 627737"/>
                    <a:gd name="connsiteY6" fmla="*/ 343196 h 387057"/>
                    <a:gd name="connsiteX7" fmla="*/ 201912 w 627737"/>
                    <a:gd name="connsiteY7" fmla="*/ 341608 h 387057"/>
                    <a:gd name="connsiteX8" fmla="*/ 232483 w 627737"/>
                    <a:gd name="connsiteY8" fmla="*/ 359685 h 387057"/>
                    <a:gd name="connsiteX9" fmla="*/ 193740 w 627737"/>
                    <a:gd name="connsiteY9" fmla="*/ 363833 h 387057"/>
                    <a:gd name="connsiteX10" fmla="*/ 232785 w 627737"/>
                    <a:gd name="connsiteY10" fmla="*/ 364722 h 387057"/>
                    <a:gd name="connsiteX11" fmla="*/ 202518 w 627737"/>
                    <a:gd name="connsiteY11" fmla="*/ 385466 h 387057"/>
                    <a:gd name="connsiteX12" fmla="*/ 154997 w 627737"/>
                    <a:gd name="connsiteY12" fmla="*/ 364130 h 387057"/>
                    <a:gd name="connsiteX13" fmla="*/ 201912 w 627737"/>
                    <a:gd name="connsiteY13" fmla="*/ 341608 h 387057"/>
                    <a:gd name="connsiteX14" fmla="*/ 490060 w 627737"/>
                    <a:gd name="connsiteY14" fmla="*/ 301126 h 387057"/>
                    <a:gd name="connsiteX15" fmla="*/ 540760 w 627737"/>
                    <a:gd name="connsiteY15" fmla="*/ 313919 h 387057"/>
                    <a:gd name="connsiteX16" fmla="*/ 499060 w 627737"/>
                    <a:gd name="connsiteY16" fmla="*/ 345291 h 387057"/>
                    <a:gd name="connsiteX17" fmla="*/ 465160 w 627737"/>
                    <a:gd name="connsiteY17" fmla="*/ 330975 h 387057"/>
                    <a:gd name="connsiteX18" fmla="*/ 502660 w 627737"/>
                    <a:gd name="connsiteY18" fmla="*/ 321533 h 387057"/>
                    <a:gd name="connsiteX19" fmla="*/ 464560 w 627737"/>
                    <a:gd name="connsiteY19" fmla="*/ 325797 h 387057"/>
                    <a:gd name="connsiteX20" fmla="*/ 490060 w 627737"/>
                    <a:gd name="connsiteY20" fmla="*/ 301126 h 387057"/>
                    <a:gd name="connsiteX21" fmla="*/ 134460 w 627737"/>
                    <a:gd name="connsiteY21" fmla="*/ 299386 h 387057"/>
                    <a:gd name="connsiteX22" fmla="*/ 159760 w 627737"/>
                    <a:gd name="connsiteY22" fmla="*/ 323465 h 387057"/>
                    <a:gd name="connsiteX23" fmla="*/ 121509 w 627737"/>
                    <a:gd name="connsiteY23" fmla="*/ 319060 h 387057"/>
                    <a:gd name="connsiteX24" fmla="*/ 159157 w 627737"/>
                    <a:gd name="connsiteY24" fmla="*/ 328457 h 387057"/>
                    <a:gd name="connsiteX25" fmla="*/ 125123 w 627737"/>
                    <a:gd name="connsiteY25" fmla="*/ 341964 h 387057"/>
                    <a:gd name="connsiteX26" fmla="*/ 83560 w 627737"/>
                    <a:gd name="connsiteY26" fmla="*/ 311132 h 387057"/>
                    <a:gd name="connsiteX27" fmla="*/ 134460 w 627737"/>
                    <a:gd name="connsiteY27" fmla="*/ 299386 h 387057"/>
                    <a:gd name="connsiteX28" fmla="*/ 383909 w 627737"/>
                    <a:gd name="connsiteY28" fmla="*/ 257175 h 387057"/>
                    <a:gd name="connsiteX29" fmla="*/ 395361 w 627737"/>
                    <a:gd name="connsiteY29" fmla="*/ 308076 h 387057"/>
                    <a:gd name="connsiteX30" fmla="*/ 370989 w 627737"/>
                    <a:gd name="connsiteY30" fmla="*/ 333375 h 387057"/>
                    <a:gd name="connsiteX31" fmla="*/ 375687 w 627737"/>
                    <a:gd name="connsiteY31" fmla="*/ 295125 h 387057"/>
                    <a:gd name="connsiteX32" fmla="*/ 366291 w 627737"/>
                    <a:gd name="connsiteY32" fmla="*/ 332472 h 387057"/>
                    <a:gd name="connsiteX33" fmla="*/ 352783 w 627737"/>
                    <a:gd name="connsiteY33" fmla="*/ 298136 h 387057"/>
                    <a:gd name="connsiteX34" fmla="*/ 383909 w 627737"/>
                    <a:gd name="connsiteY34" fmla="*/ 257175 h 387057"/>
                    <a:gd name="connsiteX35" fmla="*/ 241295 w 627737"/>
                    <a:gd name="connsiteY35" fmla="*/ 255587 h 387057"/>
                    <a:gd name="connsiteX36" fmla="*/ 272971 w 627737"/>
                    <a:gd name="connsiteY36" fmla="*/ 297151 h 387057"/>
                    <a:gd name="connsiteX37" fmla="*/ 258960 w 627737"/>
                    <a:gd name="connsiteY37" fmla="*/ 331185 h 387057"/>
                    <a:gd name="connsiteX38" fmla="*/ 249518 w 627737"/>
                    <a:gd name="connsiteY38" fmla="*/ 293537 h 387057"/>
                    <a:gd name="connsiteX39" fmla="*/ 253782 w 627737"/>
                    <a:gd name="connsiteY39" fmla="*/ 331787 h 387057"/>
                    <a:gd name="connsiteX40" fmla="*/ 228807 w 627737"/>
                    <a:gd name="connsiteY40" fmla="*/ 306488 h 387057"/>
                    <a:gd name="connsiteX41" fmla="*/ 241295 w 627737"/>
                    <a:gd name="connsiteY41" fmla="*/ 255587 h 387057"/>
                    <a:gd name="connsiteX42" fmla="*/ 572294 w 627737"/>
                    <a:gd name="connsiteY42" fmla="*/ 241688 h 387057"/>
                    <a:gd name="connsiteX43" fmla="*/ 591560 w 627737"/>
                    <a:gd name="connsiteY43" fmla="*/ 244658 h 387057"/>
                    <a:gd name="connsiteX44" fmla="*/ 559238 w 627737"/>
                    <a:gd name="connsiteY44" fmla="*/ 285265 h 387057"/>
                    <a:gd name="connsiteX45" fmla="*/ 523024 w 627737"/>
                    <a:gd name="connsiteY45" fmla="*/ 279851 h 387057"/>
                    <a:gd name="connsiteX46" fmla="*/ 556843 w 627737"/>
                    <a:gd name="connsiteY46" fmla="*/ 261803 h 387057"/>
                    <a:gd name="connsiteX47" fmla="*/ 520930 w 627737"/>
                    <a:gd name="connsiteY47" fmla="*/ 275038 h 387057"/>
                    <a:gd name="connsiteX48" fmla="*/ 539784 w 627737"/>
                    <a:gd name="connsiteY48" fmla="*/ 245260 h 387057"/>
                    <a:gd name="connsiteX49" fmla="*/ 572294 w 627737"/>
                    <a:gd name="connsiteY49" fmla="*/ 241688 h 387057"/>
                    <a:gd name="connsiteX50" fmla="*/ 53843 w 627737"/>
                    <a:gd name="connsiteY50" fmla="*/ 238363 h 387057"/>
                    <a:gd name="connsiteX51" fmla="*/ 86636 w 627737"/>
                    <a:gd name="connsiteY51" fmla="*/ 242085 h 387057"/>
                    <a:gd name="connsiteX52" fmla="*/ 104968 w 627737"/>
                    <a:gd name="connsiteY52" fmla="*/ 272465 h 387057"/>
                    <a:gd name="connsiteX53" fmla="*/ 69206 w 627737"/>
                    <a:gd name="connsiteY53" fmla="*/ 258628 h 387057"/>
                    <a:gd name="connsiteX54" fmla="*/ 103165 w 627737"/>
                    <a:gd name="connsiteY54" fmla="*/ 276977 h 387057"/>
                    <a:gd name="connsiteX55" fmla="*/ 66502 w 627737"/>
                    <a:gd name="connsiteY55" fmla="*/ 282090 h 387057"/>
                    <a:gd name="connsiteX56" fmla="*/ 34347 w 627737"/>
                    <a:gd name="connsiteY56" fmla="*/ 241183 h 387057"/>
                    <a:gd name="connsiteX57" fmla="*/ 53843 w 627737"/>
                    <a:gd name="connsiteY57" fmla="*/ 238363 h 387057"/>
                    <a:gd name="connsiteX58" fmla="*/ 433141 w 627737"/>
                    <a:gd name="connsiteY58" fmla="*/ 225425 h 387057"/>
                    <a:gd name="connsiteX59" fmla="*/ 456623 w 627737"/>
                    <a:gd name="connsiteY59" fmla="*/ 272460 h 387057"/>
                    <a:gd name="connsiteX60" fmla="*/ 437466 w 627737"/>
                    <a:gd name="connsiteY60" fmla="*/ 302610 h 387057"/>
                    <a:gd name="connsiteX61" fmla="*/ 433450 w 627737"/>
                    <a:gd name="connsiteY61" fmla="*/ 264319 h 387057"/>
                    <a:gd name="connsiteX62" fmla="*/ 432214 w 627737"/>
                    <a:gd name="connsiteY62" fmla="*/ 303213 h 387057"/>
                    <a:gd name="connsiteX63" fmla="*/ 410894 w 627737"/>
                    <a:gd name="connsiteY63" fmla="*/ 272761 h 387057"/>
                    <a:gd name="connsiteX64" fmla="*/ 433141 w 627737"/>
                    <a:gd name="connsiteY64" fmla="*/ 225425 h 387057"/>
                    <a:gd name="connsiteX65" fmla="*/ 193225 w 627737"/>
                    <a:gd name="connsiteY65" fmla="*/ 225425 h 387057"/>
                    <a:gd name="connsiteX66" fmla="*/ 215016 w 627737"/>
                    <a:gd name="connsiteY66" fmla="*/ 271975 h 387057"/>
                    <a:gd name="connsiteX67" fmla="*/ 193225 w 627737"/>
                    <a:gd name="connsiteY67" fmla="*/ 301625 h 387057"/>
                    <a:gd name="connsiteX68" fmla="*/ 192611 w 627737"/>
                    <a:gd name="connsiteY68" fmla="*/ 263377 h 387057"/>
                    <a:gd name="connsiteX69" fmla="*/ 188314 w 627737"/>
                    <a:gd name="connsiteY69" fmla="*/ 301329 h 387057"/>
                    <a:gd name="connsiteX70" fmla="*/ 169592 w 627737"/>
                    <a:gd name="connsiteY70" fmla="*/ 271382 h 387057"/>
                    <a:gd name="connsiteX71" fmla="*/ 193225 w 627737"/>
                    <a:gd name="connsiteY71" fmla="*/ 225425 h 387057"/>
                    <a:gd name="connsiteX72" fmla="*/ 464642 w 627737"/>
                    <a:gd name="connsiteY72" fmla="*/ 185737 h 387057"/>
                    <a:gd name="connsiteX73" fmla="*/ 498469 w 627737"/>
                    <a:gd name="connsiteY73" fmla="*/ 225993 h 387057"/>
                    <a:gd name="connsiteX74" fmla="*/ 487992 w 627737"/>
                    <a:gd name="connsiteY74" fmla="*/ 259893 h 387057"/>
                    <a:gd name="connsiteX75" fmla="*/ 474520 w 627737"/>
                    <a:gd name="connsiteY75" fmla="*/ 223572 h 387057"/>
                    <a:gd name="connsiteX76" fmla="*/ 483202 w 627737"/>
                    <a:gd name="connsiteY76" fmla="*/ 261406 h 387057"/>
                    <a:gd name="connsiteX77" fmla="*/ 455361 w 627737"/>
                    <a:gd name="connsiteY77" fmla="*/ 237192 h 387057"/>
                    <a:gd name="connsiteX78" fmla="*/ 464642 w 627737"/>
                    <a:gd name="connsiteY78" fmla="*/ 185737 h 387057"/>
                    <a:gd name="connsiteX79" fmla="*/ 161645 w 627737"/>
                    <a:gd name="connsiteY79" fmla="*/ 185737 h 387057"/>
                    <a:gd name="connsiteX80" fmla="*/ 170575 w 627737"/>
                    <a:gd name="connsiteY80" fmla="*/ 236339 h 387057"/>
                    <a:gd name="connsiteX81" fmla="*/ 142892 w 627737"/>
                    <a:gd name="connsiteY81" fmla="*/ 259854 h 387057"/>
                    <a:gd name="connsiteX82" fmla="*/ 151524 w 627737"/>
                    <a:gd name="connsiteY82" fmla="*/ 222646 h 387057"/>
                    <a:gd name="connsiteX83" fmla="*/ 138130 w 627737"/>
                    <a:gd name="connsiteY83" fmla="*/ 258068 h 387057"/>
                    <a:gd name="connsiteX84" fmla="*/ 128009 w 627737"/>
                    <a:gd name="connsiteY84" fmla="*/ 224730 h 387057"/>
                    <a:gd name="connsiteX85" fmla="*/ 161645 w 627737"/>
                    <a:gd name="connsiteY85" fmla="*/ 185737 h 387057"/>
                    <a:gd name="connsiteX86" fmla="*/ 618547 w 627737"/>
                    <a:gd name="connsiteY86" fmla="*/ 157162 h 387057"/>
                    <a:gd name="connsiteX87" fmla="*/ 599467 w 627737"/>
                    <a:gd name="connsiteY87" fmla="*/ 206025 h 387057"/>
                    <a:gd name="connsiteX88" fmla="*/ 563395 w 627737"/>
                    <a:gd name="connsiteY88" fmla="*/ 211791 h 387057"/>
                    <a:gd name="connsiteX89" fmla="*/ 590524 w 627737"/>
                    <a:gd name="connsiteY89" fmla="*/ 183869 h 387057"/>
                    <a:gd name="connsiteX90" fmla="*/ 560115 w 627737"/>
                    <a:gd name="connsiteY90" fmla="*/ 207542 h 387057"/>
                    <a:gd name="connsiteX91" fmla="*/ 569059 w 627737"/>
                    <a:gd name="connsiteY91" fmla="*/ 173247 h 387057"/>
                    <a:gd name="connsiteX92" fmla="*/ 618547 w 627737"/>
                    <a:gd name="connsiteY92" fmla="*/ 157162 h 387057"/>
                    <a:gd name="connsiteX93" fmla="*/ 8947 w 627737"/>
                    <a:gd name="connsiteY93" fmla="*/ 153987 h 387057"/>
                    <a:gd name="connsiteX94" fmla="*/ 57362 w 627737"/>
                    <a:gd name="connsiteY94" fmla="*/ 170216 h 387057"/>
                    <a:gd name="connsiteX95" fmla="*/ 65872 w 627737"/>
                    <a:gd name="connsiteY95" fmla="*/ 204479 h 387057"/>
                    <a:gd name="connsiteX96" fmla="*/ 36235 w 627737"/>
                    <a:gd name="connsiteY96" fmla="*/ 180736 h 387057"/>
                    <a:gd name="connsiteX97" fmla="*/ 62644 w 627737"/>
                    <a:gd name="connsiteY97" fmla="*/ 208386 h 387057"/>
                    <a:gd name="connsiteX98" fmla="*/ 27139 w 627737"/>
                    <a:gd name="connsiteY98" fmla="*/ 202375 h 387057"/>
                    <a:gd name="connsiteX99" fmla="*/ 8947 w 627737"/>
                    <a:gd name="connsiteY99" fmla="*/ 153987 h 387057"/>
                    <a:gd name="connsiteX100" fmla="*/ 481725 w 627737"/>
                    <a:gd name="connsiteY100" fmla="*/ 139700 h 387057"/>
                    <a:gd name="connsiteX101" fmla="*/ 525183 w 627737"/>
                    <a:gd name="connsiteY101" fmla="*/ 167915 h 387057"/>
                    <a:gd name="connsiteX102" fmla="*/ 525183 w 627737"/>
                    <a:gd name="connsiteY102" fmla="*/ 203034 h 387057"/>
                    <a:gd name="connsiteX103" fmla="*/ 501966 w 627737"/>
                    <a:gd name="connsiteY103" fmla="*/ 172417 h 387057"/>
                    <a:gd name="connsiteX104" fmla="*/ 521016 w 627737"/>
                    <a:gd name="connsiteY104" fmla="*/ 206035 h 387057"/>
                    <a:gd name="connsiteX105" fmla="*/ 487678 w 627737"/>
                    <a:gd name="connsiteY105" fmla="*/ 191327 h 387057"/>
                    <a:gd name="connsiteX106" fmla="*/ 481725 w 627737"/>
                    <a:gd name="connsiteY106" fmla="*/ 139700 h 387057"/>
                    <a:gd name="connsiteX107" fmla="*/ 146365 w 627737"/>
                    <a:gd name="connsiteY107" fmla="*/ 138112 h 387057"/>
                    <a:gd name="connsiteX108" fmla="*/ 139817 w 627737"/>
                    <a:gd name="connsiteY108" fmla="*/ 189656 h 387057"/>
                    <a:gd name="connsiteX109" fmla="*/ 106182 w 627737"/>
                    <a:gd name="connsiteY109" fmla="*/ 204124 h 387057"/>
                    <a:gd name="connsiteX110" fmla="*/ 125529 w 627737"/>
                    <a:gd name="connsiteY110" fmla="*/ 170666 h 387057"/>
                    <a:gd name="connsiteX111" fmla="*/ 102312 w 627737"/>
                    <a:gd name="connsiteY111" fmla="*/ 201110 h 387057"/>
                    <a:gd name="connsiteX112" fmla="*/ 102610 w 627737"/>
                    <a:gd name="connsiteY112" fmla="*/ 165843 h 387057"/>
                    <a:gd name="connsiteX113" fmla="*/ 146365 w 627737"/>
                    <a:gd name="connsiteY113" fmla="*/ 138112 h 387057"/>
                    <a:gd name="connsiteX114" fmla="*/ 489960 w 627737"/>
                    <a:gd name="connsiteY114" fmla="*/ 88900 h 387057"/>
                    <a:gd name="connsiteX115" fmla="*/ 538101 w 627737"/>
                    <a:gd name="connsiteY115" fmla="*/ 107682 h 387057"/>
                    <a:gd name="connsiteX116" fmla="*/ 544639 w 627737"/>
                    <a:gd name="connsiteY116" fmla="*/ 141966 h 387057"/>
                    <a:gd name="connsiteX117" fmla="*/ 516111 w 627737"/>
                    <a:gd name="connsiteY117" fmla="*/ 116625 h 387057"/>
                    <a:gd name="connsiteX118" fmla="*/ 541370 w 627737"/>
                    <a:gd name="connsiteY118" fmla="*/ 145543 h 387057"/>
                    <a:gd name="connsiteX119" fmla="*/ 505710 w 627737"/>
                    <a:gd name="connsiteY119" fmla="*/ 137792 h 387057"/>
                    <a:gd name="connsiteX120" fmla="*/ 489960 w 627737"/>
                    <a:gd name="connsiteY120" fmla="*/ 88900 h 387057"/>
                    <a:gd name="connsiteX121" fmla="*/ 139123 w 627737"/>
                    <a:gd name="connsiteY121" fmla="*/ 87312 h 387057"/>
                    <a:gd name="connsiteX122" fmla="*/ 122292 w 627737"/>
                    <a:gd name="connsiteY122" fmla="*/ 136435 h 387057"/>
                    <a:gd name="connsiteX123" fmla="*/ 86226 w 627737"/>
                    <a:gd name="connsiteY123" fmla="*/ 143923 h 387057"/>
                    <a:gd name="connsiteX124" fmla="*/ 112073 w 627737"/>
                    <a:gd name="connsiteY124" fmla="*/ 115168 h 387057"/>
                    <a:gd name="connsiteX125" fmla="*/ 82920 w 627737"/>
                    <a:gd name="connsiteY125" fmla="*/ 140029 h 387057"/>
                    <a:gd name="connsiteX126" fmla="*/ 90133 w 627737"/>
                    <a:gd name="connsiteY126" fmla="*/ 105583 h 387057"/>
                    <a:gd name="connsiteX127" fmla="*/ 139123 w 627737"/>
                    <a:gd name="connsiteY127" fmla="*/ 87312 h 387057"/>
                    <a:gd name="connsiteX128" fmla="*/ 627587 w 627737"/>
                    <a:gd name="connsiteY128" fmla="*/ 79375 h 387057"/>
                    <a:gd name="connsiteX129" fmla="*/ 618408 w 627737"/>
                    <a:gd name="connsiteY129" fmla="*/ 130558 h 387057"/>
                    <a:gd name="connsiteX130" fmla="*/ 584355 w 627737"/>
                    <a:gd name="connsiteY130" fmla="*/ 143504 h 387057"/>
                    <a:gd name="connsiteX131" fmla="*/ 605379 w 627737"/>
                    <a:gd name="connsiteY131" fmla="*/ 110988 h 387057"/>
                    <a:gd name="connsiteX132" fmla="*/ 580505 w 627737"/>
                    <a:gd name="connsiteY132" fmla="*/ 140193 h 387057"/>
                    <a:gd name="connsiteX133" fmla="*/ 582578 w 627737"/>
                    <a:gd name="connsiteY133" fmla="*/ 104966 h 387057"/>
                    <a:gd name="connsiteX134" fmla="*/ 627587 w 627737"/>
                    <a:gd name="connsiteY134" fmla="*/ 79375 h 387057"/>
                    <a:gd name="connsiteX135" fmla="*/ 216 w 627737"/>
                    <a:gd name="connsiteY135" fmla="*/ 76200 h 387057"/>
                    <a:gd name="connsiteX136" fmla="*/ 45162 w 627737"/>
                    <a:gd name="connsiteY136" fmla="*/ 102093 h 387057"/>
                    <a:gd name="connsiteX137" fmla="*/ 46948 w 627737"/>
                    <a:gd name="connsiteY137" fmla="*/ 137319 h 387057"/>
                    <a:gd name="connsiteX138" fmla="*/ 22243 w 627737"/>
                    <a:gd name="connsiteY138" fmla="*/ 107813 h 387057"/>
                    <a:gd name="connsiteX139" fmla="*/ 43079 w 627737"/>
                    <a:gd name="connsiteY139" fmla="*/ 140630 h 387057"/>
                    <a:gd name="connsiteX140" fmla="*/ 8848 w 627737"/>
                    <a:gd name="connsiteY140" fmla="*/ 127383 h 387057"/>
                    <a:gd name="connsiteX141" fmla="*/ 216 w 627737"/>
                    <a:gd name="connsiteY141" fmla="*/ 76200 h 387057"/>
                    <a:gd name="connsiteX142" fmla="*/ 497897 w 627737"/>
                    <a:gd name="connsiteY142" fmla="*/ 22225 h 387057"/>
                    <a:gd name="connsiteX143" fmla="*/ 546038 w 627737"/>
                    <a:gd name="connsiteY143" fmla="*/ 40919 h 387057"/>
                    <a:gd name="connsiteX144" fmla="*/ 552576 w 627737"/>
                    <a:gd name="connsiteY144" fmla="*/ 75043 h 387057"/>
                    <a:gd name="connsiteX145" fmla="*/ 524048 w 627737"/>
                    <a:gd name="connsiteY145" fmla="*/ 50117 h 387057"/>
                    <a:gd name="connsiteX146" fmla="*/ 549307 w 627737"/>
                    <a:gd name="connsiteY146" fmla="*/ 78900 h 387057"/>
                    <a:gd name="connsiteX147" fmla="*/ 513647 w 627737"/>
                    <a:gd name="connsiteY147" fmla="*/ 70888 h 387057"/>
                    <a:gd name="connsiteX148" fmla="*/ 497897 w 627737"/>
                    <a:gd name="connsiteY148" fmla="*/ 22225 h 387057"/>
                    <a:gd name="connsiteX149" fmla="*/ 131185 w 627737"/>
                    <a:gd name="connsiteY149" fmla="*/ 19050 h 387057"/>
                    <a:gd name="connsiteX150" fmla="*/ 114574 w 627737"/>
                    <a:gd name="connsiteY150" fmla="*/ 68173 h 387057"/>
                    <a:gd name="connsiteX151" fmla="*/ 78332 w 627737"/>
                    <a:gd name="connsiteY151" fmla="*/ 75661 h 387057"/>
                    <a:gd name="connsiteX152" fmla="*/ 104305 w 627737"/>
                    <a:gd name="connsiteY152" fmla="*/ 46906 h 387057"/>
                    <a:gd name="connsiteX153" fmla="*/ 75010 w 627737"/>
                    <a:gd name="connsiteY153" fmla="*/ 71767 h 387057"/>
                    <a:gd name="connsiteX154" fmla="*/ 82258 w 627737"/>
                    <a:gd name="connsiteY154" fmla="*/ 37321 h 387057"/>
                    <a:gd name="connsiteX155" fmla="*/ 131185 w 627737"/>
                    <a:gd name="connsiteY155" fmla="*/ 19050 h 387057"/>
                    <a:gd name="connsiteX156" fmla="*/ 610125 w 627737"/>
                    <a:gd name="connsiteY156" fmla="*/ 3175 h 387057"/>
                    <a:gd name="connsiteX157" fmla="*/ 609824 w 627737"/>
                    <a:gd name="connsiteY157" fmla="*/ 55250 h 387057"/>
                    <a:gd name="connsiteX158" fmla="*/ 580046 w 627737"/>
                    <a:gd name="connsiteY158" fmla="*/ 73806 h 387057"/>
                    <a:gd name="connsiteX159" fmla="*/ 593281 w 627737"/>
                    <a:gd name="connsiteY159" fmla="*/ 37892 h 387057"/>
                    <a:gd name="connsiteX160" fmla="*/ 575234 w 627737"/>
                    <a:gd name="connsiteY160" fmla="*/ 72010 h 387057"/>
                    <a:gd name="connsiteX161" fmla="*/ 569819 w 627737"/>
                    <a:gd name="connsiteY161" fmla="*/ 35797 h 387057"/>
                    <a:gd name="connsiteX162" fmla="*/ 610125 w 627737"/>
                    <a:gd name="connsiteY162" fmla="*/ 3175 h 387057"/>
                    <a:gd name="connsiteX163" fmla="*/ 17716 w 627737"/>
                    <a:gd name="connsiteY163" fmla="*/ 0 h 387057"/>
                    <a:gd name="connsiteX164" fmla="*/ 57932 w 627737"/>
                    <a:gd name="connsiteY164" fmla="*/ 32787 h 387057"/>
                    <a:gd name="connsiteX165" fmla="*/ 51885 w 627737"/>
                    <a:gd name="connsiteY165" fmla="*/ 68852 h 387057"/>
                    <a:gd name="connsiteX166" fmla="*/ 34347 w 627737"/>
                    <a:gd name="connsiteY166" fmla="*/ 34873 h 387057"/>
                    <a:gd name="connsiteX167" fmla="*/ 47047 w 627737"/>
                    <a:gd name="connsiteY167" fmla="*/ 70640 h 387057"/>
                    <a:gd name="connsiteX168" fmla="*/ 17413 w 627737"/>
                    <a:gd name="connsiteY168" fmla="*/ 51863 h 387057"/>
                    <a:gd name="connsiteX169" fmla="*/ 17716 w 627737"/>
                    <a:gd name="connsiteY169" fmla="*/ 0 h 3870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  <a:cxn ang="0">
                      <a:pos x="connsiteX151" y="connsiteY151"/>
                    </a:cxn>
                    <a:cxn ang="0">
                      <a:pos x="connsiteX152" y="connsiteY152"/>
                    </a:cxn>
                    <a:cxn ang="0">
                      <a:pos x="connsiteX153" y="connsiteY153"/>
                    </a:cxn>
                    <a:cxn ang="0">
                      <a:pos x="connsiteX154" y="connsiteY154"/>
                    </a:cxn>
                    <a:cxn ang="0">
                      <a:pos x="connsiteX155" y="connsiteY155"/>
                    </a:cxn>
                    <a:cxn ang="0">
                      <a:pos x="connsiteX156" y="connsiteY156"/>
                    </a:cxn>
                    <a:cxn ang="0">
                      <a:pos x="connsiteX157" y="connsiteY157"/>
                    </a:cxn>
                    <a:cxn ang="0">
                      <a:pos x="connsiteX158" y="connsiteY158"/>
                    </a:cxn>
                    <a:cxn ang="0">
                      <a:pos x="connsiteX159" y="connsiteY159"/>
                    </a:cxn>
                    <a:cxn ang="0">
                      <a:pos x="connsiteX160" y="connsiteY160"/>
                    </a:cxn>
                    <a:cxn ang="0">
                      <a:pos x="connsiteX161" y="connsiteY161"/>
                    </a:cxn>
                    <a:cxn ang="0">
                      <a:pos x="connsiteX162" y="connsiteY162"/>
                    </a:cxn>
                    <a:cxn ang="0">
                      <a:pos x="connsiteX163" y="connsiteY163"/>
                    </a:cxn>
                    <a:cxn ang="0">
                      <a:pos x="connsiteX164" y="connsiteY164"/>
                    </a:cxn>
                    <a:cxn ang="0">
                      <a:pos x="connsiteX165" y="connsiteY165"/>
                    </a:cxn>
                    <a:cxn ang="0">
                      <a:pos x="connsiteX166" y="connsiteY166"/>
                    </a:cxn>
                    <a:cxn ang="0">
                      <a:pos x="connsiteX167" y="connsiteY167"/>
                    </a:cxn>
                    <a:cxn ang="0">
                      <a:pos x="connsiteX168" y="connsiteY168"/>
                    </a:cxn>
                    <a:cxn ang="0">
                      <a:pos x="connsiteX169" y="connsiteY169"/>
                    </a:cxn>
                  </a:cxnLst>
                  <a:rect l="l" t="t" r="r" b="b"/>
                  <a:pathLst>
                    <a:path w="627737" h="387057">
                      <a:moveTo>
                        <a:pt x="423543" y="343196"/>
                      </a:moveTo>
                      <a:cubicBezTo>
                        <a:pt x="443036" y="343493"/>
                        <a:pt x="469322" y="366310"/>
                        <a:pt x="469322" y="366310"/>
                      </a:cubicBezTo>
                      <a:cubicBezTo>
                        <a:pt x="469322" y="366310"/>
                        <a:pt x="442150" y="387350"/>
                        <a:pt x="422657" y="387054"/>
                      </a:cubicBezTo>
                      <a:cubicBezTo>
                        <a:pt x="403755" y="386757"/>
                        <a:pt x="393713" y="376682"/>
                        <a:pt x="393122" y="366014"/>
                      </a:cubicBezTo>
                      <a:cubicBezTo>
                        <a:pt x="393122" y="366014"/>
                        <a:pt x="393122" y="366014"/>
                        <a:pt x="431222" y="365421"/>
                      </a:cubicBezTo>
                      <a:cubicBezTo>
                        <a:pt x="431222" y="365421"/>
                        <a:pt x="405822" y="362162"/>
                        <a:pt x="393713" y="360976"/>
                      </a:cubicBezTo>
                      <a:cubicBezTo>
                        <a:pt x="396076" y="351197"/>
                        <a:pt x="406118" y="342900"/>
                        <a:pt x="423543" y="343196"/>
                      </a:cubicBezTo>
                      <a:close/>
                      <a:moveTo>
                        <a:pt x="201912" y="341608"/>
                      </a:moveTo>
                      <a:cubicBezTo>
                        <a:pt x="219770" y="341312"/>
                        <a:pt x="230061" y="349906"/>
                        <a:pt x="232483" y="359685"/>
                      </a:cubicBezTo>
                      <a:cubicBezTo>
                        <a:pt x="219770" y="360574"/>
                        <a:pt x="193740" y="363833"/>
                        <a:pt x="193740" y="363833"/>
                      </a:cubicBezTo>
                      <a:cubicBezTo>
                        <a:pt x="193740" y="363833"/>
                        <a:pt x="193740" y="363833"/>
                        <a:pt x="232785" y="364722"/>
                      </a:cubicBezTo>
                      <a:cubicBezTo>
                        <a:pt x="232180" y="375390"/>
                        <a:pt x="221586" y="385169"/>
                        <a:pt x="202518" y="385466"/>
                      </a:cubicBezTo>
                      <a:cubicBezTo>
                        <a:pt x="182541" y="385762"/>
                        <a:pt x="154997" y="364130"/>
                        <a:pt x="154997" y="364130"/>
                      </a:cubicBezTo>
                      <a:cubicBezTo>
                        <a:pt x="154997" y="364130"/>
                        <a:pt x="181936" y="341608"/>
                        <a:pt x="201912" y="341608"/>
                      </a:cubicBezTo>
                      <a:close/>
                      <a:moveTo>
                        <a:pt x="490060" y="301126"/>
                      </a:moveTo>
                      <a:cubicBezTo>
                        <a:pt x="509560" y="296862"/>
                        <a:pt x="540760" y="313919"/>
                        <a:pt x="540760" y="313919"/>
                      </a:cubicBezTo>
                      <a:cubicBezTo>
                        <a:pt x="540760" y="313919"/>
                        <a:pt x="518560" y="341331"/>
                        <a:pt x="499060" y="345291"/>
                      </a:cubicBezTo>
                      <a:cubicBezTo>
                        <a:pt x="480460" y="349250"/>
                        <a:pt x="468160" y="341331"/>
                        <a:pt x="465160" y="330975"/>
                      </a:cubicBezTo>
                      <a:cubicBezTo>
                        <a:pt x="465160" y="330975"/>
                        <a:pt x="465160" y="330975"/>
                        <a:pt x="502660" y="321533"/>
                      </a:cubicBezTo>
                      <a:cubicBezTo>
                        <a:pt x="502660" y="321533"/>
                        <a:pt x="476860" y="324274"/>
                        <a:pt x="464560" y="325797"/>
                      </a:cubicBezTo>
                      <a:cubicBezTo>
                        <a:pt x="464860" y="315442"/>
                        <a:pt x="472960" y="304781"/>
                        <a:pt x="490060" y="301126"/>
                      </a:cubicBezTo>
                      <a:close/>
                      <a:moveTo>
                        <a:pt x="134460" y="299386"/>
                      </a:moveTo>
                      <a:cubicBezTo>
                        <a:pt x="151929" y="303203"/>
                        <a:pt x="159760" y="313775"/>
                        <a:pt x="159760" y="323465"/>
                      </a:cubicBezTo>
                      <a:cubicBezTo>
                        <a:pt x="147712" y="321703"/>
                        <a:pt x="121509" y="319060"/>
                        <a:pt x="121509" y="319060"/>
                      </a:cubicBezTo>
                      <a:lnTo>
                        <a:pt x="159157" y="328457"/>
                      </a:lnTo>
                      <a:cubicBezTo>
                        <a:pt x="156146" y="338734"/>
                        <a:pt x="143797" y="346075"/>
                        <a:pt x="125123" y="341964"/>
                      </a:cubicBezTo>
                      <a:cubicBezTo>
                        <a:pt x="105546" y="337853"/>
                        <a:pt x="83560" y="311132"/>
                        <a:pt x="83560" y="311132"/>
                      </a:cubicBezTo>
                      <a:cubicBezTo>
                        <a:pt x="83560" y="311132"/>
                        <a:pt x="115184" y="295275"/>
                        <a:pt x="134460" y="299386"/>
                      </a:cubicBezTo>
                      <a:close/>
                      <a:moveTo>
                        <a:pt x="383909" y="257175"/>
                      </a:moveTo>
                      <a:cubicBezTo>
                        <a:pt x="383909" y="257175"/>
                        <a:pt x="399472" y="288800"/>
                        <a:pt x="395361" y="308076"/>
                      </a:cubicBezTo>
                      <a:cubicBezTo>
                        <a:pt x="391544" y="325243"/>
                        <a:pt x="380973" y="333375"/>
                        <a:pt x="370989" y="333375"/>
                      </a:cubicBezTo>
                      <a:cubicBezTo>
                        <a:pt x="373045" y="321027"/>
                        <a:pt x="375687" y="295125"/>
                        <a:pt x="375687" y="295125"/>
                      </a:cubicBezTo>
                      <a:cubicBezTo>
                        <a:pt x="375687" y="295125"/>
                        <a:pt x="375687" y="295125"/>
                        <a:pt x="366291" y="332472"/>
                      </a:cubicBezTo>
                      <a:cubicBezTo>
                        <a:pt x="356013" y="329460"/>
                        <a:pt x="348672" y="316810"/>
                        <a:pt x="352783" y="298136"/>
                      </a:cubicBezTo>
                      <a:cubicBezTo>
                        <a:pt x="357188" y="278861"/>
                        <a:pt x="383909" y="257175"/>
                        <a:pt x="383909" y="257175"/>
                      </a:cubicBezTo>
                      <a:close/>
                      <a:moveTo>
                        <a:pt x="241295" y="255587"/>
                      </a:moveTo>
                      <a:cubicBezTo>
                        <a:pt x="241295" y="255587"/>
                        <a:pt x="269012" y="277574"/>
                        <a:pt x="272971" y="297151"/>
                      </a:cubicBezTo>
                      <a:cubicBezTo>
                        <a:pt x="277235" y="315824"/>
                        <a:pt x="269316" y="328474"/>
                        <a:pt x="258960" y="331185"/>
                      </a:cubicBezTo>
                      <a:cubicBezTo>
                        <a:pt x="258960" y="331185"/>
                        <a:pt x="258960" y="331185"/>
                        <a:pt x="249518" y="293537"/>
                      </a:cubicBezTo>
                      <a:cubicBezTo>
                        <a:pt x="249518" y="293537"/>
                        <a:pt x="251955" y="319740"/>
                        <a:pt x="253782" y="331787"/>
                      </a:cubicBezTo>
                      <a:cubicBezTo>
                        <a:pt x="243427" y="331787"/>
                        <a:pt x="232766" y="323655"/>
                        <a:pt x="228807" y="306488"/>
                      </a:cubicBezTo>
                      <a:cubicBezTo>
                        <a:pt x="224847" y="286910"/>
                        <a:pt x="241295" y="255587"/>
                        <a:pt x="241295" y="255587"/>
                      </a:cubicBezTo>
                      <a:close/>
                      <a:moveTo>
                        <a:pt x="572294" y="241688"/>
                      </a:moveTo>
                      <a:cubicBezTo>
                        <a:pt x="583031" y="242628"/>
                        <a:pt x="591560" y="244658"/>
                        <a:pt x="591560" y="244658"/>
                      </a:cubicBezTo>
                      <a:cubicBezTo>
                        <a:pt x="591560" y="244658"/>
                        <a:pt x="576895" y="276542"/>
                        <a:pt x="559238" y="285265"/>
                      </a:cubicBezTo>
                      <a:cubicBezTo>
                        <a:pt x="542179" y="293687"/>
                        <a:pt x="528112" y="289175"/>
                        <a:pt x="523024" y="279851"/>
                      </a:cubicBezTo>
                      <a:cubicBezTo>
                        <a:pt x="523024" y="279851"/>
                        <a:pt x="523024" y="279851"/>
                        <a:pt x="556843" y="261803"/>
                      </a:cubicBezTo>
                      <a:cubicBezTo>
                        <a:pt x="556843" y="261803"/>
                        <a:pt x="532602" y="270526"/>
                        <a:pt x="520930" y="275038"/>
                      </a:cubicBezTo>
                      <a:cubicBezTo>
                        <a:pt x="518535" y="265413"/>
                        <a:pt x="523922" y="253081"/>
                        <a:pt x="539784" y="245260"/>
                      </a:cubicBezTo>
                      <a:cubicBezTo>
                        <a:pt x="548613" y="240899"/>
                        <a:pt x="561557" y="240748"/>
                        <a:pt x="572294" y="241688"/>
                      </a:cubicBezTo>
                      <a:close/>
                      <a:moveTo>
                        <a:pt x="53843" y="238363"/>
                      </a:moveTo>
                      <a:cubicBezTo>
                        <a:pt x="64699" y="237498"/>
                        <a:pt x="77771" y="237724"/>
                        <a:pt x="86636" y="242085"/>
                      </a:cubicBezTo>
                      <a:cubicBezTo>
                        <a:pt x="102263" y="250206"/>
                        <a:pt x="107372" y="262539"/>
                        <a:pt x="104968" y="272465"/>
                      </a:cubicBezTo>
                      <a:cubicBezTo>
                        <a:pt x="93548" y="267652"/>
                        <a:pt x="69206" y="258628"/>
                        <a:pt x="69206" y="258628"/>
                      </a:cubicBezTo>
                      <a:cubicBezTo>
                        <a:pt x="69206" y="258628"/>
                        <a:pt x="69206" y="258628"/>
                        <a:pt x="103165" y="276977"/>
                      </a:cubicBezTo>
                      <a:cubicBezTo>
                        <a:pt x="97755" y="286301"/>
                        <a:pt x="83631" y="290512"/>
                        <a:pt x="66502" y="282090"/>
                      </a:cubicBezTo>
                      <a:cubicBezTo>
                        <a:pt x="48771" y="273066"/>
                        <a:pt x="34347" y="241183"/>
                        <a:pt x="34347" y="241183"/>
                      </a:cubicBezTo>
                      <a:cubicBezTo>
                        <a:pt x="34347" y="241183"/>
                        <a:pt x="42987" y="239227"/>
                        <a:pt x="53843" y="238363"/>
                      </a:cubicBezTo>
                      <a:close/>
                      <a:moveTo>
                        <a:pt x="433141" y="225425"/>
                      </a:moveTo>
                      <a:cubicBezTo>
                        <a:pt x="433141" y="225425"/>
                        <a:pt x="456623" y="252560"/>
                        <a:pt x="456623" y="272460"/>
                      </a:cubicBezTo>
                      <a:cubicBezTo>
                        <a:pt x="456623" y="290248"/>
                        <a:pt x="447663" y="300500"/>
                        <a:pt x="437466" y="302610"/>
                      </a:cubicBezTo>
                      <a:cubicBezTo>
                        <a:pt x="436540" y="290248"/>
                        <a:pt x="433450" y="264319"/>
                        <a:pt x="433450" y="264319"/>
                      </a:cubicBezTo>
                      <a:cubicBezTo>
                        <a:pt x="433450" y="264319"/>
                        <a:pt x="433450" y="264319"/>
                        <a:pt x="432214" y="303213"/>
                      </a:cubicBezTo>
                      <a:cubicBezTo>
                        <a:pt x="421091" y="302309"/>
                        <a:pt x="410894" y="291756"/>
                        <a:pt x="410894" y="272761"/>
                      </a:cubicBezTo>
                      <a:cubicBezTo>
                        <a:pt x="410585" y="252862"/>
                        <a:pt x="433141" y="225425"/>
                        <a:pt x="433141" y="225425"/>
                      </a:cubicBezTo>
                      <a:close/>
                      <a:moveTo>
                        <a:pt x="193225" y="225425"/>
                      </a:moveTo>
                      <a:cubicBezTo>
                        <a:pt x="193225" y="225425"/>
                        <a:pt x="215323" y="252406"/>
                        <a:pt x="215016" y="271975"/>
                      </a:cubicBezTo>
                      <a:cubicBezTo>
                        <a:pt x="214709" y="290951"/>
                        <a:pt x="204274" y="301032"/>
                        <a:pt x="193225" y="301625"/>
                      </a:cubicBezTo>
                      <a:cubicBezTo>
                        <a:pt x="193225" y="301625"/>
                        <a:pt x="193225" y="301625"/>
                        <a:pt x="192611" y="263377"/>
                      </a:cubicBezTo>
                      <a:cubicBezTo>
                        <a:pt x="192611" y="263377"/>
                        <a:pt x="189235" y="288876"/>
                        <a:pt x="188314" y="301329"/>
                      </a:cubicBezTo>
                      <a:cubicBezTo>
                        <a:pt x="178186" y="298957"/>
                        <a:pt x="169285" y="288876"/>
                        <a:pt x="169592" y="271382"/>
                      </a:cubicBezTo>
                      <a:cubicBezTo>
                        <a:pt x="169899" y="251813"/>
                        <a:pt x="193225" y="225425"/>
                        <a:pt x="193225" y="225425"/>
                      </a:cubicBezTo>
                      <a:close/>
                      <a:moveTo>
                        <a:pt x="464642" y="185737"/>
                      </a:moveTo>
                      <a:cubicBezTo>
                        <a:pt x="464642" y="185737"/>
                        <a:pt x="493380" y="206622"/>
                        <a:pt x="498469" y="225993"/>
                      </a:cubicBezTo>
                      <a:cubicBezTo>
                        <a:pt x="502660" y="243246"/>
                        <a:pt x="496673" y="255353"/>
                        <a:pt x="487992" y="259893"/>
                      </a:cubicBezTo>
                      <a:cubicBezTo>
                        <a:pt x="483801" y="248089"/>
                        <a:pt x="474520" y="223572"/>
                        <a:pt x="474520" y="223572"/>
                      </a:cubicBezTo>
                      <a:cubicBezTo>
                        <a:pt x="474520" y="223572"/>
                        <a:pt x="474520" y="223572"/>
                        <a:pt x="483202" y="261406"/>
                      </a:cubicBezTo>
                      <a:cubicBezTo>
                        <a:pt x="472425" y="263525"/>
                        <a:pt x="460151" y="255656"/>
                        <a:pt x="455361" y="237192"/>
                      </a:cubicBezTo>
                      <a:cubicBezTo>
                        <a:pt x="450272" y="217821"/>
                        <a:pt x="464642" y="185737"/>
                        <a:pt x="464642" y="185737"/>
                      </a:cubicBezTo>
                      <a:close/>
                      <a:moveTo>
                        <a:pt x="161645" y="185737"/>
                      </a:moveTo>
                      <a:cubicBezTo>
                        <a:pt x="161645" y="185737"/>
                        <a:pt x="175635" y="217288"/>
                        <a:pt x="170575" y="236339"/>
                      </a:cubicBezTo>
                      <a:cubicBezTo>
                        <a:pt x="165514" y="254496"/>
                        <a:pt x="153310" y="261937"/>
                        <a:pt x="142892" y="259854"/>
                      </a:cubicBezTo>
                      <a:cubicBezTo>
                        <a:pt x="142892" y="259854"/>
                        <a:pt x="142892" y="259854"/>
                        <a:pt x="151524" y="222646"/>
                      </a:cubicBezTo>
                      <a:cubicBezTo>
                        <a:pt x="151524" y="222646"/>
                        <a:pt x="141999" y="246459"/>
                        <a:pt x="138130" y="258068"/>
                      </a:cubicBezTo>
                      <a:cubicBezTo>
                        <a:pt x="129200" y="253603"/>
                        <a:pt x="123247" y="241399"/>
                        <a:pt x="128009" y="224730"/>
                      </a:cubicBezTo>
                      <a:cubicBezTo>
                        <a:pt x="133070" y="205680"/>
                        <a:pt x="161645" y="185737"/>
                        <a:pt x="161645" y="185737"/>
                      </a:cubicBezTo>
                      <a:close/>
                      <a:moveTo>
                        <a:pt x="618547" y="157162"/>
                      </a:moveTo>
                      <a:cubicBezTo>
                        <a:pt x="618547" y="157162"/>
                        <a:pt x="613777" y="192367"/>
                        <a:pt x="599467" y="206025"/>
                      </a:cubicBezTo>
                      <a:cubicBezTo>
                        <a:pt x="585754" y="219075"/>
                        <a:pt x="571146" y="219075"/>
                        <a:pt x="563395" y="211791"/>
                      </a:cubicBezTo>
                      <a:cubicBezTo>
                        <a:pt x="563395" y="211791"/>
                        <a:pt x="563395" y="211791"/>
                        <a:pt x="590524" y="183869"/>
                      </a:cubicBezTo>
                      <a:cubicBezTo>
                        <a:pt x="590524" y="183869"/>
                        <a:pt x="569655" y="199651"/>
                        <a:pt x="560115" y="207542"/>
                      </a:cubicBezTo>
                      <a:cubicBezTo>
                        <a:pt x="555047" y="199044"/>
                        <a:pt x="556538" y="185387"/>
                        <a:pt x="569059" y="173247"/>
                      </a:cubicBezTo>
                      <a:cubicBezTo>
                        <a:pt x="583369" y="159590"/>
                        <a:pt x="618547" y="157162"/>
                        <a:pt x="618547" y="157162"/>
                      </a:cubicBezTo>
                      <a:close/>
                      <a:moveTo>
                        <a:pt x="8947" y="153987"/>
                      </a:moveTo>
                      <a:cubicBezTo>
                        <a:pt x="8947" y="153987"/>
                        <a:pt x="43278" y="156692"/>
                        <a:pt x="57362" y="170216"/>
                      </a:cubicBezTo>
                      <a:cubicBezTo>
                        <a:pt x="69686" y="182539"/>
                        <a:pt x="70860" y="196064"/>
                        <a:pt x="65872" y="204479"/>
                      </a:cubicBezTo>
                      <a:cubicBezTo>
                        <a:pt x="56482" y="196665"/>
                        <a:pt x="36235" y="180736"/>
                        <a:pt x="36235" y="180736"/>
                      </a:cubicBezTo>
                      <a:cubicBezTo>
                        <a:pt x="36235" y="180736"/>
                        <a:pt x="36235" y="180736"/>
                        <a:pt x="62644" y="208386"/>
                      </a:cubicBezTo>
                      <a:cubicBezTo>
                        <a:pt x="55015" y="215900"/>
                        <a:pt x="40637" y="215599"/>
                        <a:pt x="27139" y="202375"/>
                      </a:cubicBezTo>
                      <a:cubicBezTo>
                        <a:pt x="13348" y="188550"/>
                        <a:pt x="8947" y="153987"/>
                        <a:pt x="8947" y="153987"/>
                      </a:cubicBezTo>
                      <a:close/>
                      <a:moveTo>
                        <a:pt x="481725" y="139700"/>
                      </a:moveTo>
                      <a:cubicBezTo>
                        <a:pt x="481725" y="139700"/>
                        <a:pt x="514765" y="150806"/>
                        <a:pt x="525183" y="167915"/>
                      </a:cubicBezTo>
                      <a:cubicBezTo>
                        <a:pt x="534410" y="182623"/>
                        <a:pt x="532327" y="196130"/>
                        <a:pt x="525183" y="203034"/>
                      </a:cubicBezTo>
                      <a:cubicBezTo>
                        <a:pt x="517741" y="193128"/>
                        <a:pt x="501966" y="172417"/>
                        <a:pt x="501966" y="172417"/>
                      </a:cubicBezTo>
                      <a:cubicBezTo>
                        <a:pt x="501966" y="172417"/>
                        <a:pt x="501966" y="172417"/>
                        <a:pt x="521016" y="206035"/>
                      </a:cubicBezTo>
                      <a:cubicBezTo>
                        <a:pt x="511491" y="211138"/>
                        <a:pt x="497501" y="207236"/>
                        <a:pt x="487678" y="191327"/>
                      </a:cubicBezTo>
                      <a:cubicBezTo>
                        <a:pt x="477260" y="174218"/>
                        <a:pt x="481725" y="139700"/>
                        <a:pt x="481725" y="139700"/>
                      </a:cubicBezTo>
                      <a:close/>
                      <a:moveTo>
                        <a:pt x="146365" y="138112"/>
                      </a:moveTo>
                      <a:cubicBezTo>
                        <a:pt x="146365" y="138112"/>
                        <a:pt x="150235" y="172776"/>
                        <a:pt x="139817" y="189656"/>
                      </a:cubicBezTo>
                      <a:cubicBezTo>
                        <a:pt x="129696" y="205933"/>
                        <a:pt x="115707" y="209550"/>
                        <a:pt x="106182" y="204124"/>
                      </a:cubicBezTo>
                      <a:cubicBezTo>
                        <a:pt x="106182" y="204124"/>
                        <a:pt x="106182" y="204124"/>
                        <a:pt x="125529" y="170666"/>
                      </a:cubicBezTo>
                      <a:cubicBezTo>
                        <a:pt x="125529" y="170666"/>
                        <a:pt x="109456" y="191163"/>
                        <a:pt x="102312" y="201110"/>
                      </a:cubicBezTo>
                      <a:cubicBezTo>
                        <a:pt x="95168" y="193876"/>
                        <a:pt x="93085" y="180613"/>
                        <a:pt x="102610" y="165843"/>
                      </a:cubicBezTo>
                      <a:cubicBezTo>
                        <a:pt x="113028" y="148963"/>
                        <a:pt x="146365" y="138112"/>
                        <a:pt x="146365" y="138112"/>
                      </a:cubicBezTo>
                      <a:close/>
                      <a:moveTo>
                        <a:pt x="489960" y="88900"/>
                      </a:moveTo>
                      <a:cubicBezTo>
                        <a:pt x="489960" y="88900"/>
                        <a:pt x="524432" y="93074"/>
                        <a:pt x="538101" y="107682"/>
                      </a:cubicBezTo>
                      <a:cubicBezTo>
                        <a:pt x="549988" y="120203"/>
                        <a:pt x="550285" y="133618"/>
                        <a:pt x="544639" y="141966"/>
                      </a:cubicBezTo>
                      <a:cubicBezTo>
                        <a:pt x="535724" y="133618"/>
                        <a:pt x="516111" y="116625"/>
                        <a:pt x="516111" y="116625"/>
                      </a:cubicBezTo>
                      <a:cubicBezTo>
                        <a:pt x="516111" y="116625"/>
                        <a:pt x="516111" y="116625"/>
                        <a:pt x="541370" y="145543"/>
                      </a:cubicBezTo>
                      <a:cubicBezTo>
                        <a:pt x="533050" y="152400"/>
                        <a:pt x="518785" y="151506"/>
                        <a:pt x="505710" y="137792"/>
                      </a:cubicBezTo>
                      <a:cubicBezTo>
                        <a:pt x="492338" y="123482"/>
                        <a:pt x="489960" y="88900"/>
                        <a:pt x="489960" y="88900"/>
                      </a:cubicBezTo>
                      <a:close/>
                      <a:moveTo>
                        <a:pt x="139123" y="87312"/>
                      </a:moveTo>
                      <a:cubicBezTo>
                        <a:pt x="139123" y="87312"/>
                        <a:pt x="136117" y="122057"/>
                        <a:pt x="122292" y="136435"/>
                      </a:cubicBezTo>
                      <a:cubicBezTo>
                        <a:pt x="109068" y="150213"/>
                        <a:pt x="94642" y="150812"/>
                        <a:pt x="86226" y="143923"/>
                      </a:cubicBezTo>
                      <a:cubicBezTo>
                        <a:pt x="86226" y="143923"/>
                        <a:pt x="86226" y="143923"/>
                        <a:pt x="112073" y="115168"/>
                      </a:cubicBezTo>
                      <a:cubicBezTo>
                        <a:pt x="112073" y="115168"/>
                        <a:pt x="92237" y="131942"/>
                        <a:pt x="82920" y="140029"/>
                      </a:cubicBezTo>
                      <a:cubicBezTo>
                        <a:pt x="77210" y="131642"/>
                        <a:pt x="78111" y="118463"/>
                        <a:pt x="90133" y="105583"/>
                      </a:cubicBezTo>
                      <a:cubicBezTo>
                        <a:pt x="103959" y="91505"/>
                        <a:pt x="139123" y="87312"/>
                        <a:pt x="139123" y="87312"/>
                      </a:cubicBezTo>
                      <a:close/>
                      <a:moveTo>
                        <a:pt x="627587" y="79375"/>
                      </a:moveTo>
                      <a:cubicBezTo>
                        <a:pt x="627587" y="79375"/>
                        <a:pt x="629660" y="114601"/>
                        <a:pt x="618408" y="130558"/>
                      </a:cubicBezTo>
                      <a:cubicBezTo>
                        <a:pt x="607452" y="146214"/>
                        <a:pt x="593238" y="149225"/>
                        <a:pt x="584355" y="143504"/>
                      </a:cubicBezTo>
                      <a:cubicBezTo>
                        <a:pt x="584355" y="143504"/>
                        <a:pt x="584355" y="143504"/>
                        <a:pt x="605379" y="110988"/>
                      </a:cubicBezTo>
                      <a:cubicBezTo>
                        <a:pt x="605379" y="110988"/>
                        <a:pt x="588204" y="130558"/>
                        <a:pt x="580505" y="140193"/>
                      </a:cubicBezTo>
                      <a:cubicBezTo>
                        <a:pt x="573695" y="132666"/>
                        <a:pt x="572510" y="119117"/>
                        <a:pt x="582578" y="104966"/>
                      </a:cubicBezTo>
                      <a:cubicBezTo>
                        <a:pt x="593830" y="88708"/>
                        <a:pt x="627587" y="79375"/>
                        <a:pt x="627587" y="79375"/>
                      </a:cubicBezTo>
                      <a:close/>
                      <a:moveTo>
                        <a:pt x="216" y="76200"/>
                      </a:moveTo>
                      <a:cubicBezTo>
                        <a:pt x="216" y="76200"/>
                        <a:pt x="33851" y="85533"/>
                        <a:pt x="45162" y="102093"/>
                      </a:cubicBezTo>
                      <a:cubicBezTo>
                        <a:pt x="54985" y="116544"/>
                        <a:pt x="53794" y="129792"/>
                        <a:pt x="46948" y="137319"/>
                      </a:cubicBezTo>
                      <a:cubicBezTo>
                        <a:pt x="39209" y="127684"/>
                        <a:pt x="22243" y="107813"/>
                        <a:pt x="22243" y="107813"/>
                      </a:cubicBezTo>
                      <a:cubicBezTo>
                        <a:pt x="22243" y="107813"/>
                        <a:pt x="22243" y="107813"/>
                        <a:pt x="43079" y="140630"/>
                      </a:cubicBezTo>
                      <a:cubicBezTo>
                        <a:pt x="33851" y="146050"/>
                        <a:pt x="19564" y="143039"/>
                        <a:pt x="8848" y="127383"/>
                      </a:cubicBezTo>
                      <a:cubicBezTo>
                        <a:pt x="-2165" y="111125"/>
                        <a:pt x="216" y="76200"/>
                        <a:pt x="216" y="76200"/>
                      </a:cubicBezTo>
                      <a:close/>
                      <a:moveTo>
                        <a:pt x="497897" y="22225"/>
                      </a:moveTo>
                      <a:cubicBezTo>
                        <a:pt x="497897" y="22225"/>
                        <a:pt x="532369" y="26676"/>
                        <a:pt x="546038" y="40919"/>
                      </a:cubicBezTo>
                      <a:cubicBezTo>
                        <a:pt x="557925" y="53678"/>
                        <a:pt x="558222" y="66734"/>
                        <a:pt x="552576" y="75043"/>
                      </a:cubicBezTo>
                      <a:cubicBezTo>
                        <a:pt x="543661" y="66734"/>
                        <a:pt x="524048" y="50117"/>
                        <a:pt x="524048" y="50117"/>
                      </a:cubicBezTo>
                      <a:cubicBezTo>
                        <a:pt x="524048" y="50117"/>
                        <a:pt x="524048" y="50117"/>
                        <a:pt x="549307" y="78900"/>
                      </a:cubicBezTo>
                      <a:cubicBezTo>
                        <a:pt x="540987" y="85725"/>
                        <a:pt x="526722" y="84835"/>
                        <a:pt x="513647" y="70888"/>
                      </a:cubicBezTo>
                      <a:cubicBezTo>
                        <a:pt x="500275" y="56645"/>
                        <a:pt x="497897" y="22225"/>
                        <a:pt x="497897" y="22225"/>
                      </a:cubicBezTo>
                      <a:close/>
                      <a:moveTo>
                        <a:pt x="131185" y="19050"/>
                      </a:moveTo>
                      <a:cubicBezTo>
                        <a:pt x="131185" y="19050"/>
                        <a:pt x="128165" y="53795"/>
                        <a:pt x="114574" y="68173"/>
                      </a:cubicBezTo>
                      <a:cubicBezTo>
                        <a:pt x="101285" y="81951"/>
                        <a:pt x="86487" y="82550"/>
                        <a:pt x="78332" y="75661"/>
                      </a:cubicBezTo>
                      <a:cubicBezTo>
                        <a:pt x="78332" y="75661"/>
                        <a:pt x="78332" y="75661"/>
                        <a:pt x="104305" y="46906"/>
                      </a:cubicBezTo>
                      <a:cubicBezTo>
                        <a:pt x="104305" y="46906"/>
                        <a:pt x="84070" y="63680"/>
                        <a:pt x="75010" y="71767"/>
                      </a:cubicBezTo>
                      <a:cubicBezTo>
                        <a:pt x="69272" y="63380"/>
                        <a:pt x="69876" y="50201"/>
                        <a:pt x="82258" y="37321"/>
                      </a:cubicBezTo>
                      <a:cubicBezTo>
                        <a:pt x="95849" y="23243"/>
                        <a:pt x="131185" y="19050"/>
                        <a:pt x="131185" y="19050"/>
                      </a:cubicBezTo>
                      <a:close/>
                      <a:moveTo>
                        <a:pt x="610125" y="3175"/>
                      </a:moveTo>
                      <a:cubicBezTo>
                        <a:pt x="610125" y="3175"/>
                        <a:pt x="618547" y="37293"/>
                        <a:pt x="609824" y="55250"/>
                      </a:cubicBezTo>
                      <a:cubicBezTo>
                        <a:pt x="602004" y="70813"/>
                        <a:pt x="589671" y="76200"/>
                        <a:pt x="580046" y="73806"/>
                      </a:cubicBezTo>
                      <a:cubicBezTo>
                        <a:pt x="584558" y="62433"/>
                        <a:pt x="593281" y="37892"/>
                        <a:pt x="593281" y="37892"/>
                      </a:cubicBezTo>
                      <a:cubicBezTo>
                        <a:pt x="593281" y="37892"/>
                        <a:pt x="593281" y="37892"/>
                        <a:pt x="575234" y="72010"/>
                      </a:cubicBezTo>
                      <a:cubicBezTo>
                        <a:pt x="565608" y="66623"/>
                        <a:pt x="561397" y="52856"/>
                        <a:pt x="569819" y="35797"/>
                      </a:cubicBezTo>
                      <a:cubicBezTo>
                        <a:pt x="578241" y="18139"/>
                        <a:pt x="610125" y="3175"/>
                        <a:pt x="610125" y="3175"/>
                      </a:cubicBezTo>
                      <a:close/>
                      <a:moveTo>
                        <a:pt x="17716" y="0"/>
                      </a:moveTo>
                      <a:cubicBezTo>
                        <a:pt x="17716" y="0"/>
                        <a:pt x="49466" y="15201"/>
                        <a:pt x="57932" y="32787"/>
                      </a:cubicBezTo>
                      <a:cubicBezTo>
                        <a:pt x="66097" y="50074"/>
                        <a:pt x="61561" y="63785"/>
                        <a:pt x="51885" y="68852"/>
                      </a:cubicBezTo>
                      <a:cubicBezTo>
                        <a:pt x="51885" y="68852"/>
                        <a:pt x="51885" y="68852"/>
                        <a:pt x="34347" y="34873"/>
                      </a:cubicBezTo>
                      <a:cubicBezTo>
                        <a:pt x="34347" y="34873"/>
                        <a:pt x="42813" y="59314"/>
                        <a:pt x="47047" y="70640"/>
                      </a:cubicBezTo>
                      <a:cubicBezTo>
                        <a:pt x="37371" y="73025"/>
                        <a:pt x="24973" y="67660"/>
                        <a:pt x="17413" y="51863"/>
                      </a:cubicBezTo>
                      <a:cubicBezTo>
                        <a:pt x="8947" y="33979"/>
                        <a:pt x="17716" y="0"/>
                        <a:pt x="17716" y="0"/>
                      </a:cubicBezTo>
                      <a:close/>
                    </a:path>
                  </a:pathLst>
                </a:cu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/>
                </a:p>
              </p:txBody>
            </p:sp>
            <p:sp>
              <p:nvSpPr>
                <p:cNvPr id="23" name="Freeform 54"/>
                <p:cNvSpPr>
                  <a:spLocks noEditPoints="1"/>
                </p:cNvSpPr>
                <p:nvPr/>
              </p:nvSpPr>
              <p:spPr bwMode="auto">
                <a:xfrm>
                  <a:off x="4381501" y="2274888"/>
                  <a:ext cx="504825" cy="376238"/>
                </a:xfrm>
                <a:custGeom>
                  <a:avLst/>
                  <a:gdLst>
                    <a:gd name="T0" fmla="*/ 1010 w 1686"/>
                    <a:gd name="T1" fmla="*/ 875 h 1252"/>
                    <a:gd name="T2" fmla="*/ 1219 w 1686"/>
                    <a:gd name="T3" fmla="*/ 821 h 1252"/>
                    <a:gd name="T4" fmla="*/ 1411 w 1686"/>
                    <a:gd name="T5" fmla="*/ 698 h 1252"/>
                    <a:gd name="T6" fmla="*/ 1640 w 1686"/>
                    <a:gd name="T7" fmla="*/ 356 h 1252"/>
                    <a:gd name="T8" fmla="*/ 1677 w 1686"/>
                    <a:gd name="T9" fmla="*/ 210 h 1252"/>
                    <a:gd name="T10" fmla="*/ 1683 w 1686"/>
                    <a:gd name="T11" fmla="*/ 24 h 1252"/>
                    <a:gd name="T12" fmla="*/ 1678 w 1686"/>
                    <a:gd name="T13" fmla="*/ 65 h 1252"/>
                    <a:gd name="T14" fmla="*/ 1651 w 1686"/>
                    <a:gd name="T15" fmla="*/ 252 h 1252"/>
                    <a:gd name="T16" fmla="*/ 1468 w 1686"/>
                    <a:gd name="T17" fmla="*/ 587 h 1252"/>
                    <a:gd name="T18" fmla="*/ 1157 w 1686"/>
                    <a:gd name="T19" fmla="*/ 803 h 1252"/>
                    <a:gd name="T20" fmla="*/ 1007 w 1686"/>
                    <a:gd name="T21" fmla="*/ 854 h 1252"/>
                    <a:gd name="T22" fmla="*/ 910 w 1686"/>
                    <a:gd name="T23" fmla="*/ 860 h 1252"/>
                    <a:gd name="T24" fmla="*/ 829 w 1686"/>
                    <a:gd name="T25" fmla="*/ 888 h 1252"/>
                    <a:gd name="T26" fmla="*/ 713 w 1686"/>
                    <a:gd name="T27" fmla="*/ 862 h 1252"/>
                    <a:gd name="T28" fmla="*/ 603 w 1686"/>
                    <a:gd name="T29" fmla="*/ 831 h 1252"/>
                    <a:gd name="T30" fmla="*/ 387 w 1686"/>
                    <a:gd name="T31" fmla="*/ 726 h 1252"/>
                    <a:gd name="T32" fmla="*/ 86 w 1686"/>
                    <a:gd name="T33" fmla="*/ 389 h 1252"/>
                    <a:gd name="T34" fmla="*/ 13 w 1686"/>
                    <a:gd name="T35" fmla="*/ 118 h 1252"/>
                    <a:gd name="T36" fmla="*/ 10 w 1686"/>
                    <a:gd name="T37" fmla="*/ 1 h 1252"/>
                    <a:gd name="T38" fmla="*/ 0 w 1686"/>
                    <a:gd name="T39" fmla="*/ 84 h 1252"/>
                    <a:gd name="T40" fmla="*/ 28 w 1686"/>
                    <a:gd name="T41" fmla="*/ 296 h 1252"/>
                    <a:gd name="T42" fmla="*/ 116 w 1686"/>
                    <a:gd name="T43" fmla="*/ 504 h 1252"/>
                    <a:gd name="T44" fmla="*/ 411 w 1686"/>
                    <a:gd name="T45" fmla="*/ 793 h 1252"/>
                    <a:gd name="T46" fmla="*/ 552 w 1686"/>
                    <a:gd name="T47" fmla="*/ 850 h 1252"/>
                    <a:gd name="T48" fmla="*/ 675 w 1686"/>
                    <a:gd name="T49" fmla="*/ 877 h 1252"/>
                    <a:gd name="T50" fmla="*/ 622 w 1686"/>
                    <a:gd name="T51" fmla="*/ 992 h 1252"/>
                    <a:gd name="T52" fmla="*/ 687 w 1686"/>
                    <a:gd name="T53" fmla="*/ 1030 h 1252"/>
                    <a:gd name="T54" fmla="*/ 816 w 1686"/>
                    <a:gd name="T55" fmla="*/ 948 h 1252"/>
                    <a:gd name="T56" fmla="*/ 793 w 1686"/>
                    <a:gd name="T57" fmla="*/ 1016 h 1252"/>
                    <a:gd name="T58" fmla="*/ 788 w 1686"/>
                    <a:gd name="T59" fmla="*/ 1098 h 1252"/>
                    <a:gd name="T60" fmla="*/ 781 w 1686"/>
                    <a:gd name="T61" fmla="*/ 1193 h 1252"/>
                    <a:gd name="T62" fmla="*/ 760 w 1686"/>
                    <a:gd name="T63" fmla="*/ 1229 h 1252"/>
                    <a:gd name="T64" fmla="*/ 736 w 1686"/>
                    <a:gd name="T65" fmla="*/ 1237 h 1252"/>
                    <a:gd name="T66" fmla="*/ 755 w 1686"/>
                    <a:gd name="T67" fmla="*/ 1249 h 1252"/>
                    <a:gd name="T68" fmla="*/ 804 w 1686"/>
                    <a:gd name="T69" fmla="*/ 1236 h 1252"/>
                    <a:gd name="T70" fmla="*/ 829 w 1686"/>
                    <a:gd name="T71" fmla="*/ 1132 h 1252"/>
                    <a:gd name="T72" fmla="*/ 815 w 1686"/>
                    <a:gd name="T73" fmla="*/ 1052 h 1252"/>
                    <a:gd name="T74" fmla="*/ 824 w 1686"/>
                    <a:gd name="T75" fmla="*/ 968 h 1252"/>
                    <a:gd name="T76" fmla="*/ 839 w 1686"/>
                    <a:gd name="T77" fmla="*/ 927 h 1252"/>
                    <a:gd name="T78" fmla="*/ 855 w 1686"/>
                    <a:gd name="T79" fmla="*/ 1028 h 1252"/>
                    <a:gd name="T80" fmla="*/ 849 w 1686"/>
                    <a:gd name="T81" fmla="*/ 1095 h 1252"/>
                    <a:gd name="T82" fmla="*/ 842 w 1686"/>
                    <a:gd name="T83" fmla="*/ 1169 h 1252"/>
                    <a:gd name="T84" fmla="*/ 905 w 1686"/>
                    <a:gd name="T85" fmla="*/ 1252 h 1252"/>
                    <a:gd name="T86" fmla="*/ 933 w 1686"/>
                    <a:gd name="T87" fmla="*/ 1241 h 1252"/>
                    <a:gd name="T88" fmla="*/ 919 w 1686"/>
                    <a:gd name="T89" fmla="*/ 1232 h 1252"/>
                    <a:gd name="T90" fmla="*/ 905 w 1686"/>
                    <a:gd name="T91" fmla="*/ 1227 h 1252"/>
                    <a:gd name="T92" fmla="*/ 885 w 1686"/>
                    <a:gd name="T93" fmla="*/ 1133 h 1252"/>
                    <a:gd name="T94" fmla="*/ 883 w 1686"/>
                    <a:gd name="T95" fmla="*/ 1043 h 1252"/>
                    <a:gd name="T96" fmla="*/ 874 w 1686"/>
                    <a:gd name="T97" fmla="*/ 993 h 1252"/>
                    <a:gd name="T98" fmla="*/ 888 w 1686"/>
                    <a:gd name="T99" fmla="*/ 978 h 1252"/>
                    <a:gd name="T100" fmla="*/ 1019 w 1686"/>
                    <a:gd name="T101" fmla="*/ 1027 h 1252"/>
                    <a:gd name="T102" fmla="*/ 1060 w 1686"/>
                    <a:gd name="T103" fmla="*/ 978 h 1252"/>
                    <a:gd name="T104" fmla="*/ 833 w 1686"/>
                    <a:gd name="T105" fmla="*/ 913 h 1252"/>
                    <a:gd name="T106" fmla="*/ 746 w 1686"/>
                    <a:gd name="T107" fmla="*/ 986 h 1252"/>
                    <a:gd name="T108" fmla="*/ 654 w 1686"/>
                    <a:gd name="T109" fmla="*/ 982 h 1252"/>
                    <a:gd name="T110" fmla="*/ 696 w 1686"/>
                    <a:gd name="T111" fmla="*/ 918 h 1252"/>
                    <a:gd name="T112" fmla="*/ 834 w 1686"/>
                    <a:gd name="T113" fmla="*/ 909 h 1252"/>
                    <a:gd name="T114" fmla="*/ 1022 w 1686"/>
                    <a:gd name="T115" fmla="*/ 984 h 1252"/>
                    <a:gd name="T116" fmla="*/ 931 w 1686"/>
                    <a:gd name="T117" fmla="*/ 987 h 1252"/>
                    <a:gd name="T118" fmla="*/ 841 w 1686"/>
                    <a:gd name="T119" fmla="*/ 912 h 1252"/>
                    <a:gd name="T120" fmla="*/ 844 w 1686"/>
                    <a:gd name="T121" fmla="*/ 909 h 1252"/>
                    <a:gd name="T122" fmla="*/ 981 w 1686"/>
                    <a:gd name="T123" fmla="*/ 919 h 12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</a:cxnLst>
                  <a:rect l="0" t="0" r="r" b="b"/>
                  <a:pathLst>
                    <a:path w="1686" h="1252">
                      <a:moveTo>
                        <a:pt x="1044" y="918"/>
                      </a:moveTo>
                      <a:cubicBezTo>
                        <a:pt x="1033" y="902"/>
                        <a:pt x="1019" y="889"/>
                        <a:pt x="1003" y="879"/>
                      </a:cubicBezTo>
                      <a:cubicBezTo>
                        <a:pt x="1000" y="878"/>
                        <a:pt x="998" y="877"/>
                        <a:pt x="996" y="875"/>
                      </a:cubicBezTo>
                      <a:cubicBezTo>
                        <a:pt x="1001" y="875"/>
                        <a:pt x="1005" y="875"/>
                        <a:pt x="1010" y="875"/>
                      </a:cubicBezTo>
                      <a:cubicBezTo>
                        <a:pt x="1021" y="873"/>
                        <a:pt x="1032" y="872"/>
                        <a:pt x="1044" y="870"/>
                      </a:cubicBezTo>
                      <a:cubicBezTo>
                        <a:pt x="1069" y="867"/>
                        <a:pt x="1096" y="862"/>
                        <a:pt x="1126" y="854"/>
                      </a:cubicBezTo>
                      <a:cubicBezTo>
                        <a:pt x="1141" y="850"/>
                        <a:pt x="1156" y="845"/>
                        <a:pt x="1172" y="840"/>
                      </a:cubicBezTo>
                      <a:cubicBezTo>
                        <a:pt x="1187" y="834"/>
                        <a:pt x="1203" y="828"/>
                        <a:pt x="1219" y="821"/>
                      </a:cubicBezTo>
                      <a:cubicBezTo>
                        <a:pt x="1227" y="818"/>
                        <a:pt x="1235" y="814"/>
                        <a:pt x="1244" y="810"/>
                      </a:cubicBezTo>
                      <a:cubicBezTo>
                        <a:pt x="1252" y="807"/>
                        <a:pt x="1260" y="802"/>
                        <a:pt x="1268" y="798"/>
                      </a:cubicBezTo>
                      <a:cubicBezTo>
                        <a:pt x="1285" y="790"/>
                        <a:pt x="1301" y="780"/>
                        <a:pt x="1317" y="770"/>
                      </a:cubicBezTo>
                      <a:cubicBezTo>
                        <a:pt x="1349" y="749"/>
                        <a:pt x="1381" y="725"/>
                        <a:pt x="1411" y="698"/>
                      </a:cubicBezTo>
                      <a:cubicBezTo>
                        <a:pt x="1440" y="671"/>
                        <a:pt x="1469" y="641"/>
                        <a:pt x="1495" y="610"/>
                      </a:cubicBezTo>
                      <a:cubicBezTo>
                        <a:pt x="1521" y="579"/>
                        <a:pt x="1545" y="546"/>
                        <a:pt x="1566" y="512"/>
                      </a:cubicBezTo>
                      <a:cubicBezTo>
                        <a:pt x="1587" y="478"/>
                        <a:pt x="1605" y="443"/>
                        <a:pt x="1620" y="408"/>
                      </a:cubicBezTo>
                      <a:cubicBezTo>
                        <a:pt x="1627" y="390"/>
                        <a:pt x="1635" y="373"/>
                        <a:pt x="1640" y="356"/>
                      </a:cubicBezTo>
                      <a:cubicBezTo>
                        <a:pt x="1643" y="347"/>
                        <a:pt x="1647" y="339"/>
                        <a:pt x="1649" y="330"/>
                      </a:cubicBezTo>
                      <a:cubicBezTo>
                        <a:pt x="1652" y="322"/>
                        <a:pt x="1654" y="313"/>
                        <a:pt x="1657" y="305"/>
                      </a:cubicBezTo>
                      <a:cubicBezTo>
                        <a:pt x="1662" y="288"/>
                        <a:pt x="1665" y="272"/>
                        <a:pt x="1669" y="256"/>
                      </a:cubicBezTo>
                      <a:cubicBezTo>
                        <a:pt x="1672" y="240"/>
                        <a:pt x="1675" y="225"/>
                        <a:pt x="1677" y="210"/>
                      </a:cubicBezTo>
                      <a:cubicBezTo>
                        <a:pt x="1681" y="180"/>
                        <a:pt x="1684" y="152"/>
                        <a:pt x="1685" y="128"/>
                      </a:cubicBezTo>
                      <a:cubicBezTo>
                        <a:pt x="1686" y="116"/>
                        <a:pt x="1686" y="104"/>
                        <a:pt x="1686" y="94"/>
                      </a:cubicBezTo>
                      <a:cubicBezTo>
                        <a:pt x="1686" y="83"/>
                        <a:pt x="1686" y="73"/>
                        <a:pt x="1686" y="65"/>
                      </a:cubicBezTo>
                      <a:cubicBezTo>
                        <a:pt x="1686" y="47"/>
                        <a:pt x="1684" y="33"/>
                        <a:pt x="1683" y="24"/>
                      </a:cubicBezTo>
                      <a:cubicBezTo>
                        <a:pt x="1683" y="15"/>
                        <a:pt x="1682" y="10"/>
                        <a:pt x="1682" y="10"/>
                      </a:cubicBezTo>
                      <a:cubicBezTo>
                        <a:pt x="1678" y="10"/>
                        <a:pt x="1678" y="10"/>
                        <a:pt x="1678" y="10"/>
                      </a:cubicBezTo>
                      <a:cubicBezTo>
                        <a:pt x="1678" y="10"/>
                        <a:pt x="1678" y="15"/>
                        <a:pt x="1678" y="24"/>
                      </a:cubicBezTo>
                      <a:cubicBezTo>
                        <a:pt x="1678" y="34"/>
                        <a:pt x="1679" y="47"/>
                        <a:pt x="1678" y="65"/>
                      </a:cubicBezTo>
                      <a:cubicBezTo>
                        <a:pt x="1677" y="73"/>
                        <a:pt x="1677" y="83"/>
                        <a:pt x="1677" y="93"/>
                      </a:cubicBezTo>
                      <a:cubicBezTo>
                        <a:pt x="1676" y="104"/>
                        <a:pt x="1675" y="115"/>
                        <a:pt x="1674" y="127"/>
                      </a:cubicBezTo>
                      <a:cubicBezTo>
                        <a:pt x="1671" y="151"/>
                        <a:pt x="1667" y="178"/>
                        <a:pt x="1661" y="207"/>
                      </a:cubicBezTo>
                      <a:cubicBezTo>
                        <a:pt x="1658" y="221"/>
                        <a:pt x="1655" y="236"/>
                        <a:pt x="1651" y="252"/>
                      </a:cubicBezTo>
                      <a:cubicBezTo>
                        <a:pt x="1646" y="267"/>
                        <a:pt x="1642" y="283"/>
                        <a:pt x="1636" y="299"/>
                      </a:cubicBezTo>
                      <a:cubicBezTo>
                        <a:pt x="1626" y="331"/>
                        <a:pt x="1612" y="364"/>
                        <a:pt x="1597" y="397"/>
                      </a:cubicBezTo>
                      <a:cubicBezTo>
                        <a:pt x="1580" y="430"/>
                        <a:pt x="1562" y="463"/>
                        <a:pt x="1540" y="495"/>
                      </a:cubicBezTo>
                      <a:cubicBezTo>
                        <a:pt x="1519" y="527"/>
                        <a:pt x="1494" y="558"/>
                        <a:pt x="1468" y="587"/>
                      </a:cubicBezTo>
                      <a:cubicBezTo>
                        <a:pt x="1442" y="615"/>
                        <a:pt x="1413" y="642"/>
                        <a:pt x="1384" y="666"/>
                      </a:cubicBezTo>
                      <a:cubicBezTo>
                        <a:pt x="1354" y="690"/>
                        <a:pt x="1323" y="711"/>
                        <a:pt x="1292" y="731"/>
                      </a:cubicBezTo>
                      <a:cubicBezTo>
                        <a:pt x="1261" y="750"/>
                        <a:pt x="1231" y="767"/>
                        <a:pt x="1201" y="782"/>
                      </a:cubicBezTo>
                      <a:cubicBezTo>
                        <a:pt x="1186" y="790"/>
                        <a:pt x="1171" y="796"/>
                        <a:pt x="1157" y="803"/>
                      </a:cubicBezTo>
                      <a:cubicBezTo>
                        <a:pt x="1143" y="809"/>
                        <a:pt x="1129" y="815"/>
                        <a:pt x="1115" y="820"/>
                      </a:cubicBezTo>
                      <a:cubicBezTo>
                        <a:pt x="1101" y="824"/>
                        <a:pt x="1088" y="830"/>
                        <a:pt x="1075" y="834"/>
                      </a:cubicBezTo>
                      <a:cubicBezTo>
                        <a:pt x="1063" y="838"/>
                        <a:pt x="1050" y="842"/>
                        <a:pt x="1039" y="845"/>
                      </a:cubicBezTo>
                      <a:cubicBezTo>
                        <a:pt x="1027" y="848"/>
                        <a:pt x="1017" y="851"/>
                        <a:pt x="1007" y="854"/>
                      </a:cubicBezTo>
                      <a:cubicBezTo>
                        <a:pt x="996" y="856"/>
                        <a:pt x="987" y="859"/>
                        <a:pt x="979" y="861"/>
                      </a:cubicBezTo>
                      <a:cubicBezTo>
                        <a:pt x="974" y="862"/>
                        <a:pt x="970" y="863"/>
                        <a:pt x="965" y="864"/>
                      </a:cubicBezTo>
                      <a:cubicBezTo>
                        <a:pt x="962" y="863"/>
                        <a:pt x="958" y="862"/>
                        <a:pt x="955" y="861"/>
                      </a:cubicBezTo>
                      <a:cubicBezTo>
                        <a:pt x="939" y="859"/>
                        <a:pt x="924" y="858"/>
                        <a:pt x="910" y="860"/>
                      </a:cubicBezTo>
                      <a:cubicBezTo>
                        <a:pt x="896" y="862"/>
                        <a:pt x="883" y="866"/>
                        <a:pt x="873" y="871"/>
                      </a:cubicBezTo>
                      <a:cubicBezTo>
                        <a:pt x="862" y="876"/>
                        <a:pt x="854" y="882"/>
                        <a:pt x="848" y="888"/>
                      </a:cubicBezTo>
                      <a:cubicBezTo>
                        <a:pt x="844" y="893"/>
                        <a:pt x="841" y="898"/>
                        <a:pt x="839" y="902"/>
                      </a:cubicBezTo>
                      <a:cubicBezTo>
                        <a:pt x="837" y="898"/>
                        <a:pt x="834" y="893"/>
                        <a:pt x="829" y="888"/>
                      </a:cubicBezTo>
                      <a:cubicBezTo>
                        <a:pt x="824" y="882"/>
                        <a:pt x="816" y="876"/>
                        <a:pt x="805" y="870"/>
                      </a:cubicBezTo>
                      <a:cubicBezTo>
                        <a:pt x="795" y="865"/>
                        <a:pt x="782" y="861"/>
                        <a:pt x="768" y="859"/>
                      </a:cubicBezTo>
                      <a:cubicBezTo>
                        <a:pt x="754" y="857"/>
                        <a:pt x="739" y="857"/>
                        <a:pt x="723" y="860"/>
                      </a:cubicBezTo>
                      <a:cubicBezTo>
                        <a:pt x="720" y="861"/>
                        <a:pt x="716" y="861"/>
                        <a:pt x="713" y="862"/>
                      </a:cubicBezTo>
                      <a:cubicBezTo>
                        <a:pt x="708" y="861"/>
                        <a:pt x="704" y="860"/>
                        <a:pt x="699" y="859"/>
                      </a:cubicBezTo>
                      <a:cubicBezTo>
                        <a:pt x="691" y="857"/>
                        <a:pt x="682" y="855"/>
                        <a:pt x="672" y="852"/>
                      </a:cubicBezTo>
                      <a:cubicBezTo>
                        <a:pt x="662" y="849"/>
                        <a:pt x="651" y="846"/>
                        <a:pt x="639" y="843"/>
                      </a:cubicBezTo>
                      <a:cubicBezTo>
                        <a:pt x="628" y="839"/>
                        <a:pt x="616" y="835"/>
                        <a:pt x="603" y="831"/>
                      </a:cubicBezTo>
                      <a:cubicBezTo>
                        <a:pt x="590" y="827"/>
                        <a:pt x="577" y="821"/>
                        <a:pt x="564" y="817"/>
                      </a:cubicBezTo>
                      <a:cubicBezTo>
                        <a:pt x="550" y="812"/>
                        <a:pt x="536" y="805"/>
                        <a:pt x="522" y="799"/>
                      </a:cubicBezTo>
                      <a:cubicBezTo>
                        <a:pt x="507" y="792"/>
                        <a:pt x="492" y="786"/>
                        <a:pt x="478" y="778"/>
                      </a:cubicBezTo>
                      <a:cubicBezTo>
                        <a:pt x="448" y="763"/>
                        <a:pt x="418" y="745"/>
                        <a:pt x="387" y="726"/>
                      </a:cubicBezTo>
                      <a:cubicBezTo>
                        <a:pt x="357" y="706"/>
                        <a:pt x="326" y="684"/>
                        <a:pt x="296" y="660"/>
                      </a:cubicBezTo>
                      <a:cubicBezTo>
                        <a:pt x="267" y="636"/>
                        <a:pt x="239" y="609"/>
                        <a:pt x="213" y="580"/>
                      </a:cubicBezTo>
                      <a:cubicBezTo>
                        <a:pt x="187" y="551"/>
                        <a:pt x="163" y="519"/>
                        <a:pt x="142" y="487"/>
                      </a:cubicBezTo>
                      <a:cubicBezTo>
                        <a:pt x="121" y="455"/>
                        <a:pt x="102" y="422"/>
                        <a:pt x="86" y="389"/>
                      </a:cubicBezTo>
                      <a:cubicBezTo>
                        <a:pt x="71" y="355"/>
                        <a:pt x="58" y="322"/>
                        <a:pt x="48" y="290"/>
                      </a:cubicBezTo>
                      <a:cubicBezTo>
                        <a:pt x="42" y="274"/>
                        <a:pt x="39" y="258"/>
                        <a:pt x="34" y="243"/>
                      </a:cubicBezTo>
                      <a:cubicBezTo>
                        <a:pt x="30" y="227"/>
                        <a:pt x="27" y="212"/>
                        <a:pt x="24" y="198"/>
                      </a:cubicBezTo>
                      <a:cubicBezTo>
                        <a:pt x="18" y="169"/>
                        <a:pt x="15" y="142"/>
                        <a:pt x="13" y="118"/>
                      </a:cubicBezTo>
                      <a:cubicBezTo>
                        <a:pt x="12" y="106"/>
                        <a:pt x="11" y="94"/>
                        <a:pt x="10" y="84"/>
                      </a:cubicBezTo>
                      <a:cubicBezTo>
                        <a:pt x="10" y="74"/>
                        <a:pt x="9" y="64"/>
                        <a:pt x="9" y="55"/>
                      </a:cubicBezTo>
                      <a:cubicBezTo>
                        <a:pt x="8" y="38"/>
                        <a:pt x="9" y="24"/>
                        <a:pt x="9" y="15"/>
                      </a:cubicBezTo>
                      <a:cubicBezTo>
                        <a:pt x="10" y="6"/>
                        <a:pt x="10" y="1"/>
                        <a:pt x="10" y="1"/>
                      </a:cubicBez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5" y="0"/>
                        <a:pt x="5" y="5"/>
                        <a:pt x="4" y="15"/>
                      </a:cubicBezTo>
                      <a:cubicBezTo>
                        <a:pt x="4" y="24"/>
                        <a:pt x="2" y="38"/>
                        <a:pt x="1" y="55"/>
                      </a:cubicBezTo>
                      <a:cubicBezTo>
                        <a:pt x="1" y="64"/>
                        <a:pt x="1" y="74"/>
                        <a:pt x="0" y="84"/>
                      </a:cubicBezTo>
                      <a:cubicBezTo>
                        <a:pt x="1" y="95"/>
                        <a:pt x="1" y="106"/>
                        <a:pt x="1" y="119"/>
                      </a:cubicBezTo>
                      <a:cubicBezTo>
                        <a:pt x="2" y="143"/>
                        <a:pt x="4" y="170"/>
                        <a:pt x="8" y="200"/>
                      </a:cubicBezTo>
                      <a:cubicBezTo>
                        <a:pt x="10" y="215"/>
                        <a:pt x="13" y="231"/>
                        <a:pt x="16" y="247"/>
                      </a:cubicBezTo>
                      <a:cubicBezTo>
                        <a:pt x="20" y="263"/>
                        <a:pt x="23" y="279"/>
                        <a:pt x="28" y="296"/>
                      </a:cubicBezTo>
                      <a:cubicBezTo>
                        <a:pt x="30" y="304"/>
                        <a:pt x="32" y="313"/>
                        <a:pt x="35" y="321"/>
                      </a:cubicBezTo>
                      <a:cubicBezTo>
                        <a:pt x="37" y="330"/>
                        <a:pt x="40" y="338"/>
                        <a:pt x="43" y="347"/>
                      </a:cubicBezTo>
                      <a:cubicBezTo>
                        <a:pt x="49" y="365"/>
                        <a:pt x="56" y="382"/>
                        <a:pt x="63" y="399"/>
                      </a:cubicBezTo>
                      <a:cubicBezTo>
                        <a:pt x="78" y="434"/>
                        <a:pt x="95" y="469"/>
                        <a:pt x="116" y="504"/>
                      </a:cubicBezTo>
                      <a:cubicBezTo>
                        <a:pt x="137" y="538"/>
                        <a:pt x="160" y="571"/>
                        <a:pt x="186" y="603"/>
                      </a:cubicBezTo>
                      <a:cubicBezTo>
                        <a:pt x="212" y="634"/>
                        <a:pt x="240" y="664"/>
                        <a:pt x="269" y="691"/>
                      </a:cubicBezTo>
                      <a:cubicBezTo>
                        <a:pt x="299" y="719"/>
                        <a:pt x="330" y="743"/>
                        <a:pt x="362" y="765"/>
                      </a:cubicBezTo>
                      <a:cubicBezTo>
                        <a:pt x="378" y="774"/>
                        <a:pt x="394" y="785"/>
                        <a:pt x="411" y="793"/>
                      </a:cubicBezTo>
                      <a:cubicBezTo>
                        <a:pt x="419" y="798"/>
                        <a:pt x="427" y="802"/>
                        <a:pt x="435" y="806"/>
                      </a:cubicBezTo>
                      <a:cubicBezTo>
                        <a:pt x="443" y="810"/>
                        <a:pt x="451" y="813"/>
                        <a:pt x="459" y="817"/>
                      </a:cubicBezTo>
                      <a:cubicBezTo>
                        <a:pt x="475" y="824"/>
                        <a:pt x="491" y="830"/>
                        <a:pt x="507" y="836"/>
                      </a:cubicBezTo>
                      <a:cubicBezTo>
                        <a:pt x="522" y="841"/>
                        <a:pt x="537" y="846"/>
                        <a:pt x="552" y="850"/>
                      </a:cubicBezTo>
                      <a:cubicBezTo>
                        <a:pt x="582" y="859"/>
                        <a:pt x="609" y="864"/>
                        <a:pt x="633" y="868"/>
                      </a:cubicBezTo>
                      <a:cubicBezTo>
                        <a:pt x="646" y="870"/>
                        <a:pt x="657" y="871"/>
                        <a:pt x="668" y="873"/>
                      </a:cubicBezTo>
                      <a:cubicBezTo>
                        <a:pt x="673" y="873"/>
                        <a:pt x="677" y="873"/>
                        <a:pt x="682" y="874"/>
                      </a:cubicBezTo>
                      <a:cubicBezTo>
                        <a:pt x="680" y="875"/>
                        <a:pt x="677" y="876"/>
                        <a:pt x="675" y="877"/>
                      </a:cubicBezTo>
                      <a:cubicBezTo>
                        <a:pt x="659" y="887"/>
                        <a:pt x="645" y="899"/>
                        <a:pt x="634" y="916"/>
                      </a:cubicBezTo>
                      <a:cubicBezTo>
                        <a:pt x="628" y="924"/>
                        <a:pt x="623" y="933"/>
                        <a:pt x="620" y="943"/>
                      </a:cubicBezTo>
                      <a:cubicBezTo>
                        <a:pt x="616" y="953"/>
                        <a:pt x="615" y="964"/>
                        <a:pt x="617" y="976"/>
                      </a:cubicBezTo>
                      <a:cubicBezTo>
                        <a:pt x="618" y="982"/>
                        <a:pt x="620" y="987"/>
                        <a:pt x="622" y="992"/>
                      </a:cubicBezTo>
                      <a:cubicBezTo>
                        <a:pt x="623" y="995"/>
                        <a:pt x="625" y="997"/>
                        <a:pt x="627" y="1000"/>
                      </a:cubicBezTo>
                      <a:cubicBezTo>
                        <a:pt x="629" y="1003"/>
                        <a:pt x="629" y="1003"/>
                        <a:pt x="631" y="1006"/>
                      </a:cubicBezTo>
                      <a:cubicBezTo>
                        <a:pt x="638" y="1014"/>
                        <a:pt x="647" y="1021"/>
                        <a:pt x="657" y="1025"/>
                      </a:cubicBezTo>
                      <a:cubicBezTo>
                        <a:pt x="667" y="1029"/>
                        <a:pt x="677" y="1030"/>
                        <a:pt x="687" y="1030"/>
                      </a:cubicBezTo>
                      <a:cubicBezTo>
                        <a:pt x="696" y="1030"/>
                        <a:pt x="705" y="1028"/>
                        <a:pt x="713" y="1025"/>
                      </a:cubicBezTo>
                      <a:cubicBezTo>
                        <a:pt x="730" y="1020"/>
                        <a:pt x="744" y="1013"/>
                        <a:pt x="757" y="1004"/>
                      </a:cubicBezTo>
                      <a:cubicBezTo>
                        <a:pt x="769" y="996"/>
                        <a:pt x="780" y="987"/>
                        <a:pt x="789" y="978"/>
                      </a:cubicBezTo>
                      <a:cubicBezTo>
                        <a:pt x="800" y="967"/>
                        <a:pt x="808" y="957"/>
                        <a:pt x="816" y="948"/>
                      </a:cubicBezTo>
                      <a:cubicBezTo>
                        <a:pt x="813" y="953"/>
                        <a:pt x="811" y="958"/>
                        <a:pt x="809" y="964"/>
                      </a:cubicBezTo>
                      <a:cubicBezTo>
                        <a:pt x="806" y="972"/>
                        <a:pt x="802" y="982"/>
                        <a:pt x="800" y="992"/>
                      </a:cubicBezTo>
                      <a:cubicBezTo>
                        <a:pt x="798" y="997"/>
                        <a:pt x="797" y="1003"/>
                        <a:pt x="795" y="1008"/>
                      </a:cubicBezTo>
                      <a:cubicBezTo>
                        <a:pt x="795" y="1011"/>
                        <a:pt x="794" y="1014"/>
                        <a:pt x="793" y="1016"/>
                      </a:cubicBezTo>
                      <a:cubicBezTo>
                        <a:pt x="793" y="1019"/>
                        <a:pt x="793" y="1022"/>
                        <a:pt x="792" y="1025"/>
                      </a:cubicBezTo>
                      <a:cubicBezTo>
                        <a:pt x="791" y="1031"/>
                        <a:pt x="791" y="1037"/>
                        <a:pt x="790" y="1043"/>
                      </a:cubicBezTo>
                      <a:cubicBezTo>
                        <a:pt x="789" y="1049"/>
                        <a:pt x="788" y="1055"/>
                        <a:pt x="788" y="1061"/>
                      </a:cubicBezTo>
                      <a:cubicBezTo>
                        <a:pt x="788" y="1073"/>
                        <a:pt x="788" y="1085"/>
                        <a:pt x="788" y="1098"/>
                      </a:cubicBezTo>
                      <a:cubicBezTo>
                        <a:pt x="788" y="1104"/>
                        <a:pt x="788" y="1110"/>
                        <a:pt x="788" y="1116"/>
                      </a:cubicBezTo>
                      <a:cubicBezTo>
                        <a:pt x="787" y="1122"/>
                        <a:pt x="787" y="1127"/>
                        <a:pt x="787" y="1133"/>
                      </a:cubicBezTo>
                      <a:cubicBezTo>
                        <a:pt x="786" y="1144"/>
                        <a:pt x="785" y="1154"/>
                        <a:pt x="784" y="1165"/>
                      </a:cubicBezTo>
                      <a:cubicBezTo>
                        <a:pt x="783" y="1175"/>
                        <a:pt x="782" y="1185"/>
                        <a:pt x="781" y="1193"/>
                      </a:cubicBezTo>
                      <a:cubicBezTo>
                        <a:pt x="780" y="1201"/>
                        <a:pt x="778" y="1208"/>
                        <a:pt x="776" y="1214"/>
                      </a:cubicBezTo>
                      <a:cubicBezTo>
                        <a:pt x="773" y="1219"/>
                        <a:pt x="771" y="1223"/>
                        <a:pt x="766" y="1226"/>
                      </a:cubicBezTo>
                      <a:cubicBezTo>
                        <a:pt x="765" y="1226"/>
                        <a:pt x="764" y="1227"/>
                        <a:pt x="763" y="1228"/>
                      </a:cubicBezTo>
                      <a:cubicBezTo>
                        <a:pt x="762" y="1228"/>
                        <a:pt x="761" y="1229"/>
                        <a:pt x="760" y="1229"/>
                      </a:cubicBezTo>
                      <a:cubicBezTo>
                        <a:pt x="758" y="1230"/>
                        <a:pt x="757" y="1230"/>
                        <a:pt x="756" y="1231"/>
                      </a:cubicBezTo>
                      <a:cubicBezTo>
                        <a:pt x="755" y="1231"/>
                        <a:pt x="754" y="1233"/>
                        <a:pt x="752" y="1233"/>
                      </a:cubicBezTo>
                      <a:cubicBezTo>
                        <a:pt x="748" y="1234"/>
                        <a:pt x="744" y="1236"/>
                        <a:pt x="741" y="1237"/>
                      </a:cubicBezTo>
                      <a:cubicBezTo>
                        <a:pt x="738" y="1237"/>
                        <a:pt x="736" y="1237"/>
                        <a:pt x="736" y="1237"/>
                      </a:cubicBezTo>
                      <a:cubicBezTo>
                        <a:pt x="735" y="1239"/>
                        <a:pt x="735" y="1239"/>
                        <a:pt x="735" y="1239"/>
                      </a:cubicBezTo>
                      <a:cubicBezTo>
                        <a:pt x="735" y="1239"/>
                        <a:pt x="736" y="1239"/>
                        <a:pt x="738" y="1241"/>
                      </a:cubicBezTo>
                      <a:cubicBezTo>
                        <a:pt x="741" y="1243"/>
                        <a:pt x="744" y="1245"/>
                        <a:pt x="750" y="1248"/>
                      </a:cubicBezTo>
                      <a:cubicBezTo>
                        <a:pt x="752" y="1248"/>
                        <a:pt x="753" y="1248"/>
                        <a:pt x="755" y="1249"/>
                      </a:cubicBezTo>
                      <a:cubicBezTo>
                        <a:pt x="756" y="1250"/>
                        <a:pt x="758" y="1250"/>
                        <a:pt x="760" y="1250"/>
                      </a:cubicBezTo>
                      <a:cubicBezTo>
                        <a:pt x="762" y="1251"/>
                        <a:pt x="764" y="1251"/>
                        <a:pt x="766" y="1251"/>
                      </a:cubicBezTo>
                      <a:cubicBezTo>
                        <a:pt x="769" y="1251"/>
                        <a:pt x="771" y="1251"/>
                        <a:pt x="773" y="1251"/>
                      </a:cubicBezTo>
                      <a:cubicBezTo>
                        <a:pt x="783" y="1250"/>
                        <a:pt x="795" y="1245"/>
                        <a:pt x="804" y="1236"/>
                      </a:cubicBezTo>
                      <a:cubicBezTo>
                        <a:pt x="812" y="1227"/>
                        <a:pt x="819" y="1216"/>
                        <a:pt x="823" y="1204"/>
                      </a:cubicBezTo>
                      <a:cubicBezTo>
                        <a:pt x="827" y="1193"/>
                        <a:pt x="829" y="1181"/>
                        <a:pt x="830" y="1168"/>
                      </a:cubicBezTo>
                      <a:cubicBezTo>
                        <a:pt x="830" y="1162"/>
                        <a:pt x="830" y="1156"/>
                        <a:pt x="830" y="1150"/>
                      </a:cubicBezTo>
                      <a:cubicBezTo>
                        <a:pt x="830" y="1144"/>
                        <a:pt x="829" y="1138"/>
                        <a:pt x="829" y="1132"/>
                      </a:cubicBezTo>
                      <a:cubicBezTo>
                        <a:pt x="828" y="1125"/>
                        <a:pt x="827" y="1119"/>
                        <a:pt x="826" y="1113"/>
                      </a:cubicBezTo>
                      <a:cubicBezTo>
                        <a:pt x="823" y="1095"/>
                        <a:pt x="823" y="1095"/>
                        <a:pt x="823" y="1095"/>
                      </a:cubicBezTo>
                      <a:cubicBezTo>
                        <a:pt x="822" y="1083"/>
                        <a:pt x="819" y="1072"/>
                        <a:pt x="817" y="1061"/>
                      </a:cubicBezTo>
                      <a:cubicBezTo>
                        <a:pt x="817" y="1058"/>
                        <a:pt x="815" y="1055"/>
                        <a:pt x="815" y="1052"/>
                      </a:cubicBezTo>
                      <a:cubicBezTo>
                        <a:pt x="814" y="1044"/>
                        <a:pt x="814" y="1044"/>
                        <a:pt x="814" y="1044"/>
                      </a:cubicBezTo>
                      <a:cubicBezTo>
                        <a:pt x="814" y="1038"/>
                        <a:pt x="816" y="1033"/>
                        <a:pt x="816" y="1027"/>
                      </a:cubicBezTo>
                      <a:cubicBezTo>
                        <a:pt x="816" y="1017"/>
                        <a:pt x="819" y="1006"/>
                        <a:pt x="819" y="996"/>
                      </a:cubicBezTo>
                      <a:cubicBezTo>
                        <a:pt x="820" y="986"/>
                        <a:pt x="823" y="977"/>
                        <a:pt x="824" y="968"/>
                      </a:cubicBezTo>
                      <a:cubicBezTo>
                        <a:pt x="825" y="960"/>
                        <a:pt x="828" y="952"/>
                        <a:pt x="830" y="945"/>
                      </a:cubicBezTo>
                      <a:cubicBezTo>
                        <a:pt x="832" y="938"/>
                        <a:pt x="834" y="932"/>
                        <a:pt x="836" y="927"/>
                      </a:cubicBezTo>
                      <a:cubicBezTo>
                        <a:pt x="836" y="926"/>
                        <a:pt x="837" y="925"/>
                        <a:pt x="837" y="924"/>
                      </a:cubicBezTo>
                      <a:cubicBezTo>
                        <a:pt x="838" y="925"/>
                        <a:pt x="838" y="926"/>
                        <a:pt x="839" y="927"/>
                      </a:cubicBezTo>
                      <a:cubicBezTo>
                        <a:pt x="840" y="932"/>
                        <a:pt x="842" y="938"/>
                        <a:pt x="844" y="945"/>
                      </a:cubicBezTo>
                      <a:cubicBezTo>
                        <a:pt x="846" y="952"/>
                        <a:pt x="848" y="960"/>
                        <a:pt x="850" y="968"/>
                      </a:cubicBezTo>
                      <a:cubicBezTo>
                        <a:pt x="851" y="977"/>
                        <a:pt x="853" y="986"/>
                        <a:pt x="853" y="996"/>
                      </a:cubicBezTo>
                      <a:cubicBezTo>
                        <a:pt x="854" y="1006"/>
                        <a:pt x="856" y="1017"/>
                        <a:pt x="855" y="1028"/>
                      </a:cubicBezTo>
                      <a:cubicBezTo>
                        <a:pt x="855" y="1033"/>
                        <a:pt x="855" y="1039"/>
                        <a:pt x="855" y="1044"/>
                      </a:cubicBezTo>
                      <a:cubicBezTo>
                        <a:pt x="855" y="1052"/>
                        <a:pt x="855" y="1052"/>
                        <a:pt x="855" y="1052"/>
                      </a:cubicBezTo>
                      <a:cubicBezTo>
                        <a:pt x="854" y="1055"/>
                        <a:pt x="854" y="1058"/>
                        <a:pt x="854" y="1061"/>
                      </a:cubicBezTo>
                      <a:cubicBezTo>
                        <a:pt x="852" y="1072"/>
                        <a:pt x="851" y="1084"/>
                        <a:pt x="849" y="1095"/>
                      </a:cubicBezTo>
                      <a:cubicBezTo>
                        <a:pt x="846" y="1113"/>
                        <a:pt x="846" y="1113"/>
                        <a:pt x="846" y="1113"/>
                      </a:cubicBezTo>
                      <a:cubicBezTo>
                        <a:pt x="846" y="1119"/>
                        <a:pt x="845" y="1125"/>
                        <a:pt x="844" y="1132"/>
                      </a:cubicBezTo>
                      <a:cubicBezTo>
                        <a:pt x="843" y="1138"/>
                        <a:pt x="842" y="1144"/>
                        <a:pt x="842" y="1150"/>
                      </a:cubicBezTo>
                      <a:cubicBezTo>
                        <a:pt x="841" y="1156"/>
                        <a:pt x="842" y="1162"/>
                        <a:pt x="842" y="1169"/>
                      </a:cubicBezTo>
                      <a:cubicBezTo>
                        <a:pt x="843" y="1181"/>
                        <a:pt x="844" y="1193"/>
                        <a:pt x="849" y="1205"/>
                      </a:cubicBezTo>
                      <a:cubicBezTo>
                        <a:pt x="852" y="1216"/>
                        <a:pt x="859" y="1227"/>
                        <a:pt x="867" y="1236"/>
                      </a:cubicBezTo>
                      <a:cubicBezTo>
                        <a:pt x="876" y="1245"/>
                        <a:pt x="888" y="1251"/>
                        <a:pt x="897" y="1251"/>
                      </a:cubicBezTo>
                      <a:cubicBezTo>
                        <a:pt x="900" y="1252"/>
                        <a:pt x="902" y="1252"/>
                        <a:pt x="905" y="1252"/>
                      </a:cubicBezTo>
                      <a:cubicBezTo>
                        <a:pt x="907" y="1252"/>
                        <a:pt x="909" y="1251"/>
                        <a:pt x="911" y="1251"/>
                      </a:cubicBezTo>
                      <a:cubicBezTo>
                        <a:pt x="913" y="1251"/>
                        <a:pt x="915" y="1250"/>
                        <a:pt x="916" y="1250"/>
                      </a:cubicBezTo>
                      <a:cubicBezTo>
                        <a:pt x="918" y="1249"/>
                        <a:pt x="919" y="1249"/>
                        <a:pt x="921" y="1248"/>
                      </a:cubicBezTo>
                      <a:cubicBezTo>
                        <a:pt x="927" y="1246"/>
                        <a:pt x="930" y="1243"/>
                        <a:pt x="933" y="1241"/>
                      </a:cubicBezTo>
                      <a:cubicBezTo>
                        <a:pt x="935" y="1239"/>
                        <a:pt x="937" y="1238"/>
                        <a:pt x="937" y="1238"/>
                      </a:cubicBezTo>
                      <a:cubicBezTo>
                        <a:pt x="935" y="1234"/>
                        <a:pt x="935" y="1234"/>
                        <a:pt x="935" y="1234"/>
                      </a:cubicBezTo>
                      <a:cubicBezTo>
                        <a:pt x="935" y="1234"/>
                        <a:pt x="933" y="1234"/>
                        <a:pt x="931" y="1234"/>
                      </a:cubicBezTo>
                      <a:cubicBezTo>
                        <a:pt x="928" y="1233"/>
                        <a:pt x="924" y="1233"/>
                        <a:pt x="919" y="1232"/>
                      </a:cubicBezTo>
                      <a:cubicBezTo>
                        <a:pt x="918" y="1232"/>
                        <a:pt x="916" y="1232"/>
                        <a:pt x="915" y="1231"/>
                      </a:cubicBezTo>
                      <a:cubicBezTo>
                        <a:pt x="914" y="1231"/>
                        <a:pt x="913" y="1231"/>
                        <a:pt x="912" y="1230"/>
                      </a:cubicBezTo>
                      <a:cubicBezTo>
                        <a:pt x="910" y="1230"/>
                        <a:pt x="909" y="1229"/>
                        <a:pt x="908" y="1229"/>
                      </a:cubicBezTo>
                      <a:cubicBezTo>
                        <a:pt x="907" y="1228"/>
                        <a:pt x="906" y="1227"/>
                        <a:pt x="905" y="1227"/>
                      </a:cubicBezTo>
                      <a:cubicBezTo>
                        <a:pt x="901" y="1223"/>
                        <a:pt x="898" y="1220"/>
                        <a:pt x="896" y="1214"/>
                      </a:cubicBezTo>
                      <a:cubicBezTo>
                        <a:pt x="893" y="1209"/>
                        <a:pt x="891" y="1202"/>
                        <a:pt x="890" y="1193"/>
                      </a:cubicBezTo>
                      <a:cubicBezTo>
                        <a:pt x="889" y="1185"/>
                        <a:pt x="889" y="1176"/>
                        <a:pt x="888" y="1166"/>
                      </a:cubicBezTo>
                      <a:cubicBezTo>
                        <a:pt x="887" y="1155"/>
                        <a:pt x="886" y="1144"/>
                        <a:pt x="885" y="1133"/>
                      </a:cubicBezTo>
                      <a:cubicBezTo>
                        <a:pt x="885" y="1128"/>
                        <a:pt x="885" y="1122"/>
                        <a:pt x="885" y="1116"/>
                      </a:cubicBezTo>
                      <a:cubicBezTo>
                        <a:pt x="884" y="1111"/>
                        <a:pt x="885" y="1104"/>
                        <a:pt x="885" y="1098"/>
                      </a:cubicBezTo>
                      <a:cubicBezTo>
                        <a:pt x="885" y="1086"/>
                        <a:pt x="885" y="1074"/>
                        <a:pt x="885" y="1061"/>
                      </a:cubicBezTo>
                      <a:cubicBezTo>
                        <a:pt x="885" y="1055"/>
                        <a:pt x="884" y="1049"/>
                        <a:pt x="883" y="1043"/>
                      </a:cubicBezTo>
                      <a:cubicBezTo>
                        <a:pt x="883" y="1037"/>
                        <a:pt x="882" y="1031"/>
                        <a:pt x="881" y="1025"/>
                      </a:cubicBezTo>
                      <a:cubicBezTo>
                        <a:pt x="881" y="1023"/>
                        <a:pt x="880" y="1020"/>
                        <a:pt x="880" y="1017"/>
                      </a:cubicBezTo>
                      <a:cubicBezTo>
                        <a:pt x="879" y="1014"/>
                        <a:pt x="879" y="1011"/>
                        <a:pt x="878" y="1009"/>
                      </a:cubicBezTo>
                      <a:cubicBezTo>
                        <a:pt x="877" y="1003"/>
                        <a:pt x="875" y="998"/>
                        <a:pt x="874" y="993"/>
                      </a:cubicBezTo>
                      <a:cubicBezTo>
                        <a:pt x="872" y="982"/>
                        <a:pt x="868" y="973"/>
                        <a:pt x="865" y="964"/>
                      </a:cubicBezTo>
                      <a:cubicBezTo>
                        <a:pt x="862" y="955"/>
                        <a:pt x="858" y="948"/>
                        <a:pt x="855" y="941"/>
                      </a:cubicBezTo>
                      <a:cubicBezTo>
                        <a:pt x="855" y="940"/>
                        <a:pt x="854" y="940"/>
                        <a:pt x="854" y="940"/>
                      </a:cubicBezTo>
                      <a:cubicBezTo>
                        <a:pt x="862" y="951"/>
                        <a:pt x="873" y="964"/>
                        <a:pt x="888" y="978"/>
                      </a:cubicBezTo>
                      <a:cubicBezTo>
                        <a:pt x="897" y="987"/>
                        <a:pt x="907" y="997"/>
                        <a:pt x="920" y="1005"/>
                      </a:cubicBezTo>
                      <a:cubicBezTo>
                        <a:pt x="932" y="1014"/>
                        <a:pt x="946" y="1021"/>
                        <a:pt x="963" y="1027"/>
                      </a:cubicBezTo>
                      <a:cubicBezTo>
                        <a:pt x="971" y="1029"/>
                        <a:pt x="980" y="1031"/>
                        <a:pt x="989" y="1032"/>
                      </a:cubicBezTo>
                      <a:cubicBezTo>
                        <a:pt x="999" y="1032"/>
                        <a:pt x="1009" y="1031"/>
                        <a:pt x="1019" y="1027"/>
                      </a:cubicBezTo>
                      <a:cubicBezTo>
                        <a:pt x="1029" y="1023"/>
                        <a:pt x="1038" y="1016"/>
                        <a:pt x="1045" y="1008"/>
                      </a:cubicBezTo>
                      <a:cubicBezTo>
                        <a:pt x="1048" y="1005"/>
                        <a:pt x="1048" y="1005"/>
                        <a:pt x="1050" y="1002"/>
                      </a:cubicBezTo>
                      <a:cubicBezTo>
                        <a:pt x="1052" y="1000"/>
                        <a:pt x="1053" y="997"/>
                        <a:pt x="1054" y="995"/>
                      </a:cubicBezTo>
                      <a:cubicBezTo>
                        <a:pt x="1057" y="990"/>
                        <a:pt x="1059" y="984"/>
                        <a:pt x="1060" y="978"/>
                      </a:cubicBezTo>
                      <a:cubicBezTo>
                        <a:pt x="1062" y="967"/>
                        <a:pt x="1061" y="955"/>
                        <a:pt x="1057" y="945"/>
                      </a:cubicBezTo>
                      <a:cubicBezTo>
                        <a:pt x="1054" y="935"/>
                        <a:pt x="1049" y="926"/>
                        <a:pt x="1044" y="918"/>
                      </a:cubicBezTo>
                      <a:close/>
                      <a:moveTo>
                        <a:pt x="837" y="911"/>
                      </a:moveTo>
                      <a:cubicBezTo>
                        <a:pt x="833" y="913"/>
                        <a:pt x="833" y="913"/>
                        <a:pt x="833" y="913"/>
                      </a:cubicBezTo>
                      <a:cubicBezTo>
                        <a:pt x="833" y="913"/>
                        <a:pt x="834" y="913"/>
                        <a:pt x="834" y="915"/>
                      </a:cubicBezTo>
                      <a:cubicBezTo>
                        <a:pt x="832" y="918"/>
                        <a:pt x="828" y="922"/>
                        <a:pt x="823" y="926"/>
                      </a:cubicBezTo>
                      <a:cubicBezTo>
                        <a:pt x="813" y="937"/>
                        <a:pt x="798" y="951"/>
                        <a:pt x="779" y="966"/>
                      </a:cubicBezTo>
                      <a:cubicBezTo>
                        <a:pt x="769" y="973"/>
                        <a:pt x="758" y="980"/>
                        <a:pt x="746" y="986"/>
                      </a:cubicBezTo>
                      <a:cubicBezTo>
                        <a:pt x="734" y="992"/>
                        <a:pt x="721" y="998"/>
                        <a:pt x="707" y="1000"/>
                      </a:cubicBezTo>
                      <a:cubicBezTo>
                        <a:pt x="693" y="1003"/>
                        <a:pt x="680" y="1003"/>
                        <a:pt x="670" y="997"/>
                      </a:cubicBezTo>
                      <a:cubicBezTo>
                        <a:pt x="664" y="995"/>
                        <a:pt x="660" y="991"/>
                        <a:pt x="657" y="986"/>
                      </a:cubicBezTo>
                      <a:cubicBezTo>
                        <a:pt x="657" y="986"/>
                        <a:pt x="654" y="982"/>
                        <a:pt x="654" y="982"/>
                      </a:cubicBezTo>
                      <a:cubicBezTo>
                        <a:pt x="654" y="981"/>
                        <a:pt x="653" y="980"/>
                        <a:pt x="653" y="978"/>
                      </a:cubicBezTo>
                      <a:cubicBezTo>
                        <a:pt x="652" y="976"/>
                        <a:pt x="651" y="974"/>
                        <a:pt x="651" y="971"/>
                      </a:cubicBezTo>
                      <a:cubicBezTo>
                        <a:pt x="650" y="961"/>
                        <a:pt x="656" y="950"/>
                        <a:pt x="665" y="940"/>
                      </a:cubicBezTo>
                      <a:cubicBezTo>
                        <a:pt x="674" y="931"/>
                        <a:pt x="686" y="923"/>
                        <a:pt x="696" y="918"/>
                      </a:cubicBezTo>
                      <a:cubicBezTo>
                        <a:pt x="709" y="912"/>
                        <a:pt x="721" y="907"/>
                        <a:pt x="733" y="904"/>
                      </a:cubicBezTo>
                      <a:cubicBezTo>
                        <a:pt x="745" y="900"/>
                        <a:pt x="756" y="898"/>
                        <a:pt x="767" y="896"/>
                      </a:cubicBezTo>
                      <a:cubicBezTo>
                        <a:pt x="789" y="894"/>
                        <a:pt x="807" y="897"/>
                        <a:pt x="819" y="902"/>
                      </a:cubicBezTo>
                      <a:cubicBezTo>
                        <a:pt x="825" y="904"/>
                        <a:pt x="831" y="907"/>
                        <a:pt x="834" y="909"/>
                      </a:cubicBezTo>
                      <a:cubicBezTo>
                        <a:pt x="835" y="910"/>
                        <a:pt x="837" y="911"/>
                        <a:pt x="837" y="911"/>
                      </a:cubicBezTo>
                      <a:close/>
                      <a:moveTo>
                        <a:pt x="1026" y="973"/>
                      </a:moveTo>
                      <a:cubicBezTo>
                        <a:pt x="1025" y="976"/>
                        <a:pt x="1025" y="978"/>
                        <a:pt x="1024" y="980"/>
                      </a:cubicBezTo>
                      <a:cubicBezTo>
                        <a:pt x="1023" y="982"/>
                        <a:pt x="1023" y="983"/>
                        <a:pt x="1022" y="984"/>
                      </a:cubicBezTo>
                      <a:cubicBezTo>
                        <a:pt x="1022" y="984"/>
                        <a:pt x="1020" y="988"/>
                        <a:pt x="1020" y="988"/>
                      </a:cubicBezTo>
                      <a:cubicBezTo>
                        <a:pt x="1016" y="993"/>
                        <a:pt x="1012" y="996"/>
                        <a:pt x="1007" y="999"/>
                      </a:cubicBezTo>
                      <a:cubicBezTo>
                        <a:pt x="997" y="1004"/>
                        <a:pt x="983" y="1005"/>
                        <a:pt x="969" y="1002"/>
                      </a:cubicBezTo>
                      <a:cubicBezTo>
                        <a:pt x="956" y="999"/>
                        <a:pt x="943" y="993"/>
                        <a:pt x="931" y="987"/>
                      </a:cubicBezTo>
                      <a:cubicBezTo>
                        <a:pt x="919" y="981"/>
                        <a:pt x="908" y="974"/>
                        <a:pt x="898" y="966"/>
                      </a:cubicBezTo>
                      <a:cubicBezTo>
                        <a:pt x="879" y="952"/>
                        <a:pt x="864" y="937"/>
                        <a:pt x="854" y="927"/>
                      </a:cubicBezTo>
                      <a:cubicBezTo>
                        <a:pt x="848" y="920"/>
                        <a:pt x="844" y="916"/>
                        <a:pt x="841" y="913"/>
                      </a:cubicBezTo>
                      <a:cubicBezTo>
                        <a:pt x="841" y="912"/>
                        <a:pt x="841" y="912"/>
                        <a:pt x="841" y="912"/>
                      </a:cubicBezTo>
                      <a:cubicBezTo>
                        <a:pt x="841" y="912"/>
                        <a:pt x="841" y="912"/>
                        <a:pt x="841" y="912"/>
                      </a:cubicBezTo>
                      <a:cubicBezTo>
                        <a:pt x="842" y="912"/>
                        <a:pt x="842" y="912"/>
                        <a:pt x="842" y="912"/>
                      </a:cubicBezTo>
                      <a:cubicBezTo>
                        <a:pt x="842" y="910"/>
                        <a:pt x="842" y="910"/>
                        <a:pt x="842" y="910"/>
                      </a:cubicBezTo>
                      <a:cubicBezTo>
                        <a:pt x="843" y="910"/>
                        <a:pt x="843" y="910"/>
                        <a:pt x="844" y="909"/>
                      </a:cubicBezTo>
                      <a:cubicBezTo>
                        <a:pt x="847" y="907"/>
                        <a:pt x="852" y="904"/>
                        <a:pt x="858" y="902"/>
                      </a:cubicBezTo>
                      <a:cubicBezTo>
                        <a:pt x="870" y="897"/>
                        <a:pt x="889" y="894"/>
                        <a:pt x="910" y="897"/>
                      </a:cubicBezTo>
                      <a:cubicBezTo>
                        <a:pt x="921" y="899"/>
                        <a:pt x="933" y="901"/>
                        <a:pt x="945" y="905"/>
                      </a:cubicBezTo>
                      <a:cubicBezTo>
                        <a:pt x="957" y="908"/>
                        <a:pt x="969" y="913"/>
                        <a:pt x="981" y="919"/>
                      </a:cubicBezTo>
                      <a:cubicBezTo>
                        <a:pt x="991" y="924"/>
                        <a:pt x="1003" y="932"/>
                        <a:pt x="1012" y="942"/>
                      </a:cubicBezTo>
                      <a:cubicBezTo>
                        <a:pt x="1021" y="952"/>
                        <a:pt x="1027" y="963"/>
                        <a:pt x="1026" y="973"/>
                      </a:cubicBezTo>
                      <a:close/>
                    </a:path>
                  </a:pathLst>
                </a:cu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</p:grpSp>
        <p:sp>
          <p:nvSpPr>
            <p:cNvPr id="19" name="TextBox 18"/>
            <p:cNvSpPr txBox="1"/>
            <p:nvPr/>
          </p:nvSpPr>
          <p:spPr>
            <a:xfrm>
              <a:off x="4273522" y="1809685"/>
              <a:ext cx="556987" cy="39548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spcAft>
                  <a:spcPts val="1200"/>
                </a:spcAft>
              </a:pPr>
              <a:r>
                <a:rPr lang="en-US" sz="1800" dirty="0">
                  <a:solidFill>
                    <a:schemeClr val="bg1"/>
                  </a:solidFill>
                  <a:latin typeface="Lato Black" panose="020F0A02020204030203" pitchFamily="34" charset="0"/>
                </a:rPr>
                <a:t>2</a:t>
              </a:r>
            </a:p>
          </p:txBody>
        </p:sp>
      </p:grpSp>
      <p:grpSp>
        <p:nvGrpSpPr>
          <p:cNvPr id="28" name="Group 27"/>
          <p:cNvGrpSpPr/>
          <p:nvPr/>
        </p:nvGrpSpPr>
        <p:grpSpPr>
          <a:xfrm>
            <a:off x="6287393" y="1972721"/>
            <a:ext cx="1336488" cy="1336488"/>
            <a:chOff x="3617913" y="1504950"/>
            <a:chExt cx="1908175" cy="1908175"/>
          </a:xfrm>
        </p:grpSpPr>
        <p:grpSp>
          <p:nvGrpSpPr>
            <p:cNvPr id="29" name="Group 28"/>
            <p:cNvGrpSpPr/>
            <p:nvPr/>
          </p:nvGrpSpPr>
          <p:grpSpPr>
            <a:xfrm>
              <a:off x="3617913" y="1504950"/>
              <a:ext cx="1908175" cy="1908175"/>
              <a:chOff x="3617913" y="1614488"/>
              <a:chExt cx="1908175" cy="1908175"/>
            </a:xfrm>
          </p:grpSpPr>
          <p:sp>
            <p:nvSpPr>
              <p:cNvPr id="36" name="Freeform 5"/>
              <p:cNvSpPr>
                <a:spLocks/>
              </p:cNvSpPr>
              <p:nvPr/>
            </p:nvSpPr>
            <p:spPr bwMode="auto">
              <a:xfrm>
                <a:off x="3624263" y="1633538"/>
                <a:ext cx="1901825" cy="1889125"/>
              </a:xfrm>
              <a:custGeom>
                <a:avLst/>
                <a:gdLst>
                  <a:gd name="T0" fmla="*/ 3595 w 6337"/>
                  <a:gd name="T1" fmla="*/ 0 h 6294"/>
                  <a:gd name="T2" fmla="*/ 3131 w 6337"/>
                  <a:gd name="T3" fmla="*/ 157 h 6294"/>
                  <a:gd name="T4" fmla="*/ 3128 w 6337"/>
                  <a:gd name="T5" fmla="*/ 157 h 6294"/>
                  <a:gd name="T6" fmla="*/ 2897 w 6337"/>
                  <a:gd name="T7" fmla="*/ 84 h 6294"/>
                  <a:gd name="T8" fmla="*/ 2667 w 6337"/>
                  <a:gd name="T9" fmla="*/ 12 h 6294"/>
                  <a:gd name="T10" fmla="*/ 2632 w 6337"/>
                  <a:gd name="T11" fmla="*/ 15 h 6294"/>
                  <a:gd name="T12" fmla="*/ 2209 w 6337"/>
                  <a:gd name="T13" fmla="*/ 315 h 6294"/>
                  <a:gd name="T14" fmla="*/ 2105 w 6337"/>
                  <a:gd name="T15" fmla="*/ 330 h 6294"/>
                  <a:gd name="T16" fmla="*/ 1965 w 6337"/>
                  <a:gd name="T17" fmla="*/ 318 h 6294"/>
                  <a:gd name="T18" fmla="*/ 1824 w 6337"/>
                  <a:gd name="T19" fmla="*/ 307 h 6294"/>
                  <a:gd name="T20" fmla="*/ 1690 w 6337"/>
                  <a:gd name="T21" fmla="*/ 334 h 6294"/>
                  <a:gd name="T22" fmla="*/ 1380 w 6337"/>
                  <a:gd name="T23" fmla="*/ 750 h 6294"/>
                  <a:gd name="T24" fmla="*/ 893 w 6337"/>
                  <a:gd name="T25" fmla="*/ 928 h 6294"/>
                  <a:gd name="T26" fmla="*/ 727 w 6337"/>
                  <a:gd name="T27" fmla="*/ 1420 h 6294"/>
                  <a:gd name="T28" fmla="*/ 319 w 6337"/>
                  <a:gd name="T29" fmla="*/ 1741 h 6294"/>
                  <a:gd name="T30" fmla="*/ 313 w 6337"/>
                  <a:gd name="T31" fmla="*/ 2259 h 6294"/>
                  <a:gd name="T32" fmla="*/ 24 w 6337"/>
                  <a:gd name="T33" fmla="*/ 2690 h 6294"/>
                  <a:gd name="T34" fmla="*/ 178 w 6337"/>
                  <a:gd name="T35" fmla="*/ 3185 h 6294"/>
                  <a:gd name="T36" fmla="*/ 37 w 6337"/>
                  <a:gd name="T37" fmla="*/ 3684 h 6294"/>
                  <a:gd name="T38" fmla="*/ 337 w 6337"/>
                  <a:gd name="T39" fmla="*/ 4107 h 6294"/>
                  <a:gd name="T40" fmla="*/ 356 w 6337"/>
                  <a:gd name="T41" fmla="*/ 4625 h 6294"/>
                  <a:gd name="T42" fmla="*/ 772 w 6337"/>
                  <a:gd name="T43" fmla="*/ 4935 h 6294"/>
                  <a:gd name="T44" fmla="*/ 950 w 6337"/>
                  <a:gd name="T45" fmla="*/ 5423 h 6294"/>
                  <a:gd name="T46" fmla="*/ 1442 w 6337"/>
                  <a:gd name="T47" fmla="*/ 5588 h 6294"/>
                  <a:gd name="T48" fmla="*/ 1762 w 6337"/>
                  <a:gd name="T49" fmla="*/ 5996 h 6294"/>
                  <a:gd name="T50" fmla="*/ 1887 w 6337"/>
                  <a:gd name="T51" fmla="*/ 6021 h 6294"/>
                  <a:gd name="T52" fmla="*/ 2040 w 6337"/>
                  <a:gd name="T53" fmla="*/ 6006 h 6294"/>
                  <a:gd name="T54" fmla="*/ 2191 w 6337"/>
                  <a:gd name="T55" fmla="*/ 5990 h 6294"/>
                  <a:gd name="T56" fmla="*/ 2281 w 6337"/>
                  <a:gd name="T57" fmla="*/ 6002 h 6294"/>
                  <a:gd name="T58" fmla="*/ 2711 w 6337"/>
                  <a:gd name="T59" fmla="*/ 6292 h 6294"/>
                  <a:gd name="T60" fmla="*/ 2742 w 6337"/>
                  <a:gd name="T61" fmla="*/ 6294 h 6294"/>
                  <a:gd name="T62" fmla="*/ 3207 w 6337"/>
                  <a:gd name="T63" fmla="*/ 6137 h 6294"/>
                  <a:gd name="T64" fmla="*/ 3210 w 6337"/>
                  <a:gd name="T65" fmla="*/ 6137 h 6294"/>
                  <a:gd name="T66" fmla="*/ 3440 w 6337"/>
                  <a:gd name="T67" fmla="*/ 6209 h 6294"/>
                  <a:gd name="T68" fmla="*/ 3670 w 6337"/>
                  <a:gd name="T69" fmla="*/ 6282 h 6294"/>
                  <a:gd name="T70" fmla="*/ 3706 w 6337"/>
                  <a:gd name="T71" fmla="*/ 6279 h 6294"/>
                  <a:gd name="T72" fmla="*/ 4129 w 6337"/>
                  <a:gd name="T73" fmla="*/ 5978 h 6294"/>
                  <a:gd name="T74" fmla="*/ 4232 w 6337"/>
                  <a:gd name="T75" fmla="*/ 5964 h 6294"/>
                  <a:gd name="T76" fmla="*/ 4373 w 6337"/>
                  <a:gd name="T77" fmla="*/ 5975 h 6294"/>
                  <a:gd name="T78" fmla="*/ 4513 w 6337"/>
                  <a:gd name="T79" fmla="*/ 5987 h 6294"/>
                  <a:gd name="T80" fmla="*/ 4647 w 6337"/>
                  <a:gd name="T81" fmla="*/ 5959 h 6294"/>
                  <a:gd name="T82" fmla="*/ 4957 w 6337"/>
                  <a:gd name="T83" fmla="*/ 5544 h 6294"/>
                  <a:gd name="T84" fmla="*/ 5444 w 6337"/>
                  <a:gd name="T85" fmla="*/ 5365 h 6294"/>
                  <a:gd name="T86" fmla="*/ 5610 w 6337"/>
                  <a:gd name="T87" fmla="*/ 4874 h 6294"/>
                  <a:gd name="T88" fmla="*/ 6018 w 6337"/>
                  <a:gd name="T89" fmla="*/ 4553 h 6294"/>
                  <a:gd name="T90" fmla="*/ 6024 w 6337"/>
                  <a:gd name="T91" fmla="*/ 4034 h 6294"/>
                  <a:gd name="T92" fmla="*/ 6314 w 6337"/>
                  <a:gd name="T93" fmla="*/ 3604 h 6294"/>
                  <a:gd name="T94" fmla="*/ 6159 w 6337"/>
                  <a:gd name="T95" fmla="*/ 3109 h 6294"/>
                  <a:gd name="T96" fmla="*/ 6300 w 6337"/>
                  <a:gd name="T97" fmla="*/ 2610 h 6294"/>
                  <a:gd name="T98" fmla="*/ 6000 w 6337"/>
                  <a:gd name="T99" fmla="*/ 2187 h 6294"/>
                  <a:gd name="T100" fmla="*/ 5981 w 6337"/>
                  <a:gd name="T101" fmla="*/ 1668 h 6294"/>
                  <a:gd name="T102" fmla="*/ 5565 w 6337"/>
                  <a:gd name="T103" fmla="*/ 1358 h 6294"/>
                  <a:gd name="T104" fmla="*/ 5387 w 6337"/>
                  <a:gd name="T105" fmla="*/ 871 h 6294"/>
                  <a:gd name="T106" fmla="*/ 4895 w 6337"/>
                  <a:gd name="T107" fmla="*/ 706 h 6294"/>
                  <a:gd name="T108" fmla="*/ 4575 w 6337"/>
                  <a:gd name="T109" fmla="*/ 298 h 6294"/>
                  <a:gd name="T110" fmla="*/ 4450 w 6337"/>
                  <a:gd name="T111" fmla="*/ 273 h 6294"/>
                  <a:gd name="T112" fmla="*/ 4297 w 6337"/>
                  <a:gd name="T113" fmla="*/ 288 h 6294"/>
                  <a:gd name="T114" fmla="*/ 4146 w 6337"/>
                  <a:gd name="T115" fmla="*/ 303 h 6294"/>
                  <a:gd name="T116" fmla="*/ 4056 w 6337"/>
                  <a:gd name="T117" fmla="*/ 291 h 6294"/>
                  <a:gd name="T118" fmla="*/ 3626 w 6337"/>
                  <a:gd name="T119" fmla="*/ 2 h 6294"/>
                  <a:gd name="T120" fmla="*/ 3595 w 6337"/>
                  <a:gd name="T121" fmla="*/ 0 h 62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6337" h="6294">
                    <a:moveTo>
                      <a:pt x="3595" y="0"/>
                    </a:moveTo>
                    <a:cubicBezTo>
                      <a:pt x="3443" y="0"/>
                      <a:pt x="3281" y="155"/>
                      <a:pt x="3131" y="157"/>
                    </a:cubicBezTo>
                    <a:cubicBezTo>
                      <a:pt x="3130" y="157"/>
                      <a:pt x="3129" y="157"/>
                      <a:pt x="3128" y="157"/>
                    </a:cubicBezTo>
                    <a:cubicBezTo>
                      <a:pt x="3053" y="157"/>
                      <a:pt x="2975" y="121"/>
                      <a:pt x="2897" y="84"/>
                    </a:cubicBezTo>
                    <a:cubicBezTo>
                      <a:pt x="2819" y="48"/>
                      <a:pt x="2741" y="12"/>
                      <a:pt x="2667" y="12"/>
                    </a:cubicBezTo>
                    <a:cubicBezTo>
                      <a:pt x="2655" y="12"/>
                      <a:pt x="2643" y="13"/>
                      <a:pt x="2632" y="15"/>
                    </a:cubicBezTo>
                    <a:cubicBezTo>
                      <a:pt x="2472" y="43"/>
                      <a:pt x="2361" y="264"/>
                      <a:pt x="2209" y="315"/>
                    </a:cubicBezTo>
                    <a:cubicBezTo>
                      <a:pt x="2177" y="326"/>
                      <a:pt x="2142" y="330"/>
                      <a:pt x="2105" y="330"/>
                    </a:cubicBezTo>
                    <a:cubicBezTo>
                      <a:pt x="2060" y="330"/>
                      <a:pt x="2012" y="324"/>
                      <a:pt x="1965" y="318"/>
                    </a:cubicBezTo>
                    <a:cubicBezTo>
                      <a:pt x="1917" y="313"/>
                      <a:pt x="1869" y="307"/>
                      <a:pt x="1824" y="307"/>
                    </a:cubicBezTo>
                    <a:cubicBezTo>
                      <a:pt x="1775" y="307"/>
                      <a:pt x="1730" y="314"/>
                      <a:pt x="1690" y="334"/>
                    </a:cubicBezTo>
                    <a:cubicBezTo>
                      <a:pt x="1548" y="409"/>
                      <a:pt x="1510" y="653"/>
                      <a:pt x="1380" y="750"/>
                    </a:cubicBezTo>
                    <a:cubicBezTo>
                      <a:pt x="1251" y="846"/>
                      <a:pt x="1006" y="812"/>
                      <a:pt x="893" y="928"/>
                    </a:cubicBezTo>
                    <a:cubicBezTo>
                      <a:pt x="781" y="1043"/>
                      <a:pt x="821" y="1287"/>
                      <a:pt x="727" y="1420"/>
                    </a:cubicBezTo>
                    <a:cubicBezTo>
                      <a:pt x="636" y="1550"/>
                      <a:pt x="392" y="1593"/>
                      <a:pt x="319" y="1741"/>
                    </a:cubicBezTo>
                    <a:cubicBezTo>
                      <a:pt x="247" y="1888"/>
                      <a:pt x="361" y="2107"/>
                      <a:pt x="313" y="2259"/>
                    </a:cubicBezTo>
                    <a:cubicBezTo>
                      <a:pt x="264" y="2415"/>
                      <a:pt x="47" y="2532"/>
                      <a:pt x="24" y="2690"/>
                    </a:cubicBezTo>
                    <a:cubicBezTo>
                      <a:pt x="0" y="2851"/>
                      <a:pt x="176" y="3024"/>
                      <a:pt x="178" y="3185"/>
                    </a:cubicBezTo>
                    <a:cubicBezTo>
                      <a:pt x="181" y="3347"/>
                      <a:pt x="9" y="3525"/>
                      <a:pt x="37" y="3684"/>
                    </a:cubicBezTo>
                    <a:cubicBezTo>
                      <a:pt x="64" y="3843"/>
                      <a:pt x="285" y="3954"/>
                      <a:pt x="337" y="4107"/>
                    </a:cubicBezTo>
                    <a:cubicBezTo>
                      <a:pt x="389" y="4260"/>
                      <a:pt x="281" y="4482"/>
                      <a:pt x="356" y="4625"/>
                    </a:cubicBezTo>
                    <a:cubicBezTo>
                      <a:pt x="431" y="4768"/>
                      <a:pt x="675" y="4805"/>
                      <a:pt x="772" y="4935"/>
                    </a:cubicBezTo>
                    <a:cubicBezTo>
                      <a:pt x="868" y="5064"/>
                      <a:pt x="834" y="5309"/>
                      <a:pt x="950" y="5423"/>
                    </a:cubicBezTo>
                    <a:cubicBezTo>
                      <a:pt x="1065" y="5534"/>
                      <a:pt x="1308" y="5494"/>
                      <a:pt x="1442" y="5588"/>
                    </a:cubicBezTo>
                    <a:cubicBezTo>
                      <a:pt x="1572" y="5680"/>
                      <a:pt x="1615" y="5923"/>
                      <a:pt x="1762" y="5996"/>
                    </a:cubicBezTo>
                    <a:cubicBezTo>
                      <a:pt x="1800" y="6015"/>
                      <a:pt x="1842" y="6021"/>
                      <a:pt x="1887" y="6021"/>
                    </a:cubicBezTo>
                    <a:cubicBezTo>
                      <a:pt x="1936" y="6021"/>
                      <a:pt x="1988" y="6013"/>
                      <a:pt x="2040" y="6006"/>
                    </a:cubicBezTo>
                    <a:cubicBezTo>
                      <a:pt x="2092" y="5998"/>
                      <a:pt x="2143" y="5990"/>
                      <a:pt x="2191" y="5990"/>
                    </a:cubicBezTo>
                    <a:cubicBezTo>
                      <a:pt x="2223" y="5990"/>
                      <a:pt x="2253" y="5994"/>
                      <a:pt x="2281" y="6002"/>
                    </a:cubicBezTo>
                    <a:cubicBezTo>
                      <a:pt x="2437" y="6051"/>
                      <a:pt x="2553" y="6269"/>
                      <a:pt x="2711" y="6292"/>
                    </a:cubicBezTo>
                    <a:cubicBezTo>
                      <a:pt x="2721" y="6293"/>
                      <a:pt x="2732" y="6294"/>
                      <a:pt x="2742" y="6294"/>
                    </a:cubicBezTo>
                    <a:cubicBezTo>
                      <a:pt x="2894" y="6294"/>
                      <a:pt x="3056" y="6139"/>
                      <a:pt x="3207" y="6137"/>
                    </a:cubicBezTo>
                    <a:cubicBezTo>
                      <a:pt x="3208" y="6137"/>
                      <a:pt x="3209" y="6137"/>
                      <a:pt x="3210" y="6137"/>
                    </a:cubicBezTo>
                    <a:cubicBezTo>
                      <a:pt x="3284" y="6137"/>
                      <a:pt x="3362" y="6173"/>
                      <a:pt x="3440" y="6209"/>
                    </a:cubicBezTo>
                    <a:cubicBezTo>
                      <a:pt x="3518" y="6245"/>
                      <a:pt x="3596" y="6282"/>
                      <a:pt x="3670" y="6282"/>
                    </a:cubicBezTo>
                    <a:cubicBezTo>
                      <a:pt x="3682" y="6282"/>
                      <a:pt x="3694" y="6281"/>
                      <a:pt x="3706" y="6279"/>
                    </a:cubicBezTo>
                    <a:cubicBezTo>
                      <a:pt x="3865" y="6251"/>
                      <a:pt x="3976" y="6030"/>
                      <a:pt x="4129" y="5978"/>
                    </a:cubicBezTo>
                    <a:cubicBezTo>
                      <a:pt x="4161" y="5968"/>
                      <a:pt x="4196" y="5964"/>
                      <a:pt x="4232" y="5964"/>
                    </a:cubicBezTo>
                    <a:cubicBezTo>
                      <a:pt x="4277" y="5964"/>
                      <a:pt x="4325" y="5970"/>
                      <a:pt x="4373" y="5975"/>
                    </a:cubicBezTo>
                    <a:cubicBezTo>
                      <a:pt x="4420" y="5981"/>
                      <a:pt x="4468" y="5987"/>
                      <a:pt x="4513" y="5987"/>
                    </a:cubicBezTo>
                    <a:cubicBezTo>
                      <a:pt x="4562" y="5987"/>
                      <a:pt x="4607" y="5980"/>
                      <a:pt x="4647" y="5959"/>
                    </a:cubicBezTo>
                    <a:cubicBezTo>
                      <a:pt x="4790" y="5885"/>
                      <a:pt x="4827" y="5640"/>
                      <a:pt x="4957" y="5544"/>
                    </a:cubicBezTo>
                    <a:cubicBezTo>
                      <a:pt x="5086" y="5448"/>
                      <a:pt x="5331" y="5482"/>
                      <a:pt x="5444" y="5365"/>
                    </a:cubicBezTo>
                    <a:cubicBezTo>
                      <a:pt x="5556" y="5251"/>
                      <a:pt x="5516" y="5007"/>
                      <a:pt x="5610" y="4874"/>
                    </a:cubicBezTo>
                    <a:cubicBezTo>
                      <a:pt x="5702" y="4744"/>
                      <a:pt x="5945" y="4700"/>
                      <a:pt x="6018" y="4553"/>
                    </a:cubicBezTo>
                    <a:cubicBezTo>
                      <a:pt x="6090" y="4406"/>
                      <a:pt x="5977" y="4186"/>
                      <a:pt x="6024" y="4034"/>
                    </a:cubicBezTo>
                    <a:cubicBezTo>
                      <a:pt x="6073" y="3879"/>
                      <a:pt x="6291" y="3762"/>
                      <a:pt x="6314" y="3604"/>
                    </a:cubicBezTo>
                    <a:cubicBezTo>
                      <a:pt x="6337" y="3443"/>
                      <a:pt x="6161" y="3269"/>
                      <a:pt x="6159" y="3109"/>
                    </a:cubicBezTo>
                    <a:cubicBezTo>
                      <a:pt x="6157" y="2947"/>
                      <a:pt x="6328" y="2768"/>
                      <a:pt x="6300" y="2610"/>
                    </a:cubicBezTo>
                    <a:cubicBezTo>
                      <a:pt x="6273" y="2450"/>
                      <a:pt x="6052" y="2340"/>
                      <a:pt x="6000" y="2187"/>
                    </a:cubicBezTo>
                    <a:cubicBezTo>
                      <a:pt x="5948" y="2034"/>
                      <a:pt x="6056" y="1812"/>
                      <a:pt x="5981" y="1668"/>
                    </a:cubicBezTo>
                    <a:cubicBezTo>
                      <a:pt x="5906" y="1526"/>
                      <a:pt x="5662" y="1488"/>
                      <a:pt x="5565" y="1358"/>
                    </a:cubicBezTo>
                    <a:cubicBezTo>
                      <a:pt x="5469" y="1230"/>
                      <a:pt x="5504" y="985"/>
                      <a:pt x="5387" y="871"/>
                    </a:cubicBezTo>
                    <a:cubicBezTo>
                      <a:pt x="5273" y="760"/>
                      <a:pt x="5029" y="800"/>
                      <a:pt x="4895" y="706"/>
                    </a:cubicBezTo>
                    <a:cubicBezTo>
                      <a:pt x="4765" y="614"/>
                      <a:pt x="4722" y="370"/>
                      <a:pt x="4575" y="298"/>
                    </a:cubicBezTo>
                    <a:cubicBezTo>
                      <a:pt x="4537" y="279"/>
                      <a:pt x="4495" y="273"/>
                      <a:pt x="4450" y="273"/>
                    </a:cubicBezTo>
                    <a:cubicBezTo>
                      <a:pt x="4401" y="273"/>
                      <a:pt x="4349" y="280"/>
                      <a:pt x="4297" y="288"/>
                    </a:cubicBezTo>
                    <a:cubicBezTo>
                      <a:pt x="4245" y="296"/>
                      <a:pt x="4194" y="303"/>
                      <a:pt x="4146" y="303"/>
                    </a:cubicBezTo>
                    <a:cubicBezTo>
                      <a:pt x="4114" y="303"/>
                      <a:pt x="4084" y="300"/>
                      <a:pt x="4056" y="291"/>
                    </a:cubicBezTo>
                    <a:cubicBezTo>
                      <a:pt x="3900" y="243"/>
                      <a:pt x="3784" y="25"/>
                      <a:pt x="3626" y="2"/>
                    </a:cubicBezTo>
                    <a:cubicBezTo>
                      <a:pt x="3616" y="0"/>
                      <a:pt x="3606" y="0"/>
                      <a:pt x="3595" y="0"/>
                    </a:cubicBezTo>
                  </a:path>
                </a:pathLst>
              </a:custGeom>
              <a:solidFill>
                <a:schemeClr val="tx1">
                  <a:lumMod val="25000"/>
                  <a:lumOff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7" name="Freeform 6"/>
              <p:cNvSpPr>
                <a:spLocks/>
              </p:cNvSpPr>
              <p:nvPr/>
            </p:nvSpPr>
            <p:spPr bwMode="auto">
              <a:xfrm>
                <a:off x="3617913" y="1614488"/>
                <a:ext cx="1901825" cy="1901825"/>
              </a:xfrm>
              <a:custGeom>
                <a:avLst/>
                <a:gdLst>
                  <a:gd name="T0" fmla="*/ 6313 w 6337"/>
                  <a:gd name="T1" fmla="*/ 3625 h 6337"/>
                  <a:gd name="T2" fmla="*/ 6159 w 6337"/>
                  <a:gd name="T3" fmla="*/ 3130 h 6337"/>
                  <a:gd name="T4" fmla="*/ 6300 w 6337"/>
                  <a:gd name="T5" fmla="*/ 2631 h 6337"/>
                  <a:gd name="T6" fmla="*/ 6000 w 6337"/>
                  <a:gd name="T7" fmla="*/ 2208 h 6337"/>
                  <a:gd name="T8" fmla="*/ 5981 w 6337"/>
                  <a:gd name="T9" fmla="*/ 1690 h 6337"/>
                  <a:gd name="T10" fmla="*/ 5565 w 6337"/>
                  <a:gd name="T11" fmla="*/ 1380 h 6337"/>
                  <a:gd name="T12" fmla="*/ 5387 w 6337"/>
                  <a:gd name="T13" fmla="*/ 892 h 6337"/>
                  <a:gd name="T14" fmla="*/ 4895 w 6337"/>
                  <a:gd name="T15" fmla="*/ 727 h 6337"/>
                  <a:gd name="T16" fmla="*/ 4575 w 6337"/>
                  <a:gd name="T17" fmla="*/ 319 h 6337"/>
                  <a:gd name="T18" fmla="*/ 4056 w 6337"/>
                  <a:gd name="T19" fmla="*/ 313 h 6337"/>
                  <a:gd name="T20" fmla="*/ 3626 w 6337"/>
                  <a:gd name="T21" fmla="*/ 23 h 6337"/>
                  <a:gd name="T22" fmla="*/ 3130 w 6337"/>
                  <a:gd name="T23" fmla="*/ 178 h 6337"/>
                  <a:gd name="T24" fmla="*/ 2631 w 6337"/>
                  <a:gd name="T25" fmla="*/ 36 h 6337"/>
                  <a:gd name="T26" fmla="*/ 2208 w 6337"/>
                  <a:gd name="T27" fmla="*/ 337 h 6337"/>
                  <a:gd name="T28" fmla="*/ 1690 w 6337"/>
                  <a:gd name="T29" fmla="*/ 356 h 6337"/>
                  <a:gd name="T30" fmla="*/ 1380 w 6337"/>
                  <a:gd name="T31" fmla="*/ 771 h 6337"/>
                  <a:gd name="T32" fmla="*/ 893 w 6337"/>
                  <a:gd name="T33" fmla="*/ 950 h 6337"/>
                  <a:gd name="T34" fmla="*/ 727 w 6337"/>
                  <a:gd name="T35" fmla="*/ 1441 h 6337"/>
                  <a:gd name="T36" fmla="*/ 319 w 6337"/>
                  <a:gd name="T37" fmla="*/ 1762 h 6337"/>
                  <a:gd name="T38" fmla="*/ 313 w 6337"/>
                  <a:gd name="T39" fmla="*/ 2281 h 6337"/>
                  <a:gd name="T40" fmla="*/ 23 w 6337"/>
                  <a:gd name="T41" fmla="*/ 2711 h 6337"/>
                  <a:gd name="T42" fmla="*/ 178 w 6337"/>
                  <a:gd name="T43" fmla="*/ 3206 h 6337"/>
                  <a:gd name="T44" fmla="*/ 37 w 6337"/>
                  <a:gd name="T45" fmla="*/ 3705 h 6337"/>
                  <a:gd name="T46" fmla="*/ 337 w 6337"/>
                  <a:gd name="T47" fmla="*/ 4128 h 6337"/>
                  <a:gd name="T48" fmla="*/ 356 w 6337"/>
                  <a:gd name="T49" fmla="*/ 4647 h 6337"/>
                  <a:gd name="T50" fmla="*/ 772 w 6337"/>
                  <a:gd name="T51" fmla="*/ 4957 h 6337"/>
                  <a:gd name="T52" fmla="*/ 950 w 6337"/>
                  <a:gd name="T53" fmla="*/ 5444 h 6337"/>
                  <a:gd name="T54" fmla="*/ 1442 w 6337"/>
                  <a:gd name="T55" fmla="*/ 5609 h 6337"/>
                  <a:gd name="T56" fmla="*/ 1762 w 6337"/>
                  <a:gd name="T57" fmla="*/ 6017 h 6337"/>
                  <a:gd name="T58" fmla="*/ 2281 w 6337"/>
                  <a:gd name="T59" fmla="*/ 6024 h 6337"/>
                  <a:gd name="T60" fmla="*/ 2711 w 6337"/>
                  <a:gd name="T61" fmla="*/ 6313 h 6337"/>
                  <a:gd name="T62" fmla="*/ 3206 w 6337"/>
                  <a:gd name="T63" fmla="*/ 6158 h 6337"/>
                  <a:gd name="T64" fmla="*/ 3705 w 6337"/>
                  <a:gd name="T65" fmla="*/ 6300 h 6337"/>
                  <a:gd name="T66" fmla="*/ 4128 w 6337"/>
                  <a:gd name="T67" fmla="*/ 6000 h 6337"/>
                  <a:gd name="T68" fmla="*/ 4647 w 6337"/>
                  <a:gd name="T69" fmla="*/ 5981 h 6337"/>
                  <a:gd name="T70" fmla="*/ 4957 w 6337"/>
                  <a:gd name="T71" fmla="*/ 5565 h 6337"/>
                  <a:gd name="T72" fmla="*/ 5444 w 6337"/>
                  <a:gd name="T73" fmla="*/ 5387 h 6337"/>
                  <a:gd name="T74" fmla="*/ 5610 w 6337"/>
                  <a:gd name="T75" fmla="*/ 4895 h 6337"/>
                  <a:gd name="T76" fmla="*/ 6018 w 6337"/>
                  <a:gd name="T77" fmla="*/ 4574 h 6337"/>
                  <a:gd name="T78" fmla="*/ 6024 w 6337"/>
                  <a:gd name="T79" fmla="*/ 4056 h 6337"/>
                  <a:gd name="T80" fmla="*/ 6313 w 6337"/>
                  <a:gd name="T81" fmla="*/ 3625 h 63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6337" h="6337">
                    <a:moveTo>
                      <a:pt x="6313" y="3625"/>
                    </a:moveTo>
                    <a:cubicBezTo>
                      <a:pt x="6337" y="3464"/>
                      <a:pt x="6161" y="3291"/>
                      <a:pt x="6159" y="3130"/>
                    </a:cubicBezTo>
                    <a:cubicBezTo>
                      <a:pt x="6156" y="2968"/>
                      <a:pt x="6328" y="2790"/>
                      <a:pt x="6300" y="2631"/>
                    </a:cubicBezTo>
                    <a:cubicBezTo>
                      <a:pt x="6273" y="2472"/>
                      <a:pt x="6052" y="2361"/>
                      <a:pt x="6000" y="2208"/>
                    </a:cubicBezTo>
                    <a:cubicBezTo>
                      <a:pt x="5948" y="2055"/>
                      <a:pt x="6056" y="1833"/>
                      <a:pt x="5981" y="1690"/>
                    </a:cubicBezTo>
                    <a:cubicBezTo>
                      <a:pt x="5906" y="1547"/>
                      <a:pt x="5662" y="1510"/>
                      <a:pt x="5565" y="1380"/>
                    </a:cubicBezTo>
                    <a:cubicBezTo>
                      <a:pt x="5469" y="1251"/>
                      <a:pt x="5503" y="1006"/>
                      <a:pt x="5387" y="892"/>
                    </a:cubicBezTo>
                    <a:cubicBezTo>
                      <a:pt x="5272" y="781"/>
                      <a:pt x="5029" y="821"/>
                      <a:pt x="4895" y="727"/>
                    </a:cubicBezTo>
                    <a:cubicBezTo>
                      <a:pt x="4765" y="635"/>
                      <a:pt x="4722" y="392"/>
                      <a:pt x="4575" y="319"/>
                    </a:cubicBezTo>
                    <a:cubicBezTo>
                      <a:pt x="4427" y="246"/>
                      <a:pt x="4208" y="360"/>
                      <a:pt x="4056" y="313"/>
                    </a:cubicBezTo>
                    <a:cubicBezTo>
                      <a:pt x="3900" y="264"/>
                      <a:pt x="3784" y="46"/>
                      <a:pt x="3626" y="23"/>
                    </a:cubicBezTo>
                    <a:cubicBezTo>
                      <a:pt x="3465" y="0"/>
                      <a:pt x="3291" y="176"/>
                      <a:pt x="3130" y="178"/>
                    </a:cubicBezTo>
                    <a:cubicBezTo>
                      <a:pt x="2968" y="180"/>
                      <a:pt x="2790" y="9"/>
                      <a:pt x="2631" y="36"/>
                    </a:cubicBezTo>
                    <a:cubicBezTo>
                      <a:pt x="2472" y="64"/>
                      <a:pt x="2361" y="285"/>
                      <a:pt x="2208" y="337"/>
                    </a:cubicBezTo>
                    <a:cubicBezTo>
                      <a:pt x="2056" y="388"/>
                      <a:pt x="1833" y="280"/>
                      <a:pt x="1690" y="356"/>
                    </a:cubicBezTo>
                    <a:cubicBezTo>
                      <a:pt x="1547" y="430"/>
                      <a:pt x="1510" y="675"/>
                      <a:pt x="1380" y="771"/>
                    </a:cubicBezTo>
                    <a:cubicBezTo>
                      <a:pt x="1251" y="867"/>
                      <a:pt x="1006" y="833"/>
                      <a:pt x="893" y="950"/>
                    </a:cubicBezTo>
                    <a:cubicBezTo>
                      <a:pt x="781" y="1064"/>
                      <a:pt x="821" y="1308"/>
                      <a:pt x="727" y="1441"/>
                    </a:cubicBezTo>
                    <a:cubicBezTo>
                      <a:pt x="635" y="1571"/>
                      <a:pt x="392" y="1615"/>
                      <a:pt x="319" y="1762"/>
                    </a:cubicBezTo>
                    <a:cubicBezTo>
                      <a:pt x="247" y="1909"/>
                      <a:pt x="360" y="2129"/>
                      <a:pt x="313" y="2281"/>
                    </a:cubicBezTo>
                    <a:cubicBezTo>
                      <a:pt x="264" y="2436"/>
                      <a:pt x="46" y="2553"/>
                      <a:pt x="23" y="2711"/>
                    </a:cubicBezTo>
                    <a:cubicBezTo>
                      <a:pt x="0" y="2872"/>
                      <a:pt x="176" y="3046"/>
                      <a:pt x="178" y="3206"/>
                    </a:cubicBezTo>
                    <a:cubicBezTo>
                      <a:pt x="180" y="3368"/>
                      <a:pt x="9" y="3547"/>
                      <a:pt x="37" y="3705"/>
                    </a:cubicBezTo>
                    <a:cubicBezTo>
                      <a:pt x="64" y="3865"/>
                      <a:pt x="285" y="3975"/>
                      <a:pt x="337" y="4128"/>
                    </a:cubicBezTo>
                    <a:cubicBezTo>
                      <a:pt x="389" y="4281"/>
                      <a:pt x="281" y="4503"/>
                      <a:pt x="356" y="4647"/>
                    </a:cubicBezTo>
                    <a:cubicBezTo>
                      <a:pt x="431" y="4789"/>
                      <a:pt x="675" y="4827"/>
                      <a:pt x="772" y="4957"/>
                    </a:cubicBezTo>
                    <a:cubicBezTo>
                      <a:pt x="868" y="5085"/>
                      <a:pt x="833" y="5330"/>
                      <a:pt x="950" y="5444"/>
                    </a:cubicBezTo>
                    <a:cubicBezTo>
                      <a:pt x="1064" y="5555"/>
                      <a:pt x="1308" y="5515"/>
                      <a:pt x="1442" y="5609"/>
                    </a:cubicBezTo>
                    <a:cubicBezTo>
                      <a:pt x="1572" y="5701"/>
                      <a:pt x="1615" y="5945"/>
                      <a:pt x="1762" y="6017"/>
                    </a:cubicBezTo>
                    <a:cubicBezTo>
                      <a:pt x="1909" y="6090"/>
                      <a:pt x="2129" y="5976"/>
                      <a:pt x="2281" y="6024"/>
                    </a:cubicBezTo>
                    <a:cubicBezTo>
                      <a:pt x="2437" y="6072"/>
                      <a:pt x="2553" y="6290"/>
                      <a:pt x="2711" y="6313"/>
                    </a:cubicBezTo>
                    <a:cubicBezTo>
                      <a:pt x="2872" y="6337"/>
                      <a:pt x="3046" y="6160"/>
                      <a:pt x="3206" y="6158"/>
                    </a:cubicBezTo>
                    <a:cubicBezTo>
                      <a:pt x="3369" y="6156"/>
                      <a:pt x="3547" y="6327"/>
                      <a:pt x="3705" y="6300"/>
                    </a:cubicBezTo>
                    <a:cubicBezTo>
                      <a:pt x="3865" y="6272"/>
                      <a:pt x="3976" y="6051"/>
                      <a:pt x="4128" y="6000"/>
                    </a:cubicBezTo>
                    <a:cubicBezTo>
                      <a:pt x="4281" y="5948"/>
                      <a:pt x="4504" y="6056"/>
                      <a:pt x="4647" y="5981"/>
                    </a:cubicBezTo>
                    <a:cubicBezTo>
                      <a:pt x="4789" y="5906"/>
                      <a:pt x="4827" y="5662"/>
                      <a:pt x="4957" y="5565"/>
                    </a:cubicBezTo>
                    <a:cubicBezTo>
                      <a:pt x="5086" y="5469"/>
                      <a:pt x="5331" y="5503"/>
                      <a:pt x="5444" y="5387"/>
                    </a:cubicBezTo>
                    <a:cubicBezTo>
                      <a:pt x="5556" y="5272"/>
                      <a:pt x="5516" y="5028"/>
                      <a:pt x="5610" y="4895"/>
                    </a:cubicBezTo>
                    <a:cubicBezTo>
                      <a:pt x="5701" y="4765"/>
                      <a:pt x="5945" y="4722"/>
                      <a:pt x="6018" y="4574"/>
                    </a:cubicBezTo>
                    <a:cubicBezTo>
                      <a:pt x="6090" y="4427"/>
                      <a:pt x="5976" y="4208"/>
                      <a:pt x="6024" y="4056"/>
                    </a:cubicBezTo>
                    <a:cubicBezTo>
                      <a:pt x="6073" y="3900"/>
                      <a:pt x="6290" y="3783"/>
                      <a:pt x="6313" y="3625"/>
                    </a:cubicBezTo>
                    <a:close/>
                  </a:path>
                </a:pathLst>
              </a:custGeom>
              <a:solidFill>
                <a:schemeClr val="tx1">
                  <a:lumMod val="10000"/>
                  <a:lumOff val="9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8" name="Freeform 8"/>
              <p:cNvSpPr>
                <a:spLocks/>
              </p:cNvSpPr>
              <p:nvPr/>
            </p:nvSpPr>
            <p:spPr bwMode="auto">
              <a:xfrm>
                <a:off x="3705226" y="1701801"/>
                <a:ext cx="1727200" cy="1727200"/>
              </a:xfrm>
              <a:custGeom>
                <a:avLst/>
                <a:gdLst>
                  <a:gd name="T0" fmla="*/ 616 w 5753"/>
                  <a:gd name="T1" fmla="*/ 1761 h 5754"/>
                  <a:gd name="T2" fmla="*/ 3992 w 5753"/>
                  <a:gd name="T3" fmla="*/ 617 h 5754"/>
                  <a:gd name="T4" fmla="*/ 5137 w 5753"/>
                  <a:gd name="T5" fmla="*/ 3993 h 5754"/>
                  <a:gd name="T6" fmla="*/ 1761 w 5753"/>
                  <a:gd name="T7" fmla="*/ 5138 h 5754"/>
                  <a:gd name="T8" fmla="*/ 616 w 5753"/>
                  <a:gd name="T9" fmla="*/ 1761 h 57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753" h="5754">
                    <a:moveTo>
                      <a:pt x="616" y="1761"/>
                    </a:moveTo>
                    <a:cubicBezTo>
                      <a:pt x="1232" y="513"/>
                      <a:pt x="2744" y="0"/>
                      <a:pt x="3992" y="617"/>
                    </a:cubicBezTo>
                    <a:cubicBezTo>
                      <a:pt x="5241" y="1233"/>
                      <a:pt x="5753" y="2744"/>
                      <a:pt x="5137" y="3993"/>
                    </a:cubicBezTo>
                    <a:cubicBezTo>
                      <a:pt x="4521" y="5241"/>
                      <a:pt x="3009" y="5754"/>
                      <a:pt x="1761" y="5138"/>
                    </a:cubicBezTo>
                    <a:cubicBezTo>
                      <a:pt x="512" y="4521"/>
                      <a:pt x="0" y="3010"/>
                      <a:pt x="616" y="1761"/>
                    </a:cubicBezTo>
                    <a:close/>
                  </a:path>
                </a:pathLst>
              </a:custGeom>
              <a:solidFill>
                <a:schemeClr val="bg1"/>
              </a:solidFill>
              <a:ln w="12700">
                <a:solidFill>
                  <a:schemeClr val="tx1">
                    <a:lumMod val="25000"/>
                    <a:lumOff val="75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9" name="Freeform 38"/>
              <p:cNvSpPr>
                <a:spLocks/>
              </p:cNvSpPr>
              <p:nvPr/>
            </p:nvSpPr>
            <p:spPr bwMode="auto">
              <a:xfrm>
                <a:off x="3969005" y="1965493"/>
                <a:ext cx="1199642" cy="1201495"/>
              </a:xfrm>
              <a:custGeom>
                <a:avLst/>
                <a:gdLst>
                  <a:gd name="connsiteX0" fmla="*/ 610544 w 1199642"/>
                  <a:gd name="connsiteY0" fmla="*/ 906896 h 1201495"/>
                  <a:gd name="connsiteX1" fmla="*/ 610244 w 1199642"/>
                  <a:gd name="connsiteY1" fmla="*/ 918611 h 1201495"/>
                  <a:gd name="connsiteX2" fmla="*/ 607239 w 1199642"/>
                  <a:gd name="connsiteY2" fmla="*/ 947447 h 1201495"/>
                  <a:gd name="connsiteX3" fmla="*/ 573593 w 1199642"/>
                  <a:gd name="connsiteY3" fmla="*/ 1017136 h 1201495"/>
                  <a:gd name="connsiteX4" fmla="*/ 502394 w 1199642"/>
                  <a:gd name="connsiteY4" fmla="*/ 1040566 h 1201495"/>
                  <a:gd name="connsiteX5" fmla="*/ 475056 w 1199642"/>
                  <a:gd name="connsiteY5" fmla="*/ 1036661 h 1201495"/>
                  <a:gd name="connsiteX6" fmla="*/ 470850 w 1199642"/>
                  <a:gd name="connsiteY6" fmla="*/ 1035459 h 1201495"/>
                  <a:gd name="connsiteX7" fmla="*/ 475056 w 1199642"/>
                  <a:gd name="connsiteY7" fmla="*/ 1036961 h 1201495"/>
                  <a:gd name="connsiteX8" fmla="*/ 501192 w 1199642"/>
                  <a:gd name="connsiteY8" fmla="*/ 1046573 h 1201495"/>
                  <a:gd name="connsiteX9" fmla="*/ 569086 w 1199642"/>
                  <a:gd name="connsiteY9" fmla="*/ 1089528 h 1201495"/>
                  <a:gd name="connsiteX10" fmla="*/ 611445 w 1199642"/>
                  <a:gd name="connsiteY10" fmla="*/ 1161019 h 1201495"/>
                  <a:gd name="connsiteX11" fmla="*/ 618956 w 1199642"/>
                  <a:gd name="connsiteY11" fmla="*/ 1189555 h 1201495"/>
                  <a:gd name="connsiteX12" fmla="*/ 620458 w 1199642"/>
                  <a:gd name="connsiteY12" fmla="*/ 1200969 h 1201495"/>
                  <a:gd name="connsiteX13" fmla="*/ 616552 w 1199642"/>
                  <a:gd name="connsiteY13" fmla="*/ 1201270 h 1201495"/>
                  <a:gd name="connsiteX14" fmla="*/ 606038 w 1199642"/>
                  <a:gd name="connsiteY14" fmla="*/ 1201270 h 1201495"/>
                  <a:gd name="connsiteX15" fmla="*/ 569687 w 1199642"/>
                  <a:gd name="connsiteY15" fmla="*/ 1197665 h 1201495"/>
                  <a:gd name="connsiteX16" fmla="*/ 484669 w 1199642"/>
                  <a:gd name="connsiteY16" fmla="*/ 1153209 h 1201495"/>
                  <a:gd name="connsiteX17" fmla="*/ 458833 w 1199642"/>
                  <a:gd name="connsiteY17" fmla="*/ 1073908 h 1201495"/>
                  <a:gd name="connsiteX18" fmla="*/ 464541 w 1199642"/>
                  <a:gd name="connsiteY18" fmla="*/ 1033657 h 1201495"/>
                  <a:gd name="connsiteX19" fmla="*/ 469648 w 1199642"/>
                  <a:gd name="connsiteY19" fmla="*/ 1035159 h 1201495"/>
                  <a:gd name="connsiteX20" fmla="*/ 464541 w 1199642"/>
                  <a:gd name="connsiteY20" fmla="*/ 1033356 h 1201495"/>
                  <a:gd name="connsiteX21" fmla="*/ 481965 w 1199642"/>
                  <a:gd name="connsiteY21" fmla="*/ 996710 h 1201495"/>
                  <a:gd name="connsiteX22" fmla="*/ 529732 w 1199642"/>
                  <a:gd name="connsiteY22" fmla="*/ 936033 h 1201495"/>
                  <a:gd name="connsiteX23" fmla="*/ 584408 w 1199642"/>
                  <a:gd name="connsiteY23" fmla="*/ 909599 h 1201495"/>
                  <a:gd name="connsiteX24" fmla="*/ 610544 w 1199642"/>
                  <a:gd name="connsiteY24" fmla="*/ 906896 h 1201495"/>
                  <a:gd name="connsiteX25" fmla="*/ 496172 w 1199642"/>
                  <a:gd name="connsiteY25" fmla="*/ 891919 h 1201495"/>
                  <a:gd name="connsiteX26" fmla="*/ 514817 w 1199642"/>
                  <a:gd name="connsiteY26" fmla="*/ 894617 h 1201495"/>
                  <a:gd name="connsiteX27" fmla="*/ 522034 w 1199642"/>
                  <a:gd name="connsiteY27" fmla="*/ 896716 h 1201495"/>
                  <a:gd name="connsiteX28" fmla="*/ 518425 w 1199642"/>
                  <a:gd name="connsiteY28" fmla="*/ 907809 h 1201495"/>
                  <a:gd name="connsiteX29" fmla="*/ 507299 w 1199642"/>
                  <a:gd name="connsiteY29" fmla="*/ 934492 h 1201495"/>
                  <a:gd name="connsiteX30" fmla="*/ 455275 w 1199642"/>
                  <a:gd name="connsiteY30" fmla="*/ 991755 h 1201495"/>
                  <a:gd name="connsiteX31" fmla="*/ 380096 w 1199642"/>
                  <a:gd name="connsiteY31" fmla="*/ 993854 h 1201495"/>
                  <a:gd name="connsiteX32" fmla="*/ 355136 w 1199642"/>
                  <a:gd name="connsiteY32" fmla="*/ 982161 h 1201495"/>
                  <a:gd name="connsiteX33" fmla="*/ 351828 w 1199642"/>
                  <a:gd name="connsiteY33" fmla="*/ 980062 h 1201495"/>
                  <a:gd name="connsiteX34" fmla="*/ 355136 w 1199642"/>
                  <a:gd name="connsiteY34" fmla="*/ 982461 h 1201495"/>
                  <a:gd name="connsiteX35" fmla="*/ 377088 w 1199642"/>
                  <a:gd name="connsiteY35" fmla="*/ 999250 h 1201495"/>
                  <a:gd name="connsiteX36" fmla="*/ 430014 w 1199642"/>
                  <a:gd name="connsiteY36" fmla="*/ 1059811 h 1201495"/>
                  <a:gd name="connsiteX37" fmla="*/ 450463 w 1199642"/>
                  <a:gd name="connsiteY37" fmla="*/ 1140159 h 1201495"/>
                  <a:gd name="connsiteX38" fmla="*/ 449561 w 1199642"/>
                  <a:gd name="connsiteY38" fmla="*/ 1169540 h 1201495"/>
                  <a:gd name="connsiteX39" fmla="*/ 447757 w 1199642"/>
                  <a:gd name="connsiteY39" fmla="*/ 1180933 h 1201495"/>
                  <a:gd name="connsiteX40" fmla="*/ 433623 w 1199642"/>
                  <a:gd name="connsiteY40" fmla="*/ 1177036 h 1201495"/>
                  <a:gd name="connsiteX41" fmla="*/ 399642 w 1199642"/>
                  <a:gd name="connsiteY41" fmla="*/ 1163245 h 1201495"/>
                  <a:gd name="connsiteX42" fmla="*/ 330778 w 1199642"/>
                  <a:gd name="connsiteY42" fmla="*/ 1096388 h 1201495"/>
                  <a:gd name="connsiteX43" fmla="*/ 328974 w 1199642"/>
                  <a:gd name="connsiteY43" fmla="*/ 1013341 h 1201495"/>
                  <a:gd name="connsiteX44" fmla="*/ 340100 w 1199642"/>
                  <a:gd name="connsiteY44" fmla="*/ 986358 h 1201495"/>
                  <a:gd name="connsiteX45" fmla="*/ 345814 w 1199642"/>
                  <a:gd name="connsiteY45" fmla="*/ 976465 h 1201495"/>
                  <a:gd name="connsiteX46" fmla="*/ 349422 w 1199642"/>
                  <a:gd name="connsiteY46" fmla="*/ 978563 h 1201495"/>
                  <a:gd name="connsiteX47" fmla="*/ 345814 w 1199642"/>
                  <a:gd name="connsiteY47" fmla="*/ 976165 h 1201495"/>
                  <a:gd name="connsiteX48" fmla="*/ 353031 w 1199642"/>
                  <a:gd name="connsiteY48" fmla="*/ 967171 h 1201495"/>
                  <a:gd name="connsiteX49" fmla="*/ 373179 w 1199642"/>
                  <a:gd name="connsiteY49" fmla="*/ 945884 h 1201495"/>
                  <a:gd name="connsiteX50" fmla="*/ 436330 w 1199642"/>
                  <a:gd name="connsiteY50" fmla="*/ 901813 h 1201495"/>
                  <a:gd name="connsiteX51" fmla="*/ 496172 w 1199642"/>
                  <a:gd name="connsiteY51" fmla="*/ 891919 h 1201495"/>
                  <a:gd name="connsiteX52" fmla="*/ 711727 w 1199642"/>
                  <a:gd name="connsiteY52" fmla="*/ 885658 h 1201495"/>
                  <a:gd name="connsiteX53" fmla="*/ 715339 w 1199642"/>
                  <a:gd name="connsiteY53" fmla="*/ 896754 h 1201495"/>
                  <a:gd name="connsiteX54" fmla="*/ 721962 w 1199642"/>
                  <a:gd name="connsiteY54" fmla="*/ 924945 h 1201495"/>
                  <a:gd name="connsiteX55" fmla="*/ 713533 w 1199642"/>
                  <a:gd name="connsiteY55" fmla="*/ 1001718 h 1201495"/>
                  <a:gd name="connsiteX56" fmla="*/ 653927 w 1199642"/>
                  <a:gd name="connsiteY56" fmla="*/ 1047303 h 1201495"/>
                  <a:gd name="connsiteX57" fmla="*/ 626834 w 1199642"/>
                  <a:gd name="connsiteY57" fmla="*/ 1052701 h 1201495"/>
                  <a:gd name="connsiteX58" fmla="*/ 654530 w 1199642"/>
                  <a:gd name="connsiteY58" fmla="*/ 1053301 h 1201495"/>
                  <a:gd name="connsiteX59" fmla="*/ 733100 w 1199642"/>
                  <a:gd name="connsiteY59" fmla="*/ 1071594 h 1201495"/>
                  <a:gd name="connsiteX60" fmla="*/ 797222 w 1199642"/>
                  <a:gd name="connsiteY60" fmla="*/ 1124676 h 1201495"/>
                  <a:gd name="connsiteX61" fmla="*/ 813779 w 1199642"/>
                  <a:gd name="connsiteY61" fmla="*/ 1148968 h 1201495"/>
                  <a:gd name="connsiteX62" fmla="*/ 818896 w 1199642"/>
                  <a:gd name="connsiteY62" fmla="*/ 1159165 h 1201495"/>
                  <a:gd name="connsiteX63" fmla="*/ 805350 w 1199642"/>
                  <a:gd name="connsiteY63" fmla="*/ 1164563 h 1201495"/>
                  <a:gd name="connsiteX64" fmla="*/ 769526 w 1199642"/>
                  <a:gd name="connsiteY64" fmla="*/ 1172960 h 1201495"/>
                  <a:gd name="connsiteX65" fmla="*/ 674398 w 1199642"/>
                  <a:gd name="connsiteY65" fmla="*/ 1159464 h 1201495"/>
                  <a:gd name="connsiteX66" fmla="*/ 623824 w 1199642"/>
                  <a:gd name="connsiteY66" fmla="*/ 1093187 h 1201495"/>
                  <a:gd name="connsiteX67" fmla="*/ 615696 w 1199642"/>
                  <a:gd name="connsiteY67" fmla="*/ 1053301 h 1201495"/>
                  <a:gd name="connsiteX68" fmla="*/ 621114 w 1199642"/>
                  <a:gd name="connsiteY68" fmla="*/ 1053001 h 1201495"/>
                  <a:gd name="connsiteX69" fmla="*/ 615696 w 1199642"/>
                  <a:gd name="connsiteY69" fmla="*/ 1053001 h 1201495"/>
                  <a:gd name="connsiteX70" fmla="*/ 619910 w 1199642"/>
                  <a:gd name="connsiteY70" fmla="*/ 1012815 h 1201495"/>
                  <a:gd name="connsiteX71" fmla="*/ 645197 w 1199642"/>
                  <a:gd name="connsiteY71" fmla="*/ 939640 h 1201495"/>
                  <a:gd name="connsiteX72" fmla="*/ 687945 w 1199642"/>
                  <a:gd name="connsiteY72" fmla="*/ 896754 h 1201495"/>
                  <a:gd name="connsiteX73" fmla="*/ 704803 w 1199642"/>
                  <a:gd name="connsiteY73" fmla="*/ 888357 h 1201495"/>
                  <a:gd name="connsiteX74" fmla="*/ 711727 w 1199642"/>
                  <a:gd name="connsiteY74" fmla="*/ 885658 h 1201495"/>
                  <a:gd name="connsiteX75" fmla="*/ 789001 w 1199642"/>
                  <a:gd name="connsiteY75" fmla="*/ 841208 h 1201495"/>
                  <a:gd name="connsiteX76" fmla="*/ 809978 w 1199642"/>
                  <a:gd name="connsiteY76" fmla="*/ 875889 h 1201495"/>
                  <a:gd name="connsiteX77" fmla="*/ 824063 w 1199642"/>
                  <a:gd name="connsiteY77" fmla="*/ 952489 h 1201495"/>
                  <a:gd name="connsiteX78" fmla="*/ 780310 w 1199642"/>
                  <a:gd name="connsiteY78" fmla="*/ 1013709 h 1201495"/>
                  <a:gd name="connsiteX79" fmla="*/ 756036 w 1199642"/>
                  <a:gd name="connsiteY79" fmla="*/ 1026676 h 1201495"/>
                  <a:gd name="connsiteX80" fmla="*/ 782707 w 1199642"/>
                  <a:gd name="connsiteY80" fmla="*/ 1019438 h 1201495"/>
                  <a:gd name="connsiteX81" fmla="*/ 862722 w 1199642"/>
                  <a:gd name="connsiteY81" fmla="*/ 1014010 h 1201495"/>
                  <a:gd name="connsiteX82" fmla="*/ 938841 w 1199642"/>
                  <a:gd name="connsiteY82" fmla="*/ 1046882 h 1201495"/>
                  <a:gd name="connsiteX83" fmla="*/ 969708 w 1199642"/>
                  <a:gd name="connsiteY83" fmla="*/ 1074023 h 1201495"/>
                  <a:gd name="connsiteX84" fmla="*/ 958021 w 1199642"/>
                  <a:gd name="connsiteY84" fmla="*/ 1083071 h 1201495"/>
                  <a:gd name="connsiteX85" fmla="*/ 944535 w 1199642"/>
                  <a:gd name="connsiteY85" fmla="*/ 1092118 h 1201495"/>
                  <a:gd name="connsiteX86" fmla="*/ 926854 w 1199642"/>
                  <a:gd name="connsiteY86" fmla="*/ 1101467 h 1201495"/>
                  <a:gd name="connsiteX87" fmla="*/ 831855 w 1199642"/>
                  <a:gd name="connsiteY87" fmla="*/ 1115641 h 1201495"/>
                  <a:gd name="connsiteX88" fmla="*/ 764726 w 1199642"/>
                  <a:gd name="connsiteY88" fmla="*/ 1066484 h 1201495"/>
                  <a:gd name="connsiteX89" fmla="*/ 750042 w 1199642"/>
                  <a:gd name="connsiteY89" fmla="*/ 1041152 h 1201495"/>
                  <a:gd name="connsiteX90" fmla="*/ 745547 w 1199642"/>
                  <a:gd name="connsiteY90" fmla="*/ 1030597 h 1201495"/>
                  <a:gd name="connsiteX91" fmla="*/ 749443 w 1199642"/>
                  <a:gd name="connsiteY91" fmla="*/ 1029089 h 1201495"/>
                  <a:gd name="connsiteX92" fmla="*/ 745547 w 1199642"/>
                  <a:gd name="connsiteY92" fmla="*/ 1030295 h 1201495"/>
                  <a:gd name="connsiteX93" fmla="*/ 742550 w 1199642"/>
                  <a:gd name="connsiteY93" fmla="*/ 1018835 h 1201495"/>
                  <a:gd name="connsiteX94" fmla="*/ 738055 w 1199642"/>
                  <a:gd name="connsiteY94" fmla="*/ 990186 h 1201495"/>
                  <a:gd name="connsiteX95" fmla="*/ 741052 w 1199642"/>
                  <a:gd name="connsiteY95" fmla="*/ 912681 h 1201495"/>
                  <a:gd name="connsiteX96" fmla="*/ 769222 w 1199642"/>
                  <a:gd name="connsiteY96" fmla="*/ 859001 h 1201495"/>
                  <a:gd name="connsiteX97" fmla="*/ 776714 w 1199642"/>
                  <a:gd name="connsiteY97" fmla="*/ 851462 h 1201495"/>
                  <a:gd name="connsiteX98" fmla="*/ 783007 w 1199642"/>
                  <a:gd name="connsiteY98" fmla="*/ 845732 h 1201495"/>
                  <a:gd name="connsiteX99" fmla="*/ 789001 w 1199642"/>
                  <a:gd name="connsiteY99" fmla="*/ 841208 h 1201495"/>
                  <a:gd name="connsiteX100" fmla="*/ 346221 w 1199642"/>
                  <a:gd name="connsiteY100" fmla="*/ 830995 h 1201495"/>
                  <a:gd name="connsiteX101" fmla="*/ 380100 w 1199642"/>
                  <a:gd name="connsiteY101" fmla="*/ 833396 h 1201495"/>
                  <a:gd name="connsiteX102" fmla="*/ 405585 w 1199642"/>
                  <a:gd name="connsiteY102" fmla="*/ 841499 h 1201495"/>
                  <a:gd name="connsiteX103" fmla="*/ 422374 w 1199642"/>
                  <a:gd name="connsiteY103" fmla="*/ 850502 h 1201495"/>
                  <a:gd name="connsiteX104" fmla="*/ 426872 w 1199642"/>
                  <a:gd name="connsiteY104" fmla="*/ 853503 h 1201495"/>
                  <a:gd name="connsiteX105" fmla="*/ 428371 w 1199642"/>
                  <a:gd name="connsiteY105" fmla="*/ 854703 h 1201495"/>
                  <a:gd name="connsiteX106" fmla="*/ 421175 w 1199642"/>
                  <a:gd name="connsiteY106" fmla="*/ 864006 h 1201495"/>
                  <a:gd name="connsiteX107" fmla="*/ 401987 w 1199642"/>
                  <a:gd name="connsiteY107" fmla="*/ 885313 h 1201495"/>
                  <a:gd name="connsiteX108" fmla="*/ 372305 w 1199642"/>
                  <a:gd name="connsiteY108" fmla="*/ 908421 h 1201495"/>
                  <a:gd name="connsiteX109" fmla="*/ 333928 w 1199642"/>
                  <a:gd name="connsiteY109" fmla="*/ 922225 h 1201495"/>
                  <a:gd name="connsiteX110" fmla="*/ 262571 w 1199642"/>
                  <a:gd name="connsiteY110" fmla="*/ 899118 h 1201495"/>
                  <a:gd name="connsiteX111" fmla="*/ 242783 w 1199642"/>
                  <a:gd name="connsiteY111" fmla="*/ 880212 h 1201495"/>
                  <a:gd name="connsiteX112" fmla="*/ 258074 w 1199642"/>
                  <a:gd name="connsiteY112" fmla="*/ 903319 h 1201495"/>
                  <a:gd name="connsiteX113" fmla="*/ 287756 w 1199642"/>
                  <a:gd name="connsiteY113" fmla="*/ 978044 h 1201495"/>
                  <a:gd name="connsiteX114" fmla="*/ 279961 w 1199642"/>
                  <a:gd name="connsiteY114" fmla="*/ 1060871 h 1201495"/>
                  <a:gd name="connsiteX115" fmla="*/ 269467 w 1199642"/>
                  <a:gd name="connsiteY115" fmla="*/ 1088180 h 1201495"/>
                  <a:gd name="connsiteX116" fmla="*/ 264070 w 1199642"/>
                  <a:gd name="connsiteY116" fmla="*/ 1098383 h 1201495"/>
                  <a:gd name="connsiteX117" fmla="*/ 260772 w 1199642"/>
                  <a:gd name="connsiteY117" fmla="*/ 1096282 h 1201495"/>
                  <a:gd name="connsiteX118" fmla="*/ 251778 w 1199642"/>
                  <a:gd name="connsiteY118" fmla="*/ 1089980 h 1201495"/>
                  <a:gd name="connsiteX119" fmla="*/ 224794 w 1199642"/>
                  <a:gd name="connsiteY119" fmla="*/ 1065672 h 1201495"/>
                  <a:gd name="connsiteX120" fmla="*/ 196611 w 1199642"/>
                  <a:gd name="connsiteY120" fmla="*/ 1027260 h 1201495"/>
                  <a:gd name="connsiteX121" fmla="*/ 182220 w 1199642"/>
                  <a:gd name="connsiteY121" fmla="*/ 979844 h 1201495"/>
                  <a:gd name="connsiteX122" fmla="*/ 188816 w 1199642"/>
                  <a:gd name="connsiteY122" fmla="*/ 934829 h 1201495"/>
                  <a:gd name="connsiteX123" fmla="*/ 208004 w 1199642"/>
                  <a:gd name="connsiteY123" fmla="*/ 900618 h 1201495"/>
                  <a:gd name="connsiteX124" fmla="*/ 236187 w 1199642"/>
                  <a:gd name="connsiteY124" fmla="*/ 871209 h 1201495"/>
                  <a:gd name="connsiteX125" fmla="*/ 271866 w 1199642"/>
                  <a:gd name="connsiteY125" fmla="*/ 851702 h 1201495"/>
                  <a:gd name="connsiteX126" fmla="*/ 307244 w 1199642"/>
                  <a:gd name="connsiteY126" fmla="*/ 838498 h 1201495"/>
                  <a:gd name="connsiteX127" fmla="*/ 346221 w 1199642"/>
                  <a:gd name="connsiteY127" fmla="*/ 830995 h 1201495"/>
                  <a:gd name="connsiteX128" fmla="*/ 857480 w 1199642"/>
                  <a:gd name="connsiteY128" fmla="*/ 766595 h 1201495"/>
                  <a:gd name="connsiteX129" fmla="*/ 866779 w 1199642"/>
                  <a:gd name="connsiteY129" fmla="*/ 773480 h 1201495"/>
                  <a:gd name="connsiteX130" fmla="*/ 888376 w 1199642"/>
                  <a:gd name="connsiteY130" fmla="*/ 792039 h 1201495"/>
                  <a:gd name="connsiteX131" fmla="*/ 927070 w 1199642"/>
                  <a:gd name="connsiteY131" fmla="*/ 859093 h 1201495"/>
                  <a:gd name="connsiteX132" fmla="*/ 905773 w 1199642"/>
                  <a:gd name="connsiteY132" fmla="*/ 930637 h 1201495"/>
                  <a:gd name="connsiteX133" fmla="*/ 895875 w 1199642"/>
                  <a:gd name="connsiteY133" fmla="*/ 942611 h 1201495"/>
                  <a:gd name="connsiteX134" fmla="*/ 886876 w 1199642"/>
                  <a:gd name="connsiteY134" fmla="*/ 950993 h 1201495"/>
                  <a:gd name="connsiteX135" fmla="*/ 897075 w 1199642"/>
                  <a:gd name="connsiteY135" fmla="*/ 943808 h 1201495"/>
                  <a:gd name="connsiteX136" fmla="*/ 909673 w 1199642"/>
                  <a:gd name="connsiteY136" fmla="*/ 935127 h 1201495"/>
                  <a:gd name="connsiteX137" fmla="*/ 983763 w 1199642"/>
                  <a:gd name="connsiteY137" fmla="*/ 903995 h 1201495"/>
                  <a:gd name="connsiteX138" fmla="*/ 1066551 w 1199642"/>
                  <a:gd name="connsiteY138" fmla="*/ 909683 h 1201495"/>
                  <a:gd name="connsiteX139" fmla="*/ 1094148 w 1199642"/>
                  <a:gd name="connsiteY139" fmla="*/ 919561 h 1201495"/>
                  <a:gd name="connsiteX140" fmla="*/ 1104646 w 1199642"/>
                  <a:gd name="connsiteY140" fmla="*/ 924950 h 1201495"/>
                  <a:gd name="connsiteX141" fmla="*/ 1096547 w 1199642"/>
                  <a:gd name="connsiteY141" fmla="*/ 937223 h 1201495"/>
                  <a:gd name="connsiteX142" fmla="*/ 1073151 w 1199642"/>
                  <a:gd name="connsiteY142" fmla="*/ 965062 h 1201495"/>
                  <a:gd name="connsiteX143" fmla="*/ 987962 w 1199642"/>
                  <a:gd name="connsiteY143" fmla="*/ 1009365 h 1201495"/>
                  <a:gd name="connsiteX144" fmla="*/ 908473 w 1199642"/>
                  <a:gd name="connsiteY144" fmla="*/ 985418 h 1201495"/>
                  <a:gd name="connsiteX145" fmla="*/ 878477 w 1199642"/>
                  <a:gd name="connsiteY145" fmla="*/ 958177 h 1201495"/>
                  <a:gd name="connsiteX146" fmla="*/ 881777 w 1199642"/>
                  <a:gd name="connsiteY146" fmla="*/ 955184 h 1201495"/>
                  <a:gd name="connsiteX147" fmla="*/ 878477 w 1199642"/>
                  <a:gd name="connsiteY147" fmla="*/ 957878 h 1201495"/>
                  <a:gd name="connsiteX148" fmla="*/ 858080 w 1199642"/>
                  <a:gd name="connsiteY148" fmla="*/ 922854 h 1201495"/>
                  <a:gd name="connsiteX149" fmla="*/ 835583 w 1199642"/>
                  <a:gd name="connsiteY149" fmla="*/ 849215 h 1201495"/>
                  <a:gd name="connsiteX150" fmla="*/ 844882 w 1199642"/>
                  <a:gd name="connsiteY150" fmla="*/ 789645 h 1201495"/>
                  <a:gd name="connsiteX151" fmla="*/ 853281 w 1199642"/>
                  <a:gd name="connsiteY151" fmla="*/ 772582 h 1201495"/>
                  <a:gd name="connsiteX152" fmla="*/ 857480 w 1199642"/>
                  <a:gd name="connsiteY152" fmla="*/ 766595 h 1201495"/>
                  <a:gd name="connsiteX153" fmla="*/ 251628 w 1199642"/>
                  <a:gd name="connsiteY153" fmla="*/ 744507 h 1201495"/>
                  <a:gd name="connsiteX154" fmla="*/ 291102 w 1199642"/>
                  <a:gd name="connsiteY154" fmla="*/ 748481 h 1201495"/>
                  <a:gd name="connsiteX155" fmla="*/ 345238 w 1199642"/>
                  <a:gd name="connsiteY155" fmla="*/ 775473 h 1201495"/>
                  <a:gd name="connsiteX156" fmla="*/ 358771 w 1199642"/>
                  <a:gd name="connsiteY156" fmla="*/ 788968 h 1201495"/>
                  <a:gd name="connsiteX157" fmla="*/ 363283 w 1199642"/>
                  <a:gd name="connsiteY157" fmla="*/ 794966 h 1201495"/>
                  <a:gd name="connsiteX158" fmla="*/ 329298 w 1199642"/>
                  <a:gd name="connsiteY158" fmla="*/ 816560 h 1201495"/>
                  <a:gd name="connsiteX159" fmla="*/ 294109 w 1199642"/>
                  <a:gd name="connsiteY159" fmla="*/ 830055 h 1201495"/>
                  <a:gd name="connsiteX160" fmla="*/ 253207 w 1199642"/>
                  <a:gd name="connsiteY160" fmla="*/ 832155 h 1201495"/>
                  <a:gd name="connsiteX161" fmla="*/ 216515 w 1199642"/>
                  <a:gd name="connsiteY161" fmla="*/ 816260 h 1201495"/>
                  <a:gd name="connsiteX162" fmla="*/ 191252 w 1199642"/>
                  <a:gd name="connsiteY162" fmla="*/ 789868 h 1201495"/>
                  <a:gd name="connsiteX163" fmla="*/ 177718 w 1199642"/>
                  <a:gd name="connsiteY163" fmla="*/ 765876 h 1201495"/>
                  <a:gd name="connsiteX164" fmla="*/ 176515 w 1199642"/>
                  <a:gd name="connsiteY164" fmla="*/ 763176 h 1201495"/>
                  <a:gd name="connsiteX165" fmla="*/ 185838 w 1199642"/>
                  <a:gd name="connsiteY165" fmla="*/ 792567 h 1201495"/>
                  <a:gd name="connsiteX166" fmla="*/ 192756 w 1199642"/>
                  <a:gd name="connsiteY166" fmla="*/ 829456 h 1201495"/>
                  <a:gd name="connsiteX167" fmla="*/ 192756 w 1199642"/>
                  <a:gd name="connsiteY167" fmla="*/ 872642 h 1201495"/>
                  <a:gd name="connsiteX168" fmla="*/ 180725 w 1199642"/>
                  <a:gd name="connsiteY168" fmla="*/ 914929 h 1201495"/>
                  <a:gd name="connsiteX169" fmla="*/ 161778 w 1199642"/>
                  <a:gd name="connsiteY169" fmla="*/ 949718 h 1201495"/>
                  <a:gd name="connsiteX170" fmla="*/ 135312 w 1199642"/>
                  <a:gd name="connsiteY170" fmla="*/ 980908 h 1201495"/>
                  <a:gd name="connsiteX171" fmla="*/ 126289 w 1199642"/>
                  <a:gd name="connsiteY171" fmla="*/ 969512 h 1201495"/>
                  <a:gd name="connsiteX172" fmla="*/ 107041 w 1199642"/>
                  <a:gd name="connsiteY172" fmla="*/ 938621 h 1201495"/>
                  <a:gd name="connsiteX173" fmla="*/ 90800 w 1199642"/>
                  <a:gd name="connsiteY173" fmla="*/ 844151 h 1201495"/>
                  <a:gd name="connsiteX174" fmla="*/ 110048 w 1199642"/>
                  <a:gd name="connsiteY174" fmla="*/ 802764 h 1201495"/>
                  <a:gd name="connsiteX175" fmla="*/ 138019 w 1199642"/>
                  <a:gd name="connsiteY175" fmla="*/ 775772 h 1201495"/>
                  <a:gd name="connsiteX176" fmla="*/ 162981 w 1199642"/>
                  <a:gd name="connsiteY176" fmla="*/ 760477 h 1201495"/>
                  <a:gd name="connsiteX177" fmla="*/ 173507 w 1199642"/>
                  <a:gd name="connsiteY177" fmla="*/ 755679 h 1201495"/>
                  <a:gd name="connsiteX178" fmla="*/ 174410 w 1199642"/>
                  <a:gd name="connsiteY178" fmla="*/ 757478 h 1201495"/>
                  <a:gd name="connsiteX179" fmla="*/ 174710 w 1199642"/>
                  <a:gd name="connsiteY179" fmla="*/ 758378 h 1201495"/>
                  <a:gd name="connsiteX180" fmla="*/ 175011 w 1199642"/>
                  <a:gd name="connsiteY180" fmla="*/ 758678 h 1201495"/>
                  <a:gd name="connsiteX181" fmla="*/ 174410 w 1199642"/>
                  <a:gd name="connsiteY181" fmla="*/ 757478 h 1201495"/>
                  <a:gd name="connsiteX182" fmla="*/ 173808 w 1199642"/>
                  <a:gd name="connsiteY182" fmla="*/ 755679 h 1201495"/>
                  <a:gd name="connsiteX183" fmla="*/ 185237 w 1199642"/>
                  <a:gd name="connsiteY183" fmla="*/ 752380 h 1201495"/>
                  <a:gd name="connsiteX184" fmla="*/ 213508 w 1199642"/>
                  <a:gd name="connsiteY184" fmla="*/ 747281 h 1201495"/>
                  <a:gd name="connsiteX185" fmla="*/ 251628 w 1199642"/>
                  <a:gd name="connsiteY185" fmla="*/ 744507 h 1201495"/>
                  <a:gd name="connsiteX186" fmla="*/ 894082 w 1199642"/>
                  <a:gd name="connsiteY186" fmla="*/ 685633 h 1201495"/>
                  <a:gd name="connsiteX187" fmla="*/ 931413 w 1199642"/>
                  <a:gd name="connsiteY187" fmla="*/ 701193 h 1201495"/>
                  <a:gd name="connsiteX188" fmla="*/ 987709 w 1199642"/>
                  <a:gd name="connsiteY188" fmla="*/ 754455 h 1201495"/>
                  <a:gd name="connsiteX189" fmla="*/ 988311 w 1199642"/>
                  <a:gd name="connsiteY189" fmla="*/ 829262 h 1201495"/>
                  <a:gd name="connsiteX190" fmla="*/ 975968 w 1199642"/>
                  <a:gd name="connsiteY190" fmla="*/ 853799 h 1201495"/>
                  <a:gd name="connsiteX191" fmla="*/ 973861 w 1199642"/>
                  <a:gd name="connsiteY191" fmla="*/ 857090 h 1201495"/>
                  <a:gd name="connsiteX192" fmla="*/ 976269 w 1199642"/>
                  <a:gd name="connsiteY192" fmla="*/ 853799 h 1201495"/>
                  <a:gd name="connsiteX193" fmla="*/ 993429 w 1199642"/>
                  <a:gd name="connsiteY193" fmla="*/ 832254 h 1201495"/>
                  <a:gd name="connsiteX194" fmla="*/ 1055445 w 1199642"/>
                  <a:gd name="connsiteY194" fmla="*/ 781086 h 1201495"/>
                  <a:gd name="connsiteX195" fmla="*/ 1136728 w 1199642"/>
                  <a:gd name="connsiteY195" fmla="*/ 762834 h 1201495"/>
                  <a:gd name="connsiteX196" fmla="*/ 1177671 w 1199642"/>
                  <a:gd name="connsiteY196" fmla="*/ 766424 h 1201495"/>
                  <a:gd name="connsiteX197" fmla="*/ 1173457 w 1199642"/>
                  <a:gd name="connsiteY197" fmla="*/ 780488 h 1201495"/>
                  <a:gd name="connsiteX198" fmla="*/ 1159006 w 1199642"/>
                  <a:gd name="connsiteY198" fmla="*/ 813702 h 1201495"/>
                  <a:gd name="connsiteX199" fmla="*/ 1090066 w 1199642"/>
                  <a:gd name="connsiteY199" fmla="*/ 880729 h 1201495"/>
                  <a:gd name="connsiteX200" fmla="*/ 1006675 w 1199642"/>
                  <a:gd name="connsiteY200" fmla="*/ 880729 h 1201495"/>
                  <a:gd name="connsiteX201" fmla="*/ 979882 w 1199642"/>
                  <a:gd name="connsiteY201" fmla="*/ 869059 h 1201495"/>
                  <a:gd name="connsiteX202" fmla="*/ 969947 w 1199642"/>
                  <a:gd name="connsiteY202" fmla="*/ 863075 h 1201495"/>
                  <a:gd name="connsiteX203" fmla="*/ 972355 w 1199642"/>
                  <a:gd name="connsiteY203" fmla="*/ 859484 h 1201495"/>
                  <a:gd name="connsiteX204" fmla="*/ 969646 w 1199642"/>
                  <a:gd name="connsiteY204" fmla="*/ 862776 h 1201495"/>
                  <a:gd name="connsiteX205" fmla="*/ 960614 w 1199642"/>
                  <a:gd name="connsiteY205" fmla="*/ 855594 h 1201495"/>
                  <a:gd name="connsiteX206" fmla="*/ 940143 w 1199642"/>
                  <a:gd name="connsiteY206" fmla="*/ 835247 h 1201495"/>
                  <a:gd name="connsiteX207" fmla="*/ 897093 w 1199642"/>
                  <a:gd name="connsiteY207" fmla="*/ 771212 h 1201495"/>
                  <a:gd name="connsiteX208" fmla="*/ 888663 w 1199642"/>
                  <a:gd name="connsiteY208" fmla="*/ 711366 h 1201495"/>
                  <a:gd name="connsiteX209" fmla="*/ 891975 w 1199642"/>
                  <a:gd name="connsiteY209" fmla="*/ 692814 h 1201495"/>
                  <a:gd name="connsiteX210" fmla="*/ 894082 w 1199642"/>
                  <a:gd name="connsiteY210" fmla="*/ 685633 h 1201495"/>
                  <a:gd name="connsiteX211" fmla="*/ 146512 w 1199642"/>
                  <a:gd name="connsiteY211" fmla="*/ 604670 h 1201495"/>
                  <a:gd name="connsiteX212" fmla="*/ 146512 w 1199642"/>
                  <a:gd name="connsiteY212" fmla="*/ 610715 h 1201495"/>
                  <a:gd name="connsiteX213" fmla="*/ 146814 w 1199642"/>
                  <a:gd name="connsiteY213" fmla="*/ 604670 h 1201495"/>
                  <a:gd name="connsiteX214" fmla="*/ 158260 w 1199642"/>
                  <a:gd name="connsiteY214" fmla="*/ 605577 h 1201495"/>
                  <a:gd name="connsiteX215" fmla="*/ 186876 w 1199642"/>
                  <a:gd name="connsiteY215" fmla="*/ 610111 h 1201495"/>
                  <a:gd name="connsiteX216" fmla="*/ 259771 w 1199642"/>
                  <a:gd name="connsiteY216" fmla="*/ 637013 h 1201495"/>
                  <a:gd name="connsiteX217" fmla="*/ 301640 w 1199642"/>
                  <a:gd name="connsiteY217" fmla="*/ 680841 h 1201495"/>
                  <a:gd name="connsiteX218" fmla="*/ 310074 w 1199642"/>
                  <a:gd name="connsiteY218" fmla="*/ 698071 h 1201495"/>
                  <a:gd name="connsiteX219" fmla="*/ 312484 w 1199642"/>
                  <a:gd name="connsiteY219" fmla="*/ 705023 h 1201495"/>
                  <a:gd name="connsiteX220" fmla="*/ 301339 w 1199642"/>
                  <a:gd name="connsiteY220" fmla="*/ 708348 h 1201495"/>
                  <a:gd name="connsiteX221" fmla="*/ 273024 w 1199642"/>
                  <a:gd name="connsiteY221" fmla="*/ 714393 h 1201495"/>
                  <a:gd name="connsiteX222" fmla="*/ 195912 w 1199642"/>
                  <a:gd name="connsiteY222" fmla="*/ 704116 h 1201495"/>
                  <a:gd name="connsiteX223" fmla="*/ 151633 w 1199642"/>
                  <a:gd name="connsiteY223" fmla="*/ 643360 h 1201495"/>
                  <a:gd name="connsiteX224" fmla="*/ 146814 w 1199642"/>
                  <a:gd name="connsiteY224" fmla="*/ 615854 h 1201495"/>
                  <a:gd name="connsiteX225" fmla="*/ 145609 w 1199642"/>
                  <a:gd name="connsiteY225" fmla="*/ 643965 h 1201495"/>
                  <a:gd name="connsiteX226" fmla="*/ 125427 w 1199642"/>
                  <a:gd name="connsiteY226" fmla="*/ 722252 h 1201495"/>
                  <a:gd name="connsiteX227" fmla="*/ 70605 w 1199642"/>
                  <a:gd name="connsiteY227" fmla="*/ 785124 h 1201495"/>
                  <a:gd name="connsiteX228" fmla="*/ 45604 w 1199642"/>
                  <a:gd name="connsiteY228" fmla="*/ 801144 h 1201495"/>
                  <a:gd name="connsiteX229" fmla="*/ 35363 w 1199642"/>
                  <a:gd name="connsiteY229" fmla="*/ 806283 h 1201495"/>
                  <a:gd name="connsiteX230" fmla="*/ 30242 w 1199642"/>
                  <a:gd name="connsiteY230" fmla="*/ 792379 h 1201495"/>
                  <a:gd name="connsiteX231" fmla="*/ 22410 w 1199642"/>
                  <a:gd name="connsiteY231" fmla="*/ 756409 h 1201495"/>
                  <a:gd name="connsiteX232" fmla="*/ 38676 w 1199642"/>
                  <a:gd name="connsiteY232" fmla="*/ 661194 h 1201495"/>
                  <a:gd name="connsiteX233" fmla="*/ 106149 w 1199642"/>
                  <a:gd name="connsiteY233" fmla="*/ 611924 h 1201495"/>
                  <a:gd name="connsiteX234" fmla="*/ 134765 w 1199642"/>
                  <a:gd name="connsiteY234" fmla="*/ 605879 h 1201495"/>
                  <a:gd name="connsiteX235" fmla="*/ 146512 w 1199642"/>
                  <a:gd name="connsiteY235" fmla="*/ 604670 h 1201495"/>
                  <a:gd name="connsiteX236" fmla="*/ 1198700 w 1199642"/>
                  <a:gd name="connsiteY236" fmla="*/ 564983 h 1201495"/>
                  <a:gd name="connsiteX237" fmla="*/ 1199597 w 1199642"/>
                  <a:gd name="connsiteY237" fmla="*/ 579745 h 1201495"/>
                  <a:gd name="connsiteX238" fmla="*/ 1196906 w 1199642"/>
                  <a:gd name="connsiteY238" fmla="*/ 616200 h 1201495"/>
                  <a:gd name="connsiteX239" fmla="*/ 1154437 w 1199642"/>
                  <a:gd name="connsiteY239" fmla="*/ 702667 h 1201495"/>
                  <a:gd name="connsiteX240" fmla="*/ 1076380 w 1199642"/>
                  <a:gd name="connsiteY240" fmla="*/ 730083 h 1201495"/>
                  <a:gd name="connsiteX241" fmla="*/ 1047370 w 1199642"/>
                  <a:gd name="connsiteY241" fmla="*/ 727974 h 1201495"/>
                  <a:gd name="connsiteX242" fmla="*/ 1036005 w 1199642"/>
                  <a:gd name="connsiteY242" fmla="*/ 725564 h 1201495"/>
                  <a:gd name="connsiteX243" fmla="*/ 1036902 w 1199642"/>
                  <a:gd name="connsiteY243" fmla="*/ 721948 h 1201495"/>
                  <a:gd name="connsiteX244" fmla="*/ 1036603 w 1199642"/>
                  <a:gd name="connsiteY244" fmla="*/ 722852 h 1201495"/>
                  <a:gd name="connsiteX245" fmla="*/ 1035706 w 1199642"/>
                  <a:gd name="connsiteY245" fmla="*/ 725564 h 1201495"/>
                  <a:gd name="connsiteX246" fmla="*/ 1024640 w 1199642"/>
                  <a:gd name="connsiteY246" fmla="*/ 721346 h 1201495"/>
                  <a:gd name="connsiteX247" fmla="*/ 998920 w 1199642"/>
                  <a:gd name="connsiteY247" fmla="*/ 708993 h 1201495"/>
                  <a:gd name="connsiteX248" fmla="*/ 937312 w 1199642"/>
                  <a:gd name="connsiteY248" fmla="*/ 662295 h 1201495"/>
                  <a:gd name="connsiteX249" fmla="*/ 909797 w 1199642"/>
                  <a:gd name="connsiteY249" fmla="*/ 608367 h 1201495"/>
                  <a:gd name="connsiteX250" fmla="*/ 906507 w 1199642"/>
                  <a:gd name="connsiteY250" fmla="*/ 589386 h 1201495"/>
                  <a:gd name="connsiteX251" fmla="*/ 906208 w 1199642"/>
                  <a:gd name="connsiteY251" fmla="*/ 581854 h 1201495"/>
                  <a:gd name="connsiteX252" fmla="*/ 946583 w 1199642"/>
                  <a:gd name="connsiteY252" fmla="*/ 584566 h 1201495"/>
                  <a:gd name="connsiteX253" fmla="*/ 1016865 w 1199642"/>
                  <a:gd name="connsiteY253" fmla="*/ 616501 h 1201495"/>
                  <a:gd name="connsiteX254" fmla="*/ 1041688 w 1199642"/>
                  <a:gd name="connsiteY254" fmla="*/ 687301 h 1201495"/>
                  <a:gd name="connsiteX255" fmla="*/ 1038697 w 1199642"/>
                  <a:gd name="connsiteY255" fmla="*/ 714718 h 1201495"/>
                  <a:gd name="connsiteX256" fmla="*/ 1037800 w 1199642"/>
                  <a:gd name="connsiteY256" fmla="*/ 718032 h 1201495"/>
                  <a:gd name="connsiteX257" fmla="*/ 1047669 w 1199642"/>
                  <a:gd name="connsiteY257" fmla="*/ 688507 h 1201495"/>
                  <a:gd name="connsiteX258" fmla="*/ 1088941 w 1199642"/>
                  <a:gd name="connsiteY258" fmla="*/ 619213 h 1201495"/>
                  <a:gd name="connsiteX259" fmla="*/ 1159223 w 1199642"/>
                  <a:gd name="connsiteY259" fmla="*/ 575226 h 1201495"/>
                  <a:gd name="connsiteX260" fmla="*/ 1198700 w 1199642"/>
                  <a:gd name="connsiteY260" fmla="*/ 564983 h 1201495"/>
                  <a:gd name="connsiteX261" fmla="*/ 123262 w 1199642"/>
                  <a:gd name="connsiteY261" fmla="*/ 471320 h 1201495"/>
                  <a:gd name="connsiteX262" fmla="*/ 152272 w 1199642"/>
                  <a:gd name="connsiteY262" fmla="*/ 473707 h 1201495"/>
                  <a:gd name="connsiteX263" fmla="*/ 163637 w 1199642"/>
                  <a:gd name="connsiteY263" fmla="*/ 475796 h 1201495"/>
                  <a:gd name="connsiteX264" fmla="*/ 162740 w 1199642"/>
                  <a:gd name="connsiteY264" fmla="*/ 479376 h 1201495"/>
                  <a:gd name="connsiteX265" fmla="*/ 163039 w 1199642"/>
                  <a:gd name="connsiteY265" fmla="*/ 478779 h 1201495"/>
                  <a:gd name="connsiteX266" fmla="*/ 163936 w 1199642"/>
                  <a:gd name="connsiteY266" fmla="*/ 475796 h 1201495"/>
                  <a:gd name="connsiteX267" fmla="*/ 174703 w 1199642"/>
                  <a:gd name="connsiteY267" fmla="*/ 479973 h 1201495"/>
                  <a:gd name="connsiteX268" fmla="*/ 200722 w 1199642"/>
                  <a:gd name="connsiteY268" fmla="*/ 492207 h 1201495"/>
                  <a:gd name="connsiteX269" fmla="*/ 262330 w 1199642"/>
                  <a:gd name="connsiteY269" fmla="*/ 538456 h 1201495"/>
                  <a:gd name="connsiteX270" fmla="*/ 289845 w 1199642"/>
                  <a:gd name="connsiteY270" fmla="*/ 591866 h 1201495"/>
                  <a:gd name="connsiteX271" fmla="*/ 293135 w 1199642"/>
                  <a:gd name="connsiteY271" fmla="*/ 610664 h 1201495"/>
                  <a:gd name="connsiteX272" fmla="*/ 293434 w 1199642"/>
                  <a:gd name="connsiteY272" fmla="*/ 618124 h 1201495"/>
                  <a:gd name="connsiteX273" fmla="*/ 253059 w 1199642"/>
                  <a:gd name="connsiteY273" fmla="*/ 615736 h 1201495"/>
                  <a:gd name="connsiteX274" fmla="*/ 182777 w 1199642"/>
                  <a:gd name="connsiteY274" fmla="*/ 584108 h 1201495"/>
                  <a:gd name="connsiteX275" fmla="*/ 157656 w 1199642"/>
                  <a:gd name="connsiteY275" fmla="*/ 513690 h 1201495"/>
                  <a:gd name="connsiteX276" fmla="*/ 160945 w 1199642"/>
                  <a:gd name="connsiteY276" fmla="*/ 486537 h 1201495"/>
                  <a:gd name="connsiteX277" fmla="*/ 161843 w 1199642"/>
                  <a:gd name="connsiteY277" fmla="*/ 483255 h 1201495"/>
                  <a:gd name="connsiteX278" fmla="*/ 151973 w 1199642"/>
                  <a:gd name="connsiteY278" fmla="*/ 512497 h 1201495"/>
                  <a:gd name="connsiteX279" fmla="*/ 110402 w 1199642"/>
                  <a:gd name="connsiteY279" fmla="*/ 581124 h 1201495"/>
                  <a:gd name="connsiteX280" fmla="*/ 40420 w 1199642"/>
                  <a:gd name="connsiteY280" fmla="*/ 624986 h 1201495"/>
                  <a:gd name="connsiteX281" fmla="*/ 942 w 1199642"/>
                  <a:gd name="connsiteY281" fmla="*/ 634833 h 1201495"/>
                  <a:gd name="connsiteX282" fmla="*/ 45 w 1199642"/>
                  <a:gd name="connsiteY282" fmla="*/ 620212 h 1201495"/>
                  <a:gd name="connsiteX283" fmla="*/ 2737 w 1199642"/>
                  <a:gd name="connsiteY283" fmla="*/ 584108 h 1201495"/>
                  <a:gd name="connsiteX284" fmla="*/ 45205 w 1199642"/>
                  <a:gd name="connsiteY284" fmla="*/ 498771 h 1201495"/>
                  <a:gd name="connsiteX285" fmla="*/ 123262 w 1199642"/>
                  <a:gd name="connsiteY285" fmla="*/ 471320 h 1201495"/>
                  <a:gd name="connsiteX286" fmla="*/ 1164369 w 1199642"/>
                  <a:gd name="connsiteY286" fmla="*/ 395120 h 1201495"/>
                  <a:gd name="connsiteX287" fmla="*/ 1169462 w 1199642"/>
                  <a:gd name="connsiteY287" fmla="*/ 408915 h 1201495"/>
                  <a:gd name="connsiteX288" fmla="*/ 1177251 w 1199642"/>
                  <a:gd name="connsiteY288" fmla="*/ 444601 h 1201495"/>
                  <a:gd name="connsiteX289" fmla="*/ 1161073 w 1199642"/>
                  <a:gd name="connsiteY289" fmla="*/ 539066 h 1201495"/>
                  <a:gd name="connsiteX290" fmla="*/ 1093965 w 1199642"/>
                  <a:gd name="connsiteY290" fmla="*/ 587948 h 1201495"/>
                  <a:gd name="connsiteX291" fmla="*/ 1065504 w 1199642"/>
                  <a:gd name="connsiteY291" fmla="*/ 593945 h 1201495"/>
                  <a:gd name="connsiteX292" fmla="*/ 1053820 w 1199642"/>
                  <a:gd name="connsiteY292" fmla="*/ 595145 h 1201495"/>
                  <a:gd name="connsiteX293" fmla="*/ 1053820 w 1199642"/>
                  <a:gd name="connsiteY293" fmla="*/ 589147 h 1201495"/>
                  <a:gd name="connsiteX294" fmla="*/ 1053521 w 1199642"/>
                  <a:gd name="connsiteY294" fmla="*/ 595145 h 1201495"/>
                  <a:gd name="connsiteX295" fmla="*/ 1042136 w 1199642"/>
                  <a:gd name="connsiteY295" fmla="*/ 594245 h 1201495"/>
                  <a:gd name="connsiteX296" fmla="*/ 1013376 w 1199642"/>
                  <a:gd name="connsiteY296" fmla="*/ 589747 h 1201495"/>
                  <a:gd name="connsiteX297" fmla="*/ 941174 w 1199642"/>
                  <a:gd name="connsiteY297" fmla="*/ 563057 h 1201495"/>
                  <a:gd name="connsiteX298" fmla="*/ 899531 w 1199642"/>
                  <a:gd name="connsiteY298" fmla="*/ 519573 h 1201495"/>
                  <a:gd name="connsiteX299" fmla="*/ 891143 w 1199642"/>
                  <a:gd name="connsiteY299" fmla="*/ 502480 h 1201495"/>
                  <a:gd name="connsiteX300" fmla="*/ 888746 w 1199642"/>
                  <a:gd name="connsiteY300" fmla="*/ 495582 h 1201495"/>
                  <a:gd name="connsiteX301" fmla="*/ 899831 w 1199642"/>
                  <a:gd name="connsiteY301" fmla="*/ 492283 h 1201495"/>
                  <a:gd name="connsiteX302" fmla="*/ 927993 w 1199642"/>
                  <a:gd name="connsiteY302" fmla="*/ 486286 h 1201495"/>
                  <a:gd name="connsiteX303" fmla="*/ 1004388 w 1199642"/>
                  <a:gd name="connsiteY303" fmla="*/ 496482 h 1201495"/>
                  <a:gd name="connsiteX304" fmla="*/ 1048727 w 1199642"/>
                  <a:gd name="connsiteY304" fmla="*/ 556759 h 1201495"/>
                  <a:gd name="connsiteX305" fmla="*/ 1053521 w 1199642"/>
                  <a:gd name="connsiteY305" fmla="*/ 584049 h 1201495"/>
                  <a:gd name="connsiteX306" fmla="*/ 1054719 w 1199642"/>
                  <a:gd name="connsiteY306" fmla="*/ 556459 h 1201495"/>
                  <a:gd name="connsiteX307" fmla="*/ 1074791 w 1199642"/>
                  <a:gd name="connsiteY307" fmla="*/ 478489 h 1201495"/>
                  <a:gd name="connsiteX308" fmla="*/ 1129317 w 1199642"/>
                  <a:gd name="connsiteY308" fmla="*/ 416112 h 1201495"/>
                  <a:gd name="connsiteX309" fmla="*/ 1153883 w 1199642"/>
                  <a:gd name="connsiteY309" fmla="*/ 400218 h 1201495"/>
                  <a:gd name="connsiteX310" fmla="*/ 1164369 w 1199642"/>
                  <a:gd name="connsiteY310" fmla="*/ 395120 h 1201495"/>
                  <a:gd name="connsiteX311" fmla="*/ 155408 w 1199642"/>
                  <a:gd name="connsiteY311" fmla="*/ 311496 h 1201495"/>
                  <a:gd name="connsiteX312" fmla="*/ 193619 w 1199642"/>
                  <a:gd name="connsiteY312" fmla="*/ 319185 h 1201495"/>
                  <a:gd name="connsiteX313" fmla="*/ 220266 w 1199642"/>
                  <a:gd name="connsiteY313" fmla="*/ 330944 h 1201495"/>
                  <a:gd name="connsiteX314" fmla="*/ 230147 w 1199642"/>
                  <a:gd name="connsiteY314" fmla="*/ 336974 h 1201495"/>
                  <a:gd name="connsiteX315" fmla="*/ 227751 w 1199642"/>
                  <a:gd name="connsiteY315" fmla="*/ 340592 h 1201495"/>
                  <a:gd name="connsiteX316" fmla="*/ 230446 w 1199642"/>
                  <a:gd name="connsiteY316" fmla="*/ 337275 h 1201495"/>
                  <a:gd name="connsiteX317" fmla="*/ 239129 w 1199642"/>
                  <a:gd name="connsiteY317" fmla="*/ 344813 h 1201495"/>
                  <a:gd name="connsiteX318" fmla="*/ 259788 w 1199642"/>
                  <a:gd name="connsiteY318" fmla="*/ 365316 h 1201495"/>
                  <a:gd name="connsiteX319" fmla="*/ 302602 w 1199642"/>
                  <a:gd name="connsiteY319" fmla="*/ 429839 h 1201495"/>
                  <a:gd name="connsiteX320" fmla="*/ 310986 w 1199642"/>
                  <a:gd name="connsiteY320" fmla="*/ 489840 h 1201495"/>
                  <a:gd name="connsiteX321" fmla="*/ 307692 w 1199642"/>
                  <a:gd name="connsiteY321" fmla="*/ 508534 h 1201495"/>
                  <a:gd name="connsiteX322" fmla="*/ 305596 w 1199642"/>
                  <a:gd name="connsiteY322" fmla="*/ 515770 h 1201495"/>
                  <a:gd name="connsiteX323" fmla="*/ 268470 w 1199642"/>
                  <a:gd name="connsiteY323" fmla="*/ 500091 h 1201495"/>
                  <a:gd name="connsiteX324" fmla="*/ 212182 w 1199642"/>
                  <a:gd name="connsiteY324" fmla="*/ 446422 h 1201495"/>
                  <a:gd name="connsiteX325" fmla="*/ 211883 w 1199642"/>
                  <a:gd name="connsiteY325" fmla="*/ 371346 h 1201495"/>
                  <a:gd name="connsiteX326" fmla="*/ 224159 w 1199642"/>
                  <a:gd name="connsiteY326" fmla="*/ 346321 h 1201495"/>
                  <a:gd name="connsiteX327" fmla="*/ 226254 w 1199642"/>
                  <a:gd name="connsiteY327" fmla="*/ 343004 h 1201495"/>
                  <a:gd name="connsiteX328" fmla="*/ 223859 w 1199642"/>
                  <a:gd name="connsiteY328" fmla="*/ 346321 h 1201495"/>
                  <a:gd name="connsiteX329" fmla="*/ 206793 w 1199642"/>
                  <a:gd name="connsiteY329" fmla="*/ 368030 h 1201495"/>
                  <a:gd name="connsiteX330" fmla="*/ 144817 w 1199642"/>
                  <a:gd name="connsiteY330" fmla="*/ 419889 h 1201495"/>
                  <a:gd name="connsiteX331" fmla="*/ 64277 w 1199642"/>
                  <a:gd name="connsiteY331" fmla="*/ 438282 h 1201495"/>
                  <a:gd name="connsiteX332" fmla="*/ 23558 w 1199642"/>
                  <a:gd name="connsiteY332" fmla="*/ 434362 h 1201495"/>
                  <a:gd name="connsiteX333" fmla="*/ 27750 w 1199642"/>
                  <a:gd name="connsiteY333" fmla="*/ 420492 h 1201495"/>
                  <a:gd name="connsiteX334" fmla="*/ 42121 w 1199642"/>
                  <a:gd name="connsiteY334" fmla="*/ 386723 h 1201495"/>
                  <a:gd name="connsiteX335" fmla="*/ 110684 w 1199642"/>
                  <a:gd name="connsiteY335" fmla="*/ 319185 h 1201495"/>
                  <a:gd name="connsiteX336" fmla="*/ 155408 w 1199642"/>
                  <a:gd name="connsiteY336" fmla="*/ 311496 h 1201495"/>
                  <a:gd name="connsiteX337" fmla="*/ 1064084 w 1199642"/>
                  <a:gd name="connsiteY337" fmla="*/ 218908 h 1201495"/>
                  <a:gd name="connsiteX338" fmla="*/ 1073398 w 1199642"/>
                  <a:gd name="connsiteY338" fmla="*/ 230380 h 1201495"/>
                  <a:gd name="connsiteX339" fmla="*/ 1092625 w 1199642"/>
                  <a:gd name="connsiteY339" fmla="*/ 261477 h 1201495"/>
                  <a:gd name="connsiteX340" fmla="*/ 1108848 w 1199642"/>
                  <a:gd name="connsiteY340" fmla="*/ 356577 h 1201495"/>
                  <a:gd name="connsiteX341" fmla="*/ 1089621 w 1199642"/>
                  <a:gd name="connsiteY341" fmla="*/ 398240 h 1201495"/>
                  <a:gd name="connsiteX342" fmla="*/ 1061681 w 1199642"/>
                  <a:gd name="connsiteY342" fmla="*/ 425411 h 1201495"/>
                  <a:gd name="connsiteX343" fmla="*/ 1036745 w 1199642"/>
                  <a:gd name="connsiteY343" fmla="*/ 440808 h 1201495"/>
                  <a:gd name="connsiteX344" fmla="*/ 1025930 w 1199642"/>
                  <a:gd name="connsiteY344" fmla="*/ 445639 h 1201495"/>
                  <a:gd name="connsiteX345" fmla="*/ 1025328 w 1199642"/>
                  <a:gd name="connsiteY345" fmla="*/ 443925 h 1201495"/>
                  <a:gd name="connsiteX346" fmla="*/ 1025028 w 1199642"/>
                  <a:gd name="connsiteY346" fmla="*/ 442922 h 1201495"/>
                  <a:gd name="connsiteX347" fmla="*/ 1024127 w 1199642"/>
                  <a:gd name="connsiteY347" fmla="*/ 440507 h 1201495"/>
                  <a:gd name="connsiteX348" fmla="*/ 1025328 w 1199642"/>
                  <a:gd name="connsiteY348" fmla="*/ 443925 h 1201495"/>
                  <a:gd name="connsiteX349" fmla="*/ 1025930 w 1199642"/>
                  <a:gd name="connsiteY349" fmla="*/ 445941 h 1201495"/>
                  <a:gd name="connsiteX350" fmla="*/ 1014513 w 1199642"/>
                  <a:gd name="connsiteY350" fmla="*/ 448960 h 1201495"/>
                  <a:gd name="connsiteX351" fmla="*/ 986273 w 1199642"/>
                  <a:gd name="connsiteY351" fmla="*/ 454394 h 1201495"/>
                  <a:gd name="connsiteX352" fmla="*/ 908762 w 1199642"/>
                  <a:gd name="connsiteY352" fmla="*/ 453187 h 1201495"/>
                  <a:gd name="connsiteX353" fmla="*/ 854684 w 1199642"/>
                  <a:gd name="connsiteY353" fmla="*/ 425713 h 1201495"/>
                  <a:gd name="connsiteX354" fmla="*/ 841165 w 1199642"/>
                  <a:gd name="connsiteY354" fmla="*/ 412127 h 1201495"/>
                  <a:gd name="connsiteX355" fmla="*/ 836358 w 1199642"/>
                  <a:gd name="connsiteY355" fmla="*/ 406391 h 1201495"/>
                  <a:gd name="connsiteX356" fmla="*/ 870607 w 1199642"/>
                  <a:gd name="connsiteY356" fmla="*/ 384352 h 1201495"/>
                  <a:gd name="connsiteX357" fmla="*/ 905758 w 1199642"/>
                  <a:gd name="connsiteY357" fmla="*/ 370766 h 1201495"/>
                  <a:gd name="connsiteX358" fmla="*/ 946616 w 1199642"/>
                  <a:gd name="connsiteY358" fmla="*/ 368653 h 1201495"/>
                  <a:gd name="connsiteX359" fmla="*/ 983269 w 1199642"/>
                  <a:gd name="connsiteY359" fmla="*/ 384654 h 1201495"/>
                  <a:gd name="connsiteX360" fmla="*/ 1008505 w 1199642"/>
                  <a:gd name="connsiteY360" fmla="*/ 411222 h 1201495"/>
                  <a:gd name="connsiteX361" fmla="*/ 1022024 w 1199642"/>
                  <a:gd name="connsiteY361" fmla="*/ 435374 h 1201495"/>
                  <a:gd name="connsiteX362" fmla="*/ 1013912 w 1199642"/>
                  <a:gd name="connsiteY362" fmla="*/ 408505 h 1201495"/>
                  <a:gd name="connsiteX363" fmla="*/ 1007003 w 1199642"/>
                  <a:gd name="connsiteY363" fmla="*/ 371370 h 1201495"/>
                  <a:gd name="connsiteX364" fmla="*/ 1006702 w 1199642"/>
                  <a:gd name="connsiteY364" fmla="*/ 327896 h 1201495"/>
                  <a:gd name="connsiteX365" fmla="*/ 1019020 w 1199642"/>
                  <a:gd name="connsiteY365" fmla="*/ 285327 h 1201495"/>
                  <a:gd name="connsiteX366" fmla="*/ 1037947 w 1199642"/>
                  <a:gd name="connsiteY366" fmla="*/ 250608 h 1201495"/>
                  <a:gd name="connsiteX367" fmla="*/ 1064084 w 1199642"/>
                  <a:gd name="connsiteY367" fmla="*/ 218908 h 1201495"/>
                  <a:gd name="connsiteX368" fmla="*/ 211680 w 1199642"/>
                  <a:gd name="connsiteY368" fmla="*/ 190472 h 1201495"/>
                  <a:gd name="connsiteX369" fmla="*/ 291169 w 1199642"/>
                  <a:gd name="connsiteY369" fmla="*/ 214574 h 1201495"/>
                  <a:gd name="connsiteX370" fmla="*/ 321165 w 1199642"/>
                  <a:gd name="connsiteY370" fmla="*/ 241990 h 1201495"/>
                  <a:gd name="connsiteX371" fmla="*/ 317865 w 1199642"/>
                  <a:gd name="connsiteY371" fmla="*/ 245003 h 1201495"/>
                  <a:gd name="connsiteX372" fmla="*/ 321165 w 1199642"/>
                  <a:gd name="connsiteY372" fmla="*/ 242292 h 1201495"/>
                  <a:gd name="connsiteX373" fmla="*/ 341562 w 1199642"/>
                  <a:gd name="connsiteY373" fmla="*/ 277842 h 1201495"/>
                  <a:gd name="connsiteX374" fmla="*/ 364059 w 1199642"/>
                  <a:gd name="connsiteY374" fmla="*/ 351957 h 1201495"/>
                  <a:gd name="connsiteX375" fmla="*/ 354760 w 1199642"/>
                  <a:gd name="connsiteY375" fmla="*/ 411911 h 1201495"/>
                  <a:gd name="connsiteX376" fmla="*/ 346361 w 1199642"/>
                  <a:gd name="connsiteY376" fmla="*/ 428782 h 1201495"/>
                  <a:gd name="connsiteX377" fmla="*/ 342162 w 1199642"/>
                  <a:gd name="connsiteY377" fmla="*/ 434808 h 1201495"/>
                  <a:gd name="connsiteX378" fmla="*/ 332863 w 1199642"/>
                  <a:gd name="connsiteY378" fmla="*/ 428180 h 1201495"/>
                  <a:gd name="connsiteX379" fmla="*/ 310966 w 1199642"/>
                  <a:gd name="connsiteY379" fmla="*/ 409199 h 1201495"/>
                  <a:gd name="connsiteX380" fmla="*/ 272572 w 1199642"/>
                  <a:gd name="connsiteY380" fmla="*/ 341713 h 1201495"/>
                  <a:gd name="connsiteX381" fmla="*/ 293869 w 1199642"/>
                  <a:gd name="connsiteY381" fmla="*/ 269708 h 1201495"/>
                  <a:gd name="connsiteX382" fmla="*/ 303767 w 1199642"/>
                  <a:gd name="connsiteY382" fmla="*/ 257657 h 1201495"/>
                  <a:gd name="connsiteX383" fmla="*/ 312766 w 1199642"/>
                  <a:gd name="connsiteY383" fmla="*/ 249221 h 1201495"/>
                  <a:gd name="connsiteX384" fmla="*/ 315766 w 1199642"/>
                  <a:gd name="connsiteY384" fmla="*/ 246811 h 1201495"/>
                  <a:gd name="connsiteX385" fmla="*/ 312466 w 1199642"/>
                  <a:gd name="connsiteY385" fmla="*/ 249221 h 1201495"/>
                  <a:gd name="connsiteX386" fmla="*/ 302567 w 1199642"/>
                  <a:gd name="connsiteY386" fmla="*/ 256452 h 1201495"/>
                  <a:gd name="connsiteX387" fmla="*/ 289669 w 1199642"/>
                  <a:gd name="connsiteY387" fmla="*/ 265189 h 1201495"/>
                  <a:gd name="connsiteX388" fmla="*/ 215579 w 1199642"/>
                  <a:gd name="connsiteY388" fmla="*/ 296522 h 1201495"/>
                  <a:gd name="connsiteX389" fmla="*/ 132791 w 1199642"/>
                  <a:gd name="connsiteY389" fmla="*/ 290797 h 1201495"/>
                  <a:gd name="connsiteX390" fmla="*/ 105194 w 1199642"/>
                  <a:gd name="connsiteY390" fmla="*/ 280855 h 1201495"/>
                  <a:gd name="connsiteX391" fmla="*/ 94996 w 1199642"/>
                  <a:gd name="connsiteY391" fmla="*/ 275733 h 1201495"/>
                  <a:gd name="connsiteX392" fmla="*/ 102795 w 1199642"/>
                  <a:gd name="connsiteY392" fmla="*/ 263381 h 1201495"/>
                  <a:gd name="connsiteX393" fmla="*/ 126492 w 1199642"/>
                  <a:gd name="connsiteY393" fmla="*/ 235362 h 1201495"/>
                  <a:gd name="connsiteX394" fmla="*/ 211680 w 1199642"/>
                  <a:gd name="connsiteY394" fmla="*/ 190472 h 1201495"/>
                  <a:gd name="connsiteX395" fmla="*/ 935572 w 1199642"/>
                  <a:gd name="connsiteY395" fmla="*/ 103020 h 1201495"/>
                  <a:gd name="connsiteX396" fmla="*/ 938870 w 1199642"/>
                  <a:gd name="connsiteY396" fmla="*/ 105121 h 1201495"/>
                  <a:gd name="connsiteX397" fmla="*/ 947564 w 1199642"/>
                  <a:gd name="connsiteY397" fmla="*/ 111423 h 1201495"/>
                  <a:gd name="connsiteX398" fmla="*/ 974848 w 1199642"/>
                  <a:gd name="connsiteY398" fmla="*/ 135731 h 1201495"/>
                  <a:gd name="connsiteX399" fmla="*/ 1003031 w 1199642"/>
                  <a:gd name="connsiteY399" fmla="*/ 174143 h 1201495"/>
                  <a:gd name="connsiteX400" fmla="*/ 1017422 w 1199642"/>
                  <a:gd name="connsiteY400" fmla="*/ 221859 h 1201495"/>
                  <a:gd name="connsiteX401" fmla="*/ 1010826 w 1199642"/>
                  <a:gd name="connsiteY401" fmla="*/ 266574 h 1201495"/>
                  <a:gd name="connsiteX402" fmla="*/ 991638 w 1199642"/>
                  <a:gd name="connsiteY402" fmla="*/ 300785 h 1201495"/>
                  <a:gd name="connsiteX403" fmla="*/ 963455 w 1199642"/>
                  <a:gd name="connsiteY403" fmla="*/ 330194 h 1201495"/>
                  <a:gd name="connsiteX404" fmla="*/ 960756 w 1199642"/>
                  <a:gd name="connsiteY404" fmla="*/ 326893 h 1201495"/>
                  <a:gd name="connsiteX405" fmla="*/ 963155 w 1199642"/>
                  <a:gd name="connsiteY405" fmla="*/ 330194 h 1201495"/>
                  <a:gd name="connsiteX406" fmla="*/ 927776 w 1199642"/>
                  <a:gd name="connsiteY406" fmla="*/ 349701 h 1201495"/>
                  <a:gd name="connsiteX407" fmla="*/ 892098 w 1199642"/>
                  <a:gd name="connsiteY407" fmla="*/ 363205 h 1201495"/>
                  <a:gd name="connsiteX408" fmla="*/ 853421 w 1199642"/>
                  <a:gd name="connsiteY408" fmla="*/ 370408 h 1201495"/>
                  <a:gd name="connsiteX409" fmla="*/ 819542 w 1199642"/>
                  <a:gd name="connsiteY409" fmla="*/ 368007 h 1201495"/>
                  <a:gd name="connsiteX410" fmla="*/ 794057 w 1199642"/>
                  <a:gd name="connsiteY410" fmla="*/ 359904 h 1201495"/>
                  <a:gd name="connsiteX411" fmla="*/ 777268 w 1199642"/>
                  <a:gd name="connsiteY411" fmla="*/ 350901 h 1201495"/>
                  <a:gd name="connsiteX412" fmla="*/ 772770 w 1199642"/>
                  <a:gd name="connsiteY412" fmla="*/ 347900 h 1201495"/>
                  <a:gd name="connsiteX413" fmla="*/ 771271 w 1199642"/>
                  <a:gd name="connsiteY413" fmla="*/ 346700 h 1201495"/>
                  <a:gd name="connsiteX414" fmla="*/ 778167 w 1199642"/>
                  <a:gd name="connsiteY414" fmla="*/ 337397 h 1201495"/>
                  <a:gd name="connsiteX415" fmla="*/ 797655 w 1199642"/>
                  <a:gd name="connsiteY415" fmla="*/ 316090 h 1201495"/>
                  <a:gd name="connsiteX416" fmla="*/ 827337 w 1199642"/>
                  <a:gd name="connsiteY416" fmla="*/ 292982 h 1201495"/>
                  <a:gd name="connsiteX417" fmla="*/ 865714 w 1199642"/>
                  <a:gd name="connsiteY417" fmla="*/ 279178 h 1201495"/>
                  <a:gd name="connsiteX418" fmla="*/ 936771 w 1199642"/>
                  <a:gd name="connsiteY418" fmla="*/ 302285 h 1201495"/>
                  <a:gd name="connsiteX419" fmla="*/ 956859 w 1199642"/>
                  <a:gd name="connsiteY419" fmla="*/ 321492 h 1201495"/>
                  <a:gd name="connsiteX420" fmla="*/ 959257 w 1199642"/>
                  <a:gd name="connsiteY420" fmla="*/ 324493 h 1201495"/>
                  <a:gd name="connsiteX421" fmla="*/ 956859 w 1199642"/>
                  <a:gd name="connsiteY421" fmla="*/ 321191 h 1201495"/>
                  <a:gd name="connsiteX422" fmla="*/ 941268 w 1199642"/>
                  <a:gd name="connsiteY422" fmla="*/ 298084 h 1201495"/>
                  <a:gd name="connsiteX423" fmla="*/ 911886 w 1199642"/>
                  <a:gd name="connsiteY423" fmla="*/ 223359 h 1201495"/>
                  <a:gd name="connsiteX424" fmla="*/ 919681 w 1199642"/>
                  <a:gd name="connsiteY424" fmla="*/ 140532 h 1201495"/>
                  <a:gd name="connsiteX425" fmla="*/ 930175 w 1199642"/>
                  <a:gd name="connsiteY425" fmla="*/ 113223 h 1201495"/>
                  <a:gd name="connsiteX426" fmla="*/ 935572 w 1199642"/>
                  <a:gd name="connsiteY426" fmla="*/ 103020 h 1201495"/>
                  <a:gd name="connsiteX427" fmla="*/ 317889 w 1199642"/>
                  <a:gd name="connsiteY427" fmla="*/ 85117 h 1201495"/>
                  <a:gd name="connsiteX428" fmla="*/ 367486 w 1199642"/>
                  <a:gd name="connsiteY428" fmla="*/ 85717 h 1201495"/>
                  <a:gd name="connsiteX429" fmla="*/ 434915 w 1199642"/>
                  <a:gd name="connsiteY429" fmla="*/ 134597 h 1201495"/>
                  <a:gd name="connsiteX430" fmla="*/ 449299 w 1199642"/>
                  <a:gd name="connsiteY430" fmla="*/ 159787 h 1201495"/>
                  <a:gd name="connsiteX431" fmla="*/ 454094 w 1199642"/>
                  <a:gd name="connsiteY431" fmla="*/ 170283 h 1201495"/>
                  <a:gd name="connsiteX432" fmla="*/ 450198 w 1199642"/>
                  <a:gd name="connsiteY432" fmla="*/ 172082 h 1201495"/>
                  <a:gd name="connsiteX433" fmla="*/ 454094 w 1199642"/>
                  <a:gd name="connsiteY433" fmla="*/ 170583 h 1201495"/>
                  <a:gd name="connsiteX434" fmla="*/ 457091 w 1199642"/>
                  <a:gd name="connsiteY434" fmla="*/ 181978 h 1201495"/>
                  <a:gd name="connsiteX435" fmla="*/ 461586 w 1199642"/>
                  <a:gd name="connsiteY435" fmla="*/ 210467 h 1201495"/>
                  <a:gd name="connsiteX436" fmla="*/ 458589 w 1199642"/>
                  <a:gd name="connsiteY436" fmla="*/ 287536 h 1201495"/>
                  <a:gd name="connsiteX437" fmla="*/ 430419 w 1199642"/>
                  <a:gd name="connsiteY437" fmla="*/ 340915 h 1201495"/>
                  <a:gd name="connsiteX438" fmla="*/ 422927 w 1199642"/>
                  <a:gd name="connsiteY438" fmla="*/ 348412 h 1201495"/>
                  <a:gd name="connsiteX439" fmla="*/ 416634 w 1199642"/>
                  <a:gd name="connsiteY439" fmla="*/ 354110 h 1201495"/>
                  <a:gd name="connsiteX440" fmla="*/ 410341 w 1199642"/>
                  <a:gd name="connsiteY440" fmla="*/ 358608 h 1201495"/>
                  <a:gd name="connsiteX441" fmla="*/ 389663 w 1199642"/>
                  <a:gd name="connsiteY441" fmla="*/ 324122 h 1201495"/>
                  <a:gd name="connsiteX442" fmla="*/ 375578 w 1199642"/>
                  <a:gd name="connsiteY442" fmla="*/ 247952 h 1201495"/>
                  <a:gd name="connsiteX443" fmla="*/ 419331 w 1199642"/>
                  <a:gd name="connsiteY443" fmla="*/ 187076 h 1201495"/>
                  <a:gd name="connsiteX444" fmla="*/ 443605 w 1199642"/>
                  <a:gd name="connsiteY444" fmla="*/ 174181 h 1201495"/>
                  <a:gd name="connsiteX445" fmla="*/ 416934 w 1199642"/>
                  <a:gd name="connsiteY445" fmla="*/ 181678 h 1201495"/>
                  <a:gd name="connsiteX446" fmla="*/ 336619 w 1199642"/>
                  <a:gd name="connsiteY446" fmla="*/ 186776 h 1201495"/>
                  <a:gd name="connsiteX447" fmla="*/ 260500 w 1199642"/>
                  <a:gd name="connsiteY447" fmla="*/ 154089 h 1201495"/>
                  <a:gd name="connsiteX448" fmla="*/ 229933 w 1199642"/>
                  <a:gd name="connsiteY448" fmla="*/ 127100 h 1201495"/>
                  <a:gd name="connsiteX449" fmla="*/ 241321 w 1199642"/>
                  <a:gd name="connsiteY449" fmla="*/ 118104 h 1201495"/>
                  <a:gd name="connsiteX450" fmla="*/ 254806 w 1199642"/>
                  <a:gd name="connsiteY450" fmla="*/ 109407 h 1201495"/>
                  <a:gd name="connsiteX451" fmla="*/ 272787 w 1199642"/>
                  <a:gd name="connsiteY451" fmla="*/ 99811 h 1201495"/>
                  <a:gd name="connsiteX452" fmla="*/ 317889 w 1199642"/>
                  <a:gd name="connsiteY452" fmla="*/ 85117 h 1201495"/>
                  <a:gd name="connsiteX453" fmla="*/ 477837 w 1199642"/>
                  <a:gd name="connsiteY453" fmla="*/ 25360 h 1201495"/>
                  <a:gd name="connsiteX454" fmla="*/ 525330 w 1199642"/>
                  <a:gd name="connsiteY454" fmla="*/ 40370 h 1201495"/>
                  <a:gd name="connsiteX455" fmla="*/ 575830 w 1199642"/>
                  <a:gd name="connsiteY455" fmla="*/ 106716 h 1201495"/>
                  <a:gd name="connsiteX456" fmla="*/ 583946 w 1199642"/>
                  <a:gd name="connsiteY456" fmla="*/ 146343 h 1201495"/>
                  <a:gd name="connsiteX457" fmla="*/ 578535 w 1199642"/>
                  <a:gd name="connsiteY457" fmla="*/ 146643 h 1201495"/>
                  <a:gd name="connsiteX458" fmla="*/ 583946 w 1199642"/>
                  <a:gd name="connsiteY458" fmla="*/ 146643 h 1201495"/>
                  <a:gd name="connsiteX459" fmla="*/ 579737 w 1199642"/>
                  <a:gd name="connsiteY459" fmla="*/ 187171 h 1201495"/>
                  <a:gd name="connsiteX460" fmla="*/ 554488 w 1199642"/>
                  <a:gd name="connsiteY460" fmla="*/ 260121 h 1201495"/>
                  <a:gd name="connsiteX461" fmla="*/ 511804 w 1199642"/>
                  <a:gd name="connsiteY461" fmla="*/ 303050 h 1201495"/>
                  <a:gd name="connsiteX462" fmla="*/ 494971 w 1199642"/>
                  <a:gd name="connsiteY462" fmla="*/ 311756 h 1201495"/>
                  <a:gd name="connsiteX463" fmla="*/ 488057 w 1199642"/>
                  <a:gd name="connsiteY463" fmla="*/ 314158 h 1201495"/>
                  <a:gd name="connsiteX464" fmla="*/ 484450 w 1199642"/>
                  <a:gd name="connsiteY464" fmla="*/ 303050 h 1201495"/>
                  <a:gd name="connsiteX465" fmla="*/ 477837 w 1199642"/>
                  <a:gd name="connsiteY465" fmla="*/ 275131 h 1201495"/>
                  <a:gd name="connsiteX466" fmla="*/ 486253 w 1199642"/>
                  <a:gd name="connsiteY466" fmla="*/ 198279 h 1201495"/>
                  <a:gd name="connsiteX467" fmla="*/ 545771 w 1199642"/>
                  <a:gd name="connsiteY467" fmla="*/ 152347 h 1201495"/>
                  <a:gd name="connsiteX468" fmla="*/ 572824 w 1199642"/>
                  <a:gd name="connsiteY468" fmla="*/ 147244 h 1201495"/>
                  <a:gd name="connsiteX469" fmla="*/ 577032 w 1199642"/>
                  <a:gd name="connsiteY469" fmla="*/ 146943 h 1201495"/>
                  <a:gd name="connsiteX470" fmla="*/ 572824 w 1199642"/>
                  <a:gd name="connsiteY470" fmla="*/ 146943 h 1201495"/>
                  <a:gd name="connsiteX471" fmla="*/ 544869 w 1199642"/>
                  <a:gd name="connsiteY471" fmla="*/ 146343 h 1201495"/>
                  <a:gd name="connsiteX472" fmla="*/ 466414 w 1199642"/>
                  <a:gd name="connsiteY472" fmla="*/ 128331 h 1201495"/>
                  <a:gd name="connsiteX473" fmla="*/ 402689 w 1199642"/>
                  <a:gd name="connsiteY473" fmla="*/ 74894 h 1201495"/>
                  <a:gd name="connsiteX474" fmla="*/ 386156 w 1199642"/>
                  <a:gd name="connsiteY474" fmla="*/ 50577 h 1201495"/>
                  <a:gd name="connsiteX475" fmla="*/ 380746 w 1199642"/>
                  <a:gd name="connsiteY475" fmla="*/ 40370 h 1201495"/>
                  <a:gd name="connsiteX476" fmla="*/ 394573 w 1199642"/>
                  <a:gd name="connsiteY476" fmla="*/ 34967 h 1201495"/>
                  <a:gd name="connsiteX477" fmla="*/ 430343 w 1199642"/>
                  <a:gd name="connsiteY477" fmla="*/ 26561 h 1201495"/>
                  <a:gd name="connsiteX478" fmla="*/ 477837 w 1199642"/>
                  <a:gd name="connsiteY478" fmla="*/ 25360 h 1201495"/>
                  <a:gd name="connsiteX479" fmla="*/ 751885 w 1199642"/>
                  <a:gd name="connsiteY479" fmla="*/ 18883 h 1201495"/>
                  <a:gd name="connsiteX480" fmla="*/ 766019 w 1199642"/>
                  <a:gd name="connsiteY480" fmla="*/ 22780 h 1201495"/>
                  <a:gd name="connsiteX481" fmla="*/ 800000 w 1199642"/>
                  <a:gd name="connsiteY481" fmla="*/ 36572 h 1201495"/>
                  <a:gd name="connsiteX482" fmla="*/ 868864 w 1199642"/>
                  <a:gd name="connsiteY482" fmla="*/ 103429 h 1201495"/>
                  <a:gd name="connsiteX483" fmla="*/ 870668 w 1199642"/>
                  <a:gd name="connsiteY483" fmla="*/ 186475 h 1201495"/>
                  <a:gd name="connsiteX484" fmla="*/ 859542 w 1199642"/>
                  <a:gd name="connsiteY484" fmla="*/ 213458 h 1201495"/>
                  <a:gd name="connsiteX485" fmla="*/ 853828 w 1199642"/>
                  <a:gd name="connsiteY485" fmla="*/ 223651 h 1201495"/>
                  <a:gd name="connsiteX486" fmla="*/ 846611 w 1199642"/>
                  <a:gd name="connsiteY486" fmla="*/ 232945 h 1201495"/>
                  <a:gd name="connsiteX487" fmla="*/ 826463 w 1199642"/>
                  <a:gd name="connsiteY487" fmla="*/ 253932 h 1201495"/>
                  <a:gd name="connsiteX488" fmla="*/ 763312 w 1199642"/>
                  <a:gd name="connsiteY488" fmla="*/ 298303 h 1201495"/>
                  <a:gd name="connsiteX489" fmla="*/ 703469 w 1199642"/>
                  <a:gd name="connsiteY489" fmla="*/ 308197 h 1201495"/>
                  <a:gd name="connsiteX490" fmla="*/ 684825 w 1199642"/>
                  <a:gd name="connsiteY490" fmla="*/ 305199 h 1201495"/>
                  <a:gd name="connsiteX491" fmla="*/ 677608 w 1199642"/>
                  <a:gd name="connsiteY491" fmla="*/ 303100 h 1201495"/>
                  <a:gd name="connsiteX492" fmla="*/ 681216 w 1199642"/>
                  <a:gd name="connsiteY492" fmla="*/ 292007 h 1201495"/>
                  <a:gd name="connsiteX493" fmla="*/ 692343 w 1199642"/>
                  <a:gd name="connsiteY493" fmla="*/ 265324 h 1201495"/>
                  <a:gd name="connsiteX494" fmla="*/ 744367 w 1199642"/>
                  <a:gd name="connsiteY494" fmla="*/ 208061 h 1201495"/>
                  <a:gd name="connsiteX495" fmla="*/ 819546 w 1199642"/>
                  <a:gd name="connsiteY495" fmla="*/ 205962 h 1201495"/>
                  <a:gd name="connsiteX496" fmla="*/ 844506 w 1199642"/>
                  <a:gd name="connsiteY496" fmla="*/ 217655 h 1201495"/>
                  <a:gd name="connsiteX497" fmla="*/ 822253 w 1199642"/>
                  <a:gd name="connsiteY497" fmla="*/ 200866 h 1201495"/>
                  <a:gd name="connsiteX498" fmla="*/ 769327 w 1199642"/>
                  <a:gd name="connsiteY498" fmla="*/ 140005 h 1201495"/>
                  <a:gd name="connsiteX499" fmla="*/ 749179 w 1199642"/>
                  <a:gd name="connsiteY499" fmla="*/ 59657 h 1201495"/>
                  <a:gd name="connsiteX500" fmla="*/ 750081 w 1199642"/>
                  <a:gd name="connsiteY500" fmla="*/ 30276 h 1201495"/>
                  <a:gd name="connsiteX501" fmla="*/ 751885 w 1199642"/>
                  <a:gd name="connsiteY501" fmla="*/ 18883 h 1201495"/>
                  <a:gd name="connsiteX502" fmla="*/ 583081 w 1199642"/>
                  <a:gd name="connsiteY502" fmla="*/ 133 h 1201495"/>
                  <a:gd name="connsiteX503" fmla="*/ 593876 w 1199642"/>
                  <a:gd name="connsiteY503" fmla="*/ 133 h 1201495"/>
                  <a:gd name="connsiteX504" fmla="*/ 630159 w 1199642"/>
                  <a:gd name="connsiteY504" fmla="*/ 3738 h 1201495"/>
                  <a:gd name="connsiteX505" fmla="*/ 715020 w 1199642"/>
                  <a:gd name="connsiteY505" fmla="*/ 48194 h 1201495"/>
                  <a:gd name="connsiteX506" fmla="*/ 740509 w 1199642"/>
                  <a:gd name="connsiteY506" fmla="*/ 127495 h 1201495"/>
                  <a:gd name="connsiteX507" fmla="*/ 735111 w 1199642"/>
                  <a:gd name="connsiteY507" fmla="*/ 167746 h 1201495"/>
                  <a:gd name="connsiteX508" fmla="*/ 730013 w 1199642"/>
                  <a:gd name="connsiteY508" fmla="*/ 166244 h 1201495"/>
                  <a:gd name="connsiteX509" fmla="*/ 735111 w 1199642"/>
                  <a:gd name="connsiteY509" fmla="*/ 168046 h 1201495"/>
                  <a:gd name="connsiteX510" fmla="*/ 717719 w 1199642"/>
                  <a:gd name="connsiteY510" fmla="*/ 204693 h 1201495"/>
                  <a:gd name="connsiteX511" fmla="*/ 670041 w 1199642"/>
                  <a:gd name="connsiteY511" fmla="*/ 265370 h 1201495"/>
                  <a:gd name="connsiteX512" fmla="*/ 615466 w 1199642"/>
                  <a:gd name="connsiteY512" fmla="*/ 291804 h 1201495"/>
                  <a:gd name="connsiteX513" fmla="*/ 589378 w 1199642"/>
                  <a:gd name="connsiteY513" fmla="*/ 294507 h 1201495"/>
                  <a:gd name="connsiteX514" fmla="*/ 589378 w 1199642"/>
                  <a:gd name="connsiteY514" fmla="*/ 282792 h 1201495"/>
                  <a:gd name="connsiteX515" fmla="*/ 592677 w 1199642"/>
                  <a:gd name="connsiteY515" fmla="*/ 254256 h 1201495"/>
                  <a:gd name="connsiteX516" fmla="*/ 625961 w 1199642"/>
                  <a:gd name="connsiteY516" fmla="*/ 184267 h 1201495"/>
                  <a:gd name="connsiteX517" fmla="*/ 697328 w 1199642"/>
                  <a:gd name="connsiteY517" fmla="*/ 160837 h 1201495"/>
                  <a:gd name="connsiteX518" fmla="*/ 724615 w 1199642"/>
                  <a:gd name="connsiteY518" fmla="*/ 164742 h 1201495"/>
                  <a:gd name="connsiteX519" fmla="*/ 698527 w 1199642"/>
                  <a:gd name="connsiteY519" fmla="*/ 154830 h 1201495"/>
                  <a:gd name="connsiteX520" fmla="*/ 630759 w 1199642"/>
                  <a:gd name="connsiteY520" fmla="*/ 111875 h 1201495"/>
                  <a:gd name="connsiteX521" fmla="*/ 588179 w 1199642"/>
                  <a:gd name="connsiteY521" fmla="*/ 40384 h 1201495"/>
                  <a:gd name="connsiteX522" fmla="*/ 580982 w 1199642"/>
                  <a:gd name="connsiteY522" fmla="*/ 12149 h 1201495"/>
                  <a:gd name="connsiteX523" fmla="*/ 579183 w 1199642"/>
                  <a:gd name="connsiteY523" fmla="*/ 434 h 1201495"/>
                  <a:gd name="connsiteX524" fmla="*/ 583081 w 1199642"/>
                  <a:gd name="connsiteY524" fmla="*/ 133 h 12014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</a:cxnLst>
                <a:rect l="l" t="t" r="r" b="b"/>
                <a:pathLst>
                  <a:path w="1199642" h="1201495">
                    <a:moveTo>
                      <a:pt x="610544" y="906896"/>
                    </a:moveTo>
                    <a:cubicBezTo>
                      <a:pt x="610544" y="906896"/>
                      <a:pt x="610844" y="911402"/>
                      <a:pt x="610244" y="918611"/>
                    </a:cubicBezTo>
                    <a:cubicBezTo>
                      <a:pt x="609943" y="925820"/>
                      <a:pt x="609042" y="936033"/>
                      <a:pt x="607239" y="947447"/>
                    </a:cubicBezTo>
                    <a:cubicBezTo>
                      <a:pt x="603334" y="969676"/>
                      <a:pt x="594622" y="998212"/>
                      <a:pt x="573593" y="1017136"/>
                    </a:cubicBezTo>
                    <a:cubicBezTo>
                      <a:pt x="552864" y="1036060"/>
                      <a:pt x="524625" y="1041467"/>
                      <a:pt x="502394" y="1040566"/>
                    </a:cubicBezTo>
                    <a:cubicBezTo>
                      <a:pt x="491278" y="1039965"/>
                      <a:pt x="481665" y="1038763"/>
                      <a:pt x="475056" y="1036661"/>
                    </a:cubicBezTo>
                    <a:cubicBezTo>
                      <a:pt x="473554" y="1036360"/>
                      <a:pt x="472352" y="1035760"/>
                      <a:pt x="470850" y="1035459"/>
                    </a:cubicBezTo>
                    <a:cubicBezTo>
                      <a:pt x="472352" y="1036060"/>
                      <a:pt x="473554" y="1036360"/>
                      <a:pt x="475056" y="1036961"/>
                    </a:cubicBezTo>
                    <a:cubicBezTo>
                      <a:pt x="481665" y="1039064"/>
                      <a:pt x="490978" y="1041767"/>
                      <a:pt x="501192" y="1046573"/>
                    </a:cubicBezTo>
                    <a:cubicBezTo>
                      <a:pt x="521921" y="1055284"/>
                      <a:pt x="547456" y="1067900"/>
                      <a:pt x="569086" y="1089528"/>
                    </a:cubicBezTo>
                    <a:cubicBezTo>
                      <a:pt x="590716" y="1111456"/>
                      <a:pt x="603935" y="1138490"/>
                      <a:pt x="611445" y="1161019"/>
                    </a:cubicBezTo>
                    <a:cubicBezTo>
                      <a:pt x="615351" y="1172433"/>
                      <a:pt x="617754" y="1182346"/>
                      <a:pt x="618956" y="1189555"/>
                    </a:cubicBezTo>
                    <a:cubicBezTo>
                      <a:pt x="620157" y="1196764"/>
                      <a:pt x="620458" y="1200969"/>
                      <a:pt x="620458" y="1200969"/>
                    </a:cubicBezTo>
                    <a:cubicBezTo>
                      <a:pt x="620458" y="1200969"/>
                      <a:pt x="619256" y="1200969"/>
                      <a:pt x="616552" y="1201270"/>
                    </a:cubicBezTo>
                    <a:cubicBezTo>
                      <a:pt x="614149" y="1201570"/>
                      <a:pt x="610544" y="1201570"/>
                      <a:pt x="606038" y="1201270"/>
                    </a:cubicBezTo>
                    <a:cubicBezTo>
                      <a:pt x="596725" y="1200969"/>
                      <a:pt x="584107" y="1200669"/>
                      <a:pt x="569687" y="1197665"/>
                    </a:cubicBezTo>
                    <a:cubicBezTo>
                      <a:pt x="540847" y="1192258"/>
                      <a:pt x="506299" y="1178741"/>
                      <a:pt x="484669" y="1153209"/>
                    </a:cubicBezTo>
                    <a:cubicBezTo>
                      <a:pt x="463039" y="1127977"/>
                      <a:pt x="458533" y="1097638"/>
                      <a:pt x="458833" y="1073908"/>
                    </a:cubicBezTo>
                    <a:cubicBezTo>
                      <a:pt x="459434" y="1050478"/>
                      <a:pt x="464541" y="1033657"/>
                      <a:pt x="464541" y="1033657"/>
                    </a:cubicBezTo>
                    <a:cubicBezTo>
                      <a:pt x="464541" y="1033657"/>
                      <a:pt x="466344" y="1034258"/>
                      <a:pt x="469648" y="1035159"/>
                    </a:cubicBezTo>
                    <a:cubicBezTo>
                      <a:pt x="466344" y="1034258"/>
                      <a:pt x="464541" y="1033356"/>
                      <a:pt x="464541" y="1033356"/>
                    </a:cubicBezTo>
                    <a:cubicBezTo>
                      <a:pt x="464541" y="1033356"/>
                      <a:pt x="470249" y="1016836"/>
                      <a:pt x="481965" y="996710"/>
                    </a:cubicBezTo>
                    <a:cubicBezTo>
                      <a:pt x="493381" y="976584"/>
                      <a:pt x="509904" y="952554"/>
                      <a:pt x="529732" y="936033"/>
                    </a:cubicBezTo>
                    <a:cubicBezTo>
                      <a:pt x="549559" y="919812"/>
                      <a:pt x="569086" y="912904"/>
                      <a:pt x="584408" y="909599"/>
                    </a:cubicBezTo>
                    <a:cubicBezTo>
                      <a:pt x="599429" y="906295"/>
                      <a:pt x="610544" y="906896"/>
                      <a:pt x="610544" y="906896"/>
                    </a:cubicBezTo>
                    <a:close/>
                    <a:moveTo>
                      <a:pt x="496172" y="891919"/>
                    </a:moveTo>
                    <a:cubicBezTo>
                      <a:pt x="503690" y="892519"/>
                      <a:pt x="510306" y="893718"/>
                      <a:pt x="514817" y="894617"/>
                    </a:cubicBezTo>
                    <a:cubicBezTo>
                      <a:pt x="519327" y="896116"/>
                      <a:pt x="522034" y="896716"/>
                      <a:pt x="522034" y="896716"/>
                    </a:cubicBezTo>
                    <a:cubicBezTo>
                      <a:pt x="522034" y="896716"/>
                      <a:pt x="520831" y="900913"/>
                      <a:pt x="518425" y="907809"/>
                    </a:cubicBezTo>
                    <a:cubicBezTo>
                      <a:pt x="516019" y="914704"/>
                      <a:pt x="512411" y="924298"/>
                      <a:pt x="507299" y="934492"/>
                    </a:cubicBezTo>
                    <a:cubicBezTo>
                      <a:pt x="497074" y="954879"/>
                      <a:pt x="480535" y="979463"/>
                      <a:pt x="455275" y="991755"/>
                    </a:cubicBezTo>
                    <a:cubicBezTo>
                      <a:pt x="430014" y="1004047"/>
                      <a:pt x="401146" y="1001049"/>
                      <a:pt x="380096" y="993854"/>
                    </a:cubicBezTo>
                    <a:cubicBezTo>
                      <a:pt x="369871" y="989956"/>
                      <a:pt x="360850" y="986059"/>
                      <a:pt x="355136" y="982161"/>
                    </a:cubicBezTo>
                    <a:cubicBezTo>
                      <a:pt x="353933" y="981561"/>
                      <a:pt x="352730" y="980662"/>
                      <a:pt x="351828" y="980062"/>
                    </a:cubicBezTo>
                    <a:cubicBezTo>
                      <a:pt x="352730" y="980662"/>
                      <a:pt x="353933" y="981561"/>
                      <a:pt x="355136" y="982461"/>
                    </a:cubicBezTo>
                    <a:cubicBezTo>
                      <a:pt x="360549" y="986658"/>
                      <a:pt x="368668" y="991755"/>
                      <a:pt x="377088" y="999250"/>
                    </a:cubicBezTo>
                    <a:cubicBezTo>
                      <a:pt x="394530" y="1013341"/>
                      <a:pt x="415580" y="1032828"/>
                      <a:pt x="430014" y="1059811"/>
                    </a:cubicBezTo>
                    <a:cubicBezTo>
                      <a:pt x="444449" y="1086494"/>
                      <a:pt x="449561" y="1116475"/>
                      <a:pt x="450463" y="1140159"/>
                    </a:cubicBezTo>
                    <a:cubicBezTo>
                      <a:pt x="450764" y="1152152"/>
                      <a:pt x="450162" y="1162345"/>
                      <a:pt x="449561" y="1169540"/>
                    </a:cubicBezTo>
                    <a:cubicBezTo>
                      <a:pt x="448659" y="1176736"/>
                      <a:pt x="447757" y="1180933"/>
                      <a:pt x="447757" y="1180933"/>
                    </a:cubicBezTo>
                    <a:cubicBezTo>
                      <a:pt x="447757" y="1180933"/>
                      <a:pt x="442344" y="1180034"/>
                      <a:pt x="433623" y="1177036"/>
                    </a:cubicBezTo>
                    <a:cubicBezTo>
                      <a:pt x="424902" y="1174337"/>
                      <a:pt x="412573" y="1170140"/>
                      <a:pt x="399642" y="1163245"/>
                    </a:cubicBezTo>
                    <a:cubicBezTo>
                      <a:pt x="373780" y="1150053"/>
                      <a:pt x="344010" y="1127268"/>
                      <a:pt x="330778" y="1096388"/>
                    </a:cubicBezTo>
                    <a:cubicBezTo>
                      <a:pt x="317246" y="1065807"/>
                      <a:pt x="321756" y="1035527"/>
                      <a:pt x="328974" y="1013341"/>
                    </a:cubicBezTo>
                    <a:cubicBezTo>
                      <a:pt x="332582" y="1002248"/>
                      <a:pt x="336792" y="992954"/>
                      <a:pt x="340100" y="986358"/>
                    </a:cubicBezTo>
                    <a:cubicBezTo>
                      <a:pt x="343408" y="980062"/>
                      <a:pt x="345814" y="976465"/>
                      <a:pt x="345814" y="976465"/>
                    </a:cubicBezTo>
                    <a:cubicBezTo>
                      <a:pt x="345814" y="976465"/>
                      <a:pt x="347017" y="977064"/>
                      <a:pt x="349422" y="978563"/>
                    </a:cubicBezTo>
                    <a:cubicBezTo>
                      <a:pt x="347017" y="977064"/>
                      <a:pt x="345814" y="976165"/>
                      <a:pt x="345814" y="976165"/>
                    </a:cubicBezTo>
                    <a:cubicBezTo>
                      <a:pt x="345814" y="976165"/>
                      <a:pt x="348520" y="972567"/>
                      <a:pt x="353031" y="967171"/>
                    </a:cubicBezTo>
                    <a:cubicBezTo>
                      <a:pt x="357842" y="961474"/>
                      <a:pt x="364759" y="953979"/>
                      <a:pt x="373179" y="945884"/>
                    </a:cubicBezTo>
                    <a:cubicBezTo>
                      <a:pt x="389718" y="929995"/>
                      <a:pt x="412874" y="912006"/>
                      <a:pt x="436330" y="901813"/>
                    </a:cubicBezTo>
                    <a:cubicBezTo>
                      <a:pt x="460086" y="891619"/>
                      <a:pt x="480535" y="890420"/>
                      <a:pt x="496172" y="891919"/>
                    </a:cubicBezTo>
                    <a:close/>
                    <a:moveTo>
                      <a:pt x="711727" y="885658"/>
                    </a:moveTo>
                    <a:cubicBezTo>
                      <a:pt x="711727" y="885658"/>
                      <a:pt x="713232" y="889857"/>
                      <a:pt x="715339" y="896754"/>
                    </a:cubicBezTo>
                    <a:cubicBezTo>
                      <a:pt x="717446" y="903652"/>
                      <a:pt x="719855" y="913549"/>
                      <a:pt x="721962" y="924945"/>
                    </a:cubicBezTo>
                    <a:cubicBezTo>
                      <a:pt x="725574" y="947137"/>
                      <a:pt x="726778" y="976827"/>
                      <a:pt x="713533" y="1001718"/>
                    </a:cubicBezTo>
                    <a:cubicBezTo>
                      <a:pt x="700287" y="1026310"/>
                      <a:pt x="675301" y="1041005"/>
                      <a:pt x="653927" y="1047303"/>
                    </a:cubicBezTo>
                    <a:cubicBezTo>
                      <a:pt x="643391" y="1050302"/>
                      <a:pt x="633758" y="1052101"/>
                      <a:pt x="626834" y="1052701"/>
                    </a:cubicBezTo>
                    <a:cubicBezTo>
                      <a:pt x="633758" y="1052701"/>
                      <a:pt x="643391" y="1052401"/>
                      <a:pt x="654530" y="1053301"/>
                    </a:cubicBezTo>
                    <a:cubicBezTo>
                      <a:pt x="677107" y="1054800"/>
                      <a:pt x="705706" y="1058099"/>
                      <a:pt x="733100" y="1071594"/>
                    </a:cubicBezTo>
                    <a:cubicBezTo>
                      <a:pt x="760796" y="1084790"/>
                      <a:pt x="782471" y="1105783"/>
                      <a:pt x="797222" y="1124676"/>
                    </a:cubicBezTo>
                    <a:cubicBezTo>
                      <a:pt x="804446" y="1134273"/>
                      <a:pt x="809865" y="1142670"/>
                      <a:pt x="813779" y="1148968"/>
                    </a:cubicBezTo>
                    <a:cubicBezTo>
                      <a:pt x="817391" y="1155266"/>
                      <a:pt x="818896" y="1159165"/>
                      <a:pt x="818896" y="1159165"/>
                    </a:cubicBezTo>
                    <a:cubicBezTo>
                      <a:pt x="818896" y="1159165"/>
                      <a:pt x="814080" y="1161864"/>
                      <a:pt x="805350" y="1164563"/>
                    </a:cubicBezTo>
                    <a:cubicBezTo>
                      <a:pt x="796620" y="1167262"/>
                      <a:pt x="784277" y="1171160"/>
                      <a:pt x="769526" y="1172960"/>
                    </a:cubicBezTo>
                    <a:cubicBezTo>
                      <a:pt x="740627" y="1177758"/>
                      <a:pt x="703298" y="1176259"/>
                      <a:pt x="674398" y="1159464"/>
                    </a:cubicBezTo>
                    <a:cubicBezTo>
                      <a:pt x="645498" y="1142670"/>
                      <a:pt x="631049" y="1115379"/>
                      <a:pt x="623824" y="1093187"/>
                    </a:cubicBezTo>
                    <a:cubicBezTo>
                      <a:pt x="616599" y="1070695"/>
                      <a:pt x="615696" y="1053301"/>
                      <a:pt x="615696" y="1053301"/>
                    </a:cubicBezTo>
                    <a:cubicBezTo>
                      <a:pt x="615696" y="1053301"/>
                      <a:pt x="617803" y="1053001"/>
                      <a:pt x="621114" y="1053001"/>
                    </a:cubicBezTo>
                    <a:cubicBezTo>
                      <a:pt x="617803" y="1053001"/>
                      <a:pt x="615696" y="1053001"/>
                      <a:pt x="615696" y="1053001"/>
                    </a:cubicBezTo>
                    <a:cubicBezTo>
                      <a:pt x="615696" y="1053001"/>
                      <a:pt x="615696" y="1035607"/>
                      <a:pt x="619910" y="1012815"/>
                    </a:cubicBezTo>
                    <a:cubicBezTo>
                      <a:pt x="624125" y="990022"/>
                      <a:pt x="631952" y="961832"/>
                      <a:pt x="645197" y="939640"/>
                    </a:cubicBezTo>
                    <a:cubicBezTo>
                      <a:pt x="658443" y="917747"/>
                      <a:pt x="674699" y="904852"/>
                      <a:pt x="687945" y="896754"/>
                    </a:cubicBezTo>
                    <a:cubicBezTo>
                      <a:pt x="694567" y="893156"/>
                      <a:pt x="700287" y="889857"/>
                      <a:pt x="704803" y="888357"/>
                    </a:cubicBezTo>
                    <a:cubicBezTo>
                      <a:pt x="709017" y="886558"/>
                      <a:pt x="711727" y="885658"/>
                      <a:pt x="711727" y="885658"/>
                    </a:cubicBezTo>
                    <a:close/>
                    <a:moveTo>
                      <a:pt x="789001" y="841208"/>
                    </a:moveTo>
                    <a:cubicBezTo>
                      <a:pt x="789001" y="841208"/>
                      <a:pt x="799789" y="855382"/>
                      <a:pt x="809978" y="875889"/>
                    </a:cubicBezTo>
                    <a:cubicBezTo>
                      <a:pt x="819868" y="896698"/>
                      <a:pt x="829457" y="924744"/>
                      <a:pt x="824063" y="952489"/>
                    </a:cubicBezTo>
                    <a:cubicBezTo>
                      <a:pt x="818369" y="980234"/>
                      <a:pt x="798590" y="1001344"/>
                      <a:pt x="780310" y="1013709"/>
                    </a:cubicBezTo>
                    <a:cubicBezTo>
                      <a:pt x="771020" y="1019740"/>
                      <a:pt x="762329" y="1024264"/>
                      <a:pt x="756036" y="1026676"/>
                    </a:cubicBezTo>
                    <a:cubicBezTo>
                      <a:pt x="762629" y="1024867"/>
                      <a:pt x="771619" y="1021549"/>
                      <a:pt x="782707" y="1019438"/>
                    </a:cubicBezTo>
                    <a:cubicBezTo>
                      <a:pt x="804584" y="1014010"/>
                      <a:pt x="832754" y="1009185"/>
                      <a:pt x="862722" y="1014010"/>
                    </a:cubicBezTo>
                    <a:cubicBezTo>
                      <a:pt x="892990" y="1018835"/>
                      <a:pt x="919661" y="1033311"/>
                      <a:pt x="938841" y="1046882"/>
                    </a:cubicBezTo>
                    <a:cubicBezTo>
                      <a:pt x="958320" y="1060754"/>
                      <a:pt x="969708" y="1074023"/>
                      <a:pt x="969708" y="1074023"/>
                    </a:cubicBezTo>
                    <a:cubicBezTo>
                      <a:pt x="969708" y="1074023"/>
                      <a:pt x="965513" y="1077642"/>
                      <a:pt x="958021" y="1083071"/>
                    </a:cubicBezTo>
                    <a:cubicBezTo>
                      <a:pt x="954425" y="1085785"/>
                      <a:pt x="949929" y="1088801"/>
                      <a:pt x="944535" y="1092118"/>
                    </a:cubicBezTo>
                    <a:cubicBezTo>
                      <a:pt x="939440" y="1095134"/>
                      <a:pt x="933447" y="1098149"/>
                      <a:pt x="926854" y="1101467"/>
                    </a:cubicBezTo>
                    <a:cubicBezTo>
                      <a:pt x="900482" y="1114133"/>
                      <a:pt x="864520" y="1123783"/>
                      <a:pt x="831855" y="1115641"/>
                    </a:cubicBezTo>
                    <a:cubicBezTo>
                      <a:pt x="799489" y="1107800"/>
                      <a:pt x="778212" y="1085785"/>
                      <a:pt x="764726" y="1066484"/>
                    </a:cubicBezTo>
                    <a:cubicBezTo>
                      <a:pt x="758133" y="1056834"/>
                      <a:pt x="753338" y="1047786"/>
                      <a:pt x="750042" y="1041152"/>
                    </a:cubicBezTo>
                    <a:cubicBezTo>
                      <a:pt x="747045" y="1034819"/>
                      <a:pt x="745547" y="1030597"/>
                      <a:pt x="745547" y="1030597"/>
                    </a:cubicBezTo>
                    <a:cubicBezTo>
                      <a:pt x="745547" y="1030597"/>
                      <a:pt x="747045" y="1029994"/>
                      <a:pt x="749443" y="1029089"/>
                    </a:cubicBezTo>
                    <a:cubicBezTo>
                      <a:pt x="747045" y="1029994"/>
                      <a:pt x="745547" y="1030295"/>
                      <a:pt x="745547" y="1030295"/>
                    </a:cubicBezTo>
                    <a:cubicBezTo>
                      <a:pt x="745547" y="1030295"/>
                      <a:pt x="744048" y="1026073"/>
                      <a:pt x="742550" y="1018835"/>
                    </a:cubicBezTo>
                    <a:cubicBezTo>
                      <a:pt x="741052" y="1011899"/>
                      <a:pt x="739253" y="1001646"/>
                      <a:pt x="738055" y="990186"/>
                    </a:cubicBezTo>
                    <a:cubicBezTo>
                      <a:pt x="735358" y="967266"/>
                      <a:pt x="734758" y="937712"/>
                      <a:pt x="741052" y="912681"/>
                    </a:cubicBezTo>
                    <a:cubicBezTo>
                      <a:pt x="747345" y="887952"/>
                      <a:pt x="758733" y="870461"/>
                      <a:pt x="769222" y="859001"/>
                    </a:cubicBezTo>
                    <a:cubicBezTo>
                      <a:pt x="771919" y="855985"/>
                      <a:pt x="774316" y="853573"/>
                      <a:pt x="776714" y="851462"/>
                    </a:cubicBezTo>
                    <a:cubicBezTo>
                      <a:pt x="779111" y="849049"/>
                      <a:pt x="781209" y="847240"/>
                      <a:pt x="783007" y="845732"/>
                    </a:cubicBezTo>
                    <a:cubicBezTo>
                      <a:pt x="786603" y="842716"/>
                      <a:pt x="789001" y="841208"/>
                      <a:pt x="789001" y="841208"/>
                    </a:cubicBezTo>
                    <a:close/>
                    <a:moveTo>
                      <a:pt x="346221" y="830995"/>
                    </a:moveTo>
                    <a:cubicBezTo>
                      <a:pt x="359113" y="830095"/>
                      <a:pt x="370506" y="830995"/>
                      <a:pt x="380100" y="833396"/>
                    </a:cubicBezTo>
                    <a:cubicBezTo>
                      <a:pt x="390294" y="835197"/>
                      <a:pt x="398389" y="838498"/>
                      <a:pt x="405585" y="841499"/>
                    </a:cubicBezTo>
                    <a:cubicBezTo>
                      <a:pt x="412480" y="844800"/>
                      <a:pt x="418477" y="847801"/>
                      <a:pt x="422374" y="850502"/>
                    </a:cubicBezTo>
                    <a:cubicBezTo>
                      <a:pt x="424173" y="851702"/>
                      <a:pt x="425672" y="852903"/>
                      <a:pt x="426872" y="853503"/>
                    </a:cubicBezTo>
                    <a:cubicBezTo>
                      <a:pt x="427771" y="854403"/>
                      <a:pt x="428371" y="854703"/>
                      <a:pt x="428371" y="854703"/>
                    </a:cubicBezTo>
                    <a:cubicBezTo>
                      <a:pt x="428371" y="854703"/>
                      <a:pt x="425972" y="858304"/>
                      <a:pt x="421175" y="864006"/>
                    </a:cubicBezTo>
                    <a:cubicBezTo>
                      <a:pt x="416678" y="869708"/>
                      <a:pt x="410082" y="877511"/>
                      <a:pt x="401987" y="885313"/>
                    </a:cubicBezTo>
                    <a:cubicBezTo>
                      <a:pt x="393592" y="893416"/>
                      <a:pt x="383698" y="901819"/>
                      <a:pt x="372305" y="908421"/>
                    </a:cubicBezTo>
                    <a:cubicBezTo>
                      <a:pt x="360912" y="915623"/>
                      <a:pt x="348019" y="920425"/>
                      <a:pt x="333928" y="922225"/>
                    </a:cubicBezTo>
                    <a:cubicBezTo>
                      <a:pt x="306045" y="925526"/>
                      <a:pt x="279961" y="913222"/>
                      <a:pt x="262571" y="899118"/>
                    </a:cubicBezTo>
                    <a:cubicBezTo>
                      <a:pt x="253876" y="892516"/>
                      <a:pt x="247580" y="885313"/>
                      <a:pt x="242783" y="880212"/>
                    </a:cubicBezTo>
                    <a:cubicBezTo>
                      <a:pt x="246981" y="885613"/>
                      <a:pt x="252377" y="893716"/>
                      <a:pt x="258074" y="903319"/>
                    </a:cubicBezTo>
                    <a:cubicBezTo>
                      <a:pt x="269767" y="922525"/>
                      <a:pt x="283259" y="947734"/>
                      <a:pt x="287756" y="978044"/>
                    </a:cubicBezTo>
                    <a:cubicBezTo>
                      <a:pt x="292253" y="1008354"/>
                      <a:pt x="287156" y="1038063"/>
                      <a:pt x="279961" y="1060871"/>
                    </a:cubicBezTo>
                    <a:cubicBezTo>
                      <a:pt x="276663" y="1072275"/>
                      <a:pt x="272465" y="1081578"/>
                      <a:pt x="269467" y="1088180"/>
                    </a:cubicBezTo>
                    <a:cubicBezTo>
                      <a:pt x="266169" y="1094782"/>
                      <a:pt x="264070" y="1098383"/>
                      <a:pt x="264070" y="1098383"/>
                    </a:cubicBezTo>
                    <a:cubicBezTo>
                      <a:pt x="264070" y="1098383"/>
                      <a:pt x="262871" y="1097783"/>
                      <a:pt x="260772" y="1096282"/>
                    </a:cubicBezTo>
                    <a:cubicBezTo>
                      <a:pt x="258674" y="1095082"/>
                      <a:pt x="255675" y="1092981"/>
                      <a:pt x="251778" y="1089980"/>
                    </a:cubicBezTo>
                    <a:cubicBezTo>
                      <a:pt x="244582" y="1084579"/>
                      <a:pt x="234688" y="1076476"/>
                      <a:pt x="224794" y="1065672"/>
                    </a:cubicBezTo>
                    <a:cubicBezTo>
                      <a:pt x="214600" y="1055169"/>
                      <a:pt x="204706" y="1041965"/>
                      <a:pt x="196611" y="1027260"/>
                    </a:cubicBezTo>
                    <a:cubicBezTo>
                      <a:pt x="189116" y="1012555"/>
                      <a:pt x="183119" y="996350"/>
                      <a:pt x="182220" y="979844"/>
                    </a:cubicBezTo>
                    <a:cubicBezTo>
                      <a:pt x="180721" y="963339"/>
                      <a:pt x="184019" y="948034"/>
                      <a:pt x="188816" y="934829"/>
                    </a:cubicBezTo>
                    <a:cubicBezTo>
                      <a:pt x="193913" y="921625"/>
                      <a:pt x="200809" y="910221"/>
                      <a:pt x="208004" y="900618"/>
                    </a:cubicBezTo>
                    <a:cubicBezTo>
                      <a:pt x="222096" y="882012"/>
                      <a:pt x="236187" y="871209"/>
                      <a:pt x="236187" y="871209"/>
                    </a:cubicBezTo>
                    <a:cubicBezTo>
                      <a:pt x="236187" y="871209"/>
                      <a:pt x="250878" y="861305"/>
                      <a:pt x="271866" y="851702"/>
                    </a:cubicBezTo>
                    <a:cubicBezTo>
                      <a:pt x="282359" y="847201"/>
                      <a:pt x="294652" y="842099"/>
                      <a:pt x="307244" y="838498"/>
                    </a:cubicBezTo>
                    <a:cubicBezTo>
                      <a:pt x="320136" y="834596"/>
                      <a:pt x="333328" y="831895"/>
                      <a:pt x="346221" y="830995"/>
                    </a:cubicBezTo>
                    <a:close/>
                    <a:moveTo>
                      <a:pt x="857480" y="766595"/>
                    </a:moveTo>
                    <a:cubicBezTo>
                      <a:pt x="857480" y="766595"/>
                      <a:pt x="861079" y="768990"/>
                      <a:pt x="866779" y="773480"/>
                    </a:cubicBezTo>
                    <a:cubicBezTo>
                      <a:pt x="872478" y="777671"/>
                      <a:pt x="880277" y="783957"/>
                      <a:pt x="888376" y="792039"/>
                    </a:cubicBezTo>
                    <a:cubicBezTo>
                      <a:pt x="904873" y="808204"/>
                      <a:pt x="922871" y="831254"/>
                      <a:pt x="927070" y="859093"/>
                    </a:cubicBezTo>
                    <a:cubicBezTo>
                      <a:pt x="931270" y="887232"/>
                      <a:pt x="918972" y="912976"/>
                      <a:pt x="905773" y="930637"/>
                    </a:cubicBezTo>
                    <a:cubicBezTo>
                      <a:pt x="902474" y="935127"/>
                      <a:pt x="898874" y="939019"/>
                      <a:pt x="895875" y="942611"/>
                    </a:cubicBezTo>
                    <a:cubicBezTo>
                      <a:pt x="892575" y="945904"/>
                      <a:pt x="889576" y="948598"/>
                      <a:pt x="886876" y="950993"/>
                    </a:cubicBezTo>
                    <a:cubicBezTo>
                      <a:pt x="889876" y="948897"/>
                      <a:pt x="893175" y="946503"/>
                      <a:pt x="897075" y="943808"/>
                    </a:cubicBezTo>
                    <a:cubicBezTo>
                      <a:pt x="900674" y="941114"/>
                      <a:pt x="905173" y="938121"/>
                      <a:pt x="909673" y="935127"/>
                    </a:cubicBezTo>
                    <a:cubicBezTo>
                      <a:pt x="928570" y="923153"/>
                      <a:pt x="954067" y="909683"/>
                      <a:pt x="983763" y="903995"/>
                    </a:cubicBezTo>
                    <a:cubicBezTo>
                      <a:pt x="1013759" y="898607"/>
                      <a:pt x="1044055" y="903097"/>
                      <a:pt x="1066551" y="909683"/>
                    </a:cubicBezTo>
                    <a:cubicBezTo>
                      <a:pt x="1077950" y="912976"/>
                      <a:pt x="1087549" y="916568"/>
                      <a:pt x="1094148" y="919561"/>
                    </a:cubicBezTo>
                    <a:cubicBezTo>
                      <a:pt x="1101047" y="922555"/>
                      <a:pt x="1104646" y="924950"/>
                      <a:pt x="1104646" y="924950"/>
                    </a:cubicBezTo>
                    <a:cubicBezTo>
                      <a:pt x="1104646" y="924950"/>
                      <a:pt x="1101947" y="929739"/>
                      <a:pt x="1096547" y="937223"/>
                    </a:cubicBezTo>
                    <a:cubicBezTo>
                      <a:pt x="1091448" y="944706"/>
                      <a:pt x="1083049" y="954585"/>
                      <a:pt x="1073151" y="965062"/>
                    </a:cubicBezTo>
                    <a:cubicBezTo>
                      <a:pt x="1052153" y="985418"/>
                      <a:pt x="1020958" y="1006073"/>
                      <a:pt x="987962" y="1009365"/>
                    </a:cubicBezTo>
                    <a:cubicBezTo>
                      <a:pt x="954967" y="1012658"/>
                      <a:pt x="927370" y="998888"/>
                      <a:pt x="908473" y="985418"/>
                    </a:cubicBezTo>
                    <a:cubicBezTo>
                      <a:pt x="889576" y="971648"/>
                      <a:pt x="878477" y="958177"/>
                      <a:pt x="878477" y="958177"/>
                    </a:cubicBezTo>
                    <a:cubicBezTo>
                      <a:pt x="878477" y="958177"/>
                      <a:pt x="879677" y="956980"/>
                      <a:pt x="881777" y="955184"/>
                    </a:cubicBezTo>
                    <a:cubicBezTo>
                      <a:pt x="879677" y="956980"/>
                      <a:pt x="878477" y="957878"/>
                      <a:pt x="878477" y="957878"/>
                    </a:cubicBezTo>
                    <a:cubicBezTo>
                      <a:pt x="878477" y="957878"/>
                      <a:pt x="867979" y="943808"/>
                      <a:pt x="858080" y="922854"/>
                    </a:cubicBezTo>
                    <a:cubicBezTo>
                      <a:pt x="847881" y="901900"/>
                      <a:pt x="837983" y="874659"/>
                      <a:pt x="835583" y="849215"/>
                    </a:cubicBezTo>
                    <a:cubicBezTo>
                      <a:pt x="833183" y="823471"/>
                      <a:pt x="838583" y="803714"/>
                      <a:pt x="844882" y="789645"/>
                    </a:cubicBezTo>
                    <a:cubicBezTo>
                      <a:pt x="847581" y="782161"/>
                      <a:pt x="850881" y="776773"/>
                      <a:pt x="853281" y="772582"/>
                    </a:cubicBezTo>
                    <a:cubicBezTo>
                      <a:pt x="855680" y="768690"/>
                      <a:pt x="857480" y="766595"/>
                      <a:pt x="857480" y="766595"/>
                    </a:cubicBezTo>
                    <a:close/>
                    <a:moveTo>
                      <a:pt x="251628" y="744507"/>
                    </a:moveTo>
                    <a:cubicBezTo>
                      <a:pt x="264936" y="744507"/>
                      <a:pt x="278470" y="745632"/>
                      <a:pt x="291102" y="748481"/>
                    </a:cubicBezTo>
                    <a:cubicBezTo>
                      <a:pt x="316365" y="753879"/>
                      <a:pt x="333207" y="765576"/>
                      <a:pt x="345238" y="775473"/>
                    </a:cubicBezTo>
                    <a:cubicBezTo>
                      <a:pt x="350952" y="780571"/>
                      <a:pt x="355764" y="785369"/>
                      <a:pt x="358771" y="788968"/>
                    </a:cubicBezTo>
                    <a:cubicBezTo>
                      <a:pt x="361779" y="792567"/>
                      <a:pt x="363283" y="794966"/>
                      <a:pt x="363283" y="794966"/>
                    </a:cubicBezTo>
                    <a:cubicBezTo>
                      <a:pt x="363283" y="794966"/>
                      <a:pt x="349749" y="805763"/>
                      <a:pt x="329298" y="816560"/>
                    </a:cubicBezTo>
                    <a:cubicBezTo>
                      <a:pt x="318771" y="821958"/>
                      <a:pt x="307042" y="827056"/>
                      <a:pt x="294109" y="830055"/>
                    </a:cubicBezTo>
                    <a:cubicBezTo>
                      <a:pt x="281177" y="833354"/>
                      <a:pt x="267042" y="834854"/>
                      <a:pt x="253207" y="832155"/>
                    </a:cubicBezTo>
                    <a:cubicBezTo>
                      <a:pt x="239372" y="830055"/>
                      <a:pt x="227041" y="823757"/>
                      <a:pt x="216515" y="816260"/>
                    </a:cubicBezTo>
                    <a:cubicBezTo>
                      <a:pt x="206290" y="808462"/>
                      <a:pt x="197568" y="799165"/>
                      <a:pt x="191252" y="789868"/>
                    </a:cubicBezTo>
                    <a:cubicBezTo>
                      <a:pt x="184635" y="781171"/>
                      <a:pt x="180725" y="772174"/>
                      <a:pt x="177718" y="765876"/>
                    </a:cubicBezTo>
                    <a:cubicBezTo>
                      <a:pt x="177116" y="764976"/>
                      <a:pt x="176816" y="764076"/>
                      <a:pt x="176515" y="763176"/>
                    </a:cubicBezTo>
                    <a:cubicBezTo>
                      <a:pt x="178921" y="769474"/>
                      <a:pt x="182530" y="779971"/>
                      <a:pt x="185838" y="792567"/>
                    </a:cubicBezTo>
                    <a:cubicBezTo>
                      <a:pt x="188545" y="803364"/>
                      <a:pt x="191553" y="815960"/>
                      <a:pt x="192756" y="829456"/>
                    </a:cubicBezTo>
                    <a:cubicBezTo>
                      <a:pt x="194560" y="842952"/>
                      <a:pt x="194861" y="857647"/>
                      <a:pt x="192756" y="872642"/>
                    </a:cubicBezTo>
                    <a:cubicBezTo>
                      <a:pt x="190650" y="887937"/>
                      <a:pt x="186440" y="902033"/>
                      <a:pt x="180725" y="914929"/>
                    </a:cubicBezTo>
                    <a:cubicBezTo>
                      <a:pt x="175011" y="928125"/>
                      <a:pt x="168395" y="939821"/>
                      <a:pt x="161778" y="949718"/>
                    </a:cubicBezTo>
                    <a:cubicBezTo>
                      <a:pt x="148545" y="969212"/>
                      <a:pt x="135312" y="980908"/>
                      <a:pt x="135312" y="980908"/>
                    </a:cubicBezTo>
                    <a:cubicBezTo>
                      <a:pt x="135312" y="980908"/>
                      <a:pt x="131703" y="976709"/>
                      <a:pt x="126289" y="969512"/>
                    </a:cubicBezTo>
                    <a:cubicBezTo>
                      <a:pt x="120876" y="962014"/>
                      <a:pt x="113657" y="951817"/>
                      <a:pt x="107041" y="938621"/>
                    </a:cubicBezTo>
                    <a:cubicBezTo>
                      <a:pt x="93808" y="912830"/>
                      <a:pt x="83883" y="876541"/>
                      <a:pt x="90800" y="844151"/>
                    </a:cubicBezTo>
                    <a:cubicBezTo>
                      <a:pt x="94409" y="827956"/>
                      <a:pt x="101327" y="814160"/>
                      <a:pt x="110048" y="802764"/>
                    </a:cubicBezTo>
                    <a:cubicBezTo>
                      <a:pt x="118770" y="791667"/>
                      <a:pt x="128695" y="782670"/>
                      <a:pt x="138019" y="775772"/>
                    </a:cubicBezTo>
                    <a:cubicBezTo>
                      <a:pt x="147643" y="768875"/>
                      <a:pt x="156665" y="763776"/>
                      <a:pt x="162981" y="760477"/>
                    </a:cubicBezTo>
                    <a:cubicBezTo>
                      <a:pt x="169598" y="757178"/>
                      <a:pt x="173507" y="755679"/>
                      <a:pt x="173507" y="755679"/>
                    </a:cubicBezTo>
                    <a:lnTo>
                      <a:pt x="174410" y="757478"/>
                    </a:lnTo>
                    <a:lnTo>
                      <a:pt x="174710" y="758378"/>
                    </a:lnTo>
                    <a:cubicBezTo>
                      <a:pt x="174710" y="758378"/>
                      <a:pt x="174710" y="758678"/>
                      <a:pt x="175011" y="758678"/>
                    </a:cubicBezTo>
                    <a:lnTo>
                      <a:pt x="174410" y="757478"/>
                    </a:lnTo>
                    <a:lnTo>
                      <a:pt x="173808" y="755679"/>
                    </a:lnTo>
                    <a:cubicBezTo>
                      <a:pt x="173808" y="755679"/>
                      <a:pt x="178019" y="754179"/>
                      <a:pt x="185237" y="752380"/>
                    </a:cubicBezTo>
                    <a:cubicBezTo>
                      <a:pt x="192154" y="750880"/>
                      <a:pt x="202079" y="748781"/>
                      <a:pt x="213508" y="747281"/>
                    </a:cubicBezTo>
                    <a:cubicBezTo>
                      <a:pt x="225237" y="745632"/>
                      <a:pt x="238320" y="744507"/>
                      <a:pt x="251628" y="744507"/>
                    </a:cubicBezTo>
                    <a:close/>
                    <a:moveTo>
                      <a:pt x="894082" y="685633"/>
                    </a:moveTo>
                    <a:cubicBezTo>
                      <a:pt x="894082" y="685633"/>
                      <a:pt x="910941" y="690720"/>
                      <a:pt x="931413" y="701193"/>
                    </a:cubicBezTo>
                    <a:cubicBezTo>
                      <a:pt x="951884" y="711965"/>
                      <a:pt x="975968" y="728722"/>
                      <a:pt x="987709" y="754455"/>
                    </a:cubicBezTo>
                    <a:cubicBezTo>
                      <a:pt x="1000052" y="779889"/>
                      <a:pt x="995837" y="808615"/>
                      <a:pt x="988311" y="829262"/>
                    </a:cubicBezTo>
                    <a:cubicBezTo>
                      <a:pt x="984397" y="839735"/>
                      <a:pt x="979581" y="848114"/>
                      <a:pt x="975968" y="853799"/>
                    </a:cubicBezTo>
                    <a:cubicBezTo>
                      <a:pt x="975366" y="854996"/>
                      <a:pt x="974463" y="856193"/>
                      <a:pt x="973861" y="857090"/>
                    </a:cubicBezTo>
                    <a:cubicBezTo>
                      <a:pt x="974463" y="856193"/>
                      <a:pt x="975366" y="854996"/>
                      <a:pt x="976269" y="853799"/>
                    </a:cubicBezTo>
                    <a:cubicBezTo>
                      <a:pt x="980183" y="848413"/>
                      <a:pt x="986204" y="840633"/>
                      <a:pt x="993429" y="832254"/>
                    </a:cubicBezTo>
                    <a:cubicBezTo>
                      <a:pt x="1008180" y="815198"/>
                      <a:pt x="1028652" y="794851"/>
                      <a:pt x="1055445" y="781086"/>
                    </a:cubicBezTo>
                    <a:cubicBezTo>
                      <a:pt x="1082841" y="767322"/>
                      <a:pt x="1112946" y="763133"/>
                      <a:pt x="1136728" y="762834"/>
                    </a:cubicBezTo>
                    <a:cubicBezTo>
                      <a:pt x="1160511" y="762235"/>
                      <a:pt x="1177671" y="766424"/>
                      <a:pt x="1177671" y="766424"/>
                    </a:cubicBezTo>
                    <a:cubicBezTo>
                      <a:pt x="1177671" y="766424"/>
                      <a:pt x="1176467" y="771810"/>
                      <a:pt x="1173457" y="780488"/>
                    </a:cubicBezTo>
                    <a:cubicBezTo>
                      <a:pt x="1170747" y="789166"/>
                      <a:pt x="1165629" y="800835"/>
                      <a:pt x="1159006" y="813702"/>
                    </a:cubicBezTo>
                    <a:cubicBezTo>
                      <a:pt x="1144857" y="839436"/>
                      <a:pt x="1121074" y="868162"/>
                      <a:pt x="1090066" y="880729"/>
                    </a:cubicBezTo>
                    <a:cubicBezTo>
                      <a:pt x="1059359" y="893596"/>
                      <a:pt x="1028652" y="888210"/>
                      <a:pt x="1006675" y="880729"/>
                    </a:cubicBezTo>
                    <a:cubicBezTo>
                      <a:pt x="995536" y="876839"/>
                      <a:pt x="986204" y="872351"/>
                      <a:pt x="979882" y="869059"/>
                    </a:cubicBezTo>
                    <a:cubicBezTo>
                      <a:pt x="973560" y="865469"/>
                      <a:pt x="969947" y="863075"/>
                      <a:pt x="969947" y="863075"/>
                    </a:cubicBezTo>
                    <a:cubicBezTo>
                      <a:pt x="969947" y="863075"/>
                      <a:pt x="970850" y="861878"/>
                      <a:pt x="972355" y="859484"/>
                    </a:cubicBezTo>
                    <a:cubicBezTo>
                      <a:pt x="970549" y="861878"/>
                      <a:pt x="969646" y="862776"/>
                      <a:pt x="969646" y="862776"/>
                    </a:cubicBezTo>
                    <a:cubicBezTo>
                      <a:pt x="969646" y="862776"/>
                      <a:pt x="966033" y="860382"/>
                      <a:pt x="960614" y="855594"/>
                    </a:cubicBezTo>
                    <a:cubicBezTo>
                      <a:pt x="955195" y="850807"/>
                      <a:pt x="947970" y="843625"/>
                      <a:pt x="940143" y="835247"/>
                    </a:cubicBezTo>
                    <a:cubicBezTo>
                      <a:pt x="924187" y="817891"/>
                      <a:pt x="907028" y="794851"/>
                      <a:pt x="897093" y="771212"/>
                    </a:cubicBezTo>
                    <a:cubicBezTo>
                      <a:pt x="887459" y="747274"/>
                      <a:pt x="887158" y="726926"/>
                      <a:pt x="888663" y="711366"/>
                    </a:cubicBezTo>
                    <a:cubicBezTo>
                      <a:pt x="889266" y="703587"/>
                      <a:pt x="891072" y="697602"/>
                      <a:pt x="891975" y="692814"/>
                    </a:cubicBezTo>
                    <a:cubicBezTo>
                      <a:pt x="893179" y="688326"/>
                      <a:pt x="894082" y="685633"/>
                      <a:pt x="894082" y="685633"/>
                    </a:cubicBezTo>
                    <a:close/>
                    <a:moveTo>
                      <a:pt x="146512" y="604670"/>
                    </a:moveTo>
                    <a:cubicBezTo>
                      <a:pt x="146512" y="604670"/>
                      <a:pt x="146512" y="607088"/>
                      <a:pt x="146512" y="610715"/>
                    </a:cubicBezTo>
                    <a:cubicBezTo>
                      <a:pt x="146512" y="607088"/>
                      <a:pt x="146814" y="604670"/>
                      <a:pt x="146814" y="604670"/>
                    </a:cubicBezTo>
                    <a:cubicBezTo>
                      <a:pt x="146814" y="604670"/>
                      <a:pt x="151031" y="604972"/>
                      <a:pt x="158260" y="605577"/>
                    </a:cubicBezTo>
                    <a:cubicBezTo>
                      <a:pt x="165489" y="606181"/>
                      <a:pt x="175429" y="607693"/>
                      <a:pt x="186876" y="610111"/>
                    </a:cubicBezTo>
                    <a:cubicBezTo>
                      <a:pt x="210070" y="614645"/>
                      <a:pt x="237782" y="623411"/>
                      <a:pt x="259771" y="637013"/>
                    </a:cubicBezTo>
                    <a:cubicBezTo>
                      <a:pt x="281759" y="650917"/>
                      <a:pt x="294109" y="667239"/>
                      <a:pt x="301640" y="680841"/>
                    </a:cubicBezTo>
                    <a:cubicBezTo>
                      <a:pt x="305857" y="687491"/>
                      <a:pt x="307965" y="693839"/>
                      <a:pt x="310074" y="698071"/>
                    </a:cubicBezTo>
                    <a:cubicBezTo>
                      <a:pt x="311881" y="702303"/>
                      <a:pt x="312484" y="705023"/>
                      <a:pt x="312484" y="705023"/>
                    </a:cubicBezTo>
                    <a:cubicBezTo>
                      <a:pt x="312484" y="705023"/>
                      <a:pt x="308267" y="706534"/>
                      <a:pt x="301339" y="708348"/>
                    </a:cubicBezTo>
                    <a:cubicBezTo>
                      <a:pt x="294411" y="710464"/>
                      <a:pt x="284470" y="712882"/>
                      <a:pt x="273024" y="714393"/>
                    </a:cubicBezTo>
                    <a:cubicBezTo>
                      <a:pt x="250132" y="717718"/>
                      <a:pt x="220913" y="718021"/>
                      <a:pt x="195912" y="704116"/>
                    </a:cubicBezTo>
                    <a:cubicBezTo>
                      <a:pt x="171212" y="690514"/>
                      <a:pt x="157658" y="664821"/>
                      <a:pt x="151633" y="643360"/>
                    </a:cubicBezTo>
                    <a:cubicBezTo>
                      <a:pt x="148320" y="632479"/>
                      <a:pt x="147416" y="622806"/>
                      <a:pt x="146814" y="615854"/>
                    </a:cubicBezTo>
                    <a:cubicBezTo>
                      <a:pt x="146814" y="622806"/>
                      <a:pt x="146512" y="632479"/>
                      <a:pt x="145609" y="643965"/>
                    </a:cubicBezTo>
                    <a:cubicBezTo>
                      <a:pt x="143802" y="666333"/>
                      <a:pt x="139283" y="695048"/>
                      <a:pt x="125427" y="722252"/>
                    </a:cubicBezTo>
                    <a:cubicBezTo>
                      <a:pt x="111571" y="749759"/>
                      <a:pt x="89582" y="770917"/>
                      <a:pt x="70605" y="785124"/>
                    </a:cubicBezTo>
                    <a:cubicBezTo>
                      <a:pt x="60966" y="792379"/>
                      <a:pt x="52231" y="797819"/>
                      <a:pt x="45604" y="801144"/>
                    </a:cubicBezTo>
                    <a:cubicBezTo>
                      <a:pt x="39279" y="804772"/>
                      <a:pt x="35363" y="806283"/>
                      <a:pt x="35363" y="806283"/>
                    </a:cubicBezTo>
                    <a:cubicBezTo>
                      <a:pt x="35363" y="806283"/>
                      <a:pt x="32953" y="801144"/>
                      <a:pt x="30242" y="792379"/>
                    </a:cubicBezTo>
                    <a:cubicBezTo>
                      <a:pt x="27230" y="783613"/>
                      <a:pt x="24519" y="770917"/>
                      <a:pt x="22410" y="756409"/>
                    </a:cubicBezTo>
                    <a:cubicBezTo>
                      <a:pt x="18796" y="727391"/>
                      <a:pt x="21206" y="689607"/>
                      <a:pt x="38676" y="661194"/>
                    </a:cubicBezTo>
                    <a:cubicBezTo>
                      <a:pt x="56147" y="632479"/>
                      <a:pt x="83859" y="618876"/>
                      <a:pt x="106149" y="611924"/>
                    </a:cubicBezTo>
                    <a:cubicBezTo>
                      <a:pt x="117294" y="608599"/>
                      <a:pt x="127536" y="606786"/>
                      <a:pt x="134765" y="605879"/>
                    </a:cubicBezTo>
                    <a:cubicBezTo>
                      <a:pt x="141994" y="604972"/>
                      <a:pt x="146512" y="604670"/>
                      <a:pt x="146512" y="604670"/>
                    </a:cubicBezTo>
                    <a:close/>
                    <a:moveTo>
                      <a:pt x="1198700" y="564983"/>
                    </a:moveTo>
                    <a:cubicBezTo>
                      <a:pt x="1198700" y="564983"/>
                      <a:pt x="1199298" y="570707"/>
                      <a:pt x="1199597" y="579745"/>
                    </a:cubicBezTo>
                    <a:cubicBezTo>
                      <a:pt x="1199896" y="589085"/>
                      <a:pt x="1198700" y="601739"/>
                      <a:pt x="1196906" y="616200"/>
                    </a:cubicBezTo>
                    <a:cubicBezTo>
                      <a:pt x="1192120" y="645123"/>
                      <a:pt x="1179260" y="680372"/>
                      <a:pt x="1154437" y="702667"/>
                    </a:cubicBezTo>
                    <a:cubicBezTo>
                      <a:pt x="1129914" y="724961"/>
                      <a:pt x="1099109" y="730083"/>
                      <a:pt x="1076380" y="730083"/>
                    </a:cubicBezTo>
                    <a:cubicBezTo>
                      <a:pt x="1064417" y="730083"/>
                      <a:pt x="1054548" y="728878"/>
                      <a:pt x="1047370" y="727974"/>
                    </a:cubicBezTo>
                    <a:cubicBezTo>
                      <a:pt x="1040192" y="726769"/>
                      <a:pt x="1036005" y="725564"/>
                      <a:pt x="1036005" y="725564"/>
                    </a:cubicBezTo>
                    <a:cubicBezTo>
                      <a:pt x="1036005" y="725564"/>
                      <a:pt x="1036304" y="724359"/>
                      <a:pt x="1036902" y="721948"/>
                    </a:cubicBezTo>
                    <a:cubicBezTo>
                      <a:pt x="1036603" y="722250"/>
                      <a:pt x="1036603" y="722551"/>
                      <a:pt x="1036603" y="722852"/>
                    </a:cubicBezTo>
                    <a:cubicBezTo>
                      <a:pt x="1036005" y="724660"/>
                      <a:pt x="1035706" y="725564"/>
                      <a:pt x="1035706" y="725564"/>
                    </a:cubicBezTo>
                    <a:cubicBezTo>
                      <a:pt x="1035706" y="725564"/>
                      <a:pt x="1031519" y="724359"/>
                      <a:pt x="1024640" y="721346"/>
                    </a:cubicBezTo>
                    <a:cubicBezTo>
                      <a:pt x="1018061" y="718634"/>
                      <a:pt x="1008790" y="714416"/>
                      <a:pt x="998920" y="708993"/>
                    </a:cubicBezTo>
                    <a:cubicBezTo>
                      <a:pt x="977985" y="697846"/>
                      <a:pt x="954359" y="681878"/>
                      <a:pt x="937312" y="662295"/>
                    </a:cubicBezTo>
                    <a:cubicBezTo>
                      <a:pt x="920265" y="642712"/>
                      <a:pt x="913087" y="623431"/>
                      <a:pt x="909797" y="608367"/>
                    </a:cubicBezTo>
                    <a:cubicBezTo>
                      <a:pt x="907405" y="600835"/>
                      <a:pt x="907105" y="594207"/>
                      <a:pt x="906507" y="589386"/>
                    </a:cubicBezTo>
                    <a:cubicBezTo>
                      <a:pt x="906208" y="584867"/>
                      <a:pt x="906208" y="581854"/>
                      <a:pt x="906208" y="581854"/>
                    </a:cubicBezTo>
                    <a:cubicBezTo>
                      <a:pt x="906208" y="581854"/>
                      <a:pt x="923853" y="580951"/>
                      <a:pt x="946583" y="584566"/>
                    </a:cubicBezTo>
                    <a:cubicBezTo>
                      <a:pt x="969312" y="587880"/>
                      <a:pt x="997126" y="596014"/>
                      <a:pt x="1016865" y="616501"/>
                    </a:cubicBezTo>
                    <a:cubicBezTo>
                      <a:pt x="1036603" y="636687"/>
                      <a:pt x="1042286" y="665007"/>
                      <a:pt x="1041688" y="687301"/>
                    </a:cubicBezTo>
                    <a:cubicBezTo>
                      <a:pt x="1041987" y="698449"/>
                      <a:pt x="1039893" y="708090"/>
                      <a:pt x="1038697" y="714718"/>
                    </a:cubicBezTo>
                    <a:cubicBezTo>
                      <a:pt x="1038398" y="715923"/>
                      <a:pt x="1038099" y="717128"/>
                      <a:pt x="1037800" y="718032"/>
                    </a:cubicBezTo>
                    <a:cubicBezTo>
                      <a:pt x="1039594" y="711404"/>
                      <a:pt x="1042884" y="700859"/>
                      <a:pt x="1047669" y="688507"/>
                    </a:cubicBezTo>
                    <a:cubicBezTo>
                      <a:pt x="1055744" y="667417"/>
                      <a:pt x="1068305" y="641507"/>
                      <a:pt x="1088941" y="619213"/>
                    </a:cubicBezTo>
                    <a:cubicBezTo>
                      <a:pt x="1110175" y="597220"/>
                      <a:pt x="1137091" y="583361"/>
                      <a:pt x="1159223" y="575226"/>
                    </a:cubicBezTo>
                    <a:cubicBezTo>
                      <a:pt x="1181354" y="566791"/>
                      <a:pt x="1198700" y="564983"/>
                      <a:pt x="1198700" y="564983"/>
                    </a:cubicBezTo>
                    <a:close/>
                    <a:moveTo>
                      <a:pt x="123262" y="471320"/>
                    </a:moveTo>
                    <a:cubicBezTo>
                      <a:pt x="134926" y="471320"/>
                      <a:pt x="145095" y="472513"/>
                      <a:pt x="152272" y="473707"/>
                    </a:cubicBezTo>
                    <a:cubicBezTo>
                      <a:pt x="159450" y="474602"/>
                      <a:pt x="163637" y="475796"/>
                      <a:pt x="163637" y="475796"/>
                    </a:cubicBezTo>
                    <a:cubicBezTo>
                      <a:pt x="163637" y="475796"/>
                      <a:pt x="163338" y="476989"/>
                      <a:pt x="162740" y="479376"/>
                    </a:cubicBezTo>
                    <a:cubicBezTo>
                      <a:pt x="162740" y="479078"/>
                      <a:pt x="163039" y="478779"/>
                      <a:pt x="163039" y="478779"/>
                    </a:cubicBezTo>
                    <a:cubicBezTo>
                      <a:pt x="163637" y="476989"/>
                      <a:pt x="163936" y="475796"/>
                      <a:pt x="163936" y="475796"/>
                    </a:cubicBezTo>
                    <a:cubicBezTo>
                      <a:pt x="163936" y="475796"/>
                      <a:pt x="168123" y="477288"/>
                      <a:pt x="174703" y="479973"/>
                    </a:cubicBezTo>
                    <a:cubicBezTo>
                      <a:pt x="181581" y="482658"/>
                      <a:pt x="190553" y="486836"/>
                      <a:pt x="200722" y="492207"/>
                    </a:cubicBezTo>
                    <a:cubicBezTo>
                      <a:pt x="221358" y="503247"/>
                      <a:pt x="245283" y="519359"/>
                      <a:pt x="262330" y="538456"/>
                    </a:cubicBezTo>
                    <a:cubicBezTo>
                      <a:pt x="279377" y="557850"/>
                      <a:pt x="286555" y="576947"/>
                      <a:pt x="289845" y="591866"/>
                    </a:cubicBezTo>
                    <a:cubicBezTo>
                      <a:pt x="291938" y="599624"/>
                      <a:pt x="292237" y="605890"/>
                      <a:pt x="293135" y="610664"/>
                    </a:cubicBezTo>
                    <a:cubicBezTo>
                      <a:pt x="293434" y="615140"/>
                      <a:pt x="293434" y="618124"/>
                      <a:pt x="293434" y="618124"/>
                    </a:cubicBezTo>
                    <a:cubicBezTo>
                      <a:pt x="293434" y="618124"/>
                      <a:pt x="275789" y="619019"/>
                      <a:pt x="253059" y="615736"/>
                    </a:cubicBezTo>
                    <a:cubicBezTo>
                      <a:pt x="230330" y="612156"/>
                      <a:pt x="202516" y="604100"/>
                      <a:pt x="182777" y="584108"/>
                    </a:cubicBezTo>
                    <a:cubicBezTo>
                      <a:pt x="163039" y="563818"/>
                      <a:pt x="157356" y="535770"/>
                      <a:pt x="157656" y="513690"/>
                    </a:cubicBezTo>
                    <a:cubicBezTo>
                      <a:pt x="157656" y="502650"/>
                      <a:pt x="159749" y="493102"/>
                      <a:pt x="160945" y="486537"/>
                    </a:cubicBezTo>
                    <a:cubicBezTo>
                      <a:pt x="161244" y="485344"/>
                      <a:pt x="161543" y="484449"/>
                      <a:pt x="161843" y="483255"/>
                    </a:cubicBezTo>
                    <a:cubicBezTo>
                      <a:pt x="159749" y="489820"/>
                      <a:pt x="156758" y="500263"/>
                      <a:pt x="151973" y="512497"/>
                    </a:cubicBezTo>
                    <a:cubicBezTo>
                      <a:pt x="143599" y="533383"/>
                      <a:pt x="131337" y="559044"/>
                      <a:pt x="110402" y="581124"/>
                    </a:cubicBezTo>
                    <a:cubicBezTo>
                      <a:pt x="89467" y="602906"/>
                      <a:pt x="62551" y="616930"/>
                      <a:pt x="40420" y="624986"/>
                    </a:cubicBezTo>
                    <a:cubicBezTo>
                      <a:pt x="18288" y="633043"/>
                      <a:pt x="942" y="634833"/>
                      <a:pt x="942" y="634833"/>
                    </a:cubicBezTo>
                    <a:cubicBezTo>
                      <a:pt x="942" y="634833"/>
                      <a:pt x="344" y="629164"/>
                      <a:pt x="45" y="620212"/>
                    </a:cubicBezTo>
                    <a:cubicBezTo>
                      <a:pt x="-254" y="611261"/>
                      <a:pt x="942" y="598430"/>
                      <a:pt x="2737" y="584108"/>
                    </a:cubicBezTo>
                    <a:cubicBezTo>
                      <a:pt x="7522" y="555463"/>
                      <a:pt x="20382" y="520553"/>
                      <a:pt x="45205" y="498771"/>
                    </a:cubicBezTo>
                    <a:cubicBezTo>
                      <a:pt x="69729" y="476392"/>
                      <a:pt x="100234" y="471618"/>
                      <a:pt x="123262" y="471320"/>
                    </a:cubicBezTo>
                    <a:close/>
                    <a:moveTo>
                      <a:pt x="1164369" y="395120"/>
                    </a:moveTo>
                    <a:cubicBezTo>
                      <a:pt x="1164369" y="395120"/>
                      <a:pt x="1166466" y="400218"/>
                      <a:pt x="1169462" y="408915"/>
                    </a:cubicBezTo>
                    <a:cubicBezTo>
                      <a:pt x="1172458" y="417611"/>
                      <a:pt x="1174854" y="430207"/>
                      <a:pt x="1177251" y="444601"/>
                    </a:cubicBezTo>
                    <a:cubicBezTo>
                      <a:pt x="1180846" y="473690"/>
                      <a:pt x="1178450" y="510876"/>
                      <a:pt x="1161073" y="539066"/>
                    </a:cubicBezTo>
                    <a:cubicBezTo>
                      <a:pt x="1143697" y="567555"/>
                      <a:pt x="1116135" y="581050"/>
                      <a:pt x="1093965" y="587948"/>
                    </a:cubicBezTo>
                    <a:cubicBezTo>
                      <a:pt x="1082880" y="591246"/>
                      <a:pt x="1072694" y="593046"/>
                      <a:pt x="1065504" y="593945"/>
                    </a:cubicBezTo>
                    <a:cubicBezTo>
                      <a:pt x="1058314" y="594845"/>
                      <a:pt x="1053820" y="595145"/>
                      <a:pt x="1053820" y="595145"/>
                    </a:cubicBezTo>
                    <a:cubicBezTo>
                      <a:pt x="1053820" y="595145"/>
                      <a:pt x="1053820" y="593046"/>
                      <a:pt x="1053820" y="589147"/>
                    </a:cubicBezTo>
                    <a:cubicBezTo>
                      <a:pt x="1053820" y="593046"/>
                      <a:pt x="1053521" y="595145"/>
                      <a:pt x="1053521" y="595145"/>
                    </a:cubicBezTo>
                    <a:cubicBezTo>
                      <a:pt x="1053521" y="595145"/>
                      <a:pt x="1049326" y="595145"/>
                      <a:pt x="1042136" y="594245"/>
                    </a:cubicBezTo>
                    <a:cubicBezTo>
                      <a:pt x="1034946" y="593645"/>
                      <a:pt x="1025060" y="592146"/>
                      <a:pt x="1013376" y="589747"/>
                    </a:cubicBezTo>
                    <a:cubicBezTo>
                      <a:pt x="990607" y="585249"/>
                      <a:pt x="963045" y="576552"/>
                      <a:pt x="941174" y="563057"/>
                    </a:cubicBezTo>
                    <a:cubicBezTo>
                      <a:pt x="919304" y="549262"/>
                      <a:pt x="907021" y="533068"/>
                      <a:pt x="899531" y="519573"/>
                    </a:cubicBezTo>
                    <a:cubicBezTo>
                      <a:pt x="895038" y="512976"/>
                      <a:pt x="892941" y="506978"/>
                      <a:pt x="891143" y="502480"/>
                    </a:cubicBezTo>
                    <a:cubicBezTo>
                      <a:pt x="889345" y="498281"/>
                      <a:pt x="888746" y="495582"/>
                      <a:pt x="888746" y="495582"/>
                    </a:cubicBezTo>
                    <a:cubicBezTo>
                      <a:pt x="888746" y="495582"/>
                      <a:pt x="892941" y="494083"/>
                      <a:pt x="899831" y="492283"/>
                    </a:cubicBezTo>
                    <a:cubicBezTo>
                      <a:pt x="906722" y="490184"/>
                      <a:pt x="916608" y="488085"/>
                      <a:pt x="927993" y="486286"/>
                    </a:cubicBezTo>
                    <a:cubicBezTo>
                      <a:pt x="950761" y="482987"/>
                      <a:pt x="979822" y="482687"/>
                      <a:pt x="1004388" y="496482"/>
                    </a:cubicBezTo>
                    <a:cubicBezTo>
                      <a:pt x="1029254" y="510277"/>
                      <a:pt x="1042735" y="535467"/>
                      <a:pt x="1048727" y="556759"/>
                    </a:cubicBezTo>
                    <a:cubicBezTo>
                      <a:pt x="1051723" y="567555"/>
                      <a:pt x="1052921" y="577152"/>
                      <a:pt x="1053521" y="584049"/>
                    </a:cubicBezTo>
                    <a:cubicBezTo>
                      <a:pt x="1053521" y="577152"/>
                      <a:pt x="1053820" y="567555"/>
                      <a:pt x="1054719" y="556459"/>
                    </a:cubicBezTo>
                    <a:cubicBezTo>
                      <a:pt x="1056516" y="533968"/>
                      <a:pt x="1061010" y="505478"/>
                      <a:pt x="1074791" y="478489"/>
                    </a:cubicBezTo>
                    <a:cubicBezTo>
                      <a:pt x="1088573" y="451499"/>
                      <a:pt x="1110443" y="430207"/>
                      <a:pt x="1129317" y="416112"/>
                    </a:cubicBezTo>
                    <a:cubicBezTo>
                      <a:pt x="1138904" y="408915"/>
                      <a:pt x="1147592" y="403817"/>
                      <a:pt x="1153883" y="400218"/>
                    </a:cubicBezTo>
                    <a:cubicBezTo>
                      <a:pt x="1160474" y="396619"/>
                      <a:pt x="1164369" y="395120"/>
                      <a:pt x="1164369" y="395120"/>
                    </a:cubicBezTo>
                    <a:close/>
                    <a:moveTo>
                      <a:pt x="155408" y="311496"/>
                    </a:moveTo>
                    <a:cubicBezTo>
                      <a:pt x="169592" y="312175"/>
                      <a:pt x="182691" y="315416"/>
                      <a:pt x="193619" y="319185"/>
                    </a:cubicBezTo>
                    <a:cubicBezTo>
                      <a:pt x="204697" y="323104"/>
                      <a:pt x="213679" y="327627"/>
                      <a:pt x="220266" y="330944"/>
                    </a:cubicBezTo>
                    <a:cubicBezTo>
                      <a:pt x="226554" y="334562"/>
                      <a:pt x="230147" y="336974"/>
                      <a:pt x="230147" y="336974"/>
                    </a:cubicBezTo>
                    <a:cubicBezTo>
                      <a:pt x="230147" y="336974"/>
                      <a:pt x="229248" y="338180"/>
                      <a:pt x="227751" y="340592"/>
                    </a:cubicBezTo>
                    <a:cubicBezTo>
                      <a:pt x="229248" y="338482"/>
                      <a:pt x="230446" y="337275"/>
                      <a:pt x="230446" y="337275"/>
                    </a:cubicBezTo>
                    <a:cubicBezTo>
                      <a:pt x="230446" y="337275"/>
                      <a:pt x="233739" y="339989"/>
                      <a:pt x="239129" y="344813"/>
                    </a:cubicBezTo>
                    <a:cubicBezTo>
                      <a:pt x="244817" y="349637"/>
                      <a:pt x="252003" y="356572"/>
                      <a:pt x="259788" y="365316"/>
                    </a:cubicBezTo>
                    <a:cubicBezTo>
                      <a:pt x="275656" y="382502"/>
                      <a:pt x="292722" y="405718"/>
                      <a:pt x="302602" y="429839"/>
                    </a:cubicBezTo>
                    <a:cubicBezTo>
                      <a:pt x="312183" y="453659"/>
                      <a:pt x="312483" y="474161"/>
                      <a:pt x="310986" y="489840"/>
                    </a:cubicBezTo>
                    <a:cubicBezTo>
                      <a:pt x="310387" y="497679"/>
                      <a:pt x="308591" y="504011"/>
                      <a:pt x="307692" y="508534"/>
                    </a:cubicBezTo>
                    <a:cubicBezTo>
                      <a:pt x="306495" y="513056"/>
                      <a:pt x="305596" y="515770"/>
                      <a:pt x="305596" y="515770"/>
                    </a:cubicBezTo>
                    <a:cubicBezTo>
                      <a:pt x="305596" y="515770"/>
                      <a:pt x="288830" y="510644"/>
                      <a:pt x="268470" y="500091"/>
                    </a:cubicBezTo>
                    <a:cubicBezTo>
                      <a:pt x="247811" y="489237"/>
                      <a:pt x="224159" y="472352"/>
                      <a:pt x="212182" y="446422"/>
                    </a:cubicBezTo>
                    <a:cubicBezTo>
                      <a:pt x="200206" y="420794"/>
                      <a:pt x="204398" y="392150"/>
                      <a:pt x="211883" y="371346"/>
                    </a:cubicBezTo>
                    <a:cubicBezTo>
                      <a:pt x="215476" y="360793"/>
                      <a:pt x="220566" y="352351"/>
                      <a:pt x="224159" y="346321"/>
                    </a:cubicBezTo>
                    <a:cubicBezTo>
                      <a:pt x="224757" y="345115"/>
                      <a:pt x="225356" y="343909"/>
                      <a:pt x="226254" y="343004"/>
                    </a:cubicBezTo>
                    <a:cubicBezTo>
                      <a:pt x="225356" y="343909"/>
                      <a:pt x="224757" y="345115"/>
                      <a:pt x="223859" y="346321"/>
                    </a:cubicBezTo>
                    <a:cubicBezTo>
                      <a:pt x="219967" y="352050"/>
                      <a:pt x="213979" y="359587"/>
                      <a:pt x="206793" y="368030"/>
                    </a:cubicBezTo>
                    <a:cubicBezTo>
                      <a:pt x="192122" y="385216"/>
                      <a:pt x="171763" y="405718"/>
                      <a:pt x="144817" y="419889"/>
                    </a:cubicBezTo>
                    <a:cubicBezTo>
                      <a:pt x="117870" y="433457"/>
                      <a:pt x="87630" y="437980"/>
                      <a:pt x="64277" y="438282"/>
                    </a:cubicBezTo>
                    <a:cubicBezTo>
                      <a:pt x="40624" y="438583"/>
                      <a:pt x="23558" y="434362"/>
                      <a:pt x="23558" y="434362"/>
                    </a:cubicBezTo>
                    <a:cubicBezTo>
                      <a:pt x="23558" y="434362"/>
                      <a:pt x="24755" y="429236"/>
                      <a:pt x="27750" y="420492"/>
                    </a:cubicBezTo>
                    <a:cubicBezTo>
                      <a:pt x="30444" y="411749"/>
                      <a:pt x="35534" y="399688"/>
                      <a:pt x="42121" y="386723"/>
                    </a:cubicBezTo>
                    <a:cubicBezTo>
                      <a:pt x="55894" y="361095"/>
                      <a:pt x="79846" y="332150"/>
                      <a:pt x="110684" y="319185"/>
                    </a:cubicBezTo>
                    <a:cubicBezTo>
                      <a:pt x="125954" y="312702"/>
                      <a:pt x="141224" y="310818"/>
                      <a:pt x="155408" y="311496"/>
                    </a:cubicBezTo>
                    <a:close/>
                    <a:moveTo>
                      <a:pt x="1064084" y="218908"/>
                    </a:moveTo>
                    <a:cubicBezTo>
                      <a:pt x="1064084" y="218908"/>
                      <a:pt x="1067990" y="223135"/>
                      <a:pt x="1073398" y="230380"/>
                    </a:cubicBezTo>
                    <a:cubicBezTo>
                      <a:pt x="1078805" y="237928"/>
                      <a:pt x="1086016" y="248495"/>
                      <a:pt x="1092625" y="261477"/>
                    </a:cubicBezTo>
                    <a:cubicBezTo>
                      <a:pt x="1105844" y="287440"/>
                      <a:pt x="1115758" y="323971"/>
                      <a:pt x="1108848" y="356577"/>
                    </a:cubicBezTo>
                    <a:cubicBezTo>
                      <a:pt x="1105243" y="373182"/>
                      <a:pt x="1098333" y="386767"/>
                      <a:pt x="1089621" y="398240"/>
                    </a:cubicBezTo>
                    <a:cubicBezTo>
                      <a:pt x="1080908" y="409712"/>
                      <a:pt x="1070994" y="418467"/>
                      <a:pt x="1061681" y="425411"/>
                    </a:cubicBezTo>
                    <a:cubicBezTo>
                      <a:pt x="1052067" y="432355"/>
                      <a:pt x="1043054" y="437487"/>
                      <a:pt x="1036745" y="440808"/>
                    </a:cubicBezTo>
                    <a:cubicBezTo>
                      <a:pt x="1030136" y="444129"/>
                      <a:pt x="1025930" y="445639"/>
                      <a:pt x="1025930" y="445639"/>
                    </a:cubicBezTo>
                    <a:lnTo>
                      <a:pt x="1025328" y="443925"/>
                    </a:lnTo>
                    <a:lnTo>
                      <a:pt x="1025028" y="442922"/>
                    </a:lnTo>
                    <a:cubicBezTo>
                      <a:pt x="1024728" y="442318"/>
                      <a:pt x="1024427" y="441412"/>
                      <a:pt x="1024127" y="440507"/>
                    </a:cubicBezTo>
                    <a:lnTo>
                      <a:pt x="1025328" y="443925"/>
                    </a:lnTo>
                    <a:lnTo>
                      <a:pt x="1025930" y="445941"/>
                    </a:lnTo>
                    <a:cubicBezTo>
                      <a:pt x="1025930" y="445941"/>
                      <a:pt x="1021724" y="447148"/>
                      <a:pt x="1014513" y="448960"/>
                    </a:cubicBezTo>
                    <a:cubicBezTo>
                      <a:pt x="1007603" y="450771"/>
                      <a:pt x="997689" y="452583"/>
                      <a:pt x="986273" y="454394"/>
                    </a:cubicBezTo>
                    <a:cubicBezTo>
                      <a:pt x="962839" y="457413"/>
                      <a:pt x="933998" y="458621"/>
                      <a:pt x="908762" y="453187"/>
                    </a:cubicBezTo>
                    <a:cubicBezTo>
                      <a:pt x="883526" y="447450"/>
                      <a:pt x="866702" y="435978"/>
                      <a:pt x="854684" y="425713"/>
                    </a:cubicBezTo>
                    <a:cubicBezTo>
                      <a:pt x="848976" y="420581"/>
                      <a:pt x="844169" y="416052"/>
                      <a:pt x="841165" y="412127"/>
                    </a:cubicBezTo>
                    <a:cubicBezTo>
                      <a:pt x="838161" y="408806"/>
                      <a:pt x="836358" y="406391"/>
                      <a:pt x="836358" y="406391"/>
                    </a:cubicBezTo>
                    <a:cubicBezTo>
                      <a:pt x="836358" y="406391"/>
                      <a:pt x="850178" y="395221"/>
                      <a:pt x="870607" y="384352"/>
                    </a:cubicBezTo>
                    <a:cubicBezTo>
                      <a:pt x="880822" y="378918"/>
                      <a:pt x="892839" y="373785"/>
                      <a:pt x="905758" y="370766"/>
                    </a:cubicBezTo>
                    <a:cubicBezTo>
                      <a:pt x="918676" y="367445"/>
                      <a:pt x="932796" y="365936"/>
                      <a:pt x="946616" y="368653"/>
                    </a:cubicBezTo>
                    <a:cubicBezTo>
                      <a:pt x="960436" y="371068"/>
                      <a:pt x="972453" y="377106"/>
                      <a:pt x="983269" y="384654"/>
                    </a:cubicBezTo>
                    <a:cubicBezTo>
                      <a:pt x="993483" y="392805"/>
                      <a:pt x="1002196" y="401863"/>
                      <a:pt x="1008505" y="411222"/>
                    </a:cubicBezTo>
                    <a:cubicBezTo>
                      <a:pt x="1015114" y="420279"/>
                      <a:pt x="1019020" y="429034"/>
                      <a:pt x="1022024" y="435374"/>
                    </a:cubicBezTo>
                    <a:cubicBezTo>
                      <a:pt x="1019621" y="428732"/>
                      <a:pt x="1016917" y="419373"/>
                      <a:pt x="1013912" y="408505"/>
                    </a:cubicBezTo>
                    <a:cubicBezTo>
                      <a:pt x="1011209" y="397636"/>
                      <a:pt x="1008204" y="385258"/>
                      <a:pt x="1007003" y="371370"/>
                    </a:cubicBezTo>
                    <a:cubicBezTo>
                      <a:pt x="1005200" y="357784"/>
                      <a:pt x="1004900" y="342991"/>
                      <a:pt x="1006702" y="327896"/>
                    </a:cubicBezTo>
                    <a:cubicBezTo>
                      <a:pt x="1009106" y="312499"/>
                      <a:pt x="1013312" y="298309"/>
                      <a:pt x="1019020" y="285327"/>
                    </a:cubicBezTo>
                    <a:cubicBezTo>
                      <a:pt x="1024728" y="272043"/>
                      <a:pt x="1031337" y="260269"/>
                      <a:pt x="1037947" y="250608"/>
                    </a:cubicBezTo>
                    <a:cubicBezTo>
                      <a:pt x="1051166" y="230682"/>
                      <a:pt x="1064084" y="218908"/>
                      <a:pt x="1064084" y="218908"/>
                    </a:cubicBezTo>
                    <a:close/>
                    <a:moveTo>
                      <a:pt x="211680" y="190472"/>
                    </a:moveTo>
                    <a:cubicBezTo>
                      <a:pt x="244675" y="187158"/>
                      <a:pt x="272272" y="201017"/>
                      <a:pt x="291169" y="214574"/>
                    </a:cubicBezTo>
                    <a:cubicBezTo>
                      <a:pt x="310066" y="228433"/>
                      <a:pt x="321165" y="241990"/>
                      <a:pt x="321165" y="241990"/>
                    </a:cubicBezTo>
                    <a:cubicBezTo>
                      <a:pt x="321165" y="241990"/>
                      <a:pt x="319965" y="243195"/>
                      <a:pt x="317865" y="245003"/>
                    </a:cubicBezTo>
                    <a:cubicBezTo>
                      <a:pt x="319965" y="243195"/>
                      <a:pt x="321165" y="242292"/>
                      <a:pt x="321165" y="242292"/>
                    </a:cubicBezTo>
                    <a:cubicBezTo>
                      <a:pt x="321165" y="242292"/>
                      <a:pt x="331664" y="256452"/>
                      <a:pt x="341562" y="277842"/>
                    </a:cubicBezTo>
                    <a:cubicBezTo>
                      <a:pt x="351761" y="298630"/>
                      <a:pt x="361659" y="326047"/>
                      <a:pt x="364059" y="351957"/>
                    </a:cubicBezTo>
                    <a:cubicBezTo>
                      <a:pt x="366459" y="377866"/>
                      <a:pt x="360760" y="397449"/>
                      <a:pt x="354760" y="411911"/>
                    </a:cubicBezTo>
                    <a:cubicBezTo>
                      <a:pt x="352061" y="419141"/>
                      <a:pt x="348461" y="424564"/>
                      <a:pt x="346361" y="428782"/>
                    </a:cubicBezTo>
                    <a:cubicBezTo>
                      <a:pt x="343962" y="432699"/>
                      <a:pt x="342162" y="434808"/>
                      <a:pt x="342162" y="434808"/>
                    </a:cubicBezTo>
                    <a:cubicBezTo>
                      <a:pt x="342162" y="434808"/>
                      <a:pt x="338563" y="432398"/>
                      <a:pt x="332863" y="428180"/>
                    </a:cubicBezTo>
                    <a:cubicBezTo>
                      <a:pt x="327164" y="423661"/>
                      <a:pt x="319365" y="417334"/>
                      <a:pt x="310966" y="409199"/>
                    </a:cubicBezTo>
                    <a:cubicBezTo>
                      <a:pt x="294469" y="392930"/>
                      <a:pt x="276471" y="369732"/>
                      <a:pt x="272572" y="341713"/>
                    </a:cubicBezTo>
                    <a:cubicBezTo>
                      <a:pt x="268372" y="313694"/>
                      <a:pt x="280670" y="287483"/>
                      <a:pt x="293869" y="269708"/>
                    </a:cubicBezTo>
                    <a:cubicBezTo>
                      <a:pt x="297168" y="265189"/>
                      <a:pt x="300468" y="261272"/>
                      <a:pt x="303767" y="257657"/>
                    </a:cubicBezTo>
                    <a:cubicBezTo>
                      <a:pt x="307067" y="254343"/>
                      <a:pt x="310066" y="251631"/>
                      <a:pt x="312766" y="249221"/>
                    </a:cubicBezTo>
                    <a:cubicBezTo>
                      <a:pt x="313666" y="248317"/>
                      <a:pt x="314866" y="247413"/>
                      <a:pt x="315766" y="246811"/>
                    </a:cubicBezTo>
                    <a:cubicBezTo>
                      <a:pt x="314866" y="247413"/>
                      <a:pt x="313666" y="248317"/>
                      <a:pt x="312466" y="249221"/>
                    </a:cubicBezTo>
                    <a:cubicBezTo>
                      <a:pt x="309766" y="251330"/>
                      <a:pt x="306467" y="253740"/>
                      <a:pt x="302567" y="256452"/>
                    </a:cubicBezTo>
                    <a:cubicBezTo>
                      <a:pt x="298968" y="259163"/>
                      <a:pt x="294469" y="262176"/>
                      <a:pt x="289669" y="265189"/>
                    </a:cubicBezTo>
                    <a:cubicBezTo>
                      <a:pt x="271072" y="277541"/>
                      <a:pt x="245575" y="291099"/>
                      <a:pt x="215579" y="296522"/>
                    </a:cubicBezTo>
                    <a:cubicBezTo>
                      <a:pt x="185883" y="301945"/>
                      <a:pt x="155588" y="297425"/>
                      <a:pt x="132791" y="290797"/>
                    </a:cubicBezTo>
                    <a:cubicBezTo>
                      <a:pt x="121392" y="287483"/>
                      <a:pt x="112094" y="283868"/>
                      <a:pt x="105194" y="280855"/>
                    </a:cubicBezTo>
                    <a:cubicBezTo>
                      <a:pt x="98595" y="277842"/>
                      <a:pt x="94996" y="275733"/>
                      <a:pt x="94996" y="275733"/>
                    </a:cubicBezTo>
                    <a:cubicBezTo>
                      <a:pt x="94996" y="275733"/>
                      <a:pt x="97696" y="270913"/>
                      <a:pt x="102795" y="263381"/>
                    </a:cubicBezTo>
                    <a:cubicBezTo>
                      <a:pt x="108194" y="255548"/>
                      <a:pt x="116593" y="245907"/>
                      <a:pt x="126492" y="235362"/>
                    </a:cubicBezTo>
                    <a:cubicBezTo>
                      <a:pt x="147489" y="214574"/>
                      <a:pt x="178385" y="193786"/>
                      <a:pt x="211680" y="190472"/>
                    </a:cubicBezTo>
                    <a:close/>
                    <a:moveTo>
                      <a:pt x="935572" y="103020"/>
                    </a:moveTo>
                    <a:cubicBezTo>
                      <a:pt x="935572" y="103020"/>
                      <a:pt x="936771" y="103920"/>
                      <a:pt x="938870" y="105121"/>
                    </a:cubicBezTo>
                    <a:cubicBezTo>
                      <a:pt x="940968" y="106321"/>
                      <a:pt x="943967" y="108722"/>
                      <a:pt x="947564" y="111423"/>
                    </a:cubicBezTo>
                    <a:cubicBezTo>
                      <a:pt x="955060" y="117125"/>
                      <a:pt x="964954" y="124927"/>
                      <a:pt x="974848" y="135731"/>
                    </a:cubicBezTo>
                    <a:cubicBezTo>
                      <a:pt x="985042" y="146234"/>
                      <a:pt x="994936" y="159738"/>
                      <a:pt x="1003031" y="174143"/>
                    </a:cubicBezTo>
                    <a:cubicBezTo>
                      <a:pt x="1010526" y="189148"/>
                      <a:pt x="1016223" y="205053"/>
                      <a:pt x="1017422" y="221859"/>
                    </a:cubicBezTo>
                    <a:cubicBezTo>
                      <a:pt x="1018921" y="238064"/>
                      <a:pt x="1015623" y="253369"/>
                      <a:pt x="1010826" y="266574"/>
                    </a:cubicBezTo>
                    <a:cubicBezTo>
                      <a:pt x="1005729" y="280078"/>
                      <a:pt x="998833" y="291182"/>
                      <a:pt x="991638" y="300785"/>
                    </a:cubicBezTo>
                    <a:cubicBezTo>
                      <a:pt x="977246" y="319391"/>
                      <a:pt x="963455" y="330194"/>
                      <a:pt x="963455" y="330194"/>
                    </a:cubicBezTo>
                    <a:cubicBezTo>
                      <a:pt x="963455" y="330194"/>
                      <a:pt x="962555" y="328994"/>
                      <a:pt x="960756" y="326893"/>
                    </a:cubicBezTo>
                    <a:cubicBezTo>
                      <a:pt x="962555" y="328994"/>
                      <a:pt x="963155" y="330194"/>
                      <a:pt x="963155" y="330194"/>
                    </a:cubicBezTo>
                    <a:cubicBezTo>
                      <a:pt x="963155" y="330194"/>
                      <a:pt x="948764" y="340098"/>
                      <a:pt x="927776" y="349701"/>
                    </a:cubicBezTo>
                    <a:cubicBezTo>
                      <a:pt x="917283" y="354502"/>
                      <a:pt x="904990" y="359304"/>
                      <a:pt x="892098" y="363205"/>
                    </a:cubicBezTo>
                    <a:cubicBezTo>
                      <a:pt x="879506" y="366806"/>
                      <a:pt x="866314" y="369507"/>
                      <a:pt x="853421" y="370408"/>
                    </a:cubicBezTo>
                    <a:cubicBezTo>
                      <a:pt x="840529" y="371308"/>
                      <a:pt x="829136" y="370408"/>
                      <a:pt x="819542" y="368007"/>
                    </a:cubicBezTo>
                    <a:cubicBezTo>
                      <a:pt x="809348" y="366206"/>
                      <a:pt x="801253" y="362905"/>
                      <a:pt x="794057" y="359904"/>
                    </a:cubicBezTo>
                    <a:cubicBezTo>
                      <a:pt x="787162" y="356603"/>
                      <a:pt x="781165" y="353602"/>
                      <a:pt x="777268" y="350901"/>
                    </a:cubicBezTo>
                    <a:cubicBezTo>
                      <a:pt x="775469" y="349701"/>
                      <a:pt x="773970" y="348500"/>
                      <a:pt x="772770" y="347900"/>
                    </a:cubicBezTo>
                    <a:cubicBezTo>
                      <a:pt x="771871" y="347000"/>
                      <a:pt x="771271" y="346700"/>
                      <a:pt x="771271" y="346700"/>
                    </a:cubicBezTo>
                    <a:cubicBezTo>
                      <a:pt x="771271" y="346700"/>
                      <a:pt x="773670" y="343099"/>
                      <a:pt x="778167" y="337397"/>
                    </a:cubicBezTo>
                    <a:cubicBezTo>
                      <a:pt x="782964" y="331695"/>
                      <a:pt x="789560" y="324192"/>
                      <a:pt x="797655" y="316090"/>
                    </a:cubicBezTo>
                    <a:cubicBezTo>
                      <a:pt x="805750" y="307987"/>
                      <a:pt x="815644" y="299884"/>
                      <a:pt x="827337" y="292982"/>
                    </a:cubicBezTo>
                    <a:cubicBezTo>
                      <a:pt x="838730" y="286080"/>
                      <a:pt x="851623" y="280978"/>
                      <a:pt x="865714" y="279178"/>
                    </a:cubicBezTo>
                    <a:cubicBezTo>
                      <a:pt x="893297" y="276177"/>
                      <a:pt x="919681" y="288181"/>
                      <a:pt x="936771" y="302285"/>
                    </a:cubicBezTo>
                    <a:cubicBezTo>
                      <a:pt x="945766" y="308887"/>
                      <a:pt x="952062" y="316390"/>
                      <a:pt x="956859" y="321492"/>
                    </a:cubicBezTo>
                    <a:cubicBezTo>
                      <a:pt x="957758" y="322392"/>
                      <a:pt x="958358" y="323592"/>
                      <a:pt x="959257" y="324493"/>
                    </a:cubicBezTo>
                    <a:cubicBezTo>
                      <a:pt x="958358" y="323592"/>
                      <a:pt x="957758" y="322392"/>
                      <a:pt x="956859" y="321191"/>
                    </a:cubicBezTo>
                    <a:cubicBezTo>
                      <a:pt x="952661" y="315790"/>
                      <a:pt x="947265" y="307687"/>
                      <a:pt x="941268" y="298084"/>
                    </a:cubicBezTo>
                    <a:cubicBezTo>
                      <a:pt x="929875" y="278878"/>
                      <a:pt x="916383" y="253669"/>
                      <a:pt x="911886" y="223359"/>
                    </a:cubicBezTo>
                    <a:cubicBezTo>
                      <a:pt x="907389" y="193049"/>
                      <a:pt x="912186" y="163640"/>
                      <a:pt x="919681" y="140532"/>
                    </a:cubicBezTo>
                    <a:cubicBezTo>
                      <a:pt x="922979" y="129429"/>
                      <a:pt x="926877" y="119825"/>
                      <a:pt x="930175" y="113223"/>
                    </a:cubicBezTo>
                    <a:cubicBezTo>
                      <a:pt x="933173" y="106921"/>
                      <a:pt x="935572" y="103020"/>
                      <a:pt x="935572" y="103020"/>
                    </a:cubicBezTo>
                    <a:close/>
                    <a:moveTo>
                      <a:pt x="317889" y="85117"/>
                    </a:moveTo>
                    <a:cubicBezTo>
                      <a:pt x="334222" y="82118"/>
                      <a:pt x="351304" y="81668"/>
                      <a:pt x="367486" y="85717"/>
                    </a:cubicBezTo>
                    <a:cubicBezTo>
                      <a:pt x="400152" y="93514"/>
                      <a:pt x="421429" y="115405"/>
                      <a:pt x="434915" y="134597"/>
                    </a:cubicBezTo>
                    <a:cubicBezTo>
                      <a:pt x="441508" y="144193"/>
                      <a:pt x="446303" y="153190"/>
                      <a:pt x="449299" y="159787"/>
                    </a:cubicBezTo>
                    <a:cubicBezTo>
                      <a:pt x="452596" y="166384"/>
                      <a:pt x="454094" y="170283"/>
                      <a:pt x="454094" y="170283"/>
                    </a:cubicBezTo>
                    <a:cubicBezTo>
                      <a:pt x="454094" y="170283"/>
                      <a:pt x="452596" y="170883"/>
                      <a:pt x="450198" y="172082"/>
                    </a:cubicBezTo>
                    <a:cubicBezTo>
                      <a:pt x="452596" y="171183"/>
                      <a:pt x="454094" y="170583"/>
                      <a:pt x="454094" y="170583"/>
                    </a:cubicBezTo>
                    <a:cubicBezTo>
                      <a:pt x="454094" y="170583"/>
                      <a:pt x="455293" y="174781"/>
                      <a:pt x="457091" y="181978"/>
                    </a:cubicBezTo>
                    <a:cubicBezTo>
                      <a:pt x="458589" y="188876"/>
                      <a:pt x="460388" y="199071"/>
                      <a:pt x="461586" y="210467"/>
                    </a:cubicBezTo>
                    <a:cubicBezTo>
                      <a:pt x="464283" y="233558"/>
                      <a:pt x="464883" y="262646"/>
                      <a:pt x="458589" y="287536"/>
                    </a:cubicBezTo>
                    <a:cubicBezTo>
                      <a:pt x="452296" y="312426"/>
                      <a:pt x="440609" y="329519"/>
                      <a:pt x="430419" y="340915"/>
                    </a:cubicBezTo>
                    <a:cubicBezTo>
                      <a:pt x="427722" y="343914"/>
                      <a:pt x="425325" y="346313"/>
                      <a:pt x="422927" y="348412"/>
                    </a:cubicBezTo>
                    <a:cubicBezTo>
                      <a:pt x="420530" y="350811"/>
                      <a:pt x="418432" y="352610"/>
                      <a:pt x="416634" y="354110"/>
                    </a:cubicBezTo>
                    <a:cubicBezTo>
                      <a:pt x="413038" y="357108"/>
                      <a:pt x="410341" y="358608"/>
                      <a:pt x="410341" y="358608"/>
                    </a:cubicBezTo>
                    <a:cubicBezTo>
                      <a:pt x="410341" y="358608"/>
                      <a:pt x="399852" y="344513"/>
                      <a:pt x="389663" y="324122"/>
                    </a:cubicBezTo>
                    <a:cubicBezTo>
                      <a:pt x="379474" y="303430"/>
                      <a:pt x="370184" y="275541"/>
                      <a:pt x="375578" y="247952"/>
                    </a:cubicBezTo>
                    <a:cubicBezTo>
                      <a:pt x="381272" y="220363"/>
                      <a:pt x="401051" y="199371"/>
                      <a:pt x="419331" y="187076"/>
                    </a:cubicBezTo>
                    <a:cubicBezTo>
                      <a:pt x="428621" y="181379"/>
                      <a:pt x="437312" y="176580"/>
                      <a:pt x="443605" y="174181"/>
                    </a:cubicBezTo>
                    <a:cubicBezTo>
                      <a:pt x="437012" y="175981"/>
                      <a:pt x="428022" y="179279"/>
                      <a:pt x="416934" y="181678"/>
                    </a:cubicBezTo>
                    <a:cubicBezTo>
                      <a:pt x="395057" y="186776"/>
                      <a:pt x="366887" y="191574"/>
                      <a:pt x="336619" y="186776"/>
                    </a:cubicBezTo>
                    <a:cubicBezTo>
                      <a:pt x="306651" y="181978"/>
                      <a:pt x="279979" y="167884"/>
                      <a:pt x="260500" y="154089"/>
                    </a:cubicBezTo>
                    <a:cubicBezTo>
                      <a:pt x="241321" y="140295"/>
                      <a:pt x="229933" y="127100"/>
                      <a:pt x="229933" y="127100"/>
                    </a:cubicBezTo>
                    <a:cubicBezTo>
                      <a:pt x="229933" y="127100"/>
                      <a:pt x="234128" y="123502"/>
                      <a:pt x="241321" y="118104"/>
                    </a:cubicBezTo>
                    <a:cubicBezTo>
                      <a:pt x="245216" y="115705"/>
                      <a:pt x="249712" y="112706"/>
                      <a:pt x="254806" y="109407"/>
                    </a:cubicBezTo>
                    <a:cubicBezTo>
                      <a:pt x="260201" y="106408"/>
                      <a:pt x="266194" y="103110"/>
                      <a:pt x="272787" y="99811"/>
                    </a:cubicBezTo>
                    <a:cubicBezTo>
                      <a:pt x="285973" y="93664"/>
                      <a:pt x="301557" y="88116"/>
                      <a:pt x="317889" y="85117"/>
                    </a:cubicBezTo>
                    <a:close/>
                    <a:moveTo>
                      <a:pt x="477837" y="25360"/>
                    </a:moveTo>
                    <a:cubicBezTo>
                      <a:pt x="494370" y="27237"/>
                      <a:pt x="510902" y="31815"/>
                      <a:pt x="525330" y="40370"/>
                    </a:cubicBezTo>
                    <a:cubicBezTo>
                      <a:pt x="554187" y="57182"/>
                      <a:pt x="568616" y="84200"/>
                      <a:pt x="575830" y="106716"/>
                    </a:cubicBezTo>
                    <a:cubicBezTo>
                      <a:pt x="583044" y="128931"/>
                      <a:pt x="583946" y="146343"/>
                      <a:pt x="583946" y="146343"/>
                    </a:cubicBezTo>
                    <a:cubicBezTo>
                      <a:pt x="583946" y="146343"/>
                      <a:pt x="581842" y="146643"/>
                      <a:pt x="578535" y="146643"/>
                    </a:cubicBezTo>
                    <a:cubicBezTo>
                      <a:pt x="581842" y="146643"/>
                      <a:pt x="583946" y="146643"/>
                      <a:pt x="583946" y="146643"/>
                    </a:cubicBezTo>
                    <a:cubicBezTo>
                      <a:pt x="583946" y="146643"/>
                      <a:pt x="583946" y="164355"/>
                      <a:pt x="579737" y="187171"/>
                    </a:cubicBezTo>
                    <a:cubicBezTo>
                      <a:pt x="575529" y="209686"/>
                      <a:pt x="567413" y="237906"/>
                      <a:pt x="554488" y="260121"/>
                    </a:cubicBezTo>
                    <a:cubicBezTo>
                      <a:pt x="541262" y="282036"/>
                      <a:pt x="525030" y="294945"/>
                      <a:pt x="511804" y="303050"/>
                    </a:cubicBezTo>
                    <a:cubicBezTo>
                      <a:pt x="505191" y="306953"/>
                      <a:pt x="499479" y="309955"/>
                      <a:pt x="494971" y="311756"/>
                    </a:cubicBezTo>
                    <a:cubicBezTo>
                      <a:pt x="490762" y="313257"/>
                      <a:pt x="488057" y="314158"/>
                      <a:pt x="488057" y="314158"/>
                    </a:cubicBezTo>
                    <a:cubicBezTo>
                      <a:pt x="488057" y="314158"/>
                      <a:pt x="486554" y="309955"/>
                      <a:pt x="484450" y="303050"/>
                    </a:cubicBezTo>
                    <a:cubicBezTo>
                      <a:pt x="482346" y="296146"/>
                      <a:pt x="479640" y="286239"/>
                      <a:pt x="477837" y="275131"/>
                    </a:cubicBezTo>
                    <a:cubicBezTo>
                      <a:pt x="474230" y="252616"/>
                      <a:pt x="473027" y="222895"/>
                      <a:pt x="486253" y="198279"/>
                    </a:cubicBezTo>
                    <a:cubicBezTo>
                      <a:pt x="499479" y="173361"/>
                      <a:pt x="524429" y="158952"/>
                      <a:pt x="545771" y="152347"/>
                    </a:cubicBezTo>
                    <a:cubicBezTo>
                      <a:pt x="556291" y="149345"/>
                      <a:pt x="565910" y="147544"/>
                      <a:pt x="572824" y="147244"/>
                    </a:cubicBezTo>
                    <a:cubicBezTo>
                      <a:pt x="574327" y="146943"/>
                      <a:pt x="575830" y="146943"/>
                      <a:pt x="577032" y="146943"/>
                    </a:cubicBezTo>
                    <a:cubicBezTo>
                      <a:pt x="575830" y="146943"/>
                      <a:pt x="574327" y="146943"/>
                      <a:pt x="572824" y="146943"/>
                    </a:cubicBezTo>
                    <a:cubicBezTo>
                      <a:pt x="565910" y="146943"/>
                      <a:pt x="556291" y="147244"/>
                      <a:pt x="544869" y="146343"/>
                    </a:cubicBezTo>
                    <a:cubicBezTo>
                      <a:pt x="522625" y="145142"/>
                      <a:pt x="494069" y="141540"/>
                      <a:pt x="466414" y="128331"/>
                    </a:cubicBezTo>
                    <a:cubicBezTo>
                      <a:pt x="439061" y="114821"/>
                      <a:pt x="417418" y="93807"/>
                      <a:pt x="402689" y="74894"/>
                    </a:cubicBezTo>
                    <a:cubicBezTo>
                      <a:pt x="395475" y="65588"/>
                      <a:pt x="389764" y="56882"/>
                      <a:pt x="386156" y="50577"/>
                    </a:cubicBezTo>
                    <a:cubicBezTo>
                      <a:pt x="382549" y="44273"/>
                      <a:pt x="380746" y="40370"/>
                      <a:pt x="380746" y="40370"/>
                    </a:cubicBezTo>
                    <a:cubicBezTo>
                      <a:pt x="380746" y="40370"/>
                      <a:pt x="385856" y="37669"/>
                      <a:pt x="394573" y="34967"/>
                    </a:cubicBezTo>
                    <a:cubicBezTo>
                      <a:pt x="403290" y="32265"/>
                      <a:pt x="415614" y="28362"/>
                      <a:pt x="430343" y="26561"/>
                    </a:cubicBezTo>
                    <a:cubicBezTo>
                      <a:pt x="444772" y="24310"/>
                      <a:pt x="461304" y="23484"/>
                      <a:pt x="477837" y="25360"/>
                    </a:cubicBezTo>
                    <a:close/>
                    <a:moveTo>
                      <a:pt x="751885" y="18883"/>
                    </a:moveTo>
                    <a:cubicBezTo>
                      <a:pt x="751885" y="18883"/>
                      <a:pt x="757298" y="19782"/>
                      <a:pt x="766019" y="22780"/>
                    </a:cubicBezTo>
                    <a:cubicBezTo>
                      <a:pt x="774740" y="25479"/>
                      <a:pt x="786768" y="29676"/>
                      <a:pt x="800000" y="36572"/>
                    </a:cubicBezTo>
                    <a:cubicBezTo>
                      <a:pt x="825862" y="50063"/>
                      <a:pt x="855632" y="72848"/>
                      <a:pt x="868864" y="103429"/>
                    </a:cubicBezTo>
                    <a:cubicBezTo>
                      <a:pt x="882396" y="134009"/>
                      <a:pt x="877885" y="164289"/>
                      <a:pt x="870668" y="186475"/>
                    </a:cubicBezTo>
                    <a:cubicBezTo>
                      <a:pt x="867060" y="197868"/>
                      <a:pt x="862850" y="206862"/>
                      <a:pt x="859542" y="213458"/>
                    </a:cubicBezTo>
                    <a:cubicBezTo>
                      <a:pt x="856234" y="219754"/>
                      <a:pt x="853828" y="223651"/>
                      <a:pt x="853828" y="223651"/>
                    </a:cubicBezTo>
                    <a:cubicBezTo>
                      <a:pt x="853828" y="223651"/>
                      <a:pt x="851122" y="227249"/>
                      <a:pt x="846611" y="232945"/>
                    </a:cubicBezTo>
                    <a:cubicBezTo>
                      <a:pt x="841800" y="238342"/>
                      <a:pt x="834883" y="245837"/>
                      <a:pt x="826463" y="253932"/>
                    </a:cubicBezTo>
                    <a:cubicBezTo>
                      <a:pt x="809623" y="269821"/>
                      <a:pt x="786768" y="288110"/>
                      <a:pt x="763312" y="298303"/>
                    </a:cubicBezTo>
                    <a:cubicBezTo>
                      <a:pt x="739556" y="308197"/>
                      <a:pt x="718806" y="309396"/>
                      <a:pt x="703469" y="308197"/>
                    </a:cubicBezTo>
                    <a:cubicBezTo>
                      <a:pt x="695651" y="307297"/>
                      <a:pt x="689336" y="306398"/>
                      <a:pt x="684825" y="305199"/>
                    </a:cubicBezTo>
                    <a:cubicBezTo>
                      <a:pt x="680314" y="303999"/>
                      <a:pt x="677608" y="303100"/>
                      <a:pt x="677608" y="303100"/>
                    </a:cubicBezTo>
                    <a:cubicBezTo>
                      <a:pt x="677608" y="303100"/>
                      <a:pt x="678811" y="298903"/>
                      <a:pt x="681216" y="292007"/>
                    </a:cubicBezTo>
                    <a:cubicBezTo>
                      <a:pt x="683622" y="285111"/>
                      <a:pt x="687231" y="275817"/>
                      <a:pt x="692343" y="265324"/>
                    </a:cubicBezTo>
                    <a:cubicBezTo>
                      <a:pt x="702567" y="245237"/>
                      <a:pt x="719107" y="220653"/>
                      <a:pt x="744367" y="208061"/>
                    </a:cubicBezTo>
                    <a:cubicBezTo>
                      <a:pt x="769628" y="195769"/>
                      <a:pt x="798496" y="198767"/>
                      <a:pt x="819546" y="205962"/>
                    </a:cubicBezTo>
                    <a:cubicBezTo>
                      <a:pt x="829771" y="209860"/>
                      <a:pt x="838792" y="213757"/>
                      <a:pt x="844506" y="217655"/>
                    </a:cubicBezTo>
                    <a:cubicBezTo>
                      <a:pt x="839093" y="213458"/>
                      <a:pt x="830974" y="208061"/>
                      <a:pt x="822253" y="200866"/>
                    </a:cubicBezTo>
                    <a:cubicBezTo>
                      <a:pt x="804811" y="186475"/>
                      <a:pt x="784062" y="166988"/>
                      <a:pt x="769327" y="140005"/>
                    </a:cubicBezTo>
                    <a:cubicBezTo>
                      <a:pt x="754892" y="113322"/>
                      <a:pt x="750081" y="83641"/>
                      <a:pt x="749179" y="59657"/>
                    </a:cubicBezTo>
                    <a:cubicBezTo>
                      <a:pt x="748878" y="47664"/>
                      <a:pt x="749480" y="37771"/>
                      <a:pt x="750081" y="30276"/>
                    </a:cubicBezTo>
                    <a:cubicBezTo>
                      <a:pt x="750983" y="23080"/>
                      <a:pt x="751885" y="18883"/>
                      <a:pt x="751885" y="18883"/>
                    </a:cubicBezTo>
                    <a:close/>
                    <a:moveTo>
                      <a:pt x="583081" y="133"/>
                    </a:moveTo>
                    <a:cubicBezTo>
                      <a:pt x="585780" y="133"/>
                      <a:pt x="589378" y="-167"/>
                      <a:pt x="593876" y="133"/>
                    </a:cubicBezTo>
                    <a:cubicBezTo>
                      <a:pt x="603172" y="434"/>
                      <a:pt x="615766" y="734"/>
                      <a:pt x="630159" y="3738"/>
                    </a:cubicBezTo>
                    <a:cubicBezTo>
                      <a:pt x="658646" y="9145"/>
                      <a:pt x="693430" y="22662"/>
                      <a:pt x="715020" y="48194"/>
                    </a:cubicBezTo>
                    <a:cubicBezTo>
                      <a:pt x="736610" y="73727"/>
                      <a:pt x="741108" y="104065"/>
                      <a:pt x="740509" y="127495"/>
                    </a:cubicBezTo>
                    <a:cubicBezTo>
                      <a:pt x="740209" y="150925"/>
                      <a:pt x="735111" y="167746"/>
                      <a:pt x="735111" y="167746"/>
                    </a:cubicBezTo>
                    <a:cubicBezTo>
                      <a:pt x="735111" y="167746"/>
                      <a:pt x="733311" y="167145"/>
                      <a:pt x="730013" y="166244"/>
                    </a:cubicBezTo>
                    <a:cubicBezTo>
                      <a:pt x="733311" y="167446"/>
                      <a:pt x="735111" y="168046"/>
                      <a:pt x="735111" y="168046"/>
                    </a:cubicBezTo>
                    <a:cubicBezTo>
                      <a:pt x="735111" y="168046"/>
                      <a:pt x="729413" y="184567"/>
                      <a:pt x="717719" y="204693"/>
                    </a:cubicBezTo>
                    <a:cubicBezTo>
                      <a:pt x="706324" y="224819"/>
                      <a:pt x="689532" y="248849"/>
                      <a:pt x="670041" y="265370"/>
                    </a:cubicBezTo>
                    <a:cubicBezTo>
                      <a:pt x="650250" y="281591"/>
                      <a:pt x="630759" y="288800"/>
                      <a:pt x="615466" y="291804"/>
                    </a:cubicBezTo>
                    <a:cubicBezTo>
                      <a:pt x="600473" y="295108"/>
                      <a:pt x="589378" y="294507"/>
                      <a:pt x="589378" y="294507"/>
                    </a:cubicBezTo>
                    <a:cubicBezTo>
                      <a:pt x="589378" y="294507"/>
                      <a:pt x="589078" y="290302"/>
                      <a:pt x="589378" y="282792"/>
                    </a:cubicBezTo>
                    <a:cubicBezTo>
                      <a:pt x="589978" y="275583"/>
                      <a:pt x="590577" y="265670"/>
                      <a:pt x="592677" y="254256"/>
                    </a:cubicBezTo>
                    <a:cubicBezTo>
                      <a:pt x="596575" y="231727"/>
                      <a:pt x="605271" y="203492"/>
                      <a:pt x="625961" y="184267"/>
                    </a:cubicBezTo>
                    <a:cubicBezTo>
                      <a:pt x="646652" y="165343"/>
                      <a:pt x="675138" y="159936"/>
                      <a:pt x="697328" y="160837"/>
                    </a:cubicBezTo>
                    <a:cubicBezTo>
                      <a:pt x="708123" y="161438"/>
                      <a:pt x="718018" y="162940"/>
                      <a:pt x="724615" y="164742"/>
                    </a:cubicBezTo>
                    <a:cubicBezTo>
                      <a:pt x="718018" y="162339"/>
                      <a:pt x="708723" y="159636"/>
                      <a:pt x="698527" y="154830"/>
                    </a:cubicBezTo>
                    <a:cubicBezTo>
                      <a:pt x="677837" y="146419"/>
                      <a:pt x="652049" y="133503"/>
                      <a:pt x="630759" y="111875"/>
                    </a:cubicBezTo>
                    <a:cubicBezTo>
                      <a:pt x="609169" y="90248"/>
                      <a:pt x="595975" y="63213"/>
                      <a:pt x="588179" y="40384"/>
                    </a:cubicBezTo>
                    <a:cubicBezTo>
                      <a:pt x="584580" y="28970"/>
                      <a:pt x="582181" y="19057"/>
                      <a:pt x="580982" y="12149"/>
                    </a:cubicBezTo>
                    <a:cubicBezTo>
                      <a:pt x="579483" y="4939"/>
                      <a:pt x="579183" y="434"/>
                      <a:pt x="579183" y="434"/>
                    </a:cubicBezTo>
                    <a:cubicBezTo>
                      <a:pt x="579183" y="434"/>
                      <a:pt x="580682" y="434"/>
                      <a:pt x="583081" y="133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/>
              </a:p>
            </p:txBody>
          </p:sp>
        </p:grpSp>
        <p:grpSp>
          <p:nvGrpSpPr>
            <p:cNvPr id="30" name="Group 29"/>
            <p:cNvGrpSpPr/>
            <p:nvPr/>
          </p:nvGrpSpPr>
          <p:grpSpPr>
            <a:xfrm>
              <a:off x="3907631" y="1774825"/>
              <a:ext cx="1328738" cy="1473200"/>
              <a:chOff x="3978276" y="1884363"/>
              <a:chExt cx="1328738" cy="1473200"/>
            </a:xfrm>
          </p:grpSpPr>
          <p:sp>
            <p:nvSpPr>
              <p:cNvPr id="32" name="Freeform 29"/>
              <p:cNvSpPr>
                <a:spLocks noEditPoints="1"/>
              </p:cNvSpPr>
              <p:nvPr/>
            </p:nvSpPr>
            <p:spPr bwMode="auto">
              <a:xfrm>
                <a:off x="3978276" y="1884363"/>
                <a:ext cx="1328738" cy="1473200"/>
              </a:xfrm>
              <a:custGeom>
                <a:avLst/>
                <a:gdLst>
                  <a:gd name="T0" fmla="*/ 4292 w 4430"/>
                  <a:gd name="T1" fmla="*/ 118 h 4906"/>
                  <a:gd name="T2" fmla="*/ 4279 w 4430"/>
                  <a:gd name="T3" fmla="*/ 24 h 4906"/>
                  <a:gd name="T4" fmla="*/ 3731 w 4430"/>
                  <a:gd name="T5" fmla="*/ 22 h 4906"/>
                  <a:gd name="T6" fmla="*/ 3731 w 4430"/>
                  <a:gd name="T7" fmla="*/ 132 h 4906"/>
                  <a:gd name="T8" fmla="*/ 3671 w 4430"/>
                  <a:gd name="T9" fmla="*/ 307 h 4906"/>
                  <a:gd name="T10" fmla="*/ 3443 w 4430"/>
                  <a:gd name="T11" fmla="*/ 316 h 4906"/>
                  <a:gd name="T12" fmla="*/ 3445 w 4430"/>
                  <a:gd name="T13" fmla="*/ 10 h 4906"/>
                  <a:gd name="T14" fmla="*/ 890 w 4430"/>
                  <a:gd name="T15" fmla="*/ 0 h 4906"/>
                  <a:gd name="T16" fmla="*/ 889 w 4430"/>
                  <a:gd name="T17" fmla="*/ 306 h 4906"/>
                  <a:gd name="T18" fmla="*/ 657 w 4430"/>
                  <a:gd name="T19" fmla="*/ 296 h 4906"/>
                  <a:gd name="T20" fmla="*/ 598 w 4430"/>
                  <a:gd name="T21" fmla="*/ 121 h 4906"/>
                  <a:gd name="T22" fmla="*/ 599 w 4430"/>
                  <a:gd name="T23" fmla="*/ 10 h 4906"/>
                  <a:gd name="T24" fmla="*/ 51 w 4430"/>
                  <a:gd name="T25" fmla="*/ 8 h 4906"/>
                  <a:gd name="T26" fmla="*/ 37 w 4430"/>
                  <a:gd name="T27" fmla="*/ 102 h 4906"/>
                  <a:gd name="T28" fmla="*/ 23 w 4430"/>
                  <a:gd name="T29" fmla="*/ 665 h 4906"/>
                  <a:gd name="T30" fmla="*/ 385 w 4430"/>
                  <a:gd name="T31" fmla="*/ 1674 h 4906"/>
                  <a:gd name="T32" fmla="*/ 1261 w 4430"/>
                  <a:gd name="T33" fmla="*/ 2085 h 4906"/>
                  <a:gd name="T34" fmla="*/ 1924 w 4430"/>
                  <a:gd name="T35" fmla="*/ 2493 h 4906"/>
                  <a:gd name="T36" fmla="*/ 1923 w 4430"/>
                  <a:gd name="T37" fmla="*/ 2854 h 4906"/>
                  <a:gd name="T38" fmla="*/ 1823 w 4430"/>
                  <a:gd name="T39" fmla="*/ 3025 h 4906"/>
                  <a:gd name="T40" fmla="*/ 1822 w 4430"/>
                  <a:gd name="T41" fmla="*/ 3182 h 4906"/>
                  <a:gd name="T42" fmla="*/ 1921 w 4430"/>
                  <a:gd name="T43" fmla="*/ 3354 h 4906"/>
                  <a:gd name="T44" fmla="*/ 1920 w 4430"/>
                  <a:gd name="T45" fmla="*/ 3704 h 4906"/>
                  <a:gd name="T46" fmla="*/ 1820 w 4430"/>
                  <a:gd name="T47" fmla="*/ 3874 h 4906"/>
                  <a:gd name="T48" fmla="*/ 1819 w 4430"/>
                  <a:gd name="T49" fmla="*/ 4032 h 4906"/>
                  <a:gd name="T50" fmla="*/ 1918 w 4430"/>
                  <a:gd name="T51" fmla="*/ 4203 h 4906"/>
                  <a:gd name="T52" fmla="*/ 1917 w 4430"/>
                  <a:gd name="T53" fmla="*/ 4303 h 4906"/>
                  <a:gd name="T54" fmla="*/ 1475 w 4430"/>
                  <a:gd name="T55" fmla="*/ 4657 h 4906"/>
                  <a:gd name="T56" fmla="*/ 1275 w 4430"/>
                  <a:gd name="T57" fmla="*/ 4900 h 4906"/>
                  <a:gd name="T58" fmla="*/ 2147 w 4430"/>
                  <a:gd name="T59" fmla="*/ 4903 h 4906"/>
                  <a:gd name="T60" fmla="*/ 3018 w 4430"/>
                  <a:gd name="T61" fmla="*/ 4906 h 4906"/>
                  <a:gd name="T62" fmla="*/ 2821 w 4430"/>
                  <a:gd name="T63" fmla="*/ 4662 h 4906"/>
                  <a:gd name="T64" fmla="*/ 2381 w 4430"/>
                  <a:gd name="T65" fmla="*/ 4305 h 4906"/>
                  <a:gd name="T66" fmla="*/ 2381 w 4430"/>
                  <a:gd name="T67" fmla="*/ 4205 h 4906"/>
                  <a:gd name="T68" fmla="*/ 2481 w 4430"/>
                  <a:gd name="T69" fmla="*/ 4034 h 4906"/>
                  <a:gd name="T70" fmla="*/ 2482 w 4430"/>
                  <a:gd name="T71" fmla="*/ 3877 h 4906"/>
                  <a:gd name="T72" fmla="*/ 2383 w 4430"/>
                  <a:gd name="T73" fmla="*/ 3706 h 4906"/>
                  <a:gd name="T74" fmla="*/ 2384 w 4430"/>
                  <a:gd name="T75" fmla="*/ 3355 h 4906"/>
                  <a:gd name="T76" fmla="*/ 2484 w 4430"/>
                  <a:gd name="T77" fmla="*/ 3185 h 4906"/>
                  <a:gd name="T78" fmla="*/ 2485 w 4430"/>
                  <a:gd name="T79" fmla="*/ 3028 h 4906"/>
                  <a:gd name="T80" fmla="*/ 2386 w 4430"/>
                  <a:gd name="T81" fmla="*/ 2856 h 4906"/>
                  <a:gd name="T82" fmla="*/ 2387 w 4430"/>
                  <a:gd name="T83" fmla="*/ 2496 h 4906"/>
                  <a:gd name="T84" fmla="*/ 3057 w 4430"/>
                  <a:gd name="T85" fmla="*/ 2092 h 4906"/>
                  <a:gd name="T86" fmla="*/ 3933 w 4430"/>
                  <a:gd name="T87" fmla="*/ 1687 h 4906"/>
                  <a:gd name="T88" fmla="*/ 4292 w 4430"/>
                  <a:gd name="T89" fmla="*/ 118 h 4906"/>
                  <a:gd name="T90" fmla="*/ 553 w 4430"/>
                  <a:gd name="T91" fmla="*/ 1531 h 4906"/>
                  <a:gd name="T92" fmla="*/ 243 w 4430"/>
                  <a:gd name="T93" fmla="*/ 654 h 4906"/>
                  <a:gd name="T94" fmla="*/ 245 w 4430"/>
                  <a:gd name="T95" fmla="*/ 230 h 4906"/>
                  <a:gd name="T96" fmla="*/ 382 w 4430"/>
                  <a:gd name="T97" fmla="*/ 230 h 4906"/>
                  <a:gd name="T98" fmla="*/ 561 w 4430"/>
                  <a:gd name="T99" fmla="*/ 496 h 4906"/>
                  <a:gd name="T100" fmla="*/ 888 w 4430"/>
                  <a:gd name="T101" fmla="*/ 528 h 4906"/>
                  <a:gd name="T102" fmla="*/ 889 w 4430"/>
                  <a:gd name="T103" fmla="*/ 1140 h 4906"/>
                  <a:gd name="T104" fmla="*/ 1090 w 4430"/>
                  <a:gd name="T105" fmla="*/ 1839 h 4906"/>
                  <a:gd name="T106" fmla="*/ 553 w 4430"/>
                  <a:gd name="T107" fmla="*/ 1531 h 4906"/>
                  <a:gd name="T108" fmla="*/ 4082 w 4430"/>
                  <a:gd name="T109" fmla="*/ 668 h 4906"/>
                  <a:gd name="T110" fmla="*/ 3766 w 4430"/>
                  <a:gd name="T111" fmla="*/ 1543 h 4906"/>
                  <a:gd name="T112" fmla="*/ 3231 w 4430"/>
                  <a:gd name="T113" fmla="*/ 1846 h 4906"/>
                  <a:gd name="T114" fmla="*/ 3435 w 4430"/>
                  <a:gd name="T115" fmla="*/ 1165 h 4906"/>
                  <a:gd name="T116" fmla="*/ 3442 w 4430"/>
                  <a:gd name="T117" fmla="*/ 537 h 4906"/>
                  <a:gd name="T118" fmla="*/ 3766 w 4430"/>
                  <a:gd name="T119" fmla="*/ 508 h 4906"/>
                  <a:gd name="T120" fmla="*/ 3946 w 4430"/>
                  <a:gd name="T121" fmla="*/ 244 h 4906"/>
                  <a:gd name="T122" fmla="*/ 4083 w 4430"/>
                  <a:gd name="T123" fmla="*/ 244 h 4906"/>
                  <a:gd name="T124" fmla="*/ 4082 w 4430"/>
                  <a:gd name="T125" fmla="*/ 668 h 49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4430" h="4906">
                    <a:moveTo>
                      <a:pt x="4292" y="118"/>
                    </a:moveTo>
                    <a:cubicBezTo>
                      <a:pt x="4279" y="24"/>
                      <a:pt x="4279" y="24"/>
                      <a:pt x="4279" y="24"/>
                    </a:cubicBezTo>
                    <a:cubicBezTo>
                      <a:pt x="3731" y="22"/>
                      <a:pt x="3731" y="22"/>
                      <a:pt x="3731" y="22"/>
                    </a:cubicBezTo>
                    <a:cubicBezTo>
                      <a:pt x="3731" y="132"/>
                      <a:pt x="3731" y="132"/>
                      <a:pt x="3731" y="132"/>
                    </a:cubicBezTo>
                    <a:cubicBezTo>
                      <a:pt x="3731" y="199"/>
                      <a:pt x="3722" y="283"/>
                      <a:pt x="3671" y="307"/>
                    </a:cubicBezTo>
                    <a:cubicBezTo>
                      <a:pt x="3641" y="318"/>
                      <a:pt x="3551" y="320"/>
                      <a:pt x="3443" y="316"/>
                    </a:cubicBezTo>
                    <a:cubicBezTo>
                      <a:pt x="3444" y="151"/>
                      <a:pt x="3445" y="25"/>
                      <a:pt x="3445" y="10"/>
                    </a:cubicBezTo>
                    <a:cubicBezTo>
                      <a:pt x="890" y="0"/>
                      <a:pt x="890" y="0"/>
                      <a:pt x="890" y="0"/>
                    </a:cubicBezTo>
                    <a:cubicBezTo>
                      <a:pt x="890" y="14"/>
                      <a:pt x="889" y="141"/>
                      <a:pt x="889" y="306"/>
                    </a:cubicBezTo>
                    <a:cubicBezTo>
                      <a:pt x="778" y="309"/>
                      <a:pt x="687" y="307"/>
                      <a:pt x="657" y="296"/>
                    </a:cubicBezTo>
                    <a:cubicBezTo>
                      <a:pt x="606" y="271"/>
                      <a:pt x="598" y="187"/>
                      <a:pt x="598" y="121"/>
                    </a:cubicBezTo>
                    <a:cubicBezTo>
                      <a:pt x="599" y="10"/>
                      <a:pt x="599" y="10"/>
                      <a:pt x="599" y="10"/>
                    </a:cubicBezTo>
                    <a:cubicBezTo>
                      <a:pt x="51" y="8"/>
                      <a:pt x="51" y="8"/>
                      <a:pt x="51" y="8"/>
                    </a:cubicBezTo>
                    <a:cubicBezTo>
                      <a:pt x="37" y="102"/>
                      <a:pt x="37" y="102"/>
                      <a:pt x="37" y="102"/>
                    </a:cubicBezTo>
                    <a:cubicBezTo>
                      <a:pt x="35" y="113"/>
                      <a:pt x="0" y="353"/>
                      <a:pt x="23" y="665"/>
                    </a:cubicBezTo>
                    <a:cubicBezTo>
                      <a:pt x="54" y="1084"/>
                      <a:pt x="179" y="1433"/>
                      <a:pt x="385" y="1674"/>
                    </a:cubicBezTo>
                    <a:cubicBezTo>
                      <a:pt x="597" y="1921"/>
                      <a:pt x="891" y="2059"/>
                      <a:pt x="1261" y="2085"/>
                    </a:cubicBezTo>
                    <a:cubicBezTo>
                      <a:pt x="1439" y="2291"/>
                      <a:pt x="1671" y="2437"/>
                      <a:pt x="1924" y="2493"/>
                    </a:cubicBezTo>
                    <a:cubicBezTo>
                      <a:pt x="1923" y="2854"/>
                      <a:pt x="1923" y="2854"/>
                      <a:pt x="1923" y="2854"/>
                    </a:cubicBezTo>
                    <a:cubicBezTo>
                      <a:pt x="1867" y="2888"/>
                      <a:pt x="1823" y="2952"/>
                      <a:pt x="1823" y="3025"/>
                    </a:cubicBezTo>
                    <a:cubicBezTo>
                      <a:pt x="1822" y="3182"/>
                      <a:pt x="1822" y="3182"/>
                      <a:pt x="1822" y="3182"/>
                    </a:cubicBezTo>
                    <a:cubicBezTo>
                      <a:pt x="1822" y="3255"/>
                      <a:pt x="1866" y="3319"/>
                      <a:pt x="1921" y="3354"/>
                    </a:cubicBezTo>
                    <a:cubicBezTo>
                      <a:pt x="1920" y="3704"/>
                      <a:pt x="1920" y="3704"/>
                      <a:pt x="1920" y="3704"/>
                    </a:cubicBezTo>
                    <a:cubicBezTo>
                      <a:pt x="1864" y="3738"/>
                      <a:pt x="1820" y="3801"/>
                      <a:pt x="1820" y="3874"/>
                    </a:cubicBezTo>
                    <a:cubicBezTo>
                      <a:pt x="1819" y="4032"/>
                      <a:pt x="1819" y="4032"/>
                      <a:pt x="1819" y="4032"/>
                    </a:cubicBezTo>
                    <a:cubicBezTo>
                      <a:pt x="1819" y="4105"/>
                      <a:pt x="1863" y="4169"/>
                      <a:pt x="1918" y="4203"/>
                    </a:cubicBezTo>
                    <a:cubicBezTo>
                      <a:pt x="1917" y="4303"/>
                      <a:pt x="1917" y="4303"/>
                      <a:pt x="1917" y="4303"/>
                    </a:cubicBezTo>
                    <a:cubicBezTo>
                      <a:pt x="1884" y="4435"/>
                      <a:pt x="1786" y="4658"/>
                      <a:pt x="1475" y="4657"/>
                    </a:cubicBezTo>
                    <a:cubicBezTo>
                      <a:pt x="1475" y="4657"/>
                      <a:pt x="1276" y="4668"/>
                      <a:pt x="1275" y="4900"/>
                    </a:cubicBezTo>
                    <a:cubicBezTo>
                      <a:pt x="2147" y="4903"/>
                      <a:pt x="2147" y="4903"/>
                      <a:pt x="2147" y="4903"/>
                    </a:cubicBezTo>
                    <a:cubicBezTo>
                      <a:pt x="3018" y="4906"/>
                      <a:pt x="3018" y="4906"/>
                      <a:pt x="3018" y="4906"/>
                    </a:cubicBezTo>
                    <a:cubicBezTo>
                      <a:pt x="3019" y="4674"/>
                      <a:pt x="2821" y="4662"/>
                      <a:pt x="2821" y="4662"/>
                    </a:cubicBezTo>
                    <a:cubicBezTo>
                      <a:pt x="2510" y="4661"/>
                      <a:pt x="2413" y="4437"/>
                      <a:pt x="2381" y="4305"/>
                    </a:cubicBezTo>
                    <a:cubicBezTo>
                      <a:pt x="2381" y="4205"/>
                      <a:pt x="2381" y="4205"/>
                      <a:pt x="2381" y="4205"/>
                    </a:cubicBezTo>
                    <a:cubicBezTo>
                      <a:pt x="2436" y="4171"/>
                      <a:pt x="2481" y="4107"/>
                      <a:pt x="2481" y="4034"/>
                    </a:cubicBezTo>
                    <a:cubicBezTo>
                      <a:pt x="2482" y="3877"/>
                      <a:pt x="2482" y="3877"/>
                      <a:pt x="2482" y="3877"/>
                    </a:cubicBezTo>
                    <a:cubicBezTo>
                      <a:pt x="2482" y="3804"/>
                      <a:pt x="2438" y="3740"/>
                      <a:pt x="2383" y="3706"/>
                    </a:cubicBezTo>
                    <a:cubicBezTo>
                      <a:pt x="2384" y="3355"/>
                      <a:pt x="2384" y="3355"/>
                      <a:pt x="2384" y="3355"/>
                    </a:cubicBezTo>
                    <a:cubicBezTo>
                      <a:pt x="2439" y="3321"/>
                      <a:pt x="2484" y="3258"/>
                      <a:pt x="2484" y="3185"/>
                    </a:cubicBezTo>
                    <a:cubicBezTo>
                      <a:pt x="2485" y="3028"/>
                      <a:pt x="2485" y="3028"/>
                      <a:pt x="2485" y="3028"/>
                    </a:cubicBezTo>
                    <a:cubicBezTo>
                      <a:pt x="2485" y="2954"/>
                      <a:pt x="2441" y="2890"/>
                      <a:pt x="2386" y="2856"/>
                    </a:cubicBezTo>
                    <a:cubicBezTo>
                      <a:pt x="2387" y="2496"/>
                      <a:pt x="2387" y="2496"/>
                      <a:pt x="2387" y="2496"/>
                    </a:cubicBezTo>
                    <a:cubicBezTo>
                      <a:pt x="2641" y="2442"/>
                      <a:pt x="2878" y="2298"/>
                      <a:pt x="3057" y="2092"/>
                    </a:cubicBezTo>
                    <a:cubicBezTo>
                      <a:pt x="3426" y="2068"/>
                      <a:pt x="3720" y="1932"/>
                      <a:pt x="3933" y="1687"/>
                    </a:cubicBezTo>
                    <a:cubicBezTo>
                      <a:pt x="4430" y="1115"/>
                      <a:pt x="4298" y="159"/>
                      <a:pt x="4292" y="118"/>
                    </a:cubicBezTo>
                    <a:close/>
                    <a:moveTo>
                      <a:pt x="553" y="1531"/>
                    </a:moveTo>
                    <a:cubicBezTo>
                      <a:pt x="333" y="1274"/>
                      <a:pt x="263" y="912"/>
                      <a:pt x="243" y="654"/>
                    </a:cubicBezTo>
                    <a:cubicBezTo>
                      <a:pt x="230" y="477"/>
                      <a:pt x="237" y="323"/>
                      <a:pt x="245" y="230"/>
                    </a:cubicBezTo>
                    <a:cubicBezTo>
                      <a:pt x="382" y="230"/>
                      <a:pt x="382" y="230"/>
                      <a:pt x="382" y="230"/>
                    </a:cubicBezTo>
                    <a:cubicBezTo>
                      <a:pt x="408" y="388"/>
                      <a:pt x="490" y="462"/>
                      <a:pt x="561" y="496"/>
                    </a:cubicBezTo>
                    <a:cubicBezTo>
                      <a:pt x="622" y="525"/>
                      <a:pt x="752" y="531"/>
                      <a:pt x="888" y="528"/>
                    </a:cubicBezTo>
                    <a:cubicBezTo>
                      <a:pt x="888" y="816"/>
                      <a:pt x="888" y="1120"/>
                      <a:pt x="889" y="1140"/>
                    </a:cubicBezTo>
                    <a:cubicBezTo>
                      <a:pt x="905" y="1397"/>
                      <a:pt x="977" y="1635"/>
                      <a:pt x="1090" y="1839"/>
                    </a:cubicBezTo>
                    <a:cubicBezTo>
                      <a:pt x="869" y="1792"/>
                      <a:pt x="689" y="1689"/>
                      <a:pt x="553" y="1531"/>
                    </a:cubicBezTo>
                    <a:close/>
                    <a:moveTo>
                      <a:pt x="4082" y="668"/>
                    </a:moveTo>
                    <a:cubicBezTo>
                      <a:pt x="4060" y="926"/>
                      <a:pt x="3988" y="1287"/>
                      <a:pt x="3766" y="1543"/>
                    </a:cubicBezTo>
                    <a:cubicBezTo>
                      <a:pt x="3630" y="1699"/>
                      <a:pt x="3451" y="1800"/>
                      <a:pt x="3231" y="1846"/>
                    </a:cubicBezTo>
                    <a:cubicBezTo>
                      <a:pt x="3343" y="1647"/>
                      <a:pt x="3416" y="1415"/>
                      <a:pt x="3435" y="1165"/>
                    </a:cubicBezTo>
                    <a:cubicBezTo>
                      <a:pt x="3437" y="1142"/>
                      <a:pt x="3440" y="831"/>
                      <a:pt x="3442" y="537"/>
                    </a:cubicBezTo>
                    <a:cubicBezTo>
                      <a:pt x="3576" y="541"/>
                      <a:pt x="3705" y="536"/>
                      <a:pt x="3766" y="508"/>
                    </a:cubicBezTo>
                    <a:cubicBezTo>
                      <a:pt x="3837" y="474"/>
                      <a:pt x="3920" y="401"/>
                      <a:pt x="3946" y="244"/>
                    </a:cubicBezTo>
                    <a:cubicBezTo>
                      <a:pt x="4083" y="244"/>
                      <a:pt x="4083" y="244"/>
                      <a:pt x="4083" y="244"/>
                    </a:cubicBezTo>
                    <a:cubicBezTo>
                      <a:pt x="4091" y="337"/>
                      <a:pt x="4097" y="491"/>
                      <a:pt x="4082" y="668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grpSp>
            <p:nvGrpSpPr>
              <p:cNvPr id="33" name="Group 32"/>
              <p:cNvGrpSpPr/>
              <p:nvPr/>
            </p:nvGrpSpPr>
            <p:grpSpPr>
              <a:xfrm>
                <a:off x="4320166" y="2190751"/>
                <a:ext cx="627737" cy="460375"/>
                <a:chOff x="4320166" y="2190751"/>
                <a:chExt cx="627737" cy="460375"/>
              </a:xfrm>
              <a:solidFill>
                <a:schemeClr val="accent4">
                  <a:lumMod val="40000"/>
                  <a:lumOff val="60000"/>
                </a:schemeClr>
              </a:solidFill>
            </p:grpSpPr>
            <p:sp>
              <p:nvSpPr>
                <p:cNvPr id="34" name="Freeform 33"/>
                <p:cNvSpPr>
                  <a:spLocks/>
                </p:cNvSpPr>
                <p:nvPr/>
              </p:nvSpPr>
              <p:spPr bwMode="auto">
                <a:xfrm>
                  <a:off x="4320166" y="2190751"/>
                  <a:ext cx="627737" cy="387057"/>
                </a:xfrm>
                <a:custGeom>
                  <a:avLst/>
                  <a:gdLst>
                    <a:gd name="connsiteX0" fmla="*/ 423543 w 627737"/>
                    <a:gd name="connsiteY0" fmla="*/ 343196 h 387057"/>
                    <a:gd name="connsiteX1" fmla="*/ 469322 w 627737"/>
                    <a:gd name="connsiteY1" fmla="*/ 366310 h 387057"/>
                    <a:gd name="connsiteX2" fmla="*/ 422657 w 627737"/>
                    <a:gd name="connsiteY2" fmla="*/ 387054 h 387057"/>
                    <a:gd name="connsiteX3" fmla="*/ 393122 w 627737"/>
                    <a:gd name="connsiteY3" fmla="*/ 366014 h 387057"/>
                    <a:gd name="connsiteX4" fmla="*/ 431222 w 627737"/>
                    <a:gd name="connsiteY4" fmla="*/ 365421 h 387057"/>
                    <a:gd name="connsiteX5" fmla="*/ 393713 w 627737"/>
                    <a:gd name="connsiteY5" fmla="*/ 360976 h 387057"/>
                    <a:gd name="connsiteX6" fmla="*/ 423543 w 627737"/>
                    <a:gd name="connsiteY6" fmla="*/ 343196 h 387057"/>
                    <a:gd name="connsiteX7" fmla="*/ 201912 w 627737"/>
                    <a:gd name="connsiteY7" fmla="*/ 341608 h 387057"/>
                    <a:gd name="connsiteX8" fmla="*/ 232483 w 627737"/>
                    <a:gd name="connsiteY8" fmla="*/ 359685 h 387057"/>
                    <a:gd name="connsiteX9" fmla="*/ 193740 w 627737"/>
                    <a:gd name="connsiteY9" fmla="*/ 363833 h 387057"/>
                    <a:gd name="connsiteX10" fmla="*/ 232785 w 627737"/>
                    <a:gd name="connsiteY10" fmla="*/ 364722 h 387057"/>
                    <a:gd name="connsiteX11" fmla="*/ 202518 w 627737"/>
                    <a:gd name="connsiteY11" fmla="*/ 385466 h 387057"/>
                    <a:gd name="connsiteX12" fmla="*/ 154997 w 627737"/>
                    <a:gd name="connsiteY12" fmla="*/ 364130 h 387057"/>
                    <a:gd name="connsiteX13" fmla="*/ 201912 w 627737"/>
                    <a:gd name="connsiteY13" fmla="*/ 341608 h 387057"/>
                    <a:gd name="connsiteX14" fmla="*/ 490060 w 627737"/>
                    <a:gd name="connsiteY14" fmla="*/ 301126 h 387057"/>
                    <a:gd name="connsiteX15" fmla="*/ 540760 w 627737"/>
                    <a:gd name="connsiteY15" fmla="*/ 313919 h 387057"/>
                    <a:gd name="connsiteX16" fmla="*/ 499060 w 627737"/>
                    <a:gd name="connsiteY16" fmla="*/ 345291 h 387057"/>
                    <a:gd name="connsiteX17" fmla="*/ 465160 w 627737"/>
                    <a:gd name="connsiteY17" fmla="*/ 330975 h 387057"/>
                    <a:gd name="connsiteX18" fmla="*/ 502660 w 627737"/>
                    <a:gd name="connsiteY18" fmla="*/ 321533 h 387057"/>
                    <a:gd name="connsiteX19" fmla="*/ 464560 w 627737"/>
                    <a:gd name="connsiteY19" fmla="*/ 325797 h 387057"/>
                    <a:gd name="connsiteX20" fmla="*/ 490060 w 627737"/>
                    <a:gd name="connsiteY20" fmla="*/ 301126 h 387057"/>
                    <a:gd name="connsiteX21" fmla="*/ 134460 w 627737"/>
                    <a:gd name="connsiteY21" fmla="*/ 299386 h 387057"/>
                    <a:gd name="connsiteX22" fmla="*/ 159760 w 627737"/>
                    <a:gd name="connsiteY22" fmla="*/ 323465 h 387057"/>
                    <a:gd name="connsiteX23" fmla="*/ 121509 w 627737"/>
                    <a:gd name="connsiteY23" fmla="*/ 319060 h 387057"/>
                    <a:gd name="connsiteX24" fmla="*/ 159157 w 627737"/>
                    <a:gd name="connsiteY24" fmla="*/ 328457 h 387057"/>
                    <a:gd name="connsiteX25" fmla="*/ 125123 w 627737"/>
                    <a:gd name="connsiteY25" fmla="*/ 341964 h 387057"/>
                    <a:gd name="connsiteX26" fmla="*/ 83560 w 627737"/>
                    <a:gd name="connsiteY26" fmla="*/ 311132 h 387057"/>
                    <a:gd name="connsiteX27" fmla="*/ 134460 w 627737"/>
                    <a:gd name="connsiteY27" fmla="*/ 299386 h 387057"/>
                    <a:gd name="connsiteX28" fmla="*/ 383909 w 627737"/>
                    <a:gd name="connsiteY28" fmla="*/ 257175 h 387057"/>
                    <a:gd name="connsiteX29" fmla="*/ 395361 w 627737"/>
                    <a:gd name="connsiteY29" fmla="*/ 308076 h 387057"/>
                    <a:gd name="connsiteX30" fmla="*/ 370989 w 627737"/>
                    <a:gd name="connsiteY30" fmla="*/ 333375 h 387057"/>
                    <a:gd name="connsiteX31" fmla="*/ 375687 w 627737"/>
                    <a:gd name="connsiteY31" fmla="*/ 295125 h 387057"/>
                    <a:gd name="connsiteX32" fmla="*/ 366291 w 627737"/>
                    <a:gd name="connsiteY32" fmla="*/ 332472 h 387057"/>
                    <a:gd name="connsiteX33" fmla="*/ 352783 w 627737"/>
                    <a:gd name="connsiteY33" fmla="*/ 298136 h 387057"/>
                    <a:gd name="connsiteX34" fmla="*/ 383909 w 627737"/>
                    <a:gd name="connsiteY34" fmla="*/ 257175 h 387057"/>
                    <a:gd name="connsiteX35" fmla="*/ 241295 w 627737"/>
                    <a:gd name="connsiteY35" fmla="*/ 255587 h 387057"/>
                    <a:gd name="connsiteX36" fmla="*/ 272971 w 627737"/>
                    <a:gd name="connsiteY36" fmla="*/ 297151 h 387057"/>
                    <a:gd name="connsiteX37" fmla="*/ 258960 w 627737"/>
                    <a:gd name="connsiteY37" fmla="*/ 331185 h 387057"/>
                    <a:gd name="connsiteX38" fmla="*/ 249518 w 627737"/>
                    <a:gd name="connsiteY38" fmla="*/ 293537 h 387057"/>
                    <a:gd name="connsiteX39" fmla="*/ 253782 w 627737"/>
                    <a:gd name="connsiteY39" fmla="*/ 331787 h 387057"/>
                    <a:gd name="connsiteX40" fmla="*/ 228807 w 627737"/>
                    <a:gd name="connsiteY40" fmla="*/ 306488 h 387057"/>
                    <a:gd name="connsiteX41" fmla="*/ 241295 w 627737"/>
                    <a:gd name="connsiteY41" fmla="*/ 255587 h 387057"/>
                    <a:gd name="connsiteX42" fmla="*/ 572294 w 627737"/>
                    <a:gd name="connsiteY42" fmla="*/ 241688 h 387057"/>
                    <a:gd name="connsiteX43" fmla="*/ 591560 w 627737"/>
                    <a:gd name="connsiteY43" fmla="*/ 244658 h 387057"/>
                    <a:gd name="connsiteX44" fmla="*/ 559238 w 627737"/>
                    <a:gd name="connsiteY44" fmla="*/ 285265 h 387057"/>
                    <a:gd name="connsiteX45" fmla="*/ 523024 w 627737"/>
                    <a:gd name="connsiteY45" fmla="*/ 279851 h 387057"/>
                    <a:gd name="connsiteX46" fmla="*/ 556843 w 627737"/>
                    <a:gd name="connsiteY46" fmla="*/ 261803 h 387057"/>
                    <a:gd name="connsiteX47" fmla="*/ 520930 w 627737"/>
                    <a:gd name="connsiteY47" fmla="*/ 275038 h 387057"/>
                    <a:gd name="connsiteX48" fmla="*/ 539784 w 627737"/>
                    <a:gd name="connsiteY48" fmla="*/ 245260 h 387057"/>
                    <a:gd name="connsiteX49" fmla="*/ 572294 w 627737"/>
                    <a:gd name="connsiteY49" fmla="*/ 241688 h 387057"/>
                    <a:gd name="connsiteX50" fmla="*/ 53843 w 627737"/>
                    <a:gd name="connsiteY50" fmla="*/ 238363 h 387057"/>
                    <a:gd name="connsiteX51" fmla="*/ 86636 w 627737"/>
                    <a:gd name="connsiteY51" fmla="*/ 242085 h 387057"/>
                    <a:gd name="connsiteX52" fmla="*/ 104968 w 627737"/>
                    <a:gd name="connsiteY52" fmla="*/ 272465 h 387057"/>
                    <a:gd name="connsiteX53" fmla="*/ 69206 w 627737"/>
                    <a:gd name="connsiteY53" fmla="*/ 258628 h 387057"/>
                    <a:gd name="connsiteX54" fmla="*/ 103165 w 627737"/>
                    <a:gd name="connsiteY54" fmla="*/ 276977 h 387057"/>
                    <a:gd name="connsiteX55" fmla="*/ 66502 w 627737"/>
                    <a:gd name="connsiteY55" fmla="*/ 282090 h 387057"/>
                    <a:gd name="connsiteX56" fmla="*/ 34347 w 627737"/>
                    <a:gd name="connsiteY56" fmla="*/ 241183 h 387057"/>
                    <a:gd name="connsiteX57" fmla="*/ 53843 w 627737"/>
                    <a:gd name="connsiteY57" fmla="*/ 238363 h 387057"/>
                    <a:gd name="connsiteX58" fmla="*/ 433141 w 627737"/>
                    <a:gd name="connsiteY58" fmla="*/ 225425 h 387057"/>
                    <a:gd name="connsiteX59" fmla="*/ 456623 w 627737"/>
                    <a:gd name="connsiteY59" fmla="*/ 272460 h 387057"/>
                    <a:gd name="connsiteX60" fmla="*/ 437466 w 627737"/>
                    <a:gd name="connsiteY60" fmla="*/ 302610 h 387057"/>
                    <a:gd name="connsiteX61" fmla="*/ 433450 w 627737"/>
                    <a:gd name="connsiteY61" fmla="*/ 264319 h 387057"/>
                    <a:gd name="connsiteX62" fmla="*/ 432214 w 627737"/>
                    <a:gd name="connsiteY62" fmla="*/ 303213 h 387057"/>
                    <a:gd name="connsiteX63" fmla="*/ 410894 w 627737"/>
                    <a:gd name="connsiteY63" fmla="*/ 272761 h 387057"/>
                    <a:gd name="connsiteX64" fmla="*/ 433141 w 627737"/>
                    <a:gd name="connsiteY64" fmla="*/ 225425 h 387057"/>
                    <a:gd name="connsiteX65" fmla="*/ 193225 w 627737"/>
                    <a:gd name="connsiteY65" fmla="*/ 225425 h 387057"/>
                    <a:gd name="connsiteX66" fmla="*/ 215016 w 627737"/>
                    <a:gd name="connsiteY66" fmla="*/ 271975 h 387057"/>
                    <a:gd name="connsiteX67" fmla="*/ 193225 w 627737"/>
                    <a:gd name="connsiteY67" fmla="*/ 301625 h 387057"/>
                    <a:gd name="connsiteX68" fmla="*/ 192611 w 627737"/>
                    <a:gd name="connsiteY68" fmla="*/ 263377 h 387057"/>
                    <a:gd name="connsiteX69" fmla="*/ 188314 w 627737"/>
                    <a:gd name="connsiteY69" fmla="*/ 301329 h 387057"/>
                    <a:gd name="connsiteX70" fmla="*/ 169592 w 627737"/>
                    <a:gd name="connsiteY70" fmla="*/ 271382 h 387057"/>
                    <a:gd name="connsiteX71" fmla="*/ 193225 w 627737"/>
                    <a:gd name="connsiteY71" fmla="*/ 225425 h 387057"/>
                    <a:gd name="connsiteX72" fmla="*/ 464642 w 627737"/>
                    <a:gd name="connsiteY72" fmla="*/ 185737 h 387057"/>
                    <a:gd name="connsiteX73" fmla="*/ 498469 w 627737"/>
                    <a:gd name="connsiteY73" fmla="*/ 225993 h 387057"/>
                    <a:gd name="connsiteX74" fmla="*/ 487992 w 627737"/>
                    <a:gd name="connsiteY74" fmla="*/ 259893 h 387057"/>
                    <a:gd name="connsiteX75" fmla="*/ 474520 w 627737"/>
                    <a:gd name="connsiteY75" fmla="*/ 223572 h 387057"/>
                    <a:gd name="connsiteX76" fmla="*/ 483202 w 627737"/>
                    <a:gd name="connsiteY76" fmla="*/ 261406 h 387057"/>
                    <a:gd name="connsiteX77" fmla="*/ 455361 w 627737"/>
                    <a:gd name="connsiteY77" fmla="*/ 237192 h 387057"/>
                    <a:gd name="connsiteX78" fmla="*/ 464642 w 627737"/>
                    <a:gd name="connsiteY78" fmla="*/ 185737 h 387057"/>
                    <a:gd name="connsiteX79" fmla="*/ 161645 w 627737"/>
                    <a:gd name="connsiteY79" fmla="*/ 185737 h 387057"/>
                    <a:gd name="connsiteX80" fmla="*/ 170575 w 627737"/>
                    <a:gd name="connsiteY80" fmla="*/ 236339 h 387057"/>
                    <a:gd name="connsiteX81" fmla="*/ 142892 w 627737"/>
                    <a:gd name="connsiteY81" fmla="*/ 259854 h 387057"/>
                    <a:gd name="connsiteX82" fmla="*/ 151524 w 627737"/>
                    <a:gd name="connsiteY82" fmla="*/ 222646 h 387057"/>
                    <a:gd name="connsiteX83" fmla="*/ 138130 w 627737"/>
                    <a:gd name="connsiteY83" fmla="*/ 258068 h 387057"/>
                    <a:gd name="connsiteX84" fmla="*/ 128009 w 627737"/>
                    <a:gd name="connsiteY84" fmla="*/ 224730 h 387057"/>
                    <a:gd name="connsiteX85" fmla="*/ 161645 w 627737"/>
                    <a:gd name="connsiteY85" fmla="*/ 185737 h 387057"/>
                    <a:gd name="connsiteX86" fmla="*/ 618547 w 627737"/>
                    <a:gd name="connsiteY86" fmla="*/ 157162 h 387057"/>
                    <a:gd name="connsiteX87" fmla="*/ 599467 w 627737"/>
                    <a:gd name="connsiteY87" fmla="*/ 206025 h 387057"/>
                    <a:gd name="connsiteX88" fmla="*/ 563395 w 627737"/>
                    <a:gd name="connsiteY88" fmla="*/ 211791 h 387057"/>
                    <a:gd name="connsiteX89" fmla="*/ 590524 w 627737"/>
                    <a:gd name="connsiteY89" fmla="*/ 183869 h 387057"/>
                    <a:gd name="connsiteX90" fmla="*/ 560115 w 627737"/>
                    <a:gd name="connsiteY90" fmla="*/ 207542 h 387057"/>
                    <a:gd name="connsiteX91" fmla="*/ 569059 w 627737"/>
                    <a:gd name="connsiteY91" fmla="*/ 173247 h 387057"/>
                    <a:gd name="connsiteX92" fmla="*/ 618547 w 627737"/>
                    <a:gd name="connsiteY92" fmla="*/ 157162 h 387057"/>
                    <a:gd name="connsiteX93" fmla="*/ 8947 w 627737"/>
                    <a:gd name="connsiteY93" fmla="*/ 153987 h 387057"/>
                    <a:gd name="connsiteX94" fmla="*/ 57362 w 627737"/>
                    <a:gd name="connsiteY94" fmla="*/ 170216 h 387057"/>
                    <a:gd name="connsiteX95" fmla="*/ 65872 w 627737"/>
                    <a:gd name="connsiteY95" fmla="*/ 204479 h 387057"/>
                    <a:gd name="connsiteX96" fmla="*/ 36235 w 627737"/>
                    <a:gd name="connsiteY96" fmla="*/ 180736 h 387057"/>
                    <a:gd name="connsiteX97" fmla="*/ 62644 w 627737"/>
                    <a:gd name="connsiteY97" fmla="*/ 208386 h 387057"/>
                    <a:gd name="connsiteX98" fmla="*/ 27139 w 627737"/>
                    <a:gd name="connsiteY98" fmla="*/ 202375 h 387057"/>
                    <a:gd name="connsiteX99" fmla="*/ 8947 w 627737"/>
                    <a:gd name="connsiteY99" fmla="*/ 153987 h 387057"/>
                    <a:gd name="connsiteX100" fmla="*/ 481725 w 627737"/>
                    <a:gd name="connsiteY100" fmla="*/ 139700 h 387057"/>
                    <a:gd name="connsiteX101" fmla="*/ 525183 w 627737"/>
                    <a:gd name="connsiteY101" fmla="*/ 167915 h 387057"/>
                    <a:gd name="connsiteX102" fmla="*/ 525183 w 627737"/>
                    <a:gd name="connsiteY102" fmla="*/ 203034 h 387057"/>
                    <a:gd name="connsiteX103" fmla="*/ 501966 w 627737"/>
                    <a:gd name="connsiteY103" fmla="*/ 172417 h 387057"/>
                    <a:gd name="connsiteX104" fmla="*/ 521016 w 627737"/>
                    <a:gd name="connsiteY104" fmla="*/ 206035 h 387057"/>
                    <a:gd name="connsiteX105" fmla="*/ 487678 w 627737"/>
                    <a:gd name="connsiteY105" fmla="*/ 191327 h 387057"/>
                    <a:gd name="connsiteX106" fmla="*/ 481725 w 627737"/>
                    <a:gd name="connsiteY106" fmla="*/ 139700 h 387057"/>
                    <a:gd name="connsiteX107" fmla="*/ 146365 w 627737"/>
                    <a:gd name="connsiteY107" fmla="*/ 138112 h 387057"/>
                    <a:gd name="connsiteX108" fmla="*/ 139817 w 627737"/>
                    <a:gd name="connsiteY108" fmla="*/ 189656 h 387057"/>
                    <a:gd name="connsiteX109" fmla="*/ 106182 w 627737"/>
                    <a:gd name="connsiteY109" fmla="*/ 204124 h 387057"/>
                    <a:gd name="connsiteX110" fmla="*/ 125529 w 627737"/>
                    <a:gd name="connsiteY110" fmla="*/ 170666 h 387057"/>
                    <a:gd name="connsiteX111" fmla="*/ 102312 w 627737"/>
                    <a:gd name="connsiteY111" fmla="*/ 201110 h 387057"/>
                    <a:gd name="connsiteX112" fmla="*/ 102610 w 627737"/>
                    <a:gd name="connsiteY112" fmla="*/ 165843 h 387057"/>
                    <a:gd name="connsiteX113" fmla="*/ 146365 w 627737"/>
                    <a:gd name="connsiteY113" fmla="*/ 138112 h 387057"/>
                    <a:gd name="connsiteX114" fmla="*/ 489960 w 627737"/>
                    <a:gd name="connsiteY114" fmla="*/ 88900 h 387057"/>
                    <a:gd name="connsiteX115" fmla="*/ 538101 w 627737"/>
                    <a:gd name="connsiteY115" fmla="*/ 107682 h 387057"/>
                    <a:gd name="connsiteX116" fmla="*/ 544639 w 627737"/>
                    <a:gd name="connsiteY116" fmla="*/ 141966 h 387057"/>
                    <a:gd name="connsiteX117" fmla="*/ 516111 w 627737"/>
                    <a:gd name="connsiteY117" fmla="*/ 116625 h 387057"/>
                    <a:gd name="connsiteX118" fmla="*/ 541370 w 627737"/>
                    <a:gd name="connsiteY118" fmla="*/ 145543 h 387057"/>
                    <a:gd name="connsiteX119" fmla="*/ 505710 w 627737"/>
                    <a:gd name="connsiteY119" fmla="*/ 137792 h 387057"/>
                    <a:gd name="connsiteX120" fmla="*/ 489960 w 627737"/>
                    <a:gd name="connsiteY120" fmla="*/ 88900 h 387057"/>
                    <a:gd name="connsiteX121" fmla="*/ 139123 w 627737"/>
                    <a:gd name="connsiteY121" fmla="*/ 87312 h 387057"/>
                    <a:gd name="connsiteX122" fmla="*/ 122292 w 627737"/>
                    <a:gd name="connsiteY122" fmla="*/ 136435 h 387057"/>
                    <a:gd name="connsiteX123" fmla="*/ 86226 w 627737"/>
                    <a:gd name="connsiteY123" fmla="*/ 143923 h 387057"/>
                    <a:gd name="connsiteX124" fmla="*/ 112073 w 627737"/>
                    <a:gd name="connsiteY124" fmla="*/ 115168 h 387057"/>
                    <a:gd name="connsiteX125" fmla="*/ 82920 w 627737"/>
                    <a:gd name="connsiteY125" fmla="*/ 140029 h 387057"/>
                    <a:gd name="connsiteX126" fmla="*/ 90133 w 627737"/>
                    <a:gd name="connsiteY126" fmla="*/ 105583 h 387057"/>
                    <a:gd name="connsiteX127" fmla="*/ 139123 w 627737"/>
                    <a:gd name="connsiteY127" fmla="*/ 87312 h 387057"/>
                    <a:gd name="connsiteX128" fmla="*/ 627587 w 627737"/>
                    <a:gd name="connsiteY128" fmla="*/ 79375 h 387057"/>
                    <a:gd name="connsiteX129" fmla="*/ 618408 w 627737"/>
                    <a:gd name="connsiteY129" fmla="*/ 130558 h 387057"/>
                    <a:gd name="connsiteX130" fmla="*/ 584355 w 627737"/>
                    <a:gd name="connsiteY130" fmla="*/ 143504 h 387057"/>
                    <a:gd name="connsiteX131" fmla="*/ 605379 w 627737"/>
                    <a:gd name="connsiteY131" fmla="*/ 110988 h 387057"/>
                    <a:gd name="connsiteX132" fmla="*/ 580505 w 627737"/>
                    <a:gd name="connsiteY132" fmla="*/ 140193 h 387057"/>
                    <a:gd name="connsiteX133" fmla="*/ 582578 w 627737"/>
                    <a:gd name="connsiteY133" fmla="*/ 104966 h 387057"/>
                    <a:gd name="connsiteX134" fmla="*/ 627587 w 627737"/>
                    <a:gd name="connsiteY134" fmla="*/ 79375 h 387057"/>
                    <a:gd name="connsiteX135" fmla="*/ 216 w 627737"/>
                    <a:gd name="connsiteY135" fmla="*/ 76200 h 387057"/>
                    <a:gd name="connsiteX136" fmla="*/ 45162 w 627737"/>
                    <a:gd name="connsiteY136" fmla="*/ 102093 h 387057"/>
                    <a:gd name="connsiteX137" fmla="*/ 46948 w 627737"/>
                    <a:gd name="connsiteY137" fmla="*/ 137319 h 387057"/>
                    <a:gd name="connsiteX138" fmla="*/ 22243 w 627737"/>
                    <a:gd name="connsiteY138" fmla="*/ 107813 h 387057"/>
                    <a:gd name="connsiteX139" fmla="*/ 43079 w 627737"/>
                    <a:gd name="connsiteY139" fmla="*/ 140630 h 387057"/>
                    <a:gd name="connsiteX140" fmla="*/ 8848 w 627737"/>
                    <a:gd name="connsiteY140" fmla="*/ 127383 h 387057"/>
                    <a:gd name="connsiteX141" fmla="*/ 216 w 627737"/>
                    <a:gd name="connsiteY141" fmla="*/ 76200 h 387057"/>
                    <a:gd name="connsiteX142" fmla="*/ 497897 w 627737"/>
                    <a:gd name="connsiteY142" fmla="*/ 22225 h 387057"/>
                    <a:gd name="connsiteX143" fmla="*/ 546038 w 627737"/>
                    <a:gd name="connsiteY143" fmla="*/ 40919 h 387057"/>
                    <a:gd name="connsiteX144" fmla="*/ 552576 w 627737"/>
                    <a:gd name="connsiteY144" fmla="*/ 75043 h 387057"/>
                    <a:gd name="connsiteX145" fmla="*/ 524048 w 627737"/>
                    <a:gd name="connsiteY145" fmla="*/ 50117 h 387057"/>
                    <a:gd name="connsiteX146" fmla="*/ 549307 w 627737"/>
                    <a:gd name="connsiteY146" fmla="*/ 78900 h 387057"/>
                    <a:gd name="connsiteX147" fmla="*/ 513647 w 627737"/>
                    <a:gd name="connsiteY147" fmla="*/ 70888 h 387057"/>
                    <a:gd name="connsiteX148" fmla="*/ 497897 w 627737"/>
                    <a:gd name="connsiteY148" fmla="*/ 22225 h 387057"/>
                    <a:gd name="connsiteX149" fmla="*/ 131185 w 627737"/>
                    <a:gd name="connsiteY149" fmla="*/ 19050 h 387057"/>
                    <a:gd name="connsiteX150" fmla="*/ 114574 w 627737"/>
                    <a:gd name="connsiteY150" fmla="*/ 68173 h 387057"/>
                    <a:gd name="connsiteX151" fmla="*/ 78332 w 627737"/>
                    <a:gd name="connsiteY151" fmla="*/ 75661 h 387057"/>
                    <a:gd name="connsiteX152" fmla="*/ 104305 w 627737"/>
                    <a:gd name="connsiteY152" fmla="*/ 46906 h 387057"/>
                    <a:gd name="connsiteX153" fmla="*/ 75010 w 627737"/>
                    <a:gd name="connsiteY153" fmla="*/ 71767 h 387057"/>
                    <a:gd name="connsiteX154" fmla="*/ 82258 w 627737"/>
                    <a:gd name="connsiteY154" fmla="*/ 37321 h 387057"/>
                    <a:gd name="connsiteX155" fmla="*/ 131185 w 627737"/>
                    <a:gd name="connsiteY155" fmla="*/ 19050 h 387057"/>
                    <a:gd name="connsiteX156" fmla="*/ 610125 w 627737"/>
                    <a:gd name="connsiteY156" fmla="*/ 3175 h 387057"/>
                    <a:gd name="connsiteX157" fmla="*/ 609824 w 627737"/>
                    <a:gd name="connsiteY157" fmla="*/ 55250 h 387057"/>
                    <a:gd name="connsiteX158" fmla="*/ 580046 w 627737"/>
                    <a:gd name="connsiteY158" fmla="*/ 73806 h 387057"/>
                    <a:gd name="connsiteX159" fmla="*/ 593281 w 627737"/>
                    <a:gd name="connsiteY159" fmla="*/ 37892 h 387057"/>
                    <a:gd name="connsiteX160" fmla="*/ 575234 w 627737"/>
                    <a:gd name="connsiteY160" fmla="*/ 72010 h 387057"/>
                    <a:gd name="connsiteX161" fmla="*/ 569819 w 627737"/>
                    <a:gd name="connsiteY161" fmla="*/ 35797 h 387057"/>
                    <a:gd name="connsiteX162" fmla="*/ 610125 w 627737"/>
                    <a:gd name="connsiteY162" fmla="*/ 3175 h 387057"/>
                    <a:gd name="connsiteX163" fmla="*/ 17716 w 627737"/>
                    <a:gd name="connsiteY163" fmla="*/ 0 h 387057"/>
                    <a:gd name="connsiteX164" fmla="*/ 57932 w 627737"/>
                    <a:gd name="connsiteY164" fmla="*/ 32787 h 387057"/>
                    <a:gd name="connsiteX165" fmla="*/ 51885 w 627737"/>
                    <a:gd name="connsiteY165" fmla="*/ 68852 h 387057"/>
                    <a:gd name="connsiteX166" fmla="*/ 34347 w 627737"/>
                    <a:gd name="connsiteY166" fmla="*/ 34873 h 387057"/>
                    <a:gd name="connsiteX167" fmla="*/ 47047 w 627737"/>
                    <a:gd name="connsiteY167" fmla="*/ 70640 h 387057"/>
                    <a:gd name="connsiteX168" fmla="*/ 17413 w 627737"/>
                    <a:gd name="connsiteY168" fmla="*/ 51863 h 387057"/>
                    <a:gd name="connsiteX169" fmla="*/ 17716 w 627737"/>
                    <a:gd name="connsiteY169" fmla="*/ 0 h 3870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  <a:cxn ang="0">
                      <a:pos x="connsiteX151" y="connsiteY151"/>
                    </a:cxn>
                    <a:cxn ang="0">
                      <a:pos x="connsiteX152" y="connsiteY152"/>
                    </a:cxn>
                    <a:cxn ang="0">
                      <a:pos x="connsiteX153" y="connsiteY153"/>
                    </a:cxn>
                    <a:cxn ang="0">
                      <a:pos x="connsiteX154" y="connsiteY154"/>
                    </a:cxn>
                    <a:cxn ang="0">
                      <a:pos x="connsiteX155" y="connsiteY155"/>
                    </a:cxn>
                    <a:cxn ang="0">
                      <a:pos x="connsiteX156" y="connsiteY156"/>
                    </a:cxn>
                    <a:cxn ang="0">
                      <a:pos x="connsiteX157" y="connsiteY157"/>
                    </a:cxn>
                    <a:cxn ang="0">
                      <a:pos x="connsiteX158" y="connsiteY158"/>
                    </a:cxn>
                    <a:cxn ang="0">
                      <a:pos x="connsiteX159" y="connsiteY159"/>
                    </a:cxn>
                    <a:cxn ang="0">
                      <a:pos x="connsiteX160" y="connsiteY160"/>
                    </a:cxn>
                    <a:cxn ang="0">
                      <a:pos x="connsiteX161" y="connsiteY161"/>
                    </a:cxn>
                    <a:cxn ang="0">
                      <a:pos x="connsiteX162" y="connsiteY162"/>
                    </a:cxn>
                    <a:cxn ang="0">
                      <a:pos x="connsiteX163" y="connsiteY163"/>
                    </a:cxn>
                    <a:cxn ang="0">
                      <a:pos x="connsiteX164" y="connsiteY164"/>
                    </a:cxn>
                    <a:cxn ang="0">
                      <a:pos x="connsiteX165" y="connsiteY165"/>
                    </a:cxn>
                    <a:cxn ang="0">
                      <a:pos x="connsiteX166" y="connsiteY166"/>
                    </a:cxn>
                    <a:cxn ang="0">
                      <a:pos x="connsiteX167" y="connsiteY167"/>
                    </a:cxn>
                    <a:cxn ang="0">
                      <a:pos x="connsiteX168" y="connsiteY168"/>
                    </a:cxn>
                    <a:cxn ang="0">
                      <a:pos x="connsiteX169" y="connsiteY169"/>
                    </a:cxn>
                  </a:cxnLst>
                  <a:rect l="l" t="t" r="r" b="b"/>
                  <a:pathLst>
                    <a:path w="627737" h="387057">
                      <a:moveTo>
                        <a:pt x="423543" y="343196"/>
                      </a:moveTo>
                      <a:cubicBezTo>
                        <a:pt x="443036" y="343493"/>
                        <a:pt x="469322" y="366310"/>
                        <a:pt x="469322" y="366310"/>
                      </a:cubicBezTo>
                      <a:cubicBezTo>
                        <a:pt x="469322" y="366310"/>
                        <a:pt x="442150" y="387350"/>
                        <a:pt x="422657" y="387054"/>
                      </a:cubicBezTo>
                      <a:cubicBezTo>
                        <a:pt x="403755" y="386757"/>
                        <a:pt x="393713" y="376682"/>
                        <a:pt x="393122" y="366014"/>
                      </a:cubicBezTo>
                      <a:cubicBezTo>
                        <a:pt x="393122" y="366014"/>
                        <a:pt x="393122" y="366014"/>
                        <a:pt x="431222" y="365421"/>
                      </a:cubicBezTo>
                      <a:cubicBezTo>
                        <a:pt x="431222" y="365421"/>
                        <a:pt x="405822" y="362162"/>
                        <a:pt x="393713" y="360976"/>
                      </a:cubicBezTo>
                      <a:cubicBezTo>
                        <a:pt x="396076" y="351197"/>
                        <a:pt x="406118" y="342900"/>
                        <a:pt x="423543" y="343196"/>
                      </a:cubicBezTo>
                      <a:close/>
                      <a:moveTo>
                        <a:pt x="201912" y="341608"/>
                      </a:moveTo>
                      <a:cubicBezTo>
                        <a:pt x="219770" y="341312"/>
                        <a:pt x="230061" y="349906"/>
                        <a:pt x="232483" y="359685"/>
                      </a:cubicBezTo>
                      <a:cubicBezTo>
                        <a:pt x="219770" y="360574"/>
                        <a:pt x="193740" y="363833"/>
                        <a:pt x="193740" y="363833"/>
                      </a:cubicBezTo>
                      <a:cubicBezTo>
                        <a:pt x="193740" y="363833"/>
                        <a:pt x="193740" y="363833"/>
                        <a:pt x="232785" y="364722"/>
                      </a:cubicBezTo>
                      <a:cubicBezTo>
                        <a:pt x="232180" y="375390"/>
                        <a:pt x="221586" y="385169"/>
                        <a:pt x="202518" y="385466"/>
                      </a:cubicBezTo>
                      <a:cubicBezTo>
                        <a:pt x="182541" y="385762"/>
                        <a:pt x="154997" y="364130"/>
                        <a:pt x="154997" y="364130"/>
                      </a:cubicBezTo>
                      <a:cubicBezTo>
                        <a:pt x="154997" y="364130"/>
                        <a:pt x="181936" y="341608"/>
                        <a:pt x="201912" y="341608"/>
                      </a:cubicBezTo>
                      <a:close/>
                      <a:moveTo>
                        <a:pt x="490060" y="301126"/>
                      </a:moveTo>
                      <a:cubicBezTo>
                        <a:pt x="509560" y="296862"/>
                        <a:pt x="540760" y="313919"/>
                        <a:pt x="540760" y="313919"/>
                      </a:cubicBezTo>
                      <a:cubicBezTo>
                        <a:pt x="540760" y="313919"/>
                        <a:pt x="518560" y="341331"/>
                        <a:pt x="499060" y="345291"/>
                      </a:cubicBezTo>
                      <a:cubicBezTo>
                        <a:pt x="480460" y="349250"/>
                        <a:pt x="468160" y="341331"/>
                        <a:pt x="465160" y="330975"/>
                      </a:cubicBezTo>
                      <a:cubicBezTo>
                        <a:pt x="465160" y="330975"/>
                        <a:pt x="465160" y="330975"/>
                        <a:pt x="502660" y="321533"/>
                      </a:cubicBezTo>
                      <a:cubicBezTo>
                        <a:pt x="502660" y="321533"/>
                        <a:pt x="476860" y="324274"/>
                        <a:pt x="464560" y="325797"/>
                      </a:cubicBezTo>
                      <a:cubicBezTo>
                        <a:pt x="464860" y="315442"/>
                        <a:pt x="472960" y="304781"/>
                        <a:pt x="490060" y="301126"/>
                      </a:cubicBezTo>
                      <a:close/>
                      <a:moveTo>
                        <a:pt x="134460" y="299386"/>
                      </a:moveTo>
                      <a:cubicBezTo>
                        <a:pt x="151929" y="303203"/>
                        <a:pt x="159760" y="313775"/>
                        <a:pt x="159760" y="323465"/>
                      </a:cubicBezTo>
                      <a:cubicBezTo>
                        <a:pt x="147712" y="321703"/>
                        <a:pt x="121509" y="319060"/>
                        <a:pt x="121509" y="319060"/>
                      </a:cubicBezTo>
                      <a:lnTo>
                        <a:pt x="159157" y="328457"/>
                      </a:lnTo>
                      <a:cubicBezTo>
                        <a:pt x="156146" y="338734"/>
                        <a:pt x="143797" y="346075"/>
                        <a:pt x="125123" y="341964"/>
                      </a:cubicBezTo>
                      <a:cubicBezTo>
                        <a:pt x="105546" y="337853"/>
                        <a:pt x="83560" y="311132"/>
                        <a:pt x="83560" y="311132"/>
                      </a:cubicBezTo>
                      <a:cubicBezTo>
                        <a:pt x="83560" y="311132"/>
                        <a:pt x="115184" y="295275"/>
                        <a:pt x="134460" y="299386"/>
                      </a:cubicBezTo>
                      <a:close/>
                      <a:moveTo>
                        <a:pt x="383909" y="257175"/>
                      </a:moveTo>
                      <a:cubicBezTo>
                        <a:pt x="383909" y="257175"/>
                        <a:pt x="399472" y="288800"/>
                        <a:pt x="395361" y="308076"/>
                      </a:cubicBezTo>
                      <a:cubicBezTo>
                        <a:pt x="391544" y="325243"/>
                        <a:pt x="380973" y="333375"/>
                        <a:pt x="370989" y="333375"/>
                      </a:cubicBezTo>
                      <a:cubicBezTo>
                        <a:pt x="373045" y="321027"/>
                        <a:pt x="375687" y="295125"/>
                        <a:pt x="375687" y="295125"/>
                      </a:cubicBezTo>
                      <a:cubicBezTo>
                        <a:pt x="375687" y="295125"/>
                        <a:pt x="375687" y="295125"/>
                        <a:pt x="366291" y="332472"/>
                      </a:cubicBezTo>
                      <a:cubicBezTo>
                        <a:pt x="356013" y="329460"/>
                        <a:pt x="348672" y="316810"/>
                        <a:pt x="352783" y="298136"/>
                      </a:cubicBezTo>
                      <a:cubicBezTo>
                        <a:pt x="357188" y="278861"/>
                        <a:pt x="383909" y="257175"/>
                        <a:pt x="383909" y="257175"/>
                      </a:cubicBezTo>
                      <a:close/>
                      <a:moveTo>
                        <a:pt x="241295" y="255587"/>
                      </a:moveTo>
                      <a:cubicBezTo>
                        <a:pt x="241295" y="255587"/>
                        <a:pt x="269012" y="277574"/>
                        <a:pt x="272971" y="297151"/>
                      </a:cubicBezTo>
                      <a:cubicBezTo>
                        <a:pt x="277235" y="315824"/>
                        <a:pt x="269316" y="328474"/>
                        <a:pt x="258960" y="331185"/>
                      </a:cubicBezTo>
                      <a:cubicBezTo>
                        <a:pt x="258960" y="331185"/>
                        <a:pt x="258960" y="331185"/>
                        <a:pt x="249518" y="293537"/>
                      </a:cubicBezTo>
                      <a:cubicBezTo>
                        <a:pt x="249518" y="293537"/>
                        <a:pt x="251955" y="319740"/>
                        <a:pt x="253782" y="331787"/>
                      </a:cubicBezTo>
                      <a:cubicBezTo>
                        <a:pt x="243427" y="331787"/>
                        <a:pt x="232766" y="323655"/>
                        <a:pt x="228807" y="306488"/>
                      </a:cubicBezTo>
                      <a:cubicBezTo>
                        <a:pt x="224847" y="286910"/>
                        <a:pt x="241295" y="255587"/>
                        <a:pt x="241295" y="255587"/>
                      </a:cubicBezTo>
                      <a:close/>
                      <a:moveTo>
                        <a:pt x="572294" y="241688"/>
                      </a:moveTo>
                      <a:cubicBezTo>
                        <a:pt x="583031" y="242628"/>
                        <a:pt x="591560" y="244658"/>
                        <a:pt x="591560" y="244658"/>
                      </a:cubicBezTo>
                      <a:cubicBezTo>
                        <a:pt x="591560" y="244658"/>
                        <a:pt x="576895" y="276542"/>
                        <a:pt x="559238" y="285265"/>
                      </a:cubicBezTo>
                      <a:cubicBezTo>
                        <a:pt x="542179" y="293687"/>
                        <a:pt x="528112" y="289175"/>
                        <a:pt x="523024" y="279851"/>
                      </a:cubicBezTo>
                      <a:cubicBezTo>
                        <a:pt x="523024" y="279851"/>
                        <a:pt x="523024" y="279851"/>
                        <a:pt x="556843" y="261803"/>
                      </a:cubicBezTo>
                      <a:cubicBezTo>
                        <a:pt x="556843" y="261803"/>
                        <a:pt x="532602" y="270526"/>
                        <a:pt x="520930" y="275038"/>
                      </a:cubicBezTo>
                      <a:cubicBezTo>
                        <a:pt x="518535" y="265413"/>
                        <a:pt x="523922" y="253081"/>
                        <a:pt x="539784" y="245260"/>
                      </a:cubicBezTo>
                      <a:cubicBezTo>
                        <a:pt x="548613" y="240899"/>
                        <a:pt x="561557" y="240748"/>
                        <a:pt x="572294" y="241688"/>
                      </a:cubicBezTo>
                      <a:close/>
                      <a:moveTo>
                        <a:pt x="53843" y="238363"/>
                      </a:moveTo>
                      <a:cubicBezTo>
                        <a:pt x="64699" y="237498"/>
                        <a:pt x="77771" y="237724"/>
                        <a:pt x="86636" y="242085"/>
                      </a:cubicBezTo>
                      <a:cubicBezTo>
                        <a:pt x="102263" y="250206"/>
                        <a:pt x="107372" y="262539"/>
                        <a:pt x="104968" y="272465"/>
                      </a:cubicBezTo>
                      <a:cubicBezTo>
                        <a:pt x="93548" y="267652"/>
                        <a:pt x="69206" y="258628"/>
                        <a:pt x="69206" y="258628"/>
                      </a:cubicBezTo>
                      <a:cubicBezTo>
                        <a:pt x="69206" y="258628"/>
                        <a:pt x="69206" y="258628"/>
                        <a:pt x="103165" y="276977"/>
                      </a:cubicBezTo>
                      <a:cubicBezTo>
                        <a:pt x="97755" y="286301"/>
                        <a:pt x="83631" y="290512"/>
                        <a:pt x="66502" y="282090"/>
                      </a:cubicBezTo>
                      <a:cubicBezTo>
                        <a:pt x="48771" y="273066"/>
                        <a:pt x="34347" y="241183"/>
                        <a:pt x="34347" y="241183"/>
                      </a:cubicBezTo>
                      <a:cubicBezTo>
                        <a:pt x="34347" y="241183"/>
                        <a:pt x="42987" y="239227"/>
                        <a:pt x="53843" y="238363"/>
                      </a:cubicBezTo>
                      <a:close/>
                      <a:moveTo>
                        <a:pt x="433141" y="225425"/>
                      </a:moveTo>
                      <a:cubicBezTo>
                        <a:pt x="433141" y="225425"/>
                        <a:pt x="456623" y="252560"/>
                        <a:pt x="456623" y="272460"/>
                      </a:cubicBezTo>
                      <a:cubicBezTo>
                        <a:pt x="456623" y="290248"/>
                        <a:pt x="447663" y="300500"/>
                        <a:pt x="437466" y="302610"/>
                      </a:cubicBezTo>
                      <a:cubicBezTo>
                        <a:pt x="436540" y="290248"/>
                        <a:pt x="433450" y="264319"/>
                        <a:pt x="433450" y="264319"/>
                      </a:cubicBezTo>
                      <a:cubicBezTo>
                        <a:pt x="433450" y="264319"/>
                        <a:pt x="433450" y="264319"/>
                        <a:pt x="432214" y="303213"/>
                      </a:cubicBezTo>
                      <a:cubicBezTo>
                        <a:pt x="421091" y="302309"/>
                        <a:pt x="410894" y="291756"/>
                        <a:pt x="410894" y="272761"/>
                      </a:cubicBezTo>
                      <a:cubicBezTo>
                        <a:pt x="410585" y="252862"/>
                        <a:pt x="433141" y="225425"/>
                        <a:pt x="433141" y="225425"/>
                      </a:cubicBezTo>
                      <a:close/>
                      <a:moveTo>
                        <a:pt x="193225" y="225425"/>
                      </a:moveTo>
                      <a:cubicBezTo>
                        <a:pt x="193225" y="225425"/>
                        <a:pt x="215323" y="252406"/>
                        <a:pt x="215016" y="271975"/>
                      </a:cubicBezTo>
                      <a:cubicBezTo>
                        <a:pt x="214709" y="290951"/>
                        <a:pt x="204274" y="301032"/>
                        <a:pt x="193225" y="301625"/>
                      </a:cubicBezTo>
                      <a:cubicBezTo>
                        <a:pt x="193225" y="301625"/>
                        <a:pt x="193225" y="301625"/>
                        <a:pt x="192611" y="263377"/>
                      </a:cubicBezTo>
                      <a:cubicBezTo>
                        <a:pt x="192611" y="263377"/>
                        <a:pt x="189235" y="288876"/>
                        <a:pt x="188314" y="301329"/>
                      </a:cubicBezTo>
                      <a:cubicBezTo>
                        <a:pt x="178186" y="298957"/>
                        <a:pt x="169285" y="288876"/>
                        <a:pt x="169592" y="271382"/>
                      </a:cubicBezTo>
                      <a:cubicBezTo>
                        <a:pt x="169899" y="251813"/>
                        <a:pt x="193225" y="225425"/>
                        <a:pt x="193225" y="225425"/>
                      </a:cubicBezTo>
                      <a:close/>
                      <a:moveTo>
                        <a:pt x="464642" y="185737"/>
                      </a:moveTo>
                      <a:cubicBezTo>
                        <a:pt x="464642" y="185737"/>
                        <a:pt x="493380" y="206622"/>
                        <a:pt x="498469" y="225993"/>
                      </a:cubicBezTo>
                      <a:cubicBezTo>
                        <a:pt x="502660" y="243246"/>
                        <a:pt x="496673" y="255353"/>
                        <a:pt x="487992" y="259893"/>
                      </a:cubicBezTo>
                      <a:cubicBezTo>
                        <a:pt x="483801" y="248089"/>
                        <a:pt x="474520" y="223572"/>
                        <a:pt x="474520" y="223572"/>
                      </a:cubicBezTo>
                      <a:cubicBezTo>
                        <a:pt x="474520" y="223572"/>
                        <a:pt x="474520" y="223572"/>
                        <a:pt x="483202" y="261406"/>
                      </a:cubicBezTo>
                      <a:cubicBezTo>
                        <a:pt x="472425" y="263525"/>
                        <a:pt x="460151" y="255656"/>
                        <a:pt x="455361" y="237192"/>
                      </a:cubicBezTo>
                      <a:cubicBezTo>
                        <a:pt x="450272" y="217821"/>
                        <a:pt x="464642" y="185737"/>
                        <a:pt x="464642" y="185737"/>
                      </a:cubicBezTo>
                      <a:close/>
                      <a:moveTo>
                        <a:pt x="161645" y="185737"/>
                      </a:moveTo>
                      <a:cubicBezTo>
                        <a:pt x="161645" y="185737"/>
                        <a:pt x="175635" y="217288"/>
                        <a:pt x="170575" y="236339"/>
                      </a:cubicBezTo>
                      <a:cubicBezTo>
                        <a:pt x="165514" y="254496"/>
                        <a:pt x="153310" y="261937"/>
                        <a:pt x="142892" y="259854"/>
                      </a:cubicBezTo>
                      <a:cubicBezTo>
                        <a:pt x="142892" y="259854"/>
                        <a:pt x="142892" y="259854"/>
                        <a:pt x="151524" y="222646"/>
                      </a:cubicBezTo>
                      <a:cubicBezTo>
                        <a:pt x="151524" y="222646"/>
                        <a:pt x="141999" y="246459"/>
                        <a:pt x="138130" y="258068"/>
                      </a:cubicBezTo>
                      <a:cubicBezTo>
                        <a:pt x="129200" y="253603"/>
                        <a:pt x="123247" y="241399"/>
                        <a:pt x="128009" y="224730"/>
                      </a:cubicBezTo>
                      <a:cubicBezTo>
                        <a:pt x="133070" y="205680"/>
                        <a:pt x="161645" y="185737"/>
                        <a:pt x="161645" y="185737"/>
                      </a:cubicBezTo>
                      <a:close/>
                      <a:moveTo>
                        <a:pt x="618547" y="157162"/>
                      </a:moveTo>
                      <a:cubicBezTo>
                        <a:pt x="618547" y="157162"/>
                        <a:pt x="613777" y="192367"/>
                        <a:pt x="599467" y="206025"/>
                      </a:cubicBezTo>
                      <a:cubicBezTo>
                        <a:pt x="585754" y="219075"/>
                        <a:pt x="571146" y="219075"/>
                        <a:pt x="563395" y="211791"/>
                      </a:cubicBezTo>
                      <a:cubicBezTo>
                        <a:pt x="563395" y="211791"/>
                        <a:pt x="563395" y="211791"/>
                        <a:pt x="590524" y="183869"/>
                      </a:cubicBezTo>
                      <a:cubicBezTo>
                        <a:pt x="590524" y="183869"/>
                        <a:pt x="569655" y="199651"/>
                        <a:pt x="560115" y="207542"/>
                      </a:cubicBezTo>
                      <a:cubicBezTo>
                        <a:pt x="555047" y="199044"/>
                        <a:pt x="556538" y="185387"/>
                        <a:pt x="569059" y="173247"/>
                      </a:cubicBezTo>
                      <a:cubicBezTo>
                        <a:pt x="583369" y="159590"/>
                        <a:pt x="618547" y="157162"/>
                        <a:pt x="618547" y="157162"/>
                      </a:cubicBezTo>
                      <a:close/>
                      <a:moveTo>
                        <a:pt x="8947" y="153987"/>
                      </a:moveTo>
                      <a:cubicBezTo>
                        <a:pt x="8947" y="153987"/>
                        <a:pt x="43278" y="156692"/>
                        <a:pt x="57362" y="170216"/>
                      </a:cubicBezTo>
                      <a:cubicBezTo>
                        <a:pt x="69686" y="182539"/>
                        <a:pt x="70860" y="196064"/>
                        <a:pt x="65872" y="204479"/>
                      </a:cubicBezTo>
                      <a:cubicBezTo>
                        <a:pt x="56482" y="196665"/>
                        <a:pt x="36235" y="180736"/>
                        <a:pt x="36235" y="180736"/>
                      </a:cubicBezTo>
                      <a:cubicBezTo>
                        <a:pt x="36235" y="180736"/>
                        <a:pt x="36235" y="180736"/>
                        <a:pt x="62644" y="208386"/>
                      </a:cubicBezTo>
                      <a:cubicBezTo>
                        <a:pt x="55015" y="215900"/>
                        <a:pt x="40637" y="215599"/>
                        <a:pt x="27139" y="202375"/>
                      </a:cubicBezTo>
                      <a:cubicBezTo>
                        <a:pt x="13348" y="188550"/>
                        <a:pt x="8947" y="153987"/>
                        <a:pt x="8947" y="153987"/>
                      </a:cubicBezTo>
                      <a:close/>
                      <a:moveTo>
                        <a:pt x="481725" y="139700"/>
                      </a:moveTo>
                      <a:cubicBezTo>
                        <a:pt x="481725" y="139700"/>
                        <a:pt x="514765" y="150806"/>
                        <a:pt x="525183" y="167915"/>
                      </a:cubicBezTo>
                      <a:cubicBezTo>
                        <a:pt x="534410" y="182623"/>
                        <a:pt x="532327" y="196130"/>
                        <a:pt x="525183" y="203034"/>
                      </a:cubicBezTo>
                      <a:cubicBezTo>
                        <a:pt x="517741" y="193128"/>
                        <a:pt x="501966" y="172417"/>
                        <a:pt x="501966" y="172417"/>
                      </a:cubicBezTo>
                      <a:cubicBezTo>
                        <a:pt x="501966" y="172417"/>
                        <a:pt x="501966" y="172417"/>
                        <a:pt x="521016" y="206035"/>
                      </a:cubicBezTo>
                      <a:cubicBezTo>
                        <a:pt x="511491" y="211138"/>
                        <a:pt x="497501" y="207236"/>
                        <a:pt x="487678" y="191327"/>
                      </a:cubicBezTo>
                      <a:cubicBezTo>
                        <a:pt x="477260" y="174218"/>
                        <a:pt x="481725" y="139700"/>
                        <a:pt x="481725" y="139700"/>
                      </a:cubicBezTo>
                      <a:close/>
                      <a:moveTo>
                        <a:pt x="146365" y="138112"/>
                      </a:moveTo>
                      <a:cubicBezTo>
                        <a:pt x="146365" y="138112"/>
                        <a:pt x="150235" y="172776"/>
                        <a:pt x="139817" y="189656"/>
                      </a:cubicBezTo>
                      <a:cubicBezTo>
                        <a:pt x="129696" y="205933"/>
                        <a:pt x="115707" y="209550"/>
                        <a:pt x="106182" y="204124"/>
                      </a:cubicBezTo>
                      <a:cubicBezTo>
                        <a:pt x="106182" y="204124"/>
                        <a:pt x="106182" y="204124"/>
                        <a:pt x="125529" y="170666"/>
                      </a:cubicBezTo>
                      <a:cubicBezTo>
                        <a:pt x="125529" y="170666"/>
                        <a:pt x="109456" y="191163"/>
                        <a:pt x="102312" y="201110"/>
                      </a:cubicBezTo>
                      <a:cubicBezTo>
                        <a:pt x="95168" y="193876"/>
                        <a:pt x="93085" y="180613"/>
                        <a:pt x="102610" y="165843"/>
                      </a:cubicBezTo>
                      <a:cubicBezTo>
                        <a:pt x="113028" y="148963"/>
                        <a:pt x="146365" y="138112"/>
                        <a:pt x="146365" y="138112"/>
                      </a:cubicBezTo>
                      <a:close/>
                      <a:moveTo>
                        <a:pt x="489960" y="88900"/>
                      </a:moveTo>
                      <a:cubicBezTo>
                        <a:pt x="489960" y="88900"/>
                        <a:pt x="524432" y="93074"/>
                        <a:pt x="538101" y="107682"/>
                      </a:cubicBezTo>
                      <a:cubicBezTo>
                        <a:pt x="549988" y="120203"/>
                        <a:pt x="550285" y="133618"/>
                        <a:pt x="544639" y="141966"/>
                      </a:cubicBezTo>
                      <a:cubicBezTo>
                        <a:pt x="535724" y="133618"/>
                        <a:pt x="516111" y="116625"/>
                        <a:pt x="516111" y="116625"/>
                      </a:cubicBezTo>
                      <a:cubicBezTo>
                        <a:pt x="516111" y="116625"/>
                        <a:pt x="516111" y="116625"/>
                        <a:pt x="541370" y="145543"/>
                      </a:cubicBezTo>
                      <a:cubicBezTo>
                        <a:pt x="533050" y="152400"/>
                        <a:pt x="518785" y="151506"/>
                        <a:pt x="505710" y="137792"/>
                      </a:cubicBezTo>
                      <a:cubicBezTo>
                        <a:pt x="492338" y="123482"/>
                        <a:pt x="489960" y="88900"/>
                        <a:pt x="489960" y="88900"/>
                      </a:cubicBezTo>
                      <a:close/>
                      <a:moveTo>
                        <a:pt x="139123" y="87312"/>
                      </a:moveTo>
                      <a:cubicBezTo>
                        <a:pt x="139123" y="87312"/>
                        <a:pt x="136117" y="122057"/>
                        <a:pt x="122292" y="136435"/>
                      </a:cubicBezTo>
                      <a:cubicBezTo>
                        <a:pt x="109068" y="150213"/>
                        <a:pt x="94642" y="150812"/>
                        <a:pt x="86226" y="143923"/>
                      </a:cubicBezTo>
                      <a:cubicBezTo>
                        <a:pt x="86226" y="143923"/>
                        <a:pt x="86226" y="143923"/>
                        <a:pt x="112073" y="115168"/>
                      </a:cubicBezTo>
                      <a:cubicBezTo>
                        <a:pt x="112073" y="115168"/>
                        <a:pt x="92237" y="131942"/>
                        <a:pt x="82920" y="140029"/>
                      </a:cubicBezTo>
                      <a:cubicBezTo>
                        <a:pt x="77210" y="131642"/>
                        <a:pt x="78111" y="118463"/>
                        <a:pt x="90133" y="105583"/>
                      </a:cubicBezTo>
                      <a:cubicBezTo>
                        <a:pt x="103959" y="91505"/>
                        <a:pt x="139123" y="87312"/>
                        <a:pt x="139123" y="87312"/>
                      </a:cubicBezTo>
                      <a:close/>
                      <a:moveTo>
                        <a:pt x="627587" y="79375"/>
                      </a:moveTo>
                      <a:cubicBezTo>
                        <a:pt x="627587" y="79375"/>
                        <a:pt x="629660" y="114601"/>
                        <a:pt x="618408" y="130558"/>
                      </a:cubicBezTo>
                      <a:cubicBezTo>
                        <a:pt x="607452" y="146214"/>
                        <a:pt x="593238" y="149225"/>
                        <a:pt x="584355" y="143504"/>
                      </a:cubicBezTo>
                      <a:cubicBezTo>
                        <a:pt x="584355" y="143504"/>
                        <a:pt x="584355" y="143504"/>
                        <a:pt x="605379" y="110988"/>
                      </a:cubicBezTo>
                      <a:cubicBezTo>
                        <a:pt x="605379" y="110988"/>
                        <a:pt x="588204" y="130558"/>
                        <a:pt x="580505" y="140193"/>
                      </a:cubicBezTo>
                      <a:cubicBezTo>
                        <a:pt x="573695" y="132666"/>
                        <a:pt x="572510" y="119117"/>
                        <a:pt x="582578" y="104966"/>
                      </a:cubicBezTo>
                      <a:cubicBezTo>
                        <a:pt x="593830" y="88708"/>
                        <a:pt x="627587" y="79375"/>
                        <a:pt x="627587" y="79375"/>
                      </a:cubicBezTo>
                      <a:close/>
                      <a:moveTo>
                        <a:pt x="216" y="76200"/>
                      </a:moveTo>
                      <a:cubicBezTo>
                        <a:pt x="216" y="76200"/>
                        <a:pt x="33851" y="85533"/>
                        <a:pt x="45162" y="102093"/>
                      </a:cubicBezTo>
                      <a:cubicBezTo>
                        <a:pt x="54985" y="116544"/>
                        <a:pt x="53794" y="129792"/>
                        <a:pt x="46948" y="137319"/>
                      </a:cubicBezTo>
                      <a:cubicBezTo>
                        <a:pt x="39209" y="127684"/>
                        <a:pt x="22243" y="107813"/>
                        <a:pt x="22243" y="107813"/>
                      </a:cubicBezTo>
                      <a:cubicBezTo>
                        <a:pt x="22243" y="107813"/>
                        <a:pt x="22243" y="107813"/>
                        <a:pt x="43079" y="140630"/>
                      </a:cubicBezTo>
                      <a:cubicBezTo>
                        <a:pt x="33851" y="146050"/>
                        <a:pt x="19564" y="143039"/>
                        <a:pt x="8848" y="127383"/>
                      </a:cubicBezTo>
                      <a:cubicBezTo>
                        <a:pt x="-2165" y="111125"/>
                        <a:pt x="216" y="76200"/>
                        <a:pt x="216" y="76200"/>
                      </a:cubicBezTo>
                      <a:close/>
                      <a:moveTo>
                        <a:pt x="497897" y="22225"/>
                      </a:moveTo>
                      <a:cubicBezTo>
                        <a:pt x="497897" y="22225"/>
                        <a:pt x="532369" y="26676"/>
                        <a:pt x="546038" y="40919"/>
                      </a:cubicBezTo>
                      <a:cubicBezTo>
                        <a:pt x="557925" y="53678"/>
                        <a:pt x="558222" y="66734"/>
                        <a:pt x="552576" y="75043"/>
                      </a:cubicBezTo>
                      <a:cubicBezTo>
                        <a:pt x="543661" y="66734"/>
                        <a:pt x="524048" y="50117"/>
                        <a:pt x="524048" y="50117"/>
                      </a:cubicBezTo>
                      <a:cubicBezTo>
                        <a:pt x="524048" y="50117"/>
                        <a:pt x="524048" y="50117"/>
                        <a:pt x="549307" y="78900"/>
                      </a:cubicBezTo>
                      <a:cubicBezTo>
                        <a:pt x="540987" y="85725"/>
                        <a:pt x="526722" y="84835"/>
                        <a:pt x="513647" y="70888"/>
                      </a:cubicBezTo>
                      <a:cubicBezTo>
                        <a:pt x="500275" y="56645"/>
                        <a:pt x="497897" y="22225"/>
                        <a:pt x="497897" y="22225"/>
                      </a:cubicBezTo>
                      <a:close/>
                      <a:moveTo>
                        <a:pt x="131185" y="19050"/>
                      </a:moveTo>
                      <a:cubicBezTo>
                        <a:pt x="131185" y="19050"/>
                        <a:pt x="128165" y="53795"/>
                        <a:pt x="114574" y="68173"/>
                      </a:cubicBezTo>
                      <a:cubicBezTo>
                        <a:pt x="101285" y="81951"/>
                        <a:pt x="86487" y="82550"/>
                        <a:pt x="78332" y="75661"/>
                      </a:cubicBezTo>
                      <a:cubicBezTo>
                        <a:pt x="78332" y="75661"/>
                        <a:pt x="78332" y="75661"/>
                        <a:pt x="104305" y="46906"/>
                      </a:cubicBezTo>
                      <a:cubicBezTo>
                        <a:pt x="104305" y="46906"/>
                        <a:pt x="84070" y="63680"/>
                        <a:pt x="75010" y="71767"/>
                      </a:cubicBezTo>
                      <a:cubicBezTo>
                        <a:pt x="69272" y="63380"/>
                        <a:pt x="69876" y="50201"/>
                        <a:pt x="82258" y="37321"/>
                      </a:cubicBezTo>
                      <a:cubicBezTo>
                        <a:pt x="95849" y="23243"/>
                        <a:pt x="131185" y="19050"/>
                        <a:pt x="131185" y="19050"/>
                      </a:cubicBezTo>
                      <a:close/>
                      <a:moveTo>
                        <a:pt x="610125" y="3175"/>
                      </a:moveTo>
                      <a:cubicBezTo>
                        <a:pt x="610125" y="3175"/>
                        <a:pt x="618547" y="37293"/>
                        <a:pt x="609824" y="55250"/>
                      </a:cubicBezTo>
                      <a:cubicBezTo>
                        <a:pt x="602004" y="70813"/>
                        <a:pt x="589671" y="76200"/>
                        <a:pt x="580046" y="73806"/>
                      </a:cubicBezTo>
                      <a:cubicBezTo>
                        <a:pt x="584558" y="62433"/>
                        <a:pt x="593281" y="37892"/>
                        <a:pt x="593281" y="37892"/>
                      </a:cubicBezTo>
                      <a:cubicBezTo>
                        <a:pt x="593281" y="37892"/>
                        <a:pt x="593281" y="37892"/>
                        <a:pt x="575234" y="72010"/>
                      </a:cubicBezTo>
                      <a:cubicBezTo>
                        <a:pt x="565608" y="66623"/>
                        <a:pt x="561397" y="52856"/>
                        <a:pt x="569819" y="35797"/>
                      </a:cubicBezTo>
                      <a:cubicBezTo>
                        <a:pt x="578241" y="18139"/>
                        <a:pt x="610125" y="3175"/>
                        <a:pt x="610125" y="3175"/>
                      </a:cubicBezTo>
                      <a:close/>
                      <a:moveTo>
                        <a:pt x="17716" y="0"/>
                      </a:moveTo>
                      <a:cubicBezTo>
                        <a:pt x="17716" y="0"/>
                        <a:pt x="49466" y="15201"/>
                        <a:pt x="57932" y="32787"/>
                      </a:cubicBezTo>
                      <a:cubicBezTo>
                        <a:pt x="66097" y="50074"/>
                        <a:pt x="61561" y="63785"/>
                        <a:pt x="51885" y="68852"/>
                      </a:cubicBezTo>
                      <a:cubicBezTo>
                        <a:pt x="51885" y="68852"/>
                        <a:pt x="51885" y="68852"/>
                        <a:pt x="34347" y="34873"/>
                      </a:cubicBezTo>
                      <a:cubicBezTo>
                        <a:pt x="34347" y="34873"/>
                        <a:pt x="42813" y="59314"/>
                        <a:pt x="47047" y="70640"/>
                      </a:cubicBezTo>
                      <a:cubicBezTo>
                        <a:pt x="37371" y="73025"/>
                        <a:pt x="24973" y="67660"/>
                        <a:pt x="17413" y="51863"/>
                      </a:cubicBezTo>
                      <a:cubicBezTo>
                        <a:pt x="8947" y="33979"/>
                        <a:pt x="17716" y="0"/>
                        <a:pt x="17716" y="0"/>
                      </a:cubicBezTo>
                      <a:close/>
                    </a:path>
                  </a:pathLst>
                </a:custGeom>
                <a:solidFill>
                  <a:schemeClr val="accent3">
                    <a:lumMod val="40000"/>
                    <a:lumOff val="6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/>
                </a:p>
              </p:txBody>
            </p:sp>
            <p:sp>
              <p:nvSpPr>
                <p:cNvPr id="35" name="Freeform 54"/>
                <p:cNvSpPr>
                  <a:spLocks noEditPoints="1"/>
                </p:cNvSpPr>
                <p:nvPr/>
              </p:nvSpPr>
              <p:spPr bwMode="auto">
                <a:xfrm>
                  <a:off x="4381501" y="2274888"/>
                  <a:ext cx="504825" cy="376238"/>
                </a:xfrm>
                <a:custGeom>
                  <a:avLst/>
                  <a:gdLst>
                    <a:gd name="T0" fmla="*/ 1010 w 1686"/>
                    <a:gd name="T1" fmla="*/ 875 h 1252"/>
                    <a:gd name="T2" fmla="*/ 1219 w 1686"/>
                    <a:gd name="T3" fmla="*/ 821 h 1252"/>
                    <a:gd name="T4" fmla="*/ 1411 w 1686"/>
                    <a:gd name="T5" fmla="*/ 698 h 1252"/>
                    <a:gd name="T6" fmla="*/ 1640 w 1686"/>
                    <a:gd name="T7" fmla="*/ 356 h 1252"/>
                    <a:gd name="T8" fmla="*/ 1677 w 1686"/>
                    <a:gd name="T9" fmla="*/ 210 h 1252"/>
                    <a:gd name="T10" fmla="*/ 1683 w 1686"/>
                    <a:gd name="T11" fmla="*/ 24 h 1252"/>
                    <a:gd name="T12" fmla="*/ 1678 w 1686"/>
                    <a:gd name="T13" fmla="*/ 65 h 1252"/>
                    <a:gd name="T14" fmla="*/ 1651 w 1686"/>
                    <a:gd name="T15" fmla="*/ 252 h 1252"/>
                    <a:gd name="T16" fmla="*/ 1468 w 1686"/>
                    <a:gd name="T17" fmla="*/ 587 h 1252"/>
                    <a:gd name="T18" fmla="*/ 1157 w 1686"/>
                    <a:gd name="T19" fmla="*/ 803 h 1252"/>
                    <a:gd name="T20" fmla="*/ 1007 w 1686"/>
                    <a:gd name="T21" fmla="*/ 854 h 1252"/>
                    <a:gd name="T22" fmla="*/ 910 w 1686"/>
                    <a:gd name="T23" fmla="*/ 860 h 1252"/>
                    <a:gd name="T24" fmla="*/ 829 w 1686"/>
                    <a:gd name="T25" fmla="*/ 888 h 1252"/>
                    <a:gd name="T26" fmla="*/ 713 w 1686"/>
                    <a:gd name="T27" fmla="*/ 862 h 1252"/>
                    <a:gd name="T28" fmla="*/ 603 w 1686"/>
                    <a:gd name="T29" fmla="*/ 831 h 1252"/>
                    <a:gd name="T30" fmla="*/ 387 w 1686"/>
                    <a:gd name="T31" fmla="*/ 726 h 1252"/>
                    <a:gd name="T32" fmla="*/ 86 w 1686"/>
                    <a:gd name="T33" fmla="*/ 389 h 1252"/>
                    <a:gd name="T34" fmla="*/ 13 w 1686"/>
                    <a:gd name="T35" fmla="*/ 118 h 1252"/>
                    <a:gd name="T36" fmla="*/ 10 w 1686"/>
                    <a:gd name="T37" fmla="*/ 1 h 1252"/>
                    <a:gd name="T38" fmla="*/ 0 w 1686"/>
                    <a:gd name="T39" fmla="*/ 84 h 1252"/>
                    <a:gd name="T40" fmla="*/ 28 w 1686"/>
                    <a:gd name="T41" fmla="*/ 296 h 1252"/>
                    <a:gd name="T42" fmla="*/ 116 w 1686"/>
                    <a:gd name="T43" fmla="*/ 504 h 1252"/>
                    <a:gd name="T44" fmla="*/ 411 w 1686"/>
                    <a:gd name="T45" fmla="*/ 793 h 1252"/>
                    <a:gd name="T46" fmla="*/ 552 w 1686"/>
                    <a:gd name="T47" fmla="*/ 850 h 1252"/>
                    <a:gd name="T48" fmla="*/ 675 w 1686"/>
                    <a:gd name="T49" fmla="*/ 877 h 1252"/>
                    <a:gd name="T50" fmla="*/ 622 w 1686"/>
                    <a:gd name="T51" fmla="*/ 992 h 1252"/>
                    <a:gd name="T52" fmla="*/ 687 w 1686"/>
                    <a:gd name="T53" fmla="*/ 1030 h 1252"/>
                    <a:gd name="T54" fmla="*/ 816 w 1686"/>
                    <a:gd name="T55" fmla="*/ 948 h 1252"/>
                    <a:gd name="T56" fmla="*/ 793 w 1686"/>
                    <a:gd name="T57" fmla="*/ 1016 h 1252"/>
                    <a:gd name="T58" fmla="*/ 788 w 1686"/>
                    <a:gd name="T59" fmla="*/ 1098 h 1252"/>
                    <a:gd name="T60" fmla="*/ 781 w 1686"/>
                    <a:gd name="T61" fmla="*/ 1193 h 1252"/>
                    <a:gd name="T62" fmla="*/ 760 w 1686"/>
                    <a:gd name="T63" fmla="*/ 1229 h 1252"/>
                    <a:gd name="T64" fmla="*/ 736 w 1686"/>
                    <a:gd name="T65" fmla="*/ 1237 h 1252"/>
                    <a:gd name="T66" fmla="*/ 755 w 1686"/>
                    <a:gd name="T67" fmla="*/ 1249 h 1252"/>
                    <a:gd name="T68" fmla="*/ 804 w 1686"/>
                    <a:gd name="T69" fmla="*/ 1236 h 1252"/>
                    <a:gd name="T70" fmla="*/ 829 w 1686"/>
                    <a:gd name="T71" fmla="*/ 1132 h 1252"/>
                    <a:gd name="T72" fmla="*/ 815 w 1686"/>
                    <a:gd name="T73" fmla="*/ 1052 h 1252"/>
                    <a:gd name="T74" fmla="*/ 824 w 1686"/>
                    <a:gd name="T75" fmla="*/ 968 h 1252"/>
                    <a:gd name="T76" fmla="*/ 839 w 1686"/>
                    <a:gd name="T77" fmla="*/ 927 h 1252"/>
                    <a:gd name="T78" fmla="*/ 855 w 1686"/>
                    <a:gd name="T79" fmla="*/ 1028 h 1252"/>
                    <a:gd name="T80" fmla="*/ 849 w 1686"/>
                    <a:gd name="T81" fmla="*/ 1095 h 1252"/>
                    <a:gd name="T82" fmla="*/ 842 w 1686"/>
                    <a:gd name="T83" fmla="*/ 1169 h 1252"/>
                    <a:gd name="T84" fmla="*/ 905 w 1686"/>
                    <a:gd name="T85" fmla="*/ 1252 h 1252"/>
                    <a:gd name="T86" fmla="*/ 933 w 1686"/>
                    <a:gd name="T87" fmla="*/ 1241 h 1252"/>
                    <a:gd name="T88" fmla="*/ 919 w 1686"/>
                    <a:gd name="T89" fmla="*/ 1232 h 1252"/>
                    <a:gd name="T90" fmla="*/ 905 w 1686"/>
                    <a:gd name="T91" fmla="*/ 1227 h 1252"/>
                    <a:gd name="T92" fmla="*/ 885 w 1686"/>
                    <a:gd name="T93" fmla="*/ 1133 h 1252"/>
                    <a:gd name="T94" fmla="*/ 883 w 1686"/>
                    <a:gd name="T95" fmla="*/ 1043 h 1252"/>
                    <a:gd name="T96" fmla="*/ 874 w 1686"/>
                    <a:gd name="T97" fmla="*/ 993 h 1252"/>
                    <a:gd name="T98" fmla="*/ 888 w 1686"/>
                    <a:gd name="T99" fmla="*/ 978 h 1252"/>
                    <a:gd name="T100" fmla="*/ 1019 w 1686"/>
                    <a:gd name="T101" fmla="*/ 1027 h 1252"/>
                    <a:gd name="T102" fmla="*/ 1060 w 1686"/>
                    <a:gd name="T103" fmla="*/ 978 h 1252"/>
                    <a:gd name="T104" fmla="*/ 833 w 1686"/>
                    <a:gd name="T105" fmla="*/ 913 h 1252"/>
                    <a:gd name="T106" fmla="*/ 746 w 1686"/>
                    <a:gd name="T107" fmla="*/ 986 h 1252"/>
                    <a:gd name="T108" fmla="*/ 654 w 1686"/>
                    <a:gd name="T109" fmla="*/ 982 h 1252"/>
                    <a:gd name="T110" fmla="*/ 696 w 1686"/>
                    <a:gd name="T111" fmla="*/ 918 h 1252"/>
                    <a:gd name="T112" fmla="*/ 834 w 1686"/>
                    <a:gd name="T113" fmla="*/ 909 h 1252"/>
                    <a:gd name="T114" fmla="*/ 1022 w 1686"/>
                    <a:gd name="T115" fmla="*/ 984 h 1252"/>
                    <a:gd name="T116" fmla="*/ 931 w 1686"/>
                    <a:gd name="T117" fmla="*/ 987 h 1252"/>
                    <a:gd name="T118" fmla="*/ 841 w 1686"/>
                    <a:gd name="T119" fmla="*/ 912 h 1252"/>
                    <a:gd name="T120" fmla="*/ 844 w 1686"/>
                    <a:gd name="T121" fmla="*/ 909 h 1252"/>
                    <a:gd name="T122" fmla="*/ 981 w 1686"/>
                    <a:gd name="T123" fmla="*/ 919 h 12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</a:cxnLst>
                  <a:rect l="0" t="0" r="r" b="b"/>
                  <a:pathLst>
                    <a:path w="1686" h="1252">
                      <a:moveTo>
                        <a:pt x="1044" y="918"/>
                      </a:moveTo>
                      <a:cubicBezTo>
                        <a:pt x="1033" y="902"/>
                        <a:pt x="1019" y="889"/>
                        <a:pt x="1003" y="879"/>
                      </a:cubicBezTo>
                      <a:cubicBezTo>
                        <a:pt x="1000" y="878"/>
                        <a:pt x="998" y="877"/>
                        <a:pt x="996" y="875"/>
                      </a:cubicBezTo>
                      <a:cubicBezTo>
                        <a:pt x="1001" y="875"/>
                        <a:pt x="1005" y="875"/>
                        <a:pt x="1010" y="875"/>
                      </a:cubicBezTo>
                      <a:cubicBezTo>
                        <a:pt x="1021" y="873"/>
                        <a:pt x="1032" y="872"/>
                        <a:pt x="1044" y="870"/>
                      </a:cubicBezTo>
                      <a:cubicBezTo>
                        <a:pt x="1069" y="867"/>
                        <a:pt x="1096" y="862"/>
                        <a:pt x="1126" y="854"/>
                      </a:cubicBezTo>
                      <a:cubicBezTo>
                        <a:pt x="1141" y="850"/>
                        <a:pt x="1156" y="845"/>
                        <a:pt x="1172" y="840"/>
                      </a:cubicBezTo>
                      <a:cubicBezTo>
                        <a:pt x="1187" y="834"/>
                        <a:pt x="1203" y="828"/>
                        <a:pt x="1219" y="821"/>
                      </a:cubicBezTo>
                      <a:cubicBezTo>
                        <a:pt x="1227" y="818"/>
                        <a:pt x="1235" y="814"/>
                        <a:pt x="1244" y="810"/>
                      </a:cubicBezTo>
                      <a:cubicBezTo>
                        <a:pt x="1252" y="807"/>
                        <a:pt x="1260" y="802"/>
                        <a:pt x="1268" y="798"/>
                      </a:cubicBezTo>
                      <a:cubicBezTo>
                        <a:pt x="1285" y="790"/>
                        <a:pt x="1301" y="780"/>
                        <a:pt x="1317" y="770"/>
                      </a:cubicBezTo>
                      <a:cubicBezTo>
                        <a:pt x="1349" y="749"/>
                        <a:pt x="1381" y="725"/>
                        <a:pt x="1411" y="698"/>
                      </a:cubicBezTo>
                      <a:cubicBezTo>
                        <a:pt x="1440" y="671"/>
                        <a:pt x="1469" y="641"/>
                        <a:pt x="1495" y="610"/>
                      </a:cubicBezTo>
                      <a:cubicBezTo>
                        <a:pt x="1521" y="579"/>
                        <a:pt x="1545" y="546"/>
                        <a:pt x="1566" y="512"/>
                      </a:cubicBezTo>
                      <a:cubicBezTo>
                        <a:pt x="1587" y="478"/>
                        <a:pt x="1605" y="443"/>
                        <a:pt x="1620" y="408"/>
                      </a:cubicBezTo>
                      <a:cubicBezTo>
                        <a:pt x="1627" y="390"/>
                        <a:pt x="1635" y="373"/>
                        <a:pt x="1640" y="356"/>
                      </a:cubicBezTo>
                      <a:cubicBezTo>
                        <a:pt x="1643" y="347"/>
                        <a:pt x="1647" y="339"/>
                        <a:pt x="1649" y="330"/>
                      </a:cubicBezTo>
                      <a:cubicBezTo>
                        <a:pt x="1652" y="322"/>
                        <a:pt x="1654" y="313"/>
                        <a:pt x="1657" y="305"/>
                      </a:cubicBezTo>
                      <a:cubicBezTo>
                        <a:pt x="1662" y="288"/>
                        <a:pt x="1665" y="272"/>
                        <a:pt x="1669" y="256"/>
                      </a:cubicBezTo>
                      <a:cubicBezTo>
                        <a:pt x="1672" y="240"/>
                        <a:pt x="1675" y="225"/>
                        <a:pt x="1677" y="210"/>
                      </a:cubicBezTo>
                      <a:cubicBezTo>
                        <a:pt x="1681" y="180"/>
                        <a:pt x="1684" y="152"/>
                        <a:pt x="1685" y="128"/>
                      </a:cubicBezTo>
                      <a:cubicBezTo>
                        <a:pt x="1686" y="116"/>
                        <a:pt x="1686" y="104"/>
                        <a:pt x="1686" y="94"/>
                      </a:cubicBezTo>
                      <a:cubicBezTo>
                        <a:pt x="1686" y="83"/>
                        <a:pt x="1686" y="73"/>
                        <a:pt x="1686" y="65"/>
                      </a:cubicBezTo>
                      <a:cubicBezTo>
                        <a:pt x="1686" y="47"/>
                        <a:pt x="1684" y="33"/>
                        <a:pt x="1683" y="24"/>
                      </a:cubicBezTo>
                      <a:cubicBezTo>
                        <a:pt x="1683" y="15"/>
                        <a:pt x="1682" y="10"/>
                        <a:pt x="1682" y="10"/>
                      </a:cubicBezTo>
                      <a:cubicBezTo>
                        <a:pt x="1678" y="10"/>
                        <a:pt x="1678" y="10"/>
                        <a:pt x="1678" y="10"/>
                      </a:cubicBezTo>
                      <a:cubicBezTo>
                        <a:pt x="1678" y="10"/>
                        <a:pt x="1678" y="15"/>
                        <a:pt x="1678" y="24"/>
                      </a:cubicBezTo>
                      <a:cubicBezTo>
                        <a:pt x="1678" y="34"/>
                        <a:pt x="1679" y="47"/>
                        <a:pt x="1678" y="65"/>
                      </a:cubicBezTo>
                      <a:cubicBezTo>
                        <a:pt x="1677" y="73"/>
                        <a:pt x="1677" y="83"/>
                        <a:pt x="1677" y="93"/>
                      </a:cubicBezTo>
                      <a:cubicBezTo>
                        <a:pt x="1676" y="104"/>
                        <a:pt x="1675" y="115"/>
                        <a:pt x="1674" y="127"/>
                      </a:cubicBezTo>
                      <a:cubicBezTo>
                        <a:pt x="1671" y="151"/>
                        <a:pt x="1667" y="178"/>
                        <a:pt x="1661" y="207"/>
                      </a:cubicBezTo>
                      <a:cubicBezTo>
                        <a:pt x="1658" y="221"/>
                        <a:pt x="1655" y="236"/>
                        <a:pt x="1651" y="252"/>
                      </a:cubicBezTo>
                      <a:cubicBezTo>
                        <a:pt x="1646" y="267"/>
                        <a:pt x="1642" y="283"/>
                        <a:pt x="1636" y="299"/>
                      </a:cubicBezTo>
                      <a:cubicBezTo>
                        <a:pt x="1626" y="331"/>
                        <a:pt x="1612" y="364"/>
                        <a:pt x="1597" y="397"/>
                      </a:cubicBezTo>
                      <a:cubicBezTo>
                        <a:pt x="1580" y="430"/>
                        <a:pt x="1562" y="463"/>
                        <a:pt x="1540" y="495"/>
                      </a:cubicBezTo>
                      <a:cubicBezTo>
                        <a:pt x="1519" y="527"/>
                        <a:pt x="1494" y="558"/>
                        <a:pt x="1468" y="587"/>
                      </a:cubicBezTo>
                      <a:cubicBezTo>
                        <a:pt x="1442" y="615"/>
                        <a:pt x="1413" y="642"/>
                        <a:pt x="1384" y="666"/>
                      </a:cubicBezTo>
                      <a:cubicBezTo>
                        <a:pt x="1354" y="690"/>
                        <a:pt x="1323" y="711"/>
                        <a:pt x="1292" y="731"/>
                      </a:cubicBezTo>
                      <a:cubicBezTo>
                        <a:pt x="1261" y="750"/>
                        <a:pt x="1231" y="767"/>
                        <a:pt x="1201" y="782"/>
                      </a:cubicBezTo>
                      <a:cubicBezTo>
                        <a:pt x="1186" y="790"/>
                        <a:pt x="1171" y="796"/>
                        <a:pt x="1157" y="803"/>
                      </a:cubicBezTo>
                      <a:cubicBezTo>
                        <a:pt x="1143" y="809"/>
                        <a:pt x="1129" y="815"/>
                        <a:pt x="1115" y="820"/>
                      </a:cubicBezTo>
                      <a:cubicBezTo>
                        <a:pt x="1101" y="824"/>
                        <a:pt x="1088" y="830"/>
                        <a:pt x="1075" y="834"/>
                      </a:cubicBezTo>
                      <a:cubicBezTo>
                        <a:pt x="1063" y="838"/>
                        <a:pt x="1050" y="842"/>
                        <a:pt x="1039" y="845"/>
                      </a:cubicBezTo>
                      <a:cubicBezTo>
                        <a:pt x="1027" y="848"/>
                        <a:pt x="1017" y="851"/>
                        <a:pt x="1007" y="854"/>
                      </a:cubicBezTo>
                      <a:cubicBezTo>
                        <a:pt x="996" y="856"/>
                        <a:pt x="987" y="859"/>
                        <a:pt x="979" y="861"/>
                      </a:cubicBezTo>
                      <a:cubicBezTo>
                        <a:pt x="974" y="862"/>
                        <a:pt x="970" y="863"/>
                        <a:pt x="965" y="864"/>
                      </a:cubicBezTo>
                      <a:cubicBezTo>
                        <a:pt x="962" y="863"/>
                        <a:pt x="958" y="862"/>
                        <a:pt x="955" y="861"/>
                      </a:cubicBezTo>
                      <a:cubicBezTo>
                        <a:pt x="939" y="859"/>
                        <a:pt x="924" y="858"/>
                        <a:pt x="910" y="860"/>
                      </a:cubicBezTo>
                      <a:cubicBezTo>
                        <a:pt x="896" y="862"/>
                        <a:pt x="883" y="866"/>
                        <a:pt x="873" y="871"/>
                      </a:cubicBezTo>
                      <a:cubicBezTo>
                        <a:pt x="862" y="876"/>
                        <a:pt x="854" y="882"/>
                        <a:pt x="848" y="888"/>
                      </a:cubicBezTo>
                      <a:cubicBezTo>
                        <a:pt x="844" y="893"/>
                        <a:pt x="841" y="898"/>
                        <a:pt x="839" y="902"/>
                      </a:cubicBezTo>
                      <a:cubicBezTo>
                        <a:pt x="837" y="898"/>
                        <a:pt x="834" y="893"/>
                        <a:pt x="829" y="888"/>
                      </a:cubicBezTo>
                      <a:cubicBezTo>
                        <a:pt x="824" y="882"/>
                        <a:pt x="816" y="876"/>
                        <a:pt x="805" y="870"/>
                      </a:cubicBezTo>
                      <a:cubicBezTo>
                        <a:pt x="795" y="865"/>
                        <a:pt x="782" y="861"/>
                        <a:pt x="768" y="859"/>
                      </a:cubicBezTo>
                      <a:cubicBezTo>
                        <a:pt x="754" y="857"/>
                        <a:pt x="739" y="857"/>
                        <a:pt x="723" y="860"/>
                      </a:cubicBezTo>
                      <a:cubicBezTo>
                        <a:pt x="720" y="861"/>
                        <a:pt x="716" y="861"/>
                        <a:pt x="713" y="862"/>
                      </a:cubicBezTo>
                      <a:cubicBezTo>
                        <a:pt x="708" y="861"/>
                        <a:pt x="704" y="860"/>
                        <a:pt x="699" y="859"/>
                      </a:cubicBezTo>
                      <a:cubicBezTo>
                        <a:pt x="691" y="857"/>
                        <a:pt x="682" y="855"/>
                        <a:pt x="672" y="852"/>
                      </a:cubicBezTo>
                      <a:cubicBezTo>
                        <a:pt x="662" y="849"/>
                        <a:pt x="651" y="846"/>
                        <a:pt x="639" y="843"/>
                      </a:cubicBezTo>
                      <a:cubicBezTo>
                        <a:pt x="628" y="839"/>
                        <a:pt x="616" y="835"/>
                        <a:pt x="603" y="831"/>
                      </a:cubicBezTo>
                      <a:cubicBezTo>
                        <a:pt x="590" y="827"/>
                        <a:pt x="577" y="821"/>
                        <a:pt x="564" y="817"/>
                      </a:cubicBezTo>
                      <a:cubicBezTo>
                        <a:pt x="550" y="812"/>
                        <a:pt x="536" y="805"/>
                        <a:pt x="522" y="799"/>
                      </a:cubicBezTo>
                      <a:cubicBezTo>
                        <a:pt x="507" y="792"/>
                        <a:pt x="492" y="786"/>
                        <a:pt x="478" y="778"/>
                      </a:cubicBezTo>
                      <a:cubicBezTo>
                        <a:pt x="448" y="763"/>
                        <a:pt x="418" y="745"/>
                        <a:pt x="387" y="726"/>
                      </a:cubicBezTo>
                      <a:cubicBezTo>
                        <a:pt x="357" y="706"/>
                        <a:pt x="326" y="684"/>
                        <a:pt x="296" y="660"/>
                      </a:cubicBezTo>
                      <a:cubicBezTo>
                        <a:pt x="267" y="636"/>
                        <a:pt x="239" y="609"/>
                        <a:pt x="213" y="580"/>
                      </a:cubicBezTo>
                      <a:cubicBezTo>
                        <a:pt x="187" y="551"/>
                        <a:pt x="163" y="519"/>
                        <a:pt x="142" y="487"/>
                      </a:cubicBezTo>
                      <a:cubicBezTo>
                        <a:pt x="121" y="455"/>
                        <a:pt x="102" y="422"/>
                        <a:pt x="86" y="389"/>
                      </a:cubicBezTo>
                      <a:cubicBezTo>
                        <a:pt x="71" y="355"/>
                        <a:pt x="58" y="322"/>
                        <a:pt x="48" y="290"/>
                      </a:cubicBezTo>
                      <a:cubicBezTo>
                        <a:pt x="42" y="274"/>
                        <a:pt x="39" y="258"/>
                        <a:pt x="34" y="243"/>
                      </a:cubicBezTo>
                      <a:cubicBezTo>
                        <a:pt x="30" y="227"/>
                        <a:pt x="27" y="212"/>
                        <a:pt x="24" y="198"/>
                      </a:cubicBezTo>
                      <a:cubicBezTo>
                        <a:pt x="18" y="169"/>
                        <a:pt x="15" y="142"/>
                        <a:pt x="13" y="118"/>
                      </a:cubicBezTo>
                      <a:cubicBezTo>
                        <a:pt x="12" y="106"/>
                        <a:pt x="11" y="94"/>
                        <a:pt x="10" y="84"/>
                      </a:cubicBezTo>
                      <a:cubicBezTo>
                        <a:pt x="10" y="74"/>
                        <a:pt x="9" y="64"/>
                        <a:pt x="9" y="55"/>
                      </a:cubicBezTo>
                      <a:cubicBezTo>
                        <a:pt x="8" y="38"/>
                        <a:pt x="9" y="24"/>
                        <a:pt x="9" y="15"/>
                      </a:cubicBezTo>
                      <a:cubicBezTo>
                        <a:pt x="10" y="6"/>
                        <a:pt x="10" y="1"/>
                        <a:pt x="10" y="1"/>
                      </a:cubicBez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5" y="0"/>
                        <a:pt x="5" y="5"/>
                        <a:pt x="4" y="15"/>
                      </a:cubicBezTo>
                      <a:cubicBezTo>
                        <a:pt x="4" y="24"/>
                        <a:pt x="2" y="38"/>
                        <a:pt x="1" y="55"/>
                      </a:cubicBezTo>
                      <a:cubicBezTo>
                        <a:pt x="1" y="64"/>
                        <a:pt x="1" y="74"/>
                        <a:pt x="0" y="84"/>
                      </a:cubicBezTo>
                      <a:cubicBezTo>
                        <a:pt x="1" y="95"/>
                        <a:pt x="1" y="106"/>
                        <a:pt x="1" y="119"/>
                      </a:cubicBezTo>
                      <a:cubicBezTo>
                        <a:pt x="2" y="143"/>
                        <a:pt x="4" y="170"/>
                        <a:pt x="8" y="200"/>
                      </a:cubicBezTo>
                      <a:cubicBezTo>
                        <a:pt x="10" y="215"/>
                        <a:pt x="13" y="231"/>
                        <a:pt x="16" y="247"/>
                      </a:cubicBezTo>
                      <a:cubicBezTo>
                        <a:pt x="20" y="263"/>
                        <a:pt x="23" y="279"/>
                        <a:pt x="28" y="296"/>
                      </a:cubicBezTo>
                      <a:cubicBezTo>
                        <a:pt x="30" y="304"/>
                        <a:pt x="32" y="313"/>
                        <a:pt x="35" y="321"/>
                      </a:cubicBezTo>
                      <a:cubicBezTo>
                        <a:pt x="37" y="330"/>
                        <a:pt x="40" y="338"/>
                        <a:pt x="43" y="347"/>
                      </a:cubicBezTo>
                      <a:cubicBezTo>
                        <a:pt x="49" y="365"/>
                        <a:pt x="56" y="382"/>
                        <a:pt x="63" y="399"/>
                      </a:cubicBezTo>
                      <a:cubicBezTo>
                        <a:pt x="78" y="434"/>
                        <a:pt x="95" y="469"/>
                        <a:pt x="116" y="504"/>
                      </a:cubicBezTo>
                      <a:cubicBezTo>
                        <a:pt x="137" y="538"/>
                        <a:pt x="160" y="571"/>
                        <a:pt x="186" y="603"/>
                      </a:cubicBezTo>
                      <a:cubicBezTo>
                        <a:pt x="212" y="634"/>
                        <a:pt x="240" y="664"/>
                        <a:pt x="269" y="691"/>
                      </a:cubicBezTo>
                      <a:cubicBezTo>
                        <a:pt x="299" y="719"/>
                        <a:pt x="330" y="743"/>
                        <a:pt x="362" y="765"/>
                      </a:cubicBezTo>
                      <a:cubicBezTo>
                        <a:pt x="378" y="774"/>
                        <a:pt x="394" y="785"/>
                        <a:pt x="411" y="793"/>
                      </a:cubicBezTo>
                      <a:cubicBezTo>
                        <a:pt x="419" y="798"/>
                        <a:pt x="427" y="802"/>
                        <a:pt x="435" y="806"/>
                      </a:cubicBezTo>
                      <a:cubicBezTo>
                        <a:pt x="443" y="810"/>
                        <a:pt x="451" y="813"/>
                        <a:pt x="459" y="817"/>
                      </a:cubicBezTo>
                      <a:cubicBezTo>
                        <a:pt x="475" y="824"/>
                        <a:pt x="491" y="830"/>
                        <a:pt x="507" y="836"/>
                      </a:cubicBezTo>
                      <a:cubicBezTo>
                        <a:pt x="522" y="841"/>
                        <a:pt x="537" y="846"/>
                        <a:pt x="552" y="850"/>
                      </a:cubicBezTo>
                      <a:cubicBezTo>
                        <a:pt x="582" y="859"/>
                        <a:pt x="609" y="864"/>
                        <a:pt x="633" y="868"/>
                      </a:cubicBezTo>
                      <a:cubicBezTo>
                        <a:pt x="646" y="870"/>
                        <a:pt x="657" y="871"/>
                        <a:pt x="668" y="873"/>
                      </a:cubicBezTo>
                      <a:cubicBezTo>
                        <a:pt x="673" y="873"/>
                        <a:pt x="677" y="873"/>
                        <a:pt x="682" y="874"/>
                      </a:cubicBezTo>
                      <a:cubicBezTo>
                        <a:pt x="680" y="875"/>
                        <a:pt x="677" y="876"/>
                        <a:pt x="675" y="877"/>
                      </a:cubicBezTo>
                      <a:cubicBezTo>
                        <a:pt x="659" y="887"/>
                        <a:pt x="645" y="899"/>
                        <a:pt x="634" y="916"/>
                      </a:cubicBezTo>
                      <a:cubicBezTo>
                        <a:pt x="628" y="924"/>
                        <a:pt x="623" y="933"/>
                        <a:pt x="620" y="943"/>
                      </a:cubicBezTo>
                      <a:cubicBezTo>
                        <a:pt x="616" y="953"/>
                        <a:pt x="615" y="964"/>
                        <a:pt x="617" y="976"/>
                      </a:cubicBezTo>
                      <a:cubicBezTo>
                        <a:pt x="618" y="982"/>
                        <a:pt x="620" y="987"/>
                        <a:pt x="622" y="992"/>
                      </a:cubicBezTo>
                      <a:cubicBezTo>
                        <a:pt x="623" y="995"/>
                        <a:pt x="625" y="997"/>
                        <a:pt x="627" y="1000"/>
                      </a:cubicBezTo>
                      <a:cubicBezTo>
                        <a:pt x="629" y="1003"/>
                        <a:pt x="629" y="1003"/>
                        <a:pt x="631" y="1006"/>
                      </a:cubicBezTo>
                      <a:cubicBezTo>
                        <a:pt x="638" y="1014"/>
                        <a:pt x="647" y="1021"/>
                        <a:pt x="657" y="1025"/>
                      </a:cubicBezTo>
                      <a:cubicBezTo>
                        <a:pt x="667" y="1029"/>
                        <a:pt x="677" y="1030"/>
                        <a:pt x="687" y="1030"/>
                      </a:cubicBezTo>
                      <a:cubicBezTo>
                        <a:pt x="696" y="1030"/>
                        <a:pt x="705" y="1028"/>
                        <a:pt x="713" y="1025"/>
                      </a:cubicBezTo>
                      <a:cubicBezTo>
                        <a:pt x="730" y="1020"/>
                        <a:pt x="744" y="1013"/>
                        <a:pt x="757" y="1004"/>
                      </a:cubicBezTo>
                      <a:cubicBezTo>
                        <a:pt x="769" y="996"/>
                        <a:pt x="780" y="987"/>
                        <a:pt x="789" y="978"/>
                      </a:cubicBezTo>
                      <a:cubicBezTo>
                        <a:pt x="800" y="967"/>
                        <a:pt x="808" y="957"/>
                        <a:pt x="816" y="948"/>
                      </a:cubicBezTo>
                      <a:cubicBezTo>
                        <a:pt x="813" y="953"/>
                        <a:pt x="811" y="958"/>
                        <a:pt x="809" y="964"/>
                      </a:cubicBezTo>
                      <a:cubicBezTo>
                        <a:pt x="806" y="972"/>
                        <a:pt x="802" y="982"/>
                        <a:pt x="800" y="992"/>
                      </a:cubicBezTo>
                      <a:cubicBezTo>
                        <a:pt x="798" y="997"/>
                        <a:pt x="797" y="1003"/>
                        <a:pt x="795" y="1008"/>
                      </a:cubicBezTo>
                      <a:cubicBezTo>
                        <a:pt x="795" y="1011"/>
                        <a:pt x="794" y="1014"/>
                        <a:pt x="793" y="1016"/>
                      </a:cubicBezTo>
                      <a:cubicBezTo>
                        <a:pt x="793" y="1019"/>
                        <a:pt x="793" y="1022"/>
                        <a:pt x="792" y="1025"/>
                      </a:cubicBezTo>
                      <a:cubicBezTo>
                        <a:pt x="791" y="1031"/>
                        <a:pt x="791" y="1037"/>
                        <a:pt x="790" y="1043"/>
                      </a:cubicBezTo>
                      <a:cubicBezTo>
                        <a:pt x="789" y="1049"/>
                        <a:pt x="788" y="1055"/>
                        <a:pt x="788" y="1061"/>
                      </a:cubicBezTo>
                      <a:cubicBezTo>
                        <a:pt x="788" y="1073"/>
                        <a:pt x="788" y="1085"/>
                        <a:pt x="788" y="1098"/>
                      </a:cubicBezTo>
                      <a:cubicBezTo>
                        <a:pt x="788" y="1104"/>
                        <a:pt x="788" y="1110"/>
                        <a:pt x="788" y="1116"/>
                      </a:cubicBezTo>
                      <a:cubicBezTo>
                        <a:pt x="787" y="1122"/>
                        <a:pt x="787" y="1127"/>
                        <a:pt x="787" y="1133"/>
                      </a:cubicBezTo>
                      <a:cubicBezTo>
                        <a:pt x="786" y="1144"/>
                        <a:pt x="785" y="1154"/>
                        <a:pt x="784" y="1165"/>
                      </a:cubicBezTo>
                      <a:cubicBezTo>
                        <a:pt x="783" y="1175"/>
                        <a:pt x="782" y="1185"/>
                        <a:pt x="781" y="1193"/>
                      </a:cubicBezTo>
                      <a:cubicBezTo>
                        <a:pt x="780" y="1201"/>
                        <a:pt x="778" y="1208"/>
                        <a:pt x="776" y="1214"/>
                      </a:cubicBezTo>
                      <a:cubicBezTo>
                        <a:pt x="773" y="1219"/>
                        <a:pt x="771" y="1223"/>
                        <a:pt x="766" y="1226"/>
                      </a:cubicBezTo>
                      <a:cubicBezTo>
                        <a:pt x="765" y="1226"/>
                        <a:pt x="764" y="1227"/>
                        <a:pt x="763" y="1228"/>
                      </a:cubicBezTo>
                      <a:cubicBezTo>
                        <a:pt x="762" y="1228"/>
                        <a:pt x="761" y="1229"/>
                        <a:pt x="760" y="1229"/>
                      </a:cubicBezTo>
                      <a:cubicBezTo>
                        <a:pt x="758" y="1230"/>
                        <a:pt x="757" y="1230"/>
                        <a:pt x="756" y="1231"/>
                      </a:cubicBezTo>
                      <a:cubicBezTo>
                        <a:pt x="755" y="1231"/>
                        <a:pt x="754" y="1233"/>
                        <a:pt x="752" y="1233"/>
                      </a:cubicBezTo>
                      <a:cubicBezTo>
                        <a:pt x="748" y="1234"/>
                        <a:pt x="744" y="1236"/>
                        <a:pt x="741" y="1237"/>
                      </a:cubicBezTo>
                      <a:cubicBezTo>
                        <a:pt x="738" y="1237"/>
                        <a:pt x="736" y="1237"/>
                        <a:pt x="736" y="1237"/>
                      </a:cubicBezTo>
                      <a:cubicBezTo>
                        <a:pt x="735" y="1239"/>
                        <a:pt x="735" y="1239"/>
                        <a:pt x="735" y="1239"/>
                      </a:cubicBezTo>
                      <a:cubicBezTo>
                        <a:pt x="735" y="1239"/>
                        <a:pt x="736" y="1239"/>
                        <a:pt x="738" y="1241"/>
                      </a:cubicBezTo>
                      <a:cubicBezTo>
                        <a:pt x="741" y="1243"/>
                        <a:pt x="744" y="1245"/>
                        <a:pt x="750" y="1248"/>
                      </a:cubicBezTo>
                      <a:cubicBezTo>
                        <a:pt x="752" y="1248"/>
                        <a:pt x="753" y="1248"/>
                        <a:pt x="755" y="1249"/>
                      </a:cubicBezTo>
                      <a:cubicBezTo>
                        <a:pt x="756" y="1250"/>
                        <a:pt x="758" y="1250"/>
                        <a:pt x="760" y="1250"/>
                      </a:cubicBezTo>
                      <a:cubicBezTo>
                        <a:pt x="762" y="1251"/>
                        <a:pt x="764" y="1251"/>
                        <a:pt x="766" y="1251"/>
                      </a:cubicBezTo>
                      <a:cubicBezTo>
                        <a:pt x="769" y="1251"/>
                        <a:pt x="771" y="1251"/>
                        <a:pt x="773" y="1251"/>
                      </a:cubicBezTo>
                      <a:cubicBezTo>
                        <a:pt x="783" y="1250"/>
                        <a:pt x="795" y="1245"/>
                        <a:pt x="804" y="1236"/>
                      </a:cubicBezTo>
                      <a:cubicBezTo>
                        <a:pt x="812" y="1227"/>
                        <a:pt x="819" y="1216"/>
                        <a:pt x="823" y="1204"/>
                      </a:cubicBezTo>
                      <a:cubicBezTo>
                        <a:pt x="827" y="1193"/>
                        <a:pt x="829" y="1181"/>
                        <a:pt x="830" y="1168"/>
                      </a:cubicBezTo>
                      <a:cubicBezTo>
                        <a:pt x="830" y="1162"/>
                        <a:pt x="830" y="1156"/>
                        <a:pt x="830" y="1150"/>
                      </a:cubicBezTo>
                      <a:cubicBezTo>
                        <a:pt x="830" y="1144"/>
                        <a:pt x="829" y="1138"/>
                        <a:pt x="829" y="1132"/>
                      </a:cubicBezTo>
                      <a:cubicBezTo>
                        <a:pt x="828" y="1125"/>
                        <a:pt x="827" y="1119"/>
                        <a:pt x="826" y="1113"/>
                      </a:cubicBezTo>
                      <a:cubicBezTo>
                        <a:pt x="823" y="1095"/>
                        <a:pt x="823" y="1095"/>
                        <a:pt x="823" y="1095"/>
                      </a:cubicBezTo>
                      <a:cubicBezTo>
                        <a:pt x="822" y="1083"/>
                        <a:pt x="819" y="1072"/>
                        <a:pt x="817" y="1061"/>
                      </a:cubicBezTo>
                      <a:cubicBezTo>
                        <a:pt x="817" y="1058"/>
                        <a:pt x="815" y="1055"/>
                        <a:pt x="815" y="1052"/>
                      </a:cubicBezTo>
                      <a:cubicBezTo>
                        <a:pt x="814" y="1044"/>
                        <a:pt x="814" y="1044"/>
                        <a:pt x="814" y="1044"/>
                      </a:cubicBezTo>
                      <a:cubicBezTo>
                        <a:pt x="814" y="1038"/>
                        <a:pt x="816" y="1033"/>
                        <a:pt x="816" y="1027"/>
                      </a:cubicBezTo>
                      <a:cubicBezTo>
                        <a:pt x="816" y="1017"/>
                        <a:pt x="819" y="1006"/>
                        <a:pt x="819" y="996"/>
                      </a:cubicBezTo>
                      <a:cubicBezTo>
                        <a:pt x="820" y="986"/>
                        <a:pt x="823" y="977"/>
                        <a:pt x="824" y="968"/>
                      </a:cubicBezTo>
                      <a:cubicBezTo>
                        <a:pt x="825" y="960"/>
                        <a:pt x="828" y="952"/>
                        <a:pt x="830" y="945"/>
                      </a:cubicBezTo>
                      <a:cubicBezTo>
                        <a:pt x="832" y="938"/>
                        <a:pt x="834" y="932"/>
                        <a:pt x="836" y="927"/>
                      </a:cubicBezTo>
                      <a:cubicBezTo>
                        <a:pt x="836" y="926"/>
                        <a:pt x="837" y="925"/>
                        <a:pt x="837" y="924"/>
                      </a:cubicBezTo>
                      <a:cubicBezTo>
                        <a:pt x="838" y="925"/>
                        <a:pt x="838" y="926"/>
                        <a:pt x="839" y="927"/>
                      </a:cubicBezTo>
                      <a:cubicBezTo>
                        <a:pt x="840" y="932"/>
                        <a:pt x="842" y="938"/>
                        <a:pt x="844" y="945"/>
                      </a:cubicBezTo>
                      <a:cubicBezTo>
                        <a:pt x="846" y="952"/>
                        <a:pt x="848" y="960"/>
                        <a:pt x="850" y="968"/>
                      </a:cubicBezTo>
                      <a:cubicBezTo>
                        <a:pt x="851" y="977"/>
                        <a:pt x="853" y="986"/>
                        <a:pt x="853" y="996"/>
                      </a:cubicBezTo>
                      <a:cubicBezTo>
                        <a:pt x="854" y="1006"/>
                        <a:pt x="856" y="1017"/>
                        <a:pt x="855" y="1028"/>
                      </a:cubicBezTo>
                      <a:cubicBezTo>
                        <a:pt x="855" y="1033"/>
                        <a:pt x="855" y="1039"/>
                        <a:pt x="855" y="1044"/>
                      </a:cubicBezTo>
                      <a:cubicBezTo>
                        <a:pt x="855" y="1052"/>
                        <a:pt x="855" y="1052"/>
                        <a:pt x="855" y="1052"/>
                      </a:cubicBezTo>
                      <a:cubicBezTo>
                        <a:pt x="854" y="1055"/>
                        <a:pt x="854" y="1058"/>
                        <a:pt x="854" y="1061"/>
                      </a:cubicBezTo>
                      <a:cubicBezTo>
                        <a:pt x="852" y="1072"/>
                        <a:pt x="851" y="1084"/>
                        <a:pt x="849" y="1095"/>
                      </a:cubicBezTo>
                      <a:cubicBezTo>
                        <a:pt x="846" y="1113"/>
                        <a:pt x="846" y="1113"/>
                        <a:pt x="846" y="1113"/>
                      </a:cubicBezTo>
                      <a:cubicBezTo>
                        <a:pt x="846" y="1119"/>
                        <a:pt x="845" y="1125"/>
                        <a:pt x="844" y="1132"/>
                      </a:cubicBezTo>
                      <a:cubicBezTo>
                        <a:pt x="843" y="1138"/>
                        <a:pt x="842" y="1144"/>
                        <a:pt x="842" y="1150"/>
                      </a:cubicBezTo>
                      <a:cubicBezTo>
                        <a:pt x="841" y="1156"/>
                        <a:pt x="842" y="1162"/>
                        <a:pt x="842" y="1169"/>
                      </a:cubicBezTo>
                      <a:cubicBezTo>
                        <a:pt x="843" y="1181"/>
                        <a:pt x="844" y="1193"/>
                        <a:pt x="849" y="1205"/>
                      </a:cubicBezTo>
                      <a:cubicBezTo>
                        <a:pt x="852" y="1216"/>
                        <a:pt x="859" y="1227"/>
                        <a:pt x="867" y="1236"/>
                      </a:cubicBezTo>
                      <a:cubicBezTo>
                        <a:pt x="876" y="1245"/>
                        <a:pt x="888" y="1251"/>
                        <a:pt x="897" y="1251"/>
                      </a:cubicBezTo>
                      <a:cubicBezTo>
                        <a:pt x="900" y="1252"/>
                        <a:pt x="902" y="1252"/>
                        <a:pt x="905" y="1252"/>
                      </a:cubicBezTo>
                      <a:cubicBezTo>
                        <a:pt x="907" y="1252"/>
                        <a:pt x="909" y="1251"/>
                        <a:pt x="911" y="1251"/>
                      </a:cubicBezTo>
                      <a:cubicBezTo>
                        <a:pt x="913" y="1251"/>
                        <a:pt x="915" y="1250"/>
                        <a:pt x="916" y="1250"/>
                      </a:cubicBezTo>
                      <a:cubicBezTo>
                        <a:pt x="918" y="1249"/>
                        <a:pt x="919" y="1249"/>
                        <a:pt x="921" y="1248"/>
                      </a:cubicBezTo>
                      <a:cubicBezTo>
                        <a:pt x="927" y="1246"/>
                        <a:pt x="930" y="1243"/>
                        <a:pt x="933" y="1241"/>
                      </a:cubicBezTo>
                      <a:cubicBezTo>
                        <a:pt x="935" y="1239"/>
                        <a:pt x="937" y="1238"/>
                        <a:pt x="937" y="1238"/>
                      </a:cubicBezTo>
                      <a:cubicBezTo>
                        <a:pt x="935" y="1234"/>
                        <a:pt x="935" y="1234"/>
                        <a:pt x="935" y="1234"/>
                      </a:cubicBezTo>
                      <a:cubicBezTo>
                        <a:pt x="935" y="1234"/>
                        <a:pt x="933" y="1234"/>
                        <a:pt x="931" y="1234"/>
                      </a:cubicBezTo>
                      <a:cubicBezTo>
                        <a:pt x="928" y="1233"/>
                        <a:pt x="924" y="1233"/>
                        <a:pt x="919" y="1232"/>
                      </a:cubicBezTo>
                      <a:cubicBezTo>
                        <a:pt x="918" y="1232"/>
                        <a:pt x="916" y="1232"/>
                        <a:pt x="915" y="1231"/>
                      </a:cubicBezTo>
                      <a:cubicBezTo>
                        <a:pt x="914" y="1231"/>
                        <a:pt x="913" y="1231"/>
                        <a:pt x="912" y="1230"/>
                      </a:cubicBezTo>
                      <a:cubicBezTo>
                        <a:pt x="910" y="1230"/>
                        <a:pt x="909" y="1229"/>
                        <a:pt x="908" y="1229"/>
                      </a:cubicBezTo>
                      <a:cubicBezTo>
                        <a:pt x="907" y="1228"/>
                        <a:pt x="906" y="1227"/>
                        <a:pt x="905" y="1227"/>
                      </a:cubicBezTo>
                      <a:cubicBezTo>
                        <a:pt x="901" y="1223"/>
                        <a:pt x="898" y="1220"/>
                        <a:pt x="896" y="1214"/>
                      </a:cubicBezTo>
                      <a:cubicBezTo>
                        <a:pt x="893" y="1209"/>
                        <a:pt x="891" y="1202"/>
                        <a:pt x="890" y="1193"/>
                      </a:cubicBezTo>
                      <a:cubicBezTo>
                        <a:pt x="889" y="1185"/>
                        <a:pt x="889" y="1176"/>
                        <a:pt x="888" y="1166"/>
                      </a:cubicBezTo>
                      <a:cubicBezTo>
                        <a:pt x="887" y="1155"/>
                        <a:pt x="886" y="1144"/>
                        <a:pt x="885" y="1133"/>
                      </a:cubicBezTo>
                      <a:cubicBezTo>
                        <a:pt x="885" y="1128"/>
                        <a:pt x="885" y="1122"/>
                        <a:pt x="885" y="1116"/>
                      </a:cubicBezTo>
                      <a:cubicBezTo>
                        <a:pt x="884" y="1111"/>
                        <a:pt x="885" y="1104"/>
                        <a:pt x="885" y="1098"/>
                      </a:cubicBezTo>
                      <a:cubicBezTo>
                        <a:pt x="885" y="1086"/>
                        <a:pt x="885" y="1074"/>
                        <a:pt x="885" y="1061"/>
                      </a:cubicBezTo>
                      <a:cubicBezTo>
                        <a:pt x="885" y="1055"/>
                        <a:pt x="884" y="1049"/>
                        <a:pt x="883" y="1043"/>
                      </a:cubicBezTo>
                      <a:cubicBezTo>
                        <a:pt x="883" y="1037"/>
                        <a:pt x="882" y="1031"/>
                        <a:pt x="881" y="1025"/>
                      </a:cubicBezTo>
                      <a:cubicBezTo>
                        <a:pt x="881" y="1023"/>
                        <a:pt x="880" y="1020"/>
                        <a:pt x="880" y="1017"/>
                      </a:cubicBezTo>
                      <a:cubicBezTo>
                        <a:pt x="879" y="1014"/>
                        <a:pt x="879" y="1011"/>
                        <a:pt x="878" y="1009"/>
                      </a:cubicBezTo>
                      <a:cubicBezTo>
                        <a:pt x="877" y="1003"/>
                        <a:pt x="875" y="998"/>
                        <a:pt x="874" y="993"/>
                      </a:cubicBezTo>
                      <a:cubicBezTo>
                        <a:pt x="872" y="982"/>
                        <a:pt x="868" y="973"/>
                        <a:pt x="865" y="964"/>
                      </a:cubicBezTo>
                      <a:cubicBezTo>
                        <a:pt x="862" y="955"/>
                        <a:pt x="858" y="948"/>
                        <a:pt x="855" y="941"/>
                      </a:cubicBezTo>
                      <a:cubicBezTo>
                        <a:pt x="855" y="940"/>
                        <a:pt x="854" y="940"/>
                        <a:pt x="854" y="940"/>
                      </a:cubicBezTo>
                      <a:cubicBezTo>
                        <a:pt x="862" y="951"/>
                        <a:pt x="873" y="964"/>
                        <a:pt x="888" y="978"/>
                      </a:cubicBezTo>
                      <a:cubicBezTo>
                        <a:pt x="897" y="987"/>
                        <a:pt x="907" y="997"/>
                        <a:pt x="920" y="1005"/>
                      </a:cubicBezTo>
                      <a:cubicBezTo>
                        <a:pt x="932" y="1014"/>
                        <a:pt x="946" y="1021"/>
                        <a:pt x="963" y="1027"/>
                      </a:cubicBezTo>
                      <a:cubicBezTo>
                        <a:pt x="971" y="1029"/>
                        <a:pt x="980" y="1031"/>
                        <a:pt x="989" y="1032"/>
                      </a:cubicBezTo>
                      <a:cubicBezTo>
                        <a:pt x="999" y="1032"/>
                        <a:pt x="1009" y="1031"/>
                        <a:pt x="1019" y="1027"/>
                      </a:cubicBezTo>
                      <a:cubicBezTo>
                        <a:pt x="1029" y="1023"/>
                        <a:pt x="1038" y="1016"/>
                        <a:pt x="1045" y="1008"/>
                      </a:cubicBezTo>
                      <a:cubicBezTo>
                        <a:pt x="1048" y="1005"/>
                        <a:pt x="1048" y="1005"/>
                        <a:pt x="1050" y="1002"/>
                      </a:cubicBezTo>
                      <a:cubicBezTo>
                        <a:pt x="1052" y="1000"/>
                        <a:pt x="1053" y="997"/>
                        <a:pt x="1054" y="995"/>
                      </a:cubicBezTo>
                      <a:cubicBezTo>
                        <a:pt x="1057" y="990"/>
                        <a:pt x="1059" y="984"/>
                        <a:pt x="1060" y="978"/>
                      </a:cubicBezTo>
                      <a:cubicBezTo>
                        <a:pt x="1062" y="967"/>
                        <a:pt x="1061" y="955"/>
                        <a:pt x="1057" y="945"/>
                      </a:cubicBezTo>
                      <a:cubicBezTo>
                        <a:pt x="1054" y="935"/>
                        <a:pt x="1049" y="926"/>
                        <a:pt x="1044" y="918"/>
                      </a:cubicBezTo>
                      <a:close/>
                      <a:moveTo>
                        <a:pt x="837" y="911"/>
                      </a:moveTo>
                      <a:cubicBezTo>
                        <a:pt x="833" y="913"/>
                        <a:pt x="833" y="913"/>
                        <a:pt x="833" y="913"/>
                      </a:cubicBezTo>
                      <a:cubicBezTo>
                        <a:pt x="833" y="913"/>
                        <a:pt x="834" y="913"/>
                        <a:pt x="834" y="915"/>
                      </a:cubicBezTo>
                      <a:cubicBezTo>
                        <a:pt x="832" y="918"/>
                        <a:pt x="828" y="922"/>
                        <a:pt x="823" y="926"/>
                      </a:cubicBezTo>
                      <a:cubicBezTo>
                        <a:pt x="813" y="937"/>
                        <a:pt x="798" y="951"/>
                        <a:pt x="779" y="966"/>
                      </a:cubicBezTo>
                      <a:cubicBezTo>
                        <a:pt x="769" y="973"/>
                        <a:pt x="758" y="980"/>
                        <a:pt x="746" y="986"/>
                      </a:cubicBezTo>
                      <a:cubicBezTo>
                        <a:pt x="734" y="992"/>
                        <a:pt x="721" y="998"/>
                        <a:pt x="707" y="1000"/>
                      </a:cubicBezTo>
                      <a:cubicBezTo>
                        <a:pt x="693" y="1003"/>
                        <a:pt x="680" y="1003"/>
                        <a:pt x="670" y="997"/>
                      </a:cubicBezTo>
                      <a:cubicBezTo>
                        <a:pt x="664" y="995"/>
                        <a:pt x="660" y="991"/>
                        <a:pt x="657" y="986"/>
                      </a:cubicBezTo>
                      <a:cubicBezTo>
                        <a:pt x="657" y="986"/>
                        <a:pt x="654" y="982"/>
                        <a:pt x="654" y="982"/>
                      </a:cubicBezTo>
                      <a:cubicBezTo>
                        <a:pt x="654" y="981"/>
                        <a:pt x="653" y="980"/>
                        <a:pt x="653" y="978"/>
                      </a:cubicBezTo>
                      <a:cubicBezTo>
                        <a:pt x="652" y="976"/>
                        <a:pt x="651" y="974"/>
                        <a:pt x="651" y="971"/>
                      </a:cubicBezTo>
                      <a:cubicBezTo>
                        <a:pt x="650" y="961"/>
                        <a:pt x="656" y="950"/>
                        <a:pt x="665" y="940"/>
                      </a:cubicBezTo>
                      <a:cubicBezTo>
                        <a:pt x="674" y="931"/>
                        <a:pt x="686" y="923"/>
                        <a:pt x="696" y="918"/>
                      </a:cubicBezTo>
                      <a:cubicBezTo>
                        <a:pt x="709" y="912"/>
                        <a:pt x="721" y="907"/>
                        <a:pt x="733" y="904"/>
                      </a:cubicBezTo>
                      <a:cubicBezTo>
                        <a:pt x="745" y="900"/>
                        <a:pt x="756" y="898"/>
                        <a:pt x="767" y="896"/>
                      </a:cubicBezTo>
                      <a:cubicBezTo>
                        <a:pt x="789" y="894"/>
                        <a:pt x="807" y="897"/>
                        <a:pt x="819" y="902"/>
                      </a:cubicBezTo>
                      <a:cubicBezTo>
                        <a:pt x="825" y="904"/>
                        <a:pt x="831" y="907"/>
                        <a:pt x="834" y="909"/>
                      </a:cubicBezTo>
                      <a:cubicBezTo>
                        <a:pt x="835" y="910"/>
                        <a:pt x="837" y="911"/>
                        <a:pt x="837" y="911"/>
                      </a:cubicBezTo>
                      <a:close/>
                      <a:moveTo>
                        <a:pt x="1026" y="973"/>
                      </a:moveTo>
                      <a:cubicBezTo>
                        <a:pt x="1025" y="976"/>
                        <a:pt x="1025" y="978"/>
                        <a:pt x="1024" y="980"/>
                      </a:cubicBezTo>
                      <a:cubicBezTo>
                        <a:pt x="1023" y="982"/>
                        <a:pt x="1023" y="983"/>
                        <a:pt x="1022" y="984"/>
                      </a:cubicBezTo>
                      <a:cubicBezTo>
                        <a:pt x="1022" y="984"/>
                        <a:pt x="1020" y="988"/>
                        <a:pt x="1020" y="988"/>
                      </a:cubicBezTo>
                      <a:cubicBezTo>
                        <a:pt x="1016" y="993"/>
                        <a:pt x="1012" y="996"/>
                        <a:pt x="1007" y="999"/>
                      </a:cubicBezTo>
                      <a:cubicBezTo>
                        <a:pt x="997" y="1004"/>
                        <a:pt x="983" y="1005"/>
                        <a:pt x="969" y="1002"/>
                      </a:cubicBezTo>
                      <a:cubicBezTo>
                        <a:pt x="956" y="999"/>
                        <a:pt x="943" y="993"/>
                        <a:pt x="931" y="987"/>
                      </a:cubicBezTo>
                      <a:cubicBezTo>
                        <a:pt x="919" y="981"/>
                        <a:pt x="908" y="974"/>
                        <a:pt x="898" y="966"/>
                      </a:cubicBezTo>
                      <a:cubicBezTo>
                        <a:pt x="879" y="952"/>
                        <a:pt x="864" y="937"/>
                        <a:pt x="854" y="927"/>
                      </a:cubicBezTo>
                      <a:cubicBezTo>
                        <a:pt x="848" y="920"/>
                        <a:pt x="844" y="916"/>
                        <a:pt x="841" y="913"/>
                      </a:cubicBezTo>
                      <a:cubicBezTo>
                        <a:pt x="841" y="912"/>
                        <a:pt x="841" y="912"/>
                        <a:pt x="841" y="912"/>
                      </a:cubicBezTo>
                      <a:cubicBezTo>
                        <a:pt x="841" y="912"/>
                        <a:pt x="841" y="912"/>
                        <a:pt x="841" y="912"/>
                      </a:cubicBezTo>
                      <a:cubicBezTo>
                        <a:pt x="842" y="912"/>
                        <a:pt x="842" y="912"/>
                        <a:pt x="842" y="912"/>
                      </a:cubicBezTo>
                      <a:cubicBezTo>
                        <a:pt x="842" y="910"/>
                        <a:pt x="842" y="910"/>
                        <a:pt x="842" y="910"/>
                      </a:cubicBezTo>
                      <a:cubicBezTo>
                        <a:pt x="843" y="910"/>
                        <a:pt x="843" y="910"/>
                        <a:pt x="844" y="909"/>
                      </a:cubicBezTo>
                      <a:cubicBezTo>
                        <a:pt x="847" y="907"/>
                        <a:pt x="852" y="904"/>
                        <a:pt x="858" y="902"/>
                      </a:cubicBezTo>
                      <a:cubicBezTo>
                        <a:pt x="870" y="897"/>
                        <a:pt x="889" y="894"/>
                        <a:pt x="910" y="897"/>
                      </a:cubicBezTo>
                      <a:cubicBezTo>
                        <a:pt x="921" y="899"/>
                        <a:pt x="933" y="901"/>
                        <a:pt x="945" y="905"/>
                      </a:cubicBezTo>
                      <a:cubicBezTo>
                        <a:pt x="957" y="908"/>
                        <a:pt x="969" y="913"/>
                        <a:pt x="981" y="919"/>
                      </a:cubicBezTo>
                      <a:cubicBezTo>
                        <a:pt x="991" y="924"/>
                        <a:pt x="1003" y="932"/>
                        <a:pt x="1012" y="942"/>
                      </a:cubicBezTo>
                      <a:cubicBezTo>
                        <a:pt x="1021" y="952"/>
                        <a:pt x="1027" y="963"/>
                        <a:pt x="1026" y="973"/>
                      </a:cubicBezTo>
                      <a:close/>
                    </a:path>
                  </a:pathLst>
                </a:custGeom>
                <a:solidFill>
                  <a:schemeClr val="accent3">
                    <a:lumMod val="40000"/>
                    <a:lumOff val="6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</p:grpSp>
        <p:sp>
          <p:nvSpPr>
            <p:cNvPr id="31" name="TextBox 30"/>
            <p:cNvSpPr txBox="1"/>
            <p:nvPr/>
          </p:nvSpPr>
          <p:spPr>
            <a:xfrm>
              <a:off x="4273522" y="1828330"/>
              <a:ext cx="556987" cy="39548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spcAft>
                  <a:spcPts val="1200"/>
                </a:spcAft>
              </a:pPr>
              <a:r>
                <a:rPr lang="en-US" sz="1800" dirty="0">
                  <a:solidFill>
                    <a:schemeClr val="bg1"/>
                  </a:solidFill>
                  <a:latin typeface="Lato Black" panose="020F0A02020204030203" pitchFamily="34" charset="0"/>
                </a:rPr>
                <a:t>3</a:t>
              </a:r>
            </a:p>
          </p:txBody>
        </p:sp>
      </p:grpSp>
      <p:grpSp>
        <p:nvGrpSpPr>
          <p:cNvPr id="40" name="Group 39"/>
          <p:cNvGrpSpPr/>
          <p:nvPr/>
        </p:nvGrpSpPr>
        <p:grpSpPr>
          <a:xfrm>
            <a:off x="3680619" y="3717167"/>
            <a:ext cx="1782762" cy="452533"/>
            <a:chOff x="3680619" y="3717167"/>
            <a:chExt cx="1782762" cy="452533"/>
          </a:xfrm>
        </p:grpSpPr>
        <p:sp>
          <p:nvSpPr>
            <p:cNvPr id="41" name="TextBox 40"/>
            <p:cNvSpPr txBox="1"/>
            <p:nvPr/>
          </p:nvSpPr>
          <p:spPr>
            <a:xfrm>
              <a:off x="3680619" y="3717167"/>
              <a:ext cx="1782762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200"/>
                </a:lnSpc>
                <a:spcAft>
                  <a:spcPts val="1200"/>
                </a:spcAft>
              </a:pPr>
              <a:r>
                <a:rPr lang="en-US" sz="1000" b="1" cap="all" spc="20" dirty="0">
                  <a:solidFill>
                    <a:schemeClr val="accent3"/>
                  </a:solidFill>
                  <a:latin typeface="Lato" panose="020F0502020204030203" pitchFamily="34" charset="0"/>
                </a:rPr>
                <a:t>Lorem Company</a:t>
              </a:r>
            </a:p>
          </p:txBody>
        </p:sp>
        <p:sp>
          <p:nvSpPr>
            <p:cNvPr id="42" name="TextBox 41"/>
            <p:cNvSpPr txBox="1"/>
            <p:nvPr/>
          </p:nvSpPr>
          <p:spPr>
            <a:xfrm>
              <a:off x="3680619" y="3899626"/>
              <a:ext cx="1782762" cy="27007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100"/>
                </a:lnSpc>
                <a:spcAft>
                  <a:spcPts val="1200"/>
                </a:spcAft>
              </a:pP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Sed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uterb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perspiciatis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lorem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or unde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eab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requ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omnis</a:t>
              </a:r>
              <a:endParaRPr lang="en-US" sz="850" dirty="0">
                <a:solidFill>
                  <a:schemeClr val="accent5"/>
                </a:solidFill>
                <a:latin typeface="Lato" panose="020F0502020204030203" pitchFamily="34" charset="0"/>
              </a:endParaRPr>
            </a:p>
          </p:txBody>
        </p:sp>
      </p:grpSp>
      <p:sp>
        <p:nvSpPr>
          <p:cNvPr id="43" name="TextBox 42"/>
          <p:cNvSpPr txBox="1"/>
          <p:nvPr/>
        </p:nvSpPr>
        <p:spPr>
          <a:xfrm>
            <a:off x="3680619" y="3307301"/>
            <a:ext cx="1782762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spcAft>
                <a:spcPts val="1200"/>
              </a:spcAft>
            </a:pPr>
            <a:r>
              <a:rPr lang="en-US" sz="1600" cap="all" dirty="0">
                <a:solidFill>
                  <a:schemeClr val="accent2"/>
                </a:solidFill>
                <a:latin typeface="Lato Black" panose="020F0A02020204030203" pitchFamily="34" charset="0"/>
              </a:rPr>
              <a:t>$2,550,000</a:t>
            </a:r>
          </a:p>
        </p:txBody>
      </p:sp>
      <p:cxnSp>
        <p:nvCxnSpPr>
          <p:cNvPr id="44" name="Straight Connector 43"/>
          <p:cNvCxnSpPr/>
          <p:nvPr/>
        </p:nvCxnSpPr>
        <p:spPr>
          <a:xfrm>
            <a:off x="3977640" y="3608403"/>
            <a:ext cx="1188720" cy="0"/>
          </a:xfrm>
          <a:prstGeom prst="line">
            <a:avLst/>
          </a:prstGeom>
          <a:ln w="952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5" name="Group 44"/>
          <p:cNvGrpSpPr/>
          <p:nvPr/>
        </p:nvGrpSpPr>
        <p:grpSpPr>
          <a:xfrm>
            <a:off x="1296982" y="3835277"/>
            <a:ext cx="1782762" cy="452533"/>
            <a:chOff x="1296982" y="3835277"/>
            <a:chExt cx="1782762" cy="452533"/>
          </a:xfrm>
        </p:grpSpPr>
        <p:sp>
          <p:nvSpPr>
            <p:cNvPr id="46" name="TextBox 45"/>
            <p:cNvSpPr txBox="1"/>
            <p:nvPr/>
          </p:nvSpPr>
          <p:spPr>
            <a:xfrm>
              <a:off x="1296982" y="3835277"/>
              <a:ext cx="1782762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200"/>
                </a:lnSpc>
                <a:spcAft>
                  <a:spcPts val="1200"/>
                </a:spcAft>
              </a:pPr>
              <a:r>
                <a:rPr lang="en-US" sz="1000" b="1" cap="all" spc="20" dirty="0">
                  <a:solidFill>
                    <a:schemeClr val="accent3"/>
                  </a:solidFill>
                  <a:latin typeface="Lato" panose="020F0502020204030203" pitchFamily="34" charset="0"/>
                </a:rPr>
                <a:t>Lorem Company</a:t>
              </a:r>
            </a:p>
          </p:txBody>
        </p:sp>
        <p:sp>
          <p:nvSpPr>
            <p:cNvPr id="47" name="TextBox 46"/>
            <p:cNvSpPr txBox="1"/>
            <p:nvPr/>
          </p:nvSpPr>
          <p:spPr>
            <a:xfrm>
              <a:off x="1296982" y="4017736"/>
              <a:ext cx="1782762" cy="27007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100"/>
                </a:lnSpc>
                <a:spcAft>
                  <a:spcPts val="1200"/>
                </a:spcAft>
              </a:pP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Sed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uterb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perspiciatis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lorem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or unde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eab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requ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omnis</a:t>
              </a:r>
              <a:endParaRPr lang="en-US" sz="850" dirty="0">
                <a:solidFill>
                  <a:schemeClr val="accent5"/>
                </a:solidFill>
                <a:latin typeface="Lato" panose="020F0502020204030203" pitchFamily="34" charset="0"/>
              </a:endParaRPr>
            </a:p>
          </p:txBody>
        </p:sp>
      </p:grpSp>
      <p:sp>
        <p:nvSpPr>
          <p:cNvPr id="48" name="TextBox 47"/>
          <p:cNvSpPr txBox="1"/>
          <p:nvPr/>
        </p:nvSpPr>
        <p:spPr>
          <a:xfrm>
            <a:off x="1296982" y="3475684"/>
            <a:ext cx="1782762" cy="20005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spcAft>
                <a:spcPts val="1200"/>
              </a:spcAft>
            </a:pPr>
            <a:r>
              <a:rPr lang="en-US" sz="1300" cap="all" dirty="0">
                <a:solidFill>
                  <a:schemeClr val="accent2"/>
                </a:solidFill>
                <a:latin typeface="Lato Black" panose="020F0A02020204030203" pitchFamily="34" charset="0"/>
              </a:rPr>
              <a:t>$1,620,000</a:t>
            </a:r>
          </a:p>
        </p:txBody>
      </p:sp>
      <p:cxnSp>
        <p:nvCxnSpPr>
          <p:cNvPr id="49" name="Straight Connector 48"/>
          <p:cNvCxnSpPr/>
          <p:nvPr/>
        </p:nvCxnSpPr>
        <p:spPr>
          <a:xfrm>
            <a:off x="1594003" y="3745563"/>
            <a:ext cx="1188720" cy="0"/>
          </a:xfrm>
          <a:prstGeom prst="line">
            <a:avLst/>
          </a:prstGeom>
          <a:ln w="952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0" name="Group 49"/>
          <p:cNvGrpSpPr/>
          <p:nvPr/>
        </p:nvGrpSpPr>
        <p:grpSpPr>
          <a:xfrm>
            <a:off x="6064256" y="3835277"/>
            <a:ext cx="1782762" cy="452533"/>
            <a:chOff x="6064256" y="3835277"/>
            <a:chExt cx="1782762" cy="452533"/>
          </a:xfrm>
        </p:grpSpPr>
        <p:sp>
          <p:nvSpPr>
            <p:cNvPr id="51" name="TextBox 50"/>
            <p:cNvSpPr txBox="1"/>
            <p:nvPr/>
          </p:nvSpPr>
          <p:spPr>
            <a:xfrm>
              <a:off x="6064256" y="3835277"/>
              <a:ext cx="1782762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200"/>
                </a:lnSpc>
                <a:spcAft>
                  <a:spcPts val="1200"/>
                </a:spcAft>
              </a:pPr>
              <a:r>
                <a:rPr lang="en-US" sz="1000" b="1" cap="all" spc="20" dirty="0">
                  <a:solidFill>
                    <a:schemeClr val="accent3"/>
                  </a:solidFill>
                  <a:latin typeface="Lato" panose="020F0502020204030203" pitchFamily="34" charset="0"/>
                </a:rPr>
                <a:t>Lorem Company</a:t>
              </a:r>
            </a:p>
          </p:txBody>
        </p:sp>
        <p:sp>
          <p:nvSpPr>
            <p:cNvPr id="52" name="TextBox 51"/>
            <p:cNvSpPr txBox="1"/>
            <p:nvPr/>
          </p:nvSpPr>
          <p:spPr>
            <a:xfrm>
              <a:off x="6064256" y="4017736"/>
              <a:ext cx="1782762" cy="27007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100"/>
                </a:lnSpc>
                <a:spcAft>
                  <a:spcPts val="1200"/>
                </a:spcAft>
              </a:pP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Sed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uterb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perspiciatis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lorem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or unde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eab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requ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omnis</a:t>
              </a:r>
              <a:endParaRPr lang="en-US" sz="850" dirty="0">
                <a:solidFill>
                  <a:schemeClr val="accent5"/>
                </a:solidFill>
                <a:latin typeface="Lato" panose="020F0502020204030203" pitchFamily="34" charset="0"/>
              </a:endParaRPr>
            </a:p>
          </p:txBody>
        </p:sp>
      </p:grpSp>
      <p:sp>
        <p:nvSpPr>
          <p:cNvPr id="53" name="TextBox 52"/>
          <p:cNvSpPr txBox="1"/>
          <p:nvPr/>
        </p:nvSpPr>
        <p:spPr>
          <a:xfrm>
            <a:off x="6064256" y="3475684"/>
            <a:ext cx="1782762" cy="20005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spcAft>
                <a:spcPts val="1200"/>
              </a:spcAft>
            </a:pPr>
            <a:r>
              <a:rPr lang="en-US" sz="1300" cap="all" dirty="0">
                <a:solidFill>
                  <a:schemeClr val="accent2"/>
                </a:solidFill>
                <a:latin typeface="Lato Black" panose="020F0A02020204030203" pitchFamily="34" charset="0"/>
              </a:rPr>
              <a:t>$750,000</a:t>
            </a:r>
          </a:p>
        </p:txBody>
      </p:sp>
      <p:cxnSp>
        <p:nvCxnSpPr>
          <p:cNvPr id="54" name="Straight Connector 53"/>
          <p:cNvCxnSpPr/>
          <p:nvPr/>
        </p:nvCxnSpPr>
        <p:spPr>
          <a:xfrm>
            <a:off x="6361277" y="3745563"/>
            <a:ext cx="1188720" cy="0"/>
          </a:xfrm>
          <a:prstGeom prst="line">
            <a:avLst/>
          </a:prstGeom>
          <a:ln w="952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23421655"/>
      </p:ext>
    </p:extLst>
  </p:cSld>
  <p:clrMapOvr>
    <a:masterClrMapping/>
  </p:clrMapOvr>
  <p:transition spd="slow" advClick="0" advTm="100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75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25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500"/>
                            </p:stCondLst>
                            <p:childTnLst>
                              <p:par>
                                <p:cTn id="3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25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75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250"/>
                            </p:stCondLst>
                            <p:childTnLst>
                              <p:par>
                                <p:cTn id="4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/>
      <p:bldP spid="48" grpId="0"/>
      <p:bldP spid="53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BILAN </a:t>
            </a:r>
            <a:r>
              <a:rPr lang="en-US" dirty="0">
                <a:solidFill>
                  <a:schemeClr val="accent2"/>
                </a:solidFill>
              </a:rPr>
              <a:t>COMPÉTENCES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lvl="0"/>
            <a:r>
              <a:rPr lang="en-US" dirty="0"/>
              <a:t>Ce que </a:t>
            </a:r>
            <a:r>
              <a:rPr lang="en-US" dirty="0" err="1"/>
              <a:t>j’ai</a:t>
            </a:r>
            <a:r>
              <a:rPr lang="en-US" dirty="0"/>
              <a:t> </a:t>
            </a:r>
            <a:r>
              <a:rPr lang="en-US" dirty="0" err="1"/>
              <a:t>appris</a:t>
            </a:r>
            <a:r>
              <a:rPr lang="en-US" dirty="0"/>
              <a:t> </a:t>
            </a:r>
            <a:r>
              <a:rPr lang="en-US" dirty="0" err="1"/>
              <a:t>durant</a:t>
            </a:r>
            <a:r>
              <a:rPr lang="en-US" dirty="0"/>
              <a:t> </a:t>
            </a:r>
            <a:r>
              <a:rPr lang="en-US" dirty="0" err="1"/>
              <a:t>ce</a:t>
            </a:r>
            <a:r>
              <a:rPr lang="en-US" dirty="0"/>
              <a:t> stage</a:t>
            </a:r>
          </a:p>
        </p:txBody>
      </p:sp>
      <p:sp>
        <p:nvSpPr>
          <p:cNvPr id="4" name="Rectangle 3"/>
          <p:cNvSpPr/>
          <p:nvPr/>
        </p:nvSpPr>
        <p:spPr>
          <a:xfrm>
            <a:off x="941388" y="2159204"/>
            <a:ext cx="1703002" cy="32717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2644391" y="2159204"/>
            <a:ext cx="2331540" cy="32717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4975930" y="2159204"/>
            <a:ext cx="3223508" cy="327171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Isosceles Triangle 6"/>
          <p:cNvSpPr/>
          <p:nvPr/>
        </p:nvSpPr>
        <p:spPr>
          <a:xfrm>
            <a:off x="1710732" y="2021645"/>
            <a:ext cx="164314" cy="84378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Isosceles Triangle 7"/>
          <p:cNvSpPr/>
          <p:nvPr/>
        </p:nvSpPr>
        <p:spPr>
          <a:xfrm>
            <a:off x="3728004" y="2021645"/>
            <a:ext cx="164314" cy="84378"/>
          </a:xfrm>
          <a:prstGeom prst="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Isosceles Triangle 8"/>
          <p:cNvSpPr/>
          <p:nvPr/>
        </p:nvSpPr>
        <p:spPr>
          <a:xfrm>
            <a:off x="6505527" y="2021645"/>
            <a:ext cx="164314" cy="84378"/>
          </a:xfrm>
          <a:prstGeom prst="triangl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1146925" y="1496598"/>
            <a:ext cx="1291928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spcAft>
                <a:spcPts val="1200"/>
              </a:spcAft>
            </a:pPr>
            <a:r>
              <a:rPr lang="en-US" sz="2800" dirty="0">
                <a:solidFill>
                  <a:schemeClr val="accent2"/>
                </a:solidFill>
                <a:latin typeface="Lato Black" panose="020F0A02020204030203" pitchFamily="34" charset="0"/>
              </a:rPr>
              <a:t>23</a:t>
            </a:r>
            <a:r>
              <a:rPr lang="en-US" sz="1800" dirty="0">
                <a:solidFill>
                  <a:schemeClr val="accent2"/>
                </a:solidFill>
                <a:latin typeface="Lato Black" panose="020F0A02020204030203" pitchFamily="34" charset="0"/>
              </a:rPr>
              <a:t>%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3164197" y="1496598"/>
            <a:ext cx="1291928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spcAft>
                <a:spcPts val="1200"/>
              </a:spcAft>
            </a:pPr>
            <a:r>
              <a:rPr lang="en-US" sz="2800" dirty="0">
                <a:solidFill>
                  <a:schemeClr val="accent2"/>
                </a:solidFill>
                <a:latin typeface="Lato Black" panose="020F0A02020204030203" pitchFamily="34" charset="0"/>
              </a:rPr>
              <a:t>26</a:t>
            </a:r>
            <a:r>
              <a:rPr lang="en-US" sz="1800" dirty="0">
                <a:solidFill>
                  <a:schemeClr val="accent2"/>
                </a:solidFill>
                <a:latin typeface="Lato Black" panose="020F0A02020204030203" pitchFamily="34" charset="0"/>
              </a:rPr>
              <a:t>%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5941720" y="1496598"/>
            <a:ext cx="1291928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spcAft>
                <a:spcPts val="1200"/>
              </a:spcAft>
            </a:pPr>
            <a:r>
              <a:rPr lang="en-US" sz="2800" dirty="0">
                <a:solidFill>
                  <a:schemeClr val="accent2"/>
                </a:solidFill>
                <a:latin typeface="Lato Black" panose="020F0A02020204030203" pitchFamily="34" charset="0"/>
              </a:rPr>
              <a:t>48</a:t>
            </a:r>
            <a:r>
              <a:rPr lang="en-US" sz="1800" dirty="0">
                <a:solidFill>
                  <a:schemeClr val="accent2"/>
                </a:solidFill>
                <a:latin typeface="Lato Black" panose="020F0A02020204030203" pitchFamily="34" charset="0"/>
              </a:rPr>
              <a:t>%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326289" y="2236320"/>
            <a:ext cx="933200" cy="14959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ts val="1300"/>
              </a:lnSpc>
            </a:pPr>
            <a:r>
              <a:rPr lang="en-US" sz="900" b="1" dirty="0">
                <a:solidFill>
                  <a:schemeClr val="bg1"/>
                </a:solidFill>
                <a:latin typeface="Lato" panose="020F0502020204030203" pitchFamily="34" charset="0"/>
              </a:rPr>
              <a:t>2013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3343561" y="2236320"/>
            <a:ext cx="933200" cy="14959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ts val="1300"/>
              </a:lnSpc>
            </a:pPr>
            <a:r>
              <a:rPr lang="en-US" sz="900" b="1" dirty="0">
                <a:solidFill>
                  <a:schemeClr val="bg1"/>
                </a:solidFill>
                <a:latin typeface="Lato" panose="020F0502020204030203" pitchFamily="34" charset="0"/>
              </a:rPr>
              <a:t>2014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6121084" y="2236320"/>
            <a:ext cx="933200" cy="14959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ts val="1300"/>
              </a:lnSpc>
            </a:pPr>
            <a:r>
              <a:rPr lang="en-US" sz="900" b="1" dirty="0">
                <a:solidFill>
                  <a:schemeClr val="bg1"/>
                </a:solidFill>
                <a:latin typeface="Lato" panose="020F0502020204030203" pitchFamily="34" charset="0"/>
              </a:rPr>
              <a:t>2015</a:t>
            </a:r>
          </a:p>
        </p:txBody>
      </p:sp>
      <p:grpSp>
        <p:nvGrpSpPr>
          <p:cNvPr id="19" name="Group 18"/>
          <p:cNvGrpSpPr/>
          <p:nvPr/>
        </p:nvGrpSpPr>
        <p:grpSpPr>
          <a:xfrm>
            <a:off x="989005" y="3710913"/>
            <a:ext cx="1925322" cy="457536"/>
            <a:chOff x="989005" y="3710913"/>
            <a:chExt cx="1925322" cy="457536"/>
          </a:xfrm>
        </p:grpSpPr>
        <p:sp>
          <p:nvSpPr>
            <p:cNvPr id="17" name="TextBox 16"/>
            <p:cNvSpPr txBox="1"/>
            <p:nvPr/>
          </p:nvSpPr>
          <p:spPr>
            <a:xfrm>
              <a:off x="989005" y="3710913"/>
              <a:ext cx="1925322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200"/>
                </a:lnSpc>
                <a:spcAft>
                  <a:spcPts val="1200"/>
                </a:spcAft>
              </a:pPr>
              <a:r>
                <a:rPr lang="en-US" sz="1000" b="1" cap="all" spc="20" dirty="0" err="1">
                  <a:solidFill>
                    <a:schemeClr val="accent3"/>
                  </a:solidFill>
                  <a:latin typeface="Lato" panose="020F0502020204030203" pitchFamily="34" charset="0"/>
                </a:rPr>
                <a:t>autonomie</a:t>
              </a:r>
              <a:endParaRPr lang="en-US" sz="1000" b="1" cap="all" spc="20" dirty="0">
                <a:solidFill>
                  <a:schemeClr val="accent3"/>
                </a:solidFill>
                <a:latin typeface="Lato" panose="020F0502020204030203" pitchFamily="34" charset="0"/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989005" y="3898375"/>
              <a:ext cx="1925322" cy="27007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100"/>
                </a:lnSpc>
                <a:spcAft>
                  <a:spcPts val="1200"/>
                </a:spcAft>
              </a:pP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Sed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ut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perspiciatis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unde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omnis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iste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natus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error sit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volup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tatem</a:t>
              </a:r>
              <a:endParaRPr lang="en-US" sz="850" dirty="0">
                <a:solidFill>
                  <a:schemeClr val="accent5"/>
                </a:solidFill>
                <a:latin typeface="Lato" panose="020F0502020204030203" pitchFamily="34" charset="0"/>
              </a:endParaRPr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1662741" y="2982854"/>
            <a:ext cx="577850" cy="577850"/>
            <a:chOff x="1662741" y="2982854"/>
            <a:chExt cx="577850" cy="577850"/>
          </a:xfrm>
        </p:grpSpPr>
        <p:sp>
          <p:nvSpPr>
            <p:cNvPr id="21" name="Oval 20"/>
            <p:cNvSpPr/>
            <p:nvPr/>
          </p:nvSpPr>
          <p:spPr>
            <a:xfrm>
              <a:off x="1662741" y="2982854"/>
              <a:ext cx="577850" cy="577850"/>
            </a:xfrm>
            <a:prstGeom prst="ellipse">
              <a:avLst/>
            </a:prstGeom>
            <a:solidFill>
              <a:schemeClr val="accent1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7"/>
            <p:cNvSpPr>
              <a:spLocks noEditPoints="1"/>
            </p:cNvSpPr>
            <p:nvPr/>
          </p:nvSpPr>
          <p:spPr bwMode="auto">
            <a:xfrm>
              <a:off x="1783848" y="3093972"/>
              <a:ext cx="335636" cy="306342"/>
            </a:xfrm>
            <a:custGeom>
              <a:avLst/>
              <a:gdLst>
                <a:gd name="T0" fmla="*/ 144 w 353"/>
                <a:gd name="T1" fmla="*/ 194 h 323"/>
                <a:gd name="T2" fmla="*/ 160 w 353"/>
                <a:gd name="T3" fmla="*/ 194 h 323"/>
                <a:gd name="T4" fmla="*/ 200 w 353"/>
                <a:gd name="T5" fmla="*/ 186 h 323"/>
                <a:gd name="T6" fmla="*/ 200 w 353"/>
                <a:gd name="T7" fmla="*/ 202 h 323"/>
                <a:gd name="T8" fmla="*/ 200 w 353"/>
                <a:gd name="T9" fmla="*/ 186 h 323"/>
                <a:gd name="T10" fmla="*/ 96 w 353"/>
                <a:gd name="T11" fmla="*/ 226 h 323"/>
                <a:gd name="T12" fmla="*/ 88 w 353"/>
                <a:gd name="T13" fmla="*/ 202 h 323"/>
                <a:gd name="T14" fmla="*/ 80 w 353"/>
                <a:gd name="T15" fmla="*/ 226 h 323"/>
                <a:gd name="T16" fmla="*/ 56 w 353"/>
                <a:gd name="T17" fmla="*/ 234 h 323"/>
                <a:gd name="T18" fmla="*/ 80 w 353"/>
                <a:gd name="T19" fmla="*/ 242 h 323"/>
                <a:gd name="T20" fmla="*/ 88 w 353"/>
                <a:gd name="T21" fmla="*/ 266 h 323"/>
                <a:gd name="T22" fmla="*/ 96 w 353"/>
                <a:gd name="T23" fmla="*/ 242 h 323"/>
                <a:gd name="T24" fmla="*/ 120 w 353"/>
                <a:gd name="T25" fmla="*/ 234 h 323"/>
                <a:gd name="T26" fmla="*/ 264 w 353"/>
                <a:gd name="T27" fmla="*/ 146 h 323"/>
                <a:gd name="T28" fmla="*/ 195 w 353"/>
                <a:gd name="T29" fmla="*/ 113 h 323"/>
                <a:gd name="T30" fmla="*/ 164 w 353"/>
                <a:gd name="T31" fmla="*/ 2 h 323"/>
                <a:gd name="T32" fmla="*/ 157 w 353"/>
                <a:gd name="T33" fmla="*/ 17 h 323"/>
                <a:gd name="T34" fmla="*/ 184 w 353"/>
                <a:gd name="T35" fmla="*/ 101 h 323"/>
                <a:gd name="T36" fmla="*/ 88 w 353"/>
                <a:gd name="T37" fmla="*/ 146 h 323"/>
                <a:gd name="T38" fmla="*/ 88 w 353"/>
                <a:gd name="T39" fmla="*/ 323 h 323"/>
                <a:gd name="T40" fmla="*/ 196 w 353"/>
                <a:gd name="T41" fmla="*/ 290 h 323"/>
                <a:gd name="T42" fmla="*/ 353 w 353"/>
                <a:gd name="T43" fmla="*/ 234 h 323"/>
                <a:gd name="T44" fmla="*/ 264 w 353"/>
                <a:gd name="T45" fmla="*/ 307 h 323"/>
                <a:gd name="T46" fmla="*/ 148 w 353"/>
                <a:gd name="T47" fmla="*/ 274 h 323"/>
                <a:gd name="T48" fmla="*/ 16 w 353"/>
                <a:gd name="T49" fmla="*/ 234 h 323"/>
                <a:gd name="T50" fmla="*/ 264 w 353"/>
                <a:gd name="T51" fmla="*/ 162 h 323"/>
                <a:gd name="T52" fmla="*/ 264 w 353"/>
                <a:gd name="T53" fmla="*/ 307 h 323"/>
                <a:gd name="T54" fmla="*/ 232 w 353"/>
                <a:gd name="T55" fmla="*/ 250 h 323"/>
                <a:gd name="T56" fmla="*/ 264 w 353"/>
                <a:gd name="T57" fmla="*/ 250 h 323"/>
                <a:gd name="T58" fmla="*/ 281 w 353"/>
                <a:gd name="T59" fmla="*/ 202 h 323"/>
                <a:gd name="T60" fmla="*/ 281 w 353"/>
                <a:gd name="T61" fmla="*/ 234 h 323"/>
                <a:gd name="T62" fmla="*/ 281 w 353"/>
                <a:gd name="T63" fmla="*/ 202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53" h="323">
                  <a:moveTo>
                    <a:pt x="152" y="186"/>
                  </a:moveTo>
                  <a:cubicBezTo>
                    <a:pt x="148" y="186"/>
                    <a:pt x="144" y="190"/>
                    <a:pt x="144" y="194"/>
                  </a:cubicBezTo>
                  <a:cubicBezTo>
                    <a:pt x="144" y="199"/>
                    <a:pt x="148" y="202"/>
                    <a:pt x="152" y="202"/>
                  </a:cubicBezTo>
                  <a:cubicBezTo>
                    <a:pt x="157" y="202"/>
                    <a:pt x="160" y="199"/>
                    <a:pt x="160" y="194"/>
                  </a:cubicBezTo>
                  <a:cubicBezTo>
                    <a:pt x="160" y="190"/>
                    <a:pt x="157" y="186"/>
                    <a:pt x="152" y="186"/>
                  </a:cubicBezTo>
                  <a:moveTo>
                    <a:pt x="200" y="186"/>
                  </a:moveTo>
                  <a:cubicBezTo>
                    <a:pt x="196" y="186"/>
                    <a:pt x="192" y="190"/>
                    <a:pt x="192" y="194"/>
                  </a:cubicBezTo>
                  <a:cubicBezTo>
                    <a:pt x="192" y="199"/>
                    <a:pt x="196" y="202"/>
                    <a:pt x="200" y="202"/>
                  </a:cubicBezTo>
                  <a:cubicBezTo>
                    <a:pt x="205" y="202"/>
                    <a:pt x="208" y="199"/>
                    <a:pt x="208" y="194"/>
                  </a:cubicBezTo>
                  <a:cubicBezTo>
                    <a:pt x="208" y="190"/>
                    <a:pt x="205" y="186"/>
                    <a:pt x="200" y="186"/>
                  </a:cubicBezTo>
                  <a:moveTo>
                    <a:pt x="112" y="226"/>
                  </a:moveTo>
                  <a:cubicBezTo>
                    <a:pt x="96" y="226"/>
                    <a:pt x="96" y="226"/>
                    <a:pt x="96" y="226"/>
                  </a:cubicBezTo>
                  <a:cubicBezTo>
                    <a:pt x="96" y="210"/>
                    <a:pt x="96" y="210"/>
                    <a:pt x="96" y="210"/>
                  </a:cubicBezTo>
                  <a:cubicBezTo>
                    <a:pt x="96" y="206"/>
                    <a:pt x="92" y="202"/>
                    <a:pt x="88" y="202"/>
                  </a:cubicBezTo>
                  <a:cubicBezTo>
                    <a:pt x="83" y="202"/>
                    <a:pt x="80" y="206"/>
                    <a:pt x="80" y="210"/>
                  </a:cubicBezTo>
                  <a:cubicBezTo>
                    <a:pt x="80" y="226"/>
                    <a:pt x="80" y="226"/>
                    <a:pt x="80" y="226"/>
                  </a:cubicBezTo>
                  <a:cubicBezTo>
                    <a:pt x="64" y="226"/>
                    <a:pt x="64" y="226"/>
                    <a:pt x="64" y="226"/>
                  </a:cubicBezTo>
                  <a:cubicBezTo>
                    <a:pt x="59" y="226"/>
                    <a:pt x="56" y="230"/>
                    <a:pt x="56" y="234"/>
                  </a:cubicBezTo>
                  <a:cubicBezTo>
                    <a:pt x="56" y="239"/>
                    <a:pt x="59" y="242"/>
                    <a:pt x="64" y="242"/>
                  </a:cubicBezTo>
                  <a:cubicBezTo>
                    <a:pt x="80" y="242"/>
                    <a:pt x="80" y="242"/>
                    <a:pt x="80" y="242"/>
                  </a:cubicBezTo>
                  <a:cubicBezTo>
                    <a:pt x="80" y="258"/>
                    <a:pt x="80" y="258"/>
                    <a:pt x="80" y="258"/>
                  </a:cubicBezTo>
                  <a:cubicBezTo>
                    <a:pt x="80" y="263"/>
                    <a:pt x="83" y="266"/>
                    <a:pt x="88" y="266"/>
                  </a:cubicBezTo>
                  <a:cubicBezTo>
                    <a:pt x="92" y="266"/>
                    <a:pt x="96" y="263"/>
                    <a:pt x="96" y="258"/>
                  </a:cubicBezTo>
                  <a:cubicBezTo>
                    <a:pt x="96" y="242"/>
                    <a:pt x="96" y="242"/>
                    <a:pt x="96" y="242"/>
                  </a:cubicBezTo>
                  <a:cubicBezTo>
                    <a:pt x="112" y="242"/>
                    <a:pt x="112" y="242"/>
                    <a:pt x="112" y="242"/>
                  </a:cubicBezTo>
                  <a:cubicBezTo>
                    <a:pt x="116" y="242"/>
                    <a:pt x="120" y="239"/>
                    <a:pt x="120" y="234"/>
                  </a:cubicBezTo>
                  <a:cubicBezTo>
                    <a:pt x="120" y="230"/>
                    <a:pt x="116" y="226"/>
                    <a:pt x="112" y="226"/>
                  </a:cubicBezTo>
                  <a:moveTo>
                    <a:pt x="264" y="146"/>
                  </a:moveTo>
                  <a:cubicBezTo>
                    <a:pt x="185" y="146"/>
                    <a:pt x="185" y="146"/>
                    <a:pt x="185" y="146"/>
                  </a:cubicBezTo>
                  <a:cubicBezTo>
                    <a:pt x="177" y="131"/>
                    <a:pt x="183" y="124"/>
                    <a:pt x="195" y="113"/>
                  </a:cubicBezTo>
                  <a:cubicBezTo>
                    <a:pt x="204" y="103"/>
                    <a:pt x="216" y="92"/>
                    <a:pt x="216" y="74"/>
                  </a:cubicBezTo>
                  <a:cubicBezTo>
                    <a:pt x="216" y="29"/>
                    <a:pt x="166" y="3"/>
                    <a:pt x="164" y="2"/>
                  </a:cubicBezTo>
                  <a:cubicBezTo>
                    <a:pt x="160" y="0"/>
                    <a:pt x="155" y="2"/>
                    <a:pt x="153" y="6"/>
                  </a:cubicBezTo>
                  <a:cubicBezTo>
                    <a:pt x="151" y="10"/>
                    <a:pt x="153" y="15"/>
                    <a:pt x="157" y="17"/>
                  </a:cubicBezTo>
                  <a:cubicBezTo>
                    <a:pt x="157" y="17"/>
                    <a:pt x="200" y="39"/>
                    <a:pt x="200" y="74"/>
                  </a:cubicBezTo>
                  <a:cubicBezTo>
                    <a:pt x="200" y="85"/>
                    <a:pt x="192" y="93"/>
                    <a:pt x="184" y="101"/>
                  </a:cubicBezTo>
                  <a:cubicBezTo>
                    <a:pt x="173" y="112"/>
                    <a:pt x="159" y="125"/>
                    <a:pt x="168" y="146"/>
                  </a:cubicBezTo>
                  <a:cubicBezTo>
                    <a:pt x="88" y="146"/>
                    <a:pt x="88" y="146"/>
                    <a:pt x="88" y="146"/>
                  </a:cubicBezTo>
                  <a:cubicBezTo>
                    <a:pt x="39" y="146"/>
                    <a:pt x="0" y="186"/>
                    <a:pt x="0" y="234"/>
                  </a:cubicBezTo>
                  <a:cubicBezTo>
                    <a:pt x="0" y="283"/>
                    <a:pt x="39" y="323"/>
                    <a:pt x="88" y="323"/>
                  </a:cubicBezTo>
                  <a:cubicBezTo>
                    <a:pt x="115" y="323"/>
                    <a:pt x="140" y="310"/>
                    <a:pt x="156" y="290"/>
                  </a:cubicBezTo>
                  <a:cubicBezTo>
                    <a:pt x="196" y="290"/>
                    <a:pt x="196" y="290"/>
                    <a:pt x="196" y="290"/>
                  </a:cubicBezTo>
                  <a:cubicBezTo>
                    <a:pt x="213" y="310"/>
                    <a:pt x="237" y="323"/>
                    <a:pt x="264" y="323"/>
                  </a:cubicBezTo>
                  <a:cubicBezTo>
                    <a:pt x="313" y="323"/>
                    <a:pt x="353" y="283"/>
                    <a:pt x="353" y="234"/>
                  </a:cubicBezTo>
                  <a:cubicBezTo>
                    <a:pt x="353" y="186"/>
                    <a:pt x="313" y="146"/>
                    <a:pt x="264" y="146"/>
                  </a:cubicBezTo>
                  <a:moveTo>
                    <a:pt x="264" y="307"/>
                  </a:moveTo>
                  <a:cubicBezTo>
                    <a:pt x="239" y="307"/>
                    <a:pt x="217" y="294"/>
                    <a:pt x="204" y="274"/>
                  </a:cubicBezTo>
                  <a:cubicBezTo>
                    <a:pt x="148" y="274"/>
                    <a:pt x="148" y="274"/>
                    <a:pt x="148" y="274"/>
                  </a:cubicBezTo>
                  <a:cubicBezTo>
                    <a:pt x="135" y="294"/>
                    <a:pt x="113" y="307"/>
                    <a:pt x="88" y="307"/>
                  </a:cubicBezTo>
                  <a:cubicBezTo>
                    <a:pt x="48" y="307"/>
                    <a:pt x="16" y="274"/>
                    <a:pt x="16" y="234"/>
                  </a:cubicBezTo>
                  <a:cubicBezTo>
                    <a:pt x="16" y="194"/>
                    <a:pt x="48" y="162"/>
                    <a:pt x="88" y="162"/>
                  </a:cubicBezTo>
                  <a:cubicBezTo>
                    <a:pt x="264" y="162"/>
                    <a:pt x="264" y="162"/>
                    <a:pt x="264" y="162"/>
                  </a:cubicBezTo>
                  <a:cubicBezTo>
                    <a:pt x="304" y="162"/>
                    <a:pt x="337" y="194"/>
                    <a:pt x="337" y="234"/>
                  </a:cubicBezTo>
                  <a:cubicBezTo>
                    <a:pt x="337" y="274"/>
                    <a:pt x="304" y="307"/>
                    <a:pt x="264" y="307"/>
                  </a:cubicBezTo>
                  <a:moveTo>
                    <a:pt x="248" y="234"/>
                  </a:moveTo>
                  <a:cubicBezTo>
                    <a:pt x="240" y="234"/>
                    <a:pt x="232" y="241"/>
                    <a:pt x="232" y="250"/>
                  </a:cubicBezTo>
                  <a:cubicBezTo>
                    <a:pt x="232" y="259"/>
                    <a:pt x="240" y="266"/>
                    <a:pt x="248" y="266"/>
                  </a:cubicBezTo>
                  <a:cubicBezTo>
                    <a:pt x="257" y="266"/>
                    <a:pt x="264" y="259"/>
                    <a:pt x="264" y="250"/>
                  </a:cubicBezTo>
                  <a:cubicBezTo>
                    <a:pt x="264" y="241"/>
                    <a:pt x="257" y="234"/>
                    <a:pt x="248" y="234"/>
                  </a:cubicBezTo>
                  <a:moveTo>
                    <a:pt x="281" y="202"/>
                  </a:moveTo>
                  <a:cubicBezTo>
                    <a:pt x="272" y="202"/>
                    <a:pt x="264" y="209"/>
                    <a:pt x="264" y="218"/>
                  </a:cubicBezTo>
                  <a:cubicBezTo>
                    <a:pt x="264" y="227"/>
                    <a:pt x="272" y="234"/>
                    <a:pt x="281" y="234"/>
                  </a:cubicBezTo>
                  <a:cubicBezTo>
                    <a:pt x="289" y="234"/>
                    <a:pt x="297" y="227"/>
                    <a:pt x="297" y="218"/>
                  </a:cubicBezTo>
                  <a:cubicBezTo>
                    <a:pt x="297" y="209"/>
                    <a:pt x="289" y="202"/>
                    <a:pt x="281" y="202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31" name="Group 30"/>
          <p:cNvGrpSpPr/>
          <p:nvPr/>
        </p:nvGrpSpPr>
        <p:grpSpPr>
          <a:xfrm>
            <a:off x="6260153" y="3710913"/>
            <a:ext cx="1925322" cy="457536"/>
            <a:chOff x="6260153" y="3710913"/>
            <a:chExt cx="1925322" cy="457536"/>
          </a:xfrm>
        </p:grpSpPr>
        <p:sp>
          <p:nvSpPr>
            <p:cNvPr id="23" name="TextBox 22"/>
            <p:cNvSpPr txBox="1"/>
            <p:nvPr/>
          </p:nvSpPr>
          <p:spPr>
            <a:xfrm>
              <a:off x="6260153" y="3710913"/>
              <a:ext cx="1925322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200"/>
                </a:lnSpc>
                <a:spcAft>
                  <a:spcPts val="1200"/>
                </a:spcAft>
              </a:pPr>
              <a:r>
                <a:rPr lang="en-US" sz="1000" b="1" cap="all" spc="20" dirty="0">
                  <a:solidFill>
                    <a:schemeClr val="accent3"/>
                  </a:solidFill>
                  <a:latin typeface="Lato" panose="020F0502020204030203" pitchFamily="34" charset="0"/>
                </a:rPr>
                <a:t>emailing</a:t>
              </a: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6260153" y="3898375"/>
              <a:ext cx="1925322" cy="27007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100"/>
                </a:lnSpc>
                <a:spcAft>
                  <a:spcPts val="1200"/>
                </a:spcAft>
              </a:pP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Sed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ut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perspiciatis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unde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omnis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iste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natus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error sit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volup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tatem</a:t>
              </a:r>
              <a:endParaRPr lang="en-US" sz="850" dirty="0">
                <a:solidFill>
                  <a:schemeClr val="accent5"/>
                </a:solidFill>
                <a:latin typeface="Lato" panose="020F0502020204030203" pitchFamily="34" charset="0"/>
              </a:endParaRPr>
            </a:p>
          </p:txBody>
        </p:sp>
      </p:grpSp>
      <p:grpSp>
        <p:nvGrpSpPr>
          <p:cNvPr id="28" name="Group 27"/>
          <p:cNvGrpSpPr/>
          <p:nvPr/>
        </p:nvGrpSpPr>
        <p:grpSpPr>
          <a:xfrm>
            <a:off x="6933889" y="2982854"/>
            <a:ext cx="577850" cy="577850"/>
            <a:chOff x="6933889" y="2982854"/>
            <a:chExt cx="577850" cy="577850"/>
          </a:xfrm>
        </p:grpSpPr>
        <p:sp>
          <p:nvSpPr>
            <p:cNvPr id="27" name="Oval 26"/>
            <p:cNvSpPr/>
            <p:nvPr/>
          </p:nvSpPr>
          <p:spPr>
            <a:xfrm>
              <a:off x="6933889" y="2982854"/>
              <a:ext cx="577850" cy="577850"/>
            </a:xfrm>
            <a:prstGeom prst="ellipse">
              <a:avLst/>
            </a:prstGeom>
            <a:solidFill>
              <a:schemeClr val="accent4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52"/>
            <p:cNvSpPr>
              <a:spLocks noEditPoints="1"/>
            </p:cNvSpPr>
            <p:nvPr/>
          </p:nvSpPr>
          <p:spPr bwMode="auto">
            <a:xfrm>
              <a:off x="7094599" y="3111628"/>
              <a:ext cx="256430" cy="312526"/>
            </a:xfrm>
            <a:custGeom>
              <a:avLst/>
              <a:gdLst>
                <a:gd name="T0" fmla="*/ 289 w 289"/>
                <a:gd name="T1" fmla="*/ 48 h 353"/>
                <a:gd name="T2" fmla="*/ 145 w 289"/>
                <a:gd name="T3" fmla="*/ 0 h 353"/>
                <a:gd name="T4" fmla="*/ 0 w 289"/>
                <a:gd name="T5" fmla="*/ 48 h 353"/>
                <a:gd name="T6" fmla="*/ 0 w 289"/>
                <a:gd name="T7" fmla="*/ 112 h 353"/>
                <a:gd name="T8" fmla="*/ 9 w 289"/>
                <a:gd name="T9" fmla="*/ 128 h 353"/>
                <a:gd name="T10" fmla="*/ 0 w 289"/>
                <a:gd name="T11" fmla="*/ 145 h 353"/>
                <a:gd name="T12" fmla="*/ 0 w 289"/>
                <a:gd name="T13" fmla="*/ 209 h 353"/>
                <a:gd name="T14" fmla="*/ 9 w 289"/>
                <a:gd name="T15" fmla="*/ 225 h 353"/>
                <a:gd name="T16" fmla="*/ 0 w 289"/>
                <a:gd name="T17" fmla="*/ 241 h 353"/>
                <a:gd name="T18" fmla="*/ 0 w 289"/>
                <a:gd name="T19" fmla="*/ 305 h 353"/>
                <a:gd name="T20" fmla="*/ 145 w 289"/>
                <a:gd name="T21" fmla="*/ 353 h 353"/>
                <a:gd name="T22" fmla="*/ 289 w 289"/>
                <a:gd name="T23" fmla="*/ 305 h 353"/>
                <a:gd name="T24" fmla="*/ 289 w 289"/>
                <a:gd name="T25" fmla="*/ 241 h 353"/>
                <a:gd name="T26" fmla="*/ 281 w 289"/>
                <a:gd name="T27" fmla="*/ 225 h 353"/>
                <a:gd name="T28" fmla="*/ 289 w 289"/>
                <a:gd name="T29" fmla="*/ 209 h 353"/>
                <a:gd name="T30" fmla="*/ 289 w 289"/>
                <a:gd name="T31" fmla="*/ 145 h 353"/>
                <a:gd name="T32" fmla="*/ 281 w 289"/>
                <a:gd name="T33" fmla="*/ 128 h 353"/>
                <a:gd name="T34" fmla="*/ 289 w 289"/>
                <a:gd name="T35" fmla="*/ 112 h 353"/>
                <a:gd name="T36" fmla="*/ 289 w 289"/>
                <a:gd name="T37" fmla="*/ 48 h 353"/>
                <a:gd name="T38" fmla="*/ 273 w 289"/>
                <a:gd name="T39" fmla="*/ 305 h 353"/>
                <a:gd name="T40" fmla="*/ 145 w 289"/>
                <a:gd name="T41" fmla="*/ 337 h 353"/>
                <a:gd name="T42" fmla="*/ 16 w 289"/>
                <a:gd name="T43" fmla="*/ 305 h 353"/>
                <a:gd name="T44" fmla="*/ 16 w 289"/>
                <a:gd name="T45" fmla="*/ 263 h 353"/>
                <a:gd name="T46" fmla="*/ 145 w 289"/>
                <a:gd name="T47" fmla="*/ 289 h 353"/>
                <a:gd name="T48" fmla="*/ 273 w 289"/>
                <a:gd name="T49" fmla="*/ 263 h 353"/>
                <a:gd name="T50" fmla="*/ 273 w 289"/>
                <a:gd name="T51" fmla="*/ 305 h 353"/>
                <a:gd name="T52" fmla="*/ 145 w 289"/>
                <a:gd name="T53" fmla="*/ 273 h 353"/>
                <a:gd name="T54" fmla="*/ 16 w 289"/>
                <a:gd name="T55" fmla="*/ 241 h 353"/>
                <a:gd name="T56" fmla="*/ 20 w 289"/>
                <a:gd name="T57" fmla="*/ 233 h 353"/>
                <a:gd name="T58" fmla="*/ 145 w 289"/>
                <a:gd name="T59" fmla="*/ 257 h 353"/>
                <a:gd name="T60" fmla="*/ 269 w 289"/>
                <a:gd name="T61" fmla="*/ 233 h 353"/>
                <a:gd name="T62" fmla="*/ 273 w 289"/>
                <a:gd name="T63" fmla="*/ 241 h 353"/>
                <a:gd name="T64" fmla="*/ 145 w 289"/>
                <a:gd name="T65" fmla="*/ 273 h 353"/>
                <a:gd name="T66" fmla="*/ 273 w 289"/>
                <a:gd name="T67" fmla="*/ 209 h 353"/>
                <a:gd name="T68" fmla="*/ 145 w 289"/>
                <a:gd name="T69" fmla="*/ 241 h 353"/>
                <a:gd name="T70" fmla="*/ 16 w 289"/>
                <a:gd name="T71" fmla="*/ 209 h 353"/>
                <a:gd name="T72" fmla="*/ 16 w 289"/>
                <a:gd name="T73" fmla="*/ 167 h 353"/>
                <a:gd name="T74" fmla="*/ 145 w 289"/>
                <a:gd name="T75" fmla="*/ 193 h 353"/>
                <a:gd name="T76" fmla="*/ 273 w 289"/>
                <a:gd name="T77" fmla="*/ 167 h 353"/>
                <a:gd name="T78" fmla="*/ 273 w 289"/>
                <a:gd name="T79" fmla="*/ 209 h 353"/>
                <a:gd name="T80" fmla="*/ 145 w 289"/>
                <a:gd name="T81" fmla="*/ 177 h 353"/>
                <a:gd name="T82" fmla="*/ 16 w 289"/>
                <a:gd name="T83" fmla="*/ 145 h 353"/>
                <a:gd name="T84" fmla="*/ 20 w 289"/>
                <a:gd name="T85" fmla="*/ 137 h 353"/>
                <a:gd name="T86" fmla="*/ 145 w 289"/>
                <a:gd name="T87" fmla="*/ 161 h 353"/>
                <a:gd name="T88" fmla="*/ 269 w 289"/>
                <a:gd name="T89" fmla="*/ 137 h 353"/>
                <a:gd name="T90" fmla="*/ 273 w 289"/>
                <a:gd name="T91" fmla="*/ 145 h 353"/>
                <a:gd name="T92" fmla="*/ 145 w 289"/>
                <a:gd name="T93" fmla="*/ 177 h 353"/>
                <a:gd name="T94" fmla="*/ 273 w 289"/>
                <a:gd name="T95" fmla="*/ 112 h 353"/>
                <a:gd name="T96" fmla="*/ 145 w 289"/>
                <a:gd name="T97" fmla="*/ 145 h 353"/>
                <a:gd name="T98" fmla="*/ 16 w 289"/>
                <a:gd name="T99" fmla="*/ 112 h 353"/>
                <a:gd name="T100" fmla="*/ 16 w 289"/>
                <a:gd name="T101" fmla="*/ 70 h 353"/>
                <a:gd name="T102" fmla="*/ 145 w 289"/>
                <a:gd name="T103" fmla="*/ 96 h 353"/>
                <a:gd name="T104" fmla="*/ 273 w 289"/>
                <a:gd name="T105" fmla="*/ 70 h 353"/>
                <a:gd name="T106" fmla="*/ 273 w 289"/>
                <a:gd name="T107" fmla="*/ 112 h 353"/>
                <a:gd name="T108" fmla="*/ 145 w 289"/>
                <a:gd name="T109" fmla="*/ 80 h 353"/>
                <a:gd name="T110" fmla="*/ 16 w 289"/>
                <a:gd name="T111" fmla="*/ 48 h 353"/>
                <a:gd name="T112" fmla="*/ 145 w 289"/>
                <a:gd name="T113" fmla="*/ 16 h 353"/>
                <a:gd name="T114" fmla="*/ 273 w 289"/>
                <a:gd name="T115" fmla="*/ 48 h 353"/>
                <a:gd name="T116" fmla="*/ 145 w 289"/>
                <a:gd name="T117" fmla="*/ 80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89" h="353">
                  <a:moveTo>
                    <a:pt x="289" y="48"/>
                  </a:moveTo>
                  <a:cubicBezTo>
                    <a:pt x="289" y="22"/>
                    <a:pt x="225" y="0"/>
                    <a:pt x="145" y="0"/>
                  </a:cubicBezTo>
                  <a:cubicBezTo>
                    <a:pt x="65" y="0"/>
                    <a:pt x="0" y="22"/>
                    <a:pt x="0" y="48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18"/>
                    <a:pt x="3" y="123"/>
                    <a:pt x="9" y="128"/>
                  </a:cubicBezTo>
                  <a:cubicBezTo>
                    <a:pt x="3" y="134"/>
                    <a:pt x="0" y="139"/>
                    <a:pt x="0" y="145"/>
                  </a:cubicBezTo>
                  <a:cubicBezTo>
                    <a:pt x="0" y="209"/>
                    <a:pt x="0" y="209"/>
                    <a:pt x="0" y="209"/>
                  </a:cubicBezTo>
                  <a:cubicBezTo>
                    <a:pt x="0" y="214"/>
                    <a:pt x="3" y="220"/>
                    <a:pt x="9" y="225"/>
                  </a:cubicBezTo>
                  <a:cubicBezTo>
                    <a:pt x="3" y="230"/>
                    <a:pt x="0" y="235"/>
                    <a:pt x="0" y="241"/>
                  </a:cubicBezTo>
                  <a:cubicBezTo>
                    <a:pt x="0" y="305"/>
                    <a:pt x="0" y="305"/>
                    <a:pt x="0" y="305"/>
                  </a:cubicBezTo>
                  <a:cubicBezTo>
                    <a:pt x="0" y="332"/>
                    <a:pt x="65" y="353"/>
                    <a:pt x="145" y="353"/>
                  </a:cubicBezTo>
                  <a:cubicBezTo>
                    <a:pt x="225" y="353"/>
                    <a:pt x="289" y="332"/>
                    <a:pt x="289" y="305"/>
                  </a:cubicBezTo>
                  <a:cubicBezTo>
                    <a:pt x="289" y="241"/>
                    <a:pt x="289" y="241"/>
                    <a:pt x="289" y="241"/>
                  </a:cubicBezTo>
                  <a:cubicBezTo>
                    <a:pt x="289" y="235"/>
                    <a:pt x="286" y="230"/>
                    <a:pt x="281" y="225"/>
                  </a:cubicBezTo>
                  <a:cubicBezTo>
                    <a:pt x="286" y="220"/>
                    <a:pt x="289" y="214"/>
                    <a:pt x="289" y="209"/>
                  </a:cubicBezTo>
                  <a:cubicBezTo>
                    <a:pt x="289" y="145"/>
                    <a:pt x="289" y="145"/>
                    <a:pt x="289" y="145"/>
                  </a:cubicBezTo>
                  <a:cubicBezTo>
                    <a:pt x="289" y="139"/>
                    <a:pt x="286" y="134"/>
                    <a:pt x="281" y="128"/>
                  </a:cubicBezTo>
                  <a:cubicBezTo>
                    <a:pt x="286" y="123"/>
                    <a:pt x="289" y="118"/>
                    <a:pt x="289" y="112"/>
                  </a:cubicBezTo>
                  <a:lnTo>
                    <a:pt x="289" y="48"/>
                  </a:lnTo>
                  <a:close/>
                  <a:moveTo>
                    <a:pt x="273" y="305"/>
                  </a:moveTo>
                  <a:cubicBezTo>
                    <a:pt x="273" y="323"/>
                    <a:pt x="216" y="337"/>
                    <a:pt x="145" y="337"/>
                  </a:cubicBezTo>
                  <a:cubicBezTo>
                    <a:pt x="74" y="337"/>
                    <a:pt x="16" y="323"/>
                    <a:pt x="16" y="305"/>
                  </a:cubicBezTo>
                  <a:cubicBezTo>
                    <a:pt x="16" y="263"/>
                    <a:pt x="16" y="263"/>
                    <a:pt x="16" y="263"/>
                  </a:cubicBezTo>
                  <a:cubicBezTo>
                    <a:pt x="40" y="278"/>
                    <a:pt x="89" y="289"/>
                    <a:pt x="145" y="289"/>
                  </a:cubicBezTo>
                  <a:cubicBezTo>
                    <a:pt x="201" y="289"/>
                    <a:pt x="249" y="278"/>
                    <a:pt x="273" y="263"/>
                  </a:cubicBezTo>
                  <a:lnTo>
                    <a:pt x="273" y="305"/>
                  </a:lnTo>
                  <a:close/>
                  <a:moveTo>
                    <a:pt x="145" y="273"/>
                  </a:moveTo>
                  <a:cubicBezTo>
                    <a:pt x="74" y="273"/>
                    <a:pt x="16" y="259"/>
                    <a:pt x="16" y="241"/>
                  </a:cubicBezTo>
                  <a:cubicBezTo>
                    <a:pt x="16" y="238"/>
                    <a:pt x="18" y="236"/>
                    <a:pt x="20" y="233"/>
                  </a:cubicBezTo>
                  <a:cubicBezTo>
                    <a:pt x="45" y="247"/>
                    <a:pt x="92" y="257"/>
                    <a:pt x="145" y="257"/>
                  </a:cubicBezTo>
                  <a:cubicBezTo>
                    <a:pt x="198" y="257"/>
                    <a:pt x="244" y="247"/>
                    <a:pt x="269" y="233"/>
                  </a:cubicBezTo>
                  <a:cubicBezTo>
                    <a:pt x="272" y="236"/>
                    <a:pt x="273" y="238"/>
                    <a:pt x="273" y="241"/>
                  </a:cubicBezTo>
                  <a:cubicBezTo>
                    <a:pt x="273" y="259"/>
                    <a:pt x="216" y="273"/>
                    <a:pt x="145" y="273"/>
                  </a:cubicBezTo>
                  <a:moveTo>
                    <a:pt x="273" y="209"/>
                  </a:moveTo>
                  <a:cubicBezTo>
                    <a:pt x="273" y="226"/>
                    <a:pt x="216" y="241"/>
                    <a:pt x="145" y="241"/>
                  </a:cubicBezTo>
                  <a:cubicBezTo>
                    <a:pt x="74" y="241"/>
                    <a:pt x="16" y="226"/>
                    <a:pt x="16" y="209"/>
                  </a:cubicBezTo>
                  <a:cubicBezTo>
                    <a:pt x="16" y="167"/>
                    <a:pt x="16" y="167"/>
                    <a:pt x="16" y="167"/>
                  </a:cubicBezTo>
                  <a:cubicBezTo>
                    <a:pt x="40" y="182"/>
                    <a:pt x="89" y="193"/>
                    <a:pt x="145" y="193"/>
                  </a:cubicBezTo>
                  <a:cubicBezTo>
                    <a:pt x="201" y="193"/>
                    <a:pt x="249" y="182"/>
                    <a:pt x="273" y="167"/>
                  </a:cubicBezTo>
                  <a:lnTo>
                    <a:pt x="273" y="209"/>
                  </a:lnTo>
                  <a:close/>
                  <a:moveTo>
                    <a:pt x="145" y="177"/>
                  </a:moveTo>
                  <a:cubicBezTo>
                    <a:pt x="74" y="177"/>
                    <a:pt x="16" y="162"/>
                    <a:pt x="16" y="145"/>
                  </a:cubicBezTo>
                  <a:cubicBezTo>
                    <a:pt x="16" y="142"/>
                    <a:pt x="18" y="139"/>
                    <a:pt x="20" y="137"/>
                  </a:cubicBezTo>
                  <a:cubicBezTo>
                    <a:pt x="45" y="151"/>
                    <a:pt x="92" y="161"/>
                    <a:pt x="145" y="161"/>
                  </a:cubicBezTo>
                  <a:cubicBezTo>
                    <a:pt x="198" y="161"/>
                    <a:pt x="244" y="151"/>
                    <a:pt x="269" y="137"/>
                  </a:cubicBezTo>
                  <a:cubicBezTo>
                    <a:pt x="272" y="139"/>
                    <a:pt x="273" y="142"/>
                    <a:pt x="273" y="145"/>
                  </a:cubicBezTo>
                  <a:cubicBezTo>
                    <a:pt x="273" y="162"/>
                    <a:pt x="216" y="177"/>
                    <a:pt x="145" y="177"/>
                  </a:cubicBezTo>
                  <a:moveTo>
                    <a:pt x="273" y="112"/>
                  </a:moveTo>
                  <a:cubicBezTo>
                    <a:pt x="273" y="130"/>
                    <a:pt x="216" y="145"/>
                    <a:pt x="145" y="145"/>
                  </a:cubicBezTo>
                  <a:cubicBezTo>
                    <a:pt x="74" y="145"/>
                    <a:pt x="16" y="130"/>
                    <a:pt x="16" y="112"/>
                  </a:cubicBezTo>
                  <a:cubicBezTo>
                    <a:pt x="16" y="70"/>
                    <a:pt x="16" y="70"/>
                    <a:pt x="16" y="70"/>
                  </a:cubicBezTo>
                  <a:cubicBezTo>
                    <a:pt x="40" y="86"/>
                    <a:pt x="89" y="96"/>
                    <a:pt x="145" y="96"/>
                  </a:cubicBezTo>
                  <a:cubicBezTo>
                    <a:pt x="201" y="96"/>
                    <a:pt x="249" y="86"/>
                    <a:pt x="273" y="70"/>
                  </a:cubicBezTo>
                  <a:lnTo>
                    <a:pt x="273" y="112"/>
                  </a:lnTo>
                  <a:close/>
                  <a:moveTo>
                    <a:pt x="145" y="80"/>
                  </a:moveTo>
                  <a:cubicBezTo>
                    <a:pt x="74" y="80"/>
                    <a:pt x="16" y="66"/>
                    <a:pt x="16" y="48"/>
                  </a:cubicBezTo>
                  <a:cubicBezTo>
                    <a:pt x="16" y="30"/>
                    <a:pt x="74" y="16"/>
                    <a:pt x="145" y="16"/>
                  </a:cubicBezTo>
                  <a:cubicBezTo>
                    <a:pt x="216" y="16"/>
                    <a:pt x="273" y="30"/>
                    <a:pt x="273" y="48"/>
                  </a:cubicBezTo>
                  <a:cubicBezTo>
                    <a:pt x="273" y="66"/>
                    <a:pt x="216" y="80"/>
                    <a:pt x="145" y="8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3609339" y="3710913"/>
            <a:ext cx="1925322" cy="457536"/>
            <a:chOff x="3609339" y="3710913"/>
            <a:chExt cx="1925322" cy="457536"/>
          </a:xfrm>
        </p:grpSpPr>
        <p:sp>
          <p:nvSpPr>
            <p:cNvPr id="29" name="TextBox 28"/>
            <p:cNvSpPr txBox="1"/>
            <p:nvPr/>
          </p:nvSpPr>
          <p:spPr>
            <a:xfrm>
              <a:off x="3609339" y="3710913"/>
              <a:ext cx="1925322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200"/>
                </a:lnSpc>
                <a:spcAft>
                  <a:spcPts val="1200"/>
                </a:spcAft>
              </a:pPr>
              <a:r>
                <a:rPr lang="en-US" sz="1000" b="1" cap="all" spc="20" dirty="0" err="1">
                  <a:solidFill>
                    <a:schemeClr val="accent3"/>
                  </a:solidFill>
                  <a:latin typeface="Lato" panose="020F0502020204030203" pitchFamily="34" charset="0"/>
                </a:rPr>
                <a:t>Prise</a:t>
              </a:r>
              <a:r>
                <a:rPr lang="en-US" sz="1000" b="1" cap="all" spc="20" dirty="0">
                  <a:solidFill>
                    <a:schemeClr val="accent3"/>
                  </a:solidFill>
                  <a:latin typeface="Lato" panose="020F0502020204030203" pitchFamily="34" charset="0"/>
                </a:rPr>
                <a:t> de parole</a:t>
              </a:r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3609339" y="3898375"/>
              <a:ext cx="1925322" cy="27007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100"/>
                </a:lnSpc>
                <a:spcAft>
                  <a:spcPts val="1200"/>
                </a:spcAft>
              </a:pP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Sed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ut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perspiciatis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unde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omnis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iste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natus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error sit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volup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tatem</a:t>
              </a:r>
              <a:endParaRPr lang="en-US" sz="850" dirty="0">
                <a:solidFill>
                  <a:schemeClr val="accent5"/>
                </a:solidFill>
                <a:latin typeface="Lato" panose="020F0502020204030203" pitchFamily="34" charset="0"/>
              </a:endParaRPr>
            </a:p>
          </p:txBody>
        </p:sp>
      </p:grpSp>
      <p:grpSp>
        <p:nvGrpSpPr>
          <p:cNvPr id="25" name="Group 24"/>
          <p:cNvGrpSpPr/>
          <p:nvPr/>
        </p:nvGrpSpPr>
        <p:grpSpPr>
          <a:xfrm>
            <a:off x="4283075" y="2982854"/>
            <a:ext cx="577850" cy="577850"/>
            <a:chOff x="4283075" y="2982854"/>
            <a:chExt cx="577850" cy="577850"/>
          </a:xfrm>
        </p:grpSpPr>
        <p:sp>
          <p:nvSpPr>
            <p:cNvPr id="32" name="Oval 31"/>
            <p:cNvSpPr/>
            <p:nvPr/>
          </p:nvSpPr>
          <p:spPr>
            <a:xfrm>
              <a:off x="4283075" y="2982854"/>
              <a:ext cx="577850" cy="577850"/>
            </a:xfrm>
            <a:prstGeom prst="ellipse">
              <a:avLst/>
            </a:prstGeom>
            <a:solidFill>
              <a:schemeClr val="accent2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21"/>
            <p:cNvSpPr>
              <a:spLocks noEditPoints="1"/>
            </p:cNvSpPr>
            <p:nvPr/>
          </p:nvSpPr>
          <p:spPr bwMode="auto">
            <a:xfrm>
              <a:off x="4489565" y="3124201"/>
              <a:ext cx="164870" cy="302074"/>
            </a:xfrm>
            <a:custGeom>
              <a:avLst/>
              <a:gdLst>
                <a:gd name="T0" fmla="*/ 96 w 193"/>
                <a:gd name="T1" fmla="*/ 329 h 353"/>
                <a:gd name="T2" fmla="*/ 105 w 193"/>
                <a:gd name="T3" fmla="*/ 321 h 353"/>
                <a:gd name="T4" fmla="*/ 96 w 193"/>
                <a:gd name="T5" fmla="*/ 313 h 353"/>
                <a:gd name="T6" fmla="*/ 88 w 193"/>
                <a:gd name="T7" fmla="*/ 321 h 353"/>
                <a:gd name="T8" fmla="*/ 96 w 193"/>
                <a:gd name="T9" fmla="*/ 329 h 353"/>
                <a:gd name="T10" fmla="*/ 161 w 193"/>
                <a:gd name="T11" fmla="*/ 0 h 353"/>
                <a:gd name="T12" fmla="*/ 32 w 193"/>
                <a:gd name="T13" fmla="*/ 0 h 353"/>
                <a:gd name="T14" fmla="*/ 0 w 193"/>
                <a:gd name="T15" fmla="*/ 32 h 353"/>
                <a:gd name="T16" fmla="*/ 0 w 193"/>
                <a:gd name="T17" fmla="*/ 321 h 353"/>
                <a:gd name="T18" fmla="*/ 32 w 193"/>
                <a:gd name="T19" fmla="*/ 353 h 353"/>
                <a:gd name="T20" fmla="*/ 161 w 193"/>
                <a:gd name="T21" fmla="*/ 353 h 353"/>
                <a:gd name="T22" fmla="*/ 193 w 193"/>
                <a:gd name="T23" fmla="*/ 321 h 353"/>
                <a:gd name="T24" fmla="*/ 193 w 193"/>
                <a:gd name="T25" fmla="*/ 32 h 353"/>
                <a:gd name="T26" fmla="*/ 161 w 193"/>
                <a:gd name="T27" fmla="*/ 0 h 353"/>
                <a:gd name="T28" fmla="*/ 177 w 193"/>
                <a:gd name="T29" fmla="*/ 321 h 353"/>
                <a:gd name="T30" fmla="*/ 161 w 193"/>
                <a:gd name="T31" fmla="*/ 337 h 353"/>
                <a:gd name="T32" fmla="*/ 32 w 193"/>
                <a:gd name="T33" fmla="*/ 337 h 353"/>
                <a:gd name="T34" fmla="*/ 16 w 193"/>
                <a:gd name="T35" fmla="*/ 321 h 353"/>
                <a:gd name="T36" fmla="*/ 16 w 193"/>
                <a:gd name="T37" fmla="*/ 305 h 353"/>
                <a:gd name="T38" fmla="*/ 177 w 193"/>
                <a:gd name="T39" fmla="*/ 305 h 353"/>
                <a:gd name="T40" fmla="*/ 177 w 193"/>
                <a:gd name="T41" fmla="*/ 321 h 353"/>
                <a:gd name="T42" fmla="*/ 177 w 193"/>
                <a:gd name="T43" fmla="*/ 289 h 353"/>
                <a:gd name="T44" fmla="*/ 16 w 193"/>
                <a:gd name="T45" fmla="*/ 289 h 353"/>
                <a:gd name="T46" fmla="*/ 16 w 193"/>
                <a:gd name="T47" fmla="*/ 64 h 353"/>
                <a:gd name="T48" fmla="*/ 177 w 193"/>
                <a:gd name="T49" fmla="*/ 64 h 353"/>
                <a:gd name="T50" fmla="*/ 177 w 193"/>
                <a:gd name="T51" fmla="*/ 289 h 353"/>
                <a:gd name="T52" fmla="*/ 177 w 193"/>
                <a:gd name="T53" fmla="*/ 48 h 353"/>
                <a:gd name="T54" fmla="*/ 16 w 193"/>
                <a:gd name="T55" fmla="*/ 48 h 353"/>
                <a:gd name="T56" fmla="*/ 16 w 193"/>
                <a:gd name="T57" fmla="*/ 32 h 353"/>
                <a:gd name="T58" fmla="*/ 32 w 193"/>
                <a:gd name="T59" fmla="*/ 16 h 353"/>
                <a:gd name="T60" fmla="*/ 161 w 193"/>
                <a:gd name="T61" fmla="*/ 16 h 353"/>
                <a:gd name="T62" fmla="*/ 177 w 193"/>
                <a:gd name="T63" fmla="*/ 32 h 353"/>
                <a:gd name="T64" fmla="*/ 177 w 193"/>
                <a:gd name="T65" fmla="*/ 48 h 353"/>
                <a:gd name="T66" fmla="*/ 105 w 193"/>
                <a:gd name="T67" fmla="*/ 24 h 353"/>
                <a:gd name="T68" fmla="*/ 88 w 193"/>
                <a:gd name="T69" fmla="*/ 24 h 353"/>
                <a:gd name="T70" fmla="*/ 80 w 193"/>
                <a:gd name="T71" fmla="*/ 32 h 353"/>
                <a:gd name="T72" fmla="*/ 88 w 193"/>
                <a:gd name="T73" fmla="*/ 40 h 353"/>
                <a:gd name="T74" fmla="*/ 105 w 193"/>
                <a:gd name="T75" fmla="*/ 40 h 353"/>
                <a:gd name="T76" fmla="*/ 113 w 193"/>
                <a:gd name="T77" fmla="*/ 32 h 353"/>
                <a:gd name="T78" fmla="*/ 105 w 193"/>
                <a:gd name="T79" fmla="*/ 24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93" h="353">
                  <a:moveTo>
                    <a:pt x="96" y="329"/>
                  </a:moveTo>
                  <a:cubicBezTo>
                    <a:pt x="101" y="329"/>
                    <a:pt x="105" y="326"/>
                    <a:pt x="105" y="321"/>
                  </a:cubicBezTo>
                  <a:cubicBezTo>
                    <a:pt x="105" y="317"/>
                    <a:pt x="101" y="313"/>
                    <a:pt x="96" y="313"/>
                  </a:cubicBezTo>
                  <a:cubicBezTo>
                    <a:pt x="92" y="313"/>
                    <a:pt x="88" y="317"/>
                    <a:pt x="88" y="321"/>
                  </a:cubicBezTo>
                  <a:cubicBezTo>
                    <a:pt x="88" y="326"/>
                    <a:pt x="92" y="329"/>
                    <a:pt x="96" y="329"/>
                  </a:cubicBezTo>
                  <a:moveTo>
                    <a:pt x="161" y="0"/>
                  </a:moveTo>
                  <a:cubicBezTo>
                    <a:pt x="32" y="0"/>
                    <a:pt x="32" y="0"/>
                    <a:pt x="32" y="0"/>
                  </a:cubicBezTo>
                  <a:cubicBezTo>
                    <a:pt x="15" y="0"/>
                    <a:pt x="0" y="14"/>
                    <a:pt x="0" y="32"/>
                  </a:cubicBezTo>
                  <a:cubicBezTo>
                    <a:pt x="0" y="321"/>
                    <a:pt x="0" y="321"/>
                    <a:pt x="0" y="321"/>
                  </a:cubicBezTo>
                  <a:cubicBezTo>
                    <a:pt x="0" y="339"/>
                    <a:pt x="15" y="353"/>
                    <a:pt x="32" y="353"/>
                  </a:cubicBezTo>
                  <a:cubicBezTo>
                    <a:pt x="161" y="353"/>
                    <a:pt x="161" y="353"/>
                    <a:pt x="161" y="353"/>
                  </a:cubicBezTo>
                  <a:cubicBezTo>
                    <a:pt x="178" y="353"/>
                    <a:pt x="193" y="339"/>
                    <a:pt x="193" y="321"/>
                  </a:cubicBezTo>
                  <a:cubicBezTo>
                    <a:pt x="193" y="32"/>
                    <a:pt x="193" y="32"/>
                    <a:pt x="193" y="32"/>
                  </a:cubicBezTo>
                  <a:cubicBezTo>
                    <a:pt x="193" y="14"/>
                    <a:pt x="178" y="0"/>
                    <a:pt x="161" y="0"/>
                  </a:cubicBezTo>
                  <a:moveTo>
                    <a:pt x="177" y="321"/>
                  </a:moveTo>
                  <a:cubicBezTo>
                    <a:pt x="177" y="330"/>
                    <a:pt x="170" y="337"/>
                    <a:pt x="161" y="337"/>
                  </a:cubicBezTo>
                  <a:cubicBezTo>
                    <a:pt x="32" y="337"/>
                    <a:pt x="32" y="337"/>
                    <a:pt x="32" y="337"/>
                  </a:cubicBezTo>
                  <a:cubicBezTo>
                    <a:pt x="23" y="337"/>
                    <a:pt x="16" y="330"/>
                    <a:pt x="16" y="321"/>
                  </a:cubicBezTo>
                  <a:cubicBezTo>
                    <a:pt x="16" y="305"/>
                    <a:pt x="16" y="305"/>
                    <a:pt x="16" y="305"/>
                  </a:cubicBezTo>
                  <a:cubicBezTo>
                    <a:pt x="177" y="305"/>
                    <a:pt x="177" y="305"/>
                    <a:pt x="177" y="305"/>
                  </a:cubicBezTo>
                  <a:lnTo>
                    <a:pt x="177" y="321"/>
                  </a:lnTo>
                  <a:close/>
                  <a:moveTo>
                    <a:pt x="177" y="289"/>
                  </a:moveTo>
                  <a:cubicBezTo>
                    <a:pt x="16" y="289"/>
                    <a:pt x="16" y="289"/>
                    <a:pt x="16" y="289"/>
                  </a:cubicBezTo>
                  <a:cubicBezTo>
                    <a:pt x="16" y="64"/>
                    <a:pt x="16" y="64"/>
                    <a:pt x="16" y="64"/>
                  </a:cubicBezTo>
                  <a:cubicBezTo>
                    <a:pt x="177" y="64"/>
                    <a:pt x="177" y="64"/>
                    <a:pt x="177" y="64"/>
                  </a:cubicBezTo>
                  <a:lnTo>
                    <a:pt x="177" y="289"/>
                  </a:lnTo>
                  <a:close/>
                  <a:moveTo>
                    <a:pt x="177" y="48"/>
                  </a:moveTo>
                  <a:cubicBezTo>
                    <a:pt x="16" y="48"/>
                    <a:pt x="16" y="48"/>
                    <a:pt x="16" y="48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6" y="23"/>
                    <a:pt x="23" y="16"/>
                    <a:pt x="32" y="16"/>
                  </a:cubicBezTo>
                  <a:cubicBezTo>
                    <a:pt x="161" y="16"/>
                    <a:pt x="161" y="16"/>
                    <a:pt x="161" y="16"/>
                  </a:cubicBezTo>
                  <a:cubicBezTo>
                    <a:pt x="170" y="16"/>
                    <a:pt x="177" y="23"/>
                    <a:pt x="177" y="32"/>
                  </a:cubicBezTo>
                  <a:lnTo>
                    <a:pt x="177" y="48"/>
                  </a:lnTo>
                  <a:close/>
                  <a:moveTo>
                    <a:pt x="105" y="24"/>
                  </a:moveTo>
                  <a:cubicBezTo>
                    <a:pt x="88" y="24"/>
                    <a:pt x="88" y="24"/>
                    <a:pt x="88" y="24"/>
                  </a:cubicBezTo>
                  <a:cubicBezTo>
                    <a:pt x="84" y="24"/>
                    <a:pt x="80" y="28"/>
                    <a:pt x="80" y="32"/>
                  </a:cubicBezTo>
                  <a:cubicBezTo>
                    <a:pt x="80" y="37"/>
                    <a:pt x="84" y="40"/>
                    <a:pt x="88" y="40"/>
                  </a:cubicBezTo>
                  <a:cubicBezTo>
                    <a:pt x="105" y="40"/>
                    <a:pt x="105" y="40"/>
                    <a:pt x="105" y="40"/>
                  </a:cubicBezTo>
                  <a:cubicBezTo>
                    <a:pt x="109" y="40"/>
                    <a:pt x="113" y="37"/>
                    <a:pt x="113" y="32"/>
                  </a:cubicBezTo>
                  <a:cubicBezTo>
                    <a:pt x="113" y="28"/>
                    <a:pt x="109" y="24"/>
                    <a:pt x="105" y="24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cxnSp>
        <p:nvCxnSpPr>
          <p:cNvPr id="34" name="Straight Connector 33"/>
          <p:cNvCxnSpPr/>
          <p:nvPr/>
        </p:nvCxnSpPr>
        <p:spPr>
          <a:xfrm>
            <a:off x="5821680" y="3035669"/>
            <a:ext cx="0" cy="1330066"/>
          </a:xfrm>
          <a:prstGeom prst="line">
            <a:avLst/>
          </a:prstGeom>
          <a:ln w="952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/>
          <p:nvPr/>
        </p:nvCxnSpPr>
        <p:spPr>
          <a:xfrm>
            <a:off x="3322320" y="3035669"/>
            <a:ext cx="0" cy="1330066"/>
          </a:xfrm>
          <a:prstGeom prst="line">
            <a:avLst/>
          </a:prstGeom>
          <a:ln w="952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73576453"/>
      </p:ext>
    </p:extLst>
  </p:cSld>
  <p:clrMapOvr>
    <a:masterClrMapping/>
  </p:clrMapOvr>
  <p:transition spd="slow" advClick="0" advTm="100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000"/>
                            </p:stCondLst>
                            <p:childTnLst>
                              <p:par>
                                <p:cTn id="6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500"/>
                            </p:stCondLst>
                            <p:childTnLst>
                              <p:par>
                                <p:cTn id="7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000"/>
                            </p:stCondLst>
                            <p:childTnLst>
                              <p:par>
                                <p:cTn id="7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9500"/>
                            </p:stCondLst>
                            <p:childTnLst>
                              <p:par>
                                <p:cTn id="8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Freeform 28"/>
          <p:cNvSpPr>
            <a:spLocks/>
          </p:cNvSpPr>
          <p:nvPr/>
        </p:nvSpPr>
        <p:spPr bwMode="auto">
          <a:xfrm>
            <a:off x="2324391" y="1979632"/>
            <a:ext cx="4495218" cy="1184238"/>
          </a:xfrm>
          <a:custGeom>
            <a:avLst/>
            <a:gdLst>
              <a:gd name="connsiteX0" fmla="*/ 412482 w 4386894"/>
              <a:gd name="connsiteY0" fmla="*/ 0 h 1155700"/>
              <a:gd name="connsiteX1" fmla="*/ 458612 w 4386894"/>
              <a:gd name="connsiteY1" fmla="*/ 0 h 1155700"/>
              <a:gd name="connsiteX2" fmla="*/ 517823 w 4386894"/>
              <a:gd name="connsiteY2" fmla="*/ 0 h 1155700"/>
              <a:gd name="connsiteX3" fmla="*/ 552957 w 4386894"/>
              <a:gd name="connsiteY3" fmla="*/ 0 h 1155700"/>
              <a:gd name="connsiteX4" fmla="*/ 572912 w 4386894"/>
              <a:gd name="connsiteY4" fmla="*/ 0 h 1155700"/>
              <a:gd name="connsiteX5" fmla="*/ 615943 w 4386894"/>
              <a:gd name="connsiteY5" fmla="*/ 0 h 1155700"/>
              <a:gd name="connsiteX6" fmla="*/ 632123 w 4386894"/>
              <a:gd name="connsiteY6" fmla="*/ 0 h 1155700"/>
              <a:gd name="connsiteX7" fmla="*/ 667257 w 4386894"/>
              <a:gd name="connsiteY7" fmla="*/ 0 h 1155700"/>
              <a:gd name="connsiteX8" fmla="*/ 675154 w 4386894"/>
              <a:gd name="connsiteY8" fmla="*/ 0 h 1155700"/>
              <a:gd name="connsiteX9" fmla="*/ 710289 w 4386894"/>
              <a:gd name="connsiteY9" fmla="*/ 0 h 1155700"/>
              <a:gd name="connsiteX10" fmla="*/ 730243 w 4386894"/>
              <a:gd name="connsiteY10" fmla="*/ 0 h 1155700"/>
              <a:gd name="connsiteX11" fmla="*/ 789454 w 4386894"/>
              <a:gd name="connsiteY11" fmla="*/ 0 h 1155700"/>
              <a:gd name="connsiteX12" fmla="*/ 824589 w 4386894"/>
              <a:gd name="connsiteY12" fmla="*/ 0 h 1155700"/>
              <a:gd name="connsiteX13" fmla="*/ 835584 w 4386894"/>
              <a:gd name="connsiteY13" fmla="*/ 0 h 1155700"/>
              <a:gd name="connsiteX14" fmla="*/ 869921 w 4386894"/>
              <a:gd name="connsiteY14" fmla="*/ 0 h 1155700"/>
              <a:gd name="connsiteX15" fmla="*/ 870718 w 4386894"/>
              <a:gd name="connsiteY15" fmla="*/ 0 h 1155700"/>
              <a:gd name="connsiteX16" fmla="*/ 929929 w 4386894"/>
              <a:gd name="connsiteY16" fmla="*/ 0 h 1155700"/>
              <a:gd name="connsiteX17" fmla="*/ 949884 w 4386894"/>
              <a:gd name="connsiteY17" fmla="*/ 0 h 1155700"/>
              <a:gd name="connsiteX18" fmla="*/ 984221 w 4386894"/>
              <a:gd name="connsiteY18" fmla="*/ 0 h 1155700"/>
              <a:gd name="connsiteX19" fmla="*/ 985018 w 4386894"/>
              <a:gd name="connsiteY19" fmla="*/ 0 h 1155700"/>
              <a:gd name="connsiteX20" fmla="*/ 992915 w 4386894"/>
              <a:gd name="connsiteY20" fmla="*/ 0 h 1155700"/>
              <a:gd name="connsiteX21" fmla="*/ 1027252 w 4386894"/>
              <a:gd name="connsiteY21" fmla="*/ 0 h 1155700"/>
              <a:gd name="connsiteX22" fmla="*/ 1028049 w 4386894"/>
              <a:gd name="connsiteY22" fmla="*/ 0 h 1155700"/>
              <a:gd name="connsiteX23" fmla="*/ 1044229 w 4386894"/>
              <a:gd name="connsiteY23" fmla="*/ 0 h 1155700"/>
              <a:gd name="connsiteX24" fmla="*/ 1087261 w 4386894"/>
              <a:gd name="connsiteY24" fmla="*/ 0 h 1155700"/>
              <a:gd name="connsiteX25" fmla="*/ 1107215 w 4386894"/>
              <a:gd name="connsiteY25" fmla="*/ 0 h 1155700"/>
              <a:gd name="connsiteX26" fmla="*/ 1141552 w 4386894"/>
              <a:gd name="connsiteY26" fmla="*/ 0 h 1155700"/>
              <a:gd name="connsiteX27" fmla="*/ 1142349 w 4386894"/>
              <a:gd name="connsiteY27" fmla="*/ 0 h 1155700"/>
              <a:gd name="connsiteX28" fmla="*/ 1187682 w 4386894"/>
              <a:gd name="connsiteY28" fmla="*/ 0 h 1155700"/>
              <a:gd name="connsiteX29" fmla="*/ 1201561 w 4386894"/>
              <a:gd name="connsiteY29" fmla="*/ 0 h 1155700"/>
              <a:gd name="connsiteX30" fmla="*/ 1246892 w 4386894"/>
              <a:gd name="connsiteY30" fmla="*/ 0 h 1155700"/>
              <a:gd name="connsiteX31" fmla="*/ 1247690 w 4386894"/>
              <a:gd name="connsiteY31" fmla="*/ 0 h 1155700"/>
              <a:gd name="connsiteX32" fmla="*/ 1282026 w 4386894"/>
              <a:gd name="connsiteY32" fmla="*/ 0 h 1155700"/>
              <a:gd name="connsiteX33" fmla="*/ 1301982 w 4386894"/>
              <a:gd name="connsiteY33" fmla="*/ 0 h 1155700"/>
              <a:gd name="connsiteX34" fmla="*/ 1315678 w 4386894"/>
              <a:gd name="connsiteY34" fmla="*/ 0 h 1155700"/>
              <a:gd name="connsiteX35" fmla="*/ 1345013 w 4386894"/>
              <a:gd name="connsiteY35" fmla="*/ 0 h 1155700"/>
              <a:gd name="connsiteX36" fmla="*/ 1361192 w 4386894"/>
              <a:gd name="connsiteY36" fmla="*/ 0 h 1155700"/>
              <a:gd name="connsiteX37" fmla="*/ 1361990 w 4386894"/>
              <a:gd name="connsiteY37" fmla="*/ 0 h 1155700"/>
              <a:gd name="connsiteX38" fmla="*/ 1376163 w 4386894"/>
              <a:gd name="connsiteY38" fmla="*/ 0 h 1155700"/>
              <a:gd name="connsiteX39" fmla="*/ 1396326 w 4386894"/>
              <a:gd name="connsiteY39" fmla="*/ 0 h 1155700"/>
              <a:gd name="connsiteX40" fmla="*/ 1404223 w 4386894"/>
              <a:gd name="connsiteY40" fmla="*/ 0 h 1155700"/>
              <a:gd name="connsiteX41" fmla="*/ 1405021 w 4386894"/>
              <a:gd name="connsiteY41" fmla="*/ 0 h 1155700"/>
              <a:gd name="connsiteX42" fmla="*/ 1429978 w 4386894"/>
              <a:gd name="connsiteY42" fmla="*/ 0 h 1155700"/>
              <a:gd name="connsiteX43" fmla="*/ 1439357 w 4386894"/>
              <a:gd name="connsiteY43" fmla="*/ 0 h 1155700"/>
              <a:gd name="connsiteX44" fmla="*/ 1459313 w 4386894"/>
              <a:gd name="connsiteY44" fmla="*/ 0 h 1155700"/>
              <a:gd name="connsiteX45" fmla="*/ 1473009 w 4386894"/>
              <a:gd name="connsiteY45" fmla="*/ 0 h 1155700"/>
              <a:gd name="connsiteX46" fmla="*/ 1490463 w 4386894"/>
              <a:gd name="connsiteY46" fmla="*/ 0 h 1155700"/>
              <a:gd name="connsiteX47" fmla="*/ 1518523 w 4386894"/>
              <a:gd name="connsiteY47" fmla="*/ 0 h 1155700"/>
              <a:gd name="connsiteX48" fmla="*/ 1519321 w 4386894"/>
              <a:gd name="connsiteY48" fmla="*/ 0 h 1155700"/>
              <a:gd name="connsiteX49" fmla="*/ 1533494 w 4386894"/>
              <a:gd name="connsiteY49" fmla="*/ 0 h 1155700"/>
              <a:gd name="connsiteX50" fmla="*/ 1553657 w 4386894"/>
              <a:gd name="connsiteY50" fmla="*/ 0 h 1155700"/>
              <a:gd name="connsiteX51" fmla="*/ 1564653 w 4386894"/>
              <a:gd name="connsiteY51" fmla="*/ 0 h 1155700"/>
              <a:gd name="connsiteX52" fmla="*/ 1587309 w 4386894"/>
              <a:gd name="connsiteY52" fmla="*/ 0 h 1155700"/>
              <a:gd name="connsiteX53" fmla="*/ 1599787 w 4386894"/>
              <a:gd name="connsiteY53" fmla="*/ 0 h 1155700"/>
              <a:gd name="connsiteX54" fmla="*/ 1633438 w 4386894"/>
              <a:gd name="connsiteY54" fmla="*/ 0 h 1155700"/>
              <a:gd name="connsiteX55" fmla="*/ 1647794 w 4386894"/>
              <a:gd name="connsiteY55" fmla="*/ 0 h 1155700"/>
              <a:gd name="connsiteX56" fmla="*/ 1658998 w 4386894"/>
              <a:gd name="connsiteY56" fmla="*/ 0 h 1155700"/>
              <a:gd name="connsiteX57" fmla="*/ 1678953 w 4386894"/>
              <a:gd name="connsiteY57" fmla="*/ 0 h 1155700"/>
              <a:gd name="connsiteX58" fmla="*/ 1692649 w 4386894"/>
              <a:gd name="connsiteY58" fmla="*/ 0 h 1155700"/>
              <a:gd name="connsiteX59" fmla="*/ 1693922 w 4386894"/>
              <a:gd name="connsiteY59" fmla="*/ 0 h 1155700"/>
              <a:gd name="connsiteX60" fmla="*/ 1714087 w 4386894"/>
              <a:gd name="connsiteY60" fmla="*/ 0 h 1155700"/>
              <a:gd name="connsiteX61" fmla="*/ 1721984 w 4386894"/>
              <a:gd name="connsiteY61" fmla="*/ 0 h 1155700"/>
              <a:gd name="connsiteX62" fmla="*/ 1727784 w 4386894"/>
              <a:gd name="connsiteY62" fmla="*/ 0 h 1155700"/>
              <a:gd name="connsiteX63" fmla="*/ 1747738 w 4386894"/>
              <a:gd name="connsiteY63" fmla="*/ 0 h 1155700"/>
              <a:gd name="connsiteX64" fmla="*/ 1753134 w 4386894"/>
              <a:gd name="connsiteY64" fmla="*/ 0 h 1155700"/>
              <a:gd name="connsiteX65" fmla="*/ 1757118 w 4386894"/>
              <a:gd name="connsiteY65" fmla="*/ 0 h 1155700"/>
              <a:gd name="connsiteX66" fmla="*/ 1773298 w 4386894"/>
              <a:gd name="connsiteY66" fmla="*/ 0 h 1155700"/>
              <a:gd name="connsiteX67" fmla="*/ 1788268 w 4386894"/>
              <a:gd name="connsiteY67" fmla="*/ 0 h 1155700"/>
              <a:gd name="connsiteX68" fmla="*/ 1790770 w 4386894"/>
              <a:gd name="connsiteY68" fmla="*/ 0 h 1155700"/>
              <a:gd name="connsiteX69" fmla="*/ 1806949 w 4386894"/>
              <a:gd name="connsiteY69" fmla="*/ 0 h 1155700"/>
              <a:gd name="connsiteX70" fmla="*/ 1808222 w 4386894"/>
              <a:gd name="connsiteY70" fmla="*/ 0 h 1155700"/>
              <a:gd name="connsiteX71" fmla="*/ 1816330 w 4386894"/>
              <a:gd name="connsiteY71" fmla="*/ 0 h 1155700"/>
              <a:gd name="connsiteX72" fmla="*/ 1836284 w 4386894"/>
              <a:gd name="connsiteY72" fmla="*/ 0 h 1155700"/>
              <a:gd name="connsiteX73" fmla="*/ 1842084 w 4386894"/>
              <a:gd name="connsiteY73" fmla="*/ 0 h 1155700"/>
              <a:gd name="connsiteX74" fmla="*/ 1849980 w 4386894"/>
              <a:gd name="connsiteY74" fmla="*/ 0 h 1155700"/>
              <a:gd name="connsiteX75" fmla="*/ 1851254 w 4386894"/>
              <a:gd name="connsiteY75" fmla="*/ 0 h 1155700"/>
              <a:gd name="connsiteX76" fmla="*/ 1867434 w 4386894"/>
              <a:gd name="connsiteY76" fmla="*/ 0 h 1155700"/>
              <a:gd name="connsiteX77" fmla="*/ 1871418 w 4386894"/>
              <a:gd name="connsiteY77" fmla="*/ 0 h 1155700"/>
              <a:gd name="connsiteX78" fmla="*/ 1885115 w 4386894"/>
              <a:gd name="connsiteY78" fmla="*/ 0 h 1155700"/>
              <a:gd name="connsiteX79" fmla="*/ 1902568 w 4386894"/>
              <a:gd name="connsiteY79" fmla="*/ 0 h 1155700"/>
              <a:gd name="connsiteX80" fmla="*/ 1905070 w 4386894"/>
              <a:gd name="connsiteY80" fmla="*/ 0 h 1155700"/>
              <a:gd name="connsiteX81" fmla="*/ 1910465 w 4386894"/>
              <a:gd name="connsiteY81" fmla="*/ 0 h 1155700"/>
              <a:gd name="connsiteX82" fmla="*/ 1930630 w 4386894"/>
              <a:gd name="connsiteY82" fmla="*/ 0 h 1155700"/>
              <a:gd name="connsiteX83" fmla="*/ 1945599 w 4386894"/>
              <a:gd name="connsiteY83" fmla="*/ 0 h 1155700"/>
              <a:gd name="connsiteX84" fmla="*/ 1964280 w 4386894"/>
              <a:gd name="connsiteY84" fmla="*/ 0 h 1155700"/>
              <a:gd name="connsiteX85" fmla="*/ 1965554 w 4386894"/>
              <a:gd name="connsiteY85" fmla="*/ 0 h 1155700"/>
              <a:gd name="connsiteX86" fmla="*/ 1976759 w 4386894"/>
              <a:gd name="connsiteY86" fmla="*/ 0 h 1155700"/>
              <a:gd name="connsiteX87" fmla="*/ 1999415 w 4386894"/>
              <a:gd name="connsiteY87" fmla="*/ 0 h 1155700"/>
              <a:gd name="connsiteX88" fmla="*/ 2010409 w 4386894"/>
              <a:gd name="connsiteY88" fmla="*/ 0 h 1155700"/>
              <a:gd name="connsiteX89" fmla="*/ 2024765 w 4386894"/>
              <a:gd name="connsiteY89" fmla="*/ 0 h 1155700"/>
              <a:gd name="connsiteX90" fmla="*/ 2044747 w 4386894"/>
              <a:gd name="connsiteY90" fmla="*/ 0 h 1155700"/>
              <a:gd name="connsiteX91" fmla="*/ 2045545 w 4386894"/>
              <a:gd name="connsiteY91" fmla="*/ 0 h 1155700"/>
              <a:gd name="connsiteX92" fmla="*/ 2059899 w 4386894"/>
              <a:gd name="connsiteY92" fmla="*/ 0 h 1155700"/>
              <a:gd name="connsiteX93" fmla="*/ 2070894 w 4386894"/>
              <a:gd name="connsiteY93" fmla="*/ 0 h 1155700"/>
              <a:gd name="connsiteX94" fmla="*/ 2091059 w 4386894"/>
              <a:gd name="connsiteY94" fmla="*/ 0 h 1155700"/>
              <a:gd name="connsiteX95" fmla="*/ 2104755 w 4386894"/>
              <a:gd name="connsiteY95" fmla="*/ 0 h 1155700"/>
              <a:gd name="connsiteX96" fmla="*/ 2105233 w 4386894"/>
              <a:gd name="connsiteY96" fmla="*/ 0 h 1155700"/>
              <a:gd name="connsiteX97" fmla="*/ 2106028 w 4386894"/>
              <a:gd name="connsiteY97" fmla="*/ 0 h 1155700"/>
              <a:gd name="connsiteX98" fmla="*/ 2124709 w 4386894"/>
              <a:gd name="connsiteY98" fmla="*/ 0 h 1155700"/>
              <a:gd name="connsiteX99" fmla="*/ 2134090 w 4386894"/>
              <a:gd name="connsiteY99" fmla="*/ 0 h 1155700"/>
              <a:gd name="connsiteX100" fmla="*/ 2159047 w 4386894"/>
              <a:gd name="connsiteY100" fmla="*/ 0 h 1155700"/>
              <a:gd name="connsiteX101" fmla="*/ 2159845 w 4386894"/>
              <a:gd name="connsiteY101" fmla="*/ 0 h 1155700"/>
              <a:gd name="connsiteX102" fmla="*/ 2165240 w 4386894"/>
              <a:gd name="connsiteY102" fmla="*/ 0 h 1155700"/>
              <a:gd name="connsiteX103" fmla="*/ 2167741 w 4386894"/>
              <a:gd name="connsiteY103" fmla="*/ 0 h 1155700"/>
              <a:gd name="connsiteX104" fmla="*/ 2185194 w 4386894"/>
              <a:gd name="connsiteY104" fmla="*/ 0 h 1155700"/>
              <a:gd name="connsiteX105" fmla="*/ 2202078 w 4386894"/>
              <a:gd name="connsiteY105" fmla="*/ 0 h 1155700"/>
              <a:gd name="connsiteX106" fmla="*/ 2202876 w 4386894"/>
              <a:gd name="connsiteY106" fmla="*/ 0 h 1155700"/>
              <a:gd name="connsiteX107" fmla="*/ 2219055 w 4386894"/>
              <a:gd name="connsiteY107" fmla="*/ 0 h 1155700"/>
              <a:gd name="connsiteX108" fmla="*/ 2219533 w 4386894"/>
              <a:gd name="connsiteY108" fmla="*/ 0 h 1155700"/>
              <a:gd name="connsiteX109" fmla="*/ 2220328 w 4386894"/>
              <a:gd name="connsiteY109" fmla="*/ 0 h 1155700"/>
              <a:gd name="connsiteX110" fmla="*/ 2228226 w 4386894"/>
              <a:gd name="connsiteY110" fmla="*/ 0 h 1155700"/>
              <a:gd name="connsiteX111" fmla="*/ 2248390 w 4386894"/>
              <a:gd name="connsiteY111" fmla="*/ 0 h 1155700"/>
              <a:gd name="connsiteX112" fmla="*/ 2262086 w 4386894"/>
              <a:gd name="connsiteY112" fmla="*/ 0 h 1155700"/>
              <a:gd name="connsiteX113" fmla="*/ 2262564 w 4386894"/>
              <a:gd name="connsiteY113" fmla="*/ 0 h 1155700"/>
              <a:gd name="connsiteX114" fmla="*/ 2263360 w 4386894"/>
              <a:gd name="connsiteY114" fmla="*/ 0 h 1155700"/>
              <a:gd name="connsiteX115" fmla="*/ 2279540 w 4386894"/>
              <a:gd name="connsiteY115" fmla="*/ 0 h 1155700"/>
              <a:gd name="connsiteX116" fmla="*/ 2282041 w 4386894"/>
              <a:gd name="connsiteY116" fmla="*/ 0 h 1155700"/>
              <a:gd name="connsiteX117" fmla="*/ 2316378 w 4386894"/>
              <a:gd name="connsiteY117" fmla="*/ 0 h 1155700"/>
              <a:gd name="connsiteX118" fmla="*/ 2317176 w 4386894"/>
              <a:gd name="connsiteY118" fmla="*/ 0 h 1155700"/>
              <a:gd name="connsiteX119" fmla="*/ 2322571 w 4386894"/>
              <a:gd name="connsiteY119" fmla="*/ 0 h 1155700"/>
              <a:gd name="connsiteX120" fmla="*/ 2342526 w 4386894"/>
              <a:gd name="connsiteY120" fmla="*/ 0 h 1155700"/>
              <a:gd name="connsiteX121" fmla="*/ 2362507 w 4386894"/>
              <a:gd name="connsiteY121" fmla="*/ 0 h 1155700"/>
              <a:gd name="connsiteX122" fmla="*/ 2376386 w 4386894"/>
              <a:gd name="connsiteY122" fmla="*/ 0 h 1155700"/>
              <a:gd name="connsiteX123" fmla="*/ 2376864 w 4386894"/>
              <a:gd name="connsiteY123" fmla="*/ 0 h 1155700"/>
              <a:gd name="connsiteX124" fmla="*/ 2377660 w 4386894"/>
              <a:gd name="connsiteY124" fmla="*/ 0 h 1155700"/>
              <a:gd name="connsiteX125" fmla="*/ 2421719 w 4386894"/>
              <a:gd name="connsiteY125" fmla="*/ 0 h 1155700"/>
              <a:gd name="connsiteX126" fmla="*/ 2422516 w 4386894"/>
              <a:gd name="connsiteY126" fmla="*/ 0 h 1155700"/>
              <a:gd name="connsiteX127" fmla="*/ 2422992 w 4386894"/>
              <a:gd name="connsiteY127" fmla="*/ 0 h 1155700"/>
              <a:gd name="connsiteX128" fmla="*/ 2436871 w 4386894"/>
              <a:gd name="connsiteY128" fmla="*/ 0 h 1155700"/>
              <a:gd name="connsiteX129" fmla="*/ 2456853 w 4386894"/>
              <a:gd name="connsiteY129" fmla="*/ 0 h 1155700"/>
              <a:gd name="connsiteX130" fmla="*/ 2476807 w 4386894"/>
              <a:gd name="connsiteY130" fmla="*/ 0 h 1155700"/>
              <a:gd name="connsiteX131" fmla="*/ 2482204 w 4386894"/>
              <a:gd name="connsiteY131" fmla="*/ 0 h 1155700"/>
              <a:gd name="connsiteX132" fmla="*/ 2482999 w 4386894"/>
              <a:gd name="connsiteY132" fmla="*/ 0 h 1155700"/>
              <a:gd name="connsiteX133" fmla="*/ 2517337 w 4386894"/>
              <a:gd name="connsiteY133" fmla="*/ 0 h 1155700"/>
              <a:gd name="connsiteX134" fmla="*/ 2519839 w 4386894"/>
              <a:gd name="connsiteY134" fmla="*/ 0 h 1155700"/>
              <a:gd name="connsiteX135" fmla="*/ 2536019 w 4386894"/>
              <a:gd name="connsiteY135" fmla="*/ 0 h 1155700"/>
              <a:gd name="connsiteX136" fmla="*/ 2536816 w 4386894"/>
              <a:gd name="connsiteY136" fmla="*/ 0 h 1155700"/>
              <a:gd name="connsiteX137" fmla="*/ 2537292 w 4386894"/>
              <a:gd name="connsiteY137" fmla="*/ 0 h 1155700"/>
              <a:gd name="connsiteX138" fmla="*/ 2550987 w 4386894"/>
              <a:gd name="connsiteY138" fmla="*/ 0 h 1155700"/>
              <a:gd name="connsiteX139" fmla="*/ 2571153 w 4386894"/>
              <a:gd name="connsiteY139" fmla="*/ 0 h 1155700"/>
              <a:gd name="connsiteX140" fmla="*/ 2579050 w 4386894"/>
              <a:gd name="connsiteY140" fmla="*/ 0 h 1155700"/>
              <a:gd name="connsiteX141" fmla="*/ 2579847 w 4386894"/>
              <a:gd name="connsiteY141" fmla="*/ 0 h 1155700"/>
              <a:gd name="connsiteX142" fmla="*/ 2580324 w 4386894"/>
              <a:gd name="connsiteY142" fmla="*/ 0 h 1155700"/>
              <a:gd name="connsiteX143" fmla="*/ 2596504 w 4386894"/>
              <a:gd name="connsiteY143" fmla="*/ 0 h 1155700"/>
              <a:gd name="connsiteX144" fmla="*/ 2597299 w 4386894"/>
              <a:gd name="connsiteY144" fmla="*/ 0 h 1155700"/>
              <a:gd name="connsiteX145" fmla="*/ 2614184 w 4386894"/>
              <a:gd name="connsiteY145" fmla="*/ 0 h 1155700"/>
              <a:gd name="connsiteX146" fmla="*/ 2631637 w 4386894"/>
              <a:gd name="connsiteY146" fmla="*/ 0 h 1155700"/>
              <a:gd name="connsiteX147" fmla="*/ 2634139 w 4386894"/>
              <a:gd name="connsiteY147" fmla="*/ 0 h 1155700"/>
              <a:gd name="connsiteX148" fmla="*/ 2639535 w 4386894"/>
              <a:gd name="connsiteY148" fmla="*/ 0 h 1155700"/>
              <a:gd name="connsiteX149" fmla="*/ 2640331 w 4386894"/>
              <a:gd name="connsiteY149" fmla="*/ 0 h 1155700"/>
              <a:gd name="connsiteX150" fmla="*/ 2665287 w 4386894"/>
              <a:gd name="connsiteY150" fmla="*/ 0 h 1155700"/>
              <a:gd name="connsiteX151" fmla="*/ 2674668 w 4386894"/>
              <a:gd name="connsiteY151" fmla="*/ 0 h 1155700"/>
              <a:gd name="connsiteX152" fmla="*/ 2693350 w 4386894"/>
              <a:gd name="connsiteY152" fmla="*/ 0 h 1155700"/>
              <a:gd name="connsiteX153" fmla="*/ 2694147 w 4386894"/>
              <a:gd name="connsiteY153" fmla="*/ 0 h 1155700"/>
              <a:gd name="connsiteX154" fmla="*/ 2694624 w 4386894"/>
              <a:gd name="connsiteY154" fmla="*/ 0 h 1155700"/>
              <a:gd name="connsiteX155" fmla="*/ 2708319 w 4386894"/>
              <a:gd name="connsiteY155" fmla="*/ 0 h 1155700"/>
              <a:gd name="connsiteX156" fmla="*/ 2728484 w 4386894"/>
              <a:gd name="connsiteY156" fmla="*/ 0 h 1155700"/>
              <a:gd name="connsiteX157" fmla="*/ 2739479 w 4386894"/>
              <a:gd name="connsiteY157" fmla="*/ 0 h 1155700"/>
              <a:gd name="connsiteX158" fmla="*/ 2753835 w 4386894"/>
              <a:gd name="connsiteY158" fmla="*/ 0 h 1155700"/>
              <a:gd name="connsiteX159" fmla="*/ 2754631 w 4386894"/>
              <a:gd name="connsiteY159" fmla="*/ 0 h 1155700"/>
              <a:gd name="connsiteX160" fmla="*/ 2774613 w 4386894"/>
              <a:gd name="connsiteY160" fmla="*/ 0 h 1155700"/>
              <a:gd name="connsiteX161" fmla="*/ 2788968 w 4386894"/>
              <a:gd name="connsiteY161" fmla="*/ 0 h 1155700"/>
              <a:gd name="connsiteX162" fmla="*/ 2799964 w 4386894"/>
              <a:gd name="connsiteY162" fmla="*/ 0 h 1155700"/>
              <a:gd name="connsiteX163" fmla="*/ 2822619 w 4386894"/>
              <a:gd name="connsiteY163" fmla="*/ 0 h 1155700"/>
              <a:gd name="connsiteX164" fmla="*/ 2833824 w 4386894"/>
              <a:gd name="connsiteY164" fmla="*/ 0 h 1155700"/>
              <a:gd name="connsiteX165" fmla="*/ 2835097 w 4386894"/>
              <a:gd name="connsiteY165" fmla="*/ 0 h 1155700"/>
              <a:gd name="connsiteX166" fmla="*/ 2853779 w 4386894"/>
              <a:gd name="connsiteY166" fmla="*/ 0 h 1155700"/>
              <a:gd name="connsiteX167" fmla="*/ 2868748 w 4386894"/>
              <a:gd name="connsiteY167" fmla="*/ 0 h 1155700"/>
              <a:gd name="connsiteX168" fmla="*/ 2888913 w 4386894"/>
              <a:gd name="connsiteY168" fmla="*/ 0 h 1155700"/>
              <a:gd name="connsiteX169" fmla="*/ 2894309 w 4386894"/>
              <a:gd name="connsiteY169" fmla="*/ 0 h 1155700"/>
              <a:gd name="connsiteX170" fmla="*/ 2896811 w 4386894"/>
              <a:gd name="connsiteY170" fmla="*/ 0 h 1155700"/>
              <a:gd name="connsiteX171" fmla="*/ 2914264 w 4386894"/>
              <a:gd name="connsiteY171" fmla="*/ 0 h 1155700"/>
              <a:gd name="connsiteX172" fmla="*/ 2927960 w 4386894"/>
              <a:gd name="connsiteY172" fmla="*/ 0 h 1155700"/>
              <a:gd name="connsiteX173" fmla="*/ 2931945 w 4386894"/>
              <a:gd name="connsiteY173" fmla="*/ 0 h 1155700"/>
              <a:gd name="connsiteX174" fmla="*/ 2948124 w 4386894"/>
              <a:gd name="connsiteY174" fmla="*/ 0 h 1155700"/>
              <a:gd name="connsiteX175" fmla="*/ 2949397 w 4386894"/>
              <a:gd name="connsiteY175" fmla="*/ 0 h 1155700"/>
              <a:gd name="connsiteX176" fmla="*/ 2957296 w 4386894"/>
              <a:gd name="connsiteY176" fmla="*/ 0 h 1155700"/>
              <a:gd name="connsiteX177" fmla="*/ 2963092 w 4386894"/>
              <a:gd name="connsiteY177" fmla="*/ 0 h 1155700"/>
              <a:gd name="connsiteX178" fmla="*/ 2983048 w 4386894"/>
              <a:gd name="connsiteY178" fmla="*/ 0 h 1155700"/>
              <a:gd name="connsiteX179" fmla="*/ 2991155 w 4386894"/>
              <a:gd name="connsiteY179" fmla="*/ 0 h 1155700"/>
              <a:gd name="connsiteX180" fmla="*/ 2992429 w 4386894"/>
              <a:gd name="connsiteY180" fmla="*/ 0 h 1155700"/>
              <a:gd name="connsiteX181" fmla="*/ 3008609 w 4386894"/>
              <a:gd name="connsiteY181" fmla="*/ 0 h 1155700"/>
              <a:gd name="connsiteX182" fmla="*/ 3011111 w 4386894"/>
              <a:gd name="connsiteY182" fmla="*/ 0 h 1155700"/>
              <a:gd name="connsiteX183" fmla="*/ 3026079 w 4386894"/>
              <a:gd name="connsiteY183" fmla="*/ 0 h 1155700"/>
              <a:gd name="connsiteX184" fmla="*/ 3042260 w 4386894"/>
              <a:gd name="connsiteY184" fmla="*/ 0 h 1155700"/>
              <a:gd name="connsiteX185" fmla="*/ 3046245 w 4386894"/>
              <a:gd name="connsiteY185" fmla="*/ 0 h 1155700"/>
              <a:gd name="connsiteX186" fmla="*/ 3051640 w 4386894"/>
              <a:gd name="connsiteY186" fmla="*/ 0 h 1155700"/>
              <a:gd name="connsiteX187" fmla="*/ 3071596 w 4386894"/>
              <a:gd name="connsiteY187" fmla="*/ 0 h 1155700"/>
              <a:gd name="connsiteX188" fmla="*/ 3077392 w 4386894"/>
              <a:gd name="connsiteY188" fmla="*/ 0 h 1155700"/>
              <a:gd name="connsiteX189" fmla="*/ 3085291 w 4386894"/>
              <a:gd name="connsiteY189" fmla="*/ 0 h 1155700"/>
              <a:gd name="connsiteX190" fmla="*/ 3105455 w 4386894"/>
              <a:gd name="connsiteY190" fmla="*/ 0 h 1155700"/>
              <a:gd name="connsiteX191" fmla="*/ 3106729 w 4386894"/>
              <a:gd name="connsiteY191" fmla="*/ 0 h 1155700"/>
              <a:gd name="connsiteX192" fmla="*/ 3120424 w 4386894"/>
              <a:gd name="connsiteY192" fmla="*/ 0 h 1155700"/>
              <a:gd name="connsiteX193" fmla="*/ 3140379 w 4386894"/>
              <a:gd name="connsiteY193" fmla="*/ 0 h 1155700"/>
              <a:gd name="connsiteX194" fmla="*/ 3151585 w 4386894"/>
              <a:gd name="connsiteY194" fmla="*/ 0 h 1155700"/>
              <a:gd name="connsiteX195" fmla="*/ 3165940 w 4386894"/>
              <a:gd name="connsiteY195" fmla="*/ 0 h 1155700"/>
              <a:gd name="connsiteX196" fmla="*/ 3199591 w 4386894"/>
              <a:gd name="connsiteY196" fmla="*/ 0 h 1155700"/>
              <a:gd name="connsiteX197" fmla="*/ 3212069 w 4386894"/>
              <a:gd name="connsiteY197" fmla="*/ 0 h 1155700"/>
              <a:gd name="connsiteX198" fmla="*/ 3234724 w 4386894"/>
              <a:gd name="connsiteY198" fmla="*/ 0 h 1155700"/>
              <a:gd name="connsiteX199" fmla="*/ 3245720 w 4386894"/>
              <a:gd name="connsiteY199" fmla="*/ 0 h 1155700"/>
              <a:gd name="connsiteX200" fmla="*/ 3265885 w 4386894"/>
              <a:gd name="connsiteY200" fmla="*/ 0 h 1155700"/>
              <a:gd name="connsiteX201" fmla="*/ 3280056 w 4386894"/>
              <a:gd name="connsiteY201" fmla="*/ 0 h 1155700"/>
              <a:gd name="connsiteX202" fmla="*/ 3280853 w 4386894"/>
              <a:gd name="connsiteY202" fmla="*/ 0 h 1155700"/>
              <a:gd name="connsiteX203" fmla="*/ 3308916 w 4386894"/>
              <a:gd name="connsiteY203" fmla="*/ 0 h 1155700"/>
              <a:gd name="connsiteX204" fmla="*/ 3326369 w 4386894"/>
              <a:gd name="connsiteY204" fmla="*/ 0 h 1155700"/>
              <a:gd name="connsiteX205" fmla="*/ 3340065 w 4386894"/>
              <a:gd name="connsiteY205" fmla="*/ 0 h 1155700"/>
              <a:gd name="connsiteX206" fmla="*/ 3360020 w 4386894"/>
              <a:gd name="connsiteY206" fmla="*/ 0 h 1155700"/>
              <a:gd name="connsiteX207" fmla="*/ 3369401 w 4386894"/>
              <a:gd name="connsiteY207" fmla="*/ 0 h 1155700"/>
              <a:gd name="connsiteX208" fmla="*/ 3394356 w 4386894"/>
              <a:gd name="connsiteY208" fmla="*/ 0 h 1155700"/>
              <a:gd name="connsiteX209" fmla="*/ 3395153 w 4386894"/>
              <a:gd name="connsiteY209" fmla="*/ 0 h 1155700"/>
              <a:gd name="connsiteX210" fmla="*/ 3403052 w 4386894"/>
              <a:gd name="connsiteY210" fmla="*/ 0 h 1155700"/>
              <a:gd name="connsiteX211" fmla="*/ 3423216 w 4386894"/>
              <a:gd name="connsiteY211" fmla="*/ 0 h 1155700"/>
              <a:gd name="connsiteX212" fmla="*/ 3437388 w 4386894"/>
              <a:gd name="connsiteY212" fmla="*/ 0 h 1155700"/>
              <a:gd name="connsiteX213" fmla="*/ 3438185 w 4386894"/>
              <a:gd name="connsiteY213" fmla="*/ 0 h 1155700"/>
              <a:gd name="connsiteX214" fmla="*/ 3454365 w 4386894"/>
              <a:gd name="connsiteY214" fmla="*/ 0 h 1155700"/>
              <a:gd name="connsiteX215" fmla="*/ 3483701 w 4386894"/>
              <a:gd name="connsiteY215" fmla="*/ 0 h 1155700"/>
              <a:gd name="connsiteX216" fmla="*/ 3497396 w 4386894"/>
              <a:gd name="connsiteY216" fmla="*/ 0 h 1155700"/>
              <a:gd name="connsiteX217" fmla="*/ 3517352 w 4386894"/>
              <a:gd name="connsiteY217" fmla="*/ 0 h 1155700"/>
              <a:gd name="connsiteX218" fmla="*/ 3551688 w 4386894"/>
              <a:gd name="connsiteY218" fmla="*/ 0 h 1155700"/>
              <a:gd name="connsiteX219" fmla="*/ 3552485 w 4386894"/>
              <a:gd name="connsiteY219" fmla="*/ 0 h 1155700"/>
              <a:gd name="connsiteX220" fmla="*/ 3597817 w 4386894"/>
              <a:gd name="connsiteY220" fmla="*/ 0 h 1155700"/>
              <a:gd name="connsiteX221" fmla="*/ 3611696 w 4386894"/>
              <a:gd name="connsiteY221" fmla="*/ 0 h 1155700"/>
              <a:gd name="connsiteX222" fmla="*/ 3657028 w 4386894"/>
              <a:gd name="connsiteY222" fmla="*/ 0 h 1155700"/>
              <a:gd name="connsiteX223" fmla="*/ 3657825 w 4386894"/>
              <a:gd name="connsiteY223" fmla="*/ 0 h 1155700"/>
              <a:gd name="connsiteX224" fmla="*/ 3692161 w 4386894"/>
              <a:gd name="connsiteY224" fmla="*/ 0 h 1155700"/>
              <a:gd name="connsiteX225" fmla="*/ 3712117 w 4386894"/>
              <a:gd name="connsiteY225" fmla="*/ 0 h 1155700"/>
              <a:gd name="connsiteX226" fmla="*/ 3755148 w 4386894"/>
              <a:gd name="connsiteY226" fmla="*/ 0 h 1155700"/>
              <a:gd name="connsiteX227" fmla="*/ 3771328 w 4386894"/>
              <a:gd name="connsiteY227" fmla="*/ 0 h 1155700"/>
              <a:gd name="connsiteX228" fmla="*/ 3772125 w 4386894"/>
              <a:gd name="connsiteY228" fmla="*/ 0 h 1155700"/>
              <a:gd name="connsiteX229" fmla="*/ 3806461 w 4386894"/>
              <a:gd name="connsiteY229" fmla="*/ 0 h 1155700"/>
              <a:gd name="connsiteX230" fmla="*/ 3814360 w 4386894"/>
              <a:gd name="connsiteY230" fmla="*/ 0 h 1155700"/>
              <a:gd name="connsiteX231" fmla="*/ 3815157 w 4386894"/>
              <a:gd name="connsiteY231" fmla="*/ 0 h 1155700"/>
              <a:gd name="connsiteX232" fmla="*/ 3849493 w 4386894"/>
              <a:gd name="connsiteY232" fmla="*/ 0 h 1155700"/>
              <a:gd name="connsiteX233" fmla="*/ 3869448 w 4386894"/>
              <a:gd name="connsiteY233" fmla="*/ 0 h 1155700"/>
              <a:gd name="connsiteX234" fmla="*/ 3928660 w 4386894"/>
              <a:gd name="connsiteY234" fmla="*/ 0 h 1155700"/>
              <a:gd name="connsiteX235" fmla="*/ 3929457 w 4386894"/>
              <a:gd name="connsiteY235" fmla="*/ 0 h 1155700"/>
              <a:gd name="connsiteX236" fmla="*/ 3963793 w 4386894"/>
              <a:gd name="connsiteY236" fmla="*/ 0 h 1155700"/>
              <a:gd name="connsiteX237" fmla="*/ 3974789 w 4386894"/>
              <a:gd name="connsiteY237" fmla="*/ 0 h 1155700"/>
              <a:gd name="connsiteX238" fmla="*/ 4009922 w 4386894"/>
              <a:gd name="connsiteY238" fmla="*/ 0 h 1155700"/>
              <a:gd name="connsiteX239" fmla="*/ 4069133 w 4386894"/>
              <a:gd name="connsiteY239" fmla="*/ 0 h 1155700"/>
              <a:gd name="connsiteX240" fmla="*/ 4089089 w 4386894"/>
              <a:gd name="connsiteY240" fmla="*/ 0 h 1155700"/>
              <a:gd name="connsiteX241" fmla="*/ 4124222 w 4386894"/>
              <a:gd name="connsiteY241" fmla="*/ 0 h 1155700"/>
              <a:gd name="connsiteX242" fmla="*/ 4132121 w 4386894"/>
              <a:gd name="connsiteY242" fmla="*/ 0 h 1155700"/>
              <a:gd name="connsiteX243" fmla="*/ 4167254 w 4386894"/>
              <a:gd name="connsiteY243" fmla="*/ 0 h 1155700"/>
              <a:gd name="connsiteX244" fmla="*/ 4183433 w 4386894"/>
              <a:gd name="connsiteY244" fmla="*/ 0 h 1155700"/>
              <a:gd name="connsiteX245" fmla="*/ 4226465 w 4386894"/>
              <a:gd name="connsiteY245" fmla="*/ 0 h 1155700"/>
              <a:gd name="connsiteX246" fmla="*/ 4246421 w 4386894"/>
              <a:gd name="connsiteY246" fmla="*/ 0 h 1155700"/>
              <a:gd name="connsiteX247" fmla="*/ 4281554 w 4386894"/>
              <a:gd name="connsiteY247" fmla="*/ 0 h 1155700"/>
              <a:gd name="connsiteX248" fmla="*/ 4340765 w 4386894"/>
              <a:gd name="connsiteY248" fmla="*/ 0 h 1155700"/>
              <a:gd name="connsiteX249" fmla="*/ 4386894 w 4386894"/>
              <a:gd name="connsiteY249" fmla="*/ 0 h 1155700"/>
              <a:gd name="connsiteX250" fmla="*/ 3974413 w 4386894"/>
              <a:gd name="connsiteY250" fmla="*/ 1155700 h 1155700"/>
              <a:gd name="connsiteX251" fmla="*/ 3928284 w 4386894"/>
              <a:gd name="connsiteY251" fmla="*/ 1155700 h 1155700"/>
              <a:gd name="connsiteX252" fmla="*/ 3869072 w 4386894"/>
              <a:gd name="connsiteY252" fmla="*/ 1155700 h 1155700"/>
              <a:gd name="connsiteX253" fmla="*/ 3833939 w 4386894"/>
              <a:gd name="connsiteY253" fmla="*/ 1155700 h 1155700"/>
              <a:gd name="connsiteX254" fmla="*/ 3813984 w 4386894"/>
              <a:gd name="connsiteY254" fmla="*/ 1155700 h 1155700"/>
              <a:gd name="connsiteX255" fmla="*/ 3770952 w 4386894"/>
              <a:gd name="connsiteY255" fmla="*/ 1155700 h 1155700"/>
              <a:gd name="connsiteX256" fmla="*/ 3754772 w 4386894"/>
              <a:gd name="connsiteY256" fmla="*/ 1155700 h 1155700"/>
              <a:gd name="connsiteX257" fmla="*/ 3719639 w 4386894"/>
              <a:gd name="connsiteY257" fmla="*/ 1155700 h 1155700"/>
              <a:gd name="connsiteX258" fmla="*/ 3711741 w 4386894"/>
              <a:gd name="connsiteY258" fmla="*/ 1155700 h 1155700"/>
              <a:gd name="connsiteX259" fmla="*/ 3676608 w 4386894"/>
              <a:gd name="connsiteY259" fmla="*/ 1155700 h 1155700"/>
              <a:gd name="connsiteX260" fmla="*/ 3656652 w 4386894"/>
              <a:gd name="connsiteY260" fmla="*/ 1155700 h 1155700"/>
              <a:gd name="connsiteX261" fmla="*/ 3597441 w 4386894"/>
              <a:gd name="connsiteY261" fmla="*/ 1155700 h 1155700"/>
              <a:gd name="connsiteX262" fmla="*/ 3562308 w 4386894"/>
              <a:gd name="connsiteY262" fmla="*/ 1155700 h 1155700"/>
              <a:gd name="connsiteX263" fmla="*/ 3551312 w 4386894"/>
              <a:gd name="connsiteY263" fmla="*/ 1155700 h 1155700"/>
              <a:gd name="connsiteX264" fmla="*/ 3516976 w 4386894"/>
              <a:gd name="connsiteY264" fmla="*/ 1155700 h 1155700"/>
              <a:gd name="connsiteX265" fmla="*/ 3516179 w 4386894"/>
              <a:gd name="connsiteY265" fmla="*/ 1155700 h 1155700"/>
              <a:gd name="connsiteX266" fmla="*/ 3456967 w 4386894"/>
              <a:gd name="connsiteY266" fmla="*/ 1155700 h 1155700"/>
              <a:gd name="connsiteX267" fmla="*/ 3437012 w 4386894"/>
              <a:gd name="connsiteY267" fmla="*/ 1155700 h 1155700"/>
              <a:gd name="connsiteX268" fmla="*/ 3402676 w 4386894"/>
              <a:gd name="connsiteY268" fmla="*/ 1155700 h 1155700"/>
              <a:gd name="connsiteX269" fmla="*/ 3401879 w 4386894"/>
              <a:gd name="connsiteY269" fmla="*/ 1155700 h 1155700"/>
              <a:gd name="connsiteX270" fmla="*/ 3393980 w 4386894"/>
              <a:gd name="connsiteY270" fmla="*/ 1155700 h 1155700"/>
              <a:gd name="connsiteX271" fmla="*/ 3359644 w 4386894"/>
              <a:gd name="connsiteY271" fmla="*/ 1155700 h 1155700"/>
              <a:gd name="connsiteX272" fmla="*/ 3358847 w 4386894"/>
              <a:gd name="connsiteY272" fmla="*/ 1155700 h 1155700"/>
              <a:gd name="connsiteX273" fmla="*/ 3342667 w 4386894"/>
              <a:gd name="connsiteY273" fmla="*/ 1155700 h 1155700"/>
              <a:gd name="connsiteX274" fmla="*/ 3299636 w 4386894"/>
              <a:gd name="connsiteY274" fmla="*/ 1155700 h 1155700"/>
              <a:gd name="connsiteX275" fmla="*/ 3279680 w 4386894"/>
              <a:gd name="connsiteY275" fmla="*/ 1155700 h 1155700"/>
              <a:gd name="connsiteX276" fmla="*/ 3245344 w 4386894"/>
              <a:gd name="connsiteY276" fmla="*/ 1155700 h 1155700"/>
              <a:gd name="connsiteX277" fmla="*/ 3244547 w 4386894"/>
              <a:gd name="connsiteY277" fmla="*/ 1155700 h 1155700"/>
              <a:gd name="connsiteX278" fmla="*/ 3199215 w 4386894"/>
              <a:gd name="connsiteY278" fmla="*/ 1155700 h 1155700"/>
              <a:gd name="connsiteX279" fmla="*/ 3185336 w 4386894"/>
              <a:gd name="connsiteY279" fmla="*/ 1155700 h 1155700"/>
              <a:gd name="connsiteX280" fmla="*/ 3140003 w 4386894"/>
              <a:gd name="connsiteY280" fmla="*/ 1155700 h 1155700"/>
              <a:gd name="connsiteX281" fmla="*/ 3139207 w 4386894"/>
              <a:gd name="connsiteY281" fmla="*/ 1155700 h 1155700"/>
              <a:gd name="connsiteX282" fmla="*/ 3104869 w 4386894"/>
              <a:gd name="connsiteY282" fmla="*/ 1155700 h 1155700"/>
              <a:gd name="connsiteX283" fmla="*/ 3084915 w 4386894"/>
              <a:gd name="connsiteY283" fmla="*/ 1155700 h 1155700"/>
              <a:gd name="connsiteX284" fmla="*/ 3071220 w 4386894"/>
              <a:gd name="connsiteY284" fmla="*/ 1155700 h 1155700"/>
              <a:gd name="connsiteX285" fmla="*/ 3041883 w 4386894"/>
              <a:gd name="connsiteY285" fmla="*/ 1155700 h 1155700"/>
              <a:gd name="connsiteX286" fmla="*/ 3025703 w 4386894"/>
              <a:gd name="connsiteY286" fmla="*/ 1155700 h 1155700"/>
              <a:gd name="connsiteX287" fmla="*/ 3024907 w 4386894"/>
              <a:gd name="connsiteY287" fmla="*/ 1155700 h 1155700"/>
              <a:gd name="connsiteX288" fmla="*/ 3010735 w 4386894"/>
              <a:gd name="connsiteY288" fmla="*/ 1155700 h 1155700"/>
              <a:gd name="connsiteX289" fmla="*/ 2990569 w 4386894"/>
              <a:gd name="connsiteY289" fmla="*/ 1155700 h 1155700"/>
              <a:gd name="connsiteX290" fmla="*/ 2982672 w 4386894"/>
              <a:gd name="connsiteY290" fmla="*/ 1155700 h 1155700"/>
              <a:gd name="connsiteX291" fmla="*/ 2981875 w 4386894"/>
              <a:gd name="connsiteY291" fmla="*/ 1155700 h 1155700"/>
              <a:gd name="connsiteX292" fmla="*/ 2956920 w 4386894"/>
              <a:gd name="connsiteY292" fmla="*/ 1155700 h 1155700"/>
              <a:gd name="connsiteX293" fmla="*/ 2947538 w 4386894"/>
              <a:gd name="connsiteY293" fmla="*/ 1155700 h 1155700"/>
              <a:gd name="connsiteX294" fmla="*/ 2927583 w 4386894"/>
              <a:gd name="connsiteY294" fmla="*/ 1155700 h 1155700"/>
              <a:gd name="connsiteX295" fmla="*/ 2913888 w 4386894"/>
              <a:gd name="connsiteY295" fmla="*/ 1155700 h 1155700"/>
              <a:gd name="connsiteX296" fmla="*/ 2896435 w 4386894"/>
              <a:gd name="connsiteY296" fmla="*/ 1155700 h 1155700"/>
              <a:gd name="connsiteX297" fmla="*/ 2868372 w 4386894"/>
              <a:gd name="connsiteY297" fmla="*/ 1155700 h 1155700"/>
              <a:gd name="connsiteX298" fmla="*/ 2867575 w 4386894"/>
              <a:gd name="connsiteY298" fmla="*/ 1155700 h 1155700"/>
              <a:gd name="connsiteX299" fmla="*/ 2853403 w 4386894"/>
              <a:gd name="connsiteY299" fmla="*/ 1155700 h 1155700"/>
              <a:gd name="connsiteX300" fmla="*/ 2833238 w 4386894"/>
              <a:gd name="connsiteY300" fmla="*/ 1155700 h 1155700"/>
              <a:gd name="connsiteX301" fmla="*/ 2822243 w 4386894"/>
              <a:gd name="connsiteY301" fmla="*/ 1155700 h 1155700"/>
              <a:gd name="connsiteX302" fmla="*/ 2799588 w 4386894"/>
              <a:gd name="connsiteY302" fmla="*/ 1155700 h 1155700"/>
              <a:gd name="connsiteX303" fmla="*/ 2787109 w 4386894"/>
              <a:gd name="connsiteY303" fmla="*/ 1155700 h 1155700"/>
              <a:gd name="connsiteX304" fmla="*/ 2753459 w 4386894"/>
              <a:gd name="connsiteY304" fmla="*/ 1155700 h 1155700"/>
              <a:gd name="connsiteX305" fmla="*/ 2739103 w 4386894"/>
              <a:gd name="connsiteY305" fmla="*/ 1155700 h 1155700"/>
              <a:gd name="connsiteX306" fmla="*/ 2727897 w 4386894"/>
              <a:gd name="connsiteY306" fmla="*/ 1155700 h 1155700"/>
              <a:gd name="connsiteX307" fmla="*/ 2707943 w 4386894"/>
              <a:gd name="connsiteY307" fmla="*/ 1155700 h 1155700"/>
              <a:gd name="connsiteX308" fmla="*/ 2694248 w 4386894"/>
              <a:gd name="connsiteY308" fmla="*/ 1155700 h 1155700"/>
              <a:gd name="connsiteX309" fmla="*/ 2692974 w 4386894"/>
              <a:gd name="connsiteY309" fmla="*/ 1155700 h 1155700"/>
              <a:gd name="connsiteX310" fmla="*/ 2672809 w 4386894"/>
              <a:gd name="connsiteY310" fmla="*/ 1155700 h 1155700"/>
              <a:gd name="connsiteX311" fmla="*/ 2664911 w 4386894"/>
              <a:gd name="connsiteY311" fmla="*/ 1155700 h 1155700"/>
              <a:gd name="connsiteX312" fmla="*/ 2659114 w 4386894"/>
              <a:gd name="connsiteY312" fmla="*/ 1155700 h 1155700"/>
              <a:gd name="connsiteX313" fmla="*/ 2639159 w 4386894"/>
              <a:gd name="connsiteY313" fmla="*/ 1155700 h 1155700"/>
              <a:gd name="connsiteX314" fmla="*/ 2633763 w 4386894"/>
              <a:gd name="connsiteY314" fmla="*/ 1155700 h 1155700"/>
              <a:gd name="connsiteX315" fmla="*/ 2629777 w 4386894"/>
              <a:gd name="connsiteY315" fmla="*/ 1155700 h 1155700"/>
              <a:gd name="connsiteX316" fmla="*/ 2613597 w 4386894"/>
              <a:gd name="connsiteY316" fmla="*/ 1155700 h 1155700"/>
              <a:gd name="connsiteX317" fmla="*/ 2598629 w 4386894"/>
              <a:gd name="connsiteY317" fmla="*/ 1155700 h 1155700"/>
              <a:gd name="connsiteX318" fmla="*/ 2596128 w 4386894"/>
              <a:gd name="connsiteY318" fmla="*/ 1155700 h 1155700"/>
              <a:gd name="connsiteX319" fmla="*/ 2579948 w 4386894"/>
              <a:gd name="connsiteY319" fmla="*/ 1155700 h 1155700"/>
              <a:gd name="connsiteX320" fmla="*/ 2578674 w 4386894"/>
              <a:gd name="connsiteY320" fmla="*/ 1155700 h 1155700"/>
              <a:gd name="connsiteX321" fmla="*/ 2570566 w 4386894"/>
              <a:gd name="connsiteY321" fmla="*/ 1155700 h 1155700"/>
              <a:gd name="connsiteX322" fmla="*/ 2550611 w 4386894"/>
              <a:gd name="connsiteY322" fmla="*/ 1155700 h 1155700"/>
              <a:gd name="connsiteX323" fmla="*/ 2544814 w 4386894"/>
              <a:gd name="connsiteY323" fmla="*/ 1155700 h 1155700"/>
              <a:gd name="connsiteX324" fmla="*/ 2536916 w 4386894"/>
              <a:gd name="connsiteY324" fmla="*/ 1155700 h 1155700"/>
              <a:gd name="connsiteX325" fmla="*/ 2535643 w 4386894"/>
              <a:gd name="connsiteY325" fmla="*/ 1155700 h 1155700"/>
              <a:gd name="connsiteX326" fmla="*/ 2519463 w 4386894"/>
              <a:gd name="connsiteY326" fmla="*/ 1155700 h 1155700"/>
              <a:gd name="connsiteX327" fmla="*/ 2515477 w 4386894"/>
              <a:gd name="connsiteY327" fmla="*/ 1155700 h 1155700"/>
              <a:gd name="connsiteX328" fmla="*/ 2501782 w 4386894"/>
              <a:gd name="connsiteY328" fmla="*/ 1155700 h 1155700"/>
              <a:gd name="connsiteX329" fmla="*/ 2484329 w 4386894"/>
              <a:gd name="connsiteY329" fmla="*/ 1155700 h 1155700"/>
              <a:gd name="connsiteX330" fmla="*/ 2481828 w 4386894"/>
              <a:gd name="connsiteY330" fmla="*/ 1155700 h 1155700"/>
              <a:gd name="connsiteX331" fmla="*/ 2476431 w 4386894"/>
              <a:gd name="connsiteY331" fmla="*/ 1155700 h 1155700"/>
              <a:gd name="connsiteX332" fmla="*/ 2456266 w 4386894"/>
              <a:gd name="connsiteY332" fmla="*/ 1155700 h 1155700"/>
              <a:gd name="connsiteX333" fmla="*/ 2441297 w 4386894"/>
              <a:gd name="connsiteY333" fmla="*/ 1155700 h 1155700"/>
              <a:gd name="connsiteX334" fmla="*/ 2422616 w 4386894"/>
              <a:gd name="connsiteY334" fmla="*/ 1155700 h 1155700"/>
              <a:gd name="connsiteX335" fmla="*/ 2421343 w 4386894"/>
              <a:gd name="connsiteY335" fmla="*/ 1155700 h 1155700"/>
              <a:gd name="connsiteX336" fmla="*/ 2410137 w 4386894"/>
              <a:gd name="connsiteY336" fmla="*/ 1155700 h 1155700"/>
              <a:gd name="connsiteX337" fmla="*/ 2387482 w 4386894"/>
              <a:gd name="connsiteY337" fmla="*/ 1155700 h 1155700"/>
              <a:gd name="connsiteX338" fmla="*/ 2376487 w 4386894"/>
              <a:gd name="connsiteY338" fmla="*/ 1155700 h 1155700"/>
              <a:gd name="connsiteX339" fmla="*/ 2362131 w 4386894"/>
              <a:gd name="connsiteY339" fmla="*/ 1155700 h 1155700"/>
              <a:gd name="connsiteX340" fmla="*/ 2342151 w 4386894"/>
              <a:gd name="connsiteY340" fmla="*/ 1155700 h 1155700"/>
              <a:gd name="connsiteX341" fmla="*/ 2341353 w 4386894"/>
              <a:gd name="connsiteY341" fmla="*/ 1155700 h 1155700"/>
              <a:gd name="connsiteX342" fmla="*/ 2326997 w 4386894"/>
              <a:gd name="connsiteY342" fmla="*/ 1155700 h 1155700"/>
              <a:gd name="connsiteX343" fmla="*/ 2316002 w 4386894"/>
              <a:gd name="connsiteY343" fmla="*/ 1155700 h 1155700"/>
              <a:gd name="connsiteX344" fmla="*/ 2295837 w 4386894"/>
              <a:gd name="connsiteY344" fmla="*/ 1155700 h 1155700"/>
              <a:gd name="connsiteX345" fmla="*/ 2282143 w 4386894"/>
              <a:gd name="connsiteY345" fmla="*/ 1155700 h 1155700"/>
              <a:gd name="connsiteX346" fmla="*/ 2281666 w 4386894"/>
              <a:gd name="connsiteY346" fmla="*/ 1155700 h 1155700"/>
              <a:gd name="connsiteX347" fmla="*/ 2280868 w 4386894"/>
              <a:gd name="connsiteY347" fmla="*/ 1155700 h 1155700"/>
              <a:gd name="connsiteX348" fmla="*/ 2262187 w 4386894"/>
              <a:gd name="connsiteY348" fmla="*/ 1155700 h 1155700"/>
              <a:gd name="connsiteX349" fmla="*/ 2252805 w 4386894"/>
              <a:gd name="connsiteY349" fmla="*/ 1155700 h 1155700"/>
              <a:gd name="connsiteX350" fmla="*/ 2227851 w 4386894"/>
              <a:gd name="connsiteY350" fmla="*/ 1155700 h 1155700"/>
              <a:gd name="connsiteX351" fmla="*/ 2227053 w 4386894"/>
              <a:gd name="connsiteY351" fmla="*/ 1155700 h 1155700"/>
              <a:gd name="connsiteX352" fmla="*/ 2221658 w 4386894"/>
              <a:gd name="connsiteY352" fmla="*/ 1155700 h 1155700"/>
              <a:gd name="connsiteX353" fmla="*/ 2219156 w 4386894"/>
              <a:gd name="connsiteY353" fmla="*/ 1155700 h 1155700"/>
              <a:gd name="connsiteX354" fmla="*/ 2201702 w 4386894"/>
              <a:gd name="connsiteY354" fmla="*/ 1155700 h 1155700"/>
              <a:gd name="connsiteX355" fmla="*/ 2184819 w 4386894"/>
              <a:gd name="connsiteY355" fmla="*/ 1155700 h 1155700"/>
              <a:gd name="connsiteX356" fmla="*/ 2184022 w 4386894"/>
              <a:gd name="connsiteY356" fmla="*/ 1155700 h 1155700"/>
              <a:gd name="connsiteX357" fmla="*/ 2167843 w 4386894"/>
              <a:gd name="connsiteY357" fmla="*/ 1155700 h 1155700"/>
              <a:gd name="connsiteX358" fmla="*/ 2167366 w 4386894"/>
              <a:gd name="connsiteY358" fmla="*/ 1155700 h 1155700"/>
              <a:gd name="connsiteX359" fmla="*/ 2166568 w 4386894"/>
              <a:gd name="connsiteY359" fmla="*/ 1155700 h 1155700"/>
              <a:gd name="connsiteX360" fmla="*/ 2158671 w 4386894"/>
              <a:gd name="connsiteY360" fmla="*/ 1155700 h 1155700"/>
              <a:gd name="connsiteX361" fmla="*/ 2138505 w 4386894"/>
              <a:gd name="connsiteY361" fmla="*/ 1155700 h 1155700"/>
              <a:gd name="connsiteX362" fmla="*/ 2124811 w 4386894"/>
              <a:gd name="connsiteY362" fmla="*/ 1155700 h 1155700"/>
              <a:gd name="connsiteX363" fmla="*/ 2124335 w 4386894"/>
              <a:gd name="connsiteY363" fmla="*/ 1155700 h 1155700"/>
              <a:gd name="connsiteX364" fmla="*/ 2123537 w 4386894"/>
              <a:gd name="connsiteY364" fmla="*/ 1155700 h 1155700"/>
              <a:gd name="connsiteX365" fmla="*/ 2107358 w 4386894"/>
              <a:gd name="connsiteY365" fmla="*/ 1155700 h 1155700"/>
              <a:gd name="connsiteX366" fmla="*/ 2104856 w 4386894"/>
              <a:gd name="connsiteY366" fmla="*/ 1155700 h 1155700"/>
              <a:gd name="connsiteX367" fmla="*/ 2070519 w 4386894"/>
              <a:gd name="connsiteY367" fmla="*/ 1155700 h 1155700"/>
              <a:gd name="connsiteX368" fmla="*/ 2069722 w 4386894"/>
              <a:gd name="connsiteY368" fmla="*/ 1155700 h 1155700"/>
              <a:gd name="connsiteX369" fmla="*/ 2064326 w 4386894"/>
              <a:gd name="connsiteY369" fmla="*/ 1155700 h 1155700"/>
              <a:gd name="connsiteX370" fmla="*/ 2044371 w 4386894"/>
              <a:gd name="connsiteY370" fmla="*/ 1155700 h 1155700"/>
              <a:gd name="connsiteX371" fmla="*/ 2024390 w 4386894"/>
              <a:gd name="connsiteY371" fmla="*/ 1155700 h 1155700"/>
              <a:gd name="connsiteX372" fmla="*/ 2010511 w 4386894"/>
              <a:gd name="connsiteY372" fmla="*/ 1155700 h 1155700"/>
              <a:gd name="connsiteX373" fmla="*/ 2010035 w 4386894"/>
              <a:gd name="connsiteY373" fmla="*/ 1155700 h 1155700"/>
              <a:gd name="connsiteX374" fmla="*/ 2009237 w 4386894"/>
              <a:gd name="connsiteY374" fmla="*/ 1155700 h 1155700"/>
              <a:gd name="connsiteX375" fmla="*/ 1965179 w 4386894"/>
              <a:gd name="connsiteY375" fmla="*/ 1155700 h 1155700"/>
              <a:gd name="connsiteX376" fmla="*/ 1964382 w 4386894"/>
              <a:gd name="connsiteY376" fmla="*/ 1155700 h 1155700"/>
              <a:gd name="connsiteX377" fmla="*/ 1963905 w 4386894"/>
              <a:gd name="connsiteY377" fmla="*/ 1155700 h 1155700"/>
              <a:gd name="connsiteX378" fmla="*/ 1950026 w 4386894"/>
              <a:gd name="connsiteY378" fmla="*/ 1155700 h 1155700"/>
              <a:gd name="connsiteX379" fmla="*/ 1930045 w 4386894"/>
              <a:gd name="connsiteY379" fmla="*/ 1155700 h 1155700"/>
              <a:gd name="connsiteX380" fmla="*/ 1910090 w 4386894"/>
              <a:gd name="connsiteY380" fmla="*/ 1155700 h 1155700"/>
              <a:gd name="connsiteX381" fmla="*/ 1904694 w 4386894"/>
              <a:gd name="connsiteY381" fmla="*/ 1155700 h 1155700"/>
              <a:gd name="connsiteX382" fmla="*/ 1903897 w 4386894"/>
              <a:gd name="connsiteY382" fmla="*/ 1155700 h 1155700"/>
              <a:gd name="connsiteX383" fmla="*/ 1869560 w 4386894"/>
              <a:gd name="connsiteY383" fmla="*/ 1155700 h 1155700"/>
              <a:gd name="connsiteX384" fmla="*/ 1867059 w 4386894"/>
              <a:gd name="connsiteY384" fmla="*/ 1155700 h 1155700"/>
              <a:gd name="connsiteX385" fmla="*/ 1850879 w 4386894"/>
              <a:gd name="connsiteY385" fmla="*/ 1155700 h 1155700"/>
              <a:gd name="connsiteX386" fmla="*/ 1850082 w 4386894"/>
              <a:gd name="connsiteY386" fmla="*/ 1155700 h 1155700"/>
              <a:gd name="connsiteX387" fmla="*/ 1849605 w 4386894"/>
              <a:gd name="connsiteY387" fmla="*/ 1155700 h 1155700"/>
              <a:gd name="connsiteX388" fmla="*/ 1835908 w 4386894"/>
              <a:gd name="connsiteY388" fmla="*/ 1155700 h 1155700"/>
              <a:gd name="connsiteX389" fmla="*/ 1815745 w 4386894"/>
              <a:gd name="connsiteY389" fmla="*/ 1155700 h 1155700"/>
              <a:gd name="connsiteX390" fmla="*/ 1807847 w 4386894"/>
              <a:gd name="connsiteY390" fmla="*/ 1155700 h 1155700"/>
              <a:gd name="connsiteX391" fmla="*/ 1807051 w 4386894"/>
              <a:gd name="connsiteY391" fmla="*/ 1155700 h 1155700"/>
              <a:gd name="connsiteX392" fmla="*/ 1806574 w 4386894"/>
              <a:gd name="connsiteY392" fmla="*/ 1155700 h 1155700"/>
              <a:gd name="connsiteX393" fmla="*/ 1790394 w 4386894"/>
              <a:gd name="connsiteY393" fmla="*/ 1155700 h 1155700"/>
              <a:gd name="connsiteX394" fmla="*/ 1789597 w 4386894"/>
              <a:gd name="connsiteY394" fmla="*/ 1155700 h 1155700"/>
              <a:gd name="connsiteX395" fmla="*/ 1772713 w 4386894"/>
              <a:gd name="connsiteY395" fmla="*/ 1155700 h 1155700"/>
              <a:gd name="connsiteX396" fmla="*/ 1755260 w 4386894"/>
              <a:gd name="connsiteY396" fmla="*/ 1155700 h 1155700"/>
              <a:gd name="connsiteX397" fmla="*/ 1752759 w 4386894"/>
              <a:gd name="connsiteY397" fmla="*/ 1155700 h 1155700"/>
              <a:gd name="connsiteX398" fmla="*/ 1747362 w 4386894"/>
              <a:gd name="connsiteY398" fmla="*/ 1155700 h 1155700"/>
              <a:gd name="connsiteX399" fmla="*/ 1746566 w 4386894"/>
              <a:gd name="connsiteY399" fmla="*/ 1155700 h 1155700"/>
              <a:gd name="connsiteX400" fmla="*/ 1721608 w 4386894"/>
              <a:gd name="connsiteY400" fmla="*/ 1155700 h 1155700"/>
              <a:gd name="connsiteX401" fmla="*/ 1712228 w 4386894"/>
              <a:gd name="connsiteY401" fmla="*/ 1155700 h 1155700"/>
              <a:gd name="connsiteX402" fmla="*/ 1693547 w 4386894"/>
              <a:gd name="connsiteY402" fmla="*/ 1155700 h 1155700"/>
              <a:gd name="connsiteX403" fmla="*/ 1692751 w 4386894"/>
              <a:gd name="connsiteY403" fmla="*/ 1155700 h 1155700"/>
              <a:gd name="connsiteX404" fmla="*/ 1692274 w 4386894"/>
              <a:gd name="connsiteY404" fmla="*/ 1155700 h 1155700"/>
              <a:gd name="connsiteX405" fmla="*/ 1678577 w 4386894"/>
              <a:gd name="connsiteY405" fmla="*/ 1155700 h 1155700"/>
              <a:gd name="connsiteX406" fmla="*/ 1658413 w 4386894"/>
              <a:gd name="connsiteY406" fmla="*/ 1155700 h 1155700"/>
              <a:gd name="connsiteX407" fmla="*/ 1647418 w 4386894"/>
              <a:gd name="connsiteY407" fmla="*/ 1155700 h 1155700"/>
              <a:gd name="connsiteX408" fmla="*/ 1633062 w 4386894"/>
              <a:gd name="connsiteY408" fmla="*/ 1155700 h 1155700"/>
              <a:gd name="connsiteX409" fmla="*/ 1632266 w 4386894"/>
              <a:gd name="connsiteY409" fmla="*/ 1155700 h 1155700"/>
              <a:gd name="connsiteX410" fmla="*/ 1612284 w 4386894"/>
              <a:gd name="connsiteY410" fmla="*/ 1155700 h 1155700"/>
              <a:gd name="connsiteX411" fmla="*/ 1597928 w 4386894"/>
              <a:gd name="connsiteY411" fmla="*/ 1155700 h 1155700"/>
              <a:gd name="connsiteX412" fmla="*/ 1586933 w 4386894"/>
              <a:gd name="connsiteY412" fmla="*/ 1155700 h 1155700"/>
              <a:gd name="connsiteX413" fmla="*/ 1564277 w 4386894"/>
              <a:gd name="connsiteY413" fmla="*/ 1155700 h 1155700"/>
              <a:gd name="connsiteX414" fmla="*/ 1553073 w 4386894"/>
              <a:gd name="connsiteY414" fmla="*/ 1155700 h 1155700"/>
              <a:gd name="connsiteX415" fmla="*/ 1551799 w 4386894"/>
              <a:gd name="connsiteY415" fmla="*/ 1155700 h 1155700"/>
              <a:gd name="connsiteX416" fmla="*/ 1533118 w 4386894"/>
              <a:gd name="connsiteY416" fmla="*/ 1155700 h 1155700"/>
              <a:gd name="connsiteX417" fmla="*/ 1518147 w 4386894"/>
              <a:gd name="connsiteY417" fmla="*/ 1155700 h 1155700"/>
              <a:gd name="connsiteX418" fmla="*/ 1497984 w 4386894"/>
              <a:gd name="connsiteY418" fmla="*/ 1155700 h 1155700"/>
              <a:gd name="connsiteX419" fmla="*/ 1492588 w 4386894"/>
              <a:gd name="connsiteY419" fmla="*/ 1155700 h 1155700"/>
              <a:gd name="connsiteX420" fmla="*/ 1490087 w 4386894"/>
              <a:gd name="connsiteY420" fmla="*/ 1155700 h 1155700"/>
              <a:gd name="connsiteX421" fmla="*/ 1472633 w 4386894"/>
              <a:gd name="connsiteY421" fmla="*/ 1155700 h 1155700"/>
              <a:gd name="connsiteX422" fmla="*/ 1458936 w 4386894"/>
              <a:gd name="connsiteY422" fmla="*/ 1155700 h 1155700"/>
              <a:gd name="connsiteX423" fmla="*/ 1454953 w 4386894"/>
              <a:gd name="connsiteY423" fmla="*/ 1155700 h 1155700"/>
              <a:gd name="connsiteX424" fmla="*/ 1438773 w 4386894"/>
              <a:gd name="connsiteY424" fmla="*/ 1155700 h 1155700"/>
              <a:gd name="connsiteX425" fmla="*/ 1437499 w 4386894"/>
              <a:gd name="connsiteY425" fmla="*/ 1155700 h 1155700"/>
              <a:gd name="connsiteX426" fmla="*/ 1429602 w 4386894"/>
              <a:gd name="connsiteY426" fmla="*/ 1155700 h 1155700"/>
              <a:gd name="connsiteX427" fmla="*/ 1423802 w 4386894"/>
              <a:gd name="connsiteY427" fmla="*/ 1155700 h 1155700"/>
              <a:gd name="connsiteX428" fmla="*/ 1403847 w 4386894"/>
              <a:gd name="connsiteY428" fmla="*/ 1155700 h 1155700"/>
              <a:gd name="connsiteX429" fmla="*/ 1395741 w 4386894"/>
              <a:gd name="connsiteY429" fmla="*/ 1155700 h 1155700"/>
              <a:gd name="connsiteX430" fmla="*/ 1394468 w 4386894"/>
              <a:gd name="connsiteY430" fmla="*/ 1155700 h 1155700"/>
              <a:gd name="connsiteX431" fmla="*/ 1378288 w 4386894"/>
              <a:gd name="connsiteY431" fmla="*/ 1155700 h 1155700"/>
              <a:gd name="connsiteX432" fmla="*/ 1375787 w 4386894"/>
              <a:gd name="connsiteY432" fmla="*/ 1155700 h 1155700"/>
              <a:gd name="connsiteX433" fmla="*/ 1360816 w 4386894"/>
              <a:gd name="connsiteY433" fmla="*/ 1155700 h 1155700"/>
              <a:gd name="connsiteX434" fmla="*/ 1344636 w 4386894"/>
              <a:gd name="connsiteY434" fmla="*/ 1155700 h 1155700"/>
              <a:gd name="connsiteX435" fmla="*/ 1340653 w 4386894"/>
              <a:gd name="connsiteY435" fmla="*/ 1155700 h 1155700"/>
              <a:gd name="connsiteX436" fmla="*/ 1335256 w 4386894"/>
              <a:gd name="connsiteY436" fmla="*/ 1155700 h 1155700"/>
              <a:gd name="connsiteX437" fmla="*/ 1315302 w 4386894"/>
              <a:gd name="connsiteY437" fmla="*/ 1155700 h 1155700"/>
              <a:gd name="connsiteX438" fmla="*/ 1309502 w 4386894"/>
              <a:gd name="connsiteY438" fmla="*/ 1155700 h 1155700"/>
              <a:gd name="connsiteX439" fmla="*/ 1301604 w 4386894"/>
              <a:gd name="connsiteY439" fmla="*/ 1155700 h 1155700"/>
              <a:gd name="connsiteX440" fmla="*/ 1281441 w 4386894"/>
              <a:gd name="connsiteY440" fmla="*/ 1155700 h 1155700"/>
              <a:gd name="connsiteX441" fmla="*/ 1280168 w 4386894"/>
              <a:gd name="connsiteY441" fmla="*/ 1155700 h 1155700"/>
              <a:gd name="connsiteX442" fmla="*/ 1266470 w 4386894"/>
              <a:gd name="connsiteY442" fmla="*/ 1155700 h 1155700"/>
              <a:gd name="connsiteX443" fmla="*/ 1246516 w 4386894"/>
              <a:gd name="connsiteY443" fmla="*/ 1155700 h 1155700"/>
              <a:gd name="connsiteX444" fmla="*/ 1235312 w 4386894"/>
              <a:gd name="connsiteY444" fmla="*/ 1155700 h 1155700"/>
              <a:gd name="connsiteX445" fmla="*/ 1220956 w 4386894"/>
              <a:gd name="connsiteY445" fmla="*/ 1155700 h 1155700"/>
              <a:gd name="connsiteX446" fmla="*/ 1187304 w 4386894"/>
              <a:gd name="connsiteY446" fmla="*/ 1155700 h 1155700"/>
              <a:gd name="connsiteX447" fmla="*/ 1174827 w 4386894"/>
              <a:gd name="connsiteY447" fmla="*/ 1155700 h 1155700"/>
              <a:gd name="connsiteX448" fmla="*/ 1152170 w 4386894"/>
              <a:gd name="connsiteY448" fmla="*/ 1155700 h 1155700"/>
              <a:gd name="connsiteX449" fmla="*/ 1141175 w 4386894"/>
              <a:gd name="connsiteY449" fmla="*/ 1155700 h 1155700"/>
              <a:gd name="connsiteX450" fmla="*/ 1121012 w 4386894"/>
              <a:gd name="connsiteY450" fmla="*/ 1155700 h 1155700"/>
              <a:gd name="connsiteX451" fmla="*/ 1106838 w 4386894"/>
              <a:gd name="connsiteY451" fmla="*/ 1155700 h 1155700"/>
              <a:gd name="connsiteX452" fmla="*/ 1106041 w 4386894"/>
              <a:gd name="connsiteY452" fmla="*/ 1155700 h 1155700"/>
              <a:gd name="connsiteX453" fmla="*/ 1077981 w 4386894"/>
              <a:gd name="connsiteY453" fmla="*/ 1155700 h 1155700"/>
              <a:gd name="connsiteX454" fmla="*/ 1060527 w 4386894"/>
              <a:gd name="connsiteY454" fmla="*/ 1155700 h 1155700"/>
              <a:gd name="connsiteX455" fmla="*/ 1046830 w 4386894"/>
              <a:gd name="connsiteY455" fmla="*/ 1155700 h 1155700"/>
              <a:gd name="connsiteX456" fmla="*/ 1026875 w 4386894"/>
              <a:gd name="connsiteY456" fmla="*/ 1155700 h 1155700"/>
              <a:gd name="connsiteX457" fmla="*/ 1017496 w 4386894"/>
              <a:gd name="connsiteY457" fmla="*/ 1155700 h 1155700"/>
              <a:gd name="connsiteX458" fmla="*/ 992538 w 4386894"/>
              <a:gd name="connsiteY458" fmla="*/ 1155700 h 1155700"/>
              <a:gd name="connsiteX459" fmla="*/ 991741 w 4386894"/>
              <a:gd name="connsiteY459" fmla="*/ 1155700 h 1155700"/>
              <a:gd name="connsiteX460" fmla="*/ 983844 w 4386894"/>
              <a:gd name="connsiteY460" fmla="*/ 1155700 h 1155700"/>
              <a:gd name="connsiteX461" fmla="*/ 963681 w 4386894"/>
              <a:gd name="connsiteY461" fmla="*/ 1155700 h 1155700"/>
              <a:gd name="connsiteX462" fmla="*/ 949507 w 4386894"/>
              <a:gd name="connsiteY462" fmla="*/ 1155700 h 1155700"/>
              <a:gd name="connsiteX463" fmla="*/ 948710 w 4386894"/>
              <a:gd name="connsiteY463" fmla="*/ 1155700 h 1155700"/>
              <a:gd name="connsiteX464" fmla="*/ 932530 w 4386894"/>
              <a:gd name="connsiteY464" fmla="*/ 1155700 h 1155700"/>
              <a:gd name="connsiteX465" fmla="*/ 903196 w 4386894"/>
              <a:gd name="connsiteY465" fmla="*/ 1155700 h 1155700"/>
              <a:gd name="connsiteX466" fmla="*/ 889498 w 4386894"/>
              <a:gd name="connsiteY466" fmla="*/ 1155700 h 1155700"/>
              <a:gd name="connsiteX467" fmla="*/ 869544 w 4386894"/>
              <a:gd name="connsiteY467" fmla="*/ 1155700 h 1155700"/>
              <a:gd name="connsiteX468" fmla="*/ 835207 w 4386894"/>
              <a:gd name="connsiteY468" fmla="*/ 1155700 h 1155700"/>
              <a:gd name="connsiteX469" fmla="*/ 834410 w 4386894"/>
              <a:gd name="connsiteY469" fmla="*/ 1155700 h 1155700"/>
              <a:gd name="connsiteX470" fmla="*/ 789077 w 4386894"/>
              <a:gd name="connsiteY470" fmla="*/ 1155700 h 1155700"/>
              <a:gd name="connsiteX471" fmla="*/ 775198 w 4386894"/>
              <a:gd name="connsiteY471" fmla="*/ 1155700 h 1155700"/>
              <a:gd name="connsiteX472" fmla="*/ 729866 w 4386894"/>
              <a:gd name="connsiteY472" fmla="*/ 1155700 h 1155700"/>
              <a:gd name="connsiteX473" fmla="*/ 729069 w 4386894"/>
              <a:gd name="connsiteY473" fmla="*/ 1155700 h 1155700"/>
              <a:gd name="connsiteX474" fmla="*/ 694733 w 4386894"/>
              <a:gd name="connsiteY474" fmla="*/ 1155700 h 1155700"/>
              <a:gd name="connsiteX475" fmla="*/ 674777 w 4386894"/>
              <a:gd name="connsiteY475" fmla="*/ 1155700 h 1155700"/>
              <a:gd name="connsiteX476" fmla="*/ 631746 w 4386894"/>
              <a:gd name="connsiteY476" fmla="*/ 1155700 h 1155700"/>
              <a:gd name="connsiteX477" fmla="*/ 615566 w 4386894"/>
              <a:gd name="connsiteY477" fmla="*/ 1155700 h 1155700"/>
              <a:gd name="connsiteX478" fmla="*/ 614769 w 4386894"/>
              <a:gd name="connsiteY478" fmla="*/ 1155700 h 1155700"/>
              <a:gd name="connsiteX479" fmla="*/ 580433 w 4386894"/>
              <a:gd name="connsiteY479" fmla="*/ 1155700 h 1155700"/>
              <a:gd name="connsiteX480" fmla="*/ 572534 w 4386894"/>
              <a:gd name="connsiteY480" fmla="*/ 1155700 h 1155700"/>
              <a:gd name="connsiteX481" fmla="*/ 571738 w 4386894"/>
              <a:gd name="connsiteY481" fmla="*/ 1155700 h 1155700"/>
              <a:gd name="connsiteX482" fmla="*/ 537402 w 4386894"/>
              <a:gd name="connsiteY482" fmla="*/ 1155700 h 1155700"/>
              <a:gd name="connsiteX483" fmla="*/ 517446 w 4386894"/>
              <a:gd name="connsiteY483" fmla="*/ 1155700 h 1155700"/>
              <a:gd name="connsiteX484" fmla="*/ 458234 w 4386894"/>
              <a:gd name="connsiteY484" fmla="*/ 1155700 h 1155700"/>
              <a:gd name="connsiteX485" fmla="*/ 457438 w 4386894"/>
              <a:gd name="connsiteY485" fmla="*/ 1155700 h 1155700"/>
              <a:gd name="connsiteX486" fmla="*/ 423102 w 4386894"/>
              <a:gd name="connsiteY486" fmla="*/ 1155700 h 1155700"/>
              <a:gd name="connsiteX487" fmla="*/ 412105 w 4386894"/>
              <a:gd name="connsiteY487" fmla="*/ 1155700 h 1155700"/>
              <a:gd name="connsiteX488" fmla="*/ 376972 w 4386894"/>
              <a:gd name="connsiteY488" fmla="*/ 1155700 h 1155700"/>
              <a:gd name="connsiteX489" fmla="*/ 317761 w 4386894"/>
              <a:gd name="connsiteY489" fmla="*/ 1155700 h 1155700"/>
              <a:gd name="connsiteX490" fmla="*/ 297805 w 4386894"/>
              <a:gd name="connsiteY490" fmla="*/ 1155700 h 1155700"/>
              <a:gd name="connsiteX491" fmla="*/ 262672 w 4386894"/>
              <a:gd name="connsiteY491" fmla="*/ 1155700 h 1155700"/>
              <a:gd name="connsiteX492" fmla="*/ 254774 w 4386894"/>
              <a:gd name="connsiteY492" fmla="*/ 1155700 h 1155700"/>
              <a:gd name="connsiteX493" fmla="*/ 219641 w 4386894"/>
              <a:gd name="connsiteY493" fmla="*/ 1155700 h 1155700"/>
              <a:gd name="connsiteX494" fmla="*/ 203461 w 4386894"/>
              <a:gd name="connsiteY494" fmla="*/ 1155700 h 1155700"/>
              <a:gd name="connsiteX495" fmla="*/ 160429 w 4386894"/>
              <a:gd name="connsiteY495" fmla="*/ 1155700 h 1155700"/>
              <a:gd name="connsiteX496" fmla="*/ 140474 w 4386894"/>
              <a:gd name="connsiteY496" fmla="*/ 1155700 h 1155700"/>
              <a:gd name="connsiteX497" fmla="*/ 105341 w 4386894"/>
              <a:gd name="connsiteY497" fmla="*/ 1155700 h 1155700"/>
              <a:gd name="connsiteX498" fmla="*/ 46129 w 4386894"/>
              <a:gd name="connsiteY498" fmla="*/ 1155700 h 1155700"/>
              <a:gd name="connsiteX499" fmla="*/ 0 w 4386894"/>
              <a:gd name="connsiteY499" fmla="*/ 1155700 h 1155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</a:cxnLst>
            <a:rect l="l" t="t" r="r" b="b"/>
            <a:pathLst>
              <a:path w="4386894" h="1155700">
                <a:moveTo>
                  <a:pt x="412482" y="0"/>
                </a:moveTo>
                <a:lnTo>
                  <a:pt x="458612" y="0"/>
                </a:lnTo>
                <a:lnTo>
                  <a:pt x="517823" y="0"/>
                </a:lnTo>
                <a:lnTo>
                  <a:pt x="552957" y="0"/>
                </a:lnTo>
                <a:lnTo>
                  <a:pt x="572912" y="0"/>
                </a:lnTo>
                <a:lnTo>
                  <a:pt x="615943" y="0"/>
                </a:lnTo>
                <a:lnTo>
                  <a:pt x="632123" y="0"/>
                </a:lnTo>
                <a:lnTo>
                  <a:pt x="667257" y="0"/>
                </a:lnTo>
                <a:lnTo>
                  <a:pt x="675154" y="0"/>
                </a:lnTo>
                <a:lnTo>
                  <a:pt x="710289" y="0"/>
                </a:lnTo>
                <a:lnTo>
                  <a:pt x="730243" y="0"/>
                </a:lnTo>
                <a:lnTo>
                  <a:pt x="789454" y="0"/>
                </a:lnTo>
                <a:lnTo>
                  <a:pt x="824589" y="0"/>
                </a:lnTo>
                <a:lnTo>
                  <a:pt x="835584" y="0"/>
                </a:lnTo>
                <a:lnTo>
                  <a:pt x="869921" y="0"/>
                </a:lnTo>
                <a:lnTo>
                  <a:pt x="870718" y="0"/>
                </a:lnTo>
                <a:lnTo>
                  <a:pt x="929929" y="0"/>
                </a:lnTo>
                <a:lnTo>
                  <a:pt x="949884" y="0"/>
                </a:lnTo>
                <a:lnTo>
                  <a:pt x="984221" y="0"/>
                </a:lnTo>
                <a:lnTo>
                  <a:pt x="985018" y="0"/>
                </a:lnTo>
                <a:lnTo>
                  <a:pt x="992915" y="0"/>
                </a:lnTo>
                <a:lnTo>
                  <a:pt x="1027252" y="0"/>
                </a:lnTo>
                <a:lnTo>
                  <a:pt x="1028049" y="0"/>
                </a:lnTo>
                <a:lnTo>
                  <a:pt x="1044229" y="0"/>
                </a:lnTo>
                <a:lnTo>
                  <a:pt x="1087261" y="0"/>
                </a:lnTo>
                <a:lnTo>
                  <a:pt x="1107215" y="0"/>
                </a:lnTo>
                <a:lnTo>
                  <a:pt x="1141552" y="0"/>
                </a:lnTo>
                <a:lnTo>
                  <a:pt x="1142349" y="0"/>
                </a:lnTo>
                <a:lnTo>
                  <a:pt x="1187682" y="0"/>
                </a:lnTo>
                <a:lnTo>
                  <a:pt x="1201561" y="0"/>
                </a:lnTo>
                <a:lnTo>
                  <a:pt x="1246892" y="0"/>
                </a:lnTo>
                <a:lnTo>
                  <a:pt x="1247690" y="0"/>
                </a:lnTo>
                <a:lnTo>
                  <a:pt x="1282026" y="0"/>
                </a:lnTo>
                <a:lnTo>
                  <a:pt x="1301982" y="0"/>
                </a:lnTo>
                <a:lnTo>
                  <a:pt x="1315678" y="0"/>
                </a:lnTo>
                <a:lnTo>
                  <a:pt x="1345013" y="0"/>
                </a:lnTo>
                <a:lnTo>
                  <a:pt x="1361192" y="0"/>
                </a:lnTo>
                <a:lnTo>
                  <a:pt x="1361990" y="0"/>
                </a:lnTo>
                <a:lnTo>
                  <a:pt x="1376163" y="0"/>
                </a:lnTo>
                <a:lnTo>
                  <a:pt x="1396326" y="0"/>
                </a:lnTo>
                <a:lnTo>
                  <a:pt x="1404223" y="0"/>
                </a:lnTo>
                <a:lnTo>
                  <a:pt x="1405021" y="0"/>
                </a:lnTo>
                <a:lnTo>
                  <a:pt x="1429978" y="0"/>
                </a:lnTo>
                <a:lnTo>
                  <a:pt x="1439357" y="0"/>
                </a:lnTo>
                <a:lnTo>
                  <a:pt x="1459313" y="0"/>
                </a:lnTo>
                <a:lnTo>
                  <a:pt x="1473009" y="0"/>
                </a:lnTo>
                <a:lnTo>
                  <a:pt x="1490463" y="0"/>
                </a:lnTo>
                <a:lnTo>
                  <a:pt x="1518523" y="0"/>
                </a:lnTo>
                <a:lnTo>
                  <a:pt x="1519321" y="0"/>
                </a:lnTo>
                <a:lnTo>
                  <a:pt x="1533494" y="0"/>
                </a:lnTo>
                <a:lnTo>
                  <a:pt x="1553657" y="0"/>
                </a:lnTo>
                <a:lnTo>
                  <a:pt x="1564653" y="0"/>
                </a:lnTo>
                <a:lnTo>
                  <a:pt x="1587309" y="0"/>
                </a:lnTo>
                <a:lnTo>
                  <a:pt x="1599787" y="0"/>
                </a:lnTo>
                <a:lnTo>
                  <a:pt x="1633438" y="0"/>
                </a:lnTo>
                <a:lnTo>
                  <a:pt x="1647794" y="0"/>
                </a:lnTo>
                <a:lnTo>
                  <a:pt x="1658998" y="0"/>
                </a:lnTo>
                <a:lnTo>
                  <a:pt x="1678953" y="0"/>
                </a:lnTo>
                <a:lnTo>
                  <a:pt x="1692649" y="0"/>
                </a:lnTo>
                <a:lnTo>
                  <a:pt x="1693922" y="0"/>
                </a:lnTo>
                <a:lnTo>
                  <a:pt x="1714087" y="0"/>
                </a:lnTo>
                <a:lnTo>
                  <a:pt x="1721984" y="0"/>
                </a:lnTo>
                <a:lnTo>
                  <a:pt x="1727784" y="0"/>
                </a:lnTo>
                <a:lnTo>
                  <a:pt x="1747738" y="0"/>
                </a:lnTo>
                <a:lnTo>
                  <a:pt x="1753134" y="0"/>
                </a:lnTo>
                <a:lnTo>
                  <a:pt x="1757118" y="0"/>
                </a:lnTo>
                <a:lnTo>
                  <a:pt x="1773298" y="0"/>
                </a:lnTo>
                <a:lnTo>
                  <a:pt x="1788268" y="0"/>
                </a:lnTo>
                <a:lnTo>
                  <a:pt x="1790770" y="0"/>
                </a:lnTo>
                <a:lnTo>
                  <a:pt x="1806949" y="0"/>
                </a:lnTo>
                <a:lnTo>
                  <a:pt x="1808222" y="0"/>
                </a:lnTo>
                <a:lnTo>
                  <a:pt x="1816330" y="0"/>
                </a:lnTo>
                <a:lnTo>
                  <a:pt x="1836284" y="0"/>
                </a:lnTo>
                <a:lnTo>
                  <a:pt x="1842084" y="0"/>
                </a:lnTo>
                <a:lnTo>
                  <a:pt x="1849980" y="0"/>
                </a:lnTo>
                <a:lnTo>
                  <a:pt x="1851254" y="0"/>
                </a:lnTo>
                <a:lnTo>
                  <a:pt x="1867434" y="0"/>
                </a:lnTo>
                <a:lnTo>
                  <a:pt x="1871418" y="0"/>
                </a:lnTo>
                <a:lnTo>
                  <a:pt x="1885115" y="0"/>
                </a:lnTo>
                <a:lnTo>
                  <a:pt x="1902568" y="0"/>
                </a:lnTo>
                <a:lnTo>
                  <a:pt x="1905070" y="0"/>
                </a:lnTo>
                <a:lnTo>
                  <a:pt x="1910465" y="0"/>
                </a:lnTo>
                <a:lnTo>
                  <a:pt x="1930630" y="0"/>
                </a:lnTo>
                <a:lnTo>
                  <a:pt x="1945599" y="0"/>
                </a:lnTo>
                <a:lnTo>
                  <a:pt x="1964280" y="0"/>
                </a:lnTo>
                <a:lnTo>
                  <a:pt x="1965554" y="0"/>
                </a:lnTo>
                <a:lnTo>
                  <a:pt x="1976759" y="0"/>
                </a:lnTo>
                <a:lnTo>
                  <a:pt x="1999415" y="0"/>
                </a:lnTo>
                <a:lnTo>
                  <a:pt x="2010409" y="0"/>
                </a:lnTo>
                <a:lnTo>
                  <a:pt x="2024765" y="0"/>
                </a:lnTo>
                <a:lnTo>
                  <a:pt x="2044747" y="0"/>
                </a:lnTo>
                <a:lnTo>
                  <a:pt x="2045545" y="0"/>
                </a:lnTo>
                <a:lnTo>
                  <a:pt x="2059899" y="0"/>
                </a:lnTo>
                <a:lnTo>
                  <a:pt x="2070894" y="0"/>
                </a:lnTo>
                <a:lnTo>
                  <a:pt x="2091059" y="0"/>
                </a:lnTo>
                <a:lnTo>
                  <a:pt x="2104755" y="0"/>
                </a:lnTo>
                <a:lnTo>
                  <a:pt x="2105233" y="0"/>
                </a:lnTo>
                <a:lnTo>
                  <a:pt x="2106028" y="0"/>
                </a:lnTo>
                <a:lnTo>
                  <a:pt x="2124709" y="0"/>
                </a:lnTo>
                <a:lnTo>
                  <a:pt x="2134090" y="0"/>
                </a:lnTo>
                <a:lnTo>
                  <a:pt x="2159047" y="0"/>
                </a:lnTo>
                <a:lnTo>
                  <a:pt x="2159845" y="0"/>
                </a:lnTo>
                <a:lnTo>
                  <a:pt x="2165240" y="0"/>
                </a:lnTo>
                <a:lnTo>
                  <a:pt x="2167741" y="0"/>
                </a:lnTo>
                <a:lnTo>
                  <a:pt x="2185194" y="0"/>
                </a:lnTo>
                <a:lnTo>
                  <a:pt x="2202078" y="0"/>
                </a:lnTo>
                <a:lnTo>
                  <a:pt x="2202876" y="0"/>
                </a:lnTo>
                <a:lnTo>
                  <a:pt x="2219055" y="0"/>
                </a:lnTo>
                <a:lnTo>
                  <a:pt x="2219533" y="0"/>
                </a:lnTo>
                <a:lnTo>
                  <a:pt x="2220328" y="0"/>
                </a:lnTo>
                <a:lnTo>
                  <a:pt x="2228226" y="0"/>
                </a:lnTo>
                <a:lnTo>
                  <a:pt x="2248390" y="0"/>
                </a:lnTo>
                <a:lnTo>
                  <a:pt x="2262086" y="0"/>
                </a:lnTo>
                <a:lnTo>
                  <a:pt x="2262564" y="0"/>
                </a:lnTo>
                <a:lnTo>
                  <a:pt x="2263360" y="0"/>
                </a:lnTo>
                <a:lnTo>
                  <a:pt x="2279540" y="0"/>
                </a:lnTo>
                <a:lnTo>
                  <a:pt x="2282041" y="0"/>
                </a:lnTo>
                <a:lnTo>
                  <a:pt x="2316378" y="0"/>
                </a:lnTo>
                <a:lnTo>
                  <a:pt x="2317176" y="0"/>
                </a:lnTo>
                <a:lnTo>
                  <a:pt x="2322571" y="0"/>
                </a:lnTo>
                <a:lnTo>
                  <a:pt x="2342526" y="0"/>
                </a:lnTo>
                <a:lnTo>
                  <a:pt x="2362507" y="0"/>
                </a:lnTo>
                <a:lnTo>
                  <a:pt x="2376386" y="0"/>
                </a:lnTo>
                <a:lnTo>
                  <a:pt x="2376864" y="0"/>
                </a:lnTo>
                <a:lnTo>
                  <a:pt x="2377660" y="0"/>
                </a:lnTo>
                <a:lnTo>
                  <a:pt x="2421719" y="0"/>
                </a:lnTo>
                <a:lnTo>
                  <a:pt x="2422516" y="0"/>
                </a:lnTo>
                <a:lnTo>
                  <a:pt x="2422992" y="0"/>
                </a:lnTo>
                <a:lnTo>
                  <a:pt x="2436871" y="0"/>
                </a:lnTo>
                <a:lnTo>
                  <a:pt x="2456853" y="0"/>
                </a:lnTo>
                <a:lnTo>
                  <a:pt x="2476807" y="0"/>
                </a:lnTo>
                <a:lnTo>
                  <a:pt x="2482204" y="0"/>
                </a:lnTo>
                <a:lnTo>
                  <a:pt x="2482999" y="0"/>
                </a:lnTo>
                <a:lnTo>
                  <a:pt x="2517337" y="0"/>
                </a:lnTo>
                <a:lnTo>
                  <a:pt x="2519839" y="0"/>
                </a:lnTo>
                <a:lnTo>
                  <a:pt x="2536019" y="0"/>
                </a:lnTo>
                <a:lnTo>
                  <a:pt x="2536816" y="0"/>
                </a:lnTo>
                <a:lnTo>
                  <a:pt x="2537292" y="0"/>
                </a:lnTo>
                <a:lnTo>
                  <a:pt x="2550987" y="0"/>
                </a:lnTo>
                <a:lnTo>
                  <a:pt x="2571153" y="0"/>
                </a:lnTo>
                <a:lnTo>
                  <a:pt x="2579050" y="0"/>
                </a:lnTo>
                <a:lnTo>
                  <a:pt x="2579847" y="0"/>
                </a:lnTo>
                <a:lnTo>
                  <a:pt x="2580324" y="0"/>
                </a:lnTo>
                <a:lnTo>
                  <a:pt x="2596504" y="0"/>
                </a:lnTo>
                <a:lnTo>
                  <a:pt x="2597299" y="0"/>
                </a:lnTo>
                <a:lnTo>
                  <a:pt x="2614184" y="0"/>
                </a:lnTo>
                <a:lnTo>
                  <a:pt x="2631637" y="0"/>
                </a:lnTo>
                <a:lnTo>
                  <a:pt x="2634139" y="0"/>
                </a:lnTo>
                <a:lnTo>
                  <a:pt x="2639535" y="0"/>
                </a:lnTo>
                <a:lnTo>
                  <a:pt x="2640331" y="0"/>
                </a:lnTo>
                <a:lnTo>
                  <a:pt x="2665287" y="0"/>
                </a:lnTo>
                <a:lnTo>
                  <a:pt x="2674668" y="0"/>
                </a:lnTo>
                <a:lnTo>
                  <a:pt x="2693350" y="0"/>
                </a:lnTo>
                <a:lnTo>
                  <a:pt x="2694147" y="0"/>
                </a:lnTo>
                <a:lnTo>
                  <a:pt x="2694624" y="0"/>
                </a:lnTo>
                <a:lnTo>
                  <a:pt x="2708319" y="0"/>
                </a:lnTo>
                <a:lnTo>
                  <a:pt x="2728484" y="0"/>
                </a:lnTo>
                <a:lnTo>
                  <a:pt x="2739479" y="0"/>
                </a:lnTo>
                <a:lnTo>
                  <a:pt x="2753835" y="0"/>
                </a:lnTo>
                <a:lnTo>
                  <a:pt x="2754631" y="0"/>
                </a:lnTo>
                <a:lnTo>
                  <a:pt x="2774613" y="0"/>
                </a:lnTo>
                <a:lnTo>
                  <a:pt x="2788968" y="0"/>
                </a:lnTo>
                <a:lnTo>
                  <a:pt x="2799964" y="0"/>
                </a:lnTo>
                <a:lnTo>
                  <a:pt x="2822619" y="0"/>
                </a:lnTo>
                <a:lnTo>
                  <a:pt x="2833824" y="0"/>
                </a:lnTo>
                <a:lnTo>
                  <a:pt x="2835097" y="0"/>
                </a:lnTo>
                <a:lnTo>
                  <a:pt x="2853779" y="0"/>
                </a:lnTo>
                <a:lnTo>
                  <a:pt x="2868748" y="0"/>
                </a:lnTo>
                <a:lnTo>
                  <a:pt x="2888913" y="0"/>
                </a:lnTo>
                <a:lnTo>
                  <a:pt x="2894309" y="0"/>
                </a:lnTo>
                <a:lnTo>
                  <a:pt x="2896811" y="0"/>
                </a:lnTo>
                <a:lnTo>
                  <a:pt x="2914264" y="0"/>
                </a:lnTo>
                <a:lnTo>
                  <a:pt x="2927960" y="0"/>
                </a:lnTo>
                <a:lnTo>
                  <a:pt x="2931945" y="0"/>
                </a:lnTo>
                <a:lnTo>
                  <a:pt x="2948124" y="0"/>
                </a:lnTo>
                <a:lnTo>
                  <a:pt x="2949397" y="0"/>
                </a:lnTo>
                <a:lnTo>
                  <a:pt x="2957296" y="0"/>
                </a:lnTo>
                <a:lnTo>
                  <a:pt x="2963092" y="0"/>
                </a:lnTo>
                <a:lnTo>
                  <a:pt x="2983048" y="0"/>
                </a:lnTo>
                <a:lnTo>
                  <a:pt x="2991155" y="0"/>
                </a:lnTo>
                <a:lnTo>
                  <a:pt x="2992429" y="0"/>
                </a:lnTo>
                <a:lnTo>
                  <a:pt x="3008609" y="0"/>
                </a:lnTo>
                <a:lnTo>
                  <a:pt x="3011111" y="0"/>
                </a:lnTo>
                <a:lnTo>
                  <a:pt x="3026079" y="0"/>
                </a:lnTo>
                <a:lnTo>
                  <a:pt x="3042260" y="0"/>
                </a:lnTo>
                <a:lnTo>
                  <a:pt x="3046245" y="0"/>
                </a:lnTo>
                <a:lnTo>
                  <a:pt x="3051640" y="0"/>
                </a:lnTo>
                <a:lnTo>
                  <a:pt x="3071596" y="0"/>
                </a:lnTo>
                <a:lnTo>
                  <a:pt x="3077392" y="0"/>
                </a:lnTo>
                <a:lnTo>
                  <a:pt x="3085291" y="0"/>
                </a:lnTo>
                <a:lnTo>
                  <a:pt x="3105455" y="0"/>
                </a:lnTo>
                <a:lnTo>
                  <a:pt x="3106729" y="0"/>
                </a:lnTo>
                <a:lnTo>
                  <a:pt x="3120424" y="0"/>
                </a:lnTo>
                <a:lnTo>
                  <a:pt x="3140379" y="0"/>
                </a:lnTo>
                <a:lnTo>
                  <a:pt x="3151585" y="0"/>
                </a:lnTo>
                <a:lnTo>
                  <a:pt x="3165940" y="0"/>
                </a:lnTo>
                <a:lnTo>
                  <a:pt x="3199591" y="0"/>
                </a:lnTo>
                <a:lnTo>
                  <a:pt x="3212069" y="0"/>
                </a:lnTo>
                <a:lnTo>
                  <a:pt x="3234724" y="0"/>
                </a:lnTo>
                <a:lnTo>
                  <a:pt x="3245720" y="0"/>
                </a:lnTo>
                <a:lnTo>
                  <a:pt x="3265885" y="0"/>
                </a:lnTo>
                <a:lnTo>
                  <a:pt x="3280056" y="0"/>
                </a:lnTo>
                <a:lnTo>
                  <a:pt x="3280853" y="0"/>
                </a:lnTo>
                <a:lnTo>
                  <a:pt x="3308916" y="0"/>
                </a:lnTo>
                <a:lnTo>
                  <a:pt x="3326369" y="0"/>
                </a:lnTo>
                <a:lnTo>
                  <a:pt x="3340065" y="0"/>
                </a:lnTo>
                <a:lnTo>
                  <a:pt x="3360020" y="0"/>
                </a:lnTo>
                <a:lnTo>
                  <a:pt x="3369401" y="0"/>
                </a:lnTo>
                <a:lnTo>
                  <a:pt x="3394356" y="0"/>
                </a:lnTo>
                <a:lnTo>
                  <a:pt x="3395153" y="0"/>
                </a:lnTo>
                <a:lnTo>
                  <a:pt x="3403052" y="0"/>
                </a:lnTo>
                <a:lnTo>
                  <a:pt x="3423216" y="0"/>
                </a:lnTo>
                <a:lnTo>
                  <a:pt x="3437388" y="0"/>
                </a:lnTo>
                <a:lnTo>
                  <a:pt x="3438185" y="0"/>
                </a:lnTo>
                <a:lnTo>
                  <a:pt x="3454365" y="0"/>
                </a:lnTo>
                <a:lnTo>
                  <a:pt x="3483701" y="0"/>
                </a:lnTo>
                <a:lnTo>
                  <a:pt x="3497396" y="0"/>
                </a:lnTo>
                <a:lnTo>
                  <a:pt x="3517352" y="0"/>
                </a:lnTo>
                <a:lnTo>
                  <a:pt x="3551688" y="0"/>
                </a:lnTo>
                <a:lnTo>
                  <a:pt x="3552485" y="0"/>
                </a:lnTo>
                <a:lnTo>
                  <a:pt x="3597817" y="0"/>
                </a:lnTo>
                <a:lnTo>
                  <a:pt x="3611696" y="0"/>
                </a:lnTo>
                <a:lnTo>
                  <a:pt x="3657028" y="0"/>
                </a:lnTo>
                <a:lnTo>
                  <a:pt x="3657825" y="0"/>
                </a:lnTo>
                <a:lnTo>
                  <a:pt x="3692161" y="0"/>
                </a:lnTo>
                <a:lnTo>
                  <a:pt x="3712117" y="0"/>
                </a:lnTo>
                <a:lnTo>
                  <a:pt x="3755148" y="0"/>
                </a:lnTo>
                <a:lnTo>
                  <a:pt x="3771328" y="0"/>
                </a:lnTo>
                <a:lnTo>
                  <a:pt x="3772125" y="0"/>
                </a:lnTo>
                <a:lnTo>
                  <a:pt x="3806461" y="0"/>
                </a:lnTo>
                <a:lnTo>
                  <a:pt x="3814360" y="0"/>
                </a:lnTo>
                <a:lnTo>
                  <a:pt x="3815157" y="0"/>
                </a:lnTo>
                <a:lnTo>
                  <a:pt x="3849493" y="0"/>
                </a:lnTo>
                <a:lnTo>
                  <a:pt x="3869448" y="0"/>
                </a:lnTo>
                <a:lnTo>
                  <a:pt x="3928660" y="0"/>
                </a:lnTo>
                <a:lnTo>
                  <a:pt x="3929457" y="0"/>
                </a:lnTo>
                <a:lnTo>
                  <a:pt x="3963793" y="0"/>
                </a:lnTo>
                <a:lnTo>
                  <a:pt x="3974789" y="0"/>
                </a:lnTo>
                <a:lnTo>
                  <a:pt x="4009922" y="0"/>
                </a:lnTo>
                <a:lnTo>
                  <a:pt x="4069133" y="0"/>
                </a:lnTo>
                <a:lnTo>
                  <a:pt x="4089089" y="0"/>
                </a:lnTo>
                <a:lnTo>
                  <a:pt x="4124222" y="0"/>
                </a:lnTo>
                <a:lnTo>
                  <a:pt x="4132121" y="0"/>
                </a:lnTo>
                <a:lnTo>
                  <a:pt x="4167254" y="0"/>
                </a:lnTo>
                <a:lnTo>
                  <a:pt x="4183433" y="0"/>
                </a:lnTo>
                <a:lnTo>
                  <a:pt x="4226465" y="0"/>
                </a:lnTo>
                <a:lnTo>
                  <a:pt x="4246421" y="0"/>
                </a:lnTo>
                <a:lnTo>
                  <a:pt x="4281554" y="0"/>
                </a:lnTo>
                <a:lnTo>
                  <a:pt x="4340765" y="0"/>
                </a:lnTo>
                <a:lnTo>
                  <a:pt x="4386894" y="0"/>
                </a:lnTo>
                <a:lnTo>
                  <a:pt x="3974413" y="1155700"/>
                </a:lnTo>
                <a:lnTo>
                  <a:pt x="3928284" y="1155700"/>
                </a:lnTo>
                <a:lnTo>
                  <a:pt x="3869072" y="1155700"/>
                </a:lnTo>
                <a:lnTo>
                  <a:pt x="3833939" y="1155700"/>
                </a:lnTo>
                <a:lnTo>
                  <a:pt x="3813984" y="1155700"/>
                </a:lnTo>
                <a:lnTo>
                  <a:pt x="3770952" y="1155700"/>
                </a:lnTo>
                <a:lnTo>
                  <a:pt x="3754772" y="1155700"/>
                </a:lnTo>
                <a:lnTo>
                  <a:pt x="3719639" y="1155700"/>
                </a:lnTo>
                <a:lnTo>
                  <a:pt x="3711741" y="1155700"/>
                </a:lnTo>
                <a:lnTo>
                  <a:pt x="3676608" y="1155700"/>
                </a:lnTo>
                <a:lnTo>
                  <a:pt x="3656652" y="1155700"/>
                </a:lnTo>
                <a:lnTo>
                  <a:pt x="3597441" y="1155700"/>
                </a:lnTo>
                <a:lnTo>
                  <a:pt x="3562308" y="1155700"/>
                </a:lnTo>
                <a:lnTo>
                  <a:pt x="3551312" y="1155700"/>
                </a:lnTo>
                <a:lnTo>
                  <a:pt x="3516976" y="1155700"/>
                </a:lnTo>
                <a:lnTo>
                  <a:pt x="3516179" y="1155700"/>
                </a:lnTo>
                <a:lnTo>
                  <a:pt x="3456967" y="1155700"/>
                </a:lnTo>
                <a:lnTo>
                  <a:pt x="3437012" y="1155700"/>
                </a:lnTo>
                <a:lnTo>
                  <a:pt x="3402676" y="1155700"/>
                </a:lnTo>
                <a:lnTo>
                  <a:pt x="3401879" y="1155700"/>
                </a:lnTo>
                <a:lnTo>
                  <a:pt x="3393980" y="1155700"/>
                </a:lnTo>
                <a:lnTo>
                  <a:pt x="3359644" y="1155700"/>
                </a:lnTo>
                <a:lnTo>
                  <a:pt x="3358847" y="1155700"/>
                </a:lnTo>
                <a:lnTo>
                  <a:pt x="3342667" y="1155700"/>
                </a:lnTo>
                <a:lnTo>
                  <a:pt x="3299636" y="1155700"/>
                </a:lnTo>
                <a:lnTo>
                  <a:pt x="3279680" y="1155700"/>
                </a:lnTo>
                <a:lnTo>
                  <a:pt x="3245344" y="1155700"/>
                </a:lnTo>
                <a:lnTo>
                  <a:pt x="3244547" y="1155700"/>
                </a:lnTo>
                <a:lnTo>
                  <a:pt x="3199215" y="1155700"/>
                </a:lnTo>
                <a:lnTo>
                  <a:pt x="3185336" y="1155700"/>
                </a:lnTo>
                <a:lnTo>
                  <a:pt x="3140003" y="1155700"/>
                </a:lnTo>
                <a:lnTo>
                  <a:pt x="3139207" y="1155700"/>
                </a:lnTo>
                <a:lnTo>
                  <a:pt x="3104869" y="1155700"/>
                </a:lnTo>
                <a:lnTo>
                  <a:pt x="3084915" y="1155700"/>
                </a:lnTo>
                <a:lnTo>
                  <a:pt x="3071220" y="1155700"/>
                </a:lnTo>
                <a:lnTo>
                  <a:pt x="3041883" y="1155700"/>
                </a:lnTo>
                <a:lnTo>
                  <a:pt x="3025703" y="1155700"/>
                </a:lnTo>
                <a:lnTo>
                  <a:pt x="3024907" y="1155700"/>
                </a:lnTo>
                <a:lnTo>
                  <a:pt x="3010735" y="1155700"/>
                </a:lnTo>
                <a:lnTo>
                  <a:pt x="2990569" y="1155700"/>
                </a:lnTo>
                <a:lnTo>
                  <a:pt x="2982672" y="1155700"/>
                </a:lnTo>
                <a:lnTo>
                  <a:pt x="2981875" y="1155700"/>
                </a:lnTo>
                <a:lnTo>
                  <a:pt x="2956920" y="1155700"/>
                </a:lnTo>
                <a:lnTo>
                  <a:pt x="2947538" y="1155700"/>
                </a:lnTo>
                <a:lnTo>
                  <a:pt x="2927583" y="1155700"/>
                </a:lnTo>
                <a:lnTo>
                  <a:pt x="2913888" y="1155700"/>
                </a:lnTo>
                <a:lnTo>
                  <a:pt x="2896435" y="1155700"/>
                </a:lnTo>
                <a:lnTo>
                  <a:pt x="2868372" y="1155700"/>
                </a:lnTo>
                <a:lnTo>
                  <a:pt x="2867575" y="1155700"/>
                </a:lnTo>
                <a:lnTo>
                  <a:pt x="2853403" y="1155700"/>
                </a:lnTo>
                <a:lnTo>
                  <a:pt x="2833238" y="1155700"/>
                </a:lnTo>
                <a:lnTo>
                  <a:pt x="2822243" y="1155700"/>
                </a:lnTo>
                <a:lnTo>
                  <a:pt x="2799588" y="1155700"/>
                </a:lnTo>
                <a:lnTo>
                  <a:pt x="2787109" y="1155700"/>
                </a:lnTo>
                <a:lnTo>
                  <a:pt x="2753459" y="1155700"/>
                </a:lnTo>
                <a:lnTo>
                  <a:pt x="2739103" y="1155700"/>
                </a:lnTo>
                <a:lnTo>
                  <a:pt x="2727897" y="1155700"/>
                </a:lnTo>
                <a:lnTo>
                  <a:pt x="2707943" y="1155700"/>
                </a:lnTo>
                <a:lnTo>
                  <a:pt x="2694248" y="1155700"/>
                </a:lnTo>
                <a:lnTo>
                  <a:pt x="2692974" y="1155700"/>
                </a:lnTo>
                <a:lnTo>
                  <a:pt x="2672809" y="1155700"/>
                </a:lnTo>
                <a:lnTo>
                  <a:pt x="2664911" y="1155700"/>
                </a:lnTo>
                <a:lnTo>
                  <a:pt x="2659114" y="1155700"/>
                </a:lnTo>
                <a:lnTo>
                  <a:pt x="2639159" y="1155700"/>
                </a:lnTo>
                <a:lnTo>
                  <a:pt x="2633763" y="1155700"/>
                </a:lnTo>
                <a:lnTo>
                  <a:pt x="2629777" y="1155700"/>
                </a:lnTo>
                <a:lnTo>
                  <a:pt x="2613597" y="1155700"/>
                </a:lnTo>
                <a:lnTo>
                  <a:pt x="2598629" y="1155700"/>
                </a:lnTo>
                <a:lnTo>
                  <a:pt x="2596128" y="1155700"/>
                </a:lnTo>
                <a:lnTo>
                  <a:pt x="2579948" y="1155700"/>
                </a:lnTo>
                <a:lnTo>
                  <a:pt x="2578674" y="1155700"/>
                </a:lnTo>
                <a:lnTo>
                  <a:pt x="2570566" y="1155700"/>
                </a:lnTo>
                <a:lnTo>
                  <a:pt x="2550611" y="1155700"/>
                </a:lnTo>
                <a:lnTo>
                  <a:pt x="2544814" y="1155700"/>
                </a:lnTo>
                <a:lnTo>
                  <a:pt x="2536916" y="1155700"/>
                </a:lnTo>
                <a:lnTo>
                  <a:pt x="2535643" y="1155700"/>
                </a:lnTo>
                <a:lnTo>
                  <a:pt x="2519463" y="1155700"/>
                </a:lnTo>
                <a:lnTo>
                  <a:pt x="2515477" y="1155700"/>
                </a:lnTo>
                <a:lnTo>
                  <a:pt x="2501782" y="1155700"/>
                </a:lnTo>
                <a:lnTo>
                  <a:pt x="2484329" y="1155700"/>
                </a:lnTo>
                <a:lnTo>
                  <a:pt x="2481828" y="1155700"/>
                </a:lnTo>
                <a:lnTo>
                  <a:pt x="2476431" y="1155700"/>
                </a:lnTo>
                <a:lnTo>
                  <a:pt x="2456266" y="1155700"/>
                </a:lnTo>
                <a:lnTo>
                  <a:pt x="2441297" y="1155700"/>
                </a:lnTo>
                <a:lnTo>
                  <a:pt x="2422616" y="1155700"/>
                </a:lnTo>
                <a:lnTo>
                  <a:pt x="2421343" y="1155700"/>
                </a:lnTo>
                <a:lnTo>
                  <a:pt x="2410137" y="1155700"/>
                </a:lnTo>
                <a:lnTo>
                  <a:pt x="2387482" y="1155700"/>
                </a:lnTo>
                <a:lnTo>
                  <a:pt x="2376487" y="1155700"/>
                </a:lnTo>
                <a:lnTo>
                  <a:pt x="2362131" y="1155700"/>
                </a:lnTo>
                <a:lnTo>
                  <a:pt x="2342151" y="1155700"/>
                </a:lnTo>
                <a:lnTo>
                  <a:pt x="2341353" y="1155700"/>
                </a:lnTo>
                <a:lnTo>
                  <a:pt x="2326997" y="1155700"/>
                </a:lnTo>
                <a:lnTo>
                  <a:pt x="2316002" y="1155700"/>
                </a:lnTo>
                <a:lnTo>
                  <a:pt x="2295837" y="1155700"/>
                </a:lnTo>
                <a:lnTo>
                  <a:pt x="2282143" y="1155700"/>
                </a:lnTo>
                <a:lnTo>
                  <a:pt x="2281666" y="1155700"/>
                </a:lnTo>
                <a:lnTo>
                  <a:pt x="2280868" y="1155700"/>
                </a:lnTo>
                <a:lnTo>
                  <a:pt x="2262187" y="1155700"/>
                </a:lnTo>
                <a:lnTo>
                  <a:pt x="2252805" y="1155700"/>
                </a:lnTo>
                <a:lnTo>
                  <a:pt x="2227851" y="1155700"/>
                </a:lnTo>
                <a:lnTo>
                  <a:pt x="2227053" y="1155700"/>
                </a:lnTo>
                <a:lnTo>
                  <a:pt x="2221658" y="1155700"/>
                </a:lnTo>
                <a:lnTo>
                  <a:pt x="2219156" y="1155700"/>
                </a:lnTo>
                <a:lnTo>
                  <a:pt x="2201702" y="1155700"/>
                </a:lnTo>
                <a:lnTo>
                  <a:pt x="2184819" y="1155700"/>
                </a:lnTo>
                <a:lnTo>
                  <a:pt x="2184022" y="1155700"/>
                </a:lnTo>
                <a:lnTo>
                  <a:pt x="2167843" y="1155700"/>
                </a:lnTo>
                <a:lnTo>
                  <a:pt x="2167366" y="1155700"/>
                </a:lnTo>
                <a:lnTo>
                  <a:pt x="2166568" y="1155700"/>
                </a:lnTo>
                <a:lnTo>
                  <a:pt x="2158671" y="1155700"/>
                </a:lnTo>
                <a:lnTo>
                  <a:pt x="2138505" y="1155700"/>
                </a:lnTo>
                <a:lnTo>
                  <a:pt x="2124811" y="1155700"/>
                </a:lnTo>
                <a:lnTo>
                  <a:pt x="2124335" y="1155700"/>
                </a:lnTo>
                <a:lnTo>
                  <a:pt x="2123537" y="1155700"/>
                </a:lnTo>
                <a:lnTo>
                  <a:pt x="2107358" y="1155700"/>
                </a:lnTo>
                <a:lnTo>
                  <a:pt x="2104856" y="1155700"/>
                </a:lnTo>
                <a:lnTo>
                  <a:pt x="2070519" y="1155700"/>
                </a:lnTo>
                <a:lnTo>
                  <a:pt x="2069722" y="1155700"/>
                </a:lnTo>
                <a:lnTo>
                  <a:pt x="2064326" y="1155700"/>
                </a:lnTo>
                <a:lnTo>
                  <a:pt x="2044371" y="1155700"/>
                </a:lnTo>
                <a:lnTo>
                  <a:pt x="2024390" y="1155700"/>
                </a:lnTo>
                <a:lnTo>
                  <a:pt x="2010511" y="1155700"/>
                </a:lnTo>
                <a:lnTo>
                  <a:pt x="2010035" y="1155700"/>
                </a:lnTo>
                <a:lnTo>
                  <a:pt x="2009237" y="1155700"/>
                </a:lnTo>
                <a:lnTo>
                  <a:pt x="1965179" y="1155700"/>
                </a:lnTo>
                <a:lnTo>
                  <a:pt x="1964382" y="1155700"/>
                </a:lnTo>
                <a:lnTo>
                  <a:pt x="1963905" y="1155700"/>
                </a:lnTo>
                <a:lnTo>
                  <a:pt x="1950026" y="1155700"/>
                </a:lnTo>
                <a:lnTo>
                  <a:pt x="1930045" y="1155700"/>
                </a:lnTo>
                <a:lnTo>
                  <a:pt x="1910090" y="1155700"/>
                </a:lnTo>
                <a:lnTo>
                  <a:pt x="1904694" y="1155700"/>
                </a:lnTo>
                <a:lnTo>
                  <a:pt x="1903897" y="1155700"/>
                </a:lnTo>
                <a:lnTo>
                  <a:pt x="1869560" y="1155700"/>
                </a:lnTo>
                <a:lnTo>
                  <a:pt x="1867059" y="1155700"/>
                </a:lnTo>
                <a:lnTo>
                  <a:pt x="1850879" y="1155700"/>
                </a:lnTo>
                <a:lnTo>
                  <a:pt x="1850082" y="1155700"/>
                </a:lnTo>
                <a:lnTo>
                  <a:pt x="1849605" y="1155700"/>
                </a:lnTo>
                <a:lnTo>
                  <a:pt x="1835908" y="1155700"/>
                </a:lnTo>
                <a:lnTo>
                  <a:pt x="1815745" y="1155700"/>
                </a:lnTo>
                <a:lnTo>
                  <a:pt x="1807847" y="1155700"/>
                </a:lnTo>
                <a:lnTo>
                  <a:pt x="1807051" y="1155700"/>
                </a:lnTo>
                <a:lnTo>
                  <a:pt x="1806574" y="1155700"/>
                </a:lnTo>
                <a:lnTo>
                  <a:pt x="1790394" y="1155700"/>
                </a:lnTo>
                <a:lnTo>
                  <a:pt x="1789597" y="1155700"/>
                </a:lnTo>
                <a:lnTo>
                  <a:pt x="1772713" y="1155700"/>
                </a:lnTo>
                <a:lnTo>
                  <a:pt x="1755260" y="1155700"/>
                </a:lnTo>
                <a:lnTo>
                  <a:pt x="1752759" y="1155700"/>
                </a:lnTo>
                <a:lnTo>
                  <a:pt x="1747362" y="1155700"/>
                </a:lnTo>
                <a:lnTo>
                  <a:pt x="1746566" y="1155700"/>
                </a:lnTo>
                <a:lnTo>
                  <a:pt x="1721608" y="1155700"/>
                </a:lnTo>
                <a:lnTo>
                  <a:pt x="1712228" y="1155700"/>
                </a:lnTo>
                <a:lnTo>
                  <a:pt x="1693547" y="1155700"/>
                </a:lnTo>
                <a:lnTo>
                  <a:pt x="1692751" y="1155700"/>
                </a:lnTo>
                <a:lnTo>
                  <a:pt x="1692274" y="1155700"/>
                </a:lnTo>
                <a:lnTo>
                  <a:pt x="1678577" y="1155700"/>
                </a:lnTo>
                <a:lnTo>
                  <a:pt x="1658413" y="1155700"/>
                </a:lnTo>
                <a:lnTo>
                  <a:pt x="1647418" y="1155700"/>
                </a:lnTo>
                <a:lnTo>
                  <a:pt x="1633062" y="1155700"/>
                </a:lnTo>
                <a:lnTo>
                  <a:pt x="1632266" y="1155700"/>
                </a:lnTo>
                <a:lnTo>
                  <a:pt x="1612284" y="1155700"/>
                </a:lnTo>
                <a:lnTo>
                  <a:pt x="1597928" y="1155700"/>
                </a:lnTo>
                <a:lnTo>
                  <a:pt x="1586933" y="1155700"/>
                </a:lnTo>
                <a:lnTo>
                  <a:pt x="1564277" y="1155700"/>
                </a:lnTo>
                <a:lnTo>
                  <a:pt x="1553073" y="1155700"/>
                </a:lnTo>
                <a:lnTo>
                  <a:pt x="1551799" y="1155700"/>
                </a:lnTo>
                <a:lnTo>
                  <a:pt x="1533118" y="1155700"/>
                </a:lnTo>
                <a:lnTo>
                  <a:pt x="1518147" y="1155700"/>
                </a:lnTo>
                <a:lnTo>
                  <a:pt x="1497984" y="1155700"/>
                </a:lnTo>
                <a:lnTo>
                  <a:pt x="1492588" y="1155700"/>
                </a:lnTo>
                <a:lnTo>
                  <a:pt x="1490087" y="1155700"/>
                </a:lnTo>
                <a:lnTo>
                  <a:pt x="1472633" y="1155700"/>
                </a:lnTo>
                <a:lnTo>
                  <a:pt x="1458936" y="1155700"/>
                </a:lnTo>
                <a:lnTo>
                  <a:pt x="1454953" y="1155700"/>
                </a:lnTo>
                <a:lnTo>
                  <a:pt x="1438773" y="1155700"/>
                </a:lnTo>
                <a:lnTo>
                  <a:pt x="1437499" y="1155700"/>
                </a:lnTo>
                <a:lnTo>
                  <a:pt x="1429602" y="1155700"/>
                </a:lnTo>
                <a:lnTo>
                  <a:pt x="1423802" y="1155700"/>
                </a:lnTo>
                <a:lnTo>
                  <a:pt x="1403847" y="1155700"/>
                </a:lnTo>
                <a:lnTo>
                  <a:pt x="1395741" y="1155700"/>
                </a:lnTo>
                <a:lnTo>
                  <a:pt x="1394468" y="1155700"/>
                </a:lnTo>
                <a:lnTo>
                  <a:pt x="1378288" y="1155700"/>
                </a:lnTo>
                <a:lnTo>
                  <a:pt x="1375787" y="1155700"/>
                </a:lnTo>
                <a:lnTo>
                  <a:pt x="1360816" y="1155700"/>
                </a:lnTo>
                <a:lnTo>
                  <a:pt x="1344636" y="1155700"/>
                </a:lnTo>
                <a:lnTo>
                  <a:pt x="1340653" y="1155700"/>
                </a:lnTo>
                <a:lnTo>
                  <a:pt x="1335256" y="1155700"/>
                </a:lnTo>
                <a:lnTo>
                  <a:pt x="1315302" y="1155700"/>
                </a:lnTo>
                <a:lnTo>
                  <a:pt x="1309502" y="1155700"/>
                </a:lnTo>
                <a:lnTo>
                  <a:pt x="1301604" y="1155700"/>
                </a:lnTo>
                <a:lnTo>
                  <a:pt x="1281441" y="1155700"/>
                </a:lnTo>
                <a:lnTo>
                  <a:pt x="1280168" y="1155700"/>
                </a:lnTo>
                <a:lnTo>
                  <a:pt x="1266470" y="1155700"/>
                </a:lnTo>
                <a:lnTo>
                  <a:pt x="1246516" y="1155700"/>
                </a:lnTo>
                <a:lnTo>
                  <a:pt x="1235312" y="1155700"/>
                </a:lnTo>
                <a:lnTo>
                  <a:pt x="1220956" y="1155700"/>
                </a:lnTo>
                <a:lnTo>
                  <a:pt x="1187304" y="1155700"/>
                </a:lnTo>
                <a:lnTo>
                  <a:pt x="1174827" y="1155700"/>
                </a:lnTo>
                <a:lnTo>
                  <a:pt x="1152170" y="1155700"/>
                </a:lnTo>
                <a:lnTo>
                  <a:pt x="1141175" y="1155700"/>
                </a:lnTo>
                <a:lnTo>
                  <a:pt x="1121012" y="1155700"/>
                </a:lnTo>
                <a:lnTo>
                  <a:pt x="1106838" y="1155700"/>
                </a:lnTo>
                <a:lnTo>
                  <a:pt x="1106041" y="1155700"/>
                </a:lnTo>
                <a:lnTo>
                  <a:pt x="1077981" y="1155700"/>
                </a:lnTo>
                <a:lnTo>
                  <a:pt x="1060527" y="1155700"/>
                </a:lnTo>
                <a:lnTo>
                  <a:pt x="1046830" y="1155700"/>
                </a:lnTo>
                <a:lnTo>
                  <a:pt x="1026875" y="1155700"/>
                </a:lnTo>
                <a:lnTo>
                  <a:pt x="1017496" y="1155700"/>
                </a:lnTo>
                <a:lnTo>
                  <a:pt x="992538" y="1155700"/>
                </a:lnTo>
                <a:lnTo>
                  <a:pt x="991741" y="1155700"/>
                </a:lnTo>
                <a:lnTo>
                  <a:pt x="983844" y="1155700"/>
                </a:lnTo>
                <a:lnTo>
                  <a:pt x="963681" y="1155700"/>
                </a:lnTo>
                <a:lnTo>
                  <a:pt x="949507" y="1155700"/>
                </a:lnTo>
                <a:lnTo>
                  <a:pt x="948710" y="1155700"/>
                </a:lnTo>
                <a:lnTo>
                  <a:pt x="932530" y="1155700"/>
                </a:lnTo>
                <a:lnTo>
                  <a:pt x="903196" y="1155700"/>
                </a:lnTo>
                <a:lnTo>
                  <a:pt x="889498" y="1155700"/>
                </a:lnTo>
                <a:lnTo>
                  <a:pt x="869544" y="1155700"/>
                </a:lnTo>
                <a:lnTo>
                  <a:pt x="835207" y="1155700"/>
                </a:lnTo>
                <a:lnTo>
                  <a:pt x="834410" y="1155700"/>
                </a:lnTo>
                <a:lnTo>
                  <a:pt x="789077" y="1155700"/>
                </a:lnTo>
                <a:lnTo>
                  <a:pt x="775198" y="1155700"/>
                </a:lnTo>
                <a:lnTo>
                  <a:pt x="729866" y="1155700"/>
                </a:lnTo>
                <a:lnTo>
                  <a:pt x="729069" y="1155700"/>
                </a:lnTo>
                <a:lnTo>
                  <a:pt x="694733" y="1155700"/>
                </a:lnTo>
                <a:lnTo>
                  <a:pt x="674777" y="1155700"/>
                </a:lnTo>
                <a:lnTo>
                  <a:pt x="631746" y="1155700"/>
                </a:lnTo>
                <a:lnTo>
                  <a:pt x="615566" y="1155700"/>
                </a:lnTo>
                <a:lnTo>
                  <a:pt x="614769" y="1155700"/>
                </a:lnTo>
                <a:lnTo>
                  <a:pt x="580433" y="1155700"/>
                </a:lnTo>
                <a:lnTo>
                  <a:pt x="572534" y="1155700"/>
                </a:lnTo>
                <a:lnTo>
                  <a:pt x="571738" y="1155700"/>
                </a:lnTo>
                <a:lnTo>
                  <a:pt x="537402" y="1155700"/>
                </a:lnTo>
                <a:lnTo>
                  <a:pt x="517446" y="1155700"/>
                </a:lnTo>
                <a:lnTo>
                  <a:pt x="458234" y="1155700"/>
                </a:lnTo>
                <a:lnTo>
                  <a:pt x="457438" y="1155700"/>
                </a:lnTo>
                <a:lnTo>
                  <a:pt x="423102" y="1155700"/>
                </a:lnTo>
                <a:lnTo>
                  <a:pt x="412105" y="1155700"/>
                </a:lnTo>
                <a:lnTo>
                  <a:pt x="376972" y="1155700"/>
                </a:lnTo>
                <a:lnTo>
                  <a:pt x="317761" y="1155700"/>
                </a:lnTo>
                <a:lnTo>
                  <a:pt x="297805" y="1155700"/>
                </a:lnTo>
                <a:lnTo>
                  <a:pt x="262672" y="1155700"/>
                </a:lnTo>
                <a:lnTo>
                  <a:pt x="254774" y="1155700"/>
                </a:lnTo>
                <a:lnTo>
                  <a:pt x="219641" y="1155700"/>
                </a:lnTo>
                <a:lnTo>
                  <a:pt x="203461" y="1155700"/>
                </a:lnTo>
                <a:lnTo>
                  <a:pt x="160429" y="1155700"/>
                </a:lnTo>
                <a:lnTo>
                  <a:pt x="140474" y="1155700"/>
                </a:lnTo>
                <a:lnTo>
                  <a:pt x="105341" y="1155700"/>
                </a:lnTo>
                <a:lnTo>
                  <a:pt x="46129" y="1155700"/>
                </a:lnTo>
                <a:lnTo>
                  <a:pt x="0" y="1155700"/>
                </a:lnTo>
                <a:close/>
              </a:path>
            </a:pathLst>
          </a:custGeom>
          <a:solidFill>
            <a:schemeClr val="accent1">
              <a:alpha val="8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18" name="TextBox 17"/>
          <p:cNvSpPr txBox="1"/>
          <p:nvPr/>
        </p:nvSpPr>
        <p:spPr>
          <a:xfrm>
            <a:off x="2955449" y="2187030"/>
            <a:ext cx="3233102" cy="84638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ts val="3250"/>
              </a:lnSpc>
            </a:pPr>
            <a:r>
              <a:rPr lang="en-US" sz="3200" cap="all" spc="76" dirty="0">
                <a:solidFill>
                  <a:schemeClr val="bg1"/>
                </a:solidFill>
                <a:latin typeface="Lato Black" panose="020F0A02020204030203" pitchFamily="34" charset="0"/>
              </a:rPr>
              <a:t>pour </a:t>
            </a:r>
          </a:p>
          <a:p>
            <a:pPr algn="ctr">
              <a:lnSpc>
                <a:spcPts val="3250"/>
              </a:lnSpc>
            </a:pPr>
            <a:r>
              <a:rPr lang="en-US" sz="3200" cap="all" spc="76" dirty="0" err="1">
                <a:solidFill>
                  <a:schemeClr val="accent2"/>
                </a:solidFill>
                <a:latin typeface="Lato Black" panose="020F0A02020204030203" pitchFamily="34" charset="0"/>
              </a:rPr>
              <a:t>Conclure</a:t>
            </a:r>
            <a:endParaRPr lang="en-US" sz="3200" cap="all" spc="76" dirty="0">
              <a:solidFill>
                <a:schemeClr val="accent2"/>
              </a:solidFill>
              <a:latin typeface="Lato Black" panose="020F0A02020204030203" pitchFamily="34" charset="0"/>
            </a:endParaRPr>
          </a:p>
        </p:txBody>
      </p:sp>
      <p:sp>
        <p:nvSpPr>
          <p:cNvPr id="24" name="Freeform 245"/>
          <p:cNvSpPr>
            <a:spLocks noEditPoints="1"/>
          </p:cNvSpPr>
          <p:nvPr/>
        </p:nvSpPr>
        <p:spPr bwMode="auto">
          <a:xfrm>
            <a:off x="2925309" y="2177852"/>
            <a:ext cx="142934" cy="120946"/>
          </a:xfrm>
          <a:custGeom>
            <a:avLst/>
            <a:gdLst>
              <a:gd name="T0" fmla="*/ 72 w 157"/>
              <a:gd name="T1" fmla="*/ 79 h 133"/>
              <a:gd name="T2" fmla="*/ 72 w 157"/>
              <a:gd name="T3" fmla="*/ 115 h 133"/>
              <a:gd name="T4" fmla="*/ 67 w 157"/>
              <a:gd name="T5" fmla="*/ 128 h 133"/>
              <a:gd name="T6" fmla="*/ 54 w 157"/>
              <a:gd name="T7" fmla="*/ 133 h 133"/>
              <a:gd name="T8" fmla="*/ 18 w 157"/>
              <a:gd name="T9" fmla="*/ 133 h 133"/>
              <a:gd name="T10" fmla="*/ 5 w 157"/>
              <a:gd name="T11" fmla="*/ 128 h 133"/>
              <a:gd name="T12" fmla="*/ 0 w 157"/>
              <a:gd name="T13" fmla="*/ 115 h 133"/>
              <a:gd name="T14" fmla="*/ 0 w 157"/>
              <a:gd name="T15" fmla="*/ 49 h 133"/>
              <a:gd name="T16" fmla="*/ 3 w 157"/>
              <a:gd name="T17" fmla="*/ 30 h 133"/>
              <a:gd name="T18" fmla="*/ 14 w 157"/>
              <a:gd name="T19" fmla="*/ 14 h 133"/>
              <a:gd name="T20" fmla="*/ 29 w 157"/>
              <a:gd name="T21" fmla="*/ 4 h 133"/>
              <a:gd name="T22" fmla="*/ 48 w 157"/>
              <a:gd name="T23" fmla="*/ 0 h 133"/>
              <a:gd name="T24" fmla="*/ 54 w 157"/>
              <a:gd name="T25" fmla="*/ 0 h 133"/>
              <a:gd name="T26" fmla="*/ 58 w 157"/>
              <a:gd name="T27" fmla="*/ 2 h 133"/>
              <a:gd name="T28" fmla="*/ 60 w 157"/>
              <a:gd name="T29" fmla="*/ 6 h 133"/>
              <a:gd name="T30" fmla="*/ 60 w 157"/>
              <a:gd name="T31" fmla="*/ 18 h 133"/>
              <a:gd name="T32" fmla="*/ 58 w 157"/>
              <a:gd name="T33" fmla="*/ 23 h 133"/>
              <a:gd name="T34" fmla="*/ 54 w 157"/>
              <a:gd name="T35" fmla="*/ 25 h 133"/>
              <a:gd name="T36" fmla="*/ 48 w 157"/>
              <a:gd name="T37" fmla="*/ 25 h 133"/>
              <a:gd name="T38" fmla="*/ 31 w 157"/>
              <a:gd name="T39" fmla="*/ 32 h 133"/>
              <a:gd name="T40" fmla="*/ 24 w 157"/>
              <a:gd name="T41" fmla="*/ 49 h 133"/>
              <a:gd name="T42" fmla="*/ 24 w 157"/>
              <a:gd name="T43" fmla="*/ 52 h 133"/>
              <a:gd name="T44" fmla="*/ 26 w 157"/>
              <a:gd name="T45" fmla="*/ 58 h 133"/>
              <a:gd name="T46" fmla="*/ 33 w 157"/>
              <a:gd name="T47" fmla="*/ 61 h 133"/>
              <a:gd name="T48" fmla="*/ 54 w 157"/>
              <a:gd name="T49" fmla="*/ 61 h 133"/>
              <a:gd name="T50" fmla="*/ 67 w 157"/>
              <a:gd name="T51" fmla="*/ 66 h 133"/>
              <a:gd name="T52" fmla="*/ 72 w 157"/>
              <a:gd name="T53" fmla="*/ 79 h 133"/>
              <a:gd name="T54" fmla="*/ 157 w 157"/>
              <a:gd name="T55" fmla="*/ 79 h 133"/>
              <a:gd name="T56" fmla="*/ 157 w 157"/>
              <a:gd name="T57" fmla="*/ 115 h 133"/>
              <a:gd name="T58" fmla="*/ 152 w 157"/>
              <a:gd name="T59" fmla="*/ 128 h 133"/>
              <a:gd name="T60" fmla="*/ 139 w 157"/>
              <a:gd name="T61" fmla="*/ 133 h 133"/>
              <a:gd name="T62" fmla="*/ 102 w 157"/>
              <a:gd name="T63" fmla="*/ 133 h 133"/>
              <a:gd name="T64" fmla="*/ 90 w 157"/>
              <a:gd name="T65" fmla="*/ 128 h 133"/>
              <a:gd name="T66" fmla="*/ 84 w 157"/>
              <a:gd name="T67" fmla="*/ 115 h 133"/>
              <a:gd name="T68" fmla="*/ 84 w 157"/>
              <a:gd name="T69" fmla="*/ 49 h 133"/>
              <a:gd name="T70" fmla="*/ 88 w 157"/>
              <a:gd name="T71" fmla="*/ 30 h 133"/>
              <a:gd name="T72" fmla="*/ 99 w 157"/>
              <a:gd name="T73" fmla="*/ 14 h 133"/>
              <a:gd name="T74" fmla="*/ 114 w 157"/>
              <a:gd name="T75" fmla="*/ 4 h 133"/>
              <a:gd name="T76" fmla="*/ 133 w 157"/>
              <a:gd name="T77" fmla="*/ 0 h 133"/>
              <a:gd name="T78" fmla="*/ 139 w 157"/>
              <a:gd name="T79" fmla="*/ 0 h 133"/>
              <a:gd name="T80" fmla="*/ 143 w 157"/>
              <a:gd name="T81" fmla="*/ 2 h 133"/>
              <a:gd name="T82" fmla="*/ 145 w 157"/>
              <a:gd name="T83" fmla="*/ 6 h 133"/>
              <a:gd name="T84" fmla="*/ 145 w 157"/>
              <a:gd name="T85" fmla="*/ 18 h 133"/>
              <a:gd name="T86" fmla="*/ 143 w 157"/>
              <a:gd name="T87" fmla="*/ 23 h 133"/>
              <a:gd name="T88" fmla="*/ 139 w 157"/>
              <a:gd name="T89" fmla="*/ 25 h 133"/>
              <a:gd name="T90" fmla="*/ 133 w 157"/>
              <a:gd name="T91" fmla="*/ 25 h 133"/>
              <a:gd name="T92" fmla="*/ 116 w 157"/>
              <a:gd name="T93" fmla="*/ 32 h 133"/>
              <a:gd name="T94" fmla="*/ 109 w 157"/>
              <a:gd name="T95" fmla="*/ 49 h 133"/>
              <a:gd name="T96" fmla="*/ 109 w 157"/>
              <a:gd name="T97" fmla="*/ 52 h 133"/>
              <a:gd name="T98" fmla="*/ 111 w 157"/>
              <a:gd name="T99" fmla="*/ 58 h 133"/>
              <a:gd name="T100" fmla="*/ 118 w 157"/>
              <a:gd name="T101" fmla="*/ 61 h 133"/>
              <a:gd name="T102" fmla="*/ 139 w 157"/>
              <a:gd name="T103" fmla="*/ 61 h 133"/>
              <a:gd name="T104" fmla="*/ 152 w 157"/>
              <a:gd name="T105" fmla="*/ 66 h 133"/>
              <a:gd name="T106" fmla="*/ 157 w 157"/>
              <a:gd name="T107" fmla="*/ 79 h 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57" h="133">
                <a:moveTo>
                  <a:pt x="72" y="79"/>
                </a:moveTo>
                <a:cubicBezTo>
                  <a:pt x="72" y="115"/>
                  <a:pt x="72" y="115"/>
                  <a:pt x="72" y="115"/>
                </a:cubicBezTo>
                <a:cubicBezTo>
                  <a:pt x="72" y="120"/>
                  <a:pt x="70" y="125"/>
                  <a:pt x="67" y="128"/>
                </a:cubicBezTo>
                <a:cubicBezTo>
                  <a:pt x="63" y="132"/>
                  <a:pt x="59" y="133"/>
                  <a:pt x="54" y="133"/>
                </a:cubicBezTo>
                <a:cubicBezTo>
                  <a:pt x="18" y="133"/>
                  <a:pt x="18" y="133"/>
                  <a:pt x="18" y="133"/>
                </a:cubicBezTo>
                <a:cubicBezTo>
                  <a:pt x="13" y="133"/>
                  <a:pt x="8" y="132"/>
                  <a:pt x="5" y="128"/>
                </a:cubicBezTo>
                <a:cubicBezTo>
                  <a:pt x="1" y="125"/>
                  <a:pt x="0" y="120"/>
                  <a:pt x="0" y="115"/>
                </a:cubicBezTo>
                <a:cubicBezTo>
                  <a:pt x="0" y="49"/>
                  <a:pt x="0" y="49"/>
                  <a:pt x="0" y="49"/>
                </a:cubicBezTo>
                <a:cubicBezTo>
                  <a:pt x="0" y="42"/>
                  <a:pt x="1" y="36"/>
                  <a:pt x="3" y="30"/>
                </a:cubicBezTo>
                <a:cubicBezTo>
                  <a:pt x="6" y="24"/>
                  <a:pt x="9" y="19"/>
                  <a:pt x="14" y="14"/>
                </a:cubicBezTo>
                <a:cubicBezTo>
                  <a:pt x="18" y="10"/>
                  <a:pt x="23" y="7"/>
                  <a:pt x="29" y="4"/>
                </a:cubicBezTo>
                <a:cubicBezTo>
                  <a:pt x="35" y="2"/>
                  <a:pt x="41" y="0"/>
                  <a:pt x="48" y="0"/>
                </a:cubicBezTo>
                <a:cubicBezTo>
                  <a:pt x="54" y="0"/>
                  <a:pt x="54" y="0"/>
                  <a:pt x="54" y="0"/>
                </a:cubicBezTo>
                <a:cubicBezTo>
                  <a:pt x="56" y="0"/>
                  <a:pt x="57" y="1"/>
                  <a:pt x="58" y="2"/>
                </a:cubicBezTo>
                <a:cubicBezTo>
                  <a:pt x="60" y="3"/>
                  <a:pt x="60" y="5"/>
                  <a:pt x="60" y="6"/>
                </a:cubicBezTo>
                <a:cubicBezTo>
                  <a:pt x="60" y="18"/>
                  <a:pt x="60" y="18"/>
                  <a:pt x="60" y="18"/>
                </a:cubicBezTo>
                <a:cubicBezTo>
                  <a:pt x="60" y="20"/>
                  <a:pt x="60" y="22"/>
                  <a:pt x="58" y="23"/>
                </a:cubicBezTo>
                <a:cubicBezTo>
                  <a:pt x="57" y="24"/>
                  <a:pt x="56" y="25"/>
                  <a:pt x="54" y="25"/>
                </a:cubicBezTo>
                <a:cubicBezTo>
                  <a:pt x="48" y="25"/>
                  <a:pt x="48" y="25"/>
                  <a:pt x="48" y="25"/>
                </a:cubicBezTo>
                <a:cubicBezTo>
                  <a:pt x="41" y="25"/>
                  <a:pt x="36" y="27"/>
                  <a:pt x="31" y="32"/>
                </a:cubicBezTo>
                <a:cubicBezTo>
                  <a:pt x="26" y="36"/>
                  <a:pt x="24" y="42"/>
                  <a:pt x="24" y="49"/>
                </a:cubicBezTo>
                <a:cubicBezTo>
                  <a:pt x="24" y="52"/>
                  <a:pt x="24" y="52"/>
                  <a:pt x="24" y="52"/>
                </a:cubicBezTo>
                <a:cubicBezTo>
                  <a:pt x="24" y="54"/>
                  <a:pt x="25" y="56"/>
                  <a:pt x="26" y="58"/>
                </a:cubicBezTo>
                <a:cubicBezTo>
                  <a:pt x="28" y="60"/>
                  <a:pt x="30" y="61"/>
                  <a:pt x="33" y="61"/>
                </a:cubicBezTo>
                <a:cubicBezTo>
                  <a:pt x="54" y="61"/>
                  <a:pt x="54" y="61"/>
                  <a:pt x="54" y="61"/>
                </a:cubicBezTo>
                <a:cubicBezTo>
                  <a:pt x="59" y="61"/>
                  <a:pt x="63" y="63"/>
                  <a:pt x="67" y="66"/>
                </a:cubicBezTo>
                <a:cubicBezTo>
                  <a:pt x="70" y="70"/>
                  <a:pt x="72" y="74"/>
                  <a:pt x="72" y="79"/>
                </a:cubicBezTo>
                <a:close/>
                <a:moveTo>
                  <a:pt x="157" y="79"/>
                </a:moveTo>
                <a:cubicBezTo>
                  <a:pt x="157" y="115"/>
                  <a:pt x="157" y="115"/>
                  <a:pt x="157" y="115"/>
                </a:cubicBezTo>
                <a:cubicBezTo>
                  <a:pt x="157" y="120"/>
                  <a:pt x="155" y="125"/>
                  <a:pt x="152" y="128"/>
                </a:cubicBezTo>
                <a:cubicBezTo>
                  <a:pt x="148" y="132"/>
                  <a:pt x="144" y="133"/>
                  <a:pt x="139" y="133"/>
                </a:cubicBezTo>
                <a:cubicBezTo>
                  <a:pt x="102" y="133"/>
                  <a:pt x="102" y="133"/>
                  <a:pt x="102" y="133"/>
                </a:cubicBezTo>
                <a:cubicBezTo>
                  <a:pt x="97" y="133"/>
                  <a:pt x="93" y="132"/>
                  <a:pt x="90" y="128"/>
                </a:cubicBezTo>
                <a:cubicBezTo>
                  <a:pt x="86" y="125"/>
                  <a:pt x="84" y="120"/>
                  <a:pt x="84" y="115"/>
                </a:cubicBezTo>
                <a:cubicBezTo>
                  <a:pt x="84" y="49"/>
                  <a:pt x="84" y="49"/>
                  <a:pt x="84" y="49"/>
                </a:cubicBezTo>
                <a:cubicBezTo>
                  <a:pt x="84" y="42"/>
                  <a:pt x="86" y="36"/>
                  <a:pt x="88" y="30"/>
                </a:cubicBezTo>
                <a:cubicBezTo>
                  <a:pt x="91" y="24"/>
                  <a:pt x="94" y="19"/>
                  <a:pt x="99" y="14"/>
                </a:cubicBezTo>
                <a:cubicBezTo>
                  <a:pt x="103" y="10"/>
                  <a:pt x="108" y="7"/>
                  <a:pt x="114" y="4"/>
                </a:cubicBezTo>
                <a:cubicBezTo>
                  <a:pt x="120" y="2"/>
                  <a:pt x="126" y="0"/>
                  <a:pt x="133" y="0"/>
                </a:cubicBezTo>
                <a:cubicBezTo>
                  <a:pt x="139" y="0"/>
                  <a:pt x="139" y="0"/>
                  <a:pt x="139" y="0"/>
                </a:cubicBezTo>
                <a:cubicBezTo>
                  <a:pt x="140" y="0"/>
                  <a:pt x="142" y="1"/>
                  <a:pt x="143" y="2"/>
                </a:cubicBezTo>
                <a:cubicBezTo>
                  <a:pt x="144" y="3"/>
                  <a:pt x="145" y="5"/>
                  <a:pt x="145" y="6"/>
                </a:cubicBezTo>
                <a:cubicBezTo>
                  <a:pt x="145" y="18"/>
                  <a:pt x="145" y="18"/>
                  <a:pt x="145" y="18"/>
                </a:cubicBezTo>
                <a:cubicBezTo>
                  <a:pt x="145" y="20"/>
                  <a:pt x="144" y="22"/>
                  <a:pt x="143" y="23"/>
                </a:cubicBezTo>
                <a:cubicBezTo>
                  <a:pt x="142" y="24"/>
                  <a:pt x="140" y="25"/>
                  <a:pt x="139" y="25"/>
                </a:cubicBezTo>
                <a:cubicBezTo>
                  <a:pt x="133" y="25"/>
                  <a:pt x="133" y="25"/>
                  <a:pt x="133" y="25"/>
                </a:cubicBezTo>
                <a:cubicBezTo>
                  <a:pt x="126" y="25"/>
                  <a:pt x="120" y="27"/>
                  <a:pt x="116" y="32"/>
                </a:cubicBezTo>
                <a:cubicBezTo>
                  <a:pt x="111" y="36"/>
                  <a:pt x="109" y="42"/>
                  <a:pt x="109" y="49"/>
                </a:cubicBezTo>
                <a:cubicBezTo>
                  <a:pt x="109" y="52"/>
                  <a:pt x="109" y="52"/>
                  <a:pt x="109" y="52"/>
                </a:cubicBezTo>
                <a:cubicBezTo>
                  <a:pt x="109" y="54"/>
                  <a:pt x="109" y="56"/>
                  <a:pt x="111" y="58"/>
                </a:cubicBezTo>
                <a:cubicBezTo>
                  <a:pt x="113" y="60"/>
                  <a:pt x="115" y="61"/>
                  <a:pt x="118" y="61"/>
                </a:cubicBezTo>
                <a:cubicBezTo>
                  <a:pt x="139" y="61"/>
                  <a:pt x="139" y="61"/>
                  <a:pt x="139" y="61"/>
                </a:cubicBezTo>
                <a:cubicBezTo>
                  <a:pt x="144" y="61"/>
                  <a:pt x="148" y="63"/>
                  <a:pt x="152" y="66"/>
                </a:cubicBezTo>
                <a:cubicBezTo>
                  <a:pt x="155" y="70"/>
                  <a:pt x="157" y="74"/>
                  <a:pt x="157" y="79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5" name="Freeform 246"/>
          <p:cNvSpPr>
            <a:spLocks noEditPoints="1"/>
          </p:cNvSpPr>
          <p:nvPr/>
        </p:nvSpPr>
        <p:spPr bwMode="auto">
          <a:xfrm rot="10800000" flipH="1" flipV="1">
            <a:off x="6117035" y="2848276"/>
            <a:ext cx="133373" cy="117371"/>
          </a:xfrm>
          <a:custGeom>
            <a:avLst/>
            <a:gdLst>
              <a:gd name="T0" fmla="*/ 73 w 157"/>
              <a:gd name="T1" fmla="*/ 18 h 133"/>
              <a:gd name="T2" fmla="*/ 73 w 157"/>
              <a:gd name="T3" fmla="*/ 85 h 133"/>
              <a:gd name="T4" fmla="*/ 69 w 157"/>
              <a:gd name="T5" fmla="*/ 104 h 133"/>
              <a:gd name="T6" fmla="*/ 58 w 157"/>
              <a:gd name="T7" fmla="*/ 119 h 133"/>
              <a:gd name="T8" fmla="*/ 43 w 157"/>
              <a:gd name="T9" fmla="*/ 130 h 133"/>
              <a:gd name="T10" fmla="*/ 24 w 157"/>
              <a:gd name="T11" fmla="*/ 133 h 133"/>
              <a:gd name="T12" fmla="*/ 18 w 157"/>
              <a:gd name="T13" fmla="*/ 133 h 133"/>
              <a:gd name="T14" fmla="*/ 14 w 157"/>
              <a:gd name="T15" fmla="*/ 132 h 133"/>
              <a:gd name="T16" fmla="*/ 12 w 157"/>
              <a:gd name="T17" fmla="*/ 127 h 133"/>
              <a:gd name="T18" fmla="*/ 12 w 157"/>
              <a:gd name="T19" fmla="*/ 115 h 133"/>
              <a:gd name="T20" fmla="*/ 14 w 157"/>
              <a:gd name="T21" fmla="*/ 111 h 133"/>
              <a:gd name="T22" fmla="*/ 18 w 157"/>
              <a:gd name="T23" fmla="*/ 109 h 133"/>
              <a:gd name="T24" fmla="*/ 24 w 157"/>
              <a:gd name="T25" fmla="*/ 109 h 133"/>
              <a:gd name="T26" fmla="*/ 41 w 157"/>
              <a:gd name="T27" fmla="*/ 102 h 133"/>
              <a:gd name="T28" fmla="*/ 48 w 157"/>
              <a:gd name="T29" fmla="*/ 85 h 133"/>
              <a:gd name="T30" fmla="*/ 48 w 157"/>
              <a:gd name="T31" fmla="*/ 82 h 133"/>
              <a:gd name="T32" fmla="*/ 46 w 157"/>
              <a:gd name="T33" fmla="*/ 76 h 133"/>
              <a:gd name="T34" fmla="*/ 39 w 157"/>
              <a:gd name="T35" fmla="*/ 73 h 133"/>
              <a:gd name="T36" fmla="*/ 18 w 157"/>
              <a:gd name="T37" fmla="*/ 73 h 133"/>
              <a:gd name="T38" fmla="*/ 5 w 157"/>
              <a:gd name="T39" fmla="*/ 68 h 133"/>
              <a:gd name="T40" fmla="*/ 0 w 157"/>
              <a:gd name="T41" fmla="*/ 55 h 133"/>
              <a:gd name="T42" fmla="*/ 0 w 157"/>
              <a:gd name="T43" fmla="*/ 18 h 133"/>
              <a:gd name="T44" fmla="*/ 5 w 157"/>
              <a:gd name="T45" fmla="*/ 6 h 133"/>
              <a:gd name="T46" fmla="*/ 18 w 157"/>
              <a:gd name="T47" fmla="*/ 0 h 133"/>
              <a:gd name="T48" fmla="*/ 54 w 157"/>
              <a:gd name="T49" fmla="*/ 0 h 133"/>
              <a:gd name="T50" fmla="*/ 67 w 157"/>
              <a:gd name="T51" fmla="*/ 6 h 133"/>
              <a:gd name="T52" fmla="*/ 73 w 157"/>
              <a:gd name="T53" fmla="*/ 18 h 133"/>
              <a:gd name="T54" fmla="*/ 157 w 157"/>
              <a:gd name="T55" fmla="*/ 18 h 133"/>
              <a:gd name="T56" fmla="*/ 157 w 157"/>
              <a:gd name="T57" fmla="*/ 85 h 133"/>
              <a:gd name="T58" fmla="*/ 153 w 157"/>
              <a:gd name="T59" fmla="*/ 104 h 133"/>
              <a:gd name="T60" fmla="*/ 143 w 157"/>
              <a:gd name="T61" fmla="*/ 119 h 133"/>
              <a:gd name="T62" fmla="*/ 128 w 157"/>
              <a:gd name="T63" fmla="*/ 130 h 133"/>
              <a:gd name="T64" fmla="*/ 109 w 157"/>
              <a:gd name="T65" fmla="*/ 133 h 133"/>
              <a:gd name="T66" fmla="*/ 103 w 157"/>
              <a:gd name="T67" fmla="*/ 133 h 133"/>
              <a:gd name="T68" fmla="*/ 99 w 157"/>
              <a:gd name="T69" fmla="*/ 132 h 133"/>
              <a:gd name="T70" fmla="*/ 97 w 157"/>
              <a:gd name="T71" fmla="*/ 127 h 133"/>
              <a:gd name="T72" fmla="*/ 97 w 157"/>
              <a:gd name="T73" fmla="*/ 115 h 133"/>
              <a:gd name="T74" fmla="*/ 99 w 157"/>
              <a:gd name="T75" fmla="*/ 111 h 133"/>
              <a:gd name="T76" fmla="*/ 103 w 157"/>
              <a:gd name="T77" fmla="*/ 109 h 133"/>
              <a:gd name="T78" fmla="*/ 109 w 157"/>
              <a:gd name="T79" fmla="*/ 109 h 133"/>
              <a:gd name="T80" fmla="*/ 126 w 157"/>
              <a:gd name="T81" fmla="*/ 102 h 133"/>
              <a:gd name="T82" fmla="*/ 133 w 157"/>
              <a:gd name="T83" fmla="*/ 85 h 133"/>
              <a:gd name="T84" fmla="*/ 133 w 157"/>
              <a:gd name="T85" fmla="*/ 82 h 133"/>
              <a:gd name="T86" fmla="*/ 130 w 157"/>
              <a:gd name="T87" fmla="*/ 76 h 133"/>
              <a:gd name="T88" fmla="*/ 124 w 157"/>
              <a:gd name="T89" fmla="*/ 73 h 133"/>
              <a:gd name="T90" fmla="*/ 103 w 157"/>
              <a:gd name="T91" fmla="*/ 73 h 133"/>
              <a:gd name="T92" fmla="*/ 90 w 157"/>
              <a:gd name="T93" fmla="*/ 68 h 133"/>
              <a:gd name="T94" fmla="*/ 85 w 157"/>
              <a:gd name="T95" fmla="*/ 55 h 133"/>
              <a:gd name="T96" fmla="*/ 85 w 157"/>
              <a:gd name="T97" fmla="*/ 18 h 133"/>
              <a:gd name="T98" fmla="*/ 90 w 157"/>
              <a:gd name="T99" fmla="*/ 6 h 133"/>
              <a:gd name="T100" fmla="*/ 103 w 157"/>
              <a:gd name="T101" fmla="*/ 0 h 133"/>
              <a:gd name="T102" fmla="*/ 139 w 157"/>
              <a:gd name="T103" fmla="*/ 0 h 133"/>
              <a:gd name="T104" fmla="*/ 152 w 157"/>
              <a:gd name="T105" fmla="*/ 6 h 133"/>
              <a:gd name="T106" fmla="*/ 157 w 157"/>
              <a:gd name="T107" fmla="*/ 18 h 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57" h="133">
                <a:moveTo>
                  <a:pt x="73" y="18"/>
                </a:moveTo>
                <a:cubicBezTo>
                  <a:pt x="73" y="85"/>
                  <a:pt x="73" y="85"/>
                  <a:pt x="73" y="85"/>
                </a:cubicBezTo>
                <a:cubicBezTo>
                  <a:pt x="73" y="92"/>
                  <a:pt x="71" y="98"/>
                  <a:pt x="69" y="104"/>
                </a:cubicBezTo>
                <a:cubicBezTo>
                  <a:pt x="66" y="110"/>
                  <a:pt x="63" y="115"/>
                  <a:pt x="58" y="119"/>
                </a:cubicBezTo>
                <a:cubicBezTo>
                  <a:pt x="54" y="124"/>
                  <a:pt x="49" y="127"/>
                  <a:pt x="43" y="130"/>
                </a:cubicBezTo>
                <a:cubicBezTo>
                  <a:pt x="37" y="132"/>
                  <a:pt x="31" y="133"/>
                  <a:pt x="24" y="133"/>
                </a:cubicBezTo>
                <a:cubicBezTo>
                  <a:pt x="18" y="133"/>
                  <a:pt x="18" y="133"/>
                  <a:pt x="18" y="133"/>
                </a:cubicBezTo>
                <a:cubicBezTo>
                  <a:pt x="16" y="133"/>
                  <a:pt x="15" y="133"/>
                  <a:pt x="14" y="132"/>
                </a:cubicBezTo>
                <a:cubicBezTo>
                  <a:pt x="13" y="130"/>
                  <a:pt x="12" y="129"/>
                  <a:pt x="12" y="127"/>
                </a:cubicBezTo>
                <a:cubicBezTo>
                  <a:pt x="12" y="115"/>
                  <a:pt x="12" y="115"/>
                  <a:pt x="12" y="115"/>
                </a:cubicBezTo>
                <a:cubicBezTo>
                  <a:pt x="12" y="114"/>
                  <a:pt x="13" y="112"/>
                  <a:pt x="14" y="111"/>
                </a:cubicBezTo>
                <a:cubicBezTo>
                  <a:pt x="15" y="110"/>
                  <a:pt x="16" y="109"/>
                  <a:pt x="18" y="109"/>
                </a:cubicBezTo>
                <a:cubicBezTo>
                  <a:pt x="24" y="109"/>
                  <a:pt x="24" y="109"/>
                  <a:pt x="24" y="109"/>
                </a:cubicBezTo>
                <a:cubicBezTo>
                  <a:pt x="31" y="109"/>
                  <a:pt x="37" y="107"/>
                  <a:pt x="41" y="102"/>
                </a:cubicBezTo>
                <a:cubicBezTo>
                  <a:pt x="46" y="97"/>
                  <a:pt x="48" y="92"/>
                  <a:pt x="48" y="85"/>
                </a:cubicBezTo>
                <a:cubicBezTo>
                  <a:pt x="48" y="82"/>
                  <a:pt x="48" y="82"/>
                  <a:pt x="48" y="82"/>
                </a:cubicBezTo>
                <a:cubicBezTo>
                  <a:pt x="48" y="79"/>
                  <a:pt x="47" y="77"/>
                  <a:pt x="46" y="76"/>
                </a:cubicBezTo>
                <a:cubicBezTo>
                  <a:pt x="44" y="74"/>
                  <a:pt x="42" y="73"/>
                  <a:pt x="39" y="73"/>
                </a:cubicBezTo>
                <a:cubicBezTo>
                  <a:pt x="18" y="73"/>
                  <a:pt x="18" y="73"/>
                  <a:pt x="18" y="73"/>
                </a:cubicBezTo>
                <a:cubicBezTo>
                  <a:pt x="13" y="73"/>
                  <a:pt x="9" y="71"/>
                  <a:pt x="5" y="68"/>
                </a:cubicBezTo>
                <a:cubicBezTo>
                  <a:pt x="2" y="64"/>
                  <a:pt x="0" y="60"/>
                  <a:pt x="0" y="55"/>
                </a:cubicBezTo>
                <a:cubicBezTo>
                  <a:pt x="0" y="18"/>
                  <a:pt x="0" y="18"/>
                  <a:pt x="0" y="18"/>
                </a:cubicBezTo>
                <a:cubicBezTo>
                  <a:pt x="0" y="13"/>
                  <a:pt x="2" y="9"/>
                  <a:pt x="5" y="6"/>
                </a:cubicBezTo>
                <a:cubicBezTo>
                  <a:pt x="9" y="2"/>
                  <a:pt x="13" y="0"/>
                  <a:pt x="18" y="0"/>
                </a:cubicBezTo>
                <a:cubicBezTo>
                  <a:pt x="54" y="0"/>
                  <a:pt x="54" y="0"/>
                  <a:pt x="54" y="0"/>
                </a:cubicBezTo>
                <a:cubicBezTo>
                  <a:pt x="59" y="0"/>
                  <a:pt x="64" y="2"/>
                  <a:pt x="67" y="6"/>
                </a:cubicBezTo>
                <a:cubicBezTo>
                  <a:pt x="71" y="9"/>
                  <a:pt x="73" y="13"/>
                  <a:pt x="73" y="18"/>
                </a:cubicBezTo>
                <a:close/>
                <a:moveTo>
                  <a:pt x="157" y="18"/>
                </a:moveTo>
                <a:cubicBezTo>
                  <a:pt x="157" y="85"/>
                  <a:pt x="157" y="85"/>
                  <a:pt x="157" y="85"/>
                </a:cubicBezTo>
                <a:cubicBezTo>
                  <a:pt x="157" y="92"/>
                  <a:pt x="156" y="98"/>
                  <a:pt x="153" y="104"/>
                </a:cubicBezTo>
                <a:cubicBezTo>
                  <a:pt x="151" y="110"/>
                  <a:pt x="147" y="115"/>
                  <a:pt x="143" y="119"/>
                </a:cubicBezTo>
                <a:cubicBezTo>
                  <a:pt x="139" y="124"/>
                  <a:pt x="134" y="127"/>
                  <a:pt x="128" y="130"/>
                </a:cubicBezTo>
                <a:cubicBezTo>
                  <a:pt x="122" y="132"/>
                  <a:pt x="115" y="133"/>
                  <a:pt x="109" y="133"/>
                </a:cubicBezTo>
                <a:cubicBezTo>
                  <a:pt x="103" y="133"/>
                  <a:pt x="103" y="133"/>
                  <a:pt x="103" y="133"/>
                </a:cubicBezTo>
                <a:cubicBezTo>
                  <a:pt x="101" y="133"/>
                  <a:pt x="100" y="133"/>
                  <a:pt x="99" y="132"/>
                </a:cubicBezTo>
                <a:cubicBezTo>
                  <a:pt x="97" y="130"/>
                  <a:pt x="97" y="129"/>
                  <a:pt x="97" y="127"/>
                </a:cubicBezTo>
                <a:cubicBezTo>
                  <a:pt x="97" y="115"/>
                  <a:pt x="97" y="115"/>
                  <a:pt x="97" y="115"/>
                </a:cubicBezTo>
                <a:cubicBezTo>
                  <a:pt x="97" y="114"/>
                  <a:pt x="97" y="112"/>
                  <a:pt x="99" y="111"/>
                </a:cubicBezTo>
                <a:cubicBezTo>
                  <a:pt x="100" y="110"/>
                  <a:pt x="101" y="109"/>
                  <a:pt x="103" y="109"/>
                </a:cubicBezTo>
                <a:cubicBezTo>
                  <a:pt x="109" y="109"/>
                  <a:pt x="109" y="109"/>
                  <a:pt x="109" y="109"/>
                </a:cubicBezTo>
                <a:cubicBezTo>
                  <a:pt x="116" y="109"/>
                  <a:pt x="121" y="107"/>
                  <a:pt x="126" y="102"/>
                </a:cubicBezTo>
                <a:cubicBezTo>
                  <a:pt x="131" y="97"/>
                  <a:pt x="133" y="92"/>
                  <a:pt x="133" y="85"/>
                </a:cubicBezTo>
                <a:cubicBezTo>
                  <a:pt x="133" y="82"/>
                  <a:pt x="133" y="82"/>
                  <a:pt x="133" y="82"/>
                </a:cubicBezTo>
                <a:cubicBezTo>
                  <a:pt x="133" y="79"/>
                  <a:pt x="132" y="77"/>
                  <a:pt x="130" y="76"/>
                </a:cubicBezTo>
                <a:cubicBezTo>
                  <a:pt x="129" y="74"/>
                  <a:pt x="126" y="73"/>
                  <a:pt x="124" y="73"/>
                </a:cubicBezTo>
                <a:cubicBezTo>
                  <a:pt x="103" y="73"/>
                  <a:pt x="103" y="73"/>
                  <a:pt x="103" y="73"/>
                </a:cubicBezTo>
                <a:cubicBezTo>
                  <a:pt x="98" y="73"/>
                  <a:pt x="93" y="71"/>
                  <a:pt x="90" y="68"/>
                </a:cubicBezTo>
                <a:cubicBezTo>
                  <a:pt x="86" y="64"/>
                  <a:pt x="85" y="60"/>
                  <a:pt x="85" y="55"/>
                </a:cubicBezTo>
                <a:cubicBezTo>
                  <a:pt x="85" y="18"/>
                  <a:pt x="85" y="18"/>
                  <a:pt x="85" y="18"/>
                </a:cubicBezTo>
                <a:cubicBezTo>
                  <a:pt x="85" y="13"/>
                  <a:pt x="86" y="9"/>
                  <a:pt x="90" y="6"/>
                </a:cubicBezTo>
                <a:cubicBezTo>
                  <a:pt x="93" y="2"/>
                  <a:pt x="98" y="0"/>
                  <a:pt x="103" y="0"/>
                </a:cubicBezTo>
                <a:cubicBezTo>
                  <a:pt x="139" y="0"/>
                  <a:pt x="139" y="0"/>
                  <a:pt x="139" y="0"/>
                </a:cubicBezTo>
                <a:cubicBezTo>
                  <a:pt x="144" y="0"/>
                  <a:pt x="148" y="2"/>
                  <a:pt x="152" y="6"/>
                </a:cubicBezTo>
                <a:cubicBezTo>
                  <a:pt x="155" y="9"/>
                  <a:pt x="157" y="13"/>
                  <a:pt x="157" y="18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" name="Espace réservé de l’image 2">
            <a:extLst>
              <a:ext uri="{FF2B5EF4-FFF2-40B4-BE49-F238E27FC236}">
                <a16:creationId xmlns:a16="http://schemas.microsoft.com/office/drawing/2014/main" id="{C2972FE4-AAF9-DF44-97EA-DBA4A15FCD6D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745470532"/>
      </p:ext>
    </p:extLst>
  </p:cSld>
  <p:clrMapOvr>
    <a:masterClrMapping/>
  </p:clrMapOvr>
  <p:transition spd="slow" advClick="0" advTm="100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18" grpId="0"/>
      <p:bldP spid="24" grpId="0" animBg="1"/>
      <p:bldP spid="25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3562581" y="1515750"/>
            <a:ext cx="2945097" cy="94897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3683"/>
              </a:lnSpc>
            </a:pPr>
            <a:r>
              <a:rPr lang="en-US" sz="3200" cap="all" spc="76" dirty="0" err="1">
                <a:solidFill>
                  <a:schemeClr val="bg1"/>
                </a:solidFill>
                <a:latin typeface="Lato Black" panose="020F0A02020204030203" pitchFamily="34" charset="0"/>
              </a:rPr>
              <a:t>QuestionS</a:t>
            </a:r>
            <a:r>
              <a:rPr lang="en-US" sz="3200" cap="all" spc="76" dirty="0">
                <a:solidFill>
                  <a:schemeClr val="bg1"/>
                </a:solidFill>
                <a:latin typeface="Lato Black" panose="020F0A02020204030203" pitchFamily="34" charset="0"/>
              </a:rPr>
              <a:t> / </a:t>
            </a:r>
            <a:r>
              <a:rPr lang="en-US" sz="3200" cap="all" spc="76" dirty="0">
                <a:solidFill>
                  <a:schemeClr val="accent2"/>
                </a:solidFill>
                <a:latin typeface="Lato Black" panose="020F0A02020204030203" pitchFamily="34" charset="0"/>
              </a:rPr>
              <a:t>REPONSES</a:t>
            </a:r>
          </a:p>
        </p:txBody>
      </p:sp>
      <p:cxnSp>
        <p:nvCxnSpPr>
          <p:cNvPr id="6" name="Straight Connector 5"/>
          <p:cNvCxnSpPr/>
          <p:nvPr/>
        </p:nvCxnSpPr>
        <p:spPr>
          <a:xfrm>
            <a:off x="3571047" y="2464728"/>
            <a:ext cx="548640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Freeform 25"/>
          <p:cNvSpPr>
            <a:spLocks/>
          </p:cNvSpPr>
          <p:nvPr/>
        </p:nvSpPr>
        <p:spPr bwMode="auto">
          <a:xfrm>
            <a:off x="0" y="0"/>
            <a:ext cx="2109934" cy="5143500"/>
          </a:xfrm>
          <a:custGeom>
            <a:avLst/>
            <a:gdLst>
              <a:gd name="T0" fmla="*/ 1080 w 1229"/>
              <a:gd name="T1" fmla="*/ 0 h 2996"/>
              <a:gd name="T2" fmla="*/ 0 w 1229"/>
              <a:gd name="T3" fmla="*/ 2996 h 2996"/>
              <a:gd name="T4" fmla="*/ 149 w 1229"/>
              <a:gd name="T5" fmla="*/ 2996 h 2996"/>
              <a:gd name="T6" fmla="*/ 1229 w 1229"/>
              <a:gd name="T7" fmla="*/ 0 h 2996"/>
              <a:gd name="T8" fmla="*/ 1080 w 1229"/>
              <a:gd name="T9" fmla="*/ 0 h 29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29" h="2996">
                <a:moveTo>
                  <a:pt x="1080" y="0"/>
                </a:moveTo>
                <a:lnTo>
                  <a:pt x="0" y="2996"/>
                </a:lnTo>
                <a:lnTo>
                  <a:pt x="149" y="2996"/>
                </a:lnTo>
                <a:lnTo>
                  <a:pt x="1229" y="0"/>
                </a:lnTo>
                <a:lnTo>
                  <a:pt x="1080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1588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5"/>
          <p:cNvSpPr>
            <a:spLocks/>
          </p:cNvSpPr>
          <p:nvPr/>
        </p:nvSpPr>
        <p:spPr bwMode="auto">
          <a:xfrm>
            <a:off x="724671" y="1120258"/>
            <a:ext cx="810762" cy="1800870"/>
          </a:xfrm>
          <a:custGeom>
            <a:avLst/>
            <a:gdLst>
              <a:gd name="T0" fmla="*/ 438 w 547"/>
              <a:gd name="T1" fmla="*/ 0 h 1215"/>
              <a:gd name="T2" fmla="*/ 0 w 547"/>
              <a:gd name="T3" fmla="*/ 1215 h 1215"/>
              <a:gd name="T4" fmla="*/ 108 w 547"/>
              <a:gd name="T5" fmla="*/ 1215 h 1215"/>
              <a:gd name="T6" fmla="*/ 547 w 547"/>
              <a:gd name="T7" fmla="*/ 0 h 1215"/>
              <a:gd name="T8" fmla="*/ 438 w 547"/>
              <a:gd name="T9" fmla="*/ 0 h 12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47" h="1215">
                <a:moveTo>
                  <a:pt x="438" y="0"/>
                </a:moveTo>
                <a:lnTo>
                  <a:pt x="0" y="1215"/>
                </a:lnTo>
                <a:lnTo>
                  <a:pt x="108" y="1215"/>
                </a:lnTo>
                <a:lnTo>
                  <a:pt x="547" y="0"/>
                </a:lnTo>
                <a:lnTo>
                  <a:pt x="438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TextBox 10">
            <a:extLst>
              <a:ext uri="{FF2B5EF4-FFF2-40B4-BE49-F238E27FC236}">
                <a16:creationId xmlns:a16="http://schemas.microsoft.com/office/drawing/2014/main" id="{EACD5FD0-4726-224C-AA02-9E5A43CC6A73}"/>
              </a:ext>
            </a:extLst>
          </p:cNvPr>
          <p:cNvSpPr txBox="1"/>
          <p:nvPr/>
        </p:nvSpPr>
        <p:spPr>
          <a:xfrm>
            <a:off x="3571047" y="2655698"/>
            <a:ext cx="4991062" cy="12439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ts val="1192"/>
              </a:lnSpc>
              <a:spcAft>
                <a:spcPts val="1300"/>
              </a:spcAft>
            </a:pPr>
            <a:r>
              <a:rPr lang="en-US" sz="1000" dirty="0" err="1">
                <a:solidFill>
                  <a:schemeClr val="bg1"/>
                </a:solidFill>
                <a:latin typeface="Lato" panose="020F0502020204030203" pitchFamily="34" charset="0"/>
              </a:rPr>
              <a:t>Sed</a:t>
            </a:r>
            <a:r>
              <a:rPr lang="en-US" sz="100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Lato" panose="020F0502020204030203" pitchFamily="34" charset="0"/>
              </a:rPr>
              <a:t>ut</a:t>
            </a:r>
            <a:r>
              <a:rPr lang="en-US" sz="100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Lato" panose="020F0502020204030203" pitchFamily="34" charset="0"/>
              </a:rPr>
              <a:t>perspiciatis</a:t>
            </a:r>
            <a:r>
              <a:rPr lang="en-US" sz="100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Lato" panose="020F0502020204030203" pitchFamily="34" charset="0"/>
              </a:rPr>
              <a:t>unde</a:t>
            </a:r>
            <a:r>
              <a:rPr lang="en-US" sz="100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Lato" panose="020F0502020204030203" pitchFamily="34" charset="0"/>
              </a:rPr>
              <a:t>omnis</a:t>
            </a:r>
            <a:r>
              <a:rPr lang="en-US" sz="100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Lato" panose="020F0502020204030203" pitchFamily="34" charset="0"/>
              </a:rPr>
              <a:t>iste</a:t>
            </a:r>
            <a:r>
              <a:rPr lang="en-US" sz="100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Lato" panose="020F0502020204030203" pitchFamily="34" charset="0"/>
              </a:rPr>
              <a:t>natus</a:t>
            </a:r>
            <a:r>
              <a:rPr lang="en-US" sz="1000" dirty="0">
                <a:solidFill>
                  <a:schemeClr val="bg1"/>
                </a:solidFill>
                <a:latin typeface="Lato" panose="020F0502020204030203" pitchFamily="34" charset="0"/>
              </a:rPr>
              <a:t> error sit </a:t>
            </a:r>
            <a:r>
              <a:rPr lang="en-US" sz="1000" dirty="0" err="1">
                <a:solidFill>
                  <a:schemeClr val="bg1"/>
                </a:solidFill>
                <a:latin typeface="Lato" panose="020F0502020204030203" pitchFamily="34" charset="0"/>
              </a:rPr>
              <a:t>volup</a:t>
            </a:r>
            <a:r>
              <a:rPr lang="en-US" sz="100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Lato" panose="020F0502020204030203" pitchFamily="34" charset="0"/>
              </a:rPr>
              <a:t>tatem</a:t>
            </a:r>
            <a:r>
              <a:rPr lang="en-US" sz="100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Lato" panose="020F0502020204030203" pitchFamily="34" charset="0"/>
              </a:rPr>
              <a:t>accus</a:t>
            </a:r>
            <a:r>
              <a:rPr lang="en-US" sz="100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Lato" panose="020F0502020204030203" pitchFamily="34" charset="0"/>
              </a:rPr>
              <a:t>antium</a:t>
            </a:r>
            <a:r>
              <a:rPr lang="en-US" sz="1000" dirty="0">
                <a:solidFill>
                  <a:schemeClr val="bg1"/>
                </a:solidFill>
                <a:latin typeface="Lato" panose="020F0502020204030203" pitchFamily="34" charset="0"/>
              </a:rPr>
              <a:t> dolor </a:t>
            </a:r>
            <a:r>
              <a:rPr lang="en-US" sz="1000" dirty="0" err="1">
                <a:solidFill>
                  <a:schemeClr val="bg1"/>
                </a:solidFill>
                <a:latin typeface="Lato" panose="020F0502020204030203" pitchFamily="34" charset="0"/>
              </a:rPr>
              <a:t>emque</a:t>
            </a:r>
            <a:r>
              <a:rPr lang="en-US" sz="100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Lato" panose="020F0502020204030203" pitchFamily="34" charset="0"/>
              </a:rPr>
              <a:t>lauda</a:t>
            </a:r>
            <a:r>
              <a:rPr lang="en-US" sz="100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Lato" panose="020F0502020204030203" pitchFamily="34" charset="0"/>
              </a:rPr>
              <a:t>nt</a:t>
            </a:r>
            <a:r>
              <a:rPr lang="en-US" sz="100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Lato" panose="020F0502020204030203" pitchFamily="34" charset="0"/>
              </a:rPr>
              <a:t>ium</a:t>
            </a:r>
            <a:r>
              <a:rPr lang="en-US" sz="1000" dirty="0">
                <a:solidFill>
                  <a:schemeClr val="bg1"/>
                </a:solidFill>
                <a:latin typeface="Lato" panose="020F0502020204030203" pitchFamily="34" charset="0"/>
              </a:rPr>
              <a:t>, </a:t>
            </a:r>
            <a:r>
              <a:rPr lang="en-US" sz="1000" dirty="0" err="1">
                <a:solidFill>
                  <a:schemeClr val="bg1"/>
                </a:solidFill>
                <a:latin typeface="Lato" panose="020F0502020204030203" pitchFamily="34" charset="0"/>
              </a:rPr>
              <a:t>totam</a:t>
            </a:r>
            <a:r>
              <a:rPr lang="en-US" sz="1000" dirty="0">
                <a:solidFill>
                  <a:schemeClr val="bg1"/>
                </a:solidFill>
                <a:latin typeface="Lato" panose="020F0502020204030203" pitchFamily="34" charset="0"/>
              </a:rPr>
              <a:t> rem </a:t>
            </a:r>
            <a:r>
              <a:rPr lang="en-US" sz="1000" dirty="0" err="1">
                <a:solidFill>
                  <a:schemeClr val="bg1"/>
                </a:solidFill>
                <a:latin typeface="Lato" panose="020F0502020204030203" pitchFamily="34" charset="0"/>
              </a:rPr>
              <a:t>aperiam</a:t>
            </a:r>
            <a:r>
              <a:rPr lang="en-US" sz="1000" dirty="0">
                <a:solidFill>
                  <a:schemeClr val="bg1"/>
                </a:solidFill>
                <a:latin typeface="Lato" panose="020F0502020204030203" pitchFamily="34" charset="0"/>
              </a:rPr>
              <a:t>, </a:t>
            </a:r>
            <a:r>
              <a:rPr lang="en-US" sz="1000" dirty="0" err="1">
                <a:solidFill>
                  <a:schemeClr val="bg1"/>
                </a:solidFill>
                <a:latin typeface="Lato" panose="020F0502020204030203" pitchFamily="34" charset="0"/>
              </a:rPr>
              <a:t>eaque</a:t>
            </a:r>
            <a:r>
              <a:rPr lang="en-US" sz="100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Lato" panose="020F0502020204030203" pitchFamily="34" charset="0"/>
              </a:rPr>
              <a:t>ipsa</a:t>
            </a:r>
            <a:r>
              <a:rPr lang="en-US" sz="1000" dirty="0">
                <a:solidFill>
                  <a:schemeClr val="bg1"/>
                </a:solidFill>
                <a:latin typeface="Lato" panose="020F0502020204030203" pitchFamily="34" charset="0"/>
              </a:rPr>
              <a:t> quae </a:t>
            </a:r>
            <a:r>
              <a:rPr lang="en-US" sz="1000" dirty="0" err="1">
                <a:solidFill>
                  <a:schemeClr val="bg1"/>
                </a:solidFill>
                <a:latin typeface="Lato" panose="020F0502020204030203" pitchFamily="34" charset="0"/>
              </a:rPr>
              <a:t>ab</a:t>
            </a:r>
            <a:r>
              <a:rPr lang="en-US" sz="100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Lato" panose="020F0502020204030203" pitchFamily="34" charset="0"/>
              </a:rPr>
              <a:t>illo</a:t>
            </a:r>
            <a:r>
              <a:rPr lang="en-US" sz="100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Lato" panose="020F0502020204030203" pitchFamily="34" charset="0"/>
              </a:rPr>
              <a:t>inventore</a:t>
            </a:r>
            <a:r>
              <a:rPr lang="en-US" sz="1000" dirty="0">
                <a:solidFill>
                  <a:schemeClr val="bg1"/>
                </a:solidFill>
                <a:latin typeface="Lato" panose="020F0502020204030203" pitchFamily="34" charset="0"/>
              </a:rPr>
              <a:t> very </a:t>
            </a:r>
            <a:r>
              <a:rPr lang="en-US" sz="1000" dirty="0" err="1">
                <a:solidFill>
                  <a:schemeClr val="bg1"/>
                </a:solidFill>
                <a:latin typeface="Lato" panose="020F0502020204030203" pitchFamily="34" charset="0"/>
              </a:rPr>
              <a:t>tatis</a:t>
            </a:r>
            <a:r>
              <a:rPr lang="en-US" sz="1000" dirty="0">
                <a:solidFill>
                  <a:schemeClr val="bg1"/>
                </a:solidFill>
                <a:latin typeface="Lato" panose="020F0502020204030203" pitchFamily="34" charset="0"/>
              </a:rPr>
              <a:t> et quasi </a:t>
            </a:r>
            <a:r>
              <a:rPr lang="en-US" sz="1000" dirty="0" err="1">
                <a:solidFill>
                  <a:schemeClr val="bg1"/>
                </a:solidFill>
                <a:latin typeface="Lato" panose="020F0502020204030203" pitchFamily="34" charset="0"/>
              </a:rPr>
              <a:t>architecto</a:t>
            </a:r>
            <a:r>
              <a:rPr lang="en-US" sz="100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Lato" panose="020F0502020204030203" pitchFamily="34" charset="0"/>
              </a:rPr>
              <a:t>beatae</a:t>
            </a:r>
            <a:r>
              <a:rPr lang="en-US" sz="1000" dirty="0">
                <a:solidFill>
                  <a:schemeClr val="bg1"/>
                </a:solidFill>
                <a:latin typeface="Lato" panose="020F0502020204030203" pitchFamily="34" charset="0"/>
              </a:rPr>
              <a:t> vitae dicta </a:t>
            </a:r>
            <a:r>
              <a:rPr lang="en-US" sz="1000" dirty="0" err="1">
                <a:solidFill>
                  <a:schemeClr val="bg1"/>
                </a:solidFill>
                <a:latin typeface="Lato" panose="020F0502020204030203" pitchFamily="34" charset="0"/>
              </a:rPr>
              <a:t>sunt</a:t>
            </a:r>
            <a:r>
              <a:rPr lang="en-US" sz="100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Lato" panose="020F0502020204030203" pitchFamily="34" charset="0"/>
              </a:rPr>
              <a:t>explicabo</a:t>
            </a:r>
            <a:r>
              <a:rPr lang="en-US" sz="1000" dirty="0">
                <a:solidFill>
                  <a:schemeClr val="bg1"/>
                </a:solidFill>
                <a:latin typeface="Lato" panose="020F0502020204030203" pitchFamily="34" charset="0"/>
              </a:rPr>
              <a:t>.  </a:t>
            </a:r>
            <a:r>
              <a:rPr lang="en-US" sz="1000" dirty="0" err="1">
                <a:solidFill>
                  <a:schemeClr val="bg1"/>
                </a:solidFill>
                <a:latin typeface="Lato" panose="020F0502020204030203" pitchFamily="34" charset="0"/>
              </a:rPr>
              <a:t>Sed</a:t>
            </a:r>
            <a:r>
              <a:rPr lang="en-US" sz="100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Lato" panose="020F0502020204030203" pitchFamily="34" charset="0"/>
              </a:rPr>
              <a:t>ut</a:t>
            </a:r>
            <a:r>
              <a:rPr lang="en-US" sz="100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Lato" panose="020F0502020204030203" pitchFamily="34" charset="0"/>
              </a:rPr>
              <a:t>perspic</a:t>
            </a:r>
            <a:r>
              <a:rPr lang="en-US" sz="100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Lato" panose="020F0502020204030203" pitchFamily="34" charset="0"/>
              </a:rPr>
              <a:t>iatis</a:t>
            </a:r>
            <a:r>
              <a:rPr lang="en-US" sz="100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Lato" panose="020F0502020204030203" pitchFamily="34" charset="0"/>
              </a:rPr>
              <a:t>unde</a:t>
            </a:r>
            <a:r>
              <a:rPr lang="en-US" sz="100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Lato" panose="020F0502020204030203" pitchFamily="34" charset="0"/>
              </a:rPr>
              <a:t>omnis</a:t>
            </a:r>
            <a:r>
              <a:rPr lang="en-US" sz="100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Lato" panose="020F0502020204030203" pitchFamily="34" charset="0"/>
              </a:rPr>
              <a:t>iste</a:t>
            </a:r>
            <a:r>
              <a:rPr lang="en-US" sz="100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Lato" panose="020F0502020204030203" pitchFamily="34" charset="0"/>
              </a:rPr>
              <a:t>natus</a:t>
            </a:r>
            <a:r>
              <a:rPr lang="en-US" sz="1000" dirty="0">
                <a:solidFill>
                  <a:schemeClr val="bg1"/>
                </a:solidFill>
                <a:latin typeface="Lato" panose="020F0502020204030203" pitchFamily="34" charset="0"/>
              </a:rPr>
              <a:t> error sit </a:t>
            </a:r>
            <a:r>
              <a:rPr lang="en-US" sz="1000" dirty="0" err="1">
                <a:solidFill>
                  <a:schemeClr val="bg1"/>
                </a:solidFill>
                <a:latin typeface="Lato" panose="020F0502020204030203" pitchFamily="34" charset="0"/>
              </a:rPr>
              <a:t>volup</a:t>
            </a:r>
            <a:r>
              <a:rPr lang="en-US" sz="100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Lato" panose="020F0502020204030203" pitchFamily="34" charset="0"/>
              </a:rPr>
              <a:t>tatem</a:t>
            </a:r>
            <a:r>
              <a:rPr lang="en-US" sz="100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Lato" panose="020F0502020204030203" pitchFamily="34" charset="0"/>
              </a:rPr>
              <a:t>accus</a:t>
            </a:r>
            <a:r>
              <a:rPr lang="en-US" sz="100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Lato" panose="020F0502020204030203" pitchFamily="34" charset="0"/>
              </a:rPr>
              <a:t>antium</a:t>
            </a:r>
            <a:r>
              <a:rPr lang="en-US" sz="1000" dirty="0">
                <a:solidFill>
                  <a:schemeClr val="bg1"/>
                </a:solidFill>
                <a:latin typeface="Lato" panose="020F0502020204030203" pitchFamily="34" charset="0"/>
              </a:rPr>
              <a:t> dolor </a:t>
            </a:r>
            <a:r>
              <a:rPr lang="en-US" sz="1000" dirty="0" err="1">
                <a:solidFill>
                  <a:schemeClr val="bg1"/>
                </a:solidFill>
                <a:latin typeface="Lato" panose="020F0502020204030203" pitchFamily="34" charset="0"/>
              </a:rPr>
              <a:t>emque</a:t>
            </a:r>
            <a:r>
              <a:rPr lang="en-US" sz="100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Lato" panose="020F0502020204030203" pitchFamily="34" charset="0"/>
              </a:rPr>
              <a:t>lauda</a:t>
            </a:r>
            <a:r>
              <a:rPr lang="en-US" sz="100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Lato" panose="020F0502020204030203" pitchFamily="34" charset="0"/>
              </a:rPr>
              <a:t>ntium</a:t>
            </a:r>
            <a:r>
              <a:rPr lang="en-US" sz="1000" dirty="0">
                <a:solidFill>
                  <a:schemeClr val="bg1"/>
                </a:solidFill>
                <a:latin typeface="Lato" panose="020F0502020204030203" pitchFamily="34" charset="0"/>
              </a:rPr>
              <a:t>, </a:t>
            </a:r>
            <a:r>
              <a:rPr lang="en-US" sz="1000" dirty="0" err="1">
                <a:solidFill>
                  <a:schemeClr val="bg1"/>
                </a:solidFill>
                <a:latin typeface="Lato" panose="020F0502020204030203" pitchFamily="34" charset="0"/>
              </a:rPr>
              <a:t>totam</a:t>
            </a:r>
            <a:r>
              <a:rPr lang="en-US" sz="1000" dirty="0">
                <a:solidFill>
                  <a:schemeClr val="bg1"/>
                </a:solidFill>
                <a:latin typeface="Lato" panose="020F0502020204030203" pitchFamily="34" charset="0"/>
              </a:rPr>
              <a:t> rem </a:t>
            </a:r>
            <a:r>
              <a:rPr lang="en-US" sz="1000" dirty="0" err="1">
                <a:solidFill>
                  <a:schemeClr val="bg1"/>
                </a:solidFill>
                <a:latin typeface="Lato" panose="020F0502020204030203" pitchFamily="34" charset="0"/>
              </a:rPr>
              <a:t>aperiam</a:t>
            </a:r>
            <a:r>
              <a:rPr lang="en-US" sz="1000" dirty="0">
                <a:solidFill>
                  <a:schemeClr val="bg1"/>
                </a:solidFill>
                <a:latin typeface="Lato" panose="020F0502020204030203" pitchFamily="34" charset="0"/>
              </a:rPr>
              <a:t>.</a:t>
            </a:r>
          </a:p>
          <a:p>
            <a:pPr algn="just">
              <a:lnSpc>
                <a:spcPts val="1192"/>
              </a:lnSpc>
              <a:spcAft>
                <a:spcPts val="1300"/>
              </a:spcAft>
            </a:pPr>
            <a:r>
              <a:rPr lang="en-US" sz="1000" b="1" i="1" dirty="0">
                <a:solidFill>
                  <a:schemeClr val="bg1"/>
                </a:solidFill>
                <a:latin typeface="Lato" panose="020F0502020204030203" pitchFamily="34" charset="0"/>
              </a:rPr>
              <a:t>“Sed </a:t>
            </a:r>
            <a:r>
              <a:rPr lang="en-US" sz="1000" b="1" i="1" dirty="0" err="1">
                <a:solidFill>
                  <a:schemeClr val="bg1"/>
                </a:solidFill>
                <a:latin typeface="Lato" panose="020F0502020204030203" pitchFamily="34" charset="0"/>
              </a:rPr>
              <a:t>ut</a:t>
            </a:r>
            <a:r>
              <a:rPr lang="en-US" sz="1000" b="1" i="1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1000" b="1" i="1" dirty="0" err="1">
                <a:solidFill>
                  <a:schemeClr val="bg1"/>
                </a:solidFill>
                <a:latin typeface="Lato" panose="020F0502020204030203" pitchFamily="34" charset="0"/>
              </a:rPr>
              <a:t>perspiciatis</a:t>
            </a:r>
            <a:r>
              <a:rPr lang="en-US" sz="1000" b="1" i="1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1000" b="1" i="1" dirty="0" err="1">
                <a:solidFill>
                  <a:schemeClr val="bg1"/>
                </a:solidFill>
                <a:latin typeface="Lato" panose="020F0502020204030203" pitchFamily="34" charset="0"/>
              </a:rPr>
              <a:t>unde</a:t>
            </a:r>
            <a:r>
              <a:rPr lang="en-US" sz="1000" b="1" i="1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1000" b="1" i="1" dirty="0" err="1">
                <a:solidFill>
                  <a:schemeClr val="bg1"/>
                </a:solidFill>
                <a:latin typeface="Lato" panose="020F0502020204030203" pitchFamily="34" charset="0"/>
              </a:rPr>
              <a:t>omnis</a:t>
            </a:r>
            <a:r>
              <a:rPr lang="en-US" sz="1000" b="1" i="1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1000" b="1" i="1" dirty="0" err="1">
                <a:solidFill>
                  <a:schemeClr val="bg1"/>
                </a:solidFill>
                <a:latin typeface="Lato" panose="020F0502020204030203" pitchFamily="34" charset="0"/>
              </a:rPr>
              <a:t>iste</a:t>
            </a:r>
            <a:r>
              <a:rPr lang="en-US" sz="1000" b="1" i="1" dirty="0">
                <a:solidFill>
                  <a:schemeClr val="bg1"/>
                </a:solidFill>
                <a:latin typeface="Lato" panose="020F0502020204030203" pitchFamily="34" charset="0"/>
              </a:rPr>
              <a:t> natus error sit </a:t>
            </a:r>
            <a:r>
              <a:rPr lang="en-US" sz="1000" b="1" i="1" dirty="0" err="1">
                <a:solidFill>
                  <a:schemeClr val="bg1"/>
                </a:solidFill>
                <a:latin typeface="Lato" panose="020F0502020204030203" pitchFamily="34" charset="0"/>
              </a:rPr>
              <a:t>volup</a:t>
            </a:r>
            <a:r>
              <a:rPr lang="en-US" sz="1000" b="1" i="1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1000" b="1" i="1" dirty="0" err="1">
                <a:solidFill>
                  <a:schemeClr val="bg1"/>
                </a:solidFill>
                <a:latin typeface="Lato" panose="020F0502020204030203" pitchFamily="34" charset="0"/>
              </a:rPr>
              <a:t>tatem</a:t>
            </a:r>
            <a:r>
              <a:rPr lang="en-US" sz="1000" b="1" i="1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1000" b="1" i="1" dirty="0" err="1">
                <a:solidFill>
                  <a:schemeClr val="bg1"/>
                </a:solidFill>
                <a:latin typeface="Lato" panose="020F0502020204030203" pitchFamily="34" charset="0"/>
              </a:rPr>
              <a:t>accus</a:t>
            </a:r>
            <a:r>
              <a:rPr lang="en-US" sz="1000" b="1" i="1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1000" b="1" i="1" dirty="0" err="1">
                <a:solidFill>
                  <a:schemeClr val="bg1"/>
                </a:solidFill>
                <a:latin typeface="Lato" panose="020F0502020204030203" pitchFamily="34" charset="0"/>
              </a:rPr>
              <a:t>antium</a:t>
            </a:r>
            <a:r>
              <a:rPr lang="en-US" sz="1000" b="1" i="1" dirty="0">
                <a:solidFill>
                  <a:schemeClr val="bg1"/>
                </a:solidFill>
                <a:latin typeface="Lato" panose="020F0502020204030203" pitchFamily="34" charset="0"/>
              </a:rPr>
              <a:t> dolor </a:t>
            </a:r>
            <a:r>
              <a:rPr lang="en-US" sz="1000" b="1" i="1" dirty="0" err="1">
                <a:solidFill>
                  <a:schemeClr val="bg1"/>
                </a:solidFill>
                <a:latin typeface="Lato" panose="020F0502020204030203" pitchFamily="34" charset="0"/>
              </a:rPr>
              <a:t>emque</a:t>
            </a:r>
            <a:r>
              <a:rPr lang="en-US" sz="1000" b="1" i="1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1000" b="1" i="1" dirty="0" err="1">
                <a:solidFill>
                  <a:schemeClr val="bg1"/>
                </a:solidFill>
                <a:latin typeface="Lato" panose="020F0502020204030203" pitchFamily="34" charset="0"/>
              </a:rPr>
              <a:t>lauda</a:t>
            </a:r>
            <a:r>
              <a:rPr lang="en-US" sz="1000" b="1" i="1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1000" b="1" i="1" dirty="0" err="1">
                <a:solidFill>
                  <a:schemeClr val="bg1"/>
                </a:solidFill>
                <a:latin typeface="Lato" panose="020F0502020204030203" pitchFamily="34" charset="0"/>
              </a:rPr>
              <a:t>nt</a:t>
            </a:r>
            <a:r>
              <a:rPr lang="en-US" sz="1000" b="1" i="1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1000" b="1" i="1" dirty="0" err="1">
                <a:solidFill>
                  <a:schemeClr val="bg1"/>
                </a:solidFill>
                <a:latin typeface="Lato" panose="020F0502020204030203" pitchFamily="34" charset="0"/>
              </a:rPr>
              <a:t>ium</a:t>
            </a:r>
            <a:r>
              <a:rPr lang="en-US" sz="1000" b="1" i="1" dirty="0">
                <a:solidFill>
                  <a:schemeClr val="bg1"/>
                </a:solidFill>
                <a:latin typeface="Lato" panose="020F0502020204030203" pitchFamily="34" charset="0"/>
              </a:rPr>
              <a:t>, </a:t>
            </a:r>
            <a:r>
              <a:rPr lang="en-US" sz="1000" b="1" i="1" dirty="0" err="1">
                <a:solidFill>
                  <a:schemeClr val="bg1"/>
                </a:solidFill>
                <a:latin typeface="Lato" panose="020F0502020204030203" pitchFamily="34" charset="0"/>
              </a:rPr>
              <a:t>totam</a:t>
            </a:r>
            <a:r>
              <a:rPr lang="en-US" sz="1000" b="1" i="1" dirty="0">
                <a:solidFill>
                  <a:schemeClr val="bg1"/>
                </a:solidFill>
                <a:latin typeface="Lato" panose="020F0502020204030203" pitchFamily="34" charset="0"/>
              </a:rPr>
              <a:t> rem </a:t>
            </a:r>
            <a:r>
              <a:rPr lang="en-US" sz="1000" b="1" i="1" dirty="0" err="1">
                <a:solidFill>
                  <a:schemeClr val="bg1"/>
                </a:solidFill>
                <a:latin typeface="Lato" panose="020F0502020204030203" pitchFamily="34" charset="0"/>
              </a:rPr>
              <a:t>aperiam</a:t>
            </a:r>
            <a:r>
              <a:rPr lang="en-US" sz="1000" b="1" i="1" dirty="0">
                <a:solidFill>
                  <a:schemeClr val="bg1"/>
                </a:solidFill>
                <a:latin typeface="Lato" panose="020F0502020204030203" pitchFamily="34" charset="0"/>
              </a:rPr>
              <a:t>, </a:t>
            </a:r>
            <a:r>
              <a:rPr lang="en-US" sz="1000" b="1" i="1" dirty="0" err="1">
                <a:solidFill>
                  <a:schemeClr val="bg1"/>
                </a:solidFill>
                <a:latin typeface="Lato" panose="020F0502020204030203" pitchFamily="34" charset="0"/>
              </a:rPr>
              <a:t>eaque</a:t>
            </a:r>
            <a:r>
              <a:rPr lang="en-US" sz="1000" b="1" i="1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1000" b="1" i="1" dirty="0" err="1">
                <a:solidFill>
                  <a:schemeClr val="bg1"/>
                </a:solidFill>
                <a:latin typeface="Lato" panose="020F0502020204030203" pitchFamily="34" charset="0"/>
              </a:rPr>
              <a:t>ipsa</a:t>
            </a:r>
            <a:r>
              <a:rPr lang="en-US" sz="1000" b="1" i="1" dirty="0">
                <a:solidFill>
                  <a:schemeClr val="bg1"/>
                </a:solidFill>
                <a:latin typeface="Lato" panose="020F0502020204030203" pitchFamily="34" charset="0"/>
              </a:rPr>
              <a:t> quae ab </a:t>
            </a:r>
            <a:r>
              <a:rPr lang="en-US" sz="1000" b="1" i="1" dirty="0" err="1">
                <a:solidFill>
                  <a:schemeClr val="bg1"/>
                </a:solidFill>
                <a:latin typeface="Lato" panose="020F0502020204030203" pitchFamily="34" charset="0"/>
              </a:rPr>
              <a:t>illo</a:t>
            </a:r>
            <a:r>
              <a:rPr lang="en-US" sz="1000" b="1" i="1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1000" b="1" i="1" dirty="0" err="1">
                <a:solidFill>
                  <a:schemeClr val="bg1"/>
                </a:solidFill>
                <a:latin typeface="Lato" panose="020F0502020204030203" pitchFamily="34" charset="0"/>
              </a:rPr>
              <a:t>inventore</a:t>
            </a:r>
            <a:r>
              <a:rPr lang="en-US" sz="1000" b="1" i="1" dirty="0">
                <a:solidFill>
                  <a:schemeClr val="bg1"/>
                </a:solidFill>
                <a:latin typeface="Lato" panose="020F0502020204030203" pitchFamily="34" charset="0"/>
              </a:rPr>
              <a:t> very </a:t>
            </a:r>
            <a:r>
              <a:rPr lang="en-US" sz="1000" b="1" i="1" dirty="0" err="1">
                <a:solidFill>
                  <a:schemeClr val="bg1"/>
                </a:solidFill>
                <a:latin typeface="Lato" panose="020F0502020204030203" pitchFamily="34" charset="0"/>
              </a:rPr>
              <a:t>tatis</a:t>
            </a:r>
            <a:r>
              <a:rPr lang="en-US" sz="1000" b="1" i="1" dirty="0">
                <a:solidFill>
                  <a:schemeClr val="bg1"/>
                </a:solidFill>
                <a:latin typeface="Lato" panose="020F0502020204030203" pitchFamily="34" charset="0"/>
              </a:rPr>
              <a:t> et quasi </a:t>
            </a:r>
            <a:r>
              <a:rPr lang="en-US" sz="1000" b="1" i="1" dirty="0" err="1">
                <a:solidFill>
                  <a:schemeClr val="bg1"/>
                </a:solidFill>
                <a:latin typeface="Lato" panose="020F0502020204030203" pitchFamily="34" charset="0"/>
              </a:rPr>
              <a:t>architecto</a:t>
            </a:r>
            <a:r>
              <a:rPr lang="en-US" sz="1000" b="1" i="1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1000" b="1" i="1" dirty="0" err="1">
                <a:solidFill>
                  <a:schemeClr val="bg1"/>
                </a:solidFill>
                <a:latin typeface="Lato" panose="020F0502020204030203" pitchFamily="34" charset="0"/>
              </a:rPr>
              <a:t>beatae</a:t>
            </a:r>
            <a:r>
              <a:rPr lang="en-US" sz="1000" b="1" i="1" dirty="0">
                <a:solidFill>
                  <a:schemeClr val="bg1"/>
                </a:solidFill>
                <a:latin typeface="Lato" panose="020F0502020204030203" pitchFamily="34" charset="0"/>
              </a:rPr>
              <a:t>.”</a:t>
            </a:r>
          </a:p>
        </p:txBody>
      </p:sp>
      <p:grpSp>
        <p:nvGrpSpPr>
          <p:cNvPr id="14" name="Group 2">
            <a:extLst>
              <a:ext uri="{FF2B5EF4-FFF2-40B4-BE49-F238E27FC236}">
                <a16:creationId xmlns:a16="http://schemas.microsoft.com/office/drawing/2014/main" id="{5EB99B41-CCF9-0845-8BA3-63247B83E8E2}"/>
              </a:ext>
            </a:extLst>
          </p:cNvPr>
          <p:cNvGrpSpPr/>
          <p:nvPr/>
        </p:nvGrpSpPr>
        <p:grpSpPr>
          <a:xfrm>
            <a:off x="2037101" y="1478941"/>
            <a:ext cx="1009537" cy="1009537"/>
            <a:chOff x="1880400" y="1385560"/>
            <a:chExt cx="1270138" cy="1270138"/>
          </a:xfrm>
        </p:grpSpPr>
        <p:sp>
          <p:nvSpPr>
            <p:cNvPr id="15" name="Oval 6">
              <a:extLst>
                <a:ext uri="{FF2B5EF4-FFF2-40B4-BE49-F238E27FC236}">
                  <a16:creationId xmlns:a16="http://schemas.microsoft.com/office/drawing/2014/main" id="{076343FF-5E66-5D4F-8606-A14B9EF961DA}"/>
                </a:ext>
              </a:extLst>
            </p:cNvPr>
            <p:cNvSpPr/>
            <p:nvPr/>
          </p:nvSpPr>
          <p:spPr>
            <a:xfrm>
              <a:off x="1880400" y="1385560"/>
              <a:ext cx="1270138" cy="1270138"/>
            </a:xfrm>
            <a:prstGeom prst="ellipse">
              <a:avLst/>
            </a:pr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716"/>
            </a:p>
          </p:txBody>
        </p:sp>
        <p:sp>
          <p:nvSpPr>
            <p:cNvPr id="16" name="Freeform 40">
              <a:extLst>
                <a:ext uri="{FF2B5EF4-FFF2-40B4-BE49-F238E27FC236}">
                  <a16:creationId xmlns:a16="http://schemas.microsoft.com/office/drawing/2014/main" id="{6A03EAF1-965A-044B-9B62-16165301D72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321496" y="1715814"/>
              <a:ext cx="387945" cy="609629"/>
            </a:xfrm>
            <a:custGeom>
              <a:avLst/>
              <a:gdLst>
                <a:gd name="T0" fmla="*/ 154 w 154"/>
                <a:gd name="T1" fmla="*/ 65 h 240"/>
                <a:gd name="T2" fmla="*/ 143 w 154"/>
                <a:gd name="T3" fmla="*/ 99 h 240"/>
                <a:gd name="T4" fmla="*/ 119 w 154"/>
                <a:gd name="T5" fmla="*/ 119 h 240"/>
                <a:gd name="T6" fmla="*/ 107 w 154"/>
                <a:gd name="T7" fmla="*/ 128 h 240"/>
                <a:gd name="T8" fmla="*/ 94 w 154"/>
                <a:gd name="T9" fmla="*/ 144 h 240"/>
                <a:gd name="T10" fmla="*/ 93 w 154"/>
                <a:gd name="T11" fmla="*/ 155 h 240"/>
                <a:gd name="T12" fmla="*/ 88 w 154"/>
                <a:gd name="T13" fmla="*/ 159 h 240"/>
                <a:gd name="T14" fmla="*/ 54 w 154"/>
                <a:gd name="T15" fmla="*/ 159 h 240"/>
                <a:gd name="T16" fmla="*/ 50 w 154"/>
                <a:gd name="T17" fmla="*/ 155 h 240"/>
                <a:gd name="T18" fmla="*/ 57 w 154"/>
                <a:gd name="T19" fmla="*/ 123 h 240"/>
                <a:gd name="T20" fmla="*/ 91 w 154"/>
                <a:gd name="T21" fmla="*/ 95 h 240"/>
                <a:gd name="T22" fmla="*/ 100 w 154"/>
                <a:gd name="T23" fmla="*/ 86 h 240"/>
                <a:gd name="T24" fmla="*/ 107 w 154"/>
                <a:gd name="T25" fmla="*/ 68 h 240"/>
                <a:gd name="T26" fmla="*/ 100 w 154"/>
                <a:gd name="T27" fmla="*/ 47 h 240"/>
                <a:gd name="T28" fmla="*/ 76 w 154"/>
                <a:gd name="T29" fmla="*/ 37 h 240"/>
                <a:gd name="T30" fmla="*/ 51 w 154"/>
                <a:gd name="T31" fmla="*/ 49 h 240"/>
                <a:gd name="T32" fmla="*/ 44 w 154"/>
                <a:gd name="T33" fmla="*/ 73 h 240"/>
                <a:gd name="T34" fmla="*/ 0 w 154"/>
                <a:gd name="T35" fmla="*/ 73 h 240"/>
                <a:gd name="T36" fmla="*/ 30 w 154"/>
                <a:gd name="T37" fmla="*/ 12 h 240"/>
                <a:gd name="T38" fmla="*/ 74 w 154"/>
                <a:gd name="T39" fmla="*/ 0 h 240"/>
                <a:gd name="T40" fmla="*/ 131 w 154"/>
                <a:gd name="T41" fmla="*/ 17 h 240"/>
                <a:gd name="T42" fmla="*/ 154 w 154"/>
                <a:gd name="T43" fmla="*/ 65 h 240"/>
                <a:gd name="T44" fmla="*/ 100 w 154"/>
                <a:gd name="T45" fmla="*/ 213 h 240"/>
                <a:gd name="T46" fmla="*/ 72 w 154"/>
                <a:gd name="T47" fmla="*/ 239 h 240"/>
                <a:gd name="T48" fmla="*/ 45 w 154"/>
                <a:gd name="T49" fmla="*/ 212 h 240"/>
                <a:gd name="T50" fmla="*/ 73 w 154"/>
                <a:gd name="T51" fmla="*/ 185 h 240"/>
                <a:gd name="T52" fmla="*/ 100 w 154"/>
                <a:gd name="T53" fmla="*/ 213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54" h="240">
                  <a:moveTo>
                    <a:pt x="154" y="65"/>
                  </a:moveTo>
                  <a:cubicBezTo>
                    <a:pt x="154" y="78"/>
                    <a:pt x="149" y="90"/>
                    <a:pt x="143" y="99"/>
                  </a:cubicBezTo>
                  <a:cubicBezTo>
                    <a:pt x="139" y="104"/>
                    <a:pt x="130" y="111"/>
                    <a:pt x="119" y="119"/>
                  </a:cubicBezTo>
                  <a:cubicBezTo>
                    <a:pt x="107" y="128"/>
                    <a:pt x="107" y="128"/>
                    <a:pt x="107" y="128"/>
                  </a:cubicBezTo>
                  <a:cubicBezTo>
                    <a:pt x="102" y="132"/>
                    <a:pt x="96" y="137"/>
                    <a:pt x="94" y="144"/>
                  </a:cubicBezTo>
                  <a:cubicBezTo>
                    <a:pt x="93" y="147"/>
                    <a:pt x="93" y="150"/>
                    <a:pt x="93" y="155"/>
                  </a:cubicBezTo>
                  <a:cubicBezTo>
                    <a:pt x="93" y="157"/>
                    <a:pt x="91" y="159"/>
                    <a:pt x="88" y="159"/>
                  </a:cubicBezTo>
                  <a:cubicBezTo>
                    <a:pt x="85" y="159"/>
                    <a:pt x="58" y="159"/>
                    <a:pt x="54" y="159"/>
                  </a:cubicBezTo>
                  <a:cubicBezTo>
                    <a:pt x="50" y="159"/>
                    <a:pt x="50" y="157"/>
                    <a:pt x="50" y="155"/>
                  </a:cubicBezTo>
                  <a:cubicBezTo>
                    <a:pt x="51" y="141"/>
                    <a:pt x="51" y="129"/>
                    <a:pt x="57" y="123"/>
                  </a:cubicBezTo>
                  <a:cubicBezTo>
                    <a:pt x="68" y="110"/>
                    <a:pt x="91" y="95"/>
                    <a:pt x="91" y="95"/>
                  </a:cubicBezTo>
                  <a:cubicBezTo>
                    <a:pt x="95" y="92"/>
                    <a:pt x="98" y="90"/>
                    <a:pt x="100" y="86"/>
                  </a:cubicBezTo>
                  <a:cubicBezTo>
                    <a:pt x="104" y="81"/>
                    <a:pt x="107" y="74"/>
                    <a:pt x="107" y="68"/>
                  </a:cubicBezTo>
                  <a:cubicBezTo>
                    <a:pt x="107" y="60"/>
                    <a:pt x="105" y="53"/>
                    <a:pt x="100" y="47"/>
                  </a:cubicBezTo>
                  <a:cubicBezTo>
                    <a:pt x="96" y="40"/>
                    <a:pt x="88" y="37"/>
                    <a:pt x="76" y="37"/>
                  </a:cubicBezTo>
                  <a:cubicBezTo>
                    <a:pt x="64" y="37"/>
                    <a:pt x="56" y="41"/>
                    <a:pt x="51" y="49"/>
                  </a:cubicBezTo>
                  <a:cubicBezTo>
                    <a:pt x="46" y="57"/>
                    <a:pt x="44" y="65"/>
                    <a:pt x="44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1" y="44"/>
                    <a:pt x="11" y="24"/>
                    <a:pt x="30" y="12"/>
                  </a:cubicBezTo>
                  <a:cubicBezTo>
                    <a:pt x="42" y="4"/>
                    <a:pt x="57" y="0"/>
                    <a:pt x="74" y="0"/>
                  </a:cubicBezTo>
                  <a:cubicBezTo>
                    <a:pt x="97" y="0"/>
                    <a:pt x="116" y="6"/>
                    <a:pt x="131" y="17"/>
                  </a:cubicBezTo>
                  <a:cubicBezTo>
                    <a:pt x="146" y="27"/>
                    <a:pt x="154" y="44"/>
                    <a:pt x="154" y="65"/>
                  </a:cubicBezTo>
                  <a:close/>
                  <a:moveTo>
                    <a:pt x="100" y="213"/>
                  </a:moveTo>
                  <a:cubicBezTo>
                    <a:pt x="100" y="230"/>
                    <a:pt x="88" y="240"/>
                    <a:pt x="72" y="239"/>
                  </a:cubicBezTo>
                  <a:cubicBezTo>
                    <a:pt x="57" y="239"/>
                    <a:pt x="45" y="228"/>
                    <a:pt x="45" y="212"/>
                  </a:cubicBezTo>
                  <a:cubicBezTo>
                    <a:pt x="46" y="195"/>
                    <a:pt x="59" y="185"/>
                    <a:pt x="73" y="185"/>
                  </a:cubicBezTo>
                  <a:cubicBezTo>
                    <a:pt x="89" y="186"/>
                    <a:pt x="101" y="197"/>
                    <a:pt x="100" y="21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107315" tIns="53657" rIns="107315" bIns="53657" numCol="1" anchor="t" anchorCtr="0" compatLnSpc="1">
              <a:prstTxWarp prst="textNoShape">
                <a:avLst/>
              </a:prstTxWarp>
            </a:bodyPr>
            <a:lstStyle/>
            <a:p>
              <a:endParaRPr lang="en-US" sz="1859"/>
            </a:p>
          </p:txBody>
        </p:sp>
      </p:grpSp>
    </p:spTree>
    <p:extLst>
      <p:ext uri="{BB962C8B-B14F-4D97-AF65-F5344CB8AC3E}">
        <p14:creationId xmlns:p14="http://schemas.microsoft.com/office/powerpoint/2010/main" val="3620822661"/>
      </p:ext>
    </p:extLst>
  </p:cSld>
  <p:clrMapOvr>
    <a:masterClrMapping/>
  </p:clrMapOvr>
  <p:transition spd="slow" advClick="0" advTm="100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75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0" grpId="0" animBg="1"/>
      <p:bldP spid="12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accent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5" name="TextBox 6"/>
          <p:cNvSpPr txBox="1"/>
          <p:nvPr/>
        </p:nvSpPr>
        <p:spPr>
          <a:xfrm>
            <a:off x="2623460" y="951050"/>
            <a:ext cx="4157350" cy="82073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ts val="3200"/>
              </a:lnSpc>
            </a:pPr>
            <a:r>
              <a:rPr lang="en-US" sz="3200" cap="all" spc="70" dirty="0">
                <a:solidFill>
                  <a:schemeClr val="bg1"/>
                </a:solidFill>
                <a:latin typeface="Lato Black" panose="020F0A02020204030203" pitchFamily="34" charset="0"/>
              </a:rPr>
              <a:t>Merci pour</a:t>
            </a:r>
          </a:p>
          <a:p>
            <a:pPr algn="ctr">
              <a:lnSpc>
                <a:spcPts val="3200"/>
              </a:lnSpc>
            </a:pPr>
            <a:r>
              <a:rPr lang="en-US" sz="3200" cap="all" spc="70" dirty="0" err="1">
                <a:solidFill>
                  <a:schemeClr val="accent2"/>
                </a:solidFill>
                <a:latin typeface="Lato Black" panose="020F0A02020204030203" pitchFamily="34" charset="0"/>
              </a:rPr>
              <a:t>votre</a:t>
            </a:r>
            <a:r>
              <a:rPr lang="en-US" sz="3200" cap="all" spc="70" dirty="0">
                <a:solidFill>
                  <a:schemeClr val="accent2"/>
                </a:solidFill>
                <a:latin typeface="Lato Black" panose="020F0A02020204030203" pitchFamily="34" charset="0"/>
              </a:rPr>
              <a:t> attention</a:t>
            </a:r>
          </a:p>
        </p:txBody>
      </p:sp>
      <p:cxnSp>
        <p:nvCxnSpPr>
          <p:cNvPr id="6" name="Straight Connector 5"/>
          <p:cNvCxnSpPr/>
          <p:nvPr/>
        </p:nvCxnSpPr>
        <p:spPr>
          <a:xfrm>
            <a:off x="4390359" y="1851871"/>
            <a:ext cx="548640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Freeform 7"/>
          <p:cNvSpPr>
            <a:spLocks/>
          </p:cNvSpPr>
          <p:nvPr/>
        </p:nvSpPr>
        <p:spPr bwMode="auto">
          <a:xfrm>
            <a:off x="0" y="0"/>
            <a:ext cx="2109934" cy="5143500"/>
          </a:xfrm>
          <a:custGeom>
            <a:avLst/>
            <a:gdLst>
              <a:gd name="T0" fmla="*/ 1080 w 1229"/>
              <a:gd name="T1" fmla="*/ 0 h 2996"/>
              <a:gd name="T2" fmla="*/ 0 w 1229"/>
              <a:gd name="T3" fmla="*/ 2996 h 2996"/>
              <a:gd name="T4" fmla="*/ 149 w 1229"/>
              <a:gd name="T5" fmla="*/ 2996 h 2996"/>
              <a:gd name="T6" fmla="*/ 1229 w 1229"/>
              <a:gd name="T7" fmla="*/ 0 h 2996"/>
              <a:gd name="T8" fmla="*/ 1080 w 1229"/>
              <a:gd name="T9" fmla="*/ 0 h 29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29" h="2996">
                <a:moveTo>
                  <a:pt x="1080" y="0"/>
                </a:moveTo>
                <a:lnTo>
                  <a:pt x="0" y="2996"/>
                </a:lnTo>
                <a:lnTo>
                  <a:pt x="149" y="2996"/>
                </a:lnTo>
                <a:lnTo>
                  <a:pt x="1229" y="0"/>
                </a:lnTo>
                <a:lnTo>
                  <a:pt x="1080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  <a:alpha val="80000"/>
            </a:schemeClr>
          </a:solidFill>
          <a:ln w="1588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724671" y="1120258"/>
            <a:ext cx="810762" cy="1800870"/>
          </a:xfrm>
          <a:custGeom>
            <a:avLst/>
            <a:gdLst>
              <a:gd name="T0" fmla="*/ 438 w 547"/>
              <a:gd name="T1" fmla="*/ 0 h 1215"/>
              <a:gd name="T2" fmla="*/ 0 w 547"/>
              <a:gd name="T3" fmla="*/ 1215 h 1215"/>
              <a:gd name="T4" fmla="*/ 108 w 547"/>
              <a:gd name="T5" fmla="*/ 1215 h 1215"/>
              <a:gd name="T6" fmla="*/ 547 w 547"/>
              <a:gd name="T7" fmla="*/ 0 h 1215"/>
              <a:gd name="T8" fmla="*/ 438 w 547"/>
              <a:gd name="T9" fmla="*/ 0 h 12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47" h="1215">
                <a:moveTo>
                  <a:pt x="438" y="0"/>
                </a:moveTo>
                <a:lnTo>
                  <a:pt x="0" y="1215"/>
                </a:lnTo>
                <a:lnTo>
                  <a:pt x="108" y="1215"/>
                </a:lnTo>
                <a:lnTo>
                  <a:pt x="547" y="0"/>
                </a:lnTo>
                <a:lnTo>
                  <a:pt x="438" y="0"/>
                </a:lnTo>
                <a:close/>
              </a:path>
            </a:pathLst>
          </a:custGeom>
          <a:solidFill>
            <a:schemeClr val="accent2">
              <a:alpha val="8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sp>
        <p:nvSpPr>
          <p:cNvPr id="10" name="TextBox 13"/>
          <p:cNvSpPr txBox="1"/>
          <p:nvPr/>
        </p:nvSpPr>
        <p:spPr>
          <a:xfrm>
            <a:off x="2874891" y="2561392"/>
            <a:ext cx="3579576" cy="17953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ts val="1400"/>
              </a:lnSpc>
              <a:spcAft>
                <a:spcPts val="1200"/>
              </a:spcAft>
            </a:pPr>
            <a:r>
              <a:rPr lang="en-US" sz="1200" b="1" cap="all" spc="20" dirty="0">
                <a:solidFill>
                  <a:schemeClr val="bg1"/>
                </a:solidFill>
                <a:latin typeface="Lato" panose="020F0502020204030203" pitchFamily="34" charset="0"/>
              </a:rPr>
              <a:t>Me </a:t>
            </a:r>
            <a:r>
              <a:rPr lang="en-US" sz="1200" b="1" cap="all" spc="20" dirty="0" err="1">
                <a:solidFill>
                  <a:schemeClr val="bg1"/>
                </a:solidFill>
                <a:latin typeface="Lato" panose="020F0502020204030203" pitchFamily="34" charset="0"/>
              </a:rPr>
              <a:t>contacter</a:t>
            </a:r>
            <a:r>
              <a:rPr lang="en-US" sz="1200" b="1" cap="all" spc="20" dirty="0">
                <a:solidFill>
                  <a:schemeClr val="bg1"/>
                </a:solidFill>
                <a:latin typeface="Lato" panose="020F0502020204030203" pitchFamily="34" charset="0"/>
              </a:rPr>
              <a:t> :</a:t>
            </a:r>
          </a:p>
        </p:txBody>
      </p:sp>
      <p:grpSp>
        <p:nvGrpSpPr>
          <p:cNvPr id="11" name="Group 10"/>
          <p:cNvGrpSpPr/>
          <p:nvPr/>
        </p:nvGrpSpPr>
        <p:grpSpPr>
          <a:xfrm>
            <a:off x="4038604" y="3038424"/>
            <a:ext cx="1252150" cy="366842"/>
            <a:chOff x="3945926" y="3679691"/>
            <a:chExt cx="1252150" cy="366842"/>
          </a:xfrm>
        </p:grpSpPr>
        <p:grpSp>
          <p:nvGrpSpPr>
            <p:cNvPr id="12" name="Group 11"/>
            <p:cNvGrpSpPr/>
            <p:nvPr/>
          </p:nvGrpSpPr>
          <p:grpSpPr>
            <a:xfrm>
              <a:off x="3945926" y="3679691"/>
              <a:ext cx="366841" cy="366842"/>
              <a:chOff x="3764821" y="3626633"/>
              <a:chExt cx="472957" cy="472958"/>
            </a:xfrm>
          </p:grpSpPr>
          <p:sp>
            <p:nvSpPr>
              <p:cNvPr id="19" name="Oval 18"/>
              <p:cNvSpPr/>
              <p:nvPr/>
            </p:nvSpPr>
            <p:spPr>
              <a:xfrm>
                <a:off x="3764821" y="3626633"/>
                <a:ext cx="472957" cy="472958"/>
              </a:xfrm>
              <a:prstGeom prst="ellipse">
                <a:avLst/>
              </a:prstGeom>
              <a:noFill/>
              <a:ln w="127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20" name="Freeform 19"/>
              <p:cNvSpPr>
                <a:spLocks noEditPoints="1"/>
              </p:cNvSpPr>
              <p:nvPr/>
            </p:nvSpPr>
            <p:spPr bwMode="auto">
              <a:xfrm>
                <a:off x="3874434" y="3760718"/>
                <a:ext cx="253729" cy="184953"/>
              </a:xfrm>
              <a:custGeom>
                <a:avLst/>
                <a:gdLst>
                  <a:gd name="T0" fmla="*/ 321 w 353"/>
                  <a:gd name="T1" fmla="*/ 0 h 256"/>
                  <a:gd name="T2" fmla="*/ 32 w 353"/>
                  <a:gd name="T3" fmla="*/ 0 h 256"/>
                  <a:gd name="T4" fmla="*/ 0 w 353"/>
                  <a:gd name="T5" fmla="*/ 32 h 256"/>
                  <a:gd name="T6" fmla="*/ 0 w 353"/>
                  <a:gd name="T7" fmla="*/ 224 h 256"/>
                  <a:gd name="T8" fmla="*/ 32 w 353"/>
                  <a:gd name="T9" fmla="*/ 256 h 256"/>
                  <a:gd name="T10" fmla="*/ 321 w 353"/>
                  <a:gd name="T11" fmla="*/ 256 h 256"/>
                  <a:gd name="T12" fmla="*/ 353 w 353"/>
                  <a:gd name="T13" fmla="*/ 224 h 256"/>
                  <a:gd name="T14" fmla="*/ 353 w 353"/>
                  <a:gd name="T15" fmla="*/ 32 h 256"/>
                  <a:gd name="T16" fmla="*/ 321 w 353"/>
                  <a:gd name="T17" fmla="*/ 0 h 256"/>
                  <a:gd name="T18" fmla="*/ 32 w 353"/>
                  <a:gd name="T19" fmla="*/ 16 h 256"/>
                  <a:gd name="T20" fmla="*/ 321 w 353"/>
                  <a:gd name="T21" fmla="*/ 16 h 256"/>
                  <a:gd name="T22" fmla="*/ 326 w 353"/>
                  <a:gd name="T23" fmla="*/ 17 h 256"/>
                  <a:gd name="T24" fmla="*/ 187 w 353"/>
                  <a:gd name="T25" fmla="*/ 156 h 256"/>
                  <a:gd name="T26" fmla="*/ 176 w 353"/>
                  <a:gd name="T27" fmla="*/ 160 h 256"/>
                  <a:gd name="T28" fmla="*/ 165 w 353"/>
                  <a:gd name="T29" fmla="*/ 156 h 256"/>
                  <a:gd name="T30" fmla="*/ 26 w 353"/>
                  <a:gd name="T31" fmla="*/ 17 h 256"/>
                  <a:gd name="T32" fmla="*/ 32 w 353"/>
                  <a:gd name="T33" fmla="*/ 16 h 256"/>
                  <a:gd name="T34" fmla="*/ 16 w 353"/>
                  <a:gd name="T35" fmla="*/ 224 h 256"/>
                  <a:gd name="T36" fmla="*/ 16 w 353"/>
                  <a:gd name="T37" fmla="*/ 32 h 256"/>
                  <a:gd name="T38" fmla="*/ 16 w 353"/>
                  <a:gd name="T39" fmla="*/ 29 h 256"/>
                  <a:gd name="T40" fmla="*/ 115 w 353"/>
                  <a:gd name="T41" fmla="*/ 128 h 256"/>
                  <a:gd name="T42" fmla="*/ 16 w 353"/>
                  <a:gd name="T43" fmla="*/ 227 h 256"/>
                  <a:gd name="T44" fmla="*/ 16 w 353"/>
                  <a:gd name="T45" fmla="*/ 224 h 256"/>
                  <a:gd name="T46" fmla="*/ 321 w 353"/>
                  <a:gd name="T47" fmla="*/ 240 h 256"/>
                  <a:gd name="T48" fmla="*/ 32 w 353"/>
                  <a:gd name="T49" fmla="*/ 240 h 256"/>
                  <a:gd name="T50" fmla="*/ 26 w 353"/>
                  <a:gd name="T51" fmla="*/ 239 h 256"/>
                  <a:gd name="T52" fmla="*/ 126 w 353"/>
                  <a:gd name="T53" fmla="*/ 139 h 256"/>
                  <a:gd name="T54" fmla="*/ 154 w 353"/>
                  <a:gd name="T55" fmla="*/ 167 h 256"/>
                  <a:gd name="T56" fmla="*/ 176 w 353"/>
                  <a:gd name="T57" fmla="*/ 176 h 256"/>
                  <a:gd name="T58" fmla="*/ 198 w 353"/>
                  <a:gd name="T59" fmla="*/ 167 h 256"/>
                  <a:gd name="T60" fmla="*/ 226 w 353"/>
                  <a:gd name="T61" fmla="*/ 139 h 256"/>
                  <a:gd name="T62" fmla="*/ 326 w 353"/>
                  <a:gd name="T63" fmla="*/ 239 h 256"/>
                  <a:gd name="T64" fmla="*/ 321 w 353"/>
                  <a:gd name="T65" fmla="*/ 240 h 256"/>
                  <a:gd name="T66" fmla="*/ 337 w 353"/>
                  <a:gd name="T67" fmla="*/ 224 h 256"/>
                  <a:gd name="T68" fmla="*/ 336 w 353"/>
                  <a:gd name="T69" fmla="*/ 227 h 256"/>
                  <a:gd name="T70" fmla="*/ 237 w 353"/>
                  <a:gd name="T71" fmla="*/ 128 h 256"/>
                  <a:gd name="T72" fmla="*/ 336 w 353"/>
                  <a:gd name="T73" fmla="*/ 29 h 256"/>
                  <a:gd name="T74" fmla="*/ 337 w 353"/>
                  <a:gd name="T75" fmla="*/ 32 h 256"/>
                  <a:gd name="T76" fmla="*/ 337 w 353"/>
                  <a:gd name="T77" fmla="*/ 224 h 2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353" h="256">
                    <a:moveTo>
                      <a:pt x="321" y="0"/>
                    </a:moveTo>
                    <a:cubicBezTo>
                      <a:pt x="32" y="0"/>
                      <a:pt x="32" y="0"/>
                      <a:pt x="32" y="0"/>
                    </a:cubicBezTo>
                    <a:cubicBezTo>
                      <a:pt x="14" y="0"/>
                      <a:pt x="0" y="14"/>
                      <a:pt x="0" y="32"/>
                    </a:cubicBezTo>
                    <a:cubicBezTo>
                      <a:pt x="0" y="224"/>
                      <a:pt x="0" y="224"/>
                      <a:pt x="0" y="224"/>
                    </a:cubicBezTo>
                    <a:cubicBezTo>
                      <a:pt x="0" y="242"/>
                      <a:pt x="14" y="256"/>
                      <a:pt x="32" y="256"/>
                    </a:cubicBezTo>
                    <a:cubicBezTo>
                      <a:pt x="321" y="256"/>
                      <a:pt x="321" y="256"/>
                      <a:pt x="321" y="256"/>
                    </a:cubicBezTo>
                    <a:cubicBezTo>
                      <a:pt x="338" y="256"/>
                      <a:pt x="353" y="242"/>
                      <a:pt x="353" y="224"/>
                    </a:cubicBezTo>
                    <a:cubicBezTo>
                      <a:pt x="353" y="32"/>
                      <a:pt x="353" y="32"/>
                      <a:pt x="353" y="32"/>
                    </a:cubicBezTo>
                    <a:cubicBezTo>
                      <a:pt x="353" y="14"/>
                      <a:pt x="338" y="0"/>
                      <a:pt x="321" y="0"/>
                    </a:cubicBezTo>
                    <a:moveTo>
                      <a:pt x="32" y="16"/>
                    </a:moveTo>
                    <a:cubicBezTo>
                      <a:pt x="321" y="16"/>
                      <a:pt x="321" y="16"/>
                      <a:pt x="321" y="16"/>
                    </a:cubicBezTo>
                    <a:cubicBezTo>
                      <a:pt x="323" y="16"/>
                      <a:pt x="324" y="16"/>
                      <a:pt x="326" y="17"/>
                    </a:cubicBezTo>
                    <a:cubicBezTo>
                      <a:pt x="187" y="156"/>
                      <a:pt x="187" y="156"/>
                      <a:pt x="187" y="156"/>
                    </a:cubicBezTo>
                    <a:cubicBezTo>
                      <a:pt x="184" y="158"/>
                      <a:pt x="180" y="160"/>
                      <a:pt x="176" y="160"/>
                    </a:cubicBezTo>
                    <a:cubicBezTo>
                      <a:pt x="172" y="160"/>
                      <a:pt x="168" y="158"/>
                      <a:pt x="165" y="156"/>
                    </a:cubicBezTo>
                    <a:cubicBezTo>
                      <a:pt x="26" y="17"/>
                      <a:pt x="26" y="17"/>
                      <a:pt x="26" y="17"/>
                    </a:cubicBezTo>
                    <a:cubicBezTo>
                      <a:pt x="28" y="16"/>
                      <a:pt x="30" y="16"/>
                      <a:pt x="32" y="16"/>
                    </a:cubicBezTo>
                    <a:moveTo>
                      <a:pt x="16" y="224"/>
                    </a:moveTo>
                    <a:cubicBezTo>
                      <a:pt x="16" y="32"/>
                      <a:pt x="16" y="32"/>
                      <a:pt x="16" y="32"/>
                    </a:cubicBezTo>
                    <a:cubicBezTo>
                      <a:pt x="16" y="31"/>
                      <a:pt x="16" y="30"/>
                      <a:pt x="16" y="29"/>
                    </a:cubicBezTo>
                    <a:cubicBezTo>
                      <a:pt x="115" y="128"/>
                      <a:pt x="115" y="128"/>
                      <a:pt x="115" y="128"/>
                    </a:cubicBezTo>
                    <a:cubicBezTo>
                      <a:pt x="16" y="227"/>
                      <a:pt x="16" y="227"/>
                      <a:pt x="16" y="227"/>
                    </a:cubicBezTo>
                    <a:cubicBezTo>
                      <a:pt x="16" y="226"/>
                      <a:pt x="16" y="225"/>
                      <a:pt x="16" y="224"/>
                    </a:cubicBezTo>
                    <a:moveTo>
                      <a:pt x="321" y="240"/>
                    </a:moveTo>
                    <a:cubicBezTo>
                      <a:pt x="32" y="240"/>
                      <a:pt x="32" y="240"/>
                      <a:pt x="32" y="240"/>
                    </a:cubicBezTo>
                    <a:cubicBezTo>
                      <a:pt x="30" y="240"/>
                      <a:pt x="28" y="240"/>
                      <a:pt x="26" y="239"/>
                    </a:cubicBezTo>
                    <a:cubicBezTo>
                      <a:pt x="126" y="139"/>
                      <a:pt x="126" y="139"/>
                      <a:pt x="126" y="139"/>
                    </a:cubicBezTo>
                    <a:cubicBezTo>
                      <a:pt x="154" y="167"/>
                      <a:pt x="154" y="167"/>
                      <a:pt x="154" y="167"/>
                    </a:cubicBezTo>
                    <a:cubicBezTo>
                      <a:pt x="160" y="173"/>
                      <a:pt x="168" y="176"/>
                      <a:pt x="176" y="176"/>
                    </a:cubicBezTo>
                    <a:cubicBezTo>
                      <a:pt x="184" y="176"/>
                      <a:pt x="192" y="173"/>
                      <a:pt x="198" y="167"/>
                    </a:cubicBezTo>
                    <a:cubicBezTo>
                      <a:pt x="226" y="139"/>
                      <a:pt x="226" y="139"/>
                      <a:pt x="226" y="139"/>
                    </a:cubicBezTo>
                    <a:cubicBezTo>
                      <a:pt x="326" y="239"/>
                      <a:pt x="326" y="239"/>
                      <a:pt x="326" y="239"/>
                    </a:cubicBezTo>
                    <a:cubicBezTo>
                      <a:pt x="324" y="240"/>
                      <a:pt x="323" y="240"/>
                      <a:pt x="321" y="240"/>
                    </a:cubicBezTo>
                    <a:moveTo>
                      <a:pt x="337" y="224"/>
                    </a:moveTo>
                    <a:cubicBezTo>
                      <a:pt x="337" y="225"/>
                      <a:pt x="337" y="226"/>
                      <a:pt x="336" y="227"/>
                    </a:cubicBezTo>
                    <a:cubicBezTo>
                      <a:pt x="237" y="128"/>
                      <a:pt x="237" y="128"/>
                      <a:pt x="237" y="128"/>
                    </a:cubicBezTo>
                    <a:cubicBezTo>
                      <a:pt x="336" y="29"/>
                      <a:pt x="336" y="29"/>
                      <a:pt x="336" y="29"/>
                    </a:cubicBezTo>
                    <a:cubicBezTo>
                      <a:pt x="337" y="30"/>
                      <a:pt x="337" y="31"/>
                      <a:pt x="337" y="32"/>
                    </a:cubicBezTo>
                    <a:lnTo>
                      <a:pt x="337" y="22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/>
              </a:p>
            </p:txBody>
          </p:sp>
        </p:grpSp>
        <p:grpSp>
          <p:nvGrpSpPr>
            <p:cNvPr id="13" name="Group 12"/>
            <p:cNvGrpSpPr/>
            <p:nvPr/>
          </p:nvGrpSpPr>
          <p:grpSpPr>
            <a:xfrm>
              <a:off x="4831235" y="3679691"/>
              <a:ext cx="366841" cy="366842"/>
              <a:chOff x="4906224" y="3626633"/>
              <a:chExt cx="472957" cy="472958"/>
            </a:xfrm>
          </p:grpSpPr>
          <p:sp>
            <p:nvSpPr>
              <p:cNvPr id="17" name="Oval 16"/>
              <p:cNvSpPr/>
              <p:nvPr/>
            </p:nvSpPr>
            <p:spPr>
              <a:xfrm>
                <a:off x="4906224" y="3626633"/>
                <a:ext cx="472957" cy="472958"/>
              </a:xfrm>
              <a:prstGeom prst="ellipse">
                <a:avLst/>
              </a:prstGeom>
              <a:noFill/>
              <a:ln w="127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8" name="Freeform 17"/>
              <p:cNvSpPr>
                <a:spLocks noEditPoints="1"/>
              </p:cNvSpPr>
              <p:nvPr/>
            </p:nvSpPr>
            <p:spPr bwMode="auto">
              <a:xfrm>
                <a:off x="5038305" y="3732955"/>
                <a:ext cx="188540" cy="260316"/>
              </a:xfrm>
              <a:custGeom>
                <a:avLst/>
                <a:gdLst>
                  <a:gd name="T0" fmla="*/ 129 w 257"/>
                  <a:gd name="T1" fmla="*/ 0 h 353"/>
                  <a:gd name="T2" fmla="*/ 0 w 257"/>
                  <a:gd name="T3" fmla="*/ 128 h 353"/>
                  <a:gd name="T4" fmla="*/ 129 w 257"/>
                  <a:gd name="T5" fmla="*/ 353 h 353"/>
                  <a:gd name="T6" fmla="*/ 257 w 257"/>
                  <a:gd name="T7" fmla="*/ 128 h 353"/>
                  <a:gd name="T8" fmla="*/ 129 w 257"/>
                  <a:gd name="T9" fmla="*/ 0 h 353"/>
                  <a:gd name="T10" fmla="*/ 129 w 257"/>
                  <a:gd name="T11" fmla="*/ 329 h 353"/>
                  <a:gd name="T12" fmla="*/ 16 w 257"/>
                  <a:gd name="T13" fmla="*/ 128 h 353"/>
                  <a:gd name="T14" fmla="*/ 129 w 257"/>
                  <a:gd name="T15" fmla="*/ 16 h 353"/>
                  <a:gd name="T16" fmla="*/ 241 w 257"/>
                  <a:gd name="T17" fmla="*/ 128 h 353"/>
                  <a:gd name="T18" fmla="*/ 129 w 257"/>
                  <a:gd name="T19" fmla="*/ 329 h 353"/>
                  <a:gd name="T20" fmla="*/ 129 w 257"/>
                  <a:gd name="T21" fmla="*/ 64 h 353"/>
                  <a:gd name="T22" fmla="*/ 64 w 257"/>
                  <a:gd name="T23" fmla="*/ 128 h 353"/>
                  <a:gd name="T24" fmla="*/ 129 w 257"/>
                  <a:gd name="T25" fmla="*/ 193 h 353"/>
                  <a:gd name="T26" fmla="*/ 193 w 257"/>
                  <a:gd name="T27" fmla="*/ 128 h 353"/>
                  <a:gd name="T28" fmla="*/ 129 w 257"/>
                  <a:gd name="T29" fmla="*/ 64 h 353"/>
                  <a:gd name="T30" fmla="*/ 129 w 257"/>
                  <a:gd name="T31" fmla="*/ 177 h 353"/>
                  <a:gd name="T32" fmla="*/ 80 w 257"/>
                  <a:gd name="T33" fmla="*/ 128 h 353"/>
                  <a:gd name="T34" fmla="*/ 129 w 257"/>
                  <a:gd name="T35" fmla="*/ 80 h 353"/>
                  <a:gd name="T36" fmla="*/ 177 w 257"/>
                  <a:gd name="T37" fmla="*/ 128 h 353"/>
                  <a:gd name="T38" fmla="*/ 129 w 257"/>
                  <a:gd name="T39" fmla="*/ 177 h 3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57" h="353">
                    <a:moveTo>
                      <a:pt x="129" y="0"/>
                    </a:moveTo>
                    <a:cubicBezTo>
                      <a:pt x="58" y="0"/>
                      <a:pt x="0" y="57"/>
                      <a:pt x="0" y="128"/>
                    </a:cubicBezTo>
                    <a:cubicBezTo>
                      <a:pt x="0" y="233"/>
                      <a:pt x="129" y="353"/>
                      <a:pt x="129" y="353"/>
                    </a:cubicBezTo>
                    <a:cubicBezTo>
                      <a:pt x="129" y="353"/>
                      <a:pt x="257" y="233"/>
                      <a:pt x="257" y="128"/>
                    </a:cubicBezTo>
                    <a:cubicBezTo>
                      <a:pt x="257" y="57"/>
                      <a:pt x="199" y="0"/>
                      <a:pt x="129" y="0"/>
                    </a:cubicBezTo>
                    <a:moveTo>
                      <a:pt x="129" y="329"/>
                    </a:moveTo>
                    <a:cubicBezTo>
                      <a:pt x="129" y="329"/>
                      <a:pt x="16" y="225"/>
                      <a:pt x="16" y="128"/>
                    </a:cubicBezTo>
                    <a:cubicBezTo>
                      <a:pt x="16" y="66"/>
                      <a:pt x="66" y="16"/>
                      <a:pt x="129" y="16"/>
                    </a:cubicBezTo>
                    <a:cubicBezTo>
                      <a:pt x="191" y="16"/>
                      <a:pt x="241" y="66"/>
                      <a:pt x="241" y="128"/>
                    </a:cubicBezTo>
                    <a:cubicBezTo>
                      <a:pt x="241" y="225"/>
                      <a:pt x="129" y="329"/>
                      <a:pt x="129" y="329"/>
                    </a:cubicBezTo>
                    <a:moveTo>
                      <a:pt x="129" y="64"/>
                    </a:moveTo>
                    <a:cubicBezTo>
                      <a:pt x="93" y="64"/>
                      <a:pt x="64" y="93"/>
                      <a:pt x="64" y="128"/>
                    </a:cubicBezTo>
                    <a:cubicBezTo>
                      <a:pt x="64" y="164"/>
                      <a:pt x="93" y="193"/>
                      <a:pt x="129" y="193"/>
                    </a:cubicBezTo>
                    <a:cubicBezTo>
                      <a:pt x="164" y="193"/>
                      <a:pt x="193" y="164"/>
                      <a:pt x="193" y="128"/>
                    </a:cubicBezTo>
                    <a:cubicBezTo>
                      <a:pt x="193" y="93"/>
                      <a:pt x="164" y="64"/>
                      <a:pt x="129" y="64"/>
                    </a:cubicBezTo>
                    <a:moveTo>
                      <a:pt x="129" y="177"/>
                    </a:moveTo>
                    <a:cubicBezTo>
                      <a:pt x="102" y="177"/>
                      <a:pt x="80" y="155"/>
                      <a:pt x="80" y="128"/>
                    </a:cubicBezTo>
                    <a:cubicBezTo>
                      <a:pt x="80" y="102"/>
                      <a:pt x="102" y="80"/>
                      <a:pt x="129" y="80"/>
                    </a:cubicBezTo>
                    <a:cubicBezTo>
                      <a:pt x="155" y="80"/>
                      <a:pt x="177" y="102"/>
                      <a:pt x="177" y="128"/>
                    </a:cubicBezTo>
                    <a:cubicBezTo>
                      <a:pt x="177" y="155"/>
                      <a:pt x="155" y="177"/>
                      <a:pt x="129" y="177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/>
              </a:p>
            </p:txBody>
          </p:sp>
        </p:grpSp>
        <p:grpSp>
          <p:nvGrpSpPr>
            <p:cNvPr id="14" name="Group 13"/>
            <p:cNvGrpSpPr/>
            <p:nvPr/>
          </p:nvGrpSpPr>
          <p:grpSpPr>
            <a:xfrm>
              <a:off x="4388580" y="3679691"/>
              <a:ext cx="366841" cy="366842"/>
              <a:chOff x="4335522" y="3626633"/>
              <a:chExt cx="472957" cy="472958"/>
            </a:xfrm>
          </p:grpSpPr>
          <p:sp>
            <p:nvSpPr>
              <p:cNvPr id="15" name="Oval 14"/>
              <p:cNvSpPr/>
              <p:nvPr/>
            </p:nvSpPr>
            <p:spPr>
              <a:xfrm>
                <a:off x="4335522" y="3626633"/>
                <a:ext cx="472957" cy="472958"/>
              </a:xfrm>
              <a:prstGeom prst="ellipse">
                <a:avLst/>
              </a:prstGeom>
              <a:noFill/>
              <a:ln w="127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6" name="Freeform 15"/>
              <p:cNvSpPr>
                <a:spLocks noEditPoints="1"/>
              </p:cNvSpPr>
              <p:nvPr/>
            </p:nvSpPr>
            <p:spPr bwMode="auto">
              <a:xfrm>
                <a:off x="4440131" y="3726569"/>
                <a:ext cx="266702" cy="266702"/>
              </a:xfrm>
              <a:custGeom>
                <a:avLst/>
                <a:gdLst>
                  <a:gd name="T0" fmla="*/ 351 w 353"/>
                  <a:gd name="T1" fmla="*/ 171 h 353"/>
                  <a:gd name="T2" fmla="*/ 289 w 353"/>
                  <a:gd name="T3" fmla="*/ 109 h 353"/>
                  <a:gd name="T4" fmla="*/ 289 w 353"/>
                  <a:gd name="T5" fmla="*/ 24 h 353"/>
                  <a:gd name="T6" fmla="*/ 281 w 353"/>
                  <a:gd name="T7" fmla="*/ 16 h 353"/>
                  <a:gd name="T8" fmla="*/ 233 w 353"/>
                  <a:gd name="T9" fmla="*/ 16 h 353"/>
                  <a:gd name="T10" fmla="*/ 225 w 353"/>
                  <a:gd name="T11" fmla="*/ 24 h 353"/>
                  <a:gd name="T12" fmla="*/ 225 w 353"/>
                  <a:gd name="T13" fmla="*/ 45 h 353"/>
                  <a:gd name="T14" fmla="*/ 182 w 353"/>
                  <a:gd name="T15" fmla="*/ 2 h 353"/>
                  <a:gd name="T16" fmla="*/ 177 w 353"/>
                  <a:gd name="T17" fmla="*/ 0 h 353"/>
                  <a:gd name="T18" fmla="*/ 171 w 353"/>
                  <a:gd name="T19" fmla="*/ 2 h 353"/>
                  <a:gd name="T20" fmla="*/ 2 w 353"/>
                  <a:gd name="T21" fmla="*/ 171 h 353"/>
                  <a:gd name="T22" fmla="*/ 0 w 353"/>
                  <a:gd name="T23" fmla="*/ 176 h 353"/>
                  <a:gd name="T24" fmla="*/ 8 w 353"/>
                  <a:gd name="T25" fmla="*/ 184 h 353"/>
                  <a:gd name="T26" fmla="*/ 14 w 353"/>
                  <a:gd name="T27" fmla="*/ 182 h 353"/>
                  <a:gd name="T28" fmla="*/ 48 w 353"/>
                  <a:gd name="T29" fmla="*/ 148 h 353"/>
                  <a:gd name="T30" fmla="*/ 48 w 353"/>
                  <a:gd name="T31" fmla="*/ 345 h 353"/>
                  <a:gd name="T32" fmla="*/ 56 w 353"/>
                  <a:gd name="T33" fmla="*/ 353 h 353"/>
                  <a:gd name="T34" fmla="*/ 297 w 353"/>
                  <a:gd name="T35" fmla="*/ 353 h 353"/>
                  <a:gd name="T36" fmla="*/ 305 w 353"/>
                  <a:gd name="T37" fmla="*/ 345 h 353"/>
                  <a:gd name="T38" fmla="*/ 305 w 353"/>
                  <a:gd name="T39" fmla="*/ 148 h 353"/>
                  <a:gd name="T40" fmla="*/ 339 w 353"/>
                  <a:gd name="T41" fmla="*/ 182 h 353"/>
                  <a:gd name="T42" fmla="*/ 345 w 353"/>
                  <a:gd name="T43" fmla="*/ 184 h 353"/>
                  <a:gd name="T44" fmla="*/ 353 w 353"/>
                  <a:gd name="T45" fmla="*/ 176 h 353"/>
                  <a:gd name="T46" fmla="*/ 351 w 353"/>
                  <a:gd name="T47" fmla="*/ 171 h 353"/>
                  <a:gd name="T48" fmla="*/ 241 w 353"/>
                  <a:gd name="T49" fmla="*/ 32 h 353"/>
                  <a:gd name="T50" fmla="*/ 273 w 353"/>
                  <a:gd name="T51" fmla="*/ 32 h 353"/>
                  <a:gd name="T52" fmla="*/ 273 w 353"/>
                  <a:gd name="T53" fmla="*/ 93 h 353"/>
                  <a:gd name="T54" fmla="*/ 241 w 353"/>
                  <a:gd name="T55" fmla="*/ 61 h 353"/>
                  <a:gd name="T56" fmla="*/ 241 w 353"/>
                  <a:gd name="T57" fmla="*/ 32 h 353"/>
                  <a:gd name="T58" fmla="*/ 128 w 353"/>
                  <a:gd name="T59" fmla="*/ 337 h 353"/>
                  <a:gd name="T60" fmla="*/ 64 w 353"/>
                  <a:gd name="T61" fmla="*/ 337 h 353"/>
                  <a:gd name="T62" fmla="*/ 64 w 353"/>
                  <a:gd name="T63" fmla="*/ 321 h 353"/>
                  <a:gd name="T64" fmla="*/ 128 w 353"/>
                  <a:gd name="T65" fmla="*/ 321 h 353"/>
                  <a:gd name="T66" fmla="*/ 128 w 353"/>
                  <a:gd name="T67" fmla="*/ 337 h 353"/>
                  <a:gd name="T68" fmla="*/ 209 w 353"/>
                  <a:gd name="T69" fmla="*/ 337 h 353"/>
                  <a:gd name="T70" fmla="*/ 144 w 353"/>
                  <a:gd name="T71" fmla="*/ 337 h 353"/>
                  <a:gd name="T72" fmla="*/ 144 w 353"/>
                  <a:gd name="T73" fmla="*/ 208 h 353"/>
                  <a:gd name="T74" fmla="*/ 209 w 353"/>
                  <a:gd name="T75" fmla="*/ 208 h 353"/>
                  <a:gd name="T76" fmla="*/ 209 w 353"/>
                  <a:gd name="T77" fmla="*/ 337 h 353"/>
                  <a:gd name="T78" fmla="*/ 289 w 353"/>
                  <a:gd name="T79" fmla="*/ 337 h 353"/>
                  <a:gd name="T80" fmla="*/ 225 w 353"/>
                  <a:gd name="T81" fmla="*/ 337 h 353"/>
                  <a:gd name="T82" fmla="*/ 225 w 353"/>
                  <a:gd name="T83" fmla="*/ 321 h 353"/>
                  <a:gd name="T84" fmla="*/ 289 w 353"/>
                  <a:gd name="T85" fmla="*/ 321 h 353"/>
                  <a:gd name="T86" fmla="*/ 289 w 353"/>
                  <a:gd name="T87" fmla="*/ 337 h 353"/>
                  <a:gd name="T88" fmla="*/ 289 w 353"/>
                  <a:gd name="T89" fmla="*/ 305 h 353"/>
                  <a:gd name="T90" fmla="*/ 225 w 353"/>
                  <a:gd name="T91" fmla="*/ 305 h 353"/>
                  <a:gd name="T92" fmla="*/ 225 w 353"/>
                  <a:gd name="T93" fmla="*/ 200 h 353"/>
                  <a:gd name="T94" fmla="*/ 217 w 353"/>
                  <a:gd name="T95" fmla="*/ 192 h 353"/>
                  <a:gd name="T96" fmla="*/ 136 w 353"/>
                  <a:gd name="T97" fmla="*/ 192 h 353"/>
                  <a:gd name="T98" fmla="*/ 128 w 353"/>
                  <a:gd name="T99" fmla="*/ 200 h 353"/>
                  <a:gd name="T100" fmla="*/ 128 w 353"/>
                  <a:gd name="T101" fmla="*/ 305 h 353"/>
                  <a:gd name="T102" fmla="*/ 64 w 353"/>
                  <a:gd name="T103" fmla="*/ 305 h 353"/>
                  <a:gd name="T104" fmla="*/ 64 w 353"/>
                  <a:gd name="T105" fmla="*/ 132 h 353"/>
                  <a:gd name="T106" fmla="*/ 177 w 353"/>
                  <a:gd name="T107" fmla="*/ 19 h 353"/>
                  <a:gd name="T108" fmla="*/ 289 w 353"/>
                  <a:gd name="T109" fmla="*/ 132 h 353"/>
                  <a:gd name="T110" fmla="*/ 289 w 353"/>
                  <a:gd name="T111" fmla="*/ 305 h 353"/>
                  <a:gd name="T112" fmla="*/ 185 w 353"/>
                  <a:gd name="T113" fmla="*/ 289 h 353"/>
                  <a:gd name="T114" fmla="*/ 193 w 353"/>
                  <a:gd name="T115" fmla="*/ 281 h 353"/>
                  <a:gd name="T116" fmla="*/ 185 w 353"/>
                  <a:gd name="T117" fmla="*/ 273 h 353"/>
                  <a:gd name="T118" fmla="*/ 177 w 353"/>
                  <a:gd name="T119" fmla="*/ 281 h 353"/>
                  <a:gd name="T120" fmla="*/ 185 w 353"/>
                  <a:gd name="T121" fmla="*/ 289 h 3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353" h="353">
                    <a:moveTo>
                      <a:pt x="351" y="171"/>
                    </a:moveTo>
                    <a:cubicBezTo>
                      <a:pt x="289" y="109"/>
                      <a:pt x="289" y="109"/>
                      <a:pt x="289" y="109"/>
                    </a:cubicBezTo>
                    <a:cubicBezTo>
                      <a:pt x="289" y="24"/>
                      <a:pt x="289" y="24"/>
                      <a:pt x="289" y="24"/>
                    </a:cubicBezTo>
                    <a:cubicBezTo>
                      <a:pt x="289" y="19"/>
                      <a:pt x="285" y="16"/>
                      <a:pt x="281" y="16"/>
                    </a:cubicBezTo>
                    <a:cubicBezTo>
                      <a:pt x="233" y="16"/>
                      <a:pt x="233" y="16"/>
                      <a:pt x="233" y="16"/>
                    </a:cubicBezTo>
                    <a:cubicBezTo>
                      <a:pt x="228" y="16"/>
                      <a:pt x="225" y="19"/>
                      <a:pt x="225" y="24"/>
                    </a:cubicBezTo>
                    <a:cubicBezTo>
                      <a:pt x="225" y="45"/>
                      <a:pt x="225" y="45"/>
                      <a:pt x="225" y="45"/>
                    </a:cubicBezTo>
                    <a:cubicBezTo>
                      <a:pt x="182" y="2"/>
                      <a:pt x="182" y="2"/>
                      <a:pt x="182" y="2"/>
                    </a:cubicBezTo>
                    <a:cubicBezTo>
                      <a:pt x="181" y="1"/>
                      <a:pt x="179" y="0"/>
                      <a:pt x="177" y="0"/>
                    </a:cubicBezTo>
                    <a:cubicBezTo>
                      <a:pt x="174" y="0"/>
                      <a:pt x="172" y="1"/>
                      <a:pt x="171" y="2"/>
                    </a:cubicBezTo>
                    <a:cubicBezTo>
                      <a:pt x="2" y="171"/>
                      <a:pt x="2" y="171"/>
                      <a:pt x="2" y="171"/>
                    </a:cubicBezTo>
                    <a:cubicBezTo>
                      <a:pt x="1" y="172"/>
                      <a:pt x="0" y="174"/>
                      <a:pt x="0" y="176"/>
                    </a:cubicBezTo>
                    <a:cubicBezTo>
                      <a:pt x="0" y="181"/>
                      <a:pt x="3" y="184"/>
                      <a:pt x="8" y="184"/>
                    </a:cubicBezTo>
                    <a:cubicBezTo>
                      <a:pt x="10" y="184"/>
                      <a:pt x="12" y="184"/>
                      <a:pt x="14" y="182"/>
                    </a:cubicBezTo>
                    <a:cubicBezTo>
                      <a:pt x="48" y="148"/>
                      <a:pt x="48" y="148"/>
                      <a:pt x="48" y="148"/>
                    </a:cubicBezTo>
                    <a:cubicBezTo>
                      <a:pt x="48" y="345"/>
                      <a:pt x="48" y="345"/>
                      <a:pt x="48" y="345"/>
                    </a:cubicBezTo>
                    <a:cubicBezTo>
                      <a:pt x="48" y="349"/>
                      <a:pt x="52" y="353"/>
                      <a:pt x="56" y="353"/>
                    </a:cubicBezTo>
                    <a:cubicBezTo>
                      <a:pt x="297" y="353"/>
                      <a:pt x="297" y="353"/>
                      <a:pt x="297" y="353"/>
                    </a:cubicBezTo>
                    <a:cubicBezTo>
                      <a:pt x="301" y="353"/>
                      <a:pt x="305" y="349"/>
                      <a:pt x="305" y="345"/>
                    </a:cubicBezTo>
                    <a:cubicBezTo>
                      <a:pt x="305" y="148"/>
                      <a:pt x="305" y="148"/>
                      <a:pt x="305" y="148"/>
                    </a:cubicBezTo>
                    <a:cubicBezTo>
                      <a:pt x="339" y="182"/>
                      <a:pt x="339" y="182"/>
                      <a:pt x="339" y="182"/>
                    </a:cubicBezTo>
                    <a:cubicBezTo>
                      <a:pt x="341" y="184"/>
                      <a:pt x="343" y="184"/>
                      <a:pt x="345" y="184"/>
                    </a:cubicBezTo>
                    <a:cubicBezTo>
                      <a:pt x="350" y="184"/>
                      <a:pt x="353" y="181"/>
                      <a:pt x="353" y="176"/>
                    </a:cubicBezTo>
                    <a:cubicBezTo>
                      <a:pt x="353" y="174"/>
                      <a:pt x="352" y="172"/>
                      <a:pt x="351" y="171"/>
                    </a:cubicBezTo>
                    <a:moveTo>
                      <a:pt x="241" y="32"/>
                    </a:moveTo>
                    <a:cubicBezTo>
                      <a:pt x="273" y="32"/>
                      <a:pt x="273" y="32"/>
                      <a:pt x="273" y="32"/>
                    </a:cubicBezTo>
                    <a:cubicBezTo>
                      <a:pt x="273" y="93"/>
                      <a:pt x="273" y="93"/>
                      <a:pt x="273" y="93"/>
                    </a:cubicBezTo>
                    <a:cubicBezTo>
                      <a:pt x="241" y="61"/>
                      <a:pt x="241" y="61"/>
                      <a:pt x="241" y="61"/>
                    </a:cubicBezTo>
                    <a:lnTo>
                      <a:pt x="241" y="32"/>
                    </a:lnTo>
                    <a:close/>
                    <a:moveTo>
                      <a:pt x="128" y="337"/>
                    </a:moveTo>
                    <a:cubicBezTo>
                      <a:pt x="64" y="337"/>
                      <a:pt x="64" y="337"/>
                      <a:pt x="64" y="337"/>
                    </a:cubicBezTo>
                    <a:cubicBezTo>
                      <a:pt x="64" y="321"/>
                      <a:pt x="64" y="321"/>
                      <a:pt x="64" y="321"/>
                    </a:cubicBezTo>
                    <a:cubicBezTo>
                      <a:pt x="128" y="321"/>
                      <a:pt x="128" y="321"/>
                      <a:pt x="128" y="321"/>
                    </a:cubicBezTo>
                    <a:lnTo>
                      <a:pt x="128" y="337"/>
                    </a:lnTo>
                    <a:close/>
                    <a:moveTo>
                      <a:pt x="209" y="337"/>
                    </a:moveTo>
                    <a:cubicBezTo>
                      <a:pt x="144" y="337"/>
                      <a:pt x="144" y="337"/>
                      <a:pt x="144" y="337"/>
                    </a:cubicBezTo>
                    <a:cubicBezTo>
                      <a:pt x="144" y="208"/>
                      <a:pt x="144" y="208"/>
                      <a:pt x="144" y="208"/>
                    </a:cubicBezTo>
                    <a:cubicBezTo>
                      <a:pt x="209" y="208"/>
                      <a:pt x="209" y="208"/>
                      <a:pt x="209" y="208"/>
                    </a:cubicBezTo>
                    <a:lnTo>
                      <a:pt x="209" y="337"/>
                    </a:lnTo>
                    <a:close/>
                    <a:moveTo>
                      <a:pt x="289" y="337"/>
                    </a:moveTo>
                    <a:cubicBezTo>
                      <a:pt x="225" y="337"/>
                      <a:pt x="225" y="337"/>
                      <a:pt x="225" y="337"/>
                    </a:cubicBezTo>
                    <a:cubicBezTo>
                      <a:pt x="225" y="321"/>
                      <a:pt x="225" y="321"/>
                      <a:pt x="225" y="321"/>
                    </a:cubicBezTo>
                    <a:cubicBezTo>
                      <a:pt x="289" y="321"/>
                      <a:pt x="289" y="321"/>
                      <a:pt x="289" y="321"/>
                    </a:cubicBezTo>
                    <a:lnTo>
                      <a:pt x="289" y="337"/>
                    </a:lnTo>
                    <a:close/>
                    <a:moveTo>
                      <a:pt x="289" y="305"/>
                    </a:moveTo>
                    <a:cubicBezTo>
                      <a:pt x="225" y="305"/>
                      <a:pt x="225" y="305"/>
                      <a:pt x="225" y="305"/>
                    </a:cubicBezTo>
                    <a:cubicBezTo>
                      <a:pt x="225" y="200"/>
                      <a:pt x="225" y="200"/>
                      <a:pt x="225" y="200"/>
                    </a:cubicBezTo>
                    <a:cubicBezTo>
                      <a:pt x="225" y="196"/>
                      <a:pt x="221" y="192"/>
                      <a:pt x="217" y="192"/>
                    </a:cubicBezTo>
                    <a:cubicBezTo>
                      <a:pt x="136" y="192"/>
                      <a:pt x="136" y="192"/>
                      <a:pt x="136" y="192"/>
                    </a:cubicBezTo>
                    <a:cubicBezTo>
                      <a:pt x="132" y="192"/>
                      <a:pt x="128" y="196"/>
                      <a:pt x="128" y="200"/>
                    </a:cubicBezTo>
                    <a:cubicBezTo>
                      <a:pt x="128" y="305"/>
                      <a:pt x="128" y="305"/>
                      <a:pt x="128" y="305"/>
                    </a:cubicBezTo>
                    <a:cubicBezTo>
                      <a:pt x="64" y="305"/>
                      <a:pt x="64" y="305"/>
                      <a:pt x="64" y="305"/>
                    </a:cubicBezTo>
                    <a:cubicBezTo>
                      <a:pt x="64" y="132"/>
                      <a:pt x="64" y="132"/>
                      <a:pt x="64" y="132"/>
                    </a:cubicBezTo>
                    <a:cubicBezTo>
                      <a:pt x="177" y="19"/>
                      <a:pt x="177" y="19"/>
                      <a:pt x="177" y="19"/>
                    </a:cubicBezTo>
                    <a:cubicBezTo>
                      <a:pt x="289" y="132"/>
                      <a:pt x="289" y="132"/>
                      <a:pt x="289" y="132"/>
                    </a:cubicBezTo>
                    <a:lnTo>
                      <a:pt x="289" y="305"/>
                    </a:lnTo>
                    <a:close/>
                    <a:moveTo>
                      <a:pt x="185" y="289"/>
                    </a:moveTo>
                    <a:cubicBezTo>
                      <a:pt x="189" y="289"/>
                      <a:pt x="193" y="285"/>
                      <a:pt x="193" y="281"/>
                    </a:cubicBezTo>
                    <a:cubicBezTo>
                      <a:pt x="193" y="276"/>
                      <a:pt x="189" y="273"/>
                      <a:pt x="185" y="273"/>
                    </a:cubicBezTo>
                    <a:cubicBezTo>
                      <a:pt x="180" y="273"/>
                      <a:pt x="177" y="276"/>
                      <a:pt x="177" y="281"/>
                    </a:cubicBezTo>
                    <a:cubicBezTo>
                      <a:pt x="177" y="285"/>
                      <a:pt x="180" y="289"/>
                      <a:pt x="185" y="289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/>
              </a:p>
            </p:txBody>
          </p:sp>
        </p:grpSp>
      </p:grpSp>
      <p:sp>
        <p:nvSpPr>
          <p:cNvPr id="23" name="TextBox 23">
            <a:extLst>
              <a:ext uri="{FF2B5EF4-FFF2-40B4-BE49-F238E27FC236}">
                <a16:creationId xmlns:a16="http://schemas.microsoft.com/office/drawing/2014/main" id="{AD3A582A-677F-2C46-90D2-7237D586A228}"/>
              </a:ext>
            </a:extLst>
          </p:cNvPr>
          <p:cNvSpPr txBox="1"/>
          <p:nvPr/>
        </p:nvSpPr>
        <p:spPr>
          <a:xfrm>
            <a:off x="2737759" y="3578273"/>
            <a:ext cx="3877874" cy="50013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ts val="1300"/>
              </a:lnSpc>
            </a:pPr>
            <a:r>
              <a:rPr lang="en-US" sz="1200" dirty="0">
                <a:solidFill>
                  <a:schemeClr val="bg1"/>
                </a:solidFill>
                <a:latin typeface="Lato" panose="020F0502020204030203" pitchFamily="34" charset="0"/>
              </a:rPr>
              <a:t>Gilles Pierce</a:t>
            </a:r>
          </a:p>
          <a:p>
            <a:pPr algn="ctr">
              <a:lnSpc>
                <a:spcPts val="1300"/>
              </a:lnSpc>
            </a:pPr>
            <a:r>
              <a:rPr lang="en-US" sz="1200" dirty="0">
                <a:solidFill>
                  <a:schemeClr val="bg1"/>
                </a:solidFill>
                <a:latin typeface="Lato" panose="020F0502020204030203" pitchFamily="34" charset="0"/>
              </a:rPr>
              <a:t>Tel: 07.94.03.00..01</a:t>
            </a:r>
          </a:p>
          <a:p>
            <a:pPr algn="ctr">
              <a:lnSpc>
                <a:spcPts val="1300"/>
              </a:lnSpc>
            </a:pPr>
            <a:r>
              <a:rPr lang="en-US" sz="1200" dirty="0">
                <a:solidFill>
                  <a:schemeClr val="bg1"/>
                </a:solidFill>
                <a:latin typeface="Lato" panose="020F0502020204030203" pitchFamily="34" charset="0"/>
              </a:rPr>
              <a:t>Email: </a:t>
            </a:r>
            <a:r>
              <a:rPr lang="en-US" sz="1200" dirty="0" err="1">
                <a:solidFill>
                  <a:schemeClr val="bg1"/>
                </a:solidFill>
                <a:latin typeface="Lato" panose="020F0502020204030203" pitchFamily="34" charset="0"/>
              </a:rPr>
              <a:t>g.pierce@gmail.com</a:t>
            </a:r>
            <a:endParaRPr lang="en-US" sz="1200" dirty="0">
              <a:solidFill>
                <a:schemeClr val="bg1"/>
              </a:solidFill>
              <a:latin typeface="Lato" panose="020F0502020204030203" pitchFamily="34" charset="0"/>
            </a:endParaRPr>
          </a:p>
        </p:txBody>
      </p:sp>
      <p:sp>
        <p:nvSpPr>
          <p:cNvPr id="24" name="Text Placeholder 21">
            <a:extLst>
              <a:ext uri="{FF2B5EF4-FFF2-40B4-BE49-F238E27FC236}">
                <a16:creationId xmlns:a16="http://schemas.microsoft.com/office/drawing/2014/main" id="{442B986D-AD5E-454A-8C33-4901CCF8138A}"/>
              </a:ext>
            </a:extLst>
          </p:cNvPr>
          <p:cNvSpPr txBox="1">
            <a:spLocks/>
          </p:cNvSpPr>
          <p:nvPr/>
        </p:nvSpPr>
        <p:spPr>
          <a:xfrm>
            <a:off x="3349250" y="4190889"/>
            <a:ext cx="2541373" cy="279466"/>
          </a:xfrm>
          <a:prstGeom prst="rect">
            <a:avLst/>
          </a:prstGeom>
        </p:spPr>
        <p:txBody>
          <a:bodyPr lIns="0" tIns="0" rIns="0" bIns="0"/>
          <a:lstStyle>
            <a:lvl1pPr marL="0" indent="0" algn="ctr" defTabSz="6858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950" kern="1200">
                <a:solidFill>
                  <a:schemeClr val="accent4"/>
                </a:solidFill>
                <a:latin typeface="Lato" panose="020F0502020204030203" pitchFamily="34" charset="0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100" kern="1200">
                <a:solidFill>
                  <a:schemeClr val="bg2">
                    <a:lumMod val="50000"/>
                  </a:schemeClr>
                </a:solidFill>
                <a:latin typeface="Montserrat" panose="00000500000000000000" pitchFamily="50" charset="0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100" kern="1200">
                <a:solidFill>
                  <a:schemeClr val="bg2">
                    <a:lumMod val="50000"/>
                  </a:schemeClr>
                </a:solidFill>
                <a:latin typeface="Montserrat" panose="00000500000000000000" pitchFamily="50" charset="0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100" kern="1200">
                <a:solidFill>
                  <a:schemeClr val="bg2">
                    <a:lumMod val="50000"/>
                  </a:schemeClr>
                </a:solidFill>
                <a:latin typeface="Montserrat" panose="00000500000000000000" pitchFamily="50" charset="0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100" kern="1200">
                <a:solidFill>
                  <a:schemeClr val="bg2">
                    <a:lumMod val="50000"/>
                  </a:schemeClr>
                </a:solidFill>
                <a:latin typeface="Montserrat" panose="000005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050" cap="all" spc="32" dirty="0">
                <a:solidFill>
                  <a:schemeClr val="bg1"/>
                </a:solidFill>
                <a:latin typeface="Lato Black" panose="020F0A02020204030203" pitchFamily="34" charset="0"/>
              </a:rPr>
              <a:t>Master 2 marketing </a:t>
            </a:r>
          </a:p>
          <a:p>
            <a:r>
              <a:rPr lang="en-US" sz="1050" cap="all" spc="32" dirty="0" err="1">
                <a:solidFill>
                  <a:schemeClr val="bg1"/>
                </a:solidFill>
                <a:latin typeface="Lato Black" panose="020F0A02020204030203" pitchFamily="34" charset="0"/>
              </a:rPr>
              <a:t>Université</a:t>
            </a:r>
            <a:r>
              <a:rPr lang="en-US" sz="1050" cap="all" spc="32" dirty="0">
                <a:solidFill>
                  <a:schemeClr val="bg1"/>
                </a:solidFill>
                <a:latin typeface="Lato Black" panose="020F0A02020204030203" pitchFamily="34" charset="0"/>
              </a:rPr>
              <a:t> de Saint </a:t>
            </a:r>
            <a:r>
              <a:rPr lang="en-US" sz="1050" cap="all" spc="32" dirty="0" err="1">
                <a:solidFill>
                  <a:schemeClr val="bg1"/>
                </a:solidFill>
                <a:latin typeface="Lato Black" panose="020F0A02020204030203" pitchFamily="34" charset="0"/>
              </a:rPr>
              <a:t>brieuc</a:t>
            </a:r>
            <a:endParaRPr lang="en-US" sz="1050" cap="all" spc="32" dirty="0">
              <a:solidFill>
                <a:schemeClr val="bg1"/>
              </a:solidFill>
              <a:latin typeface="Lato Black" panose="020F0A02020204030203" pitchFamily="34" charset="0"/>
            </a:endParaRPr>
          </a:p>
        </p:txBody>
      </p:sp>
      <p:sp>
        <p:nvSpPr>
          <p:cNvPr id="3" name="Espace réservé de l’image 2">
            <a:extLst>
              <a:ext uri="{FF2B5EF4-FFF2-40B4-BE49-F238E27FC236}">
                <a16:creationId xmlns:a16="http://schemas.microsoft.com/office/drawing/2014/main" id="{B862FB04-5C4A-A048-93BC-417A7D2AF6B7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4259500913"/>
      </p:ext>
    </p:extLst>
  </p:cSld>
  <p:clrMapOvr>
    <a:masterClrMapping/>
  </p:clrMapOvr>
  <p:transition spd="slow" advClick="0" advTm="100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75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  <p:bldP spid="8" grpId="0" animBg="1"/>
      <p:bldP spid="9" grpId="0" animBg="1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38176" y="1117686"/>
            <a:ext cx="3233102" cy="66684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2600"/>
              </a:lnSpc>
            </a:pPr>
            <a:r>
              <a:rPr lang="en-US" sz="2600" cap="all" spc="70" dirty="0">
                <a:solidFill>
                  <a:schemeClr val="accent1"/>
                </a:solidFill>
                <a:latin typeface="Lato Black" panose="020F0A02020204030203" pitchFamily="34" charset="0"/>
              </a:rPr>
              <a:t>introduction </a:t>
            </a:r>
            <a:r>
              <a:rPr lang="en-US" sz="2600" cap="all" spc="70" dirty="0">
                <a:solidFill>
                  <a:schemeClr val="accent2"/>
                </a:solidFill>
                <a:latin typeface="Lato Black" panose="020F0A02020204030203" pitchFamily="34" charset="0"/>
              </a:rPr>
              <a:t>mon </a:t>
            </a:r>
            <a:r>
              <a:rPr lang="en-US" sz="2600" cap="all" spc="70" dirty="0" err="1">
                <a:solidFill>
                  <a:schemeClr val="accent2"/>
                </a:solidFill>
                <a:latin typeface="Lato Black" panose="020F0A02020204030203" pitchFamily="34" charset="0"/>
              </a:rPr>
              <a:t>choix</a:t>
            </a:r>
            <a:endParaRPr lang="en-US" sz="2600" cap="all" spc="70" dirty="0">
              <a:solidFill>
                <a:schemeClr val="accent2"/>
              </a:solidFill>
              <a:latin typeface="Lato Black" panose="020F0A02020204030203" pitchFamily="34" charset="0"/>
            </a:endParaRPr>
          </a:p>
        </p:txBody>
      </p:sp>
      <p:cxnSp>
        <p:nvCxnSpPr>
          <p:cNvPr id="5" name="Straight Connector 4"/>
          <p:cNvCxnSpPr/>
          <p:nvPr/>
        </p:nvCxnSpPr>
        <p:spPr>
          <a:xfrm>
            <a:off x="638175" y="1833088"/>
            <a:ext cx="548640" cy="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Freeform 25"/>
          <p:cNvSpPr>
            <a:spLocks/>
          </p:cNvSpPr>
          <p:nvPr/>
        </p:nvSpPr>
        <p:spPr bwMode="auto">
          <a:xfrm>
            <a:off x="4311288" y="0"/>
            <a:ext cx="2109934" cy="5143500"/>
          </a:xfrm>
          <a:custGeom>
            <a:avLst/>
            <a:gdLst>
              <a:gd name="T0" fmla="*/ 1080 w 1229"/>
              <a:gd name="T1" fmla="*/ 0 h 2996"/>
              <a:gd name="T2" fmla="*/ 0 w 1229"/>
              <a:gd name="T3" fmla="*/ 2996 h 2996"/>
              <a:gd name="T4" fmla="*/ 149 w 1229"/>
              <a:gd name="T5" fmla="*/ 2996 h 2996"/>
              <a:gd name="T6" fmla="*/ 1229 w 1229"/>
              <a:gd name="T7" fmla="*/ 0 h 2996"/>
              <a:gd name="T8" fmla="*/ 1080 w 1229"/>
              <a:gd name="T9" fmla="*/ 0 h 29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29" h="2996">
                <a:moveTo>
                  <a:pt x="1080" y="0"/>
                </a:moveTo>
                <a:lnTo>
                  <a:pt x="0" y="2996"/>
                </a:lnTo>
                <a:lnTo>
                  <a:pt x="149" y="2996"/>
                </a:lnTo>
                <a:lnTo>
                  <a:pt x="1229" y="0"/>
                </a:lnTo>
                <a:lnTo>
                  <a:pt x="1080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  <a:alpha val="80000"/>
            </a:schemeClr>
          </a:solidFill>
          <a:ln w="1588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Freeform 5"/>
          <p:cNvSpPr>
            <a:spLocks/>
          </p:cNvSpPr>
          <p:nvPr/>
        </p:nvSpPr>
        <p:spPr bwMode="auto">
          <a:xfrm>
            <a:off x="5035959" y="1120258"/>
            <a:ext cx="810762" cy="1800870"/>
          </a:xfrm>
          <a:custGeom>
            <a:avLst/>
            <a:gdLst>
              <a:gd name="T0" fmla="*/ 438 w 547"/>
              <a:gd name="T1" fmla="*/ 0 h 1215"/>
              <a:gd name="T2" fmla="*/ 0 w 547"/>
              <a:gd name="T3" fmla="*/ 1215 h 1215"/>
              <a:gd name="T4" fmla="*/ 108 w 547"/>
              <a:gd name="T5" fmla="*/ 1215 h 1215"/>
              <a:gd name="T6" fmla="*/ 547 w 547"/>
              <a:gd name="T7" fmla="*/ 0 h 1215"/>
              <a:gd name="T8" fmla="*/ 438 w 547"/>
              <a:gd name="T9" fmla="*/ 0 h 12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47" h="1215">
                <a:moveTo>
                  <a:pt x="438" y="0"/>
                </a:moveTo>
                <a:lnTo>
                  <a:pt x="0" y="1215"/>
                </a:lnTo>
                <a:lnTo>
                  <a:pt x="108" y="1215"/>
                </a:lnTo>
                <a:lnTo>
                  <a:pt x="547" y="0"/>
                </a:lnTo>
                <a:lnTo>
                  <a:pt x="438" y="0"/>
                </a:lnTo>
                <a:close/>
              </a:path>
            </a:pathLst>
          </a:custGeom>
          <a:solidFill>
            <a:schemeClr val="accent2">
              <a:alpha val="8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TextBox 5">
            <a:extLst>
              <a:ext uri="{FF2B5EF4-FFF2-40B4-BE49-F238E27FC236}">
                <a16:creationId xmlns:a16="http://schemas.microsoft.com/office/drawing/2014/main" id="{9637BCD8-CEFE-AD43-9AA7-3A73CB7C3CF4}"/>
              </a:ext>
            </a:extLst>
          </p:cNvPr>
          <p:cNvSpPr txBox="1"/>
          <p:nvPr/>
        </p:nvSpPr>
        <p:spPr>
          <a:xfrm>
            <a:off x="601455" y="3175605"/>
            <a:ext cx="3502528" cy="109004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1192"/>
              </a:lnSpc>
              <a:spcAft>
                <a:spcPts val="1300"/>
              </a:spcAft>
            </a:pPr>
            <a:r>
              <a:rPr lang="en-US" sz="1050" b="1" i="1" dirty="0">
                <a:solidFill>
                  <a:schemeClr val="accent5"/>
                </a:solidFill>
                <a:latin typeface="Lato" panose="020F0502020204030203" pitchFamily="34" charset="0"/>
              </a:rPr>
              <a:t>“</a:t>
            </a:r>
            <a:r>
              <a:rPr lang="en-US" sz="10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Sed</a:t>
            </a:r>
            <a:r>
              <a:rPr lang="en-US" sz="10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10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ut</a:t>
            </a:r>
            <a:r>
              <a:rPr lang="en-US" sz="10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10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perspiciatis</a:t>
            </a:r>
            <a:r>
              <a:rPr lang="en-US" sz="10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10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unde</a:t>
            </a:r>
            <a:r>
              <a:rPr lang="en-US" sz="10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10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omnis</a:t>
            </a:r>
            <a:r>
              <a:rPr lang="en-US" sz="10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10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iste</a:t>
            </a:r>
            <a:r>
              <a:rPr lang="en-US" sz="10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10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natus</a:t>
            </a:r>
            <a:r>
              <a:rPr lang="en-US" sz="10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error sit </a:t>
            </a:r>
            <a:r>
              <a:rPr lang="en-US" sz="10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volup</a:t>
            </a:r>
            <a:r>
              <a:rPr lang="en-US" sz="10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10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tatem</a:t>
            </a:r>
            <a:r>
              <a:rPr lang="en-US" sz="10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10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accus</a:t>
            </a:r>
            <a:r>
              <a:rPr lang="en-US" sz="10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10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antium</a:t>
            </a:r>
            <a:r>
              <a:rPr lang="en-US" sz="10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dolor </a:t>
            </a:r>
            <a:r>
              <a:rPr lang="en-US" sz="10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emque</a:t>
            </a:r>
            <a:r>
              <a:rPr lang="en-US" sz="10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10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lauda</a:t>
            </a:r>
            <a:r>
              <a:rPr lang="en-US" sz="10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10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nt</a:t>
            </a:r>
            <a:r>
              <a:rPr lang="en-US" sz="10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10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ium</a:t>
            </a:r>
            <a:r>
              <a:rPr lang="en-US" sz="1050" b="1" i="1" dirty="0">
                <a:solidFill>
                  <a:schemeClr val="accent5"/>
                </a:solidFill>
                <a:latin typeface="Lato" panose="020F0502020204030203" pitchFamily="34" charset="0"/>
              </a:rPr>
              <a:t>, </a:t>
            </a:r>
            <a:r>
              <a:rPr lang="en-US" sz="10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totam</a:t>
            </a:r>
            <a:r>
              <a:rPr lang="en-US" sz="10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rem </a:t>
            </a:r>
            <a:r>
              <a:rPr lang="en-US" sz="10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aperiam</a:t>
            </a:r>
            <a:r>
              <a:rPr lang="en-US" sz="1050" b="1" i="1" dirty="0">
                <a:solidFill>
                  <a:schemeClr val="accent5"/>
                </a:solidFill>
                <a:latin typeface="Lato" panose="020F0502020204030203" pitchFamily="34" charset="0"/>
              </a:rPr>
              <a:t>, </a:t>
            </a:r>
            <a:r>
              <a:rPr lang="en-US" sz="10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eaque</a:t>
            </a:r>
            <a:r>
              <a:rPr lang="en-US" sz="10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10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ipsa</a:t>
            </a:r>
            <a:r>
              <a:rPr lang="en-US" sz="10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quae ab </a:t>
            </a:r>
            <a:r>
              <a:rPr lang="en-US" sz="10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illo</a:t>
            </a:r>
            <a:r>
              <a:rPr lang="en-US" sz="10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10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inventore</a:t>
            </a:r>
            <a:r>
              <a:rPr lang="en-US" sz="10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very </a:t>
            </a:r>
            <a:r>
              <a:rPr lang="en-US" sz="10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tatis</a:t>
            </a:r>
            <a:r>
              <a:rPr lang="en-US" sz="10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et quasi </a:t>
            </a:r>
            <a:r>
              <a:rPr lang="en-US" sz="10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architecto</a:t>
            </a:r>
            <a:r>
              <a:rPr lang="en-US" sz="10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10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beatae</a:t>
            </a:r>
            <a:r>
              <a:rPr lang="en-US" sz="1050" b="1" i="1" dirty="0">
                <a:solidFill>
                  <a:schemeClr val="accent5"/>
                </a:solidFill>
                <a:latin typeface="Lato" panose="020F0502020204030203" pitchFamily="34" charset="0"/>
              </a:rPr>
              <a:t>.”</a:t>
            </a:r>
          </a:p>
          <a:p>
            <a:pPr>
              <a:lnSpc>
                <a:spcPts val="1192"/>
              </a:lnSpc>
              <a:spcAft>
                <a:spcPts val="1300"/>
              </a:spcAft>
            </a:pPr>
            <a:r>
              <a:rPr lang="en-US" sz="1050" dirty="0" err="1">
                <a:solidFill>
                  <a:schemeClr val="accent5"/>
                </a:solidFill>
                <a:latin typeface="Lato" panose="020F0502020204030203" pitchFamily="34" charset="0"/>
              </a:rPr>
              <a:t>Sed</a:t>
            </a:r>
            <a:r>
              <a:rPr lang="en-US" sz="10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1050" dirty="0" err="1">
                <a:solidFill>
                  <a:schemeClr val="accent5"/>
                </a:solidFill>
                <a:latin typeface="Lato" panose="020F0502020204030203" pitchFamily="34" charset="0"/>
              </a:rPr>
              <a:t>ut</a:t>
            </a:r>
            <a:r>
              <a:rPr lang="en-US" sz="10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1050" dirty="0" err="1">
                <a:solidFill>
                  <a:schemeClr val="accent5"/>
                </a:solidFill>
                <a:latin typeface="Lato" panose="020F0502020204030203" pitchFamily="34" charset="0"/>
              </a:rPr>
              <a:t>perspiciatis</a:t>
            </a:r>
            <a:r>
              <a:rPr lang="en-US" sz="10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1050" dirty="0" err="1">
                <a:solidFill>
                  <a:schemeClr val="accent5"/>
                </a:solidFill>
                <a:latin typeface="Lato" panose="020F0502020204030203" pitchFamily="34" charset="0"/>
              </a:rPr>
              <a:t>unde</a:t>
            </a:r>
            <a:r>
              <a:rPr lang="en-US" sz="10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1050" dirty="0" err="1">
                <a:solidFill>
                  <a:schemeClr val="accent5"/>
                </a:solidFill>
                <a:latin typeface="Lato" panose="020F0502020204030203" pitchFamily="34" charset="0"/>
              </a:rPr>
              <a:t>omnis</a:t>
            </a:r>
            <a:r>
              <a:rPr lang="en-US" sz="10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1050" dirty="0" err="1">
                <a:solidFill>
                  <a:schemeClr val="accent5"/>
                </a:solidFill>
                <a:latin typeface="Lato" panose="020F0502020204030203" pitchFamily="34" charset="0"/>
              </a:rPr>
              <a:t>iste</a:t>
            </a:r>
            <a:r>
              <a:rPr lang="en-US" sz="10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1050" dirty="0" err="1">
                <a:solidFill>
                  <a:schemeClr val="accent5"/>
                </a:solidFill>
                <a:latin typeface="Lato" panose="020F0502020204030203" pitchFamily="34" charset="0"/>
              </a:rPr>
              <a:t>natus</a:t>
            </a:r>
            <a:r>
              <a:rPr lang="en-US" sz="1050" dirty="0">
                <a:solidFill>
                  <a:schemeClr val="accent5"/>
                </a:solidFill>
                <a:latin typeface="Lato" panose="020F0502020204030203" pitchFamily="34" charset="0"/>
              </a:rPr>
              <a:t> error sit </a:t>
            </a:r>
            <a:r>
              <a:rPr lang="en-US" sz="1050" dirty="0" err="1">
                <a:solidFill>
                  <a:schemeClr val="accent5"/>
                </a:solidFill>
                <a:latin typeface="Lato" panose="020F0502020204030203" pitchFamily="34" charset="0"/>
              </a:rPr>
              <a:t>volup</a:t>
            </a:r>
            <a:r>
              <a:rPr lang="en-US" sz="10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1050" dirty="0" err="1">
                <a:solidFill>
                  <a:schemeClr val="accent5"/>
                </a:solidFill>
                <a:latin typeface="Lato" panose="020F0502020204030203" pitchFamily="34" charset="0"/>
              </a:rPr>
              <a:t>tatem</a:t>
            </a:r>
            <a:r>
              <a:rPr lang="en-US" sz="10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1050" dirty="0" err="1">
                <a:solidFill>
                  <a:schemeClr val="accent5"/>
                </a:solidFill>
                <a:latin typeface="Lato" panose="020F0502020204030203" pitchFamily="34" charset="0"/>
              </a:rPr>
              <a:t>accus</a:t>
            </a:r>
            <a:r>
              <a:rPr lang="en-US" sz="10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1050" dirty="0" err="1">
                <a:solidFill>
                  <a:schemeClr val="accent5"/>
                </a:solidFill>
                <a:latin typeface="Lato" panose="020F0502020204030203" pitchFamily="34" charset="0"/>
              </a:rPr>
              <a:t>antium</a:t>
            </a:r>
            <a:r>
              <a:rPr lang="en-US" sz="1050" dirty="0">
                <a:solidFill>
                  <a:schemeClr val="accent5"/>
                </a:solidFill>
                <a:latin typeface="Lato" panose="020F0502020204030203" pitchFamily="34" charset="0"/>
              </a:rPr>
              <a:t> dolor </a:t>
            </a:r>
            <a:r>
              <a:rPr lang="en-US" sz="1050" dirty="0" err="1">
                <a:solidFill>
                  <a:schemeClr val="accent5"/>
                </a:solidFill>
                <a:latin typeface="Lato" panose="020F0502020204030203" pitchFamily="34" charset="0"/>
              </a:rPr>
              <a:t>emque</a:t>
            </a:r>
            <a:r>
              <a:rPr lang="en-US" sz="10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1050" dirty="0" err="1">
                <a:solidFill>
                  <a:schemeClr val="accent5"/>
                </a:solidFill>
                <a:latin typeface="Lato" panose="020F0502020204030203" pitchFamily="34" charset="0"/>
              </a:rPr>
              <a:t>lauda</a:t>
            </a:r>
            <a:r>
              <a:rPr lang="en-US" sz="10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1050" dirty="0" err="1">
                <a:solidFill>
                  <a:schemeClr val="accent5"/>
                </a:solidFill>
                <a:latin typeface="Lato" panose="020F0502020204030203" pitchFamily="34" charset="0"/>
              </a:rPr>
              <a:t>nt</a:t>
            </a:r>
            <a:r>
              <a:rPr lang="en-US" sz="10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1050" dirty="0" err="1">
                <a:solidFill>
                  <a:schemeClr val="accent5"/>
                </a:solidFill>
                <a:latin typeface="Lato" panose="020F0502020204030203" pitchFamily="34" charset="0"/>
              </a:rPr>
              <a:t>ium</a:t>
            </a:r>
            <a:r>
              <a:rPr lang="en-US" sz="1050" dirty="0">
                <a:solidFill>
                  <a:schemeClr val="accent5"/>
                </a:solidFill>
                <a:latin typeface="Lato" panose="020F0502020204030203" pitchFamily="34" charset="0"/>
              </a:rPr>
              <a:t>.</a:t>
            </a:r>
          </a:p>
        </p:txBody>
      </p:sp>
      <p:sp>
        <p:nvSpPr>
          <p:cNvPr id="11" name="TextBox 14">
            <a:extLst>
              <a:ext uri="{FF2B5EF4-FFF2-40B4-BE49-F238E27FC236}">
                <a16:creationId xmlns:a16="http://schemas.microsoft.com/office/drawing/2014/main" id="{5D3CA8C3-7976-AE41-A6B0-8E3A227104E4}"/>
              </a:ext>
            </a:extLst>
          </p:cNvPr>
          <p:cNvSpPr txBox="1"/>
          <p:nvPr/>
        </p:nvSpPr>
        <p:spPr>
          <a:xfrm>
            <a:off x="638175" y="2087566"/>
            <a:ext cx="3426399" cy="83356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1300"/>
              </a:lnSpc>
              <a:spcAft>
                <a:spcPts val="1300"/>
              </a:spcAft>
            </a:pPr>
            <a:r>
              <a:rPr lang="en-US" sz="1200" b="1" cap="all" spc="22" dirty="0">
                <a:solidFill>
                  <a:schemeClr val="accent3"/>
                </a:solidFill>
                <a:latin typeface="Lato" panose="020F0502020204030203" pitchFamily="34" charset="0"/>
              </a:rPr>
              <a:t>A propose de </a:t>
            </a:r>
            <a:r>
              <a:rPr lang="en-US" sz="1200" b="1" cap="all" spc="22" dirty="0" err="1">
                <a:solidFill>
                  <a:schemeClr val="accent3"/>
                </a:solidFill>
                <a:latin typeface="Lato" panose="020F0502020204030203" pitchFamily="34" charset="0"/>
              </a:rPr>
              <a:t>moi</a:t>
            </a:r>
            <a:endParaRPr lang="en-US" sz="1200" b="1" cap="all" spc="22" dirty="0">
              <a:solidFill>
                <a:schemeClr val="accent3"/>
              </a:solidFill>
              <a:latin typeface="Lato" panose="020F0502020204030203" pitchFamily="34" charset="0"/>
            </a:endParaRPr>
          </a:p>
          <a:p>
            <a:pPr>
              <a:lnSpc>
                <a:spcPts val="1300"/>
              </a:lnSpc>
              <a:spcAft>
                <a:spcPts val="1300"/>
              </a:spcAft>
            </a:pPr>
            <a:r>
              <a:rPr lang="en-US" sz="1200" b="1" cap="all" spc="22" dirty="0" err="1">
                <a:solidFill>
                  <a:schemeClr val="accent3"/>
                </a:solidFill>
                <a:latin typeface="Lato" panose="020F0502020204030203" pitchFamily="34" charset="0"/>
              </a:rPr>
              <a:t>Pourquoi</a:t>
            </a:r>
            <a:r>
              <a:rPr lang="en-US" sz="1200" b="1" cap="all" spc="22" dirty="0">
                <a:solidFill>
                  <a:schemeClr val="accent3"/>
                </a:solidFill>
                <a:latin typeface="Lato" panose="020F0502020204030203" pitchFamily="34" charset="0"/>
              </a:rPr>
              <a:t> </a:t>
            </a:r>
            <a:r>
              <a:rPr lang="en-US" sz="1200" b="1" cap="all" spc="22" dirty="0" err="1">
                <a:solidFill>
                  <a:schemeClr val="accent3"/>
                </a:solidFill>
                <a:latin typeface="Lato" panose="020F0502020204030203" pitchFamily="34" charset="0"/>
              </a:rPr>
              <a:t>ce</a:t>
            </a:r>
            <a:r>
              <a:rPr lang="en-US" sz="1200" b="1" cap="all" spc="22" dirty="0">
                <a:solidFill>
                  <a:schemeClr val="accent3"/>
                </a:solidFill>
                <a:latin typeface="Lato" panose="020F0502020204030203" pitchFamily="34" charset="0"/>
              </a:rPr>
              <a:t> stage ?</a:t>
            </a:r>
          </a:p>
          <a:p>
            <a:pPr>
              <a:lnSpc>
                <a:spcPts val="1300"/>
              </a:lnSpc>
              <a:spcAft>
                <a:spcPts val="1300"/>
              </a:spcAft>
            </a:pPr>
            <a:r>
              <a:rPr lang="en-US" sz="1200" b="1" cap="all" spc="22" dirty="0">
                <a:solidFill>
                  <a:schemeClr val="accent3"/>
                </a:solidFill>
                <a:latin typeface="Lato" panose="020F0502020204030203" pitchFamily="34" charset="0"/>
              </a:rPr>
              <a:t>Date du stage</a:t>
            </a:r>
          </a:p>
        </p:txBody>
      </p:sp>
      <p:sp>
        <p:nvSpPr>
          <p:cNvPr id="3" name="Espace réservé de l’image 2">
            <a:extLst>
              <a:ext uri="{FF2B5EF4-FFF2-40B4-BE49-F238E27FC236}">
                <a16:creationId xmlns:a16="http://schemas.microsoft.com/office/drawing/2014/main" id="{A364CAE7-EEB6-D643-AFAA-E22D00863415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1146274250"/>
      </p:ext>
    </p:extLst>
  </p:cSld>
  <p:clrMapOvr>
    <a:masterClrMapping/>
  </p:clrMapOvr>
  <p:transition spd="slow" advClick="0" advTm="100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75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25"/>
          <p:cNvSpPr>
            <a:spLocks/>
          </p:cNvSpPr>
          <p:nvPr/>
        </p:nvSpPr>
        <p:spPr bwMode="auto">
          <a:xfrm flipH="1">
            <a:off x="2559732" y="0"/>
            <a:ext cx="2109934" cy="5143500"/>
          </a:xfrm>
          <a:custGeom>
            <a:avLst/>
            <a:gdLst>
              <a:gd name="T0" fmla="*/ 1080 w 1229"/>
              <a:gd name="T1" fmla="*/ 0 h 2996"/>
              <a:gd name="T2" fmla="*/ 0 w 1229"/>
              <a:gd name="T3" fmla="*/ 2996 h 2996"/>
              <a:gd name="T4" fmla="*/ 149 w 1229"/>
              <a:gd name="T5" fmla="*/ 2996 h 2996"/>
              <a:gd name="T6" fmla="*/ 1229 w 1229"/>
              <a:gd name="T7" fmla="*/ 0 h 2996"/>
              <a:gd name="T8" fmla="*/ 1080 w 1229"/>
              <a:gd name="T9" fmla="*/ 0 h 29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29" h="2996">
                <a:moveTo>
                  <a:pt x="1080" y="0"/>
                </a:moveTo>
                <a:lnTo>
                  <a:pt x="0" y="2996"/>
                </a:lnTo>
                <a:lnTo>
                  <a:pt x="149" y="2996"/>
                </a:lnTo>
                <a:lnTo>
                  <a:pt x="1229" y="0"/>
                </a:lnTo>
                <a:lnTo>
                  <a:pt x="1080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  <a:alpha val="80000"/>
            </a:schemeClr>
          </a:solidFill>
          <a:ln w="1588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6" name="Group 5"/>
          <p:cNvGrpSpPr/>
          <p:nvPr/>
        </p:nvGrpSpPr>
        <p:grpSpPr>
          <a:xfrm>
            <a:off x="5338233" y="2376048"/>
            <a:ext cx="3167593" cy="444092"/>
            <a:chOff x="5338233" y="2376048"/>
            <a:chExt cx="3167593" cy="444092"/>
          </a:xfrm>
        </p:grpSpPr>
        <p:sp>
          <p:nvSpPr>
            <p:cNvPr id="12" name="TextBox 11"/>
            <p:cNvSpPr txBox="1"/>
            <p:nvPr/>
          </p:nvSpPr>
          <p:spPr>
            <a:xfrm>
              <a:off x="5338233" y="2550066"/>
              <a:ext cx="3167593" cy="27007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ts val="1100"/>
                </a:lnSpc>
                <a:spcAft>
                  <a:spcPts val="1200"/>
                </a:spcAft>
              </a:pP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Sed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ut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perspiciatis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unde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omnis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iste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natus error sit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volup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tatem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accus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antium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dolor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emque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lauda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nt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ium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,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totam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rem.</a:t>
              </a: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5338233" y="2376048"/>
              <a:ext cx="3162830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ts val="1200"/>
                </a:lnSpc>
                <a:spcAft>
                  <a:spcPts val="1200"/>
                </a:spcAft>
              </a:pPr>
              <a:r>
                <a:rPr lang="en-US" sz="1000" b="1" cap="all" spc="20" dirty="0">
                  <a:solidFill>
                    <a:schemeClr val="accent3"/>
                  </a:solidFill>
                  <a:latin typeface="Lato" panose="020F0502020204030203" pitchFamily="34" charset="0"/>
                </a:rPr>
                <a:t>Service marketing </a:t>
              </a:r>
            </a:p>
          </p:txBody>
        </p:sp>
      </p:grpSp>
      <p:sp>
        <p:nvSpPr>
          <p:cNvPr id="17" name="TextBox 16"/>
          <p:cNvSpPr txBox="1"/>
          <p:nvPr/>
        </p:nvSpPr>
        <p:spPr>
          <a:xfrm>
            <a:off x="4669666" y="1226754"/>
            <a:ext cx="3840918" cy="69326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1100"/>
              </a:lnSpc>
              <a:spcAft>
                <a:spcPts val="1200"/>
              </a:spcAft>
            </a:pP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Sed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perspiciatis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unde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omnis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iste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natus error sit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volup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tatem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accus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antium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dolor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emque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lauda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nt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ium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,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totam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rem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aperiam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,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eaque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ipsa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quae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ab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illo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inventore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very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tatis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et quasi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architecto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beatae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vitae dicta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sunt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explicabo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.  Sed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perspic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iatis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unde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omnis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iste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natus error sit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volup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tatem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accus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antium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dolor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emque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lauda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ntium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.</a:t>
            </a:r>
          </a:p>
        </p:txBody>
      </p:sp>
      <p:grpSp>
        <p:nvGrpSpPr>
          <p:cNvPr id="7" name="Group 6"/>
          <p:cNvGrpSpPr/>
          <p:nvPr/>
        </p:nvGrpSpPr>
        <p:grpSpPr>
          <a:xfrm>
            <a:off x="5338233" y="3108565"/>
            <a:ext cx="3167593" cy="444092"/>
            <a:chOff x="5338233" y="3108565"/>
            <a:chExt cx="3167593" cy="444092"/>
          </a:xfrm>
        </p:grpSpPr>
        <p:sp>
          <p:nvSpPr>
            <p:cNvPr id="20" name="TextBox 19"/>
            <p:cNvSpPr txBox="1"/>
            <p:nvPr/>
          </p:nvSpPr>
          <p:spPr>
            <a:xfrm>
              <a:off x="5338233" y="3282583"/>
              <a:ext cx="3167593" cy="27007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ts val="1100"/>
                </a:lnSpc>
                <a:spcAft>
                  <a:spcPts val="1200"/>
                </a:spcAft>
              </a:pP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Sed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ut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perspiciatis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unde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omnis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iste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natus error sit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volup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tatem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accus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antium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dolor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emque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lauda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nt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ium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,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totam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rem.</a:t>
              </a: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5338233" y="3108565"/>
              <a:ext cx="3162830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ts val="1200"/>
                </a:lnSpc>
                <a:spcAft>
                  <a:spcPts val="1200"/>
                </a:spcAft>
              </a:pPr>
              <a:r>
                <a:rPr lang="en-US" sz="1000" b="1" cap="all" spc="20" dirty="0" err="1">
                  <a:solidFill>
                    <a:schemeClr val="accent3"/>
                  </a:solidFill>
                  <a:latin typeface="Lato" panose="020F0502020204030203" pitchFamily="34" charset="0"/>
                </a:rPr>
                <a:t>Chiffre</a:t>
              </a:r>
              <a:r>
                <a:rPr lang="en-US" sz="1000" b="1" cap="all" spc="20" dirty="0">
                  <a:solidFill>
                    <a:schemeClr val="accent3"/>
                  </a:solidFill>
                  <a:latin typeface="Lato" panose="020F0502020204030203" pitchFamily="34" charset="0"/>
                </a:rPr>
                <a:t> </a:t>
              </a:r>
              <a:r>
                <a:rPr lang="en-US" sz="1000" b="1" cap="all" spc="20" dirty="0" err="1">
                  <a:solidFill>
                    <a:schemeClr val="accent3"/>
                  </a:solidFill>
                  <a:latin typeface="Lato" panose="020F0502020204030203" pitchFamily="34" charset="0"/>
                </a:rPr>
                <a:t>d’affaire</a:t>
              </a:r>
              <a:endParaRPr lang="en-US" sz="1000" b="1" cap="all" spc="20" dirty="0">
                <a:solidFill>
                  <a:schemeClr val="accent3"/>
                </a:solidFill>
                <a:latin typeface="Lato" panose="020F0502020204030203" pitchFamily="34" charset="0"/>
              </a:endParaRPr>
            </a:p>
          </p:txBody>
        </p:sp>
      </p:grpSp>
      <p:grpSp>
        <p:nvGrpSpPr>
          <p:cNvPr id="9" name="Group 8"/>
          <p:cNvGrpSpPr/>
          <p:nvPr/>
        </p:nvGrpSpPr>
        <p:grpSpPr>
          <a:xfrm>
            <a:off x="5338233" y="3841081"/>
            <a:ext cx="3167593" cy="444092"/>
            <a:chOff x="5338233" y="3841081"/>
            <a:chExt cx="3167593" cy="444092"/>
          </a:xfrm>
        </p:grpSpPr>
        <p:sp>
          <p:nvSpPr>
            <p:cNvPr id="25" name="TextBox 24"/>
            <p:cNvSpPr txBox="1"/>
            <p:nvPr/>
          </p:nvSpPr>
          <p:spPr>
            <a:xfrm>
              <a:off x="5338233" y="4015099"/>
              <a:ext cx="3167593" cy="27007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ts val="1100"/>
                </a:lnSpc>
                <a:spcAft>
                  <a:spcPts val="1200"/>
                </a:spcAft>
              </a:pP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Sed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ut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perspiciatis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unde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omnis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iste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natus error sit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volup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tatem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accus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antium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dolor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emque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lauda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nt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ium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,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totam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rem.</a:t>
              </a: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5338233" y="3841081"/>
              <a:ext cx="3162830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ts val="1200"/>
                </a:lnSpc>
                <a:spcAft>
                  <a:spcPts val="1200"/>
                </a:spcAft>
              </a:pPr>
              <a:r>
                <a:rPr lang="en-US" sz="1000" b="1" cap="all" spc="20" dirty="0">
                  <a:solidFill>
                    <a:schemeClr val="accent3"/>
                  </a:solidFill>
                  <a:latin typeface="Lato" panose="020F0502020204030203" pitchFamily="34" charset="0"/>
                </a:rPr>
                <a:t>Cadre </a:t>
              </a:r>
              <a:r>
                <a:rPr lang="en-US" sz="1000" b="1" cap="all" spc="20" dirty="0" err="1">
                  <a:solidFill>
                    <a:schemeClr val="accent3"/>
                  </a:solidFill>
                  <a:latin typeface="Lato" panose="020F0502020204030203" pitchFamily="34" charset="0"/>
                </a:rPr>
                <a:t>juridique</a:t>
              </a:r>
              <a:endParaRPr lang="en-US" sz="1000" b="1" cap="all" spc="20" dirty="0">
                <a:solidFill>
                  <a:schemeClr val="accent3"/>
                </a:solidFill>
                <a:latin typeface="Lato" panose="020F0502020204030203" pitchFamily="34" charset="0"/>
              </a:endParaRPr>
            </a:p>
          </p:txBody>
        </p:sp>
      </p:grpSp>
      <p:grpSp>
        <p:nvGrpSpPr>
          <p:cNvPr id="3" name="Group 2"/>
          <p:cNvGrpSpPr/>
          <p:nvPr/>
        </p:nvGrpSpPr>
        <p:grpSpPr>
          <a:xfrm>
            <a:off x="4706675" y="3121698"/>
            <a:ext cx="375774" cy="375774"/>
            <a:chOff x="4706675" y="3121698"/>
            <a:chExt cx="375774" cy="375774"/>
          </a:xfrm>
        </p:grpSpPr>
        <p:sp>
          <p:nvSpPr>
            <p:cNvPr id="21" name="Oval 20"/>
            <p:cNvSpPr/>
            <p:nvPr/>
          </p:nvSpPr>
          <p:spPr>
            <a:xfrm>
              <a:off x="4706675" y="3121698"/>
              <a:ext cx="375774" cy="375774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850">
                <a:solidFill>
                  <a:schemeClr val="accent4"/>
                </a:solidFill>
              </a:endParaRPr>
            </a:p>
          </p:txBody>
        </p:sp>
        <p:sp>
          <p:nvSpPr>
            <p:cNvPr id="29" name="Freeform 68"/>
            <p:cNvSpPr>
              <a:spLocks noEditPoints="1"/>
            </p:cNvSpPr>
            <p:nvPr/>
          </p:nvSpPr>
          <p:spPr bwMode="auto">
            <a:xfrm>
              <a:off x="4846335" y="3223254"/>
              <a:ext cx="96454" cy="172662"/>
            </a:xfrm>
            <a:custGeom>
              <a:avLst/>
              <a:gdLst>
                <a:gd name="T0" fmla="*/ 97 w 149"/>
                <a:gd name="T1" fmla="*/ 133 h 266"/>
                <a:gd name="T2" fmla="*/ 149 w 149"/>
                <a:gd name="T3" fmla="*/ 205 h 266"/>
                <a:gd name="T4" fmla="*/ 149 w 149"/>
                <a:gd name="T5" fmla="*/ 236 h 266"/>
                <a:gd name="T6" fmla="*/ 74 w 149"/>
                <a:gd name="T7" fmla="*/ 266 h 266"/>
                <a:gd name="T8" fmla="*/ 0 w 149"/>
                <a:gd name="T9" fmla="*/ 236 h 266"/>
                <a:gd name="T10" fmla="*/ 0 w 149"/>
                <a:gd name="T11" fmla="*/ 205 h 266"/>
                <a:gd name="T12" fmla="*/ 52 w 149"/>
                <a:gd name="T13" fmla="*/ 133 h 266"/>
                <a:gd name="T14" fmla="*/ 0 w 149"/>
                <a:gd name="T15" fmla="*/ 61 h 266"/>
                <a:gd name="T16" fmla="*/ 0 w 149"/>
                <a:gd name="T17" fmla="*/ 30 h 266"/>
                <a:gd name="T18" fmla="*/ 74 w 149"/>
                <a:gd name="T19" fmla="*/ 0 h 266"/>
                <a:gd name="T20" fmla="*/ 149 w 149"/>
                <a:gd name="T21" fmla="*/ 30 h 266"/>
                <a:gd name="T22" fmla="*/ 149 w 149"/>
                <a:gd name="T23" fmla="*/ 61 h 266"/>
                <a:gd name="T24" fmla="*/ 97 w 149"/>
                <a:gd name="T25" fmla="*/ 133 h 266"/>
                <a:gd name="T26" fmla="*/ 17 w 149"/>
                <a:gd name="T27" fmla="*/ 39 h 266"/>
                <a:gd name="T28" fmla="*/ 74 w 149"/>
                <a:gd name="T29" fmla="*/ 53 h 266"/>
                <a:gd name="T30" fmla="*/ 133 w 149"/>
                <a:gd name="T31" fmla="*/ 40 h 266"/>
                <a:gd name="T32" fmla="*/ 129 w 149"/>
                <a:gd name="T33" fmla="*/ 31 h 266"/>
                <a:gd name="T34" fmla="*/ 75 w 149"/>
                <a:gd name="T35" fmla="*/ 17 h 266"/>
                <a:gd name="T36" fmla="*/ 21 w 149"/>
                <a:gd name="T37" fmla="*/ 31 h 266"/>
                <a:gd name="T38" fmla="*/ 17 w 149"/>
                <a:gd name="T39" fmla="*/ 39 h 266"/>
                <a:gd name="T40" fmla="*/ 108 w 149"/>
                <a:gd name="T41" fmla="*/ 93 h 266"/>
                <a:gd name="T42" fmla="*/ 133 w 149"/>
                <a:gd name="T43" fmla="*/ 61 h 266"/>
                <a:gd name="T44" fmla="*/ 133 w 149"/>
                <a:gd name="T45" fmla="*/ 48 h 266"/>
                <a:gd name="T46" fmla="*/ 74 w 149"/>
                <a:gd name="T47" fmla="*/ 62 h 266"/>
                <a:gd name="T48" fmla="*/ 16 w 149"/>
                <a:gd name="T49" fmla="*/ 48 h 266"/>
                <a:gd name="T50" fmla="*/ 16 w 149"/>
                <a:gd name="T51" fmla="*/ 61 h 266"/>
                <a:gd name="T52" fmla="*/ 40 w 149"/>
                <a:gd name="T53" fmla="*/ 93 h 266"/>
                <a:gd name="T54" fmla="*/ 68 w 149"/>
                <a:gd name="T55" fmla="*/ 133 h 266"/>
                <a:gd name="T56" fmla="*/ 40 w 149"/>
                <a:gd name="T57" fmla="*/ 173 h 266"/>
                <a:gd name="T58" fmla="*/ 16 w 149"/>
                <a:gd name="T59" fmla="*/ 205 h 266"/>
                <a:gd name="T60" fmla="*/ 16 w 149"/>
                <a:gd name="T61" fmla="*/ 223 h 266"/>
                <a:gd name="T62" fmla="*/ 68 w 149"/>
                <a:gd name="T63" fmla="*/ 189 h 266"/>
                <a:gd name="T64" fmla="*/ 81 w 149"/>
                <a:gd name="T65" fmla="*/ 189 h 266"/>
                <a:gd name="T66" fmla="*/ 133 w 149"/>
                <a:gd name="T67" fmla="*/ 223 h 266"/>
                <a:gd name="T68" fmla="*/ 133 w 149"/>
                <a:gd name="T69" fmla="*/ 205 h 266"/>
                <a:gd name="T70" fmla="*/ 108 w 149"/>
                <a:gd name="T71" fmla="*/ 173 h 266"/>
                <a:gd name="T72" fmla="*/ 81 w 149"/>
                <a:gd name="T73" fmla="*/ 133 h 266"/>
                <a:gd name="T74" fmla="*/ 108 w 149"/>
                <a:gd name="T75" fmla="*/ 93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49" h="266">
                  <a:moveTo>
                    <a:pt x="97" y="133"/>
                  </a:moveTo>
                  <a:cubicBezTo>
                    <a:pt x="97" y="153"/>
                    <a:pt x="149" y="177"/>
                    <a:pt x="149" y="205"/>
                  </a:cubicBezTo>
                  <a:cubicBezTo>
                    <a:pt x="149" y="234"/>
                    <a:pt x="149" y="236"/>
                    <a:pt x="149" y="236"/>
                  </a:cubicBezTo>
                  <a:cubicBezTo>
                    <a:pt x="149" y="247"/>
                    <a:pt x="116" y="266"/>
                    <a:pt x="74" y="266"/>
                  </a:cubicBezTo>
                  <a:cubicBezTo>
                    <a:pt x="33" y="266"/>
                    <a:pt x="0" y="247"/>
                    <a:pt x="0" y="236"/>
                  </a:cubicBezTo>
                  <a:cubicBezTo>
                    <a:pt x="0" y="236"/>
                    <a:pt x="0" y="234"/>
                    <a:pt x="0" y="205"/>
                  </a:cubicBezTo>
                  <a:cubicBezTo>
                    <a:pt x="0" y="177"/>
                    <a:pt x="52" y="153"/>
                    <a:pt x="52" y="133"/>
                  </a:cubicBezTo>
                  <a:cubicBezTo>
                    <a:pt x="52" y="113"/>
                    <a:pt x="0" y="90"/>
                    <a:pt x="0" y="61"/>
                  </a:cubicBezTo>
                  <a:cubicBezTo>
                    <a:pt x="0" y="33"/>
                    <a:pt x="0" y="30"/>
                    <a:pt x="0" y="30"/>
                  </a:cubicBezTo>
                  <a:cubicBezTo>
                    <a:pt x="0" y="20"/>
                    <a:pt x="33" y="0"/>
                    <a:pt x="74" y="0"/>
                  </a:cubicBezTo>
                  <a:cubicBezTo>
                    <a:pt x="116" y="0"/>
                    <a:pt x="149" y="20"/>
                    <a:pt x="149" y="30"/>
                  </a:cubicBezTo>
                  <a:cubicBezTo>
                    <a:pt x="149" y="30"/>
                    <a:pt x="149" y="33"/>
                    <a:pt x="149" y="61"/>
                  </a:cubicBezTo>
                  <a:cubicBezTo>
                    <a:pt x="149" y="90"/>
                    <a:pt x="97" y="113"/>
                    <a:pt x="97" y="133"/>
                  </a:cubicBezTo>
                  <a:close/>
                  <a:moveTo>
                    <a:pt x="17" y="39"/>
                  </a:moveTo>
                  <a:cubicBezTo>
                    <a:pt x="28" y="46"/>
                    <a:pt x="49" y="53"/>
                    <a:pt x="74" y="53"/>
                  </a:cubicBezTo>
                  <a:cubicBezTo>
                    <a:pt x="100" y="53"/>
                    <a:pt x="122" y="46"/>
                    <a:pt x="133" y="40"/>
                  </a:cubicBezTo>
                  <a:cubicBezTo>
                    <a:pt x="138" y="37"/>
                    <a:pt x="130" y="32"/>
                    <a:pt x="129" y="31"/>
                  </a:cubicBezTo>
                  <a:cubicBezTo>
                    <a:pt x="129" y="31"/>
                    <a:pt x="104" y="17"/>
                    <a:pt x="75" y="17"/>
                  </a:cubicBezTo>
                  <a:cubicBezTo>
                    <a:pt x="47" y="17"/>
                    <a:pt x="30" y="25"/>
                    <a:pt x="21" y="31"/>
                  </a:cubicBezTo>
                  <a:cubicBezTo>
                    <a:pt x="21" y="31"/>
                    <a:pt x="12" y="36"/>
                    <a:pt x="17" y="39"/>
                  </a:cubicBezTo>
                  <a:close/>
                  <a:moveTo>
                    <a:pt x="108" y="93"/>
                  </a:moveTo>
                  <a:cubicBezTo>
                    <a:pt x="118" y="84"/>
                    <a:pt x="133" y="70"/>
                    <a:pt x="133" y="61"/>
                  </a:cubicBezTo>
                  <a:cubicBezTo>
                    <a:pt x="133" y="48"/>
                    <a:pt x="133" y="48"/>
                    <a:pt x="133" y="48"/>
                  </a:cubicBezTo>
                  <a:cubicBezTo>
                    <a:pt x="119" y="55"/>
                    <a:pt x="98" y="62"/>
                    <a:pt x="74" y="62"/>
                  </a:cubicBezTo>
                  <a:cubicBezTo>
                    <a:pt x="51" y="62"/>
                    <a:pt x="29" y="55"/>
                    <a:pt x="16" y="48"/>
                  </a:cubicBezTo>
                  <a:cubicBezTo>
                    <a:pt x="16" y="61"/>
                    <a:pt x="16" y="61"/>
                    <a:pt x="16" y="61"/>
                  </a:cubicBezTo>
                  <a:cubicBezTo>
                    <a:pt x="16" y="70"/>
                    <a:pt x="30" y="84"/>
                    <a:pt x="40" y="93"/>
                  </a:cubicBezTo>
                  <a:cubicBezTo>
                    <a:pt x="55" y="107"/>
                    <a:pt x="68" y="117"/>
                    <a:pt x="68" y="133"/>
                  </a:cubicBezTo>
                  <a:cubicBezTo>
                    <a:pt x="68" y="149"/>
                    <a:pt x="55" y="159"/>
                    <a:pt x="40" y="173"/>
                  </a:cubicBezTo>
                  <a:cubicBezTo>
                    <a:pt x="30" y="183"/>
                    <a:pt x="16" y="196"/>
                    <a:pt x="16" y="205"/>
                  </a:cubicBezTo>
                  <a:cubicBezTo>
                    <a:pt x="16" y="223"/>
                    <a:pt x="16" y="223"/>
                    <a:pt x="16" y="223"/>
                  </a:cubicBezTo>
                  <a:cubicBezTo>
                    <a:pt x="29" y="217"/>
                    <a:pt x="68" y="210"/>
                    <a:pt x="68" y="189"/>
                  </a:cubicBezTo>
                  <a:cubicBezTo>
                    <a:pt x="68" y="179"/>
                    <a:pt x="81" y="179"/>
                    <a:pt x="81" y="189"/>
                  </a:cubicBezTo>
                  <a:cubicBezTo>
                    <a:pt x="81" y="210"/>
                    <a:pt x="120" y="217"/>
                    <a:pt x="133" y="223"/>
                  </a:cubicBezTo>
                  <a:cubicBezTo>
                    <a:pt x="133" y="205"/>
                    <a:pt x="133" y="205"/>
                    <a:pt x="133" y="205"/>
                  </a:cubicBezTo>
                  <a:cubicBezTo>
                    <a:pt x="133" y="196"/>
                    <a:pt x="118" y="183"/>
                    <a:pt x="108" y="173"/>
                  </a:cubicBezTo>
                  <a:cubicBezTo>
                    <a:pt x="95" y="159"/>
                    <a:pt x="81" y="149"/>
                    <a:pt x="81" y="133"/>
                  </a:cubicBezTo>
                  <a:cubicBezTo>
                    <a:pt x="81" y="117"/>
                    <a:pt x="95" y="107"/>
                    <a:pt x="108" y="9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9060" tIns="49530" rIns="99060" bIns="49530" numCol="1" anchor="t" anchorCtr="0" compatLnSpc="1">
              <a:prstTxWarp prst="textNoShape">
                <a:avLst/>
              </a:prstTxWarp>
            </a:bodyPr>
            <a:lstStyle/>
            <a:p>
              <a:endParaRPr lang="en-US" sz="1716"/>
            </a:p>
          </p:txBody>
        </p:sp>
      </p:grpSp>
      <p:grpSp>
        <p:nvGrpSpPr>
          <p:cNvPr id="5" name="Group 4"/>
          <p:cNvGrpSpPr/>
          <p:nvPr/>
        </p:nvGrpSpPr>
        <p:grpSpPr>
          <a:xfrm>
            <a:off x="4706675" y="3854214"/>
            <a:ext cx="375774" cy="375774"/>
            <a:chOff x="4706675" y="3854214"/>
            <a:chExt cx="375774" cy="375774"/>
          </a:xfrm>
        </p:grpSpPr>
        <p:sp>
          <p:nvSpPr>
            <p:cNvPr id="26" name="Oval 25"/>
            <p:cNvSpPr/>
            <p:nvPr/>
          </p:nvSpPr>
          <p:spPr>
            <a:xfrm>
              <a:off x="4706675" y="3854214"/>
              <a:ext cx="375774" cy="375774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850">
                <a:solidFill>
                  <a:schemeClr val="accent4"/>
                </a:solidFill>
              </a:endParaRPr>
            </a:p>
          </p:txBody>
        </p:sp>
        <p:sp>
          <p:nvSpPr>
            <p:cNvPr id="30" name="Freeform 96"/>
            <p:cNvSpPr>
              <a:spLocks noEditPoints="1"/>
            </p:cNvSpPr>
            <p:nvPr/>
          </p:nvSpPr>
          <p:spPr bwMode="auto">
            <a:xfrm>
              <a:off x="4817161" y="3962319"/>
              <a:ext cx="154802" cy="159564"/>
            </a:xfrm>
            <a:custGeom>
              <a:avLst/>
              <a:gdLst>
                <a:gd name="T0" fmla="*/ 136 w 239"/>
                <a:gd name="T1" fmla="*/ 198 h 245"/>
                <a:gd name="T2" fmla="*/ 179 w 239"/>
                <a:gd name="T3" fmla="*/ 221 h 245"/>
                <a:gd name="T4" fmla="*/ 120 w 239"/>
                <a:gd name="T5" fmla="*/ 245 h 245"/>
                <a:gd name="T6" fmla="*/ 61 w 239"/>
                <a:gd name="T7" fmla="*/ 221 h 245"/>
                <a:gd name="T8" fmla="*/ 104 w 239"/>
                <a:gd name="T9" fmla="*/ 198 h 245"/>
                <a:gd name="T10" fmla="*/ 104 w 239"/>
                <a:gd name="T11" fmla="*/ 180 h 245"/>
                <a:gd name="T12" fmla="*/ 66 w 239"/>
                <a:gd name="T13" fmla="*/ 135 h 245"/>
                <a:gd name="T14" fmla="*/ 0 w 239"/>
                <a:gd name="T15" fmla="*/ 34 h 245"/>
                <a:gd name="T16" fmla="*/ 10 w 239"/>
                <a:gd name="T17" fmla="*/ 25 h 245"/>
                <a:gd name="T18" fmla="*/ 56 w 239"/>
                <a:gd name="T19" fmla="*/ 25 h 245"/>
                <a:gd name="T20" fmla="*/ 120 w 239"/>
                <a:gd name="T21" fmla="*/ 0 h 245"/>
                <a:gd name="T22" fmla="*/ 185 w 239"/>
                <a:gd name="T23" fmla="*/ 25 h 245"/>
                <a:gd name="T24" fmla="*/ 230 w 239"/>
                <a:gd name="T25" fmla="*/ 25 h 245"/>
                <a:gd name="T26" fmla="*/ 239 w 239"/>
                <a:gd name="T27" fmla="*/ 34 h 245"/>
                <a:gd name="T28" fmla="*/ 174 w 239"/>
                <a:gd name="T29" fmla="*/ 135 h 245"/>
                <a:gd name="T30" fmla="*/ 136 w 239"/>
                <a:gd name="T31" fmla="*/ 180 h 245"/>
                <a:gd name="T32" fmla="*/ 136 w 239"/>
                <a:gd name="T33" fmla="*/ 198 h 245"/>
                <a:gd name="T34" fmla="*/ 67 w 239"/>
                <a:gd name="T35" fmla="*/ 113 h 245"/>
                <a:gd name="T36" fmla="*/ 53 w 239"/>
                <a:gd name="T37" fmla="*/ 43 h 245"/>
                <a:gd name="T38" fmla="*/ 19 w 239"/>
                <a:gd name="T39" fmla="*/ 43 h 245"/>
                <a:gd name="T40" fmla="*/ 67 w 239"/>
                <a:gd name="T41" fmla="*/ 113 h 245"/>
                <a:gd name="T42" fmla="*/ 69 w 239"/>
                <a:gd name="T43" fmla="*/ 37 h 245"/>
                <a:gd name="T44" fmla="*/ 120 w 239"/>
                <a:gd name="T45" fmla="*/ 57 h 245"/>
                <a:gd name="T46" fmla="*/ 170 w 239"/>
                <a:gd name="T47" fmla="*/ 37 h 245"/>
                <a:gd name="T48" fmla="*/ 120 w 239"/>
                <a:gd name="T49" fmla="*/ 17 h 245"/>
                <a:gd name="T50" fmla="*/ 69 w 239"/>
                <a:gd name="T51" fmla="*/ 37 h 245"/>
                <a:gd name="T52" fmla="*/ 220 w 239"/>
                <a:gd name="T53" fmla="*/ 43 h 245"/>
                <a:gd name="T54" fmla="*/ 187 w 239"/>
                <a:gd name="T55" fmla="*/ 43 h 245"/>
                <a:gd name="T56" fmla="*/ 172 w 239"/>
                <a:gd name="T57" fmla="*/ 113 h 245"/>
                <a:gd name="T58" fmla="*/ 220 w 239"/>
                <a:gd name="T59" fmla="*/ 43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39" h="245">
                  <a:moveTo>
                    <a:pt x="136" y="198"/>
                  </a:moveTo>
                  <a:cubicBezTo>
                    <a:pt x="161" y="201"/>
                    <a:pt x="179" y="210"/>
                    <a:pt x="179" y="221"/>
                  </a:cubicBezTo>
                  <a:cubicBezTo>
                    <a:pt x="179" y="234"/>
                    <a:pt x="153" y="245"/>
                    <a:pt x="120" y="245"/>
                  </a:cubicBezTo>
                  <a:cubicBezTo>
                    <a:pt x="87" y="245"/>
                    <a:pt x="61" y="234"/>
                    <a:pt x="61" y="221"/>
                  </a:cubicBezTo>
                  <a:cubicBezTo>
                    <a:pt x="61" y="210"/>
                    <a:pt x="79" y="201"/>
                    <a:pt x="104" y="198"/>
                  </a:cubicBezTo>
                  <a:cubicBezTo>
                    <a:pt x="104" y="180"/>
                    <a:pt x="104" y="180"/>
                    <a:pt x="104" y="180"/>
                  </a:cubicBezTo>
                  <a:cubicBezTo>
                    <a:pt x="104" y="161"/>
                    <a:pt x="89" y="151"/>
                    <a:pt x="66" y="135"/>
                  </a:cubicBezTo>
                  <a:cubicBezTo>
                    <a:pt x="37" y="116"/>
                    <a:pt x="0" y="91"/>
                    <a:pt x="0" y="34"/>
                  </a:cubicBezTo>
                  <a:cubicBezTo>
                    <a:pt x="0" y="29"/>
                    <a:pt x="5" y="25"/>
                    <a:pt x="10" y="25"/>
                  </a:cubicBezTo>
                  <a:cubicBezTo>
                    <a:pt x="56" y="25"/>
                    <a:pt x="56" y="25"/>
                    <a:pt x="56" y="25"/>
                  </a:cubicBezTo>
                  <a:cubicBezTo>
                    <a:pt x="62" y="13"/>
                    <a:pt x="81" y="0"/>
                    <a:pt x="120" y="0"/>
                  </a:cubicBezTo>
                  <a:cubicBezTo>
                    <a:pt x="159" y="0"/>
                    <a:pt x="178" y="13"/>
                    <a:pt x="185" y="25"/>
                  </a:cubicBezTo>
                  <a:cubicBezTo>
                    <a:pt x="230" y="25"/>
                    <a:pt x="230" y="25"/>
                    <a:pt x="230" y="25"/>
                  </a:cubicBezTo>
                  <a:cubicBezTo>
                    <a:pt x="235" y="25"/>
                    <a:pt x="239" y="29"/>
                    <a:pt x="239" y="34"/>
                  </a:cubicBezTo>
                  <a:cubicBezTo>
                    <a:pt x="239" y="91"/>
                    <a:pt x="203" y="116"/>
                    <a:pt x="174" y="135"/>
                  </a:cubicBezTo>
                  <a:cubicBezTo>
                    <a:pt x="150" y="151"/>
                    <a:pt x="136" y="161"/>
                    <a:pt x="136" y="180"/>
                  </a:cubicBezTo>
                  <a:lnTo>
                    <a:pt x="136" y="198"/>
                  </a:lnTo>
                  <a:close/>
                  <a:moveTo>
                    <a:pt x="67" y="113"/>
                  </a:moveTo>
                  <a:cubicBezTo>
                    <a:pt x="60" y="97"/>
                    <a:pt x="54" y="76"/>
                    <a:pt x="53" y="43"/>
                  </a:cubicBezTo>
                  <a:cubicBezTo>
                    <a:pt x="19" y="43"/>
                    <a:pt x="19" y="43"/>
                    <a:pt x="19" y="43"/>
                  </a:cubicBezTo>
                  <a:cubicBezTo>
                    <a:pt x="23" y="79"/>
                    <a:pt x="44" y="97"/>
                    <a:pt x="67" y="113"/>
                  </a:cubicBezTo>
                  <a:close/>
                  <a:moveTo>
                    <a:pt x="69" y="37"/>
                  </a:moveTo>
                  <a:cubicBezTo>
                    <a:pt x="69" y="42"/>
                    <a:pt x="84" y="57"/>
                    <a:pt x="120" y="57"/>
                  </a:cubicBezTo>
                  <a:cubicBezTo>
                    <a:pt x="156" y="57"/>
                    <a:pt x="170" y="42"/>
                    <a:pt x="170" y="37"/>
                  </a:cubicBezTo>
                  <a:cubicBezTo>
                    <a:pt x="170" y="32"/>
                    <a:pt x="156" y="17"/>
                    <a:pt x="120" y="17"/>
                  </a:cubicBezTo>
                  <a:cubicBezTo>
                    <a:pt x="84" y="17"/>
                    <a:pt x="69" y="32"/>
                    <a:pt x="69" y="37"/>
                  </a:cubicBezTo>
                  <a:close/>
                  <a:moveTo>
                    <a:pt x="220" y="43"/>
                  </a:moveTo>
                  <a:cubicBezTo>
                    <a:pt x="187" y="43"/>
                    <a:pt x="187" y="43"/>
                    <a:pt x="187" y="43"/>
                  </a:cubicBezTo>
                  <a:cubicBezTo>
                    <a:pt x="186" y="76"/>
                    <a:pt x="180" y="97"/>
                    <a:pt x="172" y="113"/>
                  </a:cubicBezTo>
                  <a:cubicBezTo>
                    <a:pt x="196" y="97"/>
                    <a:pt x="217" y="79"/>
                    <a:pt x="220" y="4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9060" tIns="49530" rIns="99060" bIns="49530" numCol="1" anchor="t" anchorCtr="0" compatLnSpc="1">
              <a:prstTxWarp prst="textNoShape">
                <a:avLst/>
              </a:prstTxWarp>
            </a:bodyPr>
            <a:lstStyle/>
            <a:p>
              <a:endParaRPr lang="en-US" sz="1716"/>
            </a:p>
          </p:txBody>
        </p:sp>
      </p:grpSp>
      <p:grpSp>
        <p:nvGrpSpPr>
          <p:cNvPr id="2" name="Group 1"/>
          <p:cNvGrpSpPr/>
          <p:nvPr/>
        </p:nvGrpSpPr>
        <p:grpSpPr>
          <a:xfrm>
            <a:off x="4706675" y="2389181"/>
            <a:ext cx="375774" cy="375774"/>
            <a:chOff x="4706675" y="2389181"/>
            <a:chExt cx="375774" cy="375774"/>
          </a:xfrm>
        </p:grpSpPr>
        <p:sp>
          <p:nvSpPr>
            <p:cNvPr id="14" name="Oval 13"/>
            <p:cNvSpPr/>
            <p:nvPr/>
          </p:nvSpPr>
          <p:spPr>
            <a:xfrm>
              <a:off x="4706675" y="2389181"/>
              <a:ext cx="375774" cy="375774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850">
                <a:solidFill>
                  <a:schemeClr val="accent4"/>
                </a:solidFill>
              </a:endParaRPr>
            </a:p>
          </p:txBody>
        </p:sp>
        <p:sp>
          <p:nvSpPr>
            <p:cNvPr id="31" name="Freeform 9"/>
            <p:cNvSpPr>
              <a:spLocks noEditPoints="1"/>
            </p:cNvSpPr>
            <p:nvPr/>
          </p:nvSpPr>
          <p:spPr bwMode="auto">
            <a:xfrm>
              <a:off x="4804169" y="2489840"/>
              <a:ext cx="180786" cy="160644"/>
            </a:xfrm>
            <a:custGeom>
              <a:avLst/>
              <a:gdLst>
                <a:gd name="T0" fmla="*/ 374 w 2388"/>
                <a:gd name="T1" fmla="*/ 687 h 2123"/>
                <a:gd name="T2" fmla="*/ 700 w 2388"/>
                <a:gd name="T3" fmla="*/ 802 h 2123"/>
                <a:gd name="T4" fmla="*/ 743 w 2388"/>
                <a:gd name="T5" fmla="*/ 790 h 2123"/>
                <a:gd name="T6" fmla="*/ 924 w 2388"/>
                <a:gd name="T7" fmla="*/ 628 h 2123"/>
                <a:gd name="T8" fmla="*/ 928 w 2388"/>
                <a:gd name="T9" fmla="*/ 594 h 2123"/>
                <a:gd name="T10" fmla="*/ 840 w 2388"/>
                <a:gd name="T11" fmla="*/ 480 h 2123"/>
                <a:gd name="T12" fmla="*/ 1305 w 2388"/>
                <a:gd name="T13" fmla="*/ 5 h 2123"/>
                <a:gd name="T14" fmla="*/ 953 w 2388"/>
                <a:gd name="T15" fmla="*/ 4 h 2123"/>
                <a:gd name="T16" fmla="*/ 512 w 2388"/>
                <a:gd name="T17" fmla="*/ 230 h 2123"/>
                <a:gd name="T18" fmla="*/ 330 w 2388"/>
                <a:gd name="T19" fmla="*/ 374 h 2123"/>
                <a:gd name="T20" fmla="*/ 260 w 2388"/>
                <a:gd name="T21" fmla="*/ 534 h 2123"/>
                <a:gd name="T22" fmla="*/ 109 w 2388"/>
                <a:gd name="T23" fmla="*/ 583 h 2123"/>
                <a:gd name="T24" fmla="*/ 19 w 2388"/>
                <a:gd name="T25" fmla="*/ 656 h 2123"/>
                <a:gd name="T26" fmla="*/ 16 w 2388"/>
                <a:gd name="T27" fmla="*/ 712 h 2123"/>
                <a:gd name="T28" fmla="*/ 179 w 2388"/>
                <a:gd name="T29" fmla="*/ 893 h 2123"/>
                <a:gd name="T30" fmla="*/ 247 w 2388"/>
                <a:gd name="T31" fmla="*/ 901 h 2123"/>
                <a:gd name="T32" fmla="*/ 331 w 2388"/>
                <a:gd name="T33" fmla="*/ 827 h 2123"/>
                <a:gd name="T34" fmla="*/ 374 w 2388"/>
                <a:gd name="T35" fmla="*/ 687 h 2123"/>
                <a:gd name="T36" fmla="*/ 1053 w 2388"/>
                <a:gd name="T37" fmla="*/ 748 h 2123"/>
                <a:gd name="T38" fmla="*/ 1006 w 2388"/>
                <a:gd name="T39" fmla="*/ 745 h 2123"/>
                <a:gd name="T40" fmla="*/ 835 w 2388"/>
                <a:gd name="T41" fmla="*/ 894 h 2123"/>
                <a:gd name="T42" fmla="*/ 832 w 2388"/>
                <a:gd name="T43" fmla="*/ 942 h 2123"/>
                <a:gd name="T44" fmla="*/ 1819 w 2388"/>
                <a:gd name="T45" fmla="*/ 2065 h 2123"/>
                <a:gd name="T46" fmla="*/ 1909 w 2388"/>
                <a:gd name="T47" fmla="*/ 2072 h 2123"/>
                <a:gd name="T48" fmla="*/ 2024 w 2388"/>
                <a:gd name="T49" fmla="*/ 1975 h 2123"/>
                <a:gd name="T50" fmla="*/ 2031 w 2388"/>
                <a:gd name="T51" fmla="*/ 1885 h 2123"/>
                <a:gd name="T52" fmla="*/ 1053 w 2388"/>
                <a:gd name="T53" fmla="*/ 748 h 2123"/>
                <a:gd name="T54" fmla="*/ 2370 w 2388"/>
                <a:gd name="T55" fmla="*/ 270 h 2123"/>
                <a:gd name="T56" fmla="*/ 2315 w 2388"/>
                <a:gd name="T57" fmla="*/ 248 h 2123"/>
                <a:gd name="T58" fmla="*/ 2200 w 2388"/>
                <a:gd name="T59" fmla="*/ 428 h 2123"/>
                <a:gd name="T60" fmla="*/ 1970 w 2388"/>
                <a:gd name="T61" fmla="*/ 476 h 2123"/>
                <a:gd name="T62" fmla="*/ 1905 w 2388"/>
                <a:gd name="T63" fmla="*/ 267 h 2123"/>
                <a:gd name="T64" fmla="*/ 2012 w 2388"/>
                <a:gd name="T65" fmla="*/ 78 h 2123"/>
                <a:gd name="T66" fmla="*/ 1968 w 2388"/>
                <a:gd name="T67" fmla="*/ 35 h 2123"/>
                <a:gd name="T68" fmla="*/ 1632 w 2388"/>
                <a:gd name="T69" fmla="*/ 304 h 2123"/>
                <a:gd name="T70" fmla="*/ 1531 w 2388"/>
                <a:gd name="T71" fmla="*/ 720 h 2123"/>
                <a:gd name="T72" fmla="*/ 1371 w 2388"/>
                <a:gd name="T73" fmla="*/ 886 h 2123"/>
                <a:gd name="T74" fmla="*/ 1532 w 2388"/>
                <a:gd name="T75" fmla="*/ 1073 h 2123"/>
                <a:gd name="T76" fmla="*/ 1729 w 2388"/>
                <a:gd name="T77" fmla="*/ 886 h 2123"/>
                <a:gd name="T78" fmla="*/ 1967 w 2388"/>
                <a:gd name="T79" fmla="*/ 814 h 2123"/>
                <a:gd name="T80" fmla="*/ 2331 w 2388"/>
                <a:gd name="T81" fmla="*/ 664 h 2123"/>
                <a:gd name="T82" fmla="*/ 2370 w 2388"/>
                <a:gd name="T83" fmla="*/ 270 h 2123"/>
                <a:gd name="T84" fmla="*/ 327 w 2388"/>
                <a:gd name="T85" fmla="*/ 1897 h 2123"/>
                <a:gd name="T86" fmla="*/ 327 w 2388"/>
                <a:gd name="T87" fmla="*/ 1987 h 2123"/>
                <a:gd name="T88" fmla="*/ 440 w 2388"/>
                <a:gd name="T89" fmla="*/ 2098 h 2123"/>
                <a:gd name="T90" fmla="*/ 529 w 2388"/>
                <a:gd name="T91" fmla="*/ 2087 h 2123"/>
                <a:gd name="T92" fmla="*/ 1113 w 2388"/>
                <a:gd name="T93" fmla="*/ 1513 h 2123"/>
                <a:gd name="T94" fmla="*/ 934 w 2388"/>
                <a:gd name="T95" fmla="*/ 1309 h 2123"/>
                <a:gd name="T96" fmla="*/ 327 w 2388"/>
                <a:gd name="T97" fmla="*/ 1897 h 2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388" h="2123">
                  <a:moveTo>
                    <a:pt x="374" y="687"/>
                  </a:moveTo>
                  <a:cubicBezTo>
                    <a:pt x="485" y="600"/>
                    <a:pt x="577" y="660"/>
                    <a:pt x="700" y="802"/>
                  </a:cubicBezTo>
                  <a:cubicBezTo>
                    <a:pt x="714" y="818"/>
                    <a:pt x="732" y="800"/>
                    <a:pt x="743" y="790"/>
                  </a:cubicBezTo>
                  <a:cubicBezTo>
                    <a:pt x="753" y="781"/>
                    <a:pt x="916" y="635"/>
                    <a:pt x="924" y="628"/>
                  </a:cubicBezTo>
                  <a:cubicBezTo>
                    <a:pt x="931" y="621"/>
                    <a:pt x="941" y="608"/>
                    <a:pt x="928" y="594"/>
                  </a:cubicBezTo>
                  <a:cubicBezTo>
                    <a:pt x="916" y="579"/>
                    <a:pt x="870" y="519"/>
                    <a:pt x="840" y="480"/>
                  </a:cubicBezTo>
                  <a:cubicBezTo>
                    <a:pt x="625" y="199"/>
                    <a:pt x="1429" y="8"/>
                    <a:pt x="1305" y="5"/>
                  </a:cubicBezTo>
                  <a:cubicBezTo>
                    <a:pt x="1243" y="3"/>
                    <a:pt x="990" y="0"/>
                    <a:pt x="953" y="4"/>
                  </a:cubicBezTo>
                  <a:cubicBezTo>
                    <a:pt x="800" y="20"/>
                    <a:pt x="608" y="163"/>
                    <a:pt x="512" y="230"/>
                  </a:cubicBezTo>
                  <a:cubicBezTo>
                    <a:pt x="385" y="316"/>
                    <a:pt x="338" y="367"/>
                    <a:pt x="330" y="374"/>
                  </a:cubicBezTo>
                  <a:cubicBezTo>
                    <a:pt x="295" y="405"/>
                    <a:pt x="325" y="477"/>
                    <a:pt x="260" y="534"/>
                  </a:cubicBezTo>
                  <a:cubicBezTo>
                    <a:pt x="191" y="594"/>
                    <a:pt x="149" y="549"/>
                    <a:pt x="109" y="583"/>
                  </a:cubicBezTo>
                  <a:cubicBezTo>
                    <a:pt x="89" y="601"/>
                    <a:pt x="34" y="642"/>
                    <a:pt x="19" y="656"/>
                  </a:cubicBezTo>
                  <a:cubicBezTo>
                    <a:pt x="3" y="669"/>
                    <a:pt x="0" y="693"/>
                    <a:pt x="16" y="712"/>
                  </a:cubicBezTo>
                  <a:cubicBezTo>
                    <a:pt x="16" y="712"/>
                    <a:pt x="167" y="878"/>
                    <a:pt x="179" y="893"/>
                  </a:cubicBezTo>
                  <a:cubicBezTo>
                    <a:pt x="192" y="907"/>
                    <a:pt x="226" y="920"/>
                    <a:pt x="247" y="901"/>
                  </a:cubicBezTo>
                  <a:cubicBezTo>
                    <a:pt x="268" y="882"/>
                    <a:pt x="322" y="835"/>
                    <a:pt x="331" y="827"/>
                  </a:cubicBezTo>
                  <a:cubicBezTo>
                    <a:pt x="340" y="819"/>
                    <a:pt x="325" y="724"/>
                    <a:pt x="374" y="687"/>
                  </a:cubicBezTo>
                  <a:close/>
                  <a:moveTo>
                    <a:pt x="1053" y="748"/>
                  </a:moveTo>
                  <a:cubicBezTo>
                    <a:pt x="1039" y="732"/>
                    <a:pt x="1021" y="731"/>
                    <a:pt x="1006" y="745"/>
                  </a:cubicBezTo>
                  <a:cubicBezTo>
                    <a:pt x="835" y="894"/>
                    <a:pt x="835" y="894"/>
                    <a:pt x="835" y="894"/>
                  </a:cubicBezTo>
                  <a:cubicBezTo>
                    <a:pt x="822" y="906"/>
                    <a:pt x="820" y="928"/>
                    <a:pt x="832" y="942"/>
                  </a:cubicBezTo>
                  <a:cubicBezTo>
                    <a:pt x="1819" y="2065"/>
                    <a:pt x="1819" y="2065"/>
                    <a:pt x="1819" y="2065"/>
                  </a:cubicBezTo>
                  <a:cubicBezTo>
                    <a:pt x="1843" y="2092"/>
                    <a:pt x="1883" y="2095"/>
                    <a:pt x="1909" y="2072"/>
                  </a:cubicBezTo>
                  <a:cubicBezTo>
                    <a:pt x="2024" y="1975"/>
                    <a:pt x="2024" y="1975"/>
                    <a:pt x="2024" y="1975"/>
                  </a:cubicBezTo>
                  <a:cubicBezTo>
                    <a:pt x="2051" y="1952"/>
                    <a:pt x="2054" y="1911"/>
                    <a:pt x="2031" y="1885"/>
                  </a:cubicBezTo>
                  <a:lnTo>
                    <a:pt x="1053" y="748"/>
                  </a:lnTo>
                  <a:close/>
                  <a:moveTo>
                    <a:pt x="2370" y="270"/>
                  </a:moveTo>
                  <a:cubicBezTo>
                    <a:pt x="2361" y="211"/>
                    <a:pt x="2331" y="223"/>
                    <a:pt x="2315" y="248"/>
                  </a:cubicBezTo>
                  <a:cubicBezTo>
                    <a:pt x="2299" y="273"/>
                    <a:pt x="2229" y="380"/>
                    <a:pt x="2200" y="428"/>
                  </a:cubicBezTo>
                  <a:cubicBezTo>
                    <a:pt x="2172" y="475"/>
                    <a:pt x="2101" y="569"/>
                    <a:pt x="1970" y="476"/>
                  </a:cubicBezTo>
                  <a:cubicBezTo>
                    <a:pt x="1833" y="380"/>
                    <a:pt x="1881" y="313"/>
                    <a:pt x="1905" y="267"/>
                  </a:cubicBezTo>
                  <a:cubicBezTo>
                    <a:pt x="1928" y="222"/>
                    <a:pt x="2002" y="94"/>
                    <a:pt x="2012" y="78"/>
                  </a:cubicBezTo>
                  <a:cubicBezTo>
                    <a:pt x="2023" y="62"/>
                    <a:pt x="2011" y="15"/>
                    <a:pt x="1968" y="35"/>
                  </a:cubicBezTo>
                  <a:cubicBezTo>
                    <a:pt x="1926" y="54"/>
                    <a:pt x="1668" y="157"/>
                    <a:pt x="1632" y="304"/>
                  </a:cubicBezTo>
                  <a:cubicBezTo>
                    <a:pt x="1596" y="453"/>
                    <a:pt x="1663" y="587"/>
                    <a:pt x="1531" y="720"/>
                  </a:cubicBezTo>
                  <a:cubicBezTo>
                    <a:pt x="1371" y="886"/>
                    <a:pt x="1371" y="886"/>
                    <a:pt x="1371" y="886"/>
                  </a:cubicBezTo>
                  <a:cubicBezTo>
                    <a:pt x="1532" y="1073"/>
                    <a:pt x="1532" y="1073"/>
                    <a:pt x="1532" y="1073"/>
                  </a:cubicBezTo>
                  <a:cubicBezTo>
                    <a:pt x="1729" y="886"/>
                    <a:pt x="1729" y="886"/>
                    <a:pt x="1729" y="886"/>
                  </a:cubicBezTo>
                  <a:cubicBezTo>
                    <a:pt x="1776" y="839"/>
                    <a:pt x="1876" y="793"/>
                    <a:pt x="1967" y="814"/>
                  </a:cubicBezTo>
                  <a:cubicBezTo>
                    <a:pt x="2161" y="858"/>
                    <a:pt x="2267" y="785"/>
                    <a:pt x="2331" y="664"/>
                  </a:cubicBezTo>
                  <a:cubicBezTo>
                    <a:pt x="2388" y="556"/>
                    <a:pt x="2379" y="329"/>
                    <a:pt x="2370" y="270"/>
                  </a:cubicBezTo>
                  <a:close/>
                  <a:moveTo>
                    <a:pt x="327" y="1897"/>
                  </a:moveTo>
                  <a:cubicBezTo>
                    <a:pt x="302" y="1922"/>
                    <a:pt x="302" y="1962"/>
                    <a:pt x="327" y="1987"/>
                  </a:cubicBezTo>
                  <a:cubicBezTo>
                    <a:pt x="440" y="2098"/>
                    <a:pt x="440" y="2098"/>
                    <a:pt x="440" y="2098"/>
                  </a:cubicBezTo>
                  <a:cubicBezTo>
                    <a:pt x="465" y="2123"/>
                    <a:pt x="504" y="2112"/>
                    <a:pt x="529" y="2087"/>
                  </a:cubicBezTo>
                  <a:cubicBezTo>
                    <a:pt x="1113" y="1513"/>
                    <a:pt x="1113" y="1513"/>
                    <a:pt x="1113" y="1513"/>
                  </a:cubicBezTo>
                  <a:cubicBezTo>
                    <a:pt x="934" y="1309"/>
                    <a:pt x="934" y="1309"/>
                    <a:pt x="934" y="1309"/>
                  </a:cubicBezTo>
                  <a:lnTo>
                    <a:pt x="327" y="189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9060" tIns="49530" rIns="99060" bIns="49530" numCol="1" anchor="t" anchorCtr="0" compatLnSpc="1">
              <a:prstTxWarp prst="textNoShape">
                <a:avLst/>
              </a:prstTxWarp>
            </a:bodyPr>
            <a:lstStyle/>
            <a:p>
              <a:endParaRPr lang="en-US" sz="1716">
                <a:latin typeface="PT Sans" panose="020B0503020203020204" pitchFamily="34" charset="0"/>
              </a:endParaRPr>
            </a:p>
          </p:txBody>
        </p:sp>
      </p:grpSp>
      <p:sp>
        <p:nvSpPr>
          <p:cNvPr id="19" name="Freeform 5"/>
          <p:cNvSpPr>
            <a:spLocks/>
          </p:cNvSpPr>
          <p:nvPr/>
        </p:nvSpPr>
        <p:spPr bwMode="auto">
          <a:xfrm flipH="1">
            <a:off x="3134233" y="1120258"/>
            <a:ext cx="810762" cy="1800870"/>
          </a:xfrm>
          <a:custGeom>
            <a:avLst/>
            <a:gdLst>
              <a:gd name="T0" fmla="*/ 438 w 547"/>
              <a:gd name="T1" fmla="*/ 0 h 1215"/>
              <a:gd name="T2" fmla="*/ 0 w 547"/>
              <a:gd name="T3" fmla="*/ 1215 h 1215"/>
              <a:gd name="T4" fmla="*/ 108 w 547"/>
              <a:gd name="T5" fmla="*/ 1215 h 1215"/>
              <a:gd name="T6" fmla="*/ 547 w 547"/>
              <a:gd name="T7" fmla="*/ 0 h 1215"/>
              <a:gd name="T8" fmla="*/ 438 w 547"/>
              <a:gd name="T9" fmla="*/ 0 h 12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47" h="1215">
                <a:moveTo>
                  <a:pt x="438" y="0"/>
                </a:moveTo>
                <a:lnTo>
                  <a:pt x="0" y="1215"/>
                </a:lnTo>
                <a:lnTo>
                  <a:pt x="108" y="1215"/>
                </a:lnTo>
                <a:lnTo>
                  <a:pt x="547" y="0"/>
                </a:lnTo>
                <a:lnTo>
                  <a:pt x="438" y="0"/>
                </a:lnTo>
                <a:close/>
              </a:path>
            </a:pathLst>
          </a:custGeom>
          <a:solidFill>
            <a:schemeClr val="accent2">
              <a:alpha val="8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3" name="TextBox 22"/>
          <p:cNvSpPr txBox="1"/>
          <p:nvPr/>
        </p:nvSpPr>
        <p:spPr>
          <a:xfrm>
            <a:off x="4671289" y="537075"/>
            <a:ext cx="3831397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2400"/>
              </a:lnSpc>
            </a:pPr>
            <a:r>
              <a:rPr lang="en-US" sz="2400" cap="all" spc="50" dirty="0">
                <a:solidFill>
                  <a:schemeClr val="accent1"/>
                </a:solidFill>
                <a:latin typeface="Lato Black" panose="020F0A02020204030203" pitchFamily="34" charset="0"/>
              </a:rPr>
              <a:t>Presentation</a:t>
            </a:r>
            <a:endParaRPr lang="en-US" sz="2400" cap="all" spc="50" dirty="0">
              <a:solidFill>
                <a:schemeClr val="accent2"/>
              </a:solidFill>
              <a:latin typeface="Lato Black" panose="020F0A02020204030203" pitchFamily="34" charset="0"/>
            </a:endParaRPr>
          </a:p>
        </p:txBody>
      </p:sp>
      <p:cxnSp>
        <p:nvCxnSpPr>
          <p:cNvPr id="28" name="Straight Connector 27"/>
          <p:cNvCxnSpPr/>
          <p:nvPr/>
        </p:nvCxnSpPr>
        <p:spPr>
          <a:xfrm>
            <a:off x="4671289" y="887182"/>
            <a:ext cx="457200" cy="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Espace réservé de l’image 9">
            <a:extLst>
              <a:ext uri="{FF2B5EF4-FFF2-40B4-BE49-F238E27FC236}">
                <a16:creationId xmlns:a16="http://schemas.microsoft.com/office/drawing/2014/main" id="{16AB7919-839F-3748-811E-5005FFCF614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3772527743"/>
      </p:ext>
    </p:extLst>
  </p:cSld>
  <p:clrMapOvr>
    <a:masterClrMapping/>
  </p:clrMapOvr>
  <p:transition spd="slow" advClick="0" advTm="100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75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25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75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25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75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25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75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25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7" grpId="0"/>
      <p:bldP spid="19" grpId="0" animBg="1"/>
      <p:bldP spid="2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 err="1"/>
              <a:t>historique</a:t>
            </a:r>
            <a:r>
              <a:rPr lang="en-US" dirty="0"/>
              <a:t> </a:t>
            </a:r>
            <a:r>
              <a:rPr lang="en-US" dirty="0">
                <a:solidFill>
                  <a:schemeClr val="accent2"/>
                </a:solidFill>
              </a:rPr>
              <a:t>du </a:t>
            </a:r>
            <a:r>
              <a:rPr lang="en-US" dirty="0" err="1">
                <a:solidFill>
                  <a:schemeClr val="accent2"/>
                </a:solidFill>
              </a:rPr>
              <a:t>groupe</a:t>
            </a:r>
            <a:endParaRPr lang="en-US" dirty="0">
              <a:solidFill>
                <a:schemeClr val="accent2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lvl="0"/>
            <a:r>
              <a:rPr lang="en-US" dirty="0" err="1"/>
              <a:t>Quelques</a:t>
            </a:r>
            <a:r>
              <a:rPr lang="en-US" dirty="0"/>
              <a:t> dates </a:t>
            </a:r>
            <a:r>
              <a:rPr lang="en-US" dirty="0" err="1"/>
              <a:t>importantes</a:t>
            </a:r>
            <a:endParaRPr lang="en-US" dirty="0"/>
          </a:p>
        </p:txBody>
      </p:sp>
      <p:grpSp>
        <p:nvGrpSpPr>
          <p:cNvPr id="4" name="Group 3"/>
          <p:cNvGrpSpPr/>
          <p:nvPr/>
        </p:nvGrpSpPr>
        <p:grpSpPr>
          <a:xfrm>
            <a:off x="1181228" y="3028038"/>
            <a:ext cx="726294" cy="726292"/>
            <a:chOff x="1181228" y="3028038"/>
            <a:chExt cx="726294" cy="726292"/>
          </a:xfrm>
        </p:grpSpPr>
        <p:sp>
          <p:nvSpPr>
            <p:cNvPr id="532" name="Oval 38"/>
            <p:cNvSpPr>
              <a:spLocks noChangeArrowheads="1"/>
            </p:cNvSpPr>
            <p:nvPr/>
          </p:nvSpPr>
          <p:spPr bwMode="auto">
            <a:xfrm>
              <a:off x="1181228" y="3028038"/>
              <a:ext cx="726294" cy="726292"/>
            </a:xfrm>
            <a:prstGeom prst="ellipse">
              <a:avLst/>
            </a:prstGeom>
            <a:solidFill>
              <a:schemeClr val="accent1"/>
            </a:solidFill>
            <a:ln w="19050"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33" name="Freeform 35"/>
            <p:cNvSpPr>
              <a:spLocks noEditPoints="1"/>
            </p:cNvSpPr>
            <p:nvPr/>
          </p:nvSpPr>
          <p:spPr bwMode="auto">
            <a:xfrm>
              <a:off x="1399710" y="3188471"/>
              <a:ext cx="289330" cy="399480"/>
            </a:xfrm>
            <a:custGeom>
              <a:avLst/>
              <a:gdLst>
                <a:gd name="T0" fmla="*/ 129 w 257"/>
                <a:gd name="T1" fmla="*/ 0 h 353"/>
                <a:gd name="T2" fmla="*/ 0 w 257"/>
                <a:gd name="T3" fmla="*/ 128 h 353"/>
                <a:gd name="T4" fmla="*/ 129 w 257"/>
                <a:gd name="T5" fmla="*/ 353 h 353"/>
                <a:gd name="T6" fmla="*/ 257 w 257"/>
                <a:gd name="T7" fmla="*/ 128 h 353"/>
                <a:gd name="T8" fmla="*/ 129 w 257"/>
                <a:gd name="T9" fmla="*/ 0 h 353"/>
                <a:gd name="T10" fmla="*/ 129 w 257"/>
                <a:gd name="T11" fmla="*/ 329 h 353"/>
                <a:gd name="T12" fmla="*/ 16 w 257"/>
                <a:gd name="T13" fmla="*/ 128 h 353"/>
                <a:gd name="T14" fmla="*/ 129 w 257"/>
                <a:gd name="T15" fmla="*/ 16 h 353"/>
                <a:gd name="T16" fmla="*/ 241 w 257"/>
                <a:gd name="T17" fmla="*/ 128 h 353"/>
                <a:gd name="T18" fmla="*/ 129 w 257"/>
                <a:gd name="T19" fmla="*/ 329 h 353"/>
                <a:gd name="T20" fmla="*/ 129 w 257"/>
                <a:gd name="T21" fmla="*/ 64 h 353"/>
                <a:gd name="T22" fmla="*/ 64 w 257"/>
                <a:gd name="T23" fmla="*/ 128 h 353"/>
                <a:gd name="T24" fmla="*/ 129 w 257"/>
                <a:gd name="T25" fmla="*/ 193 h 353"/>
                <a:gd name="T26" fmla="*/ 193 w 257"/>
                <a:gd name="T27" fmla="*/ 128 h 353"/>
                <a:gd name="T28" fmla="*/ 129 w 257"/>
                <a:gd name="T29" fmla="*/ 64 h 353"/>
                <a:gd name="T30" fmla="*/ 129 w 257"/>
                <a:gd name="T31" fmla="*/ 177 h 353"/>
                <a:gd name="T32" fmla="*/ 80 w 257"/>
                <a:gd name="T33" fmla="*/ 128 h 353"/>
                <a:gd name="T34" fmla="*/ 129 w 257"/>
                <a:gd name="T35" fmla="*/ 80 h 353"/>
                <a:gd name="T36" fmla="*/ 177 w 257"/>
                <a:gd name="T37" fmla="*/ 128 h 353"/>
                <a:gd name="T38" fmla="*/ 129 w 257"/>
                <a:gd name="T39" fmla="*/ 177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57" h="353">
                  <a:moveTo>
                    <a:pt x="129" y="0"/>
                  </a:moveTo>
                  <a:cubicBezTo>
                    <a:pt x="58" y="0"/>
                    <a:pt x="0" y="57"/>
                    <a:pt x="0" y="128"/>
                  </a:cubicBezTo>
                  <a:cubicBezTo>
                    <a:pt x="0" y="233"/>
                    <a:pt x="129" y="353"/>
                    <a:pt x="129" y="353"/>
                  </a:cubicBezTo>
                  <a:cubicBezTo>
                    <a:pt x="129" y="353"/>
                    <a:pt x="257" y="233"/>
                    <a:pt x="257" y="128"/>
                  </a:cubicBezTo>
                  <a:cubicBezTo>
                    <a:pt x="257" y="57"/>
                    <a:pt x="199" y="0"/>
                    <a:pt x="129" y="0"/>
                  </a:cubicBezTo>
                  <a:moveTo>
                    <a:pt x="129" y="329"/>
                  </a:moveTo>
                  <a:cubicBezTo>
                    <a:pt x="129" y="329"/>
                    <a:pt x="16" y="225"/>
                    <a:pt x="16" y="128"/>
                  </a:cubicBezTo>
                  <a:cubicBezTo>
                    <a:pt x="16" y="66"/>
                    <a:pt x="66" y="16"/>
                    <a:pt x="129" y="16"/>
                  </a:cubicBezTo>
                  <a:cubicBezTo>
                    <a:pt x="191" y="16"/>
                    <a:pt x="241" y="66"/>
                    <a:pt x="241" y="128"/>
                  </a:cubicBezTo>
                  <a:cubicBezTo>
                    <a:pt x="241" y="225"/>
                    <a:pt x="129" y="329"/>
                    <a:pt x="129" y="329"/>
                  </a:cubicBezTo>
                  <a:moveTo>
                    <a:pt x="129" y="64"/>
                  </a:moveTo>
                  <a:cubicBezTo>
                    <a:pt x="93" y="64"/>
                    <a:pt x="64" y="93"/>
                    <a:pt x="64" y="128"/>
                  </a:cubicBezTo>
                  <a:cubicBezTo>
                    <a:pt x="64" y="164"/>
                    <a:pt x="93" y="193"/>
                    <a:pt x="129" y="193"/>
                  </a:cubicBezTo>
                  <a:cubicBezTo>
                    <a:pt x="164" y="193"/>
                    <a:pt x="193" y="164"/>
                    <a:pt x="193" y="128"/>
                  </a:cubicBezTo>
                  <a:cubicBezTo>
                    <a:pt x="193" y="93"/>
                    <a:pt x="164" y="64"/>
                    <a:pt x="129" y="64"/>
                  </a:cubicBezTo>
                  <a:moveTo>
                    <a:pt x="129" y="177"/>
                  </a:moveTo>
                  <a:cubicBezTo>
                    <a:pt x="102" y="177"/>
                    <a:pt x="80" y="155"/>
                    <a:pt x="80" y="128"/>
                  </a:cubicBezTo>
                  <a:cubicBezTo>
                    <a:pt x="80" y="102"/>
                    <a:pt x="102" y="80"/>
                    <a:pt x="129" y="80"/>
                  </a:cubicBezTo>
                  <a:cubicBezTo>
                    <a:pt x="155" y="80"/>
                    <a:pt x="177" y="102"/>
                    <a:pt x="177" y="128"/>
                  </a:cubicBezTo>
                  <a:cubicBezTo>
                    <a:pt x="177" y="155"/>
                    <a:pt x="155" y="177"/>
                    <a:pt x="129" y="177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9" name="Group 8"/>
          <p:cNvGrpSpPr/>
          <p:nvPr/>
        </p:nvGrpSpPr>
        <p:grpSpPr>
          <a:xfrm>
            <a:off x="777000" y="2398049"/>
            <a:ext cx="1534752" cy="442905"/>
            <a:chOff x="777000" y="2398049"/>
            <a:chExt cx="1534752" cy="442905"/>
          </a:xfrm>
        </p:grpSpPr>
        <p:sp>
          <p:nvSpPr>
            <p:cNvPr id="535" name="TextBox 534"/>
            <p:cNvSpPr txBox="1"/>
            <p:nvPr/>
          </p:nvSpPr>
          <p:spPr>
            <a:xfrm>
              <a:off x="777000" y="2398049"/>
              <a:ext cx="1534752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200"/>
                </a:lnSpc>
                <a:spcAft>
                  <a:spcPts val="1200"/>
                </a:spcAft>
              </a:pPr>
              <a:r>
                <a:rPr lang="en-US" sz="1000" b="1" cap="all" spc="20" dirty="0" err="1">
                  <a:solidFill>
                    <a:schemeClr val="accent3"/>
                  </a:solidFill>
                  <a:latin typeface="Lato" panose="020F0502020204030203" pitchFamily="34" charset="0"/>
                </a:rPr>
                <a:t>création</a:t>
              </a:r>
              <a:endParaRPr lang="en-US" sz="1000" b="1" cap="all" spc="20" dirty="0">
                <a:solidFill>
                  <a:schemeClr val="accent3"/>
                </a:solidFill>
                <a:latin typeface="Lato" panose="020F0502020204030203" pitchFamily="34" charset="0"/>
              </a:endParaRPr>
            </a:p>
          </p:txBody>
        </p:sp>
        <p:sp>
          <p:nvSpPr>
            <p:cNvPr id="536" name="TextBox 535"/>
            <p:cNvSpPr txBox="1"/>
            <p:nvPr/>
          </p:nvSpPr>
          <p:spPr>
            <a:xfrm>
              <a:off x="777000" y="2570880"/>
              <a:ext cx="1534752" cy="27007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100"/>
                </a:lnSpc>
                <a:spcAft>
                  <a:spcPts val="1200"/>
                </a:spcAft>
              </a:pP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Sed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ebe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gut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perspiciatis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lorm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or und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requomnis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ist</a:t>
              </a:r>
              <a:endParaRPr lang="en-US" sz="850" dirty="0">
                <a:solidFill>
                  <a:schemeClr val="accent5"/>
                </a:solidFill>
                <a:latin typeface="Lato" panose="020F0502020204030203" pitchFamily="34" charset="0"/>
              </a:endParaRPr>
            </a:p>
          </p:txBody>
        </p:sp>
      </p:grpSp>
      <p:grpSp>
        <p:nvGrpSpPr>
          <p:cNvPr id="10" name="Group 9"/>
          <p:cNvGrpSpPr/>
          <p:nvPr/>
        </p:nvGrpSpPr>
        <p:grpSpPr>
          <a:xfrm>
            <a:off x="2289008" y="1467176"/>
            <a:ext cx="1534752" cy="442905"/>
            <a:chOff x="2289008" y="1467176"/>
            <a:chExt cx="1534752" cy="442905"/>
          </a:xfrm>
        </p:grpSpPr>
        <p:sp>
          <p:nvSpPr>
            <p:cNvPr id="538" name="TextBox 537"/>
            <p:cNvSpPr txBox="1"/>
            <p:nvPr/>
          </p:nvSpPr>
          <p:spPr>
            <a:xfrm>
              <a:off x="2289008" y="1467176"/>
              <a:ext cx="1534752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200"/>
                </a:lnSpc>
                <a:spcAft>
                  <a:spcPts val="1200"/>
                </a:spcAft>
              </a:pPr>
              <a:r>
                <a:rPr lang="en-US" sz="1000" b="1" cap="all" spc="20" dirty="0" err="1">
                  <a:solidFill>
                    <a:schemeClr val="accent3"/>
                  </a:solidFill>
                  <a:latin typeface="Lato" panose="020F0502020204030203" pitchFamily="34" charset="0"/>
                </a:rPr>
                <a:t>Siège</a:t>
              </a:r>
              <a:r>
                <a:rPr lang="en-US" sz="1000" b="1" cap="all" spc="20" dirty="0">
                  <a:solidFill>
                    <a:schemeClr val="accent3"/>
                  </a:solidFill>
                  <a:latin typeface="Lato" panose="020F0502020204030203" pitchFamily="34" charset="0"/>
                </a:rPr>
                <a:t> social</a:t>
              </a:r>
            </a:p>
          </p:txBody>
        </p:sp>
        <p:sp>
          <p:nvSpPr>
            <p:cNvPr id="539" name="TextBox 538"/>
            <p:cNvSpPr txBox="1"/>
            <p:nvPr/>
          </p:nvSpPr>
          <p:spPr>
            <a:xfrm>
              <a:off x="2289008" y="1640007"/>
              <a:ext cx="1534752" cy="27007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100"/>
                </a:lnSpc>
                <a:spcAft>
                  <a:spcPts val="1200"/>
                </a:spcAft>
              </a:pP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Sed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ebe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gut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perspiciatis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lorm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or und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requomnis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ist</a:t>
              </a:r>
              <a:endParaRPr lang="en-US" sz="850" dirty="0">
                <a:solidFill>
                  <a:schemeClr val="accent5"/>
                </a:solidFill>
                <a:latin typeface="Lato" panose="020F0502020204030203" pitchFamily="34" charset="0"/>
              </a:endParaRPr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1219731" y="3715828"/>
            <a:ext cx="649288" cy="409257"/>
            <a:chOff x="1219731" y="3715828"/>
            <a:chExt cx="649288" cy="409257"/>
          </a:xfrm>
        </p:grpSpPr>
        <p:sp>
          <p:nvSpPr>
            <p:cNvPr id="541" name="Freeform 42"/>
            <p:cNvSpPr>
              <a:spLocks/>
            </p:cNvSpPr>
            <p:nvPr/>
          </p:nvSpPr>
          <p:spPr bwMode="auto">
            <a:xfrm>
              <a:off x="1219731" y="3715828"/>
              <a:ext cx="649288" cy="134937"/>
            </a:xfrm>
            <a:custGeom>
              <a:avLst/>
              <a:gdLst>
                <a:gd name="T0" fmla="*/ 858 w 858"/>
                <a:gd name="T1" fmla="*/ 0 h 178"/>
                <a:gd name="T2" fmla="*/ 429 w 858"/>
                <a:gd name="T3" fmla="*/ 178 h 178"/>
                <a:gd name="T4" fmla="*/ 0 w 858"/>
                <a:gd name="T5" fmla="*/ 0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58" h="178">
                  <a:moveTo>
                    <a:pt x="858" y="0"/>
                  </a:moveTo>
                  <a:cubicBezTo>
                    <a:pt x="748" y="110"/>
                    <a:pt x="596" y="178"/>
                    <a:pt x="429" y="178"/>
                  </a:cubicBezTo>
                  <a:cubicBezTo>
                    <a:pt x="261" y="178"/>
                    <a:pt x="110" y="110"/>
                    <a:pt x="0" y="0"/>
                  </a:cubicBezTo>
                </a:path>
              </a:pathLst>
            </a:custGeom>
            <a:noFill/>
            <a:ln w="12700" cap="flat">
              <a:solidFill>
                <a:schemeClr val="accent5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2" name="Line 41"/>
            <p:cNvSpPr>
              <a:spLocks noChangeShapeType="1"/>
            </p:cNvSpPr>
            <p:nvPr/>
          </p:nvSpPr>
          <p:spPr bwMode="auto">
            <a:xfrm flipV="1">
              <a:off x="1544375" y="3850765"/>
              <a:ext cx="0" cy="274320"/>
            </a:xfrm>
            <a:prstGeom prst="line">
              <a:avLst/>
            </a:prstGeom>
            <a:noFill/>
            <a:ln w="12700" cap="flat">
              <a:solidFill>
                <a:schemeClr val="accent5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2731739" y="2792575"/>
            <a:ext cx="649288" cy="1332836"/>
            <a:chOff x="2731739" y="2792575"/>
            <a:chExt cx="649288" cy="1332836"/>
          </a:xfrm>
        </p:grpSpPr>
        <p:sp>
          <p:nvSpPr>
            <p:cNvPr id="544" name="Freeform 42"/>
            <p:cNvSpPr>
              <a:spLocks/>
            </p:cNvSpPr>
            <p:nvPr/>
          </p:nvSpPr>
          <p:spPr bwMode="auto">
            <a:xfrm>
              <a:off x="2731739" y="2792575"/>
              <a:ext cx="649288" cy="134937"/>
            </a:xfrm>
            <a:custGeom>
              <a:avLst/>
              <a:gdLst>
                <a:gd name="T0" fmla="*/ 858 w 858"/>
                <a:gd name="T1" fmla="*/ 0 h 178"/>
                <a:gd name="T2" fmla="*/ 429 w 858"/>
                <a:gd name="T3" fmla="*/ 178 h 178"/>
                <a:gd name="T4" fmla="*/ 0 w 858"/>
                <a:gd name="T5" fmla="*/ 0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58" h="178">
                  <a:moveTo>
                    <a:pt x="858" y="0"/>
                  </a:moveTo>
                  <a:cubicBezTo>
                    <a:pt x="748" y="110"/>
                    <a:pt x="596" y="178"/>
                    <a:pt x="429" y="178"/>
                  </a:cubicBezTo>
                  <a:cubicBezTo>
                    <a:pt x="261" y="178"/>
                    <a:pt x="110" y="110"/>
                    <a:pt x="0" y="0"/>
                  </a:cubicBezTo>
                </a:path>
              </a:pathLst>
            </a:custGeom>
            <a:noFill/>
            <a:ln w="12700" cap="flat">
              <a:solidFill>
                <a:schemeClr val="accent5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5" name="Line 41"/>
            <p:cNvSpPr>
              <a:spLocks noChangeShapeType="1"/>
            </p:cNvSpPr>
            <p:nvPr/>
          </p:nvSpPr>
          <p:spPr bwMode="auto">
            <a:xfrm flipV="1">
              <a:off x="3056383" y="2927511"/>
              <a:ext cx="0" cy="1197900"/>
            </a:xfrm>
            <a:prstGeom prst="line">
              <a:avLst/>
            </a:prstGeom>
            <a:noFill/>
            <a:ln w="12700" cap="flat">
              <a:solidFill>
                <a:schemeClr val="accent5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1" name="Group 10"/>
          <p:cNvGrpSpPr/>
          <p:nvPr/>
        </p:nvGrpSpPr>
        <p:grpSpPr>
          <a:xfrm>
            <a:off x="3806752" y="2398049"/>
            <a:ext cx="1534752" cy="442905"/>
            <a:chOff x="3806752" y="2398049"/>
            <a:chExt cx="1534752" cy="442905"/>
          </a:xfrm>
        </p:grpSpPr>
        <p:sp>
          <p:nvSpPr>
            <p:cNvPr id="547" name="TextBox 546"/>
            <p:cNvSpPr txBox="1"/>
            <p:nvPr/>
          </p:nvSpPr>
          <p:spPr>
            <a:xfrm>
              <a:off x="3806752" y="2398049"/>
              <a:ext cx="1534752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200"/>
                </a:lnSpc>
                <a:spcAft>
                  <a:spcPts val="1200"/>
                </a:spcAft>
              </a:pPr>
              <a:r>
                <a:rPr lang="en-US" sz="1000" b="1" cap="all" spc="20" dirty="0" err="1">
                  <a:solidFill>
                    <a:schemeClr val="accent3"/>
                  </a:solidFill>
                  <a:latin typeface="Lato" panose="020F0502020204030203" pitchFamily="34" charset="0"/>
                </a:rPr>
                <a:t>effectif</a:t>
              </a:r>
              <a:endParaRPr lang="en-US" sz="1000" b="1" cap="all" spc="20" dirty="0">
                <a:solidFill>
                  <a:schemeClr val="accent3"/>
                </a:solidFill>
                <a:latin typeface="Lato" panose="020F0502020204030203" pitchFamily="34" charset="0"/>
              </a:endParaRPr>
            </a:p>
          </p:txBody>
        </p:sp>
        <p:sp>
          <p:nvSpPr>
            <p:cNvPr id="548" name="TextBox 547"/>
            <p:cNvSpPr txBox="1"/>
            <p:nvPr/>
          </p:nvSpPr>
          <p:spPr>
            <a:xfrm>
              <a:off x="3806752" y="2570880"/>
              <a:ext cx="1534752" cy="27007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100"/>
                </a:lnSpc>
                <a:spcAft>
                  <a:spcPts val="1200"/>
                </a:spcAft>
              </a:pP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Sed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ebe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gut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perspiciatis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lorm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or und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requomnis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ist</a:t>
              </a:r>
              <a:endParaRPr lang="en-US" sz="850" dirty="0">
                <a:solidFill>
                  <a:schemeClr val="accent5"/>
                </a:solidFill>
                <a:latin typeface="Lato" panose="020F0502020204030203" pitchFamily="34" charset="0"/>
              </a:endParaRPr>
            </a:p>
          </p:txBody>
        </p:sp>
      </p:grpSp>
      <p:grpSp>
        <p:nvGrpSpPr>
          <p:cNvPr id="12" name="Group 11"/>
          <p:cNvGrpSpPr/>
          <p:nvPr/>
        </p:nvGrpSpPr>
        <p:grpSpPr>
          <a:xfrm>
            <a:off x="5318760" y="1474796"/>
            <a:ext cx="1534752" cy="442905"/>
            <a:chOff x="5318760" y="1474796"/>
            <a:chExt cx="1534752" cy="442905"/>
          </a:xfrm>
        </p:grpSpPr>
        <p:sp>
          <p:nvSpPr>
            <p:cNvPr id="550" name="TextBox 549"/>
            <p:cNvSpPr txBox="1"/>
            <p:nvPr/>
          </p:nvSpPr>
          <p:spPr>
            <a:xfrm>
              <a:off x="5318760" y="1474796"/>
              <a:ext cx="1534752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200"/>
                </a:lnSpc>
                <a:spcAft>
                  <a:spcPts val="1200"/>
                </a:spcAft>
              </a:pPr>
              <a:r>
                <a:rPr lang="en-US" sz="1000" b="1" cap="all" spc="20" dirty="0" err="1">
                  <a:solidFill>
                    <a:schemeClr val="accent3"/>
                  </a:solidFill>
                  <a:latin typeface="Lato" panose="020F0502020204030203" pitchFamily="34" charset="0"/>
                </a:rPr>
                <a:t>rachat</a:t>
              </a:r>
              <a:endParaRPr lang="en-US" sz="1000" b="1" cap="all" spc="20" dirty="0">
                <a:solidFill>
                  <a:schemeClr val="accent3"/>
                </a:solidFill>
                <a:latin typeface="Lato" panose="020F0502020204030203" pitchFamily="34" charset="0"/>
              </a:endParaRPr>
            </a:p>
          </p:txBody>
        </p:sp>
        <p:sp>
          <p:nvSpPr>
            <p:cNvPr id="551" name="TextBox 550"/>
            <p:cNvSpPr txBox="1"/>
            <p:nvPr/>
          </p:nvSpPr>
          <p:spPr>
            <a:xfrm>
              <a:off x="5318760" y="1647627"/>
              <a:ext cx="1534752" cy="27007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100"/>
                </a:lnSpc>
                <a:spcAft>
                  <a:spcPts val="1200"/>
                </a:spcAft>
              </a:pP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Sed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ebe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gut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perspiciatis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lorm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or und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requomnis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ist</a:t>
              </a:r>
              <a:endParaRPr lang="en-US" sz="850" dirty="0">
                <a:solidFill>
                  <a:schemeClr val="accent5"/>
                </a:solidFill>
                <a:latin typeface="Lato" panose="020F0502020204030203" pitchFamily="34" charset="0"/>
              </a:endParaRPr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4249483" y="3715828"/>
            <a:ext cx="649288" cy="409257"/>
            <a:chOff x="4249483" y="3715828"/>
            <a:chExt cx="649288" cy="409257"/>
          </a:xfrm>
        </p:grpSpPr>
        <p:sp>
          <p:nvSpPr>
            <p:cNvPr id="553" name="Freeform 42"/>
            <p:cNvSpPr>
              <a:spLocks/>
            </p:cNvSpPr>
            <p:nvPr/>
          </p:nvSpPr>
          <p:spPr bwMode="auto">
            <a:xfrm>
              <a:off x="4249483" y="3715828"/>
              <a:ext cx="649288" cy="134937"/>
            </a:xfrm>
            <a:custGeom>
              <a:avLst/>
              <a:gdLst>
                <a:gd name="T0" fmla="*/ 858 w 858"/>
                <a:gd name="T1" fmla="*/ 0 h 178"/>
                <a:gd name="T2" fmla="*/ 429 w 858"/>
                <a:gd name="T3" fmla="*/ 178 h 178"/>
                <a:gd name="T4" fmla="*/ 0 w 858"/>
                <a:gd name="T5" fmla="*/ 0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58" h="178">
                  <a:moveTo>
                    <a:pt x="858" y="0"/>
                  </a:moveTo>
                  <a:cubicBezTo>
                    <a:pt x="748" y="110"/>
                    <a:pt x="596" y="178"/>
                    <a:pt x="429" y="178"/>
                  </a:cubicBezTo>
                  <a:cubicBezTo>
                    <a:pt x="261" y="178"/>
                    <a:pt x="110" y="110"/>
                    <a:pt x="0" y="0"/>
                  </a:cubicBezTo>
                </a:path>
              </a:pathLst>
            </a:custGeom>
            <a:noFill/>
            <a:ln w="12700" cap="flat">
              <a:solidFill>
                <a:schemeClr val="accent5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4" name="Line 41"/>
            <p:cNvSpPr>
              <a:spLocks noChangeShapeType="1"/>
            </p:cNvSpPr>
            <p:nvPr/>
          </p:nvSpPr>
          <p:spPr bwMode="auto">
            <a:xfrm flipV="1">
              <a:off x="4574127" y="3850765"/>
              <a:ext cx="0" cy="274320"/>
            </a:xfrm>
            <a:prstGeom prst="line">
              <a:avLst/>
            </a:prstGeom>
            <a:noFill/>
            <a:ln w="12700" cap="flat">
              <a:solidFill>
                <a:schemeClr val="accent5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7" name="Group 16"/>
          <p:cNvGrpSpPr/>
          <p:nvPr/>
        </p:nvGrpSpPr>
        <p:grpSpPr>
          <a:xfrm>
            <a:off x="5761491" y="2792575"/>
            <a:ext cx="649288" cy="1332836"/>
            <a:chOff x="5761491" y="2792575"/>
            <a:chExt cx="649288" cy="1332836"/>
          </a:xfrm>
        </p:grpSpPr>
        <p:sp>
          <p:nvSpPr>
            <p:cNvPr id="556" name="Freeform 42"/>
            <p:cNvSpPr>
              <a:spLocks/>
            </p:cNvSpPr>
            <p:nvPr/>
          </p:nvSpPr>
          <p:spPr bwMode="auto">
            <a:xfrm>
              <a:off x="5761491" y="2792575"/>
              <a:ext cx="649288" cy="134937"/>
            </a:xfrm>
            <a:custGeom>
              <a:avLst/>
              <a:gdLst>
                <a:gd name="T0" fmla="*/ 858 w 858"/>
                <a:gd name="T1" fmla="*/ 0 h 178"/>
                <a:gd name="T2" fmla="*/ 429 w 858"/>
                <a:gd name="T3" fmla="*/ 178 h 178"/>
                <a:gd name="T4" fmla="*/ 0 w 858"/>
                <a:gd name="T5" fmla="*/ 0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58" h="178">
                  <a:moveTo>
                    <a:pt x="858" y="0"/>
                  </a:moveTo>
                  <a:cubicBezTo>
                    <a:pt x="748" y="110"/>
                    <a:pt x="596" y="178"/>
                    <a:pt x="429" y="178"/>
                  </a:cubicBezTo>
                  <a:cubicBezTo>
                    <a:pt x="261" y="178"/>
                    <a:pt x="110" y="110"/>
                    <a:pt x="0" y="0"/>
                  </a:cubicBezTo>
                </a:path>
              </a:pathLst>
            </a:custGeom>
            <a:noFill/>
            <a:ln w="12700" cap="flat">
              <a:solidFill>
                <a:schemeClr val="accent5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7" name="Line 41"/>
            <p:cNvSpPr>
              <a:spLocks noChangeShapeType="1"/>
            </p:cNvSpPr>
            <p:nvPr/>
          </p:nvSpPr>
          <p:spPr bwMode="auto">
            <a:xfrm flipV="1">
              <a:off x="6086135" y="2927511"/>
              <a:ext cx="0" cy="1197900"/>
            </a:xfrm>
            <a:prstGeom prst="line">
              <a:avLst/>
            </a:prstGeom>
            <a:noFill/>
            <a:ln w="12700" cap="flat">
              <a:solidFill>
                <a:schemeClr val="accent5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6825278" y="2255549"/>
            <a:ext cx="1534752" cy="585405"/>
            <a:chOff x="6825278" y="2255549"/>
            <a:chExt cx="1534752" cy="585405"/>
          </a:xfrm>
        </p:grpSpPr>
        <p:sp>
          <p:nvSpPr>
            <p:cNvPr id="559" name="TextBox 558"/>
            <p:cNvSpPr txBox="1"/>
            <p:nvPr/>
          </p:nvSpPr>
          <p:spPr>
            <a:xfrm>
              <a:off x="6825278" y="2255549"/>
              <a:ext cx="1534752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200"/>
                </a:lnSpc>
                <a:spcAft>
                  <a:spcPts val="1200"/>
                </a:spcAft>
              </a:pPr>
              <a:r>
                <a:rPr lang="en-US" sz="1000" b="1" cap="all" spc="20" dirty="0">
                  <a:solidFill>
                    <a:schemeClr val="accent3"/>
                  </a:solidFill>
                  <a:latin typeface="Lato" panose="020F0502020204030203" pitchFamily="34" charset="0"/>
                </a:rPr>
                <a:t>Nouvelle </a:t>
              </a:r>
              <a:r>
                <a:rPr lang="en-US" sz="1000" b="1" cap="all" spc="20" dirty="0" err="1">
                  <a:solidFill>
                    <a:schemeClr val="accent3"/>
                  </a:solidFill>
                  <a:latin typeface="Lato" panose="020F0502020204030203" pitchFamily="34" charset="0"/>
                </a:rPr>
                <a:t>gouvernance</a:t>
              </a:r>
              <a:endParaRPr lang="en-US" sz="1000" b="1" cap="all" spc="20" dirty="0">
                <a:solidFill>
                  <a:schemeClr val="accent3"/>
                </a:solidFill>
                <a:latin typeface="Lato" panose="020F0502020204030203" pitchFamily="34" charset="0"/>
              </a:endParaRPr>
            </a:p>
          </p:txBody>
        </p:sp>
        <p:sp>
          <p:nvSpPr>
            <p:cNvPr id="560" name="TextBox 559"/>
            <p:cNvSpPr txBox="1"/>
            <p:nvPr/>
          </p:nvSpPr>
          <p:spPr>
            <a:xfrm>
              <a:off x="6825278" y="2570880"/>
              <a:ext cx="1534752" cy="27007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100"/>
                </a:lnSpc>
                <a:spcAft>
                  <a:spcPts val="1200"/>
                </a:spcAft>
              </a:pP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Sed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ebe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gut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perspiciatis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lorm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or und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requomnis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ist</a:t>
              </a:r>
              <a:endParaRPr lang="en-US" sz="850" dirty="0">
                <a:solidFill>
                  <a:schemeClr val="accent5"/>
                </a:solidFill>
                <a:latin typeface="Lato" panose="020F0502020204030203" pitchFamily="34" charset="0"/>
              </a:endParaRPr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7268009" y="3715828"/>
            <a:ext cx="649288" cy="409257"/>
            <a:chOff x="7268009" y="3715828"/>
            <a:chExt cx="649288" cy="409257"/>
          </a:xfrm>
        </p:grpSpPr>
        <p:sp>
          <p:nvSpPr>
            <p:cNvPr id="562" name="Freeform 42"/>
            <p:cNvSpPr>
              <a:spLocks/>
            </p:cNvSpPr>
            <p:nvPr/>
          </p:nvSpPr>
          <p:spPr bwMode="auto">
            <a:xfrm>
              <a:off x="7268009" y="3715828"/>
              <a:ext cx="649288" cy="134937"/>
            </a:xfrm>
            <a:custGeom>
              <a:avLst/>
              <a:gdLst>
                <a:gd name="T0" fmla="*/ 858 w 858"/>
                <a:gd name="T1" fmla="*/ 0 h 178"/>
                <a:gd name="T2" fmla="*/ 429 w 858"/>
                <a:gd name="T3" fmla="*/ 178 h 178"/>
                <a:gd name="T4" fmla="*/ 0 w 858"/>
                <a:gd name="T5" fmla="*/ 0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58" h="178">
                  <a:moveTo>
                    <a:pt x="858" y="0"/>
                  </a:moveTo>
                  <a:cubicBezTo>
                    <a:pt x="748" y="110"/>
                    <a:pt x="596" y="178"/>
                    <a:pt x="429" y="178"/>
                  </a:cubicBezTo>
                  <a:cubicBezTo>
                    <a:pt x="261" y="178"/>
                    <a:pt x="110" y="110"/>
                    <a:pt x="0" y="0"/>
                  </a:cubicBezTo>
                </a:path>
              </a:pathLst>
            </a:custGeom>
            <a:noFill/>
            <a:ln w="12700" cap="flat">
              <a:solidFill>
                <a:schemeClr val="accent5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3" name="Line 41"/>
            <p:cNvSpPr>
              <a:spLocks noChangeShapeType="1"/>
            </p:cNvSpPr>
            <p:nvPr/>
          </p:nvSpPr>
          <p:spPr bwMode="auto">
            <a:xfrm flipV="1">
              <a:off x="7592653" y="3850765"/>
              <a:ext cx="0" cy="274320"/>
            </a:xfrm>
            <a:prstGeom prst="line">
              <a:avLst/>
            </a:prstGeom>
            <a:noFill/>
            <a:ln w="12700" cap="flat">
              <a:solidFill>
                <a:schemeClr val="accent5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" name="Group 7"/>
          <p:cNvGrpSpPr/>
          <p:nvPr/>
        </p:nvGrpSpPr>
        <p:grpSpPr>
          <a:xfrm>
            <a:off x="4210980" y="3028038"/>
            <a:ext cx="726294" cy="726292"/>
            <a:chOff x="4210980" y="3028038"/>
            <a:chExt cx="726294" cy="726292"/>
          </a:xfrm>
        </p:grpSpPr>
        <p:sp>
          <p:nvSpPr>
            <p:cNvPr id="565" name="Oval 38"/>
            <p:cNvSpPr>
              <a:spLocks noChangeArrowheads="1"/>
            </p:cNvSpPr>
            <p:nvPr/>
          </p:nvSpPr>
          <p:spPr bwMode="auto">
            <a:xfrm>
              <a:off x="4210980" y="3028038"/>
              <a:ext cx="726294" cy="726292"/>
            </a:xfrm>
            <a:prstGeom prst="ellipse">
              <a:avLst/>
            </a:prstGeom>
            <a:solidFill>
              <a:schemeClr val="accent1"/>
            </a:solidFill>
            <a:ln w="19050"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6" name="Freeform 109"/>
            <p:cNvSpPr>
              <a:spLocks noEditPoints="1"/>
            </p:cNvSpPr>
            <p:nvPr/>
          </p:nvSpPr>
          <p:spPr bwMode="auto">
            <a:xfrm>
              <a:off x="4381496" y="3207142"/>
              <a:ext cx="396244" cy="359824"/>
            </a:xfrm>
            <a:custGeom>
              <a:avLst/>
              <a:gdLst>
                <a:gd name="T0" fmla="*/ 265 w 353"/>
                <a:gd name="T1" fmla="*/ 197 h 321"/>
                <a:gd name="T2" fmla="*/ 288 w 353"/>
                <a:gd name="T3" fmla="*/ 121 h 321"/>
                <a:gd name="T4" fmla="*/ 263 w 353"/>
                <a:gd name="T5" fmla="*/ 21 h 321"/>
                <a:gd name="T6" fmla="*/ 209 w 353"/>
                <a:gd name="T7" fmla="*/ 22 h 321"/>
                <a:gd name="T8" fmla="*/ 215 w 353"/>
                <a:gd name="T9" fmla="*/ 37 h 321"/>
                <a:gd name="T10" fmla="*/ 255 w 353"/>
                <a:gd name="T11" fmla="*/ 35 h 321"/>
                <a:gd name="T12" fmla="*/ 275 w 353"/>
                <a:gd name="T13" fmla="*/ 111 h 321"/>
                <a:gd name="T14" fmla="*/ 273 w 353"/>
                <a:gd name="T15" fmla="*/ 144 h 321"/>
                <a:gd name="T16" fmla="*/ 269 w 353"/>
                <a:gd name="T17" fmla="*/ 148 h 321"/>
                <a:gd name="T18" fmla="*/ 291 w 353"/>
                <a:gd name="T19" fmla="*/ 250 h 321"/>
                <a:gd name="T20" fmla="*/ 286 w 353"/>
                <a:gd name="T21" fmla="*/ 289 h 321"/>
                <a:gd name="T22" fmla="*/ 346 w 353"/>
                <a:gd name="T23" fmla="*/ 305 h 321"/>
                <a:gd name="T24" fmla="*/ 295 w 353"/>
                <a:gd name="T25" fmla="*/ 234 h 321"/>
                <a:gd name="T26" fmla="*/ 177 w 353"/>
                <a:gd name="T27" fmla="*/ 202 h 321"/>
                <a:gd name="T28" fmla="*/ 199 w 353"/>
                <a:gd name="T29" fmla="*/ 116 h 321"/>
                <a:gd name="T30" fmla="*/ 174 w 353"/>
                <a:gd name="T31" fmla="*/ 6 h 321"/>
                <a:gd name="T32" fmla="*/ 110 w 353"/>
                <a:gd name="T33" fmla="*/ 9 h 321"/>
                <a:gd name="T34" fmla="*/ 75 w 353"/>
                <a:gd name="T35" fmla="*/ 115 h 321"/>
                <a:gd name="T36" fmla="*/ 97 w 353"/>
                <a:gd name="T37" fmla="*/ 202 h 321"/>
                <a:gd name="T38" fmla="*/ 0 w 353"/>
                <a:gd name="T39" fmla="*/ 313 h 321"/>
                <a:gd name="T40" fmla="*/ 265 w 353"/>
                <a:gd name="T41" fmla="*/ 321 h 321"/>
                <a:gd name="T42" fmla="*/ 209 w 353"/>
                <a:gd name="T43" fmla="*/ 243 h 321"/>
                <a:gd name="T44" fmla="*/ 69 w 353"/>
                <a:gd name="T45" fmla="*/ 258 h 321"/>
                <a:gd name="T46" fmla="*/ 93 w 353"/>
                <a:gd name="T47" fmla="*/ 148 h 321"/>
                <a:gd name="T48" fmla="*/ 91 w 353"/>
                <a:gd name="T49" fmla="*/ 145 h 321"/>
                <a:gd name="T50" fmla="*/ 90 w 353"/>
                <a:gd name="T51" fmla="*/ 108 h 321"/>
                <a:gd name="T52" fmla="*/ 116 w 353"/>
                <a:gd name="T53" fmla="*/ 24 h 321"/>
                <a:gd name="T54" fmla="*/ 148 w 353"/>
                <a:gd name="T55" fmla="*/ 16 h 321"/>
                <a:gd name="T56" fmla="*/ 185 w 353"/>
                <a:gd name="T57" fmla="*/ 48 h 321"/>
                <a:gd name="T58" fmla="*/ 183 w 353"/>
                <a:gd name="T59" fmla="*/ 120 h 321"/>
                <a:gd name="T60" fmla="*/ 182 w 353"/>
                <a:gd name="T61" fmla="*/ 145 h 321"/>
                <a:gd name="T62" fmla="*/ 161 w 353"/>
                <a:gd name="T63" fmla="*/ 202 h 321"/>
                <a:gd name="T64" fmla="*/ 257 w 353"/>
                <a:gd name="T65" fmla="*/ 305 h 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53" h="321">
                  <a:moveTo>
                    <a:pt x="295" y="234"/>
                  </a:moveTo>
                  <a:cubicBezTo>
                    <a:pt x="295" y="234"/>
                    <a:pt x="265" y="227"/>
                    <a:pt x="265" y="197"/>
                  </a:cubicBezTo>
                  <a:cubicBezTo>
                    <a:pt x="265" y="171"/>
                    <a:pt x="280" y="162"/>
                    <a:pt x="284" y="155"/>
                  </a:cubicBezTo>
                  <a:cubicBezTo>
                    <a:pt x="284" y="155"/>
                    <a:pt x="294" y="147"/>
                    <a:pt x="288" y="121"/>
                  </a:cubicBezTo>
                  <a:cubicBezTo>
                    <a:pt x="298" y="106"/>
                    <a:pt x="301" y="80"/>
                    <a:pt x="289" y="53"/>
                  </a:cubicBezTo>
                  <a:cubicBezTo>
                    <a:pt x="282" y="36"/>
                    <a:pt x="273" y="27"/>
                    <a:pt x="263" y="21"/>
                  </a:cubicBezTo>
                  <a:cubicBezTo>
                    <a:pt x="256" y="17"/>
                    <a:pt x="247" y="16"/>
                    <a:pt x="239" y="16"/>
                  </a:cubicBezTo>
                  <a:cubicBezTo>
                    <a:pt x="227" y="16"/>
                    <a:pt x="216" y="19"/>
                    <a:pt x="209" y="22"/>
                  </a:cubicBezTo>
                  <a:cubicBezTo>
                    <a:pt x="211" y="26"/>
                    <a:pt x="213" y="30"/>
                    <a:pt x="215" y="35"/>
                  </a:cubicBezTo>
                  <a:cubicBezTo>
                    <a:pt x="215" y="36"/>
                    <a:pt x="215" y="36"/>
                    <a:pt x="215" y="37"/>
                  </a:cubicBezTo>
                  <a:cubicBezTo>
                    <a:pt x="220" y="35"/>
                    <a:pt x="229" y="32"/>
                    <a:pt x="239" y="32"/>
                  </a:cubicBezTo>
                  <a:cubicBezTo>
                    <a:pt x="246" y="32"/>
                    <a:pt x="251" y="33"/>
                    <a:pt x="255" y="35"/>
                  </a:cubicBezTo>
                  <a:cubicBezTo>
                    <a:pt x="260" y="38"/>
                    <a:pt x="268" y="44"/>
                    <a:pt x="274" y="60"/>
                  </a:cubicBezTo>
                  <a:cubicBezTo>
                    <a:pt x="284" y="82"/>
                    <a:pt x="282" y="102"/>
                    <a:pt x="275" y="111"/>
                  </a:cubicBezTo>
                  <a:cubicBezTo>
                    <a:pt x="272" y="115"/>
                    <a:pt x="271" y="120"/>
                    <a:pt x="272" y="124"/>
                  </a:cubicBezTo>
                  <a:cubicBezTo>
                    <a:pt x="275" y="138"/>
                    <a:pt x="273" y="143"/>
                    <a:pt x="273" y="144"/>
                  </a:cubicBezTo>
                  <a:cubicBezTo>
                    <a:pt x="272" y="145"/>
                    <a:pt x="272" y="145"/>
                    <a:pt x="271" y="146"/>
                  </a:cubicBezTo>
                  <a:cubicBezTo>
                    <a:pt x="271" y="146"/>
                    <a:pt x="270" y="147"/>
                    <a:pt x="269" y="148"/>
                  </a:cubicBezTo>
                  <a:cubicBezTo>
                    <a:pt x="262" y="156"/>
                    <a:pt x="249" y="170"/>
                    <a:pt x="249" y="197"/>
                  </a:cubicBezTo>
                  <a:cubicBezTo>
                    <a:pt x="249" y="231"/>
                    <a:pt x="276" y="246"/>
                    <a:pt x="291" y="250"/>
                  </a:cubicBezTo>
                  <a:cubicBezTo>
                    <a:pt x="312" y="257"/>
                    <a:pt x="332" y="266"/>
                    <a:pt x="337" y="289"/>
                  </a:cubicBezTo>
                  <a:cubicBezTo>
                    <a:pt x="286" y="289"/>
                    <a:pt x="286" y="289"/>
                    <a:pt x="286" y="289"/>
                  </a:cubicBezTo>
                  <a:cubicBezTo>
                    <a:pt x="287" y="294"/>
                    <a:pt x="288" y="299"/>
                    <a:pt x="289" y="305"/>
                  </a:cubicBezTo>
                  <a:cubicBezTo>
                    <a:pt x="346" y="305"/>
                    <a:pt x="346" y="305"/>
                    <a:pt x="346" y="305"/>
                  </a:cubicBezTo>
                  <a:cubicBezTo>
                    <a:pt x="353" y="305"/>
                    <a:pt x="353" y="298"/>
                    <a:pt x="353" y="298"/>
                  </a:cubicBezTo>
                  <a:cubicBezTo>
                    <a:pt x="353" y="254"/>
                    <a:pt x="314" y="241"/>
                    <a:pt x="295" y="234"/>
                  </a:cubicBezTo>
                  <a:moveTo>
                    <a:pt x="209" y="243"/>
                  </a:moveTo>
                  <a:cubicBezTo>
                    <a:pt x="209" y="243"/>
                    <a:pt x="177" y="235"/>
                    <a:pt x="177" y="202"/>
                  </a:cubicBezTo>
                  <a:cubicBezTo>
                    <a:pt x="177" y="172"/>
                    <a:pt x="190" y="162"/>
                    <a:pt x="195" y="155"/>
                  </a:cubicBezTo>
                  <a:cubicBezTo>
                    <a:pt x="195" y="155"/>
                    <a:pt x="206" y="146"/>
                    <a:pt x="199" y="116"/>
                  </a:cubicBezTo>
                  <a:cubicBezTo>
                    <a:pt x="211" y="100"/>
                    <a:pt x="213" y="71"/>
                    <a:pt x="200" y="41"/>
                  </a:cubicBezTo>
                  <a:cubicBezTo>
                    <a:pt x="192" y="22"/>
                    <a:pt x="185" y="12"/>
                    <a:pt x="174" y="6"/>
                  </a:cubicBezTo>
                  <a:cubicBezTo>
                    <a:pt x="166" y="1"/>
                    <a:pt x="157" y="0"/>
                    <a:pt x="148" y="0"/>
                  </a:cubicBezTo>
                  <a:cubicBezTo>
                    <a:pt x="131" y="0"/>
                    <a:pt x="116" y="5"/>
                    <a:pt x="110" y="9"/>
                  </a:cubicBezTo>
                  <a:cubicBezTo>
                    <a:pt x="91" y="17"/>
                    <a:pt x="79" y="25"/>
                    <a:pt x="68" y="53"/>
                  </a:cubicBezTo>
                  <a:cubicBezTo>
                    <a:pt x="58" y="76"/>
                    <a:pt x="70" y="102"/>
                    <a:pt x="75" y="115"/>
                  </a:cubicBezTo>
                  <a:cubicBezTo>
                    <a:pt x="68" y="145"/>
                    <a:pt x="78" y="155"/>
                    <a:pt x="78" y="155"/>
                  </a:cubicBezTo>
                  <a:cubicBezTo>
                    <a:pt x="83" y="162"/>
                    <a:pt x="97" y="172"/>
                    <a:pt x="97" y="202"/>
                  </a:cubicBezTo>
                  <a:cubicBezTo>
                    <a:pt x="97" y="235"/>
                    <a:pt x="64" y="243"/>
                    <a:pt x="64" y="243"/>
                  </a:cubicBezTo>
                  <a:cubicBezTo>
                    <a:pt x="43" y="250"/>
                    <a:pt x="0" y="265"/>
                    <a:pt x="0" y="313"/>
                  </a:cubicBezTo>
                  <a:cubicBezTo>
                    <a:pt x="0" y="313"/>
                    <a:pt x="0" y="321"/>
                    <a:pt x="8" y="321"/>
                  </a:cubicBezTo>
                  <a:cubicBezTo>
                    <a:pt x="265" y="321"/>
                    <a:pt x="265" y="321"/>
                    <a:pt x="265" y="321"/>
                  </a:cubicBezTo>
                  <a:cubicBezTo>
                    <a:pt x="273" y="321"/>
                    <a:pt x="273" y="313"/>
                    <a:pt x="273" y="313"/>
                  </a:cubicBezTo>
                  <a:cubicBezTo>
                    <a:pt x="273" y="265"/>
                    <a:pt x="230" y="250"/>
                    <a:pt x="209" y="243"/>
                  </a:cubicBezTo>
                  <a:moveTo>
                    <a:pt x="17" y="305"/>
                  </a:moveTo>
                  <a:cubicBezTo>
                    <a:pt x="21" y="277"/>
                    <a:pt x="45" y="266"/>
                    <a:pt x="69" y="258"/>
                  </a:cubicBezTo>
                  <a:cubicBezTo>
                    <a:pt x="85" y="254"/>
                    <a:pt x="113" y="237"/>
                    <a:pt x="113" y="202"/>
                  </a:cubicBezTo>
                  <a:cubicBezTo>
                    <a:pt x="113" y="171"/>
                    <a:pt x="100" y="156"/>
                    <a:pt x="93" y="148"/>
                  </a:cubicBezTo>
                  <a:cubicBezTo>
                    <a:pt x="93" y="147"/>
                    <a:pt x="92" y="146"/>
                    <a:pt x="91" y="145"/>
                  </a:cubicBezTo>
                  <a:cubicBezTo>
                    <a:pt x="91" y="145"/>
                    <a:pt x="91" y="145"/>
                    <a:pt x="91" y="145"/>
                  </a:cubicBezTo>
                  <a:cubicBezTo>
                    <a:pt x="90" y="143"/>
                    <a:pt x="87" y="136"/>
                    <a:pt x="91" y="119"/>
                  </a:cubicBezTo>
                  <a:cubicBezTo>
                    <a:pt x="92" y="115"/>
                    <a:pt x="92" y="112"/>
                    <a:pt x="90" y="108"/>
                  </a:cubicBezTo>
                  <a:cubicBezTo>
                    <a:pt x="86" y="100"/>
                    <a:pt x="75" y="76"/>
                    <a:pt x="83" y="59"/>
                  </a:cubicBezTo>
                  <a:cubicBezTo>
                    <a:pt x="92" y="36"/>
                    <a:pt x="101" y="31"/>
                    <a:pt x="116" y="24"/>
                  </a:cubicBezTo>
                  <a:cubicBezTo>
                    <a:pt x="117" y="24"/>
                    <a:pt x="118" y="23"/>
                    <a:pt x="118" y="23"/>
                  </a:cubicBezTo>
                  <a:cubicBezTo>
                    <a:pt x="122" y="20"/>
                    <a:pt x="135" y="16"/>
                    <a:pt x="148" y="16"/>
                  </a:cubicBezTo>
                  <a:cubicBezTo>
                    <a:pt x="155" y="16"/>
                    <a:pt x="161" y="17"/>
                    <a:pt x="166" y="20"/>
                  </a:cubicBezTo>
                  <a:cubicBezTo>
                    <a:pt x="172" y="23"/>
                    <a:pt x="177" y="29"/>
                    <a:pt x="185" y="48"/>
                  </a:cubicBezTo>
                  <a:cubicBezTo>
                    <a:pt x="196" y="74"/>
                    <a:pt x="194" y="96"/>
                    <a:pt x="186" y="107"/>
                  </a:cubicBezTo>
                  <a:cubicBezTo>
                    <a:pt x="183" y="110"/>
                    <a:pt x="182" y="115"/>
                    <a:pt x="183" y="120"/>
                  </a:cubicBezTo>
                  <a:cubicBezTo>
                    <a:pt x="187" y="136"/>
                    <a:pt x="184" y="143"/>
                    <a:pt x="184" y="144"/>
                  </a:cubicBezTo>
                  <a:cubicBezTo>
                    <a:pt x="183" y="144"/>
                    <a:pt x="183" y="145"/>
                    <a:pt x="182" y="145"/>
                  </a:cubicBezTo>
                  <a:cubicBezTo>
                    <a:pt x="182" y="146"/>
                    <a:pt x="181" y="147"/>
                    <a:pt x="180" y="148"/>
                  </a:cubicBezTo>
                  <a:cubicBezTo>
                    <a:pt x="173" y="156"/>
                    <a:pt x="161" y="171"/>
                    <a:pt x="161" y="202"/>
                  </a:cubicBezTo>
                  <a:cubicBezTo>
                    <a:pt x="161" y="237"/>
                    <a:pt x="189" y="254"/>
                    <a:pt x="205" y="258"/>
                  </a:cubicBezTo>
                  <a:cubicBezTo>
                    <a:pt x="228" y="266"/>
                    <a:pt x="253" y="277"/>
                    <a:pt x="257" y="305"/>
                  </a:cubicBezTo>
                  <a:lnTo>
                    <a:pt x="17" y="30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6" name="Group 5"/>
          <p:cNvGrpSpPr/>
          <p:nvPr/>
        </p:nvGrpSpPr>
        <p:grpSpPr>
          <a:xfrm>
            <a:off x="5722988" y="2104785"/>
            <a:ext cx="726294" cy="726292"/>
            <a:chOff x="5722988" y="2104785"/>
            <a:chExt cx="726294" cy="726292"/>
          </a:xfrm>
        </p:grpSpPr>
        <p:sp>
          <p:nvSpPr>
            <p:cNvPr id="568" name="Oval 38"/>
            <p:cNvSpPr>
              <a:spLocks noChangeArrowheads="1"/>
            </p:cNvSpPr>
            <p:nvPr/>
          </p:nvSpPr>
          <p:spPr bwMode="auto">
            <a:xfrm>
              <a:off x="5722988" y="2104785"/>
              <a:ext cx="726294" cy="726292"/>
            </a:xfrm>
            <a:prstGeom prst="ellipse">
              <a:avLst/>
            </a:prstGeom>
            <a:solidFill>
              <a:schemeClr val="accent1"/>
            </a:solidFill>
            <a:ln w="19050"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9" name="Freeform 72"/>
            <p:cNvSpPr>
              <a:spLocks noEditPoints="1"/>
            </p:cNvSpPr>
            <p:nvPr/>
          </p:nvSpPr>
          <p:spPr bwMode="auto">
            <a:xfrm>
              <a:off x="5897255" y="2279838"/>
              <a:ext cx="374806" cy="376186"/>
            </a:xfrm>
            <a:custGeom>
              <a:avLst/>
              <a:gdLst>
                <a:gd name="T0" fmla="*/ 272 w 272"/>
                <a:gd name="T1" fmla="*/ 99 h 273"/>
                <a:gd name="T2" fmla="*/ 173 w 272"/>
                <a:gd name="T3" fmla="*/ 99 h 273"/>
                <a:gd name="T4" fmla="*/ 136 w 272"/>
                <a:gd name="T5" fmla="*/ 0 h 273"/>
                <a:gd name="T6" fmla="*/ 99 w 272"/>
                <a:gd name="T7" fmla="*/ 99 h 273"/>
                <a:gd name="T8" fmla="*/ 0 w 272"/>
                <a:gd name="T9" fmla="*/ 99 h 273"/>
                <a:gd name="T10" fmla="*/ 81 w 272"/>
                <a:gd name="T11" fmla="*/ 161 h 273"/>
                <a:gd name="T12" fmla="*/ 43 w 272"/>
                <a:gd name="T13" fmla="*/ 273 h 273"/>
                <a:gd name="T14" fmla="*/ 136 w 272"/>
                <a:gd name="T15" fmla="*/ 204 h 273"/>
                <a:gd name="T16" fmla="*/ 229 w 272"/>
                <a:gd name="T17" fmla="*/ 273 h 273"/>
                <a:gd name="T18" fmla="*/ 192 w 272"/>
                <a:gd name="T19" fmla="*/ 161 h 273"/>
                <a:gd name="T20" fmla="*/ 272 w 272"/>
                <a:gd name="T21" fmla="*/ 99 h 273"/>
                <a:gd name="T22" fmla="*/ 205 w 272"/>
                <a:gd name="T23" fmla="*/ 240 h 273"/>
                <a:gd name="T24" fmla="*/ 143 w 272"/>
                <a:gd name="T25" fmla="*/ 194 h 273"/>
                <a:gd name="T26" fmla="*/ 136 w 272"/>
                <a:gd name="T27" fmla="*/ 189 h 273"/>
                <a:gd name="T28" fmla="*/ 129 w 272"/>
                <a:gd name="T29" fmla="*/ 194 h 273"/>
                <a:gd name="T30" fmla="*/ 68 w 272"/>
                <a:gd name="T31" fmla="*/ 240 h 273"/>
                <a:gd name="T32" fmla="*/ 92 w 272"/>
                <a:gd name="T33" fmla="*/ 165 h 273"/>
                <a:gd name="T34" fmla="*/ 95 w 272"/>
                <a:gd name="T35" fmla="*/ 156 h 273"/>
                <a:gd name="T36" fmla="*/ 88 w 272"/>
                <a:gd name="T37" fmla="*/ 151 h 273"/>
                <a:gd name="T38" fmla="*/ 36 w 272"/>
                <a:gd name="T39" fmla="*/ 112 h 273"/>
                <a:gd name="T40" fmla="*/ 108 w 272"/>
                <a:gd name="T41" fmla="*/ 112 h 273"/>
                <a:gd name="T42" fmla="*/ 111 w 272"/>
                <a:gd name="T43" fmla="*/ 104 h 273"/>
                <a:gd name="T44" fmla="*/ 136 w 272"/>
                <a:gd name="T45" fmla="*/ 35 h 273"/>
                <a:gd name="T46" fmla="*/ 162 w 272"/>
                <a:gd name="T47" fmla="*/ 104 h 273"/>
                <a:gd name="T48" fmla="*/ 165 w 272"/>
                <a:gd name="T49" fmla="*/ 112 h 273"/>
                <a:gd name="T50" fmla="*/ 236 w 272"/>
                <a:gd name="T51" fmla="*/ 112 h 273"/>
                <a:gd name="T52" fmla="*/ 184 w 272"/>
                <a:gd name="T53" fmla="*/ 151 h 273"/>
                <a:gd name="T54" fmla="*/ 177 w 272"/>
                <a:gd name="T55" fmla="*/ 156 h 273"/>
                <a:gd name="T56" fmla="*/ 205 w 272"/>
                <a:gd name="T57" fmla="*/ 240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72" h="273">
                  <a:moveTo>
                    <a:pt x="272" y="99"/>
                  </a:moveTo>
                  <a:lnTo>
                    <a:pt x="173" y="99"/>
                  </a:lnTo>
                  <a:lnTo>
                    <a:pt x="136" y="0"/>
                  </a:lnTo>
                  <a:lnTo>
                    <a:pt x="99" y="99"/>
                  </a:lnTo>
                  <a:lnTo>
                    <a:pt x="0" y="99"/>
                  </a:lnTo>
                  <a:lnTo>
                    <a:pt x="81" y="161"/>
                  </a:lnTo>
                  <a:lnTo>
                    <a:pt x="43" y="273"/>
                  </a:lnTo>
                  <a:lnTo>
                    <a:pt x="136" y="204"/>
                  </a:lnTo>
                  <a:lnTo>
                    <a:pt x="229" y="273"/>
                  </a:lnTo>
                  <a:lnTo>
                    <a:pt x="192" y="161"/>
                  </a:lnTo>
                  <a:lnTo>
                    <a:pt x="272" y="99"/>
                  </a:lnTo>
                  <a:close/>
                  <a:moveTo>
                    <a:pt x="205" y="240"/>
                  </a:moveTo>
                  <a:lnTo>
                    <a:pt x="143" y="194"/>
                  </a:lnTo>
                  <a:lnTo>
                    <a:pt x="136" y="189"/>
                  </a:lnTo>
                  <a:lnTo>
                    <a:pt x="129" y="194"/>
                  </a:lnTo>
                  <a:lnTo>
                    <a:pt x="68" y="240"/>
                  </a:lnTo>
                  <a:lnTo>
                    <a:pt x="92" y="165"/>
                  </a:lnTo>
                  <a:lnTo>
                    <a:pt x="95" y="156"/>
                  </a:lnTo>
                  <a:lnTo>
                    <a:pt x="88" y="151"/>
                  </a:lnTo>
                  <a:lnTo>
                    <a:pt x="36" y="112"/>
                  </a:lnTo>
                  <a:lnTo>
                    <a:pt x="108" y="112"/>
                  </a:lnTo>
                  <a:lnTo>
                    <a:pt x="111" y="104"/>
                  </a:lnTo>
                  <a:lnTo>
                    <a:pt x="136" y="35"/>
                  </a:lnTo>
                  <a:lnTo>
                    <a:pt x="162" y="104"/>
                  </a:lnTo>
                  <a:lnTo>
                    <a:pt x="165" y="112"/>
                  </a:lnTo>
                  <a:lnTo>
                    <a:pt x="236" y="112"/>
                  </a:lnTo>
                  <a:lnTo>
                    <a:pt x="184" y="151"/>
                  </a:lnTo>
                  <a:lnTo>
                    <a:pt x="177" y="156"/>
                  </a:lnTo>
                  <a:lnTo>
                    <a:pt x="205" y="24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5" name="Group 4"/>
          <p:cNvGrpSpPr/>
          <p:nvPr/>
        </p:nvGrpSpPr>
        <p:grpSpPr>
          <a:xfrm>
            <a:off x="2693236" y="2104785"/>
            <a:ext cx="726294" cy="726292"/>
            <a:chOff x="2693236" y="2104785"/>
            <a:chExt cx="726294" cy="726292"/>
          </a:xfrm>
        </p:grpSpPr>
        <p:sp>
          <p:nvSpPr>
            <p:cNvPr id="571" name="Oval 38"/>
            <p:cNvSpPr>
              <a:spLocks noChangeArrowheads="1"/>
            </p:cNvSpPr>
            <p:nvPr/>
          </p:nvSpPr>
          <p:spPr bwMode="auto">
            <a:xfrm>
              <a:off x="2693236" y="2104785"/>
              <a:ext cx="726294" cy="726292"/>
            </a:xfrm>
            <a:prstGeom prst="ellipse">
              <a:avLst/>
            </a:prstGeom>
            <a:solidFill>
              <a:schemeClr val="accent1"/>
            </a:solidFill>
            <a:ln w="19050"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2" name="Freeform 571"/>
            <p:cNvSpPr>
              <a:spLocks noEditPoints="1"/>
            </p:cNvSpPr>
            <p:nvPr/>
          </p:nvSpPr>
          <p:spPr bwMode="auto">
            <a:xfrm>
              <a:off x="2868096" y="2257483"/>
              <a:ext cx="393492" cy="393492"/>
            </a:xfrm>
            <a:custGeom>
              <a:avLst/>
              <a:gdLst>
                <a:gd name="T0" fmla="*/ 351 w 353"/>
                <a:gd name="T1" fmla="*/ 171 h 353"/>
                <a:gd name="T2" fmla="*/ 289 w 353"/>
                <a:gd name="T3" fmla="*/ 109 h 353"/>
                <a:gd name="T4" fmla="*/ 289 w 353"/>
                <a:gd name="T5" fmla="*/ 24 h 353"/>
                <a:gd name="T6" fmla="*/ 281 w 353"/>
                <a:gd name="T7" fmla="*/ 16 h 353"/>
                <a:gd name="T8" fmla="*/ 233 w 353"/>
                <a:gd name="T9" fmla="*/ 16 h 353"/>
                <a:gd name="T10" fmla="*/ 225 w 353"/>
                <a:gd name="T11" fmla="*/ 24 h 353"/>
                <a:gd name="T12" fmla="*/ 225 w 353"/>
                <a:gd name="T13" fmla="*/ 45 h 353"/>
                <a:gd name="T14" fmla="*/ 182 w 353"/>
                <a:gd name="T15" fmla="*/ 2 h 353"/>
                <a:gd name="T16" fmla="*/ 177 w 353"/>
                <a:gd name="T17" fmla="*/ 0 h 353"/>
                <a:gd name="T18" fmla="*/ 171 w 353"/>
                <a:gd name="T19" fmla="*/ 2 h 353"/>
                <a:gd name="T20" fmla="*/ 2 w 353"/>
                <a:gd name="T21" fmla="*/ 171 h 353"/>
                <a:gd name="T22" fmla="*/ 0 w 353"/>
                <a:gd name="T23" fmla="*/ 176 h 353"/>
                <a:gd name="T24" fmla="*/ 8 w 353"/>
                <a:gd name="T25" fmla="*/ 184 h 353"/>
                <a:gd name="T26" fmla="*/ 14 w 353"/>
                <a:gd name="T27" fmla="*/ 182 h 353"/>
                <a:gd name="T28" fmla="*/ 48 w 353"/>
                <a:gd name="T29" fmla="*/ 148 h 353"/>
                <a:gd name="T30" fmla="*/ 48 w 353"/>
                <a:gd name="T31" fmla="*/ 345 h 353"/>
                <a:gd name="T32" fmla="*/ 56 w 353"/>
                <a:gd name="T33" fmla="*/ 353 h 353"/>
                <a:gd name="T34" fmla="*/ 297 w 353"/>
                <a:gd name="T35" fmla="*/ 353 h 353"/>
                <a:gd name="T36" fmla="*/ 305 w 353"/>
                <a:gd name="T37" fmla="*/ 345 h 353"/>
                <a:gd name="T38" fmla="*/ 305 w 353"/>
                <a:gd name="T39" fmla="*/ 148 h 353"/>
                <a:gd name="T40" fmla="*/ 339 w 353"/>
                <a:gd name="T41" fmla="*/ 182 h 353"/>
                <a:gd name="T42" fmla="*/ 345 w 353"/>
                <a:gd name="T43" fmla="*/ 184 h 353"/>
                <a:gd name="T44" fmla="*/ 353 w 353"/>
                <a:gd name="T45" fmla="*/ 176 h 353"/>
                <a:gd name="T46" fmla="*/ 351 w 353"/>
                <a:gd name="T47" fmla="*/ 171 h 353"/>
                <a:gd name="T48" fmla="*/ 241 w 353"/>
                <a:gd name="T49" fmla="*/ 32 h 353"/>
                <a:gd name="T50" fmla="*/ 273 w 353"/>
                <a:gd name="T51" fmla="*/ 32 h 353"/>
                <a:gd name="T52" fmla="*/ 273 w 353"/>
                <a:gd name="T53" fmla="*/ 93 h 353"/>
                <a:gd name="T54" fmla="*/ 241 w 353"/>
                <a:gd name="T55" fmla="*/ 61 h 353"/>
                <a:gd name="T56" fmla="*/ 241 w 353"/>
                <a:gd name="T57" fmla="*/ 32 h 353"/>
                <a:gd name="T58" fmla="*/ 128 w 353"/>
                <a:gd name="T59" fmla="*/ 337 h 353"/>
                <a:gd name="T60" fmla="*/ 64 w 353"/>
                <a:gd name="T61" fmla="*/ 337 h 353"/>
                <a:gd name="T62" fmla="*/ 64 w 353"/>
                <a:gd name="T63" fmla="*/ 321 h 353"/>
                <a:gd name="T64" fmla="*/ 128 w 353"/>
                <a:gd name="T65" fmla="*/ 321 h 353"/>
                <a:gd name="T66" fmla="*/ 128 w 353"/>
                <a:gd name="T67" fmla="*/ 337 h 353"/>
                <a:gd name="T68" fmla="*/ 209 w 353"/>
                <a:gd name="T69" fmla="*/ 337 h 353"/>
                <a:gd name="T70" fmla="*/ 144 w 353"/>
                <a:gd name="T71" fmla="*/ 337 h 353"/>
                <a:gd name="T72" fmla="*/ 144 w 353"/>
                <a:gd name="T73" fmla="*/ 208 h 353"/>
                <a:gd name="T74" fmla="*/ 209 w 353"/>
                <a:gd name="T75" fmla="*/ 208 h 353"/>
                <a:gd name="T76" fmla="*/ 209 w 353"/>
                <a:gd name="T77" fmla="*/ 337 h 353"/>
                <a:gd name="T78" fmla="*/ 289 w 353"/>
                <a:gd name="T79" fmla="*/ 337 h 353"/>
                <a:gd name="T80" fmla="*/ 225 w 353"/>
                <a:gd name="T81" fmla="*/ 337 h 353"/>
                <a:gd name="T82" fmla="*/ 225 w 353"/>
                <a:gd name="T83" fmla="*/ 321 h 353"/>
                <a:gd name="T84" fmla="*/ 289 w 353"/>
                <a:gd name="T85" fmla="*/ 321 h 353"/>
                <a:gd name="T86" fmla="*/ 289 w 353"/>
                <a:gd name="T87" fmla="*/ 337 h 353"/>
                <a:gd name="T88" fmla="*/ 289 w 353"/>
                <a:gd name="T89" fmla="*/ 305 h 353"/>
                <a:gd name="T90" fmla="*/ 225 w 353"/>
                <a:gd name="T91" fmla="*/ 305 h 353"/>
                <a:gd name="T92" fmla="*/ 225 w 353"/>
                <a:gd name="T93" fmla="*/ 200 h 353"/>
                <a:gd name="T94" fmla="*/ 217 w 353"/>
                <a:gd name="T95" fmla="*/ 192 h 353"/>
                <a:gd name="T96" fmla="*/ 136 w 353"/>
                <a:gd name="T97" fmla="*/ 192 h 353"/>
                <a:gd name="T98" fmla="*/ 128 w 353"/>
                <a:gd name="T99" fmla="*/ 200 h 353"/>
                <a:gd name="T100" fmla="*/ 128 w 353"/>
                <a:gd name="T101" fmla="*/ 305 h 353"/>
                <a:gd name="T102" fmla="*/ 64 w 353"/>
                <a:gd name="T103" fmla="*/ 305 h 353"/>
                <a:gd name="T104" fmla="*/ 64 w 353"/>
                <a:gd name="T105" fmla="*/ 132 h 353"/>
                <a:gd name="T106" fmla="*/ 177 w 353"/>
                <a:gd name="T107" fmla="*/ 19 h 353"/>
                <a:gd name="T108" fmla="*/ 289 w 353"/>
                <a:gd name="T109" fmla="*/ 132 h 353"/>
                <a:gd name="T110" fmla="*/ 289 w 353"/>
                <a:gd name="T111" fmla="*/ 305 h 353"/>
                <a:gd name="T112" fmla="*/ 185 w 353"/>
                <a:gd name="T113" fmla="*/ 289 h 353"/>
                <a:gd name="T114" fmla="*/ 193 w 353"/>
                <a:gd name="T115" fmla="*/ 281 h 353"/>
                <a:gd name="T116" fmla="*/ 185 w 353"/>
                <a:gd name="T117" fmla="*/ 273 h 353"/>
                <a:gd name="T118" fmla="*/ 177 w 353"/>
                <a:gd name="T119" fmla="*/ 281 h 353"/>
                <a:gd name="T120" fmla="*/ 185 w 353"/>
                <a:gd name="T121" fmla="*/ 289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53" h="353">
                  <a:moveTo>
                    <a:pt x="351" y="171"/>
                  </a:moveTo>
                  <a:cubicBezTo>
                    <a:pt x="289" y="109"/>
                    <a:pt x="289" y="109"/>
                    <a:pt x="289" y="109"/>
                  </a:cubicBezTo>
                  <a:cubicBezTo>
                    <a:pt x="289" y="24"/>
                    <a:pt x="289" y="24"/>
                    <a:pt x="289" y="24"/>
                  </a:cubicBezTo>
                  <a:cubicBezTo>
                    <a:pt x="289" y="19"/>
                    <a:pt x="285" y="16"/>
                    <a:pt x="281" y="16"/>
                  </a:cubicBezTo>
                  <a:cubicBezTo>
                    <a:pt x="233" y="16"/>
                    <a:pt x="233" y="16"/>
                    <a:pt x="233" y="16"/>
                  </a:cubicBezTo>
                  <a:cubicBezTo>
                    <a:pt x="228" y="16"/>
                    <a:pt x="225" y="19"/>
                    <a:pt x="225" y="24"/>
                  </a:cubicBezTo>
                  <a:cubicBezTo>
                    <a:pt x="225" y="45"/>
                    <a:pt x="225" y="45"/>
                    <a:pt x="225" y="45"/>
                  </a:cubicBezTo>
                  <a:cubicBezTo>
                    <a:pt x="182" y="2"/>
                    <a:pt x="182" y="2"/>
                    <a:pt x="182" y="2"/>
                  </a:cubicBezTo>
                  <a:cubicBezTo>
                    <a:pt x="181" y="1"/>
                    <a:pt x="179" y="0"/>
                    <a:pt x="177" y="0"/>
                  </a:cubicBezTo>
                  <a:cubicBezTo>
                    <a:pt x="174" y="0"/>
                    <a:pt x="172" y="1"/>
                    <a:pt x="171" y="2"/>
                  </a:cubicBezTo>
                  <a:cubicBezTo>
                    <a:pt x="2" y="171"/>
                    <a:pt x="2" y="171"/>
                    <a:pt x="2" y="171"/>
                  </a:cubicBezTo>
                  <a:cubicBezTo>
                    <a:pt x="1" y="172"/>
                    <a:pt x="0" y="174"/>
                    <a:pt x="0" y="176"/>
                  </a:cubicBezTo>
                  <a:cubicBezTo>
                    <a:pt x="0" y="181"/>
                    <a:pt x="3" y="184"/>
                    <a:pt x="8" y="184"/>
                  </a:cubicBezTo>
                  <a:cubicBezTo>
                    <a:pt x="10" y="184"/>
                    <a:pt x="12" y="184"/>
                    <a:pt x="14" y="182"/>
                  </a:cubicBezTo>
                  <a:cubicBezTo>
                    <a:pt x="48" y="148"/>
                    <a:pt x="48" y="148"/>
                    <a:pt x="48" y="148"/>
                  </a:cubicBezTo>
                  <a:cubicBezTo>
                    <a:pt x="48" y="345"/>
                    <a:pt x="48" y="345"/>
                    <a:pt x="48" y="345"/>
                  </a:cubicBezTo>
                  <a:cubicBezTo>
                    <a:pt x="48" y="349"/>
                    <a:pt x="52" y="353"/>
                    <a:pt x="56" y="353"/>
                  </a:cubicBezTo>
                  <a:cubicBezTo>
                    <a:pt x="297" y="353"/>
                    <a:pt x="297" y="353"/>
                    <a:pt x="297" y="353"/>
                  </a:cubicBezTo>
                  <a:cubicBezTo>
                    <a:pt x="301" y="353"/>
                    <a:pt x="305" y="349"/>
                    <a:pt x="305" y="345"/>
                  </a:cubicBezTo>
                  <a:cubicBezTo>
                    <a:pt x="305" y="148"/>
                    <a:pt x="305" y="148"/>
                    <a:pt x="305" y="148"/>
                  </a:cubicBezTo>
                  <a:cubicBezTo>
                    <a:pt x="339" y="182"/>
                    <a:pt x="339" y="182"/>
                    <a:pt x="339" y="182"/>
                  </a:cubicBezTo>
                  <a:cubicBezTo>
                    <a:pt x="341" y="184"/>
                    <a:pt x="343" y="184"/>
                    <a:pt x="345" y="184"/>
                  </a:cubicBezTo>
                  <a:cubicBezTo>
                    <a:pt x="350" y="184"/>
                    <a:pt x="353" y="181"/>
                    <a:pt x="353" y="176"/>
                  </a:cubicBezTo>
                  <a:cubicBezTo>
                    <a:pt x="353" y="174"/>
                    <a:pt x="352" y="172"/>
                    <a:pt x="351" y="171"/>
                  </a:cubicBezTo>
                  <a:moveTo>
                    <a:pt x="241" y="32"/>
                  </a:moveTo>
                  <a:cubicBezTo>
                    <a:pt x="273" y="32"/>
                    <a:pt x="273" y="32"/>
                    <a:pt x="273" y="32"/>
                  </a:cubicBezTo>
                  <a:cubicBezTo>
                    <a:pt x="273" y="93"/>
                    <a:pt x="273" y="93"/>
                    <a:pt x="273" y="93"/>
                  </a:cubicBezTo>
                  <a:cubicBezTo>
                    <a:pt x="241" y="61"/>
                    <a:pt x="241" y="61"/>
                    <a:pt x="241" y="61"/>
                  </a:cubicBezTo>
                  <a:lnTo>
                    <a:pt x="241" y="32"/>
                  </a:lnTo>
                  <a:close/>
                  <a:moveTo>
                    <a:pt x="128" y="337"/>
                  </a:moveTo>
                  <a:cubicBezTo>
                    <a:pt x="64" y="337"/>
                    <a:pt x="64" y="337"/>
                    <a:pt x="64" y="337"/>
                  </a:cubicBezTo>
                  <a:cubicBezTo>
                    <a:pt x="64" y="321"/>
                    <a:pt x="64" y="321"/>
                    <a:pt x="64" y="321"/>
                  </a:cubicBezTo>
                  <a:cubicBezTo>
                    <a:pt x="128" y="321"/>
                    <a:pt x="128" y="321"/>
                    <a:pt x="128" y="321"/>
                  </a:cubicBezTo>
                  <a:lnTo>
                    <a:pt x="128" y="337"/>
                  </a:lnTo>
                  <a:close/>
                  <a:moveTo>
                    <a:pt x="209" y="337"/>
                  </a:moveTo>
                  <a:cubicBezTo>
                    <a:pt x="144" y="337"/>
                    <a:pt x="144" y="337"/>
                    <a:pt x="144" y="337"/>
                  </a:cubicBezTo>
                  <a:cubicBezTo>
                    <a:pt x="144" y="208"/>
                    <a:pt x="144" y="208"/>
                    <a:pt x="144" y="208"/>
                  </a:cubicBezTo>
                  <a:cubicBezTo>
                    <a:pt x="209" y="208"/>
                    <a:pt x="209" y="208"/>
                    <a:pt x="209" y="208"/>
                  </a:cubicBezTo>
                  <a:lnTo>
                    <a:pt x="209" y="337"/>
                  </a:lnTo>
                  <a:close/>
                  <a:moveTo>
                    <a:pt x="289" y="337"/>
                  </a:moveTo>
                  <a:cubicBezTo>
                    <a:pt x="225" y="337"/>
                    <a:pt x="225" y="337"/>
                    <a:pt x="225" y="337"/>
                  </a:cubicBezTo>
                  <a:cubicBezTo>
                    <a:pt x="225" y="321"/>
                    <a:pt x="225" y="321"/>
                    <a:pt x="225" y="321"/>
                  </a:cubicBezTo>
                  <a:cubicBezTo>
                    <a:pt x="289" y="321"/>
                    <a:pt x="289" y="321"/>
                    <a:pt x="289" y="321"/>
                  </a:cubicBezTo>
                  <a:lnTo>
                    <a:pt x="289" y="337"/>
                  </a:lnTo>
                  <a:close/>
                  <a:moveTo>
                    <a:pt x="289" y="305"/>
                  </a:moveTo>
                  <a:cubicBezTo>
                    <a:pt x="225" y="305"/>
                    <a:pt x="225" y="305"/>
                    <a:pt x="225" y="305"/>
                  </a:cubicBezTo>
                  <a:cubicBezTo>
                    <a:pt x="225" y="200"/>
                    <a:pt x="225" y="200"/>
                    <a:pt x="225" y="200"/>
                  </a:cubicBezTo>
                  <a:cubicBezTo>
                    <a:pt x="225" y="196"/>
                    <a:pt x="221" y="192"/>
                    <a:pt x="217" y="192"/>
                  </a:cubicBezTo>
                  <a:cubicBezTo>
                    <a:pt x="136" y="192"/>
                    <a:pt x="136" y="192"/>
                    <a:pt x="136" y="192"/>
                  </a:cubicBezTo>
                  <a:cubicBezTo>
                    <a:pt x="132" y="192"/>
                    <a:pt x="128" y="196"/>
                    <a:pt x="128" y="200"/>
                  </a:cubicBezTo>
                  <a:cubicBezTo>
                    <a:pt x="128" y="305"/>
                    <a:pt x="128" y="305"/>
                    <a:pt x="128" y="305"/>
                  </a:cubicBezTo>
                  <a:cubicBezTo>
                    <a:pt x="64" y="305"/>
                    <a:pt x="64" y="305"/>
                    <a:pt x="64" y="305"/>
                  </a:cubicBezTo>
                  <a:cubicBezTo>
                    <a:pt x="64" y="132"/>
                    <a:pt x="64" y="132"/>
                    <a:pt x="64" y="132"/>
                  </a:cubicBezTo>
                  <a:cubicBezTo>
                    <a:pt x="177" y="19"/>
                    <a:pt x="177" y="19"/>
                    <a:pt x="177" y="19"/>
                  </a:cubicBezTo>
                  <a:cubicBezTo>
                    <a:pt x="289" y="132"/>
                    <a:pt x="289" y="132"/>
                    <a:pt x="289" y="132"/>
                  </a:cubicBezTo>
                  <a:lnTo>
                    <a:pt x="289" y="305"/>
                  </a:lnTo>
                  <a:close/>
                  <a:moveTo>
                    <a:pt x="185" y="289"/>
                  </a:moveTo>
                  <a:cubicBezTo>
                    <a:pt x="189" y="289"/>
                    <a:pt x="193" y="285"/>
                    <a:pt x="193" y="281"/>
                  </a:cubicBezTo>
                  <a:cubicBezTo>
                    <a:pt x="193" y="276"/>
                    <a:pt x="189" y="273"/>
                    <a:pt x="185" y="273"/>
                  </a:cubicBezTo>
                  <a:cubicBezTo>
                    <a:pt x="180" y="273"/>
                    <a:pt x="177" y="276"/>
                    <a:pt x="177" y="281"/>
                  </a:cubicBezTo>
                  <a:cubicBezTo>
                    <a:pt x="177" y="285"/>
                    <a:pt x="180" y="289"/>
                    <a:pt x="185" y="289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7" name="Group 6"/>
          <p:cNvGrpSpPr/>
          <p:nvPr/>
        </p:nvGrpSpPr>
        <p:grpSpPr>
          <a:xfrm>
            <a:off x="7229506" y="3028038"/>
            <a:ext cx="726294" cy="726292"/>
            <a:chOff x="7229506" y="3028038"/>
            <a:chExt cx="726294" cy="726292"/>
          </a:xfrm>
        </p:grpSpPr>
        <p:sp>
          <p:nvSpPr>
            <p:cNvPr id="574" name="Oval 38"/>
            <p:cNvSpPr>
              <a:spLocks noChangeArrowheads="1"/>
            </p:cNvSpPr>
            <p:nvPr/>
          </p:nvSpPr>
          <p:spPr bwMode="auto">
            <a:xfrm>
              <a:off x="7229506" y="3028038"/>
              <a:ext cx="726294" cy="726292"/>
            </a:xfrm>
            <a:prstGeom prst="ellipse">
              <a:avLst/>
            </a:prstGeom>
            <a:solidFill>
              <a:schemeClr val="accent1"/>
            </a:solidFill>
            <a:ln w="19050"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5" name="Freeform 574"/>
            <p:cNvSpPr>
              <a:spLocks noEditPoints="1"/>
            </p:cNvSpPr>
            <p:nvPr/>
          </p:nvSpPr>
          <p:spPr bwMode="auto">
            <a:xfrm>
              <a:off x="7439141" y="3202258"/>
              <a:ext cx="311580" cy="379738"/>
            </a:xfrm>
            <a:custGeom>
              <a:avLst/>
              <a:gdLst>
                <a:gd name="T0" fmla="*/ 169 w 289"/>
                <a:gd name="T1" fmla="*/ 265 h 353"/>
                <a:gd name="T2" fmla="*/ 73 w 289"/>
                <a:gd name="T3" fmla="*/ 265 h 353"/>
                <a:gd name="T4" fmla="*/ 65 w 289"/>
                <a:gd name="T5" fmla="*/ 273 h 353"/>
                <a:gd name="T6" fmla="*/ 73 w 289"/>
                <a:gd name="T7" fmla="*/ 281 h 353"/>
                <a:gd name="T8" fmla="*/ 169 w 289"/>
                <a:gd name="T9" fmla="*/ 281 h 353"/>
                <a:gd name="T10" fmla="*/ 177 w 289"/>
                <a:gd name="T11" fmla="*/ 273 h 353"/>
                <a:gd name="T12" fmla="*/ 169 w 289"/>
                <a:gd name="T13" fmla="*/ 265 h 353"/>
                <a:gd name="T14" fmla="*/ 73 w 289"/>
                <a:gd name="T15" fmla="*/ 88 h 353"/>
                <a:gd name="T16" fmla="*/ 113 w 289"/>
                <a:gd name="T17" fmla="*/ 88 h 353"/>
                <a:gd name="T18" fmla="*/ 121 w 289"/>
                <a:gd name="T19" fmla="*/ 80 h 353"/>
                <a:gd name="T20" fmla="*/ 113 w 289"/>
                <a:gd name="T21" fmla="*/ 72 h 353"/>
                <a:gd name="T22" fmla="*/ 73 w 289"/>
                <a:gd name="T23" fmla="*/ 72 h 353"/>
                <a:gd name="T24" fmla="*/ 65 w 289"/>
                <a:gd name="T25" fmla="*/ 80 h 353"/>
                <a:gd name="T26" fmla="*/ 73 w 289"/>
                <a:gd name="T27" fmla="*/ 88 h 353"/>
                <a:gd name="T28" fmla="*/ 217 w 289"/>
                <a:gd name="T29" fmla="*/ 200 h 353"/>
                <a:gd name="T30" fmla="*/ 73 w 289"/>
                <a:gd name="T31" fmla="*/ 200 h 353"/>
                <a:gd name="T32" fmla="*/ 65 w 289"/>
                <a:gd name="T33" fmla="*/ 208 h 353"/>
                <a:gd name="T34" fmla="*/ 73 w 289"/>
                <a:gd name="T35" fmla="*/ 217 h 353"/>
                <a:gd name="T36" fmla="*/ 217 w 289"/>
                <a:gd name="T37" fmla="*/ 217 h 353"/>
                <a:gd name="T38" fmla="*/ 225 w 289"/>
                <a:gd name="T39" fmla="*/ 208 h 353"/>
                <a:gd name="T40" fmla="*/ 217 w 289"/>
                <a:gd name="T41" fmla="*/ 200 h 353"/>
                <a:gd name="T42" fmla="*/ 65 w 289"/>
                <a:gd name="T43" fmla="*/ 144 h 353"/>
                <a:gd name="T44" fmla="*/ 73 w 289"/>
                <a:gd name="T45" fmla="*/ 152 h 353"/>
                <a:gd name="T46" fmla="*/ 217 w 289"/>
                <a:gd name="T47" fmla="*/ 152 h 353"/>
                <a:gd name="T48" fmla="*/ 225 w 289"/>
                <a:gd name="T49" fmla="*/ 144 h 353"/>
                <a:gd name="T50" fmla="*/ 217 w 289"/>
                <a:gd name="T51" fmla="*/ 136 h 353"/>
                <a:gd name="T52" fmla="*/ 73 w 289"/>
                <a:gd name="T53" fmla="*/ 136 h 353"/>
                <a:gd name="T54" fmla="*/ 65 w 289"/>
                <a:gd name="T55" fmla="*/ 144 h 353"/>
                <a:gd name="T56" fmla="*/ 209 w 289"/>
                <a:gd name="T57" fmla="*/ 0 h 353"/>
                <a:gd name="T58" fmla="*/ 32 w 289"/>
                <a:gd name="T59" fmla="*/ 0 h 353"/>
                <a:gd name="T60" fmla="*/ 0 w 289"/>
                <a:gd name="T61" fmla="*/ 32 h 353"/>
                <a:gd name="T62" fmla="*/ 0 w 289"/>
                <a:gd name="T63" fmla="*/ 321 h 353"/>
                <a:gd name="T64" fmla="*/ 32 w 289"/>
                <a:gd name="T65" fmla="*/ 353 h 353"/>
                <a:gd name="T66" fmla="*/ 257 w 289"/>
                <a:gd name="T67" fmla="*/ 353 h 353"/>
                <a:gd name="T68" fmla="*/ 289 w 289"/>
                <a:gd name="T69" fmla="*/ 321 h 353"/>
                <a:gd name="T70" fmla="*/ 289 w 289"/>
                <a:gd name="T71" fmla="*/ 88 h 353"/>
                <a:gd name="T72" fmla="*/ 209 w 289"/>
                <a:gd name="T73" fmla="*/ 0 h 353"/>
                <a:gd name="T74" fmla="*/ 273 w 289"/>
                <a:gd name="T75" fmla="*/ 321 h 353"/>
                <a:gd name="T76" fmla="*/ 257 w 289"/>
                <a:gd name="T77" fmla="*/ 337 h 353"/>
                <a:gd name="T78" fmla="*/ 32 w 289"/>
                <a:gd name="T79" fmla="*/ 337 h 353"/>
                <a:gd name="T80" fmla="*/ 16 w 289"/>
                <a:gd name="T81" fmla="*/ 321 h 353"/>
                <a:gd name="T82" fmla="*/ 16 w 289"/>
                <a:gd name="T83" fmla="*/ 32 h 353"/>
                <a:gd name="T84" fmla="*/ 32 w 289"/>
                <a:gd name="T85" fmla="*/ 16 h 353"/>
                <a:gd name="T86" fmla="*/ 177 w 289"/>
                <a:gd name="T87" fmla="*/ 16 h 353"/>
                <a:gd name="T88" fmla="*/ 177 w 289"/>
                <a:gd name="T89" fmla="*/ 96 h 353"/>
                <a:gd name="T90" fmla="*/ 193 w 289"/>
                <a:gd name="T91" fmla="*/ 112 h 353"/>
                <a:gd name="T92" fmla="*/ 273 w 289"/>
                <a:gd name="T93" fmla="*/ 112 h 353"/>
                <a:gd name="T94" fmla="*/ 273 w 289"/>
                <a:gd name="T95" fmla="*/ 321 h 353"/>
                <a:gd name="T96" fmla="*/ 193 w 289"/>
                <a:gd name="T97" fmla="*/ 96 h 353"/>
                <a:gd name="T98" fmla="*/ 193 w 289"/>
                <a:gd name="T99" fmla="*/ 16 h 353"/>
                <a:gd name="T100" fmla="*/ 201 w 289"/>
                <a:gd name="T101" fmla="*/ 16 h 353"/>
                <a:gd name="T102" fmla="*/ 273 w 289"/>
                <a:gd name="T103" fmla="*/ 96 h 353"/>
                <a:gd name="T104" fmla="*/ 193 w 289"/>
                <a:gd name="T105" fmla="*/ 96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89" h="353">
                  <a:moveTo>
                    <a:pt x="169" y="265"/>
                  </a:moveTo>
                  <a:cubicBezTo>
                    <a:pt x="73" y="265"/>
                    <a:pt x="73" y="265"/>
                    <a:pt x="73" y="265"/>
                  </a:cubicBezTo>
                  <a:cubicBezTo>
                    <a:pt x="68" y="265"/>
                    <a:pt x="65" y="268"/>
                    <a:pt x="65" y="273"/>
                  </a:cubicBezTo>
                  <a:cubicBezTo>
                    <a:pt x="65" y="277"/>
                    <a:pt x="68" y="281"/>
                    <a:pt x="73" y="281"/>
                  </a:cubicBezTo>
                  <a:cubicBezTo>
                    <a:pt x="169" y="281"/>
                    <a:pt x="169" y="281"/>
                    <a:pt x="169" y="281"/>
                  </a:cubicBezTo>
                  <a:cubicBezTo>
                    <a:pt x="173" y="281"/>
                    <a:pt x="177" y="277"/>
                    <a:pt x="177" y="273"/>
                  </a:cubicBezTo>
                  <a:cubicBezTo>
                    <a:pt x="177" y="268"/>
                    <a:pt x="173" y="265"/>
                    <a:pt x="169" y="265"/>
                  </a:cubicBezTo>
                  <a:moveTo>
                    <a:pt x="73" y="88"/>
                  </a:moveTo>
                  <a:cubicBezTo>
                    <a:pt x="113" y="88"/>
                    <a:pt x="113" y="88"/>
                    <a:pt x="113" y="88"/>
                  </a:cubicBezTo>
                  <a:cubicBezTo>
                    <a:pt x="117" y="88"/>
                    <a:pt x="121" y="84"/>
                    <a:pt x="121" y="80"/>
                  </a:cubicBezTo>
                  <a:cubicBezTo>
                    <a:pt x="121" y="76"/>
                    <a:pt x="117" y="72"/>
                    <a:pt x="113" y="72"/>
                  </a:cubicBezTo>
                  <a:cubicBezTo>
                    <a:pt x="73" y="72"/>
                    <a:pt x="73" y="72"/>
                    <a:pt x="73" y="72"/>
                  </a:cubicBezTo>
                  <a:cubicBezTo>
                    <a:pt x="68" y="72"/>
                    <a:pt x="65" y="76"/>
                    <a:pt x="65" y="80"/>
                  </a:cubicBezTo>
                  <a:cubicBezTo>
                    <a:pt x="65" y="84"/>
                    <a:pt x="68" y="88"/>
                    <a:pt x="73" y="88"/>
                  </a:cubicBezTo>
                  <a:moveTo>
                    <a:pt x="217" y="200"/>
                  </a:moveTo>
                  <a:cubicBezTo>
                    <a:pt x="73" y="200"/>
                    <a:pt x="73" y="200"/>
                    <a:pt x="73" y="200"/>
                  </a:cubicBezTo>
                  <a:cubicBezTo>
                    <a:pt x="68" y="200"/>
                    <a:pt x="65" y="204"/>
                    <a:pt x="65" y="208"/>
                  </a:cubicBezTo>
                  <a:cubicBezTo>
                    <a:pt x="65" y="213"/>
                    <a:pt x="68" y="217"/>
                    <a:pt x="73" y="217"/>
                  </a:cubicBezTo>
                  <a:cubicBezTo>
                    <a:pt x="217" y="217"/>
                    <a:pt x="217" y="217"/>
                    <a:pt x="217" y="217"/>
                  </a:cubicBezTo>
                  <a:cubicBezTo>
                    <a:pt x="222" y="217"/>
                    <a:pt x="225" y="213"/>
                    <a:pt x="225" y="208"/>
                  </a:cubicBezTo>
                  <a:cubicBezTo>
                    <a:pt x="225" y="204"/>
                    <a:pt x="222" y="200"/>
                    <a:pt x="217" y="200"/>
                  </a:cubicBezTo>
                  <a:moveTo>
                    <a:pt x="65" y="144"/>
                  </a:moveTo>
                  <a:cubicBezTo>
                    <a:pt x="65" y="149"/>
                    <a:pt x="68" y="152"/>
                    <a:pt x="73" y="152"/>
                  </a:cubicBezTo>
                  <a:cubicBezTo>
                    <a:pt x="217" y="152"/>
                    <a:pt x="217" y="152"/>
                    <a:pt x="217" y="152"/>
                  </a:cubicBezTo>
                  <a:cubicBezTo>
                    <a:pt x="222" y="152"/>
                    <a:pt x="225" y="149"/>
                    <a:pt x="225" y="144"/>
                  </a:cubicBezTo>
                  <a:cubicBezTo>
                    <a:pt x="225" y="140"/>
                    <a:pt x="222" y="136"/>
                    <a:pt x="217" y="136"/>
                  </a:cubicBezTo>
                  <a:cubicBezTo>
                    <a:pt x="73" y="136"/>
                    <a:pt x="73" y="136"/>
                    <a:pt x="73" y="136"/>
                  </a:cubicBezTo>
                  <a:cubicBezTo>
                    <a:pt x="68" y="136"/>
                    <a:pt x="65" y="140"/>
                    <a:pt x="65" y="144"/>
                  </a:cubicBezTo>
                  <a:moveTo>
                    <a:pt x="209" y="0"/>
                  </a:moveTo>
                  <a:cubicBezTo>
                    <a:pt x="32" y="0"/>
                    <a:pt x="32" y="0"/>
                    <a:pt x="32" y="0"/>
                  </a:cubicBezTo>
                  <a:cubicBezTo>
                    <a:pt x="15" y="0"/>
                    <a:pt x="0" y="14"/>
                    <a:pt x="0" y="32"/>
                  </a:cubicBezTo>
                  <a:cubicBezTo>
                    <a:pt x="0" y="321"/>
                    <a:pt x="0" y="321"/>
                    <a:pt x="0" y="321"/>
                  </a:cubicBezTo>
                  <a:cubicBezTo>
                    <a:pt x="0" y="339"/>
                    <a:pt x="15" y="353"/>
                    <a:pt x="32" y="353"/>
                  </a:cubicBezTo>
                  <a:cubicBezTo>
                    <a:pt x="257" y="353"/>
                    <a:pt x="257" y="353"/>
                    <a:pt x="257" y="353"/>
                  </a:cubicBezTo>
                  <a:cubicBezTo>
                    <a:pt x="275" y="353"/>
                    <a:pt x="289" y="339"/>
                    <a:pt x="289" y="321"/>
                  </a:cubicBezTo>
                  <a:cubicBezTo>
                    <a:pt x="289" y="88"/>
                    <a:pt x="289" y="88"/>
                    <a:pt x="289" y="88"/>
                  </a:cubicBezTo>
                  <a:lnTo>
                    <a:pt x="209" y="0"/>
                  </a:lnTo>
                  <a:close/>
                  <a:moveTo>
                    <a:pt x="273" y="321"/>
                  </a:moveTo>
                  <a:cubicBezTo>
                    <a:pt x="273" y="330"/>
                    <a:pt x="266" y="337"/>
                    <a:pt x="257" y="337"/>
                  </a:cubicBezTo>
                  <a:cubicBezTo>
                    <a:pt x="32" y="337"/>
                    <a:pt x="32" y="337"/>
                    <a:pt x="32" y="337"/>
                  </a:cubicBezTo>
                  <a:cubicBezTo>
                    <a:pt x="24" y="337"/>
                    <a:pt x="16" y="330"/>
                    <a:pt x="16" y="321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6" y="23"/>
                    <a:pt x="24" y="16"/>
                    <a:pt x="32" y="16"/>
                  </a:cubicBezTo>
                  <a:cubicBezTo>
                    <a:pt x="177" y="16"/>
                    <a:pt x="177" y="16"/>
                    <a:pt x="177" y="16"/>
                  </a:cubicBezTo>
                  <a:cubicBezTo>
                    <a:pt x="177" y="96"/>
                    <a:pt x="177" y="96"/>
                    <a:pt x="177" y="96"/>
                  </a:cubicBezTo>
                  <a:cubicBezTo>
                    <a:pt x="177" y="105"/>
                    <a:pt x="184" y="112"/>
                    <a:pt x="193" y="112"/>
                  </a:cubicBezTo>
                  <a:cubicBezTo>
                    <a:pt x="273" y="112"/>
                    <a:pt x="273" y="112"/>
                    <a:pt x="273" y="112"/>
                  </a:cubicBezTo>
                  <a:lnTo>
                    <a:pt x="273" y="321"/>
                  </a:lnTo>
                  <a:close/>
                  <a:moveTo>
                    <a:pt x="193" y="96"/>
                  </a:moveTo>
                  <a:cubicBezTo>
                    <a:pt x="193" y="16"/>
                    <a:pt x="193" y="16"/>
                    <a:pt x="193" y="16"/>
                  </a:cubicBezTo>
                  <a:cubicBezTo>
                    <a:pt x="201" y="16"/>
                    <a:pt x="201" y="16"/>
                    <a:pt x="201" y="16"/>
                  </a:cubicBezTo>
                  <a:cubicBezTo>
                    <a:pt x="273" y="96"/>
                    <a:pt x="273" y="96"/>
                    <a:pt x="273" y="96"/>
                  </a:cubicBezTo>
                  <a:lnTo>
                    <a:pt x="193" y="9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576" name="Rectangle 6"/>
          <p:cNvSpPr>
            <a:spLocks noChangeArrowheads="1"/>
          </p:cNvSpPr>
          <p:nvPr/>
        </p:nvSpPr>
        <p:spPr bwMode="auto">
          <a:xfrm>
            <a:off x="2009672" y="4189875"/>
            <a:ext cx="593034" cy="136649"/>
          </a:xfrm>
          <a:prstGeom prst="rect">
            <a:avLst/>
          </a:prstGeom>
          <a:solidFill>
            <a:schemeClr val="tx1">
              <a:lumMod val="10000"/>
              <a:lumOff val="9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77" name="Freeform 15"/>
          <p:cNvSpPr>
            <a:spLocks/>
          </p:cNvSpPr>
          <p:nvPr/>
        </p:nvSpPr>
        <p:spPr bwMode="auto">
          <a:xfrm>
            <a:off x="943081" y="4121551"/>
            <a:ext cx="1208743" cy="272098"/>
          </a:xfrm>
          <a:custGeom>
            <a:avLst/>
            <a:gdLst>
              <a:gd name="T0" fmla="*/ 515 w 606"/>
              <a:gd name="T1" fmla="*/ 193 h 227"/>
              <a:gd name="T2" fmla="*/ 515 w 606"/>
              <a:gd name="T3" fmla="*/ 35 h 227"/>
              <a:gd name="T4" fmla="*/ 606 w 606"/>
              <a:gd name="T5" fmla="*/ 35 h 227"/>
              <a:gd name="T6" fmla="*/ 606 w 606"/>
              <a:gd name="T7" fmla="*/ 0 h 227"/>
              <a:gd name="T8" fmla="*/ 0 w 606"/>
              <a:gd name="T9" fmla="*/ 0 h 227"/>
              <a:gd name="T10" fmla="*/ 0 w 606"/>
              <a:gd name="T11" fmla="*/ 35 h 227"/>
              <a:gd name="T12" fmla="*/ 97 w 606"/>
              <a:gd name="T13" fmla="*/ 35 h 227"/>
              <a:gd name="T14" fmla="*/ 97 w 606"/>
              <a:gd name="T15" fmla="*/ 193 h 227"/>
              <a:gd name="T16" fmla="*/ 0 w 606"/>
              <a:gd name="T17" fmla="*/ 193 h 227"/>
              <a:gd name="T18" fmla="*/ 0 w 606"/>
              <a:gd name="T19" fmla="*/ 227 h 227"/>
              <a:gd name="T20" fmla="*/ 606 w 606"/>
              <a:gd name="T21" fmla="*/ 227 h 227"/>
              <a:gd name="T22" fmla="*/ 606 w 606"/>
              <a:gd name="T23" fmla="*/ 193 h 227"/>
              <a:gd name="T24" fmla="*/ 515 w 606"/>
              <a:gd name="T25" fmla="*/ 193 h 2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606" h="227">
                <a:moveTo>
                  <a:pt x="515" y="193"/>
                </a:moveTo>
                <a:lnTo>
                  <a:pt x="515" y="35"/>
                </a:lnTo>
                <a:lnTo>
                  <a:pt x="606" y="35"/>
                </a:lnTo>
                <a:lnTo>
                  <a:pt x="606" y="0"/>
                </a:lnTo>
                <a:lnTo>
                  <a:pt x="0" y="0"/>
                </a:lnTo>
                <a:lnTo>
                  <a:pt x="0" y="35"/>
                </a:lnTo>
                <a:lnTo>
                  <a:pt x="97" y="35"/>
                </a:lnTo>
                <a:lnTo>
                  <a:pt x="97" y="193"/>
                </a:lnTo>
                <a:lnTo>
                  <a:pt x="0" y="193"/>
                </a:lnTo>
                <a:lnTo>
                  <a:pt x="0" y="227"/>
                </a:lnTo>
                <a:lnTo>
                  <a:pt x="606" y="227"/>
                </a:lnTo>
                <a:lnTo>
                  <a:pt x="606" y="193"/>
                </a:lnTo>
                <a:lnTo>
                  <a:pt x="515" y="193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78" name="TextBox 577"/>
          <p:cNvSpPr txBox="1"/>
          <p:nvPr/>
        </p:nvSpPr>
        <p:spPr>
          <a:xfrm>
            <a:off x="1146289" y="4182411"/>
            <a:ext cx="802326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spcAft>
                <a:spcPts val="1200"/>
              </a:spcAft>
            </a:pPr>
            <a:r>
              <a:rPr lang="en-US" sz="900" b="1" dirty="0">
                <a:solidFill>
                  <a:schemeClr val="bg1"/>
                </a:solidFill>
                <a:latin typeface="Lato" panose="020F0502020204030203" pitchFamily="34" charset="0"/>
              </a:rPr>
              <a:t>2011</a:t>
            </a:r>
          </a:p>
        </p:txBody>
      </p:sp>
      <p:sp>
        <p:nvSpPr>
          <p:cNvPr id="579" name="Freeform 14"/>
          <p:cNvSpPr>
            <a:spLocks/>
          </p:cNvSpPr>
          <p:nvPr/>
        </p:nvSpPr>
        <p:spPr bwMode="auto">
          <a:xfrm>
            <a:off x="2455483" y="4121551"/>
            <a:ext cx="1208743" cy="272098"/>
          </a:xfrm>
          <a:custGeom>
            <a:avLst/>
            <a:gdLst>
              <a:gd name="T0" fmla="*/ 515 w 606"/>
              <a:gd name="T1" fmla="*/ 193 h 227"/>
              <a:gd name="T2" fmla="*/ 515 w 606"/>
              <a:gd name="T3" fmla="*/ 35 h 227"/>
              <a:gd name="T4" fmla="*/ 606 w 606"/>
              <a:gd name="T5" fmla="*/ 35 h 227"/>
              <a:gd name="T6" fmla="*/ 606 w 606"/>
              <a:gd name="T7" fmla="*/ 0 h 227"/>
              <a:gd name="T8" fmla="*/ 0 w 606"/>
              <a:gd name="T9" fmla="*/ 0 h 227"/>
              <a:gd name="T10" fmla="*/ 0 w 606"/>
              <a:gd name="T11" fmla="*/ 35 h 227"/>
              <a:gd name="T12" fmla="*/ 91 w 606"/>
              <a:gd name="T13" fmla="*/ 35 h 227"/>
              <a:gd name="T14" fmla="*/ 91 w 606"/>
              <a:gd name="T15" fmla="*/ 193 h 227"/>
              <a:gd name="T16" fmla="*/ 0 w 606"/>
              <a:gd name="T17" fmla="*/ 193 h 227"/>
              <a:gd name="T18" fmla="*/ 0 w 606"/>
              <a:gd name="T19" fmla="*/ 227 h 227"/>
              <a:gd name="T20" fmla="*/ 606 w 606"/>
              <a:gd name="T21" fmla="*/ 227 h 227"/>
              <a:gd name="T22" fmla="*/ 606 w 606"/>
              <a:gd name="T23" fmla="*/ 193 h 227"/>
              <a:gd name="T24" fmla="*/ 515 w 606"/>
              <a:gd name="T25" fmla="*/ 193 h 2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606" h="227">
                <a:moveTo>
                  <a:pt x="515" y="193"/>
                </a:moveTo>
                <a:lnTo>
                  <a:pt x="515" y="35"/>
                </a:lnTo>
                <a:lnTo>
                  <a:pt x="606" y="35"/>
                </a:lnTo>
                <a:lnTo>
                  <a:pt x="606" y="0"/>
                </a:lnTo>
                <a:lnTo>
                  <a:pt x="0" y="0"/>
                </a:lnTo>
                <a:lnTo>
                  <a:pt x="0" y="35"/>
                </a:lnTo>
                <a:lnTo>
                  <a:pt x="91" y="35"/>
                </a:lnTo>
                <a:lnTo>
                  <a:pt x="91" y="193"/>
                </a:lnTo>
                <a:lnTo>
                  <a:pt x="0" y="193"/>
                </a:lnTo>
                <a:lnTo>
                  <a:pt x="0" y="227"/>
                </a:lnTo>
                <a:lnTo>
                  <a:pt x="606" y="227"/>
                </a:lnTo>
                <a:lnTo>
                  <a:pt x="606" y="193"/>
                </a:lnTo>
                <a:lnTo>
                  <a:pt x="515" y="193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80" name="TextBox 579"/>
          <p:cNvSpPr txBox="1"/>
          <p:nvPr/>
        </p:nvSpPr>
        <p:spPr>
          <a:xfrm>
            <a:off x="2663679" y="4182411"/>
            <a:ext cx="802326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spcAft>
                <a:spcPts val="1200"/>
              </a:spcAft>
            </a:pPr>
            <a:r>
              <a:rPr lang="en-US" sz="900" b="1" dirty="0">
                <a:solidFill>
                  <a:schemeClr val="bg1"/>
                </a:solidFill>
                <a:latin typeface="Lato" panose="020F0502020204030203" pitchFamily="34" charset="0"/>
              </a:rPr>
              <a:t>2012</a:t>
            </a:r>
          </a:p>
        </p:txBody>
      </p:sp>
      <p:sp>
        <p:nvSpPr>
          <p:cNvPr id="581" name="Freeform 13"/>
          <p:cNvSpPr>
            <a:spLocks/>
          </p:cNvSpPr>
          <p:nvPr/>
        </p:nvSpPr>
        <p:spPr bwMode="auto">
          <a:xfrm>
            <a:off x="3967885" y="4121551"/>
            <a:ext cx="1208743" cy="272098"/>
          </a:xfrm>
          <a:custGeom>
            <a:avLst/>
            <a:gdLst>
              <a:gd name="T0" fmla="*/ 515 w 606"/>
              <a:gd name="T1" fmla="*/ 193 h 227"/>
              <a:gd name="T2" fmla="*/ 515 w 606"/>
              <a:gd name="T3" fmla="*/ 35 h 227"/>
              <a:gd name="T4" fmla="*/ 606 w 606"/>
              <a:gd name="T5" fmla="*/ 35 h 227"/>
              <a:gd name="T6" fmla="*/ 606 w 606"/>
              <a:gd name="T7" fmla="*/ 0 h 227"/>
              <a:gd name="T8" fmla="*/ 0 w 606"/>
              <a:gd name="T9" fmla="*/ 0 h 227"/>
              <a:gd name="T10" fmla="*/ 0 w 606"/>
              <a:gd name="T11" fmla="*/ 35 h 227"/>
              <a:gd name="T12" fmla="*/ 91 w 606"/>
              <a:gd name="T13" fmla="*/ 35 h 227"/>
              <a:gd name="T14" fmla="*/ 91 w 606"/>
              <a:gd name="T15" fmla="*/ 193 h 227"/>
              <a:gd name="T16" fmla="*/ 0 w 606"/>
              <a:gd name="T17" fmla="*/ 193 h 227"/>
              <a:gd name="T18" fmla="*/ 0 w 606"/>
              <a:gd name="T19" fmla="*/ 227 h 227"/>
              <a:gd name="T20" fmla="*/ 606 w 606"/>
              <a:gd name="T21" fmla="*/ 227 h 227"/>
              <a:gd name="T22" fmla="*/ 606 w 606"/>
              <a:gd name="T23" fmla="*/ 193 h 227"/>
              <a:gd name="T24" fmla="*/ 515 w 606"/>
              <a:gd name="T25" fmla="*/ 193 h 2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606" h="227">
                <a:moveTo>
                  <a:pt x="515" y="193"/>
                </a:moveTo>
                <a:lnTo>
                  <a:pt x="515" y="35"/>
                </a:lnTo>
                <a:lnTo>
                  <a:pt x="606" y="35"/>
                </a:lnTo>
                <a:lnTo>
                  <a:pt x="606" y="0"/>
                </a:lnTo>
                <a:lnTo>
                  <a:pt x="0" y="0"/>
                </a:lnTo>
                <a:lnTo>
                  <a:pt x="0" y="35"/>
                </a:lnTo>
                <a:lnTo>
                  <a:pt x="91" y="35"/>
                </a:lnTo>
                <a:lnTo>
                  <a:pt x="91" y="193"/>
                </a:lnTo>
                <a:lnTo>
                  <a:pt x="0" y="193"/>
                </a:lnTo>
                <a:lnTo>
                  <a:pt x="0" y="227"/>
                </a:lnTo>
                <a:lnTo>
                  <a:pt x="606" y="227"/>
                </a:lnTo>
                <a:lnTo>
                  <a:pt x="606" y="193"/>
                </a:lnTo>
                <a:lnTo>
                  <a:pt x="515" y="193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82" name="TextBox 581"/>
          <p:cNvSpPr txBox="1"/>
          <p:nvPr/>
        </p:nvSpPr>
        <p:spPr>
          <a:xfrm>
            <a:off x="4170889" y="4182411"/>
            <a:ext cx="802326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spcAft>
                <a:spcPts val="1200"/>
              </a:spcAft>
            </a:pPr>
            <a:r>
              <a:rPr lang="en-US" sz="900" b="1" dirty="0">
                <a:solidFill>
                  <a:schemeClr val="bg1"/>
                </a:solidFill>
                <a:latin typeface="Lato" panose="020F0502020204030203" pitchFamily="34" charset="0"/>
              </a:rPr>
              <a:t>2013</a:t>
            </a:r>
          </a:p>
        </p:txBody>
      </p:sp>
      <p:sp>
        <p:nvSpPr>
          <p:cNvPr id="583" name="Freeform 12"/>
          <p:cNvSpPr>
            <a:spLocks/>
          </p:cNvSpPr>
          <p:nvPr/>
        </p:nvSpPr>
        <p:spPr bwMode="auto">
          <a:xfrm>
            <a:off x="5480287" y="4121551"/>
            <a:ext cx="1208743" cy="272098"/>
          </a:xfrm>
          <a:custGeom>
            <a:avLst/>
            <a:gdLst>
              <a:gd name="T0" fmla="*/ 515 w 606"/>
              <a:gd name="T1" fmla="*/ 193 h 227"/>
              <a:gd name="T2" fmla="*/ 515 w 606"/>
              <a:gd name="T3" fmla="*/ 35 h 227"/>
              <a:gd name="T4" fmla="*/ 606 w 606"/>
              <a:gd name="T5" fmla="*/ 35 h 227"/>
              <a:gd name="T6" fmla="*/ 606 w 606"/>
              <a:gd name="T7" fmla="*/ 0 h 227"/>
              <a:gd name="T8" fmla="*/ 0 w 606"/>
              <a:gd name="T9" fmla="*/ 0 h 227"/>
              <a:gd name="T10" fmla="*/ 0 w 606"/>
              <a:gd name="T11" fmla="*/ 35 h 227"/>
              <a:gd name="T12" fmla="*/ 91 w 606"/>
              <a:gd name="T13" fmla="*/ 35 h 227"/>
              <a:gd name="T14" fmla="*/ 91 w 606"/>
              <a:gd name="T15" fmla="*/ 193 h 227"/>
              <a:gd name="T16" fmla="*/ 0 w 606"/>
              <a:gd name="T17" fmla="*/ 193 h 227"/>
              <a:gd name="T18" fmla="*/ 0 w 606"/>
              <a:gd name="T19" fmla="*/ 227 h 227"/>
              <a:gd name="T20" fmla="*/ 606 w 606"/>
              <a:gd name="T21" fmla="*/ 227 h 227"/>
              <a:gd name="T22" fmla="*/ 606 w 606"/>
              <a:gd name="T23" fmla="*/ 193 h 227"/>
              <a:gd name="T24" fmla="*/ 515 w 606"/>
              <a:gd name="T25" fmla="*/ 193 h 2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606" h="227">
                <a:moveTo>
                  <a:pt x="515" y="193"/>
                </a:moveTo>
                <a:lnTo>
                  <a:pt x="515" y="35"/>
                </a:lnTo>
                <a:lnTo>
                  <a:pt x="606" y="35"/>
                </a:lnTo>
                <a:lnTo>
                  <a:pt x="606" y="0"/>
                </a:lnTo>
                <a:lnTo>
                  <a:pt x="0" y="0"/>
                </a:lnTo>
                <a:lnTo>
                  <a:pt x="0" y="35"/>
                </a:lnTo>
                <a:lnTo>
                  <a:pt x="91" y="35"/>
                </a:lnTo>
                <a:lnTo>
                  <a:pt x="91" y="193"/>
                </a:lnTo>
                <a:lnTo>
                  <a:pt x="0" y="193"/>
                </a:lnTo>
                <a:lnTo>
                  <a:pt x="0" y="227"/>
                </a:lnTo>
                <a:lnTo>
                  <a:pt x="606" y="227"/>
                </a:lnTo>
                <a:lnTo>
                  <a:pt x="606" y="193"/>
                </a:lnTo>
                <a:lnTo>
                  <a:pt x="515" y="193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84" name="TextBox 583"/>
          <p:cNvSpPr txBox="1"/>
          <p:nvPr/>
        </p:nvSpPr>
        <p:spPr>
          <a:xfrm>
            <a:off x="5688483" y="4182411"/>
            <a:ext cx="802326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spcAft>
                <a:spcPts val="1200"/>
              </a:spcAft>
            </a:pPr>
            <a:r>
              <a:rPr lang="en-US" sz="900" b="1" dirty="0">
                <a:solidFill>
                  <a:schemeClr val="bg1"/>
                </a:solidFill>
                <a:latin typeface="Lato" panose="020F0502020204030203" pitchFamily="34" charset="0"/>
              </a:rPr>
              <a:t>2014</a:t>
            </a:r>
          </a:p>
        </p:txBody>
      </p:sp>
      <p:sp>
        <p:nvSpPr>
          <p:cNvPr id="585" name="Freeform 11"/>
          <p:cNvSpPr>
            <a:spLocks/>
          </p:cNvSpPr>
          <p:nvPr/>
        </p:nvSpPr>
        <p:spPr bwMode="auto">
          <a:xfrm>
            <a:off x="6992689" y="4121551"/>
            <a:ext cx="1206749" cy="272098"/>
          </a:xfrm>
          <a:custGeom>
            <a:avLst/>
            <a:gdLst>
              <a:gd name="T0" fmla="*/ 509 w 605"/>
              <a:gd name="T1" fmla="*/ 193 h 227"/>
              <a:gd name="T2" fmla="*/ 509 w 605"/>
              <a:gd name="T3" fmla="*/ 35 h 227"/>
              <a:gd name="T4" fmla="*/ 605 w 605"/>
              <a:gd name="T5" fmla="*/ 35 h 227"/>
              <a:gd name="T6" fmla="*/ 605 w 605"/>
              <a:gd name="T7" fmla="*/ 0 h 227"/>
              <a:gd name="T8" fmla="*/ 0 w 605"/>
              <a:gd name="T9" fmla="*/ 0 h 227"/>
              <a:gd name="T10" fmla="*/ 0 w 605"/>
              <a:gd name="T11" fmla="*/ 35 h 227"/>
              <a:gd name="T12" fmla="*/ 91 w 605"/>
              <a:gd name="T13" fmla="*/ 35 h 227"/>
              <a:gd name="T14" fmla="*/ 91 w 605"/>
              <a:gd name="T15" fmla="*/ 193 h 227"/>
              <a:gd name="T16" fmla="*/ 0 w 605"/>
              <a:gd name="T17" fmla="*/ 193 h 227"/>
              <a:gd name="T18" fmla="*/ 0 w 605"/>
              <a:gd name="T19" fmla="*/ 227 h 227"/>
              <a:gd name="T20" fmla="*/ 605 w 605"/>
              <a:gd name="T21" fmla="*/ 227 h 227"/>
              <a:gd name="T22" fmla="*/ 605 w 605"/>
              <a:gd name="T23" fmla="*/ 193 h 227"/>
              <a:gd name="T24" fmla="*/ 509 w 605"/>
              <a:gd name="T25" fmla="*/ 193 h 2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605" h="227">
                <a:moveTo>
                  <a:pt x="509" y="193"/>
                </a:moveTo>
                <a:lnTo>
                  <a:pt x="509" y="35"/>
                </a:lnTo>
                <a:lnTo>
                  <a:pt x="605" y="35"/>
                </a:lnTo>
                <a:lnTo>
                  <a:pt x="605" y="0"/>
                </a:lnTo>
                <a:lnTo>
                  <a:pt x="0" y="0"/>
                </a:lnTo>
                <a:lnTo>
                  <a:pt x="0" y="35"/>
                </a:lnTo>
                <a:lnTo>
                  <a:pt x="91" y="35"/>
                </a:lnTo>
                <a:lnTo>
                  <a:pt x="91" y="193"/>
                </a:lnTo>
                <a:lnTo>
                  <a:pt x="0" y="193"/>
                </a:lnTo>
                <a:lnTo>
                  <a:pt x="0" y="227"/>
                </a:lnTo>
                <a:lnTo>
                  <a:pt x="605" y="227"/>
                </a:lnTo>
                <a:lnTo>
                  <a:pt x="605" y="193"/>
                </a:lnTo>
                <a:lnTo>
                  <a:pt x="509" y="193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86" name="TextBox 585"/>
          <p:cNvSpPr txBox="1"/>
          <p:nvPr/>
        </p:nvSpPr>
        <p:spPr>
          <a:xfrm>
            <a:off x="7188916" y="4182411"/>
            <a:ext cx="802326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spcAft>
                <a:spcPts val="1200"/>
              </a:spcAft>
            </a:pPr>
            <a:r>
              <a:rPr lang="en-US" sz="900" b="1" dirty="0">
                <a:solidFill>
                  <a:schemeClr val="bg1"/>
                </a:solidFill>
                <a:latin typeface="Lato" panose="020F0502020204030203" pitchFamily="34" charset="0"/>
              </a:rPr>
              <a:t>2015</a:t>
            </a:r>
          </a:p>
        </p:txBody>
      </p:sp>
      <p:sp>
        <p:nvSpPr>
          <p:cNvPr id="587" name="Rectangle 6"/>
          <p:cNvSpPr>
            <a:spLocks noChangeArrowheads="1"/>
          </p:cNvSpPr>
          <p:nvPr/>
        </p:nvSpPr>
        <p:spPr bwMode="auto">
          <a:xfrm>
            <a:off x="3519539" y="4189875"/>
            <a:ext cx="593034" cy="136649"/>
          </a:xfrm>
          <a:prstGeom prst="rect">
            <a:avLst/>
          </a:prstGeom>
          <a:solidFill>
            <a:schemeClr val="tx1">
              <a:lumMod val="10000"/>
              <a:lumOff val="9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88" name="Rectangle 6"/>
          <p:cNvSpPr>
            <a:spLocks noChangeArrowheads="1"/>
          </p:cNvSpPr>
          <p:nvPr/>
        </p:nvSpPr>
        <p:spPr bwMode="auto">
          <a:xfrm>
            <a:off x="5031531" y="4189875"/>
            <a:ext cx="593034" cy="136649"/>
          </a:xfrm>
          <a:prstGeom prst="rect">
            <a:avLst/>
          </a:prstGeom>
          <a:solidFill>
            <a:schemeClr val="tx1">
              <a:lumMod val="10000"/>
              <a:lumOff val="9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89" name="Rectangle 6"/>
          <p:cNvSpPr>
            <a:spLocks noChangeArrowheads="1"/>
          </p:cNvSpPr>
          <p:nvPr/>
        </p:nvSpPr>
        <p:spPr bwMode="auto">
          <a:xfrm>
            <a:off x="6544343" y="4189875"/>
            <a:ext cx="593034" cy="136649"/>
          </a:xfrm>
          <a:prstGeom prst="rect">
            <a:avLst/>
          </a:prstGeom>
          <a:solidFill>
            <a:schemeClr val="tx1">
              <a:lumMod val="10000"/>
              <a:lumOff val="9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90" name="Rectangle 6"/>
          <p:cNvSpPr>
            <a:spLocks noChangeArrowheads="1"/>
          </p:cNvSpPr>
          <p:nvPr/>
        </p:nvSpPr>
        <p:spPr bwMode="auto">
          <a:xfrm>
            <a:off x="8042781" y="4189875"/>
            <a:ext cx="458281" cy="136649"/>
          </a:xfrm>
          <a:prstGeom prst="rect">
            <a:avLst/>
          </a:prstGeom>
          <a:solidFill>
            <a:schemeClr val="tx1">
              <a:lumMod val="10000"/>
              <a:lumOff val="9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91" name="Rectangle 6"/>
          <p:cNvSpPr>
            <a:spLocks noChangeArrowheads="1"/>
          </p:cNvSpPr>
          <p:nvPr/>
        </p:nvSpPr>
        <p:spPr bwMode="auto">
          <a:xfrm>
            <a:off x="638175" y="4189875"/>
            <a:ext cx="444196" cy="136649"/>
          </a:xfrm>
          <a:prstGeom prst="rect">
            <a:avLst/>
          </a:prstGeom>
          <a:solidFill>
            <a:schemeClr val="tx1">
              <a:lumMod val="10000"/>
              <a:lumOff val="9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3946975"/>
      </p:ext>
    </p:extLst>
  </p:cSld>
  <p:clrMapOvr>
    <a:masterClrMapping/>
  </p:clrMapOvr>
  <p:transition spd="slow" advClick="0" advTm="100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5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5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5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5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5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000"/>
                            </p:stCondLst>
                            <p:childTnLst>
                              <p:par>
                                <p:cTn id="6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500"/>
                            </p:stCondLst>
                            <p:childTnLst>
                              <p:par>
                                <p:cTn id="7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000"/>
                            </p:stCondLst>
                            <p:childTnLst>
                              <p:par>
                                <p:cTn id="7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5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9500"/>
                            </p:stCondLst>
                            <p:childTnLst>
                              <p:par>
                                <p:cTn id="8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5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0000"/>
                            </p:stCondLst>
                            <p:childTnLst>
                              <p:par>
                                <p:cTn id="8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5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0500"/>
                            </p:stCondLst>
                            <p:childTnLst>
                              <p:par>
                                <p:cTn id="8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1000"/>
                            </p:stCondLst>
                            <p:childTnLst>
                              <p:par>
                                <p:cTn id="9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1500"/>
                            </p:stCondLst>
                            <p:childTnLst>
                              <p:par>
                                <p:cTn id="9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2000"/>
                            </p:stCondLst>
                            <p:childTnLst>
                              <p:par>
                                <p:cTn id="10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500"/>
                                        <p:tgtEl>
                                          <p:spTgt spid="5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2500"/>
                            </p:stCondLst>
                            <p:childTnLst>
                              <p:par>
                                <p:cTn id="10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500"/>
                                        <p:tgtEl>
                                          <p:spTgt spid="5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13000"/>
                            </p:stCondLst>
                            <p:childTnLst>
                              <p:par>
                                <p:cTn id="10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5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13500"/>
                            </p:stCondLst>
                            <p:childTnLst>
                              <p:par>
                                <p:cTn id="1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4000"/>
                            </p:stCondLst>
                            <p:childTnLst>
                              <p:par>
                                <p:cTn id="1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14500"/>
                            </p:stCondLst>
                            <p:childTnLst>
                              <p:par>
                                <p:cTn id="1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15000"/>
                            </p:stCondLst>
                            <p:childTnLst>
                              <p:par>
                                <p:cTn id="1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7" dur="500"/>
                                        <p:tgtEl>
                                          <p:spTgt spid="5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6" grpId="0" animBg="1"/>
      <p:bldP spid="577" grpId="0" animBg="1"/>
      <p:bldP spid="578" grpId="0"/>
      <p:bldP spid="579" grpId="0" animBg="1"/>
      <p:bldP spid="580" grpId="0"/>
      <p:bldP spid="581" grpId="0" animBg="1"/>
      <p:bldP spid="582" grpId="0"/>
      <p:bldP spid="583" grpId="0" animBg="1"/>
      <p:bldP spid="584" grpId="0"/>
      <p:bldP spid="585" grpId="0" animBg="1"/>
      <p:bldP spid="586" grpId="0"/>
      <p:bldP spid="587" grpId="0" animBg="1"/>
      <p:bldP spid="588" grpId="0" animBg="1"/>
      <p:bldP spid="589" grpId="0" animBg="1"/>
      <p:bldP spid="590" grpId="0" animBg="1"/>
      <p:bldP spid="59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 err="1"/>
              <a:t>organisation</a:t>
            </a:r>
            <a:r>
              <a:rPr lang="en-US" dirty="0"/>
              <a:t> </a:t>
            </a:r>
            <a:r>
              <a:rPr lang="en-US" dirty="0">
                <a:solidFill>
                  <a:schemeClr val="accent2"/>
                </a:solidFill>
              </a:rPr>
              <a:t>du </a:t>
            </a:r>
            <a:r>
              <a:rPr lang="en-US" dirty="0" err="1">
                <a:solidFill>
                  <a:schemeClr val="accent2"/>
                </a:solidFill>
              </a:rPr>
              <a:t>groupe</a:t>
            </a:r>
            <a:endParaRPr lang="en-US" dirty="0">
              <a:solidFill>
                <a:schemeClr val="accent2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lvl="0"/>
            <a:r>
              <a:rPr lang="en-US" dirty="0"/>
              <a:t>Comment </a:t>
            </a:r>
            <a:r>
              <a:rPr lang="en-US" dirty="0" err="1"/>
              <a:t>s’organisent</a:t>
            </a:r>
            <a:r>
              <a:rPr lang="en-US" dirty="0"/>
              <a:t> les </a:t>
            </a:r>
            <a:r>
              <a:rPr lang="en-US" dirty="0" err="1"/>
              <a:t>équipes</a:t>
            </a:r>
            <a:r>
              <a:rPr lang="en-US" dirty="0"/>
              <a:t> ?</a:t>
            </a:r>
          </a:p>
        </p:txBody>
      </p:sp>
      <p:sp>
        <p:nvSpPr>
          <p:cNvPr id="32" name="Line 17"/>
          <p:cNvSpPr>
            <a:spLocks noChangeShapeType="1"/>
          </p:cNvSpPr>
          <p:nvPr/>
        </p:nvSpPr>
        <p:spPr bwMode="auto">
          <a:xfrm>
            <a:off x="4572000" y="2249975"/>
            <a:ext cx="1588" cy="641350"/>
          </a:xfrm>
          <a:prstGeom prst="line">
            <a:avLst/>
          </a:prstGeom>
          <a:noFill/>
          <a:ln w="9525">
            <a:solidFill>
              <a:schemeClr val="accent5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ar-SA"/>
          </a:p>
        </p:txBody>
      </p:sp>
      <p:grpSp>
        <p:nvGrpSpPr>
          <p:cNvPr id="4" name="Group 3"/>
          <p:cNvGrpSpPr/>
          <p:nvPr/>
        </p:nvGrpSpPr>
        <p:grpSpPr>
          <a:xfrm>
            <a:off x="1270000" y="2246800"/>
            <a:ext cx="3219451" cy="644526"/>
            <a:chOff x="1270000" y="2246800"/>
            <a:chExt cx="3219451" cy="644526"/>
          </a:xfrm>
        </p:grpSpPr>
        <p:sp>
          <p:nvSpPr>
            <p:cNvPr id="33" name="Freeform 18"/>
            <p:cNvSpPr>
              <a:spLocks/>
            </p:cNvSpPr>
            <p:nvPr/>
          </p:nvSpPr>
          <p:spPr bwMode="auto">
            <a:xfrm>
              <a:off x="1270000" y="2540488"/>
              <a:ext cx="3017838" cy="350838"/>
            </a:xfrm>
            <a:custGeom>
              <a:avLst/>
              <a:gdLst/>
              <a:ahLst/>
              <a:cxnLst>
                <a:cxn ang="0">
                  <a:pos x="0" y="663"/>
                </a:cxn>
                <a:cxn ang="0">
                  <a:pos x="0" y="361"/>
                </a:cxn>
                <a:cxn ang="0">
                  <a:pos x="0" y="361"/>
                </a:cxn>
                <a:cxn ang="0">
                  <a:pos x="1" y="343"/>
                </a:cxn>
                <a:cxn ang="0">
                  <a:pos x="3" y="324"/>
                </a:cxn>
                <a:cxn ang="0">
                  <a:pos x="4" y="306"/>
                </a:cxn>
                <a:cxn ang="0">
                  <a:pos x="7" y="288"/>
                </a:cxn>
                <a:cxn ang="0">
                  <a:pos x="12" y="272"/>
                </a:cxn>
                <a:cxn ang="0">
                  <a:pos x="16" y="254"/>
                </a:cxn>
                <a:cxn ang="0">
                  <a:pos x="28" y="221"/>
                </a:cxn>
                <a:cxn ang="0">
                  <a:pos x="45" y="190"/>
                </a:cxn>
                <a:cxn ang="0">
                  <a:pos x="62" y="160"/>
                </a:cxn>
                <a:cxn ang="0">
                  <a:pos x="83" y="132"/>
                </a:cxn>
                <a:cxn ang="0">
                  <a:pos x="107" y="107"/>
                </a:cxn>
                <a:cxn ang="0">
                  <a:pos x="132" y="83"/>
                </a:cxn>
                <a:cxn ang="0">
                  <a:pos x="161" y="62"/>
                </a:cxn>
                <a:cxn ang="0">
                  <a:pos x="190" y="44"/>
                </a:cxn>
                <a:cxn ang="0">
                  <a:pos x="222" y="28"/>
                </a:cxn>
                <a:cxn ang="0">
                  <a:pos x="254" y="16"/>
                </a:cxn>
                <a:cxn ang="0">
                  <a:pos x="272" y="12"/>
                </a:cxn>
                <a:cxn ang="0">
                  <a:pos x="289" y="7"/>
                </a:cxn>
                <a:cxn ang="0">
                  <a:pos x="306" y="4"/>
                </a:cxn>
                <a:cxn ang="0">
                  <a:pos x="324" y="1"/>
                </a:cxn>
                <a:cxn ang="0">
                  <a:pos x="344" y="0"/>
                </a:cxn>
                <a:cxn ang="0">
                  <a:pos x="361" y="0"/>
                </a:cxn>
                <a:cxn ang="0">
                  <a:pos x="5702" y="0"/>
                </a:cxn>
              </a:cxnLst>
              <a:rect l="0" t="0" r="r" b="b"/>
              <a:pathLst>
                <a:path w="5702" h="663">
                  <a:moveTo>
                    <a:pt x="0" y="663"/>
                  </a:moveTo>
                  <a:lnTo>
                    <a:pt x="0" y="361"/>
                  </a:lnTo>
                  <a:lnTo>
                    <a:pt x="0" y="361"/>
                  </a:lnTo>
                  <a:lnTo>
                    <a:pt x="1" y="343"/>
                  </a:lnTo>
                  <a:lnTo>
                    <a:pt x="3" y="324"/>
                  </a:lnTo>
                  <a:lnTo>
                    <a:pt x="4" y="306"/>
                  </a:lnTo>
                  <a:lnTo>
                    <a:pt x="7" y="288"/>
                  </a:lnTo>
                  <a:lnTo>
                    <a:pt x="12" y="272"/>
                  </a:lnTo>
                  <a:lnTo>
                    <a:pt x="16" y="254"/>
                  </a:lnTo>
                  <a:lnTo>
                    <a:pt x="28" y="221"/>
                  </a:lnTo>
                  <a:lnTo>
                    <a:pt x="45" y="190"/>
                  </a:lnTo>
                  <a:lnTo>
                    <a:pt x="62" y="160"/>
                  </a:lnTo>
                  <a:lnTo>
                    <a:pt x="83" y="132"/>
                  </a:lnTo>
                  <a:lnTo>
                    <a:pt x="107" y="107"/>
                  </a:lnTo>
                  <a:lnTo>
                    <a:pt x="132" y="83"/>
                  </a:lnTo>
                  <a:lnTo>
                    <a:pt x="161" y="62"/>
                  </a:lnTo>
                  <a:lnTo>
                    <a:pt x="190" y="44"/>
                  </a:lnTo>
                  <a:lnTo>
                    <a:pt x="222" y="28"/>
                  </a:lnTo>
                  <a:lnTo>
                    <a:pt x="254" y="16"/>
                  </a:lnTo>
                  <a:lnTo>
                    <a:pt x="272" y="12"/>
                  </a:lnTo>
                  <a:lnTo>
                    <a:pt x="289" y="7"/>
                  </a:lnTo>
                  <a:lnTo>
                    <a:pt x="306" y="4"/>
                  </a:lnTo>
                  <a:lnTo>
                    <a:pt x="324" y="1"/>
                  </a:lnTo>
                  <a:lnTo>
                    <a:pt x="344" y="0"/>
                  </a:lnTo>
                  <a:lnTo>
                    <a:pt x="361" y="0"/>
                  </a:lnTo>
                  <a:lnTo>
                    <a:pt x="5702" y="0"/>
                  </a:lnTo>
                </a:path>
              </a:pathLst>
            </a:custGeom>
            <a:noFill/>
            <a:ln w="9525">
              <a:solidFill>
                <a:schemeClr val="accent5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/>
            </a:p>
          </p:txBody>
        </p:sp>
        <p:sp>
          <p:nvSpPr>
            <p:cNvPr id="34" name="Freeform 19"/>
            <p:cNvSpPr>
              <a:spLocks/>
            </p:cNvSpPr>
            <p:nvPr/>
          </p:nvSpPr>
          <p:spPr bwMode="auto">
            <a:xfrm>
              <a:off x="4287838" y="2246800"/>
              <a:ext cx="201613" cy="293688"/>
            </a:xfrm>
            <a:custGeom>
              <a:avLst/>
              <a:gdLst/>
              <a:ahLst/>
              <a:cxnLst>
                <a:cxn ang="0">
                  <a:pos x="0" y="555"/>
                </a:cxn>
                <a:cxn ang="0">
                  <a:pos x="21" y="555"/>
                </a:cxn>
                <a:cxn ang="0">
                  <a:pos x="21" y="555"/>
                </a:cxn>
                <a:cxn ang="0">
                  <a:pos x="40" y="555"/>
                </a:cxn>
                <a:cxn ang="0">
                  <a:pos x="58" y="553"/>
                </a:cxn>
                <a:cxn ang="0">
                  <a:pos x="76" y="550"/>
                </a:cxn>
                <a:cxn ang="0">
                  <a:pos x="94" y="547"/>
                </a:cxn>
                <a:cxn ang="0">
                  <a:pos x="112" y="543"/>
                </a:cxn>
                <a:cxn ang="0">
                  <a:pos x="128" y="538"/>
                </a:cxn>
                <a:cxn ang="0">
                  <a:pos x="162" y="526"/>
                </a:cxn>
                <a:cxn ang="0">
                  <a:pos x="193" y="512"/>
                </a:cxn>
                <a:cxn ang="0">
                  <a:pos x="223" y="494"/>
                </a:cxn>
                <a:cxn ang="0">
                  <a:pos x="251" y="473"/>
                </a:cxn>
                <a:cxn ang="0">
                  <a:pos x="277" y="449"/>
                </a:cxn>
                <a:cxn ang="0">
                  <a:pos x="301" y="424"/>
                </a:cxn>
                <a:cxn ang="0">
                  <a:pos x="321" y="396"/>
                </a:cxn>
                <a:cxn ang="0">
                  <a:pos x="339" y="366"/>
                </a:cxn>
                <a:cxn ang="0">
                  <a:pos x="354" y="335"/>
                </a:cxn>
                <a:cxn ang="0">
                  <a:pos x="366" y="300"/>
                </a:cxn>
                <a:cxn ang="0">
                  <a:pos x="372" y="284"/>
                </a:cxn>
                <a:cxn ang="0">
                  <a:pos x="375" y="266"/>
                </a:cxn>
                <a:cxn ang="0">
                  <a:pos x="378" y="248"/>
                </a:cxn>
                <a:cxn ang="0">
                  <a:pos x="381" y="231"/>
                </a:cxn>
                <a:cxn ang="0">
                  <a:pos x="382" y="213"/>
                </a:cxn>
                <a:cxn ang="0">
                  <a:pos x="382" y="193"/>
                </a:cxn>
                <a:cxn ang="0">
                  <a:pos x="382" y="0"/>
                </a:cxn>
              </a:cxnLst>
              <a:rect l="0" t="0" r="r" b="b"/>
              <a:pathLst>
                <a:path w="382" h="555">
                  <a:moveTo>
                    <a:pt x="0" y="555"/>
                  </a:moveTo>
                  <a:lnTo>
                    <a:pt x="21" y="555"/>
                  </a:lnTo>
                  <a:lnTo>
                    <a:pt x="21" y="555"/>
                  </a:lnTo>
                  <a:lnTo>
                    <a:pt x="40" y="555"/>
                  </a:lnTo>
                  <a:lnTo>
                    <a:pt x="58" y="553"/>
                  </a:lnTo>
                  <a:lnTo>
                    <a:pt x="76" y="550"/>
                  </a:lnTo>
                  <a:lnTo>
                    <a:pt x="94" y="547"/>
                  </a:lnTo>
                  <a:lnTo>
                    <a:pt x="112" y="543"/>
                  </a:lnTo>
                  <a:lnTo>
                    <a:pt x="128" y="538"/>
                  </a:lnTo>
                  <a:lnTo>
                    <a:pt x="162" y="526"/>
                  </a:lnTo>
                  <a:lnTo>
                    <a:pt x="193" y="512"/>
                  </a:lnTo>
                  <a:lnTo>
                    <a:pt x="223" y="494"/>
                  </a:lnTo>
                  <a:lnTo>
                    <a:pt x="251" y="473"/>
                  </a:lnTo>
                  <a:lnTo>
                    <a:pt x="277" y="449"/>
                  </a:lnTo>
                  <a:lnTo>
                    <a:pt x="301" y="424"/>
                  </a:lnTo>
                  <a:lnTo>
                    <a:pt x="321" y="396"/>
                  </a:lnTo>
                  <a:lnTo>
                    <a:pt x="339" y="366"/>
                  </a:lnTo>
                  <a:lnTo>
                    <a:pt x="354" y="335"/>
                  </a:lnTo>
                  <a:lnTo>
                    <a:pt x="366" y="300"/>
                  </a:lnTo>
                  <a:lnTo>
                    <a:pt x="372" y="284"/>
                  </a:lnTo>
                  <a:lnTo>
                    <a:pt x="375" y="266"/>
                  </a:lnTo>
                  <a:lnTo>
                    <a:pt x="378" y="248"/>
                  </a:lnTo>
                  <a:lnTo>
                    <a:pt x="381" y="231"/>
                  </a:lnTo>
                  <a:lnTo>
                    <a:pt x="382" y="213"/>
                  </a:lnTo>
                  <a:lnTo>
                    <a:pt x="382" y="193"/>
                  </a:lnTo>
                  <a:lnTo>
                    <a:pt x="382" y="0"/>
                  </a:lnTo>
                </a:path>
              </a:pathLst>
            </a:custGeom>
            <a:noFill/>
            <a:ln w="9525">
              <a:solidFill>
                <a:schemeClr val="accent5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/>
            </a:p>
          </p:txBody>
        </p:sp>
      </p:grpSp>
      <p:grpSp>
        <p:nvGrpSpPr>
          <p:cNvPr id="5" name="Group 4"/>
          <p:cNvGrpSpPr/>
          <p:nvPr/>
        </p:nvGrpSpPr>
        <p:grpSpPr>
          <a:xfrm>
            <a:off x="2860675" y="2249975"/>
            <a:ext cx="1671638" cy="641351"/>
            <a:chOff x="2860675" y="2249975"/>
            <a:chExt cx="1671638" cy="641351"/>
          </a:xfrm>
        </p:grpSpPr>
        <p:sp>
          <p:nvSpPr>
            <p:cNvPr id="35" name="Freeform 20"/>
            <p:cNvSpPr>
              <a:spLocks/>
            </p:cNvSpPr>
            <p:nvPr/>
          </p:nvSpPr>
          <p:spPr bwMode="auto">
            <a:xfrm>
              <a:off x="4329113" y="2249975"/>
              <a:ext cx="203200" cy="344488"/>
            </a:xfrm>
            <a:custGeom>
              <a:avLst/>
              <a:gdLst/>
              <a:ahLst/>
              <a:cxnLst>
                <a:cxn ang="0">
                  <a:pos x="0" y="649"/>
                </a:cxn>
                <a:cxn ang="0">
                  <a:pos x="23" y="649"/>
                </a:cxn>
                <a:cxn ang="0">
                  <a:pos x="23" y="649"/>
                </a:cxn>
                <a:cxn ang="0">
                  <a:pos x="42" y="649"/>
                </a:cxn>
                <a:cxn ang="0">
                  <a:pos x="60" y="647"/>
                </a:cxn>
                <a:cxn ang="0">
                  <a:pos x="78" y="644"/>
                </a:cxn>
                <a:cxn ang="0">
                  <a:pos x="96" y="641"/>
                </a:cxn>
                <a:cxn ang="0">
                  <a:pos x="113" y="637"/>
                </a:cxn>
                <a:cxn ang="0">
                  <a:pos x="130" y="632"/>
                </a:cxn>
                <a:cxn ang="0">
                  <a:pos x="164" y="621"/>
                </a:cxn>
                <a:cxn ang="0">
                  <a:pos x="195" y="606"/>
                </a:cxn>
                <a:cxn ang="0">
                  <a:pos x="225" y="588"/>
                </a:cxn>
                <a:cxn ang="0">
                  <a:pos x="253" y="567"/>
                </a:cxn>
                <a:cxn ang="0">
                  <a:pos x="279" y="543"/>
                </a:cxn>
                <a:cxn ang="0">
                  <a:pos x="301" y="518"/>
                </a:cxn>
                <a:cxn ang="0">
                  <a:pos x="323" y="490"/>
                </a:cxn>
                <a:cxn ang="0">
                  <a:pos x="341" y="460"/>
                </a:cxn>
                <a:cxn ang="0">
                  <a:pos x="356" y="429"/>
                </a:cxn>
                <a:cxn ang="0">
                  <a:pos x="368" y="395"/>
                </a:cxn>
                <a:cxn ang="0">
                  <a:pos x="372" y="378"/>
                </a:cxn>
                <a:cxn ang="0">
                  <a:pos x="377" y="360"/>
                </a:cxn>
                <a:cxn ang="0">
                  <a:pos x="380" y="342"/>
                </a:cxn>
                <a:cxn ang="0">
                  <a:pos x="383" y="325"/>
                </a:cxn>
                <a:cxn ang="0">
                  <a:pos x="384" y="307"/>
                </a:cxn>
                <a:cxn ang="0">
                  <a:pos x="384" y="287"/>
                </a:cxn>
                <a:cxn ang="0">
                  <a:pos x="384" y="0"/>
                </a:cxn>
              </a:cxnLst>
              <a:rect l="0" t="0" r="r" b="b"/>
              <a:pathLst>
                <a:path w="384" h="649">
                  <a:moveTo>
                    <a:pt x="0" y="649"/>
                  </a:moveTo>
                  <a:lnTo>
                    <a:pt x="23" y="649"/>
                  </a:lnTo>
                  <a:lnTo>
                    <a:pt x="23" y="649"/>
                  </a:lnTo>
                  <a:lnTo>
                    <a:pt x="42" y="649"/>
                  </a:lnTo>
                  <a:lnTo>
                    <a:pt x="60" y="647"/>
                  </a:lnTo>
                  <a:lnTo>
                    <a:pt x="78" y="644"/>
                  </a:lnTo>
                  <a:lnTo>
                    <a:pt x="96" y="641"/>
                  </a:lnTo>
                  <a:lnTo>
                    <a:pt x="113" y="637"/>
                  </a:lnTo>
                  <a:lnTo>
                    <a:pt x="130" y="632"/>
                  </a:lnTo>
                  <a:lnTo>
                    <a:pt x="164" y="621"/>
                  </a:lnTo>
                  <a:lnTo>
                    <a:pt x="195" y="606"/>
                  </a:lnTo>
                  <a:lnTo>
                    <a:pt x="225" y="588"/>
                  </a:lnTo>
                  <a:lnTo>
                    <a:pt x="253" y="567"/>
                  </a:lnTo>
                  <a:lnTo>
                    <a:pt x="279" y="543"/>
                  </a:lnTo>
                  <a:lnTo>
                    <a:pt x="301" y="518"/>
                  </a:lnTo>
                  <a:lnTo>
                    <a:pt x="323" y="490"/>
                  </a:lnTo>
                  <a:lnTo>
                    <a:pt x="341" y="460"/>
                  </a:lnTo>
                  <a:lnTo>
                    <a:pt x="356" y="429"/>
                  </a:lnTo>
                  <a:lnTo>
                    <a:pt x="368" y="395"/>
                  </a:lnTo>
                  <a:lnTo>
                    <a:pt x="372" y="378"/>
                  </a:lnTo>
                  <a:lnTo>
                    <a:pt x="377" y="360"/>
                  </a:lnTo>
                  <a:lnTo>
                    <a:pt x="380" y="342"/>
                  </a:lnTo>
                  <a:lnTo>
                    <a:pt x="383" y="325"/>
                  </a:lnTo>
                  <a:lnTo>
                    <a:pt x="384" y="307"/>
                  </a:lnTo>
                  <a:lnTo>
                    <a:pt x="384" y="287"/>
                  </a:lnTo>
                  <a:lnTo>
                    <a:pt x="384" y="0"/>
                  </a:lnTo>
                </a:path>
              </a:pathLst>
            </a:custGeom>
            <a:noFill/>
            <a:ln w="9525">
              <a:solidFill>
                <a:schemeClr val="accent5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/>
            </a:p>
          </p:txBody>
        </p:sp>
        <p:sp>
          <p:nvSpPr>
            <p:cNvPr id="36" name="Freeform 21"/>
            <p:cNvSpPr>
              <a:spLocks/>
            </p:cNvSpPr>
            <p:nvPr/>
          </p:nvSpPr>
          <p:spPr bwMode="auto">
            <a:xfrm>
              <a:off x="2860675" y="2594463"/>
              <a:ext cx="1468438" cy="296863"/>
            </a:xfrm>
            <a:custGeom>
              <a:avLst/>
              <a:gdLst/>
              <a:ahLst/>
              <a:cxnLst>
                <a:cxn ang="0">
                  <a:pos x="0" y="562"/>
                </a:cxn>
                <a:cxn ang="0">
                  <a:pos x="0" y="361"/>
                </a:cxn>
                <a:cxn ang="0">
                  <a:pos x="0" y="361"/>
                </a:cxn>
                <a:cxn ang="0">
                  <a:pos x="0" y="342"/>
                </a:cxn>
                <a:cxn ang="0">
                  <a:pos x="1" y="324"/>
                </a:cxn>
                <a:cxn ang="0">
                  <a:pos x="4" y="306"/>
                </a:cxn>
                <a:cxn ang="0">
                  <a:pos x="7" y="288"/>
                </a:cxn>
                <a:cxn ang="0">
                  <a:pos x="10" y="271"/>
                </a:cxn>
                <a:cxn ang="0">
                  <a:pos x="16" y="254"/>
                </a:cxn>
                <a:cxn ang="0">
                  <a:pos x="28" y="221"/>
                </a:cxn>
                <a:cxn ang="0">
                  <a:pos x="43" y="190"/>
                </a:cxn>
                <a:cxn ang="0">
                  <a:pos x="61" y="160"/>
                </a:cxn>
                <a:cxn ang="0">
                  <a:pos x="82" y="132"/>
                </a:cxn>
                <a:cxn ang="0">
                  <a:pos x="106" y="107"/>
                </a:cxn>
                <a:cxn ang="0">
                  <a:pos x="131" y="83"/>
                </a:cxn>
                <a:cxn ang="0">
                  <a:pos x="159" y="62"/>
                </a:cxn>
                <a:cxn ang="0">
                  <a:pos x="189" y="44"/>
                </a:cxn>
                <a:cxn ang="0">
                  <a:pos x="220" y="28"/>
                </a:cxn>
                <a:cxn ang="0">
                  <a:pos x="254" y="16"/>
                </a:cxn>
                <a:cxn ang="0">
                  <a:pos x="271" y="12"/>
                </a:cxn>
                <a:cxn ang="0">
                  <a:pos x="288" y="7"/>
                </a:cxn>
                <a:cxn ang="0">
                  <a:pos x="306" y="4"/>
                </a:cxn>
                <a:cxn ang="0">
                  <a:pos x="324" y="1"/>
                </a:cxn>
                <a:cxn ang="0">
                  <a:pos x="342" y="0"/>
                </a:cxn>
                <a:cxn ang="0">
                  <a:pos x="361" y="0"/>
                </a:cxn>
                <a:cxn ang="0">
                  <a:pos x="2773" y="0"/>
                </a:cxn>
              </a:cxnLst>
              <a:rect l="0" t="0" r="r" b="b"/>
              <a:pathLst>
                <a:path w="2773" h="562">
                  <a:moveTo>
                    <a:pt x="0" y="562"/>
                  </a:moveTo>
                  <a:lnTo>
                    <a:pt x="0" y="361"/>
                  </a:lnTo>
                  <a:lnTo>
                    <a:pt x="0" y="361"/>
                  </a:lnTo>
                  <a:lnTo>
                    <a:pt x="0" y="342"/>
                  </a:lnTo>
                  <a:lnTo>
                    <a:pt x="1" y="324"/>
                  </a:lnTo>
                  <a:lnTo>
                    <a:pt x="4" y="306"/>
                  </a:lnTo>
                  <a:lnTo>
                    <a:pt x="7" y="288"/>
                  </a:lnTo>
                  <a:lnTo>
                    <a:pt x="10" y="271"/>
                  </a:lnTo>
                  <a:lnTo>
                    <a:pt x="16" y="254"/>
                  </a:lnTo>
                  <a:lnTo>
                    <a:pt x="28" y="221"/>
                  </a:lnTo>
                  <a:lnTo>
                    <a:pt x="43" y="190"/>
                  </a:lnTo>
                  <a:lnTo>
                    <a:pt x="61" y="160"/>
                  </a:lnTo>
                  <a:lnTo>
                    <a:pt x="82" y="132"/>
                  </a:lnTo>
                  <a:lnTo>
                    <a:pt x="106" y="107"/>
                  </a:lnTo>
                  <a:lnTo>
                    <a:pt x="131" y="83"/>
                  </a:lnTo>
                  <a:lnTo>
                    <a:pt x="159" y="62"/>
                  </a:lnTo>
                  <a:lnTo>
                    <a:pt x="189" y="44"/>
                  </a:lnTo>
                  <a:lnTo>
                    <a:pt x="220" y="28"/>
                  </a:lnTo>
                  <a:lnTo>
                    <a:pt x="254" y="16"/>
                  </a:lnTo>
                  <a:lnTo>
                    <a:pt x="271" y="12"/>
                  </a:lnTo>
                  <a:lnTo>
                    <a:pt x="288" y="7"/>
                  </a:lnTo>
                  <a:lnTo>
                    <a:pt x="306" y="4"/>
                  </a:lnTo>
                  <a:lnTo>
                    <a:pt x="324" y="1"/>
                  </a:lnTo>
                  <a:lnTo>
                    <a:pt x="342" y="0"/>
                  </a:lnTo>
                  <a:lnTo>
                    <a:pt x="361" y="0"/>
                  </a:lnTo>
                  <a:lnTo>
                    <a:pt x="2773" y="0"/>
                  </a:lnTo>
                </a:path>
              </a:pathLst>
            </a:custGeom>
            <a:noFill/>
            <a:ln w="9525">
              <a:solidFill>
                <a:schemeClr val="accent5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/>
            </a:p>
          </p:txBody>
        </p:sp>
      </p:grpSp>
      <p:grpSp>
        <p:nvGrpSpPr>
          <p:cNvPr id="8" name="Group 7"/>
          <p:cNvGrpSpPr/>
          <p:nvPr/>
        </p:nvGrpSpPr>
        <p:grpSpPr>
          <a:xfrm>
            <a:off x="4654550" y="2246800"/>
            <a:ext cx="3219451" cy="644526"/>
            <a:chOff x="4654550" y="2246800"/>
            <a:chExt cx="3219451" cy="644526"/>
          </a:xfrm>
        </p:grpSpPr>
        <p:sp>
          <p:nvSpPr>
            <p:cNvPr id="37" name="Freeform 22"/>
            <p:cNvSpPr>
              <a:spLocks/>
            </p:cNvSpPr>
            <p:nvPr/>
          </p:nvSpPr>
          <p:spPr bwMode="auto">
            <a:xfrm>
              <a:off x="4856163" y="2540488"/>
              <a:ext cx="3017838" cy="350838"/>
            </a:xfrm>
            <a:custGeom>
              <a:avLst/>
              <a:gdLst/>
              <a:ahLst/>
              <a:cxnLst>
                <a:cxn ang="0">
                  <a:pos x="5702" y="663"/>
                </a:cxn>
                <a:cxn ang="0">
                  <a:pos x="5702" y="361"/>
                </a:cxn>
                <a:cxn ang="0">
                  <a:pos x="5702" y="361"/>
                </a:cxn>
                <a:cxn ang="0">
                  <a:pos x="5701" y="343"/>
                </a:cxn>
                <a:cxn ang="0">
                  <a:pos x="5699" y="324"/>
                </a:cxn>
                <a:cxn ang="0">
                  <a:pos x="5698" y="306"/>
                </a:cxn>
                <a:cxn ang="0">
                  <a:pos x="5695" y="288"/>
                </a:cxn>
                <a:cxn ang="0">
                  <a:pos x="5690" y="272"/>
                </a:cxn>
                <a:cxn ang="0">
                  <a:pos x="5686" y="254"/>
                </a:cxn>
                <a:cxn ang="0">
                  <a:pos x="5674" y="221"/>
                </a:cxn>
                <a:cxn ang="0">
                  <a:pos x="5657" y="190"/>
                </a:cxn>
                <a:cxn ang="0">
                  <a:pos x="5640" y="160"/>
                </a:cxn>
                <a:cxn ang="0">
                  <a:pos x="5619" y="132"/>
                </a:cxn>
                <a:cxn ang="0">
                  <a:pos x="5595" y="107"/>
                </a:cxn>
                <a:cxn ang="0">
                  <a:pos x="5570" y="83"/>
                </a:cxn>
                <a:cxn ang="0">
                  <a:pos x="5541" y="62"/>
                </a:cxn>
                <a:cxn ang="0">
                  <a:pos x="5512" y="44"/>
                </a:cxn>
                <a:cxn ang="0">
                  <a:pos x="5480" y="28"/>
                </a:cxn>
                <a:cxn ang="0">
                  <a:pos x="5448" y="16"/>
                </a:cxn>
                <a:cxn ang="0">
                  <a:pos x="5430" y="12"/>
                </a:cxn>
                <a:cxn ang="0">
                  <a:pos x="5413" y="7"/>
                </a:cxn>
                <a:cxn ang="0">
                  <a:pos x="5396" y="4"/>
                </a:cxn>
                <a:cxn ang="0">
                  <a:pos x="5378" y="1"/>
                </a:cxn>
                <a:cxn ang="0">
                  <a:pos x="5358" y="0"/>
                </a:cxn>
                <a:cxn ang="0">
                  <a:pos x="5341" y="0"/>
                </a:cxn>
                <a:cxn ang="0">
                  <a:pos x="0" y="0"/>
                </a:cxn>
              </a:cxnLst>
              <a:rect l="0" t="0" r="r" b="b"/>
              <a:pathLst>
                <a:path w="5702" h="663">
                  <a:moveTo>
                    <a:pt x="5702" y="663"/>
                  </a:moveTo>
                  <a:lnTo>
                    <a:pt x="5702" y="361"/>
                  </a:lnTo>
                  <a:lnTo>
                    <a:pt x="5702" y="361"/>
                  </a:lnTo>
                  <a:lnTo>
                    <a:pt x="5701" y="343"/>
                  </a:lnTo>
                  <a:lnTo>
                    <a:pt x="5699" y="324"/>
                  </a:lnTo>
                  <a:lnTo>
                    <a:pt x="5698" y="306"/>
                  </a:lnTo>
                  <a:lnTo>
                    <a:pt x="5695" y="288"/>
                  </a:lnTo>
                  <a:lnTo>
                    <a:pt x="5690" y="272"/>
                  </a:lnTo>
                  <a:lnTo>
                    <a:pt x="5686" y="254"/>
                  </a:lnTo>
                  <a:lnTo>
                    <a:pt x="5674" y="221"/>
                  </a:lnTo>
                  <a:lnTo>
                    <a:pt x="5657" y="190"/>
                  </a:lnTo>
                  <a:lnTo>
                    <a:pt x="5640" y="160"/>
                  </a:lnTo>
                  <a:lnTo>
                    <a:pt x="5619" y="132"/>
                  </a:lnTo>
                  <a:lnTo>
                    <a:pt x="5595" y="107"/>
                  </a:lnTo>
                  <a:lnTo>
                    <a:pt x="5570" y="83"/>
                  </a:lnTo>
                  <a:lnTo>
                    <a:pt x="5541" y="62"/>
                  </a:lnTo>
                  <a:lnTo>
                    <a:pt x="5512" y="44"/>
                  </a:lnTo>
                  <a:lnTo>
                    <a:pt x="5480" y="28"/>
                  </a:lnTo>
                  <a:lnTo>
                    <a:pt x="5448" y="16"/>
                  </a:lnTo>
                  <a:lnTo>
                    <a:pt x="5430" y="12"/>
                  </a:lnTo>
                  <a:lnTo>
                    <a:pt x="5413" y="7"/>
                  </a:lnTo>
                  <a:lnTo>
                    <a:pt x="5396" y="4"/>
                  </a:lnTo>
                  <a:lnTo>
                    <a:pt x="5378" y="1"/>
                  </a:lnTo>
                  <a:lnTo>
                    <a:pt x="5358" y="0"/>
                  </a:lnTo>
                  <a:lnTo>
                    <a:pt x="5341" y="0"/>
                  </a:lnTo>
                  <a:lnTo>
                    <a:pt x="0" y="0"/>
                  </a:lnTo>
                </a:path>
              </a:pathLst>
            </a:custGeom>
            <a:noFill/>
            <a:ln w="9525">
              <a:solidFill>
                <a:schemeClr val="accent5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/>
            </a:p>
          </p:txBody>
        </p:sp>
        <p:sp>
          <p:nvSpPr>
            <p:cNvPr id="38" name="Freeform 23"/>
            <p:cNvSpPr>
              <a:spLocks/>
            </p:cNvSpPr>
            <p:nvPr/>
          </p:nvSpPr>
          <p:spPr bwMode="auto">
            <a:xfrm>
              <a:off x="4654550" y="2246800"/>
              <a:ext cx="201613" cy="293688"/>
            </a:xfrm>
            <a:custGeom>
              <a:avLst/>
              <a:gdLst/>
              <a:ahLst/>
              <a:cxnLst>
                <a:cxn ang="0">
                  <a:pos x="382" y="555"/>
                </a:cxn>
                <a:cxn ang="0">
                  <a:pos x="360" y="555"/>
                </a:cxn>
                <a:cxn ang="0">
                  <a:pos x="360" y="555"/>
                </a:cxn>
                <a:cxn ang="0">
                  <a:pos x="342" y="555"/>
                </a:cxn>
                <a:cxn ang="0">
                  <a:pos x="324" y="553"/>
                </a:cxn>
                <a:cxn ang="0">
                  <a:pos x="305" y="550"/>
                </a:cxn>
                <a:cxn ang="0">
                  <a:pos x="288" y="547"/>
                </a:cxn>
                <a:cxn ang="0">
                  <a:pos x="270" y="543"/>
                </a:cxn>
                <a:cxn ang="0">
                  <a:pos x="252" y="538"/>
                </a:cxn>
                <a:cxn ang="0">
                  <a:pos x="220" y="526"/>
                </a:cxn>
                <a:cxn ang="0">
                  <a:pos x="189" y="512"/>
                </a:cxn>
                <a:cxn ang="0">
                  <a:pos x="159" y="494"/>
                </a:cxn>
                <a:cxn ang="0">
                  <a:pos x="131" y="473"/>
                </a:cxn>
                <a:cxn ang="0">
                  <a:pos x="105" y="449"/>
                </a:cxn>
                <a:cxn ang="0">
                  <a:pos x="81" y="424"/>
                </a:cxn>
                <a:cxn ang="0">
                  <a:pos x="61" y="396"/>
                </a:cxn>
                <a:cxn ang="0">
                  <a:pos x="43" y="366"/>
                </a:cxn>
                <a:cxn ang="0">
                  <a:pos x="28" y="335"/>
                </a:cxn>
                <a:cxn ang="0">
                  <a:pos x="16" y="300"/>
                </a:cxn>
                <a:cxn ang="0">
                  <a:pos x="10" y="284"/>
                </a:cxn>
                <a:cxn ang="0">
                  <a:pos x="7" y="266"/>
                </a:cxn>
                <a:cxn ang="0">
                  <a:pos x="4" y="248"/>
                </a:cxn>
                <a:cxn ang="0">
                  <a:pos x="1" y="231"/>
                </a:cxn>
                <a:cxn ang="0">
                  <a:pos x="0" y="213"/>
                </a:cxn>
                <a:cxn ang="0">
                  <a:pos x="0" y="193"/>
                </a:cxn>
                <a:cxn ang="0">
                  <a:pos x="0" y="0"/>
                </a:cxn>
              </a:cxnLst>
              <a:rect l="0" t="0" r="r" b="b"/>
              <a:pathLst>
                <a:path w="382" h="555">
                  <a:moveTo>
                    <a:pt x="382" y="555"/>
                  </a:moveTo>
                  <a:lnTo>
                    <a:pt x="360" y="555"/>
                  </a:lnTo>
                  <a:lnTo>
                    <a:pt x="360" y="555"/>
                  </a:lnTo>
                  <a:lnTo>
                    <a:pt x="342" y="555"/>
                  </a:lnTo>
                  <a:lnTo>
                    <a:pt x="324" y="553"/>
                  </a:lnTo>
                  <a:lnTo>
                    <a:pt x="305" y="550"/>
                  </a:lnTo>
                  <a:lnTo>
                    <a:pt x="288" y="547"/>
                  </a:lnTo>
                  <a:lnTo>
                    <a:pt x="270" y="543"/>
                  </a:lnTo>
                  <a:lnTo>
                    <a:pt x="252" y="538"/>
                  </a:lnTo>
                  <a:lnTo>
                    <a:pt x="220" y="526"/>
                  </a:lnTo>
                  <a:lnTo>
                    <a:pt x="189" y="512"/>
                  </a:lnTo>
                  <a:lnTo>
                    <a:pt x="159" y="494"/>
                  </a:lnTo>
                  <a:lnTo>
                    <a:pt x="131" y="473"/>
                  </a:lnTo>
                  <a:lnTo>
                    <a:pt x="105" y="449"/>
                  </a:lnTo>
                  <a:lnTo>
                    <a:pt x="81" y="424"/>
                  </a:lnTo>
                  <a:lnTo>
                    <a:pt x="61" y="396"/>
                  </a:lnTo>
                  <a:lnTo>
                    <a:pt x="43" y="366"/>
                  </a:lnTo>
                  <a:lnTo>
                    <a:pt x="28" y="335"/>
                  </a:lnTo>
                  <a:lnTo>
                    <a:pt x="16" y="300"/>
                  </a:lnTo>
                  <a:lnTo>
                    <a:pt x="10" y="284"/>
                  </a:lnTo>
                  <a:lnTo>
                    <a:pt x="7" y="266"/>
                  </a:lnTo>
                  <a:lnTo>
                    <a:pt x="4" y="248"/>
                  </a:lnTo>
                  <a:lnTo>
                    <a:pt x="1" y="231"/>
                  </a:lnTo>
                  <a:lnTo>
                    <a:pt x="0" y="213"/>
                  </a:lnTo>
                  <a:lnTo>
                    <a:pt x="0" y="193"/>
                  </a:lnTo>
                  <a:lnTo>
                    <a:pt x="0" y="0"/>
                  </a:lnTo>
                </a:path>
              </a:pathLst>
            </a:custGeom>
            <a:noFill/>
            <a:ln w="9525">
              <a:solidFill>
                <a:schemeClr val="accent5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/>
            </a:p>
          </p:txBody>
        </p:sp>
      </p:grpSp>
      <p:grpSp>
        <p:nvGrpSpPr>
          <p:cNvPr id="7" name="Group 6"/>
          <p:cNvGrpSpPr/>
          <p:nvPr/>
        </p:nvGrpSpPr>
        <p:grpSpPr>
          <a:xfrm>
            <a:off x="4611688" y="2249975"/>
            <a:ext cx="1671638" cy="641351"/>
            <a:chOff x="4611688" y="2249975"/>
            <a:chExt cx="1671638" cy="641351"/>
          </a:xfrm>
        </p:grpSpPr>
        <p:sp>
          <p:nvSpPr>
            <p:cNvPr id="39" name="Freeform 24"/>
            <p:cNvSpPr>
              <a:spLocks/>
            </p:cNvSpPr>
            <p:nvPr/>
          </p:nvSpPr>
          <p:spPr bwMode="auto">
            <a:xfrm>
              <a:off x="4611688" y="2249975"/>
              <a:ext cx="203200" cy="344488"/>
            </a:xfrm>
            <a:custGeom>
              <a:avLst/>
              <a:gdLst/>
              <a:ahLst/>
              <a:cxnLst>
                <a:cxn ang="0">
                  <a:pos x="382" y="649"/>
                </a:cxn>
                <a:cxn ang="0">
                  <a:pos x="360" y="649"/>
                </a:cxn>
                <a:cxn ang="0">
                  <a:pos x="360" y="649"/>
                </a:cxn>
                <a:cxn ang="0">
                  <a:pos x="342" y="649"/>
                </a:cxn>
                <a:cxn ang="0">
                  <a:pos x="324" y="647"/>
                </a:cxn>
                <a:cxn ang="0">
                  <a:pos x="306" y="644"/>
                </a:cxn>
                <a:cxn ang="0">
                  <a:pos x="288" y="641"/>
                </a:cxn>
                <a:cxn ang="0">
                  <a:pos x="271" y="637"/>
                </a:cxn>
                <a:cxn ang="0">
                  <a:pos x="254" y="632"/>
                </a:cxn>
                <a:cxn ang="0">
                  <a:pos x="220" y="621"/>
                </a:cxn>
                <a:cxn ang="0">
                  <a:pos x="189" y="606"/>
                </a:cxn>
                <a:cxn ang="0">
                  <a:pos x="159" y="588"/>
                </a:cxn>
                <a:cxn ang="0">
                  <a:pos x="131" y="567"/>
                </a:cxn>
                <a:cxn ang="0">
                  <a:pos x="105" y="543"/>
                </a:cxn>
                <a:cxn ang="0">
                  <a:pos x="82" y="518"/>
                </a:cxn>
                <a:cxn ang="0">
                  <a:pos x="61" y="490"/>
                </a:cxn>
                <a:cxn ang="0">
                  <a:pos x="43" y="460"/>
                </a:cxn>
                <a:cxn ang="0">
                  <a:pos x="28" y="429"/>
                </a:cxn>
                <a:cxn ang="0">
                  <a:pos x="16" y="395"/>
                </a:cxn>
                <a:cxn ang="0">
                  <a:pos x="12" y="378"/>
                </a:cxn>
                <a:cxn ang="0">
                  <a:pos x="7" y="360"/>
                </a:cxn>
                <a:cxn ang="0">
                  <a:pos x="4" y="342"/>
                </a:cxn>
                <a:cxn ang="0">
                  <a:pos x="1" y="325"/>
                </a:cxn>
                <a:cxn ang="0">
                  <a:pos x="0" y="307"/>
                </a:cxn>
                <a:cxn ang="0">
                  <a:pos x="0" y="287"/>
                </a:cxn>
                <a:cxn ang="0">
                  <a:pos x="0" y="0"/>
                </a:cxn>
              </a:cxnLst>
              <a:rect l="0" t="0" r="r" b="b"/>
              <a:pathLst>
                <a:path w="382" h="649">
                  <a:moveTo>
                    <a:pt x="382" y="649"/>
                  </a:moveTo>
                  <a:lnTo>
                    <a:pt x="360" y="649"/>
                  </a:lnTo>
                  <a:lnTo>
                    <a:pt x="360" y="649"/>
                  </a:lnTo>
                  <a:lnTo>
                    <a:pt x="342" y="649"/>
                  </a:lnTo>
                  <a:lnTo>
                    <a:pt x="324" y="647"/>
                  </a:lnTo>
                  <a:lnTo>
                    <a:pt x="306" y="644"/>
                  </a:lnTo>
                  <a:lnTo>
                    <a:pt x="288" y="641"/>
                  </a:lnTo>
                  <a:lnTo>
                    <a:pt x="271" y="637"/>
                  </a:lnTo>
                  <a:lnTo>
                    <a:pt x="254" y="632"/>
                  </a:lnTo>
                  <a:lnTo>
                    <a:pt x="220" y="621"/>
                  </a:lnTo>
                  <a:lnTo>
                    <a:pt x="189" y="606"/>
                  </a:lnTo>
                  <a:lnTo>
                    <a:pt x="159" y="588"/>
                  </a:lnTo>
                  <a:lnTo>
                    <a:pt x="131" y="567"/>
                  </a:lnTo>
                  <a:lnTo>
                    <a:pt x="105" y="543"/>
                  </a:lnTo>
                  <a:lnTo>
                    <a:pt x="82" y="518"/>
                  </a:lnTo>
                  <a:lnTo>
                    <a:pt x="61" y="490"/>
                  </a:lnTo>
                  <a:lnTo>
                    <a:pt x="43" y="460"/>
                  </a:lnTo>
                  <a:lnTo>
                    <a:pt x="28" y="429"/>
                  </a:lnTo>
                  <a:lnTo>
                    <a:pt x="16" y="395"/>
                  </a:lnTo>
                  <a:lnTo>
                    <a:pt x="12" y="378"/>
                  </a:lnTo>
                  <a:lnTo>
                    <a:pt x="7" y="360"/>
                  </a:lnTo>
                  <a:lnTo>
                    <a:pt x="4" y="342"/>
                  </a:lnTo>
                  <a:lnTo>
                    <a:pt x="1" y="325"/>
                  </a:lnTo>
                  <a:lnTo>
                    <a:pt x="0" y="307"/>
                  </a:lnTo>
                  <a:lnTo>
                    <a:pt x="0" y="287"/>
                  </a:lnTo>
                  <a:lnTo>
                    <a:pt x="0" y="0"/>
                  </a:lnTo>
                </a:path>
              </a:pathLst>
            </a:custGeom>
            <a:noFill/>
            <a:ln w="9525">
              <a:solidFill>
                <a:schemeClr val="accent5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/>
            </a:p>
          </p:txBody>
        </p:sp>
        <p:sp>
          <p:nvSpPr>
            <p:cNvPr id="40" name="Freeform 25"/>
            <p:cNvSpPr>
              <a:spLocks/>
            </p:cNvSpPr>
            <p:nvPr/>
          </p:nvSpPr>
          <p:spPr bwMode="auto">
            <a:xfrm>
              <a:off x="4814888" y="2594463"/>
              <a:ext cx="1468438" cy="296863"/>
            </a:xfrm>
            <a:custGeom>
              <a:avLst/>
              <a:gdLst/>
              <a:ahLst/>
              <a:cxnLst>
                <a:cxn ang="0">
                  <a:pos x="2773" y="562"/>
                </a:cxn>
                <a:cxn ang="0">
                  <a:pos x="2773" y="361"/>
                </a:cxn>
                <a:cxn ang="0">
                  <a:pos x="2773" y="361"/>
                </a:cxn>
                <a:cxn ang="0">
                  <a:pos x="2773" y="342"/>
                </a:cxn>
                <a:cxn ang="0">
                  <a:pos x="2772" y="324"/>
                </a:cxn>
                <a:cxn ang="0">
                  <a:pos x="2769" y="306"/>
                </a:cxn>
                <a:cxn ang="0">
                  <a:pos x="2766" y="288"/>
                </a:cxn>
                <a:cxn ang="0">
                  <a:pos x="2761" y="271"/>
                </a:cxn>
                <a:cxn ang="0">
                  <a:pos x="2757" y="254"/>
                </a:cxn>
                <a:cxn ang="0">
                  <a:pos x="2745" y="221"/>
                </a:cxn>
                <a:cxn ang="0">
                  <a:pos x="2730" y="190"/>
                </a:cxn>
                <a:cxn ang="0">
                  <a:pos x="2711" y="160"/>
                </a:cxn>
                <a:cxn ang="0">
                  <a:pos x="2690" y="132"/>
                </a:cxn>
                <a:cxn ang="0">
                  <a:pos x="2667" y="107"/>
                </a:cxn>
                <a:cxn ang="0">
                  <a:pos x="2641" y="83"/>
                </a:cxn>
                <a:cxn ang="0">
                  <a:pos x="2614" y="62"/>
                </a:cxn>
                <a:cxn ang="0">
                  <a:pos x="2584" y="44"/>
                </a:cxn>
                <a:cxn ang="0">
                  <a:pos x="2551" y="28"/>
                </a:cxn>
                <a:cxn ang="0">
                  <a:pos x="2519" y="16"/>
                </a:cxn>
                <a:cxn ang="0">
                  <a:pos x="2502" y="12"/>
                </a:cxn>
                <a:cxn ang="0">
                  <a:pos x="2485" y="7"/>
                </a:cxn>
                <a:cxn ang="0">
                  <a:pos x="2467" y="4"/>
                </a:cxn>
                <a:cxn ang="0">
                  <a:pos x="2449" y="1"/>
                </a:cxn>
                <a:cxn ang="0">
                  <a:pos x="2431" y="0"/>
                </a:cxn>
                <a:cxn ang="0">
                  <a:pos x="2412" y="0"/>
                </a:cxn>
                <a:cxn ang="0">
                  <a:pos x="0" y="0"/>
                </a:cxn>
              </a:cxnLst>
              <a:rect l="0" t="0" r="r" b="b"/>
              <a:pathLst>
                <a:path w="2773" h="562">
                  <a:moveTo>
                    <a:pt x="2773" y="562"/>
                  </a:moveTo>
                  <a:lnTo>
                    <a:pt x="2773" y="361"/>
                  </a:lnTo>
                  <a:lnTo>
                    <a:pt x="2773" y="361"/>
                  </a:lnTo>
                  <a:lnTo>
                    <a:pt x="2773" y="342"/>
                  </a:lnTo>
                  <a:lnTo>
                    <a:pt x="2772" y="324"/>
                  </a:lnTo>
                  <a:lnTo>
                    <a:pt x="2769" y="306"/>
                  </a:lnTo>
                  <a:lnTo>
                    <a:pt x="2766" y="288"/>
                  </a:lnTo>
                  <a:lnTo>
                    <a:pt x="2761" y="271"/>
                  </a:lnTo>
                  <a:lnTo>
                    <a:pt x="2757" y="254"/>
                  </a:lnTo>
                  <a:lnTo>
                    <a:pt x="2745" y="221"/>
                  </a:lnTo>
                  <a:lnTo>
                    <a:pt x="2730" y="190"/>
                  </a:lnTo>
                  <a:lnTo>
                    <a:pt x="2711" y="160"/>
                  </a:lnTo>
                  <a:lnTo>
                    <a:pt x="2690" y="132"/>
                  </a:lnTo>
                  <a:lnTo>
                    <a:pt x="2667" y="107"/>
                  </a:lnTo>
                  <a:lnTo>
                    <a:pt x="2641" y="83"/>
                  </a:lnTo>
                  <a:lnTo>
                    <a:pt x="2614" y="62"/>
                  </a:lnTo>
                  <a:lnTo>
                    <a:pt x="2584" y="44"/>
                  </a:lnTo>
                  <a:lnTo>
                    <a:pt x="2551" y="28"/>
                  </a:lnTo>
                  <a:lnTo>
                    <a:pt x="2519" y="16"/>
                  </a:lnTo>
                  <a:lnTo>
                    <a:pt x="2502" y="12"/>
                  </a:lnTo>
                  <a:lnTo>
                    <a:pt x="2485" y="7"/>
                  </a:lnTo>
                  <a:lnTo>
                    <a:pt x="2467" y="4"/>
                  </a:lnTo>
                  <a:lnTo>
                    <a:pt x="2449" y="1"/>
                  </a:lnTo>
                  <a:lnTo>
                    <a:pt x="2431" y="0"/>
                  </a:lnTo>
                  <a:lnTo>
                    <a:pt x="2412" y="0"/>
                  </a:lnTo>
                  <a:lnTo>
                    <a:pt x="0" y="0"/>
                  </a:lnTo>
                </a:path>
              </a:pathLst>
            </a:custGeom>
            <a:noFill/>
            <a:ln w="9525">
              <a:solidFill>
                <a:schemeClr val="accent5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/>
            </a:p>
          </p:txBody>
        </p:sp>
      </p:grpSp>
      <p:grpSp>
        <p:nvGrpSpPr>
          <p:cNvPr id="9" name="Group 8"/>
          <p:cNvGrpSpPr/>
          <p:nvPr/>
        </p:nvGrpSpPr>
        <p:grpSpPr>
          <a:xfrm>
            <a:off x="1062740" y="2886046"/>
            <a:ext cx="417696" cy="417696"/>
            <a:chOff x="1062740" y="2868418"/>
            <a:chExt cx="417696" cy="417696"/>
          </a:xfrm>
        </p:grpSpPr>
        <p:sp>
          <p:nvSpPr>
            <p:cNvPr id="28" name="Oval 27"/>
            <p:cNvSpPr/>
            <p:nvPr/>
          </p:nvSpPr>
          <p:spPr>
            <a:xfrm>
              <a:off x="1062740" y="2868418"/>
              <a:ext cx="417696" cy="417696"/>
            </a:xfrm>
            <a:prstGeom prst="ellipse">
              <a:avLst/>
            </a:prstGeom>
            <a:solidFill>
              <a:schemeClr val="accent1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/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1127126" y="2983955"/>
              <a:ext cx="288924" cy="184666"/>
            </a:xfrm>
            <a:prstGeom prst="rect">
              <a:avLst/>
            </a:prstGeom>
            <a:noFill/>
          </p:spPr>
          <p:txBody>
            <a:bodyPr wrap="square" lIns="0" tIns="0" rIns="0" bIns="0" rtlCol="1" anchor="t" anchorCtr="0">
              <a:spAutoFit/>
            </a:bodyPr>
            <a:lstStyle/>
            <a:p>
              <a:pPr algn="ctr" rtl="0"/>
              <a:r>
                <a:rPr lang="en-US" sz="1200" dirty="0">
                  <a:solidFill>
                    <a:schemeClr val="bg1"/>
                  </a:solidFill>
                  <a:latin typeface="Lato Black" panose="020F0A02020204030203" pitchFamily="34" charset="0"/>
                  <a:ea typeface="Open Sans" pitchFamily="34" charset="0"/>
                  <a:cs typeface="Open Sans" pitchFamily="34" charset="0"/>
                </a:rPr>
                <a:t>01</a:t>
              </a:r>
              <a:endParaRPr lang="ar-SA" sz="1200" dirty="0">
                <a:solidFill>
                  <a:schemeClr val="bg1"/>
                </a:solidFill>
                <a:latin typeface="Lato Black" panose="020F0A02020204030203" pitchFamily="34" charset="0"/>
                <a:ea typeface="Open Sans" pitchFamily="34" charset="0"/>
              </a:endParaRPr>
            </a:p>
          </p:txBody>
        </p:sp>
      </p:grpSp>
      <p:grpSp>
        <p:nvGrpSpPr>
          <p:cNvPr id="48" name="Group 47"/>
          <p:cNvGrpSpPr/>
          <p:nvPr/>
        </p:nvGrpSpPr>
        <p:grpSpPr>
          <a:xfrm>
            <a:off x="630736" y="3421742"/>
            <a:ext cx="1281704" cy="746317"/>
            <a:chOff x="630736" y="3404114"/>
            <a:chExt cx="1281704" cy="746317"/>
          </a:xfrm>
        </p:grpSpPr>
        <p:sp>
          <p:nvSpPr>
            <p:cNvPr id="30" name="TextBox 29"/>
            <p:cNvSpPr txBox="1"/>
            <p:nvPr/>
          </p:nvSpPr>
          <p:spPr>
            <a:xfrm>
              <a:off x="640747" y="3404114"/>
              <a:ext cx="1261682" cy="141385"/>
            </a:xfrm>
            <a:prstGeom prst="rect">
              <a:avLst/>
            </a:prstGeom>
            <a:noFill/>
          </p:spPr>
          <p:txBody>
            <a:bodyPr wrap="square" lIns="0" tIns="0" rIns="0" bIns="0" rtlCol="1">
              <a:spAutoFit/>
            </a:bodyPr>
            <a:lstStyle/>
            <a:p>
              <a:pPr algn="ctr" rtl="0">
                <a:lnSpc>
                  <a:spcPts val="1200"/>
                </a:lnSpc>
                <a:spcAft>
                  <a:spcPts val="300"/>
                </a:spcAft>
              </a:pPr>
              <a:r>
                <a:rPr lang="en-US" sz="950" b="1" cap="all" spc="20" dirty="0">
                  <a:solidFill>
                    <a:schemeClr val="accent3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Experience</a:t>
              </a:r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630736" y="3586174"/>
              <a:ext cx="1281704" cy="564257"/>
            </a:xfrm>
            <a:prstGeom prst="rect">
              <a:avLst/>
            </a:prstGeom>
            <a:noFill/>
          </p:spPr>
          <p:txBody>
            <a:bodyPr wrap="square" lIns="0" tIns="0" rIns="0" bIns="0" rtlCol="1">
              <a:spAutoFit/>
            </a:bodyPr>
            <a:lstStyle/>
            <a:p>
              <a:pPr algn="ctr" rtl="0">
                <a:lnSpc>
                  <a:spcPts val="1100"/>
                </a:lnSpc>
                <a:spcAft>
                  <a:spcPts val="1200"/>
                </a:spcAft>
              </a:pPr>
              <a:r>
                <a:rPr lang="en-US" sz="800" dirty="0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Sed </a:t>
              </a:r>
              <a:r>
                <a:rPr lang="en-US" sz="800" dirty="0" err="1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ut</a:t>
              </a:r>
              <a:r>
                <a:rPr lang="en-US" sz="800" dirty="0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</a:t>
              </a:r>
              <a:r>
                <a:rPr lang="en-US" sz="800" dirty="0" err="1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persp</a:t>
              </a:r>
              <a:r>
                <a:rPr lang="en-US" sz="800" dirty="0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</a:t>
              </a:r>
              <a:r>
                <a:rPr lang="en-US" sz="800" dirty="0" err="1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iciatis</a:t>
              </a:r>
              <a:r>
                <a:rPr lang="en-US" sz="800" dirty="0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unde </a:t>
              </a:r>
              <a:r>
                <a:rPr lang="en-US" sz="800" dirty="0" err="1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omnis</a:t>
              </a:r>
              <a:r>
                <a:rPr lang="en-US" sz="800" dirty="0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</a:t>
              </a:r>
              <a:r>
                <a:rPr lang="en-US" sz="800" dirty="0" err="1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iste</a:t>
              </a:r>
              <a:r>
                <a:rPr lang="en-US" sz="800" dirty="0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natus error sit </a:t>
              </a:r>
              <a:r>
                <a:rPr lang="en-US" sz="800" dirty="0" err="1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volupt</a:t>
              </a:r>
              <a:r>
                <a:rPr lang="en-US" sz="800" dirty="0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</a:t>
              </a:r>
              <a:r>
                <a:rPr lang="en-US" sz="800" dirty="0" err="1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atem</a:t>
              </a:r>
              <a:r>
                <a:rPr lang="en-US" sz="800" dirty="0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</a:t>
              </a:r>
              <a:r>
                <a:rPr lang="en-US" sz="800" dirty="0" err="1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accu</a:t>
              </a:r>
              <a:r>
                <a:rPr lang="en-US" sz="800" dirty="0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</a:t>
              </a:r>
              <a:r>
                <a:rPr lang="en-US" sz="800" dirty="0" err="1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santium</a:t>
              </a:r>
              <a:r>
                <a:rPr lang="en-US" sz="800" dirty="0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dolor </a:t>
              </a:r>
              <a:r>
                <a:rPr lang="en-US" sz="800" dirty="0" err="1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emque</a:t>
              </a:r>
              <a:endParaRPr lang="en-US" sz="800" dirty="0">
                <a:solidFill>
                  <a:schemeClr val="accent5"/>
                </a:solidFill>
                <a:latin typeface="Lato" pitchFamily="34" charset="0"/>
                <a:ea typeface="Open Sans" pitchFamily="34" charset="0"/>
                <a:cs typeface="Open Sans" pitchFamily="34" charset="0"/>
              </a:endParaRPr>
            </a:p>
          </p:txBody>
        </p:sp>
      </p:grpSp>
      <p:grpSp>
        <p:nvGrpSpPr>
          <p:cNvPr id="10" name="Group 9"/>
          <p:cNvGrpSpPr/>
          <p:nvPr/>
        </p:nvGrpSpPr>
        <p:grpSpPr>
          <a:xfrm>
            <a:off x="2661018" y="2886046"/>
            <a:ext cx="417696" cy="417696"/>
            <a:chOff x="2661018" y="2868418"/>
            <a:chExt cx="417696" cy="417696"/>
          </a:xfrm>
        </p:grpSpPr>
        <p:sp>
          <p:nvSpPr>
            <p:cNvPr id="24" name="Oval 23"/>
            <p:cNvSpPr/>
            <p:nvPr/>
          </p:nvSpPr>
          <p:spPr>
            <a:xfrm>
              <a:off x="2661018" y="2868418"/>
              <a:ext cx="417696" cy="417696"/>
            </a:xfrm>
            <a:prstGeom prst="ellipse">
              <a:avLst/>
            </a:prstGeom>
            <a:solidFill>
              <a:schemeClr val="accent1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/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2725404" y="2983955"/>
              <a:ext cx="288924" cy="184666"/>
            </a:xfrm>
            <a:prstGeom prst="rect">
              <a:avLst/>
            </a:prstGeom>
            <a:noFill/>
          </p:spPr>
          <p:txBody>
            <a:bodyPr wrap="square" lIns="0" tIns="0" rIns="0" bIns="0" rtlCol="1" anchor="t" anchorCtr="0">
              <a:spAutoFit/>
            </a:bodyPr>
            <a:lstStyle/>
            <a:p>
              <a:pPr algn="ctr" rtl="0"/>
              <a:r>
                <a:rPr lang="en-US" sz="1200" dirty="0">
                  <a:solidFill>
                    <a:schemeClr val="bg1"/>
                  </a:solidFill>
                  <a:latin typeface="Lato Black" panose="020F0A02020204030203" pitchFamily="34" charset="0"/>
                  <a:ea typeface="Open Sans" pitchFamily="34" charset="0"/>
                  <a:cs typeface="Open Sans" pitchFamily="34" charset="0"/>
                </a:rPr>
                <a:t>02</a:t>
              </a:r>
              <a:endParaRPr lang="ar-SA" sz="1200" dirty="0">
                <a:solidFill>
                  <a:schemeClr val="bg1"/>
                </a:solidFill>
                <a:latin typeface="Lato Black" panose="020F0A02020204030203" pitchFamily="34" charset="0"/>
                <a:ea typeface="Open Sans" pitchFamily="34" charset="0"/>
              </a:endParaRPr>
            </a:p>
          </p:txBody>
        </p:sp>
      </p:grpSp>
      <p:grpSp>
        <p:nvGrpSpPr>
          <p:cNvPr id="46" name="Group 45"/>
          <p:cNvGrpSpPr/>
          <p:nvPr/>
        </p:nvGrpSpPr>
        <p:grpSpPr>
          <a:xfrm>
            <a:off x="2229014" y="3421742"/>
            <a:ext cx="1281704" cy="746317"/>
            <a:chOff x="2229014" y="3404114"/>
            <a:chExt cx="1281704" cy="746317"/>
          </a:xfrm>
        </p:grpSpPr>
        <p:sp>
          <p:nvSpPr>
            <p:cNvPr id="26" name="TextBox 25"/>
            <p:cNvSpPr txBox="1"/>
            <p:nvPr/>
          </p:nvSpPr>
          <p:spPr>
            <a:xfrm>
              <a:off x="2239025" y="3404114"/>
              <a:ext cx="1261682" cy="141385"/>
            </a:xfrm>
            <a:prstGeom prst="rect">
              <a:avLst/>
            </a:prstGeom>
            <a:noFill/>
          </p:spPr>
          <p:txBody>
            <a:bodyPr wrap="square" lIns="0" tIns="0" rIns="0" bIns="0" rtlCol="1">
              <a:spAutoFit/>
            </a:bodyPr>
            <a:lstStyle/>
            <a:p>
              <a:pPr algn="ctr" rtl="0">
                <a:lnSpc>
                  <a:spcPts val="1200"/>
                </a:lnSpc>
                <a:spcAft>
                  <a:spcPts val="300"/>
                </a:spcAft>
              </a:pPr>
              <a:r>
                <a:rPr lang="en-US" sz="950" b="1" cap="all" spc="20" dirty="0">
                  <a:solidFill>
                    <a:schemeClr val="accent3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Performance</a:t>
              </a: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2229014" y="3586174"/>
              <a:ext cx="1281704" cy="564257"/>
            </a:xfrm>
            <a:prstGeom prst="rect">
              <a:avLst/>
            </a:prstGeom>
            <a:noFill/>
          </p:spPr>
          <p:txBody>
            <a:bodyPr wrap="square" lIns="0" tIns="0" rIns="0" bIns="0" rtlCol="1">
              <a:spAutoFit/>
            </a:bodyPr>
            <a:lstStyle/>
            <a:p>
              <a:pPr algn="ctr" rtl="0">
                <a:lnSpc>
                  <a:spcPts val="1100"/>
                </a:lnSpc>
                <a:spcAft>
                  <a:spcPts val="1200"/>
                </a:spcAft>
              </a:pPr>
              <a:r>
                <a:rPr lang="en-US" sz="800" dirty="0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Sed </a:t>
              </a:r>
              <a:r>
                <a:rPr lang="en-US" sz="800" dirty="0" err="1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ut</a:t>
              </a:r>
              <a:r>
                <a:rPr lang="en-US" sz="800" dirty="0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</a:t>
              </a:r>
              <a:r>
                <a:rPr lang="en-US" sz="800" dirty="0" err="1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persp</a:t>
              </a:r>
              <a:r>
                <a:rPr lang="en-US" sz="800" dirty="0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</a:t>
              </a:r>
              <a:r>
                <a:rPr lang="en-US" sz="800" dirty="0" err="1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iciatis</a:t>
              </a:r>
              <a:r>
                <a:rPr lang="en-US" sz="800" dirty="0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unde </a:t>
              </a:r>
              <a:r>
                <a:rPr lang="en-US" sz="800" dirty="0" err="1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omnis</a:t>
              </a:r>
              <a:r>
                <a:rPr lang="en-US" sz="800" dirty="0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</a:t>
              </a:r>
              <a:r>
                <a:rPr lang="en-US" sz="800" dirty="0" err="1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iste</a:t>
              </a:r>
              <a:r>
                <a:rPr lang="en-US" sz="800" dirty="0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natus error sit </a:t>
              </a:r>
              <a:r>
                <a:rPr lang="en-US" sz="800" dirty="0" err="1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volupt</a:t>
              </a:r>
              <a:r>
                <a:rPr lang="en-US" sz="800" dirty="0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</a:t>
              </a:r>
              <a:r>
                <a:rPr lang="en-US" sz="800" dirty="0" err="1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atem</a:t>
              </a:r>
              <a:r>
                <a:rPr lang="en-US" sz="800" dirty="0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</a:t>
              </a:r>
              <a:r>
                <a:rPr lang="en-US" sz="800" dirty="0" err="1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accu</a:t>
              </a:r>
              <a:r>
                <a:rPr lang="en-US" sz="800" dirty="0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</a:t>
              </a:r>
              <a:r>
                <a:rPr lang="en-US" sz="800" dirty="0" err="1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santium</a:t>
              </a:r>
              <a:r>
                <a:rPr lang="en-US" sz="800" dirty="0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dolor </a:t>
              </a:r>
              <a:r>
                <a:rPr lang="en-US" sz="800" dirty="0" err="1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emque</a:t>
              </a:r>
              <a:endParaRPr lang="en-US" sz="800" dirty="0">
                <a:solidFill>
                  <a:schemeClr val="accent5"/>
                </a:solidFill>
                <a:latin typeface="Lato" pitchFamily="34" charset="0"/>
                <a:ea typeface="Open Sans" pitchFamily="34" charset="0"/>
                <a:cs typeface="Open Sans" pitchFamily="34" charset="0"/>
              </a:endParaRPr>
            </a:p>
          </p:txBody>
        </p:sp>
      </p:grpSp>
      <p:grpSp>
        <p:nvGrpSpPr>
          <p:cNvPr id="11" name="Group 10"/>
          <p:cNvGrpSpPr/>
          <p:nvPr/>
        </p:nvGrpSpPr>
        <p:grpSpPr>
          <a:xfrm>
            <a:off x="4367910" y="2886046"/>
            <a:ext cx="417696" cy="417696"/>
            <a:chOff x="4367910" y="2868418"/>
            <a:chExt cx="417696" cy="417696"/>
          </a:xfrm>
        </p:grpSpPr>
        <p:sp>
          <p:nvSpPr>
            <p:cNvPr id="20" name="Oval 19"/>
            <p:cNvSpPr/>
            <p:nvPr/>
          </p:nvSpPr>
          <p:spPr>
            <a:xfrm>
              <a:off x="4367910" y="2868418"/>
              <a:ext cx="417696" cy="417696"/>
            </a:xfrm>
            <a:prstGeom prst="ellipse">
              <a:avLst/>
            </a:prstGeom>
            <a:solidFill>
              <a:schemeClr val="accent1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/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4432296" y="2983955"/>
              <a:ext cx="288924" cy="184666"/>
            </a:xfrm>
            <a:prstGeom prst="rect">
              <a:avLst/>
            </a:prstGeom>
            <a:noFill/>
          </p:spPr>
          <p:txBody>
            <a:bodyPr wrap="square" lIns="0" tIns="0" rIns="0" bIns="0" rtlCol="1" anchor="t" anchorCtr="0">
              <a:spAutoFit/>
            </a:bodyPr>
            <a:lstStyle/>
            <a:p>
              <a:pPr algn="ctr" rtl="0"/>
              <a:r>
                <a:rPr lang="en-US" sz="1200" dirty="0">
                  <a:solidFill>
                    <a:schemeClr val="bg1"/>
                  </a:solidFill>
                  <a:latin typeface="Lato Black" panose="020F0A02020204030203" pitchFamily="34" charset="0"/>
                  <a:ea typeface="Open Sans" pitchFamily="34" charset="0"/>
                  <a:cs typeface="Open Sans" pitchFamily="34" charset="0"/>
                </a:rPr>
                <a:t>03</a:t>
              </a:r>
              <a:endParaRPr lang="ar-SA" sz="1200" dirty="0">
                <a:solidFill>
                  <a:schemeClr val="bg1"/>
                </a:solidFill>
                <a:latin typeface="Lato Black" panose="020F0A02020204030203" pitchFamily="34" charset="0"/>
                <a:ea typeface="Open Sans" pitchFamily="34" charset="0"/>
              </a:endParaRPr>
            </a:p>
          </p:txBody>
        </p:sp>
      </p:grpSp>
      <p:grpSp>
        <p:nvGrpSpPr>
          <p:cNvPr id="45" name="Group 44"/>
          <p:cNvGrpSpPr/>
          <p:nvPr/>
        </p:nvGrpSpPr>
        <p:grpSpPr>
          <a:xfrm>
            <a:off x="3935906" y="3421742"/>
            <a:ext cx="1281704" cy="746317"/>
            <a:chOff x="3935906" y="3404114"/>
            <a:chExt cx="1281704" cy="746317"/>
          </a:xfrm>
        </p:grpSpPr>
        <p:sp>
          <p:nvSpPr>
            <p:cNvPr id="22" name="TextBox 21"/>
            <p:cNvSpPr txBox="1"/>
            <p:nvPr/>
          </p:nvSpPr>
          <p:spPr>
            <a:xfrm>
              <a:off x="3945917" y="3404114"/>
              <a:ext cx="1261682" cy="141385"/>
            </a:xfrm>
            <a:prstGeom prst="rect">
              <a:avLst/>
            </a:prstGeom>
            <a:noFill/>
          </p:spPr>
          <p:txBody>
            <a:bodyPr wrap="square" lIns="0" tIns="0" rIns="0" bIns="0" rtlCol="1">
              <a:spAutoFit/>
            </a:bodyPr>
            <a:lstStyle/>
            <a:p>
              <a:pPr algn="ctr" rtl="0">
                <a:lnSpc>
                  <a:spcPts val="1200"/>
                </a:lnSpc>
                <a:spcAft>
                  <a:spcPts val="300"/>
                </a:spcAft>
              </a:pPr>
              <a:r>
                <a:rPr lang="en-US" sz="950" b="1" cap="all" spc="20" dirty="0">
                  <a:solidFill>
                    <a:schemeClr val="accent3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Leadership</a:t>
              </a: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3935906" y="3586174"/>
              <a:ext cx="1281704" cy="564257"/>
            </a:xfrm>
            <a:prstGeom prst="rect">
              <a:avLst/>
            </a:prstGeom>
            <a:noFill/>
          </p:spPr>
          <p:txBody>
            <a:bodyPr wrap="square" lIns="0" tIns="0" rIns="0" bIns="0" rtlCol="1">
              <a:spAutoFit/>
            </a:bodyPr>
            <a:lstStyle/>
            <a:p>
              <a:pPr algn="ctr" rtl="0">
                <a:lnSpc>
                  <a:spcPts val="1100"/>
                </a:lnSpc>
                <a:spcAft>
                  <a:spcPts val="1200"/>
                </a:spcAft>
              </a:pPr>
              <a:r>
                <a:rPr lang="en-US" sz="800" dirty="0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Sed </a:t>
              </a:r>
              <a:r>
                <a:rPr lang="en-US" sz="800" dirty="0" err="1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ut</a:t>
              </a:r>
              <a:r>
                <a:rPr lang="en-US" sz="800" dirty="0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</a:t>
              </a:r>
              <a:r>
                <a:rPr lang="en-US" sz="800" dirty="0" err="1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persp</a:t>
              </a:r>
              <a:r>
                <a:rPr lang="en-US" sz="800" dirty="0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</a:t>
              </a:r>
              <a:r>
                <a:rPr lang="en-US" sz="800" dirty="0" err="1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iciatis</a:t>
              </a:r>
              <a:r>
                <a:rPr lang="en-US" sz="800" dirty="0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unde </a:t>
              </a:r>
              <a:r>
                <a:rPr lang="en-US" sz="800" dirty="0" err="1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omnis</a:t>
              </a:r>
              <a:r>
                <a:rPr lang="en-US" sz="800" dirty="0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</a:t>
              </a:r>
              <a:r>
                <a:rPr lang="en-US" sz="800" dirty="0" err="1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iste</a:t>
              </a:r>
              <a:r>
                <a:rPr lang="en-US" sz="800" dirty="0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natus error sit </a:t>
              </a:r>
              <a:r>
                <a:rPr lang="en-US" sz="800" dirty="0" err="1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volupt</a:t>
              </a:r>
              <a:r>
                <a:rPr lang="en-US" sz="800" dirty="0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</a:t>
              </a:r>
              <a:r>
                <a:rPr lang="en-US" sz="800" dirty="0" err="1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atem</a:t>
              </a:r>
              <a:r>
                <a:rPr lang="en-US" sz="800" dirty="0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</a:t>
              </a:r>
              <a:r>
                <a:rPr lang="en-US" sz="800" dirty="0" err="1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accu</a:t>
              </a:r>
              <a:r>
                <a:rPr lang="en-US" sz="800" dirty="0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</a:t>
              </a:r>
              <a:r>
                <a:rPr lang="en-US" sz="800" dirty="0" err="1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santium</a:t>
              </a:r>
              <a:r>
                <a:rPr lang="en-US" sz="800" dirty="0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dolor </a:t>
              </a:r>
              <a:r>
                <a:rPr lang="en-US" sz="800" dirty="0" err="1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emque</a:t>
              </a:r>
              <a:endParaRPr lang="en-US" sz="800" dirty="0">
                <a:solidFill>
                  <a:schemeClr val="accent5"/>
                </a:solidFill>
                <a:latin typeface="Lato" pitchFamily="34" charset="0"/>
                <a:ea typeface="Open Sans" pitchFamily="34" charset="0"/>
                <a:cs typeface="Open Sans" pitchFamily="34" charset="0"/>
              </a:endParaRPr>
            </a:p>
          </p:txBody>
        </p:sp>
      </p:grpSp>
      <p:grpSp>
        <p:nvGrpSpPr>
          <p:cNvPr id="41" name="Group 40"/>
          <p:cNvGrpSpPr/>
          <p:nvPr/>
        </p:nvGrpSpPr>
        <p:grpSpPr>
          <a:xfrm>
            <a:off x="6094804" y="2886046"/>
            <a:ext cx="417696" cy="417696"/>
            <a:chOff x="6094804" y="2868418"/>
            <a:chExt cx="417696" cy="417696"/>
          </a:xfrm>
        </p:grpSpPr>
        <p:sp>
          <p:nvSpPr>
            <p:cNvPr id="16" name="Oval 15"/>
            <p:cNvSpPr/>
            <p:nvPr/>
          </p:nvSpPr>
          <p:spPr>
            <a:xfrm>
              <a:off x="6094804" y="2868418"/>
              <a:ext cx="417696" cy="417696"/>
            </a:xfrm>
            <a:prstGeom prst="ellipse">
              <a:avLst/>
            </a:prstGeom>
            <a:solidFill>
              <a:schemeClr val="accent1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/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6159190" y="2983955"/>
              <a:ext cx="288924" cy="184666"/>
            </a:xfrm>
            <a:prstGeom prst="rect">
              <a:avLst/>
            </a:prstGeom>
            <a:noFill/>
          </p:spPr>
          <p:txBody>
            <a:bodyPr wrap="square" lIns="0" tIns="0" rIns="0" bIns="0" rtlCol="1" anchor="t" anchorCtr="0">
              <a:spAutoFit/>
            </a:bodyPr>
            <a:lstStyle/>
            <a:p>
              <a:pPr algn="ctr" rtl="0"/>
              <a:r>
                <a:rPr lang="en-US" sz="1200" dirty="0">
                  <a:solidFill>
                    <a:schemeClr val="bg1"/>
                  </a:solidFill>
                  <a:latin typeface="Lato Black" panose="020F0A02020204030203" pitchFamily="34" charset="0"/>
                  <a:ea typeface="Open Sans" pitchFamily="34" charset="0"/>
                  <a:cs typeface="Open Sans" pitchFamily="34" charset="0"/>
                </a:rPr>
                <a:t>04</a:t>
              </a:r>
              <a:endParaRPr lang="ar-SA" sz="1200" dirty="0">
                <a:solidFill>
                  <a:schemeClr val="bg1"/>
                </a:solidFill>
                <a:latin typeface="Lato Black" panose="020F0A02020204030203" pitchFamily="34" charset="0"/>
                <a:ea typeface="Open Sans" pitchFamily="34" charset="0"/>
              </a:endParaRPr>
            </a:p>
          </p:txBody>
        </p:sp>
      </p:grpSp>
      <p:grpSp>
        <p:nvGrpSpPr>
          <p:cNvPr id="44" name="Group 43"/>
          <p:cNvGrpSpPr/>
          <p:nvPr/>
        </p:nvGrpSpPr>
        <p:grpSpPr>
          <a:xfrm>
            <a:off x="5662800" y="3421742"/>
            <a:ext cx="1281704" cy="746317"/>
            <a:chOff x="5662800" y="3404114"/>
            <a:chExt cx="1281704" cy="746317"/>
          </a:xfrm>
        </p:grpSpPr>
        <p:sp>
          <p:nvSpPr>
            <p:cNvPr id="18" name="TextBox 17"/>
            <p:cNvSpPr txBox="1"/>
            <p:nvPr/>
          </p:nvSpPr>
          <p:spPr>
            <a:xfrm>
              <a:off x="5672811" y="3404114"/>
              <a:ext cx="1261682" cy="141385"/>
            </a:xfrm>
            <a:prstGeom prst="rect">
              <a:avLst/>
            </a:prstGeom>
            <a:noFill/>
          </p:spPr>
          <p:txBody>
            <a:bodyPr wrap="square" lIns="0" tIns="0" rIns="0" bIns="0" rtlCol="1">
              <a:spAutoFit/>
            </a:bodyPr>
            <a:lstStyle/>
            <a:p>
              <a:pPr algn="ctr" rtl="0">
                <a:lnSpc>
                  <a:spcPts val="1200"/>
                </a:lnSpc>
                <a:spcAft>
                  <a:spcPts val="300"/>
                </a:spcAft>
              </a:pPr>
              <a:r>
                <a:rPr lang="en-US" sz="950" b="1" cap="all" spc="20" dirty="0">
                  <a:solidFill>
                    <a:schemeClr val="accent3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competences</a:t>
              </a: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5662800" y="3586174"/>
              <a:ext cx="1281704" cy="564257"/>
            </a:xfrm>
            <a:prstGeom prst="rect">
              <a:avLst/>
            </a:prstGeom>
            <a:noFill/>
          </p:spPr>
          <p:txBody>
            <a:bodyPr wrap="square" lIns="0" tIns="0" rIns="0" bIns="0" rtlCol="1">
              <a:spAutoFit/>
            </a:bodyPr>
            <a:lstStyle/>
            <a:p>
              <a:pPr algn="ctr" rtl="0">
                <a:lnSpc>
                  <a:spcPts val="1100"/>
                </a:lnSpc>
                <a:spcAft>
                  <a:spcPts val="1200"/>
                </a:spcAft>
              </a:pPr>
              <a:r>
                <a:rPr lang="en-US" sz="800" dirty="0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Sed </a:t>
              </a:r>
              <a:r>
                <a:rPr lang="en-US" sz="800" dirty="0" err="1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ut</a:t>
              </a:r>
              <a:r>
                <a:rPr lang="en-US" sz="800" dirty="0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</a:t>
              </a:r>
              <a:r>
                <a:rPr lang="en-US" sz="800" dirty="0" err="1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persp</a:t>
              </a:r>
              <a:r>
                <a:rPr lang="en-US" sz="800" dirty="0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</a:t>
              </a:r>
              <a:r>
                <a:rPr lang="en-US" sz="800" dirty="0" err="1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iciatis</a:t>
              </a:r>
              <a:r>
                <a:rPr lang="en-US" sz="800" dirty="0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unde </a:t>
              </a:r>
              <a:r>
                <a:rPr lang="en-US" sz="800" dirty="0" err="1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omnis</a:t>
              </a:r>
              <a:r>
                <a:rPr lang="en-US" sz="800" dirty="0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</a:t>
              </a:r>
              <a:r>
                <a:rPr lang="en-US" sz="800" dirty="0" err="1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iste</a:t>
              </a:r>
              <a:r>
                <a:rPr lang="en-US" sz="800" dirty="0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natus error sit </a:t>
              </a:r>
              <a:r>
                <a:rPr lang="en-US" sz="800" dirty="0" err="1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volupt</a:t>
              </a:r>
              <a:r>
                <a:rPr lang="en-US" sz="800" dirty="0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</a:t>
              </a:r>
              <a:r>
                <a:rPr lang="en-US" sz="800" dirty="0" err="1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atem</a:t>
              </a:r>
              <a:r>
                <a:rPr lang="en-US" sz="800" dirty="0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</a:t>
              </a:r>
              <a:r>
                <a:rPr lang="en-US" sz="800" dirty="0" err="1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accu</a:t>
              </a:r>
              <a:r>
                <a:rPr lang="en-US" sz="800" dirty="0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</a:t>
              </a:r>
              <a:r>
                <a:rPr lang="en-US" sz="800" dirty="0" err="1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santium</a:t>
              </a:r>
              <a:r>
                <a:rPr lang="en-US" sz="800" dirty="0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dolor </a:t>
              </a:r>
              <a:r>
                <a:rPr lang="en-US" sz="800" dirty="0" err="1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emque</a:t>
              </a:r>
              <a:endParaRPr lang="en-US" sz="800" dirty="0">
                <a:solidFill>
                  <a:schemeClr val="accent5"/>
                </a:solidFill>
                <a:latin typeface="Lato" pitchFamily="34" charset="0"/>
                <a:ea typeface="Open Sans" pitchFamily="34" charset="0"/>
                <a:cs typeface="Open Sans" pitchFamily="34" charset="0"/>
              </a:endParaRPr>
            </a:p>
          </p:txBody>
        </p:sp>
      </p:grpSp>
      <p:grpSp>
        <p:nvGrpSpPr>
          <p:cNvPr id="42" name="Group 41"/>
          <p:cNvGrpSpPr/>
          <p:nvPr/>
        </p:nvGrpSpPr>
        <p:grpSpPr>
          <a:xfrm>
            <a:off x="7655257" y="2886046"/>
            <a:ext cx="417696" cy="417696"/>
            <a:chOff x="7655257" y="2868418"/>
            <a:chExt cx="417696" cy="417696"/>
          </a:xfrm>
        </p:grpSpPr>
        <p:sp>
          <p:nvSpPr>
            <p:cNvPr id="12" name="Oval 11"/>
            <p:cNvSpPr/>
            <p:nvPr/>
          </p:nvSpPr>
          <p:spPr>
            <a:xfrm>
              <a:off x="7655257" y="2868418"/>
              <a:ext cx="417696" cy="417696"/>
            </a:xfrm>
            <a:prstGeom prst="ellipse">
              <a:avLst/>
            </a:prstGeom>
            <a:solidFill>
              <a:schemeClr val="accent1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/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7719643" y="2983955"/>
              <a:ext cx="288924" cy="184666"/>
            </a:xfrm>
            <a:prstGeom prst="rect">
              <a:avLst/>
            </a:prstGeom>
            <a:noFill/>
          </p:spPr>
          <p:txBody>
            <a:bodyPr wrap="square" lIns="0" tIns="0" rIns="0" bIns="0" rtlCol="1" anchor="t" anchorCtr="0">
              <a:spAutoFit/>
            </a:bodyPr>
            <a:lstStyle/>
            <a:p>
              <a:pPr algn="ctr" rtl="0"/>
              <a:r>
                <a:rPr lang="en-US" sz="1200" dirty="0">
                  <a:solidFill>
                    <a:schemeClr val="bg1"/>
                  </a:solidFill>
                  <a:latin typeface="Lato Black" panose="020F0A02020204030203" pitchFamily="34" charset="0"/>
                  <a:ea typeface="Open Sans" pitchFamily="34" charset="0"/>
                  <a:cs typeface="Open Sans" pitchFamily="34" charset="0"/>
                </a:rPr>
                <a:t>05</a:t>
              </a:r>
              <a:endParaRPr lang="ar-SA" sz="1200" dirty="0">
                <a:solidFill>
                  <a:schemeClr val="bg1"/>
                </a:solidFill>
                <a:latin typeface="Lato Black" panose="020F0A02020204030203" pitchFamily="34" charset="0"/>
                <a:ea typeface="Open Sans" pitchFamily="34" charset="0"/>
              </a:endParaRPr>
            </a:p>
          </p:txBody>
        </p:sp>
      </p:grpSp>
      <p:grpSp>
        <p:nvGrpSpPr>
          <p:cNvPr id="43" name="Group 42"/>
          <p:cNvGrpSpPr/>
          <p:nvPr/>
        </p:nvGrpSpPr>
        <p:grpSpPr>
          <a:xfrm>
            <a:off x="7223253" y="3421742"/>
            <a:ext cx="1281704" cy="746317"/>
            <a:chOff x="7223253" y="3404114"/>
            <a:chExt cx="1281704" cy="746317"/>
          </a:xfrm>
        </p:grpSpPr>
        <p:sp>
          <p:nvSpPr>
            <p:cNvPr id="14" name="TextBox 13"/>
            <p:cNvSpPr txBox="1"/>
            <p:nvPr/>
          </p:nvSpPr>
          <p:spPr>
            <a:xfrm>
              <a:off x="7233264" y="3404114"/>
              <a:ext cx="1261682" cy="145681"/>
            </a:xfrm>
            <a:prstGeom prst="rect">
              <a:avLst/>
            </a:prstGeom>
            <a:noFill/>
          </p:spPr>
          <p:txBody>
            <a:bodyPr wrap="square" lIns="0" tIns="0" rIns="0" bIns="0" rtlCol="1">
              <a:spAutoFit/>
            </a:bodyPr>
            <a:lstStyle/>
            <a:p>
              <a:pPr algn="ctr" rtl="0">
                <a:lnSpc>
                  <a:spcPts val="1200"/>
                </a:lnSpc>
                <a:spcAft>
                  <a:spcPts val="300"/>
                </a:spcAft>
              </a:pPr>
              <a:r>
                <a:rPr lang="en-US" sz="950" b="1" cap="all" spc="20" dirty="0" err="1">
                  <a:solidFill>
                    <a:schemeClr val="accent3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Opérations</a:t>
              </a:r>
              <a:endParaRPr lang="en-US" sz="950" b="1" cap="all" spc="20" dirty="0">
                <a:solidFill>
                  <a:schemeClr val="accent3"/>
                </a:solidFill>
                <a:latin typeface="Lato" pitchFamily="34" charset="0"/>
                <a:ea typeface="Open Sans" pitchFamily="34" charset="0"/>
                <a:cs typeface="Open Sans" pitchFamily="34" charset="0"/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7223253" y="3586174"/>
              <a:ext cx="1281704" cy="564257"/>
            </a:xfrm>
            <a:prstGeom prst="rect">
              <a:avLst/>
            </a:prstGeom>
            <a:noFill/>
          </p:spPr>
          <p:txBody>
            <a:bodyPr wrap="square" lIns="0" tIns="0" rIns="0" bIns="0" rtlCol="1">
              <a:spAutoFit/>
            </a:bodyPr>
            <a:lstStyle/>
            <a:p>
              <a:pPr algn="ctr" rtl="0">
                <a:lnSpc>
                  <a:spcPts val="1100"/>
                </a:lnSpc>
                <a:spcAft>
                  <a:spcPts val="1200"/>
                </a:spcAft>
              </a:pPr>
              <a:r>
                <a:rPr lang="en-US" sz="800" dirty="0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Sed </a:t>
              </a:r>
              <a:r>
                <a:rPr lang="en-US" sz="800" dirty="0" err="1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ut</a:t>
              </a:r>
              <a:r>
                <a:rPr lang="en-US" sz="800" dirty="0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</a:t>
              </a:r>
              <a:r>
                <a:rPr lang="en-US" sz="800" dirty="0" err="1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persp</a:t>
              </a:r>
              <a:r>
                <a:rPr lang="en-US" sz="800" dirty="0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</a:t>
              </a:r>
              <a:r>
                <a:rPr lang="en-US" sz="800" dirty="0" err="1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iciatis</a:t>
              </a:r>
              <a:r>
                <a:rPr lang="en-US" sz="800" dirty="0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unde </a:t>
              </a:r>
              <a:r>
                <a:rPr lang="en-US" sz="800" dirty="0" err="1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omnis</a:t>
              </a:r>
              <a:r>
                <a:rPr lang="en-US" sz="800" dirty="0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</a:t>
              </a:r>
              <a:r>
                <a:rPr lang="en-US" sz="800" dirty="0" err="1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iste</a:t>
              </a:r>
              <a:r>
                <a:rPr lang="en-US" sz="800" dirty="0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natus error sit </a:t>
              </a:r>
              <a:r>
                <a:rPr lang="en-US" sz="800" dirty="0" err="1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volupt</a:t>
              </a:r>
              <a:r>
                <a:rPr lang="en-US" sz="800" dirty="0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</a:t>
              </a:r>
              <a:r>
                <a:rPr lang="en-US" sz="800" dirty="0" err="1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atem</a:t>
              </a:r>
              <a:r>
                <a:rPr lang="en-US" sz="800" dirty="0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</a:t>
              </a:r>
              <a:r>
                <a:rPr lang="en-US" sz="800" dirty="0" err="1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accu</a:t>
              </a:r>
              <a:r>
                <a:rPr lang="en-US" sz="800" dirty="0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</a:t>
              </a:r>
              <a:r>
                <a:rPr lang="en-US" sz="800" dirty="0" err="1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santium</a:t>
              </a:r>
              <a:r>
                <a:rPr lang="en-US" sz="800" dirty="0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dolor </a:t>
              </a:r>
              <a:r>
                <a:rPr lang="en-US" sz="800" dirty="0" err="1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emque</a:t>
              </a:r>
              <a:endParaRPr lang="en-US" sz="800" dirty="0">
                <a:solidFill>
                  <a:schemeClr val="accent5"/>
                </a:solidFill>
                <a:latin typeface="Lato" pitchFamily="34" charset="0"/>
                <a:ea typeface="Open Sans" pitchFamily="34" charset="0"/>
                <a:cs typeface="Open Sans" pitchFamily="34" charset="0"/>
              </a:endParaRPr>
            </a:p>
          </p:txBody>
        </p:sp>
      </p:grpSp>
      <p:sp>
        <p:nvSpPr>
          <p:cNvPr id="47" name="Freeform 110"/>
          <p:cNvSpPr>
            <a:spLocks noEditPoints="1"/>
          </p:cNvSpPr>
          <p:nvPr/>
        </p:nvSpPr>
        <p:spPr bwMode="auto">
          <a:xfrm>
            <a:off x="4168828" y="1502546"/>
            <a:ext cx="806345" cy="661085"/>
          </a:xfrm>
          <a:custGeom>
            <a:avLst/>
            <a:gdLst>
              <a:gd name="T0" fmla="*/ 68 w 353"/>
              <a:gd name="T1" fmla="*/ 173 h 289"/>
              <a:gd name="T2" fmla="*/ 55 w 353"/>
              <a:gd name="T3" fmla="*/ 131 h 289"/>
              <a:gd name="T4" fmla="*/ 55 w 353"/>
              <a:gd name="T5" fmla="*/ 117 h 289"/>
              <a:gd name="T6" fmla="*/ 49 w 353"/>
              <a:gd name="T7" fmla="*/ 75 h 289"/>
              <a:gd name="T8" fmla="*/ 69 w 353"/>
              <a:gd name="T9" fmla="*/ 52 h 289"/>
              <a:gd name="T10" fmla="*/ 98 w 353"/>
              <a:gd name="T11" fmla="*/ 50 h 289"/>
              <a:gd name="T12" fmla="*/ 103 w 353"/>
              <a:gd name="T13" fmla="*/ 35 h 289"/>
              <a:gd name="T14" fmla="*/ 61 w 353"/>
              <a:gd name="T15" fmla="*/ 39 h 289"/>
              <a:gd name="T16" fmla="*/ 40 w 353"/>
              <a:gd name="T17" fmla="*/ 113 h 289"/>
              <a:gd name="T18" fmla="*/ 52 w 353"/>
              <a:gd name="T19" fmla="*/ 173 h 289"/>
              <a:gd name="T20" fmla="*/ 0 w 353"/>
              <a:gd name="T21" fmla="*/ 249 h 289"/>
              <a:gd name="T22" fmla="*/ 43 w 353"/>
              <a:gd name="T23" fmla="*/ 257 h 289"/>
              <a:gd name="T24" fmla="*/ 16 w 353"/>
              <a:gd name="T25" fmla="*/ 241 h 289"/>
              <a:gd name="T26" fmla="*/ 319 w 353"/>
              <a:gd name="T27" fmla="*/ 201 h 289"/>
              <a:gd name="T28" fmla="*/ 311 w 353"/>
              <a:gd name="T29" fmla="*/ 140 h 289"/>
              <a:gd name="T30" fmla="*/ 318 w 353"/>
              <a:gd name="T31" fmla="*/ 69 h 289"/>
              <a:gd name="T32" fmla="*/ 265 w 353"/>
              <a:gd name="T33" fmla="*/ 32 h 289"/>
              <a:gd name="T34" fmla="*/ 253 w 353"/>
              <a:gd name="T35" fmla="*/ 51 h 289"/>
              <a:gd name="T36" fmla="*/ 265 w 353"/>
              <a:gd name="T37" fmla="*/ 48 h 289"/>
              <a:gd name="T38" fmla="*/ 285 w 353"/>
              <a:gd name="T39" fmla="*/ 53 h 289"/>
              <a:gd name="T40" fmla="*/ 298 w 353"/>
              <a:gd name="T41" fmla="*/ 106 h 289"/>
              <a:gd name="T42" fmla="*/ 298 w 353"/>
              <a:gd name="T43" fmla="*/ 131 h 289"/>
              <a:gd name="T44" fmla="*/ 297 w 353"/>
              <a:gd name="T45" fmla="*/ 132 h 289"/>
              <a:gd name="T46" fmla="*/ 314 w 353"/>
              <a:gd name="T47" fmla="*/ 216 h 289"/>
              <a:gd name="T48" fmla="*/ 301 w 353"/>
              <a:gd name="T49" fmla="*/ 241 h 289"/>
              <a:gd name="T50" fmla="*/ 345 w 353"/>
              <a:gd name="T51" fmla="*/ 257 h 289"/>
              <a:gd name="T52" fmla="*/ 319 w 353"/>
              <a:gd name="T53" fmla="*/ 201 h 289"/>
              <a:gd name="T54" fmla="*/ 211 w 353"/>
              <a:gd name="T55" fmla="*/ 181 h 289"/>
              <a:gd name="T56" fmla="*/ 231 w 353"/>
              <a:gd name="T57" fmla="*/ 105 h 289"/>
              <a:gd name="T58" fmla="*/ 209 w 353"/>
              <a:gd name="T59" fmla="*/ 5 h 289"/>
              <a:gd name="T60" fmla="*/ 152 w 353"/>
              <a:gd name="T61" fmla="*/ 9 h 289"/>
              <a:gd name="T62" fmla="*/ 122 w 353"/>
              <a:gd name="T63" fmla="*/ 104 h 289"/>
              <a:gd name="T64" fmla="*/ 141 w 353"/>
              <a:gd name="T65" fmla="*/ 181 h 289"/>
              <a:gd name="T66" fmla="*/ 56 w 353"/>
              <a:gd name="T67" fmla="*/ 281 h 289"/>
              <a:gd name="T68" fmla="*/ 289 w 353"/>
              <a:gd name="T69" fmla="*/ 289 h 289"/>
              <a:gd name="T70" fmla="*/ 240 w 353"/>
              <a:gd name="T71" fmla="*/ 218 h 289"/>
              <a:gd name="T72" fmla="*/ 116 w 353"/>
              <a:gd name="T73" fmla="*/ 234 h 289"/>
              <a:gd name="T74" fmla="*/ 157 w 353"/>
              <a:gd name="T75" fmla="*/ 181 h 289"/>
              <a:gd name="T76" fmla="*/ 137 w 353"/>
              <a:gd name="T77" fmla="*/ 129 h 289"/>
              <a:gd name="T78" fmla="*/ 137 w 353"/>
              <a:gd name="T79" fmla="*/ 97 h 289"/>
              <a:gd name="T80" fmla="*/ 159 w 353"/>
              <a:gd name="T81" fmla="*/ 23 h 289"/>
              <a:gd name="T82" fmla="*/ 186 w 353"/>
              <a:gd name="T83" fmla="*/ 16 h 289"/>
              <a:gd name="T84" fmla="*/ 217 w 353"/>
              <a:gd name="T85" fmla="*/ 44 h 289"/>
              <a:gd name="T86" fmla="*/ 215 w 353"/>
              <a:gd name="T87" fmla="*/ 108 h 289"/>
              <a:gd name="T88" fmla="*/ 213 w 353"/>
              <a:gd name="T89" fmla="*/ 132 h 289"/>
              <a:gd name="T90" fmla="*/ 235 w 353"/>
              <a:gd name="T91" fmla="*/ 234 h 289"/>
              <a:gd name="T92" fmla="*/ 280 w 353"/>
              <a:gd name="T93" fmla="*/ 273 h 2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353" h="289">
                <a:moveTo>
                  <a:pt x="38" y="216"/>
                </a:moveTo>
                <a:cubicBezTo>
                  <a:pt x="49" y="213"/>
                  <a:pt x="68" y="201"/>
                  <a:pt x="68" y="173"/>
                </a:cubicBezTo>
                <a:cubicBezTo>
                  <a:pt x="68" y="148"/>
                  <a:pt x="60" y="138"/>
                  <a:pt x="55" y="132"/>
                </a:cubicBezTo>
                <a:cubicBezTo>
                  <a:pt x="55" y="131"/>
                  <a:pt x="55" y="131"/>
                  <a:pt x="55" y="131"/>
                </a:cubicBezTo>
                <a:cubicBezTo>
                  <a:pt x="55" y="131"/>
                  <a:pt x="55" y="131"/>
                  <a:pt x="55" y="131"/>
                </a:cubicBezTo>
                <a:cubicBezTo>
                  <a:pt x="54" y="130"/>
                  <a:pt x="53" y="126"/>
                  <a:pt x="55" y="117"/>
                </a:cubicBezTo>
                <a:cubicBezTo>
                  <a:pt x="56" y="113"/>
                  <a:pt x="56" y="109"/>
                  <a:pt x="54" y="106"/>
                </a:cubicBezTo>
                <a:cubicBezTo>
                  <a:pt x="51" y="99"/>
                  <a:pt x="45" y="85"/>
                  <a:pt x="49" y="75"/>
                </a:cubicBezTo>
                <a:cubicBezTo>
                  <a:pt x="56" y="58"/>
                  <a:pt x="59" y="57"/>
                  <a:pt x="67" y="53"/>
                </a:cubicBezTo>
                <a:cubicBezTo>
                  <a:pt x="68" y="53"/>
                  <a:pt x="69" y="53"/>
                  <a:pt x="69" y="52"/>
                </a:cubicBezTo>
                <a:cubicBezTo>
                  <a:pt x="71" y="51"/>
                  <a:pt x="79" y="48"/>
                  <a:pt x="88" y="48"/>
                </a:cubicBezTo>
                <a:cubicBezTo>
                  <a:pt x="92" y="48"/>
                  <a:pt x="95" y="49"/>
                  <a:pt x="98" y="50"/>
                </a:cubicBezTo>
                <a:cubicBezTo>
                  <a:pt x="98" y="47"/>
                  <a:pt x="99" y="45"/>
                  <a:pt x="100" y="42"/>
                </a:cubicBezTo>
                <a:cubicBezTo>
                  <a:pt x="101" y="39"/>
                  <a:pt x="102" y="37"/>
                  <a:pt x="103" y="35"/>
                </a:cubicBezTo>
                <a:cubicBezTo>
                  <a:pt x="98" y="33"/>
                  <a:pt x="93" y="32"/>
                  <a:pt x="88" y="32"/>
                </a:cubicBezTo>
                <a:cubicBezTo>
                  <a:pt x="76" y="32"/>
                  <a:pt x="65" y="36"/>
                  <a:pt x="61" y="39"/>
                </a:cubicBezTo>
                <a:cubicBezTo>
                  <a:pt x="48" y="44"/>
                  <a:pt x="42" y="50"/>
                  <a:pt x="34" y="69"/>
                </a:cubicBezTo>
                <a:cubicBezTo>
                  <a:pt x="27" y="86"/>
                  <a:pt x="36" y="104"/>
                  <a:pt x="40" y="113"/>
                </a:cubicBezTo>
                <a:cubicBezTo>
                  <a:pt x="35" y="133"/>
                  <a:pt x="42" y="140"/>
                  <a:pt x="42" y="140"/>
                </a:cubicBezTo>
                <a:cubicBezTo>
                  <a:pt x="45" y="145"/>
                  <a:pt x="52" y="153"/>
                  <a:pt x="52" y="173"/>
                </a:cubicBezTo>
                <a:cubicBezTo>
                  <a:pt x="52" y="197"/>
                  <a:pt x="34" y="201"/>
                  <a:pt x="34" y="201"/>
                </a:cubicBezTo>
                <a:cubicBezTo>
                  <a:pt x="19" y="206"/>
                  <a:pt x="0" y="217"/>
                  <a:pt x="0" y="249"/>
                </a:cubicBezTo>
                <a:cubicBezTo>
                  <a:pt x="0" y="249"/>
                  <a:pt x="0" y="257"/>
                  <a:pt x="8" y="257"/>
                </a:cubicBezTo>
                <a:cubicBezTo>
                  <a:pt x="43" y="257"/>
                  <a:pt x="43" y="257"/>
                  <a:pt x="43" y="257"/>
                </a:cubicBezTo>
                <a:cubicBezTo>
                  <a:pt x="45" y="251"/>
                  <a:pt x="48" y="245"/>
                  <a:pt x="51" y="241"/>
                </a:cubicBezTo>
                <a:cubicBezTo>
                  <a:pt x="16" y="241"/>
                  <a:pt x="16" y="241"/>
                  <a:pt x="16" y="241"/>
                </a:cubicBezTo>
                <a:cubicBezTo>
                  <a:pt x="19" y="225"/>
                  <a:pt x="28" y="220"/>
                  <a:pt x="38" y="216"/>
                </a:cubicBezTo>
                <a:moveTo>
                  <a:pt x="319" y="201"/>
                </a:moveTo>
                <a:cubicBezTo>
                  <a:pt x="319" y="201"/>
                  <a:pt x="301" y="197"/>
                  <a:pt x="301" y="173"/>
                </a:cubicBezTo>
                <a:cubicBezTo>
                  <a:pt x="301" y="153"/>
                  <a:pt x="307" y="145"/>
                  <a:pt x="311" y="140"/>
                </a:cubicBezTo>
                <a:cubicBezTo>
                  <a:pt x="311" y="140"/>
                  <a:pt x="318" y="133"/>
                  <a:pt x="312" y="113"/>
                </a:cubicBezTo>
                <a:cubicBezTo>
                  <a:pt x="317" y="104"/>
                  <a:pt x="325" y="86"/>
                  <a:pt x="318" y="69"/>
                </a:cubicBezTo>
                <a:cubicBezTo>
                  <a:pt x="310" y="50"/>
                  <a:pt x="304" y="44"/>
                  <a:pt x="292" y="39"/>
                </a:cubicBezTo>
                <a:cubicBezTo>
                  <a:pt x="287" y="36"/>
                  <a:pt x="276" y="32"/>
                  <a:pt x="265" y="32"/>
                </a:cubicBezTo>
                <a:cubicBezTo>
                  <a:pt x="259" y="32"/>
                  <a:pt x="254" y="33"/>
                  <a:pt x="248" y="35"/>
                </a:cubicBezTo>
                <a:cubicBezTo>
                  <a:pt x="250" y="40"/>
                  <a:pt x="252" y="46"/>
                  <a:pt x="253" y="51"/>
                </a:cubicBezTo>
                <a:cubicBezTo>
                  <a:pt x="254" y="51"/>
                  <a:pt x="254" y="50"/>
                  <a:pt x="254" y="50"/>
                </a:cubicBezTo>
                <a:cubicBezTo>
                  <a:pt x="257" y="49"/>
                  <a:pt x="260" y="48"/>
                  <a:pt x="265" y="48"/>
                </a:cubicBezTo>
                <a:cubicBezTo>
                  <a:pt x="273" y="48"/>
                  <a:pt x="281" y="51"/>
                  <a:pt x="283" y="52"/>
                </a:cubicBezTo>
                <a:cubicBezTo>
                  <a:pt x="284" y="53"/>
                  <a:pt x="284" y="53"/>
                  <a:pt x="285" y="53"/>
                </a:cubicBezTo>
                <a:cubicBezTo>
                  <a:pt x="293" y="57"/>
                  <a:pt x="296" y="58"/>
                  <a:pt x="303" y="75"/>
                </a:cubicBezTo>
                <a:cubicBezTo>
                  <a:pt x="307" y="85"/>
                  <a:pt x="301" y="99"/>
                  <a:pt x="298" y="106"/>
                </a:cubicBezTo>
                <a:cubicBezTo>
                  <a:pt x="297" y="109"/>
                  <a:pt x="296" y="113"/>
                  <a:pt x="297" y="117"/>
                </a:cubicBezTo>
                <a:cubicBezTo>
                  <a:pt x="299" y="126"/>
                  <a:pt x="298" y="130"/>
                  <a:pt x="298" y="131"/>
                </a:cubicBezTo>
                <a:cubicBezTo>
                  <a:pt x="298" y="131"/>
                  <a:pt x="298" y="131"/>
                  <a:pt x="298" y="131"/>
                </a:cubicBezTo>
                <a:cubicBezTo>
                  <a:pt x="297" y="132"/>
                  <a:pt x="297" y="132"/>
                  <a:pt x="297" y="132"/>
                </a:cubicBezTo>
                <a:cubicBezTo>
                  <a:pt x="293" y="138"/>
                  <a:pt x="285" y="148"/>
                  <a:pt x="285" y="173"/>
                </a:cubicBezTo>
                <a:cubicBezTo>
                  <a:pt x="285" y="201"/>
                  <a:pt x="303" y="213"/>
                  <a:pt x="314" y="216"/>
                </a:cubicBezTo>
                <a:cubicBezTo>
                  <a:pt x="324" y="220"/>
                  <a:pt x="334" y="225"/>
                  <a:pt x="336" y="241"/>
                </a:cubicBezTo>
                <a:cubicBezTo>
                  <a:pt x="301" y="241"/>
                  <a:pt x="301" y="241"/>
                  <a:pt x="301" y="241"/>
                </a:cubicBezTo>
                <a:cubicBezTo>
                  <a:pt x="304" y="245"/>
                  <a:pt x="307" y="251"/>
                  <a:pt x="309" y="257"/>
                </a:cubicBezTo>
                <a:cubicBezTo>
                  <a:pt x="345" y="257"/>
                  <a:pt x="345" y="257"/>
                  <a:pt x="345" y="257"/>
                </a:cubicBezTo>
                <a:cubicBezTo>
                  <a:pt x="353" y="257"/>
                  <a:pt x="353" y="249"/>
                  <a:pt x="353" y="249"/>
                </a:cubicBezTo>
                <a:cubicBezTo>
                  <a:pt x="353" y="217"/>
                  <a:pt x="333" y="206"/>
                  <a:pt x="319" y="201"/>
                </a:cubicBezTo>
                <a:moveTo>
                  <a:pt x="240" y="218"/>
                </a:moveTo>
                <a:cubicBezTo>
                  <a:pt x="240" y="218"/>
                  <a:pt x="211" y="211"/>
                  <a:pt x="211" y="181"/>
                </a:cubicBezTo>
                <a:cubicBezTo>
                  <a:pt x="211" y="155"/>
                  <a:pt x="223" y="146"/>
                  <a:pt x="228" y="139"/>
                </a:cubicBezTo>
                <a:cubicBezTo>
                  <a:pt x="228" y="139"/>
                  <a:pt x="237" y="131"/>
                  <a:pt x="231" y="105"/>
                </a:cubicBezTo>
                <a:cubicBezTo>
                  <a:pt x="241" y="90"/>
                  <a:pt x="245" y="66"/>
                  <a:pt x="232" y="37"/>
                </a:cubicBezTo>
                <a:cubicBezTo>
                  <a:pt x="225" y="20"/>
                  <a:pt x="219" y="11"/>
                  <a:pt x="209" y="5"/>
                </a:cubicBezTo>
                <a:cubicBezTo>
                  <a:pt x="202" y="1"/>
                  <a:pt x="194" y="0"/>
                  <a:pt x="186" y="0"/>
                </a:cubicBezTo>
                <a:cubicBezTo>
                  <a:pt x="172" y="0"/>
                  <a:pt x="158" y="5"/>
                  <a:pt x="152" y="9"/>
                </a:cubicBezTo>
                <a:cubicBezTo>
                  <a:pt x="136" y="16"/>
                  <a:pt x="125" y="22"/>
                  <a:pt x="115" y="48"/>
                </a:cubicBezTo>
                <a:cubicBezTo>
                  <a:pt x="107" y="69"/>
                  <a:pt x="117" y="92"/>
                  <a:pt x="122" y="104"/>
                </a:cubicBezTo>
                <a:cubicBezTo>
                  <a:pt x="116" y="130"/>
                  <a:pt x="125" y="139"/>
                  <a:pt x="125" y="139"/>
                </a:cubicBezTo>
                <a:cubicBezTo>
                  <a:pt x="129" y="146"/>
                  <a:pt x="141" y="155"/>
                  <a:pt x="141" y="181"/>
                </a:cubicBezTo>
                <a:cubicBezTo>
                  <a:pt x="141" y="211"/>
                  <a:pt x="112" y="218"/>
                  <a:pt x="112" y="218"/>
                </a:cubicBezTo>
                <a:cubicBezTo>
                  <a:pt x="94" y="225"/>
                  <a:pt x="56" y="238"/>
                  <a:pt x="56" y="281"/>
                </a:cubicBezTo>
                <a:cubicBezTo>
                  <a:pt x="56" y="281"/>
                  <a:pt x="56" y="289"/>
                  <a:pt x="64" y="289"/>
                </a:cubicBezTo>
                <a:cubicBezTo>
                  <a:pt x="289" y="289"/>
                  <a:pt x="289" y="289"/>
                  <a:pt x="289" y="289"/>
                </a:cubicBezTo>
                <a:cubicBezTo>
                  <a:pt x="297" y="289"/>
                  <a:pt x="297" y="281"/>
                  <a:pt x="297" y="281"/>
                </a:cubicBezTo>
                <a:cubicBezTo>
                  <a:pt x="297" y="238"/>
                  <a:pt x="258" y="225"/>
                  <a:pt x="240" y="218"/>
                </a:cubicBezTo>
                <a:moveTo>
                  <a:pt x="72" y="273"/>
                </a:moveTo>
                <a:cubicBezTo>
                  <a:pt x="76" y="250"/>
                  <a:pt x="96" y="241"/>
                  <a:pt x="116" y="234"/>
                </a:cubicBezTo>
                <a:cubicBezTo>
                  <a:pt x="117" y="234"/>
                  <a:pt x="117" y="234"/>
                  <a:pt x="117" y="234"/>
                </a:cubicBezTo>
                <a:cubicBezTo>
                  <a:pt x="131" y="230"/>
                  <a:pt x="157" y="214"/>
                  <a:pt x="157" y="181"/>
                </a:cubicBezTo>
                <a:cubicBezTo>
                  <a:pt x="157" y="153"/>
                  <a:pt x="146" y="140"/>
                  <a:pt x="140" y="132"/>
                </a:cubicBezTo>
                <a:cubicBezTo>
                  <a:pt x="138" y="131"/>
                  <a:pt x="137" y="129"/>
                  <a:pt x="137" y="129"/>
                </a:cubicBezTo>
                <a:cubicBezTo>
                  <a:pt x="137" y="128"/>
                  <a:pt x="134" y="122"/>
                  <a:pt x="138" y="107"/>
                </a:cubicBezTo>
                <a:cubicBezTo>
                  <a:pt x="139" y="100"/>
                  <a:pt x="137" y="97"/>
                  <a:pt x="137" y="97"/>
                </a:cubicBezTo>
                <a:cubicBezTo>
                  <a:pt x="132" y="87"/>
                  <a:pt x="124" y="69"/>
                  <a:pt x="130" y="54"/>
                </a:cubicBezTo>
                <a:cubicBezTo>
                  <a:pt x="138" y="33"/>
                  <a:pt x="146" y="29"/>
                  <a:pt x="159" y="23"/>
                </a:cubicBezTo>
                <a:cubicBezTo>
                  <a:pt x="160" y="23"/>
                  <a:pt x="160" y="22"/>
                  <a:pt x="161" y="22"/>
                </a:cubicBezTo>
                <a:cubicBezTo>
                  <a:pt x="164" y="20"/>
                  <a:pt x="174" y="16"/>
                  <a:pt x="186" y="16"/>
                </a:cubicBezTo>
                <a:cubicBezTo>
                  <a:pt x="192" y="16"/>
                  <a:pt x="197" y="17"/>
                  <a:pt x="201" y="19"/>
                </a:cubicBezTo>
                <a:cubicBezTo>
                  <a:pt x="206" y="22"/>
                  <a:pt x="210" y="27"/>
                  <a:pt x="217" y="44"/>
                </a:cubicBezTo>
                <a:cubicBezTo>
                  <a:pt x="230" y="73"/>
                  <a:pt x="222" y="89"/>
                  <a:pt x="218" y="95"/>
                </a:cubicBezTo>
                <a:cubicBezTo>
                  <a:pt x="215" y="99"/>
                  <a:pt x="214" y="104"/>
                  <a:pt x="215" y="108"/>
                </a:cubicBezTo>
                <a:cubicBezTo>
                  <a:pt x="218" y="122"/>
                  <a:pt x="216" y="127"/>
                  <a:pt x="216" y="129"/>
                </a:cubicBezTo>
                <a:cubicBezTo>
                  <a:pt x="216" y="129"/>
                  <a:pt x="214" y="131"/>
                  <a:pt x="213" y="132"/>
                </a:cubicBezTo>
                <a:cubicBezTo>
                  <a:pt x="207" y="140"/>
                  <a:pt x="195" y="153"/>
                  <a:pt x="195" y="181"/>
                </a:cubicBezTo>
                <a:cubicBezTo>
                  <a:pt x="195" y="214"/>
                  <a:pt x="221" y="230"/>
                  <a:pt x="235" y="234"/>
                </a:cubicBezTo>
                <a:cubicBezTo>
                  <a:pt x="236" y="234"/>
                  <a:pt x="236" y="234"/>
                  <a:pt x="236" y="234"/>
                </a:cubicBezTo>
                <a:cubicBezTo>
                  <a:pt x="256" y="241"/>
                  <a:pt x="276" y="250"/>
                  <a:pt x="280" y="273"/>
                </a:cubicBezTo>
                <a:lnTo>
                  <a:pt x="72" y="273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2622369"/>
      </p:ext>
    </p:extLst>
  </p:cSld>
  <p:clrMapOvr>
    <a:masterClrMapping/>
  </p:clrMapOvr>
  <p:transition spd="slow" advClick="0" advTm="100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4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organigramme </a:t>
            </a:r>
            <a:r>
              <a:rPr lang="en-US" dirty="0">
                <a:solidFill>
                  <a:schemeClr val="accent2"/>
                </a:solidFill>
              </a:rPr>
              <a:t>du </a:t>
            </a:r>
            <a:r>
              <a:rPr lang="en-US" dirty="0" err="1">
                <a:solidFill>
                  <a:schemeClr val="accent2"/>
                </a:solidFill>
              </a:rPr>
              <a:t>groupe</a:t>
            </a:r>
            <a:endParaRPr lang="en-US" dirty="0">
              <a:solidFill>
                <a:schemeClr val="accent2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lvl="0"/>
            <a:r>
              <a:rPr lang="en-US" dirty="0"/>
              <a:t>Comment </a:t>
            </a:r>
            <a:r>
              <a:rPr lang="en-US" dirty="0" err="1"/>
              <a:t>s’organisent</a:t>
            </a:r>
            <a:r>
              <a:rPr lang="en-US" dirty="0"/>
              <a:t> les </a:t>
            </a:r>
            <a:r>
              <a:rPr lang="en-US" dirty="0" err="1"/>
              <a:t>équipes</a:t>
            </a:r>
            <a:r>
              <a:rPr lang="en-US" dirty="0"/>
              <a:t> ?</a:t>
            </a:r>
          </a:p>
        </p:txBody>
      </p:sp>
      <p:grpSp>
        <p:nvGrpSpPr>
          <p:cNvPr id="13" name="Group 12"/>
          <p:cNvGrpSpPr/>
          <p:nvPr/>
        </p:nvGrpSpPr>
        <p:grpSpPr>
          <a:xfrm>
            <a:off x="6398448" y="2642628"/>
            <a:ext cx="1783976" cy="440346"/>
            <a:chOff x="6398448" y="2642628"/>
            <a:chExt cx="1783976" cy="440346"/>
          </a:xfrm>
        </p:grpSpPr>
        <p:sp>
          <p:nvSpPr>
            <p:cNvPr id="5" name="TextBox 4"/>
            <p:cNvSpPr txBox="1"/>
            <p:nvPr/>
          </p:nvSpPr>
          <p:spPr>
            <a:xfrm>
              <a:off x="6398448" y="2642628"/>
              <a:ext cx="1783976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ts val="1200"/>
                </a:lnSpc>
                <a:spcAft>
                  <a:spcPts val="1200"/>
                </a:spcAft>
              </a:pPr>
              <a:r>
                <a:rPr lang="en-US" sz="1000" b="1" cap="all" spc="20" dirty="0" err="1">
                  <a:solidFill>
                    <a:schemeClr val="accent3"/>
                  </a:solidFill>
                  <a:latin typeface="Lato" panose="020F0502020204030203" pitchFamily="34" charset="0"/>
                </a:rPr>
                <a:t>logistique</a:t>
              </a:r>
              <a:endParaRPr lang="en-US" sz="1000" b="1" cap="all" spc="20" dirty="0">
                <a:solidFill>
                  <a:schemeClr val="accent3"/>
                </a:solidFill>
                <a:latin typeface="Lato" panose="020F0502020204030203" pitchFamily="34" charset="0"/>
              </a:endParaRPr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6398448" y="2812900"/>
              <a:ext cx="1783976" cy="27007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ts val="1100"/>
                </a:lnSpc>
                <a:spcAft>
                  <a:spcPts val="1200"/>
                </a:spcAft>
              </a:pP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Sed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ut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perspiciatis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lorem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or unde 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lor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oerequomnis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iste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atus</a:t>
              </a:r>
              <a:endParaRPr lang="en-US" sz="850" dirty="0">
                <a:solidFill>
                  <a:schemeClr val="accent5"/>
                </a:solidFill>
                <a:latin typeface="Lato" panose="020F0502020204030203" pitchFamily="34" charset="0"/>
              </a:endParaRPr>
            </a:p>
          </p:txBody>
        </p:sp>
      </p:grpSp>
      <p:grpSp>
        <p:nvGrpSpPr>
          <p:cNvPr id="10" name="Group 9"/>
          <p:cNvGrpSpPr/>
          <p:nvPr/>
        </p:nvGrpSpPr>
        <p:grpSpPr>
          <a:xfrm>
            <a:off x="961576" y="2642628"/>
            <a:ext cx="1783976" cy="440346"/>
            <a:chOff x="961576" y="2642628"/>
            <a:chExt cx="1783976" cy="440346"/>
          </a:xfrm>
        </p:grpSpPr>
        <p:sp>
          <p:nvSpPr>
            <p:cNvPr id="8" name="TextBox 7"/>
            <p:cNvSpPr txBox="1"/>
            <p:nvPr/>
          </p:nvSpPr>
          <p:spPr>
            <a:xfrm>
              <a:off x="961576" y="2642628"/>
              <a:ext cx="1783976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>
                <a:lnSpc>
                  <a:spcPts val="1200"/>
                </a:lnSpc>
                <a:spcAft>
                  <a:spcPts val="1200"/>
                </a:spcAft>
              </a:pPr>
              <a:r>
                <a:rPr lang="en-US" sz="1000" b="1" cap="all" spc="20" dirty="0" err="1">
                  <a:solidFill>
                    <a:schemeClr val="accent3"/>
                  </a:solidFill>
                  <a:latin typeface="Lato" panose="020F0502020204030203" pitchFamily="34" charset="0"/>
                </a:rPr>
                <a:t>mobilite</a:t>
              </a:r>
              <a:endParaRPr lang="en-US" sz="1000" b="1" cap="all" spc="20" dirty="0">
                <a:solidFill>
                  <a:schemeClr val="accent3"/>
                </a:solidFill>
                <a:latin typeface="Lato" panose="020F0502020204030203" pitchFamily="34" charset="0"/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961576" y="2812900"/>
              <a:ext cx="1783976" cy="27007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>
                <a:lnSpc>
                  <a:spcPts val="1100"/>
                </a:lnSpc>
                <a:spcAft>
                  <a:spcPts val="1200"/>
                </a:spcAft>
              </a:pP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Sed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ut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perspiciatis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lorem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or unde 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lor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oerequomnis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iste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atus</a:t>
              </a:r>
              <a:endParaRPr lang="en-US" sz="850" dirty="0">
                <a:solidFill>
                  <a:schemeClr val="accent5"/>
                </a:solidFill>
                <a:latin typeface="Lato" panose="020F0502020204030203" pitchFamily="34" charset="0"/>
              </a:endParaRPr>
            </a:p>
          </p:txBody>
        </p:sp>
      </p:grpSp>
      <p:grpSp>
        <p:nvGrpSpPr>
          <p:cNvPr id="4" name="Group 3"/>
          <p:cNvGrpSpPr/>
          <p:nvPr/>
        </p:nvGrpSpPr>
        <p:grpSpPr>
          <a:xfrm>
            <a:off x="1915068" y="1471716"/>
            <a:ext cx="1783976" cy="440346"/>
            <a:chOff x="1915068" y="1471716"/>
            <a:chExt cx="1783976" cy="440346"/>
          </a:xfrm>
        </p:grpSpPr>
        <p:sp>
          <p:nvSpPr>
            <p:cNvPr id="11" name="TextBox 10"/>
            <p:cNvSpPr txBox="1"/>
            <p:nvPr/>
          </p:nvSpPr>
          <p:spPr>
            <a:xfrm>
              <a:off x="1915068" y="1471716"/>
              <a:ext cx="1783976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>
                <a:lnSpc>
                  <a:spcPts val="1200"/>
                </a:lnSpc>
                <a:spcAft>
                  <a:spcPts val="1200"/>
                </a:spcAft>
              </a:pPr>
              <a:r>
                <a:rPr lang="en-US" sz="1000" b="1" cap="all" spc="20" dirty="0" err="1">
                  <a:solidFill>
                    <a:schemeClr val="accent3"/>
                  </a:solidFill>
                  <a:latin typeface="Lato" panose="020F0502020204030203" pitchFamily="34" charset="0"/>
                </a:rPr>
                <a:t>immobilier</a:t>
              </a:r>
              <a:endParaRPr lang="en-US" sz="1000" b="1" cap="all" spc="20" dirty="0">
                <a:solidFill>
                  <a:schemeClr val="accent3"/>
                </a:solidFill>
                <a:latin typeface="Lato" panose="020F0502020204030203" pitchFamily="34" charset="0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1915068" y="1641988"/>
              <a:ext cx="1783976" cy="27007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>
                <a:lnSpc>
                  <a:spcPts val="1100"/>
                </a:lnSpc>
                <a:spcAft>
                  <a:spcPts val="1200"/>
                </a:spcAft>
              </a:pP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Sed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ut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perspiciatis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lorem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or unde 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lor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oerequomnis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iste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atus</a:t>
              </a:r>
              <a:endParaRPr lang="en-US" sz="850" dirty="0">
                <a:solidFill>
                  <a:schemeClr val="accent5"/>
                </a:solidFill>
                <a:latin typeface="Lato" panose="020F0502020204030203" pitchFamily="34" charset="0"/>
              </a:endParaRPr>
            </a:p>
          </p:txBody>
        </p:sp>
      </p:grpSp>
      <p:grpSp>
        <p:nvGrpSpPr>
          <p:cNvPr id="7" name="Group 6"/>
          <p:cNvGrpSpPr/>
          <p:nvPr/>
        </p:nvGrpSpPr>
        <p:grpSpPr>
          <a:xfrm>
            <a:off x="2945253" y="1492095"/>
            <a:ext cx="3253494" cy="2737485"/>
            <a:chOff x="2945253" y="1492095"/>
            <a:chExt cx="3253494" cy="2737485"/>
          </a:xfrm>
        </p:grpSpPr>
        <p:sp>
          <p:nvSpPr>
            <p:cNvPr id="14" name="Oval 13"/>
            <p:cNvSpPr/>
            <p:nvPr/>
          </p:nvSpPr>
          <p:spPr>
            <a:xfrm>
              <a:off x="3558540" y="1847379"/>
              <a:ext cx="2026920" cy="2026916"/>
            </a:xfrm>
            <a:prstGeom prst="ellipse">
              <a:avLst/>
            </a:prstGeom>
            <a:noFill/>
            <a:ln w="57150">
              <a:solidFill>
                <a:schemeClr val="tx1">
                  <a:lumMod val="10000"/>
                  <a:lumOff val="9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aphicFrame>
          <p:nvGraphicFramePr>
            <p:cNvPr id="15" name="Diagram 14"/>
            <p:cNvGraphicFramePr/>
            <p:nvPr>
              <p:extLst/>
            </p:nvPr>
          </p:nvGraphicFramePr>
          <p:xfrm>
            <a:off x="2945253" y="1492095"/>
            <a:ext cx="3253494" cy="2737485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2" r:lo="rId3" r:qs="rId4" r:cs="rId5"/>
            </a:graphicData>
          </a:graphic>
        </p:graphicFrame>
        <p:sp>
          <p:nvSpPr>
            <p:cNvPr id="16" name="Oval 15"/>
            <p:cNvSpPr/>
            <p:nvPr/>
          </p:nvSpPr>
          <p:spPr>
            <a:xfrm>
              <a:off x="4144888" y="2433726"/>
              <a:ext cx="854224" cy="854222"/>
            </a:xfrm>
            <a:prstGeom prst="ellipse">
              <a:avLst/>
            </a:prstGeom>
            <a:solidFill>
              <a:schemeClr val="accent2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4187247" y="2788987"/>
              <a:ext cx="762002" cy="1413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200"/>
                </a:lnSpc>
              </a:pPr>
              <a:r>
                <a:rPr lang="en-US" sz="950" b="1" cap="all" spc="2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entreprise</a:t>
              </a:r>
              <a:endParaRPr lang="en-US" sz="950" b="1" cap="all" spc="20" dirty="0">
                <a:solidFill>
                  <a:schemeClr val="bg1"/>
                </a:solidFill>
                <a:latin typeface="Lato" panose="020F0502020204030203" pitchFamily="34" charset="0"/>
              </a:endParaRPr>
            </a:p>
          </p:txBody>
        </p:sp>
        <p:sp>
          <p:nvSpPr>
            <p:cNvPr id="18" name="Freeform 55"/>
            <p:cNvSpPr>
              <a:spLocks/>
            </p:cNvSpPr>
            <p:nvPr/>
          </p:nvSpPr>
          <p:spPr bwMode="auto">
            <a:xfrm rot="13593058">
              <a:off x="5212705" y="2047417"/>
              <a:ext cx="121826" cy="173858"/>
            </a:xfrm>
            <a:custGeom>
              <a:avLst/>
              <a:gdLst>
                <a:gd name="T0" fmla="*/ 128 w 146"/>
                <a:gd name="T1" fmla="*/ 3 h 208"/>
                <a:gd name="T2" fmla="*/ 128 w 146"/>
                <a:gd name="T3" fmla="*/ 4 h 208"/>
                <a:gd name="T4" fmla="*/ 136 w 146"/>
                <a:gd name="T5" fmla="*/ 0 h 208"/>
                <a:gd name="T6" fmla="*/ 143 w 146"/>
                <a:gd name="T7" fmla="*/ 3 h 208"/>
                <a:gd name="T8" fmla="*/ 146 w 146"/>
                <a:gd name="T9" fmla="*/ 11 h 208"/>
                <a:gd name="T10" fmla="*/ 143 w 146"/>
                <a:gd name="T11" fmla="*/ 18 h 208"/>
                <a:gd name="T12" fmla="*/ 143 w 146"/>
                <a:gd name="T13" fmla="*/ 18 h 208"/>
                <a:gd name="T14" fmla="*/ 92 w 146"/>
                <a:gd name="T15" fmla="*/ 93 h 208"/>
                <a:gd name="T16" fmla="*/ 89 w 146"/>
                <a:gd name="T17" fmla="*/ 98 h 208"/>
                <a:gd name="T18" fmla="*/ 88 w 146"/>
                <a:gd name="T19" fmla="*/ 104 h 208"/>
                <a:gd name="T20" fmla="*/ 91 w 146"/>
                <a:gd name="T21" fmla="*/ 115 h 208"/>
                <a:gd name="T22" fmla="*/ 91 w 146"/>
                <a:gd name="T23" fmla="*/ 116 h 208"/>
                <a:gd name="T24" fmla="*/ 143 w 146"/>
                <a:gd name="T25" fmla="*/ 191 h 208"/>
                <a:gd name="T26" fmla="*/ 143 w 146"/>
                <a:gd name="T27" fmla="*/ 191 h 208"/>
                <a:gd name="T28" fmla="*/ 146 w 146"/>
                <a:gd name="T29" fmla="*/ 198 h 208"/>
                <a:gd name="T30" fmla="*/ 143 w 146"/>
                <a:gd name="T31" fmla="*/ 205 h 208"/>
                <a:gd name="T32" fmla="*/ 136 w 146"/>
                <a:gd name="T33" fmla="*/ 208 h 208"/>
                <a:gd name="T34" fmla="*/ 128 w 146"/>
                <a:gd name="T35" fmla="*/ 205 h 208"/>
                <a:gd name="T36" fmla="*/ 128 w 146"/>
                <a:gd name="T37" fmla="*/ 205 h 208"/>
                <a:gd name="T38" fmla="*/ 6 w 146"/>
                <a:gd name="T39" fmla="*/ 113 h 208"/>
                <a:gd name="T40" fmla="*/ 0 w 146"/>
                <a:gd name="T41" fmla="*/ 104 h 208"/>
                <a:gd name="T42" fmla="*/ 6 w 146"/>
                <a:gd name="T43" fmla="*/ 95 h 208"/>
                <a:gd name="T44" fmla="*/ 128 w 146"/>
                <a:gd name="T45" fmla="*/ 3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46" h="208">
                  <a:moveTo>
                    <a:pt x="128" y="3"/>
                  </a:moveTo>
                  <a:cubicBezTo>
                    <a:pt x="128" y="4"/>
                    <a:pt x="128" y="4"/>
                    <a:pt x="128" y="4"/>
                  </a:cubicBezTo>
                  <a:cubicBezTo>
                    <a:pt x="130" y="1"/>
                    <a:pt x="133" y="0"/>
                    <a:pt x="136" y="0"/>
                  </a:cubicBezTo>
                  <a:cubicBezTo>
                    <a:pt x="138" y="0"/>
                    <a:pt x="141" y="1"/>
                    <a:pt x="143" y="3"/>
                  </a:cubicBezTo>
                  <a:cubicBezTo>
                    <a:pt x="145" y="6"/>
                    <a:pt x="146" y="8"/>
                    <a:pt x="146" y="11"/>
                  </a:cubicBezTo>
                  <a:cubicBezTo>
                    <a:pt x="146" y="14"/>
                    <a:pt x="145" y="16"/>
                    <a:pt x="143" y="18"/>
                  </a:cubicBezTo>
                  <a:cubicBezTo>
                    <a:pt x="143" y="18"/>
                    <a:pt x="143" y="18"/>
                    <a:pt x="143" y="18"/>
                  </a:cubicBezTo>
                  <a:cubicBezTo>
                    <a:pt x="92" y="93"/>
                    <a:pt x="92" y="93"/>
                    <a:pt x="92" y="93"/>
                  </a:cubicBezTo>
                  <a:cubicBezTo>
                    <a:pt x="91" y="95"/>
                    <a:pt x="90" y="96"/>
                    <a:pt x="89" y="98"/>
                  </a:cubicBezTo>
                  <a:cubicBezTo>
                    <a:pt x="89" y="100"/>
                    <a:pt x="88" y="102"/>
                    <a:pt x="88" y="104"/>
                  </a:cubicBezTo>
                  <a:cubicBezTo>
                    <a:pt x="88" y="109"/>
                    <a:pt x="89" y="112"/>
                    <a:pt x="91" y="115"/>
                  </a:cubicBezTo>
                  <a:cubicBezTo>
                    <a:pt x="91" y="116"/>
                    <a:pt x="91" y="116"/>
                    <a:pt x="91" y="116"/>
                  </a:cubicBezTo>
                  <a:cubicBezTo>
                    <a:pt x="143" y="191"/>
                    <a:pt x="143" y="191"/>
                    <a:pt x="143" y="191"/>
                  </a:cubicBezTo>
                  <a:cubicBezTo>
                    <a:pt x="143" y="191"/>
                    <a:pt x="143" y="191"/>
                    <a:pt x="143" y="191"/>
                  </a:cubicBezTo>
                  <a:cubicBezTo>
                    <a:pt x="145" y="193"/>
                    <a:pt x="146" y="195"/>
                    <a:pt x="146" y="198"/>
                  </a:cubicBezTo>
                  <a:cubicBezTo>
                    <a:pt x="146" y="201"/>
                    <a:pt x="145" y="203"/>
                    <a:pt x="143" y="205"/>
                  </a:cubicBezTo>
                  <a:cubicBezTo>
                    <a:pt x="141" y="207"/>
                    <a:pt x="138" y="208"/>
                    <a:pt x="136" y="208"/>
                  </a:cubicBezTo>
                  <a:cubicBezTo>
                    <a:pt x="133" y="208"/>
                    <a:pt x="130" y="207"/>
                    <a:pt x="128" y="205"/>
                  </a:cubicBezTo>
                  <a:cubicBezTo>
                    <a:pt x="128" y="205"/>
                    <a:pt x="128" y="205"/>
                    <a:pt x="128" y="205"/>
                  </a:cubicBezTo>
                  <a:cubicBezTo>
                    <a:pt x="6" y="113"/>
                    <a:pt x="6" y="113"/>
                    <a:pt x="6" y="113"/>
                  </a:cubicBezTo>
                  <a:cubicBezTo>
                    <a:pt x="2" y="111"/>
                    <a:pt x="0" y="108"/>
                    <a:pt x="0" y="104"/>
                  </a:cubicBezTo>
                  <a:cubicBezTo>
                    <a:pt x="0" y="100"/>
                    <a:pt x="2" y="97"/>
                    <a:pt x="6" y="95"/>
                  </a:cubicBezTo>
                  <a:lnTo>
                    <a:pt x="128" y="3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55"/>
            <p:cNvSpPr>
              <a:spLocks/>
            </p:cNvSpPr>
            <p:nvPr/>
          </p:nvSpPr>
          <p:spPr bwMode="auto">
            <a:xfrm rot="8100000">
              <a:off x="3801762" y="2047418"/>
              <a:ext cx="121826" cy="173856"/>
            </a:xfrm>
            <a:custGeom>
              <a:avLst/>
              <a:gdLst>
                <a:gd name="T0" fmla="*/ 128 w 146"/>
                <a:gd name="T1" fmla="*/ 3 h 208"/>
                <a:gd name="T2" fmla="*/ 128 w 146"/>
                <a:gd name="T3" fmla="*/ 4 h 208"/>
                <a:gd name="T4" fmla="*/ 136 w 146"/>
                <a:gd name="T5" fmla="*/ 0 h 208"/>
                <a:gd name="T6" fmla="*/ 143 w 146"/>
                <a:gd name="T7" fmla="*/ 3 h 208"/>
                <a:gd name="T8" fmla="*/ 146 w 146"/>
                <a:gd name="T9" fmla="*/ 11 h 208"/>
                <a:gd name="T10" fmla="*/ 143 w 146"/>
                <a:gd name="T11" fmla="*/ 18 h 208"/>
                <a:gd name="T12" fmla="*/ 143 w 146"/>
                <a:gd name="T13" fmla="*/ 18 h 208"/>
                <a:gd name="T14" fmla="*/ 92 w 146"/>
                <a:gd name="T15" fmla="*/ 93 h 208"/>
                <a:gd name="T16" fmla="*/ 89 w 146"/>
                <a:gd name="T17" fmla="*/ 98 h 208"/>
                <a:gd name="T18" fmla="*/ 88 w 146"/>
                <a:gd name="T19" fmla="*/ 104 h 208"/>
                <a:gd name="T20" fmla="*/ 91 w 146"/>
                <a:gd name="T21" fmla="*/ 115 h 208"/>
                <a:gd name="T22" fmla="*/ 91 w 146"/>
                <a:gd name="T23" fmla="*/ 116 h 208"/>
                <a:gd name="T24" fmla="*/ 143 w 146"/>
                <a:gd name="T25" fmla="*/ 191 h 208"/>
                <a:gd name="T26" fmla="*/ 143 w 146"/>
                <a:gd name="T27" fmla="*/ 191 h 208"/>
                <a:gd name="T28" fmla="*/ 146 w 146"/>
                <a:gd name="T29" fmla="*/ 198 h 208"/>
                <a:gd name="T30" fmla="*/ 143 w 146"/>
                <a:gd name="T31" fmla="*/ 205 h 208"/>
                <a:gd name="T32" fmla="*/ 136 w 146"/>
                <a:gd name="T33" fmla="*/ 208 h 208"/>
                <a:gd name="T34" fmla="*/ 128 w 146"/>
                <a:gd name="T35" fmla="*/ 205 h 208"/>
                <a:gd name="T36" fmla="*/ 128 w 146"/>
                <a:gd name="T37" fmla="*/ 205 h 208"/>
                <a:gd name="T38" fmla="*/ 6 w 146"/>
                <a:gd name="T39" fmla="*/ 113 h 208"/>
                <a:gd name="T40" fmla="*/ 0 w 146"/>
                <a:gd name="T41" fmla="*/ 104 h 208"/>
                <a:gd name="T42" fmla="*/ 6 w 146"/>
                <a:gd name="T43" fmla="*/ 95 h 208"/>
                <a:gd name="T44" fmla="*/ 128 w 146"/>
                <a:gd name="T45" fmla="*/ 3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46" h="208">
                  <a:moveTo>
                    <a:pt x="128" y="3"/>
                  </a:moveTo>
                  <a:cubicBezTo>
                    <a:pt x="128" y="4"/>
                    <a:pt x="128" y="4"/>
                    <a:pt x="128" y="4"/>
                  </a:cubicBezTo>
                  <a:cubicBezTo>
                    <a:pt x="130" y="1"/>
                    <a:pt x="133" y="0"/>
                    <a:pt x="136" y="0"/>
                  </a:cubicBezTo>
                  <a:cubicBezTo>
                    <a:pt x="138" y="0"/>
                    <a:pt x="141" y="1"/>
                    <a:pt x="143" y="3"/>
                  </a:cubicBezTo>
                  <a:cubicBezTo>
                    <a:pt x="145" y="6"/>
                    <a:pt x="146" y="8"/>
                    <a:pt x="146" y="11"/>
                  </a:cubicBezTo>
                  <a:cubicBezTo>
                    <a:pt x="146" y="14"/>
                    <a:pt x="145" y="16"/>
                    <a:pt x="143" y="18"/>
                  </a:cubicBezTo>
                  <a:cubicBezTo>
                    <a:pt x="143" y="18"/>
                    <a:pt x="143" y="18"/>
                    <a:pt x="143" y="18"/>
                  </a:cubicBezTo>
                  <a:cubicBezTo>
                    <a:pt x="92" y="93"/>
                    <a:pt x="92" y="93"/>
                    <a:pt x="92" y="93"/>
                  </a:cubicBezTo>
                  <a:cubicBezTo>
                    <a:pt x="91" y="95"/>
                    <a:pt x="90" y="96"/>
                    <a:pt x="89" y="98"/>
                  </a:cubicBezTo>
                  <a:cubicBezTo>
                    <a:pt x="89" y="100"/>
                    <a:pt x="88" y="102"/>
                    <a:pt x="88" y="104"/>
                  </a:cubicBezTo>
                  <a:cubicBezTo>
                    <a:pt x="88" y="109"/>
                    <a:pt x="89" y="112"/>
                    <a:pt x="91" y="115"/>
                  </a:cubicBezTo>
                  <a:cubicBezTo>
                    <a:pt x="91" y="116"/>
                    <a:pt x="91" y="116"/>
                    <a:pt x="91" y="116"/>
                  </a:cubicBezTo>
                  <a:cubicBezTo>
                    <a:pt x="143" y="191"/>
                    <a:pt x="143" y="191"/>
                    <a:pt x="143" y="191"/>
                  </a:cubicBezTo>
                  <a:cubicBezTo>
                    <a:pt x="143" y="191"/>
                    <a:pt x="143" y="191"/>
                    <a:pt x="143" y="191"/>
                  </a:cubicBezTo>
                  <a:cubicBezTo>
                    <a:pt x="145" y="193"/>
                    <a:pt x="146" y="195"/>
                    <a:pt x="146" y="198"/>
                  </a:cubicBezTo>
                  <a:cubicBezTo>
                    <a:pt x="146" y="201"/>
                    <a:pt x="145" y="203"/>
                    <a:pt x="143" y="205"/>
                  </a:cubicBezTo>
                  <a:cubicBezTo>
                    <a:pt x="141" y="207"/>
                    <a:pt x="138" y="208"/>
                    <a:pt x="136" y="208"/>
                  </a:cubicBezTo>
                  <a:cubicBezTo>
                    <a:pt x="133" y="208"/>
                    <a:pt x="130" y="207"/>
                    <a:pt x="128" y="205"/>
                  </a:cubicBezTo>
                  <a:cubicBezTo>
                    <a:pt x="128" y="205"/>
                    <a:pt x="128" y="205"/>
                    <a:pt x="128" y="205"/>
                  </a:cubicBezTo>
                  <a:cubicBezTo>
                    <a:pt x="6" y="113"/>
                    <a:pt x="6" y="113"/>
                    <a:pt x="6" y="113"/>
                  </a:cubicBezTo>
                  <a:cubicBezTo>
                    <a:pt x="2" y="111"/>
                    <a:pt x="0" y="108"/>
                    <a:pt x="0" y="104"/>
                  </a:cubicBezTo>
                  <a:cubicBezTo>
                    <a:pt x="0" y="100"/>
                    <a:pt x="2" y="97"/>
                    <a:pt x="6" y="95"/>
                  </a:cubicBezTo>
                  <a:lnTo>
                    <a:pt x="128" y="3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55"/>
            <p:cNvSpPr>
              <a:spLocks/>
            </p:cNvSpPr>
            <p:nvPr/>
          </p:nvSpPr>
          <p:spPr bwMode="auto">
            <a:xfrm rot="2793058">
              <a:off x="3800426" y="3499873"/>
              <a:ext cx="121826" cy="173856"/>
            </a:xfrm>
            <a:custGeom>
              <a:avLst/>
              <a:gdLst>
                <a:gd name="T0" fmla="*/ 128 w 146"/>
                <a:gd name="T1" fmla="*/ 3 h 208"/>
                <a:gd name="T2" fmla="*/ 128 w 146"/>
                <a:gd name="T3" fmla="*/ 4 h 208"/>
                <a:gd name="T4" fmla="*/ 136 w 146"/>
                <a:gd name="T5" fmla="*/ 0 h 208"/>
                <a:gd name="T6" fmla="*/ 143 w 146"/>
                <a:gd name="T7" fmla="*/ 3 h 208"/>
                <a:gd name="T8" fmla="*/ 146 w 146"/>
                <a:gd name="T9" fmla="*/ 11 h 208"/>
                <a:gd name="T10" fmla="*/ 143 w 146"/>
                <a:gd name="T11" fmla="*/ 18 h 208"/>
                <a:gd name="T12" fmla="*/ 143 w 146"/>
                <a:gd name="T13" fmla="*/ 18 h 208"/>
                <a:gd name="T14" fmla="*/ 92 w 146"/>
                <a:gd name="T15" fmla="*/ 93 h 208"/>
                <a:gd name="T16" fmla="*/ 89 w 146"/>
                <a:gd name="T17" fmla="*/ 98 h 208"/>
                <a:gd name="T18" fmla="*/ 88 w 146"/>
                <a:gd name="T19" fmla="*/ 104 h 208"/>
                <a:gd name="T20" fmla="*/ 91 w 146"/>
                <a:gd name="T21" fmla="*/ 115 h 208"/>
                <a:gd name="T22" fmla="*/ 91 w 146"/>
                <a:gd name="T23" fmla="*/ 116 h 208"/>
                <a:gd name="T24" fmla="*/ 143 w 146"/>
                <a:gd name="T25" fmla="*/ 191 h 208"/>
                <a:gd name="T26" fmla="*/ 143 w 146"/>
                <a:gd name="T27" fmla="*/ 191 h 208"/>
                <a:gd name="T28" fmla="*/ 146 w 146"/>
                <a:gd name="T29" fmla="*/ 198 h 208"/>
                <a:gd name="T30" fmla="*/ 143 w 146"/>
                <a:gd name="T31" fmla="*/ 205 h 208"/>
                <a:gd name="T32" fmla="*/ 136 w 146"/>
                <a:gd name="T33" fmla="*/ 208 h 208"/>
                <a:gd name="T34" fmla="*/ 128 w 146"/>
                <a:gd name="T35" fmla="*/ 205 h 208"/>
                <a:gd name="T36" fmla="*/ 128 w 146"/>
                <a:gd name="T37" fmla="*/ 205 h 208"/>
                <a:gd name="T38" fmla="*/ 6 w 146"/>
                <a:gd name="T39" fmla="*/ 113 h 208"/>
                <a:gd name="T40" fmla="*/ 0 w 146"/>
                <a:gd name="T41" fmla="*/ 104 h 208"/>
                <a:gd name="T42" fmla="*/ 6 w 146"/>
                <a:gd name="T43" fmla="*/ 95 h 208"/>
                <a:gd name="T44" fmla="*/ 128 w 146"/>
                <a:gd name="T45" fmla="*/ 3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46" h="208">
                  <a:moveTo>
                    <a:pt x="128" y="3"/>
                  </a:moveTo>
                  <a:cubicBezTo>
                    <a:pt x="128" y="4"/>
                    <a:pt x="128" y="4"/>
                    <a:pt x="128" y="4"/>
                  </a:cubicBezTo>
                  <a:cubicBezTo>
                    <a:pt x="130" y="1"/>
                    <a:pt x="133" y="0"/>
                    <a:pt x="136" y="0"/>
                  </a:cubicBezTo>
                  <a:cubicBezTo>
                    <a:pt x="138" y="0"/>
                    <a:pt x="141" y="1"/>
                    <a:pt x="143" y="3"/>
                  </a:cubicBezTo>
                  <a:cubicBezTo>
                    <a:pt x="145" y="6"/>
                    <a:pt x="146" y="8"/>
                    <a:pt x="146" y="11"/>
                  </a:cubicBezTo>
                  <a:cubicBezTo>
                    <a:pt x="146" y="14"/>
                    <a:pt x="145" y="16"/>
                    <a:pt x="143" y="18"/>
                  </a:cubicBezTo>
                  <a:cubicBezTo>
                    <a:pt x="143" y="18"/>
                    <a:pt x="143" y="18"/>
                    <a:pt x="143" y="18"/>
                  </a:cubicBezTo>
                  <a:cubicBezTo>
                    <a:pt x="92" y="93"/>
                    <a:pt x="92" y="93"/>
                    <a:pt x="92" y="93"/>
                  </a:cubicBezTo>
                  <a:cubicBezTo>
                    <a:pt x="91" y="95"/>
                    <a:pt x="90" y="96"/>
                    <a:pt x="89" y="98"/>
                  </a:cubicBezTo>
                  <a:cubicBezTo>
                    <a:pt x="89" y="100"/>
                    <a:pt x="88" y="102"/>
                    <a:pt x="88" y="104"/>
                  </a:cubicBezTo>
                  <a:cubicBezTo>
                    <a:pt x="88" y="109"/>
                    <a:pt x="89" y="112"/>
                    <a:pt x="91" y="115"/>
                  </a:cubicBezTo>
                  <a:cubicBezTo>
                    <a:pt x="91" y="116"/>
                    <a:pt x="91" y="116"/>
                    <a:pt x="91" y="116"/>
                  </a:cubicBezTo>
                  <a:cubicBezTo>
                    <a:pt x="143" y="191"/>
                    <a:pt x="143" y="191"/>
                    <a:pt x="143" y="191"/>
                  </a:cubicBezTo>
                  <a:cubicBezTo>
                    <a:pt x="143" y="191"/>
                    <a:pt x="143" y="191"/>
                    <a:pt x="143" y="191"/>
                  </a:cubicBezTo>
                  <a:cubicBezTo>
                    <a:pt x="145" y="193"/>
                    <a:pt x="146" y="195"/>
                    <a:pt x="146" y="198"/>
                  </a:cubicBezTo>
                  <a:cubicBezTo>
                    <a:pt x="146" y="201"/>
                    <a:pt x="145" y="203"/>
                    <a:pt x="143" y="205"/>
                  </a:cubicBezTo>
                  <a:cubicBezTo>
                    <a:pt x="141" y="207"/>
                    <a:pt x="138" y="208"/>
                    <a:pt x="136" y="208"/>
                  </a:cubicBezTo>
                  <a:cubicBezTo>
                    <a:pt x="133" y="208"/>
                    <a:pt x="130" y="207"/>
                    <a:pt x="128" y="205"/>
                  </a:cubicBezTo>
                  <a:cubicBezTo>
                    <a:pt x="128" y="205"/>
                    <a:pt x="128" y="205"/>
                    <a:pt x="128" y="205"/>
                  </a:cubicBezTo>
                  <a:cubicBezTo>
                    <a:pt x="6" y="113"/>
                    <a:pt x="6" y="113"/>
                    <a:pt x="6" y="113"/>
                  </a:cubicBezTo>
                  <a:cubicBezTo>
                    <a:pt x="2" y="111"/>
                    <a:pt x="0" y="108"/>
                    <a:pt x="0" y="104"/>
                  </a:cubicBezTo>
                  <a:cubicBezTo>
                    <a:pt x="0" y="100"/>
                    <a:pt x="2" y="97"/>
                    <a:pt x="6" y="95"/>
                  </a:cubicBezTo>
                  <a:lnTo>
                    <a:pt x="128" y="3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" name="Freeform 55"/>
            <p:cNvSpPr>
              <a:spLocks/>
            </p:cNvSpPr>
            <p:nvPr/>
          </p:nvSpPr>
          <p:spPr bwMode="auto">
            <a:xfrm rot="18900000">
              <a:off x="5230417" y="3497491"/>
              <a:ext cx="121826" cy="173858"/>
            </a:xfrm>
            <a:custGeom>
              <a:avLst/>
              <a:gdLst>
                <a:gd name="T0" fmla="*/ 128 w 146"/>
                <a:gd name="T1" fmla="*/ 3 h 208"/>
                <a:gd name="T2" fmla="*/ 128 w 146"/>
                <a:gd name="T3" fmla="*/ 4 h 208"/>
                <a:gd name="T4" fmla="*/ 136 w 146"/>
                <a:gd name="T5" fmla="*/ 0 h 208"/>
                <a:gd name="T6" fmla="*/ 143 w 146"/>
                <a:gd name="T7" fmla="*/ 3 h 208"/>
                <a:gd name="T8" fmla="*/ 146 w 146"/>
                <a:gd name="T9" fmla="*/ 11 h 208"/>
                <a:gd name="T10" fmla="*/ 143 w 146"/>
                <a:gd name="T11" fmla="*/ 18 h 208"/>
                <a:gd name="T12" fmla="*/ 143 w 146"/>
                <a:gd name="T13" fmla="*/ 18 h 208"/>
                <a:gd name="T14" fmla="*/ 92 w 146"/>
                <a:gd name="T15" fmla="*/ 93 h 208"/>
                <a:gd name="T16" fmla="*/ 89 w 146"/>
                <a:gd name="T17" fmla="*/ 98 h 208"/>
                <a:gd name="T18" fmla="*/ 88 w 146"/>
                <a:gd name="T19" fmla="*/ 104 h 208"/>
                <a:gd name="T20" fmla="*/ 91 w 146"/>
                <a:gd name="T21" fmla="*/ 115 h 208"/>
                <a:gd name="T22" fmla="*/ 91 w 146"/>
                <a:gd name="T23" fmla="*/ 116 h 208"/>
                <a:gd name="T24" fmla="*/ 143 w 146"/>
                <a:gd name="T25" fmla="*/ 191 h 208"/>
                <a:gd name="T26" fmla="*/ 143 w 146"/>
                <a:gd name="T27" fmla="*/ 191 h 208"/>
                <a:gd name="T28" fmla="*/ 146 w 146"/>
                <a:gd name="T29" fmla="*/ 198 h 208"/>
                <a:gd name="T30" fmla="*/ 143 w 146"/>
                <a:gd name="T31" fmla="*/ 205 h 208"/>
                <a:gd name="T32" fmla="*/ 136 w 146"/>
                <a:gd name="T33" fmla="*/ 208 h 208"/>
                <a:gd name="T34" fmla="*/ 128 w 146"/>
                <a:gd name="T35" fmla="*/ 205 h 208"/>
                <a:gd name="T36" fmla="*/ 128 w 146"/>
                <a:gd name="T37" fmla="*/ 205 h 208"/>
                <a:gd name="T38" fmla="*/ 6 w 146"/>
                <a:gd name="T39" fmla="*/ 113 h 208"/>
                <a:gd name="T40" fmla="*/ 0 w 146"/>
                <a:gd name="T41" fmla="*/ 104 h 208"/>
                <a:gd name="T42" fmla="*/ 6 w 146"/>
                <a:gd name="T43" fmla="*/ 95 h 208"/>
                <a:gd name="T44" fmla="*/ 128 w 146"/>
                <a:gd name="T45" fmla="*/ 3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46" h="208">
                  <a:moveTo>
                    <a:pt x="128" y="3"/>
                  </a:moveTo>
                  <a:cubicBezTo>
                    <a:pt x="128" y="4"/>
                    <a:pt x="128" y="4"/>
                    <a:pt x="128" y="4"/>
                  </a:cubicBezTo>
                  <a:cubicBezTo>
                    <a:pt x="130" y="1"/>
                    <a:pt x="133" y="0"/>
                    <a:pt x="136" y="0"/>
                  </a:cubicBezTo>
                  <a:cubicBezTo>
                    <a:pt x="138" y="0"/>
                    <a:pt x="141" y="1"/>
                    <a:pt x="143" y="3"/>
                  </a:cubicBezTo>
                  <a:cubicBezTo>
                    <a:pt x="145" y="6"/>
                    <a:pt x="146" y="8"/>
                    <a:pt x="146" y="11"/>
                  </a:cubicBezTo>
                  <a:cubicBezTo>
                    <a:pt x="146" y="14"/>
                    <a:pt x="145" y="16"/>
                    <a:pt x="143" y="18"/>
                  </a:cubicBezTo>
                  <a:cubicBezTo>
                    <a:pt x="143" y="18"/>
                    <a:pt x="143" y="18"/>
                    <a:pt x="143" y="18"/>
                  </a:cubicBezTo>
                  <a:cubicBezTo>
                    <a:pt x="92" y="93"/>
                    <a:pt x="92" y="93"/>
                    <a:pt x="92" y="93"/>
                  </a:cubicBezTo>
                  <a:cubicBezTo>
                    <a:pt x="91" y="95"/>
                    <a:pt x="90" y="96"/>
                    <a:pt x="89" y="98"/>
                  </a:cubicBezTo>
                  <a:cubicBezTo>
                    <a:pt x="89" y="100"/>
                    <a:pt x="88" y="102"/>
                    <a:pt x="88" y="104"/>
                  </a:cubicBezTo>
                  <a:cubicBezTo>
                    <a:pt x="88" y="109"/>
                    <a:pt x="89" y="112"/>
                    <a:pt x="91" y="115"/>
                  </a:cubicBezTo>
                  <a:cubicBezTo>
                    <a:pt x="91" y="116"/>
                    <a:pt x="91" y="116"/>
                    <a:pt x="91" y="116"/>
                  </a:cubicBezTo>
                  <a:cubicBezTo>
                    <a:pt x="143" y="191"/>
                    <a:pt x="143" y="191"/>
                    <a:pt x="143" y="191"/>
                  </a:cubicBezTo>
                  <a:cubicBezTo>
                    <a:pt x="143" y="191"/>
                    <a:pt x="143" y="191"/>
                    <a:pt x="143" y="191"/>
                  </a:cubicBezTo>
                  <a:cubicBezTo>
                    <a:pt x="145" y="193"/>
                    <a:pt x="146" y="195"/>
                    <a:pt x="146" y="198"/>
                  </a:cubicBezTo>
                  <a:cubicBezTo>
                    <a:pt x="146" y="201"/>
                    <a:pt x="145" y="203"/>
                    <a:pt x="143" y="205"/>
                  </a:cubicBezTo>
                  <a:cubicBezTo>
                    <a:pt x="141" y="207"/>
                    <a:pt x="138" y="208"/>
                    <a:pt x="136" y="208"/>
                  </a:cubicBezTo>
                  <a:cubicBezTo>
                    <a:pt x="133" y="208"/>
                    <a:pt x="130" y="207"/>
                    <a:pt x="128" y="205"/>
                  </a:cubicBezTo>
                  <a:cubicBezTo>
                    <a:pt x="128" y="205"/>
                    <a:pt x="128" y="205"/>
                    <a:pt x="128" y="205"/>
                  </a:cubicBezTo>
                  <a:cubicBezTo>
                    <a:pt x="6" y="113"/>
                    <a:pt x="6" y="113"/>
                    <a:pt x="6" y="113"/>
                  </a:cubicBezTo>
                  <a:cubicBezTo>
                    <a:pt x="2" y="111"/>
                    <a:pt x="0" y="108"/>
                    <a:pt x="0" y="104"/>
                  </a:cubicBezTo>
                  <a:cubicBezTo>
                    <a:pt x="0" y="100"/>
                    <a:pt x="2" y="97"/>
                    <a:pt x="6" y="95"/>
                  </a:cubicBezTo>
                  <a:lnTo>
                    <a:pt x="128" y="3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" name="Freeform 52"/>
            <p:cNvSpPr>
              <a:spLocks noEditPoints="1"/>
            </p:cNvSpPr>
            <p:nvPr/>
          </p:nvSpPr>
          <p:spPr bwMode="auto">
            <a:xfrm>
              <a:off x="4433984" y="1703369"/>
              <a:ext cx="276030" cy="336414"/>
            </a:xfrm>
            <a:custGeom>
              <a:avLst/>
              <a:gdLst>
                <a:gd name="T0" fmla="*/ 289 w 289"/>
                <a:gd name="T1" fmla="*/ 48 h 353"/>
                <a:gd name="T2" fmla="*/ 145 w 289"/>
                <a:gd name="T3" fmla="*/ 0 h 353"/>
                <a:gd name="T4" fmla="*/ 0 w 289"/>
                <a:gd name="T5" fmla="*/ 48 h 353"/>
                <a:gd name="T6" fmla="*/ 0 w 289"/>
                <a:gd name="T7" fmla="*/ 112 h 353"/>
                <a:gd name="T8" fmla="*/ 9 w 289"/>
                <a:gd name="T9" fmla="*/ 128 h 353"/>
                <a:gd name="T10" fmla="*/ 0 w 289"/>
                <a:gd name="T11" fmla="*/ 145 h 353"/>
                <a:gd name="T12" fmla="*/ 0 w 289"/>
                <a:gd name="T13" fmla="*/ 209 h 353"/>
                <a:gd name="T14" fmla="*/ 9 w 289"/>
                <a:gd name="T15" fmla="*/ 225 h 353"/>
                <a:gd name="T16" fmla="*/ 0 w 289"/>
                <a:gd name="T17" fmla="*/ 241 h 353"/>
                <a:gd name="T18" fmla="*/ 0 w 289"/>
                <a:gd name="T19" fmla="*/ 305 h 353"/>
                <a:gd name="T20" fmla="*/ 145 w 289"/>
                <a:gd name="T21" fmla="*/ 353 h 353"/>
                <a:gd name="T22" fmla="*/ 289 w 289"/>
                <a:gd name="T23" fmla="*/ 305 h 353"/>
                <a:gd name="T24" fmla="*/ 289 w 289"/>
                <a:gd name="T25" fmla="*/ 241 h 353"/>
                <a:gd name="T26" fmla="*/ 281 w 289"/>
                <a:gd name="T27" fmla="*/ 225 h 353"/>
                <a:gd name="T28" fmla="*/ 289 w 289"/>
                <a:gd name="T29" fmla="*/ 209 h 353"/>
                <a:gd name="T30" fmla="*/ 289 w 289"/>
                <a:gd name="T31" fmla="*/ 145 h 353"/>
                <a:gd name="T32" fmla="*/ 281 w 289"/>
                <a:gd name="T33" fmla="*/ 128 h 353"/>
                <a:gd name="T34" fmla="*/ 289 w 289"/>
                <a:gd name="T35" fmla="*/ 112 h 353"/>
                <a:gd name="T36" fmla="*/ 289 w 289"/>
                <a:gd name="T37" fmla="*/ 48 h 353"/>
                <a:gd name="T38" fmla="*/ 273 w 289"/>
                <a:gd name="T39" fmla="*/ 305 h 353"/>
                <a:gd name="T40" fmla="*/ 145 w 289"/>
                <a:gd name="T41" fmla="*/ 337 h 353"/>
                <a:gd name="T42" fmla="*/ 16 w 289"/>
                <a:gd name="T43" fmla="*/ 305 h 353"/>
                <a:gd name="T44" fmla="*/ 16 w 289"/>
                <a:gd name="T45" fmla="*/ 263 h 353"/>
                <a:gd name="T46" fmla="*/ 145 w 289"/>
                <a:gd name="T47" fmla="*/ 289 h 353"/>
                <a:gd name="T48" fmla="*/ 273 w 289"/>
                <a:gd name="T49" fmla="*/ 263 h 353"/>
                <a:gd name="T50" fmla="*/ 273 w 289"/>
                <a:gd name="T51" fmla="*/ 305 h 353"/>
                <a:gd name="T52" fmla="*/ 145 w 289"/>
                <a:gd name="T53" fmla="*/ 273 h 353"/>
                <a:gd name="T54" fmla="*/ 16 w 289"/>
                <a:gd name="T55" fmla="*/ 241 h 353"/>
                <a:gd name="T56" fmla="*/ 20 w 289"/>
                <a:gd name="T57" fmla="*/ 233 h 353"/>
                <a:gd name="T58" fmla="*/ 145 w 289"/>
                <a:gd name="T59" fmla="*/ 257 h 353"/>
                <a:gd name="T60" fmla="*/ 269 w 289"/>
                <a:gd name="T61" fmla="*/ 233 h 353"/>
                <a:gd name="T62" fmla="*/ 273 w 289"/>
                <a:gd name="T63" fmla="*/ 241 h 353"/>
                <a:gd name="T64" fmla="*/ 145 w 289"/>
                <a:gd name="T65" fmla="*/ 273 h 353"/>
                <a:gd name="T66" fmla="*/ 273 w 289"/>
                <a:gd name="T67" fmla="*/ 209 h 353"/>
                <a:gd name="T68" fmla="*/ 145 w 289"/>
                <a:gd name="T69" fmla="*/ 241 h 353"/>
                <a:gd name="T70" fmla="*/ 16 w 289"/>
                <a:gd name="T71" fmla="*/ 209 h 353"/>
                <a:gd name="T72" fmla="*/ 16 w 289"/>
                <a:gd name="T73" fmla="*/ 167 h 353"/>
                <a:gd name="T74" fmla="*/ 145 w 289"/>
                <a:gd name="T75" fmla="*/ 193 h 353"/>
                <a:gd name="T76" fmla="*/ 273 w 289"/>
                <a:gd name="T77" fmla="*/ 167 h 353"/>
                <a:gd name="T78" fmla="*/ 273 w 289"/>
                <a:gd name="T79" fmla="*/ 209 h 353"/>
                <a:gd name="T80" fmla="*/ 145 w 289"/>
                <a:gd name="T81" fmla="*/ 177 h 353"/>
                <a:gd name="T82" fmla="*/ 16 w 289"/>
                <a:gd name="T83" fmla="*/ 145 h 353"/>
                <a:gd name="T84" fmla="*/ 20 w 289"/>
                <a:gd name="T85" fmla="*/ 137 h 353"/>
                <a:gd name="T86" fmla="*/ 145 w 289"/>
                <a:gd name="T87" fmla="*/ 161 h 353"/>
                <a:gd name="T88" fmla="*/ 269 w 289"/>
                <a:gd name="T89" fmla="*/ 137 h 353"/>
                <a:gd name="T90" fmla="*/ 273 w 289"/>
                <a:gd name="T91" fmla="*/ 145 h 353"/>
                <a:gd name="T92" fmla="*/ 145 w 289"/>
                <a:gd name="T93" fmla="*/ 177 h 353"/>
                <a:gd name="T94" fmla="*/ 273 w 289"/>
                <a:gd name="T95" fmla="*/ 112 h 353"/>
                <a:gd name="T96" fmla="*/ 145 w 289"/>
                <a:gd name="T97" fmla="*/ 145 h 353"/>
                <a:gd name="T98" fmla="*/ 16 w 289"/>
                <a:gd name="T99" fmla="*/ 112 h 353"/>
                <a:gd name="T100" fmla="*/ 16 w 289"/>
                <a:gd name="T101" fmla="*/ 70 h 353"/>
                <a:gd name="T102" fmla="*/ 145 w 289"/>
                <a:gd name="T103" fmla="*/ 96 h 353"/>
                <a:gd name="T104" fmla="*/ 273 w 289"/>
                <a:gd name="T105" fmla="*/ 70 h 353"/>
                <a:gd name="T106" fmla="*/ 273 w 289"/>
                <a:gd name="T107" fmla="*/ 112 h 353"/>
                <a:gd name="T108" fmla="*/ 145 w 289"/>
                <a:gd name="T109" fmla="*/ 80 h 353"/>
                <a:gd name="T110" fmla="*/ 16 w 289"/>
                <a:gd name="T111" fmla="*/ 48 h 353"/>
                <a:gd name="T112" fmla="*/ 145 w 289"/>
                <a:gd name="T113" fmla="*/ 16 h 353"/>
                <a:gd name="T114" fmla="*/ 273 w 289"/>
                <a:gd name="T115" fmla="*/ 48 h 353"/>
                <a:gd name="T116" fmla="*/ 145 w 289"/>
                <a:gd name="T117" fmla="*/ 80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89" h="353">
                  <a:moveTo>
                    <a:pt x="289" y="48"/>
                  </a:moveTo>
                  <a:cubicBezTo>
                    <a:pt x="289" y="22"/>
                    <a:pt x="225" y="0"/>
                    <a:pt x="145" y="0"/>
                  </a:cubicBezTo>
                  <a:cubicBezTo>
                    <a:pt x="65" y="0"/>
                    <a:pt x="0" y="22"/>
                    <a:pt x="0" y="48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18"/>
                    <a:pt x="3" y="123"/>
                    <a:pt x="9" y="128"/>
                  </a:cubicBezTo>
                  <a:cubicBezTo>
                    <a:pt x="3" y="134"/>
                    <a:pt x="0" y="139"/>
                    <a:pt x="0" y="145"/>
                  </a:cubicBezTo>
                  <a:cubicBezTo>
                    <a:pt x="0" y="209"/>
                    <a:pt x="0" y="209"/>
                    <a:pt x="0" y="209"/>
                  </a:cubicBezTo>
                  <a:cubicBezTo>
                    <a:pt x="0" y="214"/>
                    <a:pt x="3" y="220"/>
                    <a:pt x="9" y="225"/>
                  </a:cubicBezTo>
                  <a:cubicBezTo>
                    <a:pt x="3" y="230"/>
                    <a:pt x="0" y="235"/>
                    <a:pt x="0" y="241"/>
                  </a:cubicBezTo>
                  <a:cubicBezTo>
                    <a:pt x="0" y="305"/>
                    <a:pt x="0" y="305"/>
                    <a:pt x="0" y="305"/>
                  </a:cubicBezTo>
                  <a:cubicBezTo>
                    <a:pt x="0" y="332"/>
                    <a:pt x="65" y="353"/>
                    <a:pt x="145" y="353"/>
                  </a:cubicBezTo>
                  <a:cubicBezTo>
                    <a:pt x="225" y="353"/>
                    <a:pt x="289" y="332"/>
                    <a:pt x="289" y="305"/>
                  </a:cubicBezTo>
                  <a:cubicBezTo>
                    <a:pt x="289" y="241"/>
                    <a:pt x="289" y="241"/>
                    <a:pt x="289" y="241"/>
                  </a:cubicBezTo>
                  <a:cubicBezTo>
                    <a:pt x="289" y="235"/>
                    <a:pt x="286" y="230"/>
                    <a:pt x="281" y="225"/>
                  </a:cubicBezTo>
                  <a:cubicBezTo>
                    <a:pt x="286" y="220"/>
                    <a:pt x="289" y="214"/>
                    <a:pt x="289" y="209"/>
                  </a:cubicBezTo>
                  <a:cubicBezTo>
                    <a:pt x="289" y="145"/>
                    <a:pt x="289" y="145"/>
                    <a:pt x="289" y="145"/>
                  </a:cubicBezTo>
                  <a:cubicBezTo>
                    <a:pt x="289" y="139"/>
                    <a:pt x="286" y="134"/>
                    <a:pt x="281" y="128"/>
                  </a:cubicBezTo>
                  <a:cubicBezTo>
                    <a:pt x="286" y="123"/>
                    <a:pt x="289" y="118"/>
                    <a:pt x="289" y="112"/>
                  </a:cubicBezTo>
                  <a:lnTo>
                    <a:pt x="289" y="48"/>
                  </a:lnTo>
                  <a:close/>
                  <a:moveTo>
                    <a:pt x="273" y="305"/>
                  </a:moveTo>
                  <a:cubicBezTo>
                    <a:pt x="273" y="323"/>
                    <a:pt x="216" y="337"/>
                    <a:pt x="145" y="337"/>
                  </a:cubicBezTo>
                  <a:cubicBezTo>
                    <a:pt x="74" y="337"/>
                    <a:pt x="16" y="323"/>
                    <a:pt x="16" y="305"/>
                  </a:cubicBezTo>
                  <a:cubicBezTo>
                    <a:pt x="16" y="263"/>
                    <a:pt x="16" y="263"/>
                    <a:pt x="16" y="263"/>
                  </a:cubicBezTo>
                  <a:cubicBezTo>
                    <a:pt x="40" y="278"/>
                    <a:pt x="89" y="289"/>
                    <a:pt x="145" y="289"/>
                  </a:cubicBezTo>
                  <a:cubicBezTo>
                    <a:pt x="201" y="289"/>
                    <a:pt x="249" y="278"/>
                    <a:pt x="273" y="263"/>
                  </a:cubicBezTo>
                  <a:lnTo>
                    <a:pt x="273" y="305"/>
                  </a:lnTo>
                  <a:close/>
                  <a:moveTo>
                    <a:pt x="145" y="273"/>
                  </a:moveTo>
                  <a:cubicBezTo>
                    <a:pt x="74" y="273"/>
                    <a:pt x="16" y="259"/>
                    <a:pt x="16" y="241"/>
                  </a:cubicBezTo>
                  <a:cubicBezTo>
                    <a:pt x="16" y="238"/>
                    <a:pt x="18" y="236"/>
                    <a:pt x="20" y="233"/>
                  </a:cubicBezTo>
                  <a:cubicBezTo>
                    <a:pt x="45" y="247"/>
                    <a:pt x="92" y="257"/>
                    <a:pt x="145" y="257"/>
                  </a:cubicBezTo>
                  <a:cubicBezTo>
                    <a:pt x="198" y="257"/>
                    <a:pt x="244" y="247"/>
                    <a:pt x="269" y="233"/>
                  </a:cubicBezTo>
                  <a:cubicBezTo>
                    <a:pt x="272" y="236"/>
                    <a:pt x="273" y="238"/>
                    <a:pt x="273" y="241"/>
                  </a:cubicBezTo>
                  <a:cubicBezTo>
                    <a:pt x="273" y="259"/>
                    <a:pt x="216" y="273"/>
                    <a:pt x="145" y="273"/>
                  </a:cubicBezTo>
                  <a:moveTo>
                    <a:pt x="273" y="209"/>
                  </a:moveTo>
                  <a:cubicBezTo>
                    <a:pt x="273" y="226"/>
                    <a:pt x="216" y="241"/>
                    <a:pt x="145" y="241"/>
                  </a:cubicBezTo>
                  <a:cubicBezTo>
                    <a:pt x="74" y="241"/>
                    <a:pt x="16" y="226"/>
                    <a:pt x="16" y="209"/>
                  </a:cubicBezTo>
                  <a:cubicBezTo>
                    <a:pt x="16" y="167"/>
                    <a:pt x="16" y="167"/>
                    <a:pt x="16" y="167"/>
                  </a:cubicBezTo>
                  <a:cubicBezTo>
                    <a:pt x="40" y="182"/>
                    <a:pt x="89" y="193"/>
                    <a:pt x="145" y="193"/>
                  </a:cubicBezTo>
                  <a:cubicBezTo>
                    <a:pt x="201" y="193"/>
                    <a:pt x="249" y="182"/>
                    <a:pt x="273" y="167"/>
                  </a:cubicBezTo>
                  <a:lnTo>
                    <a:pt x="273" y="209"/>
                  </a:lnTo>
                  <a:close/>
                  <a:moveTo>
                    <a:pt x="145" y="177"/>
                  </a:moveTo>
                  <a:cubicBezTo>
                    <a:pt x="74" y="177"/>
                    <a:pt x="16" y="162"/>
                    <a:pt x="16" y="145"/>
                  </a:cubicBezTo>
                  <a:cubicBezTo>
                    <a:pt x="16" y="142"/>
                    <a:pt x="18" y="139"/>
                    <a:pt x="20" y="137"/>
                  </a:cubicBezTo>
                  <a:cubicBezTo>
                    <a:pt x="45" y="151"/>
                    <a:pt x="92" y="161"/>
                    <a:pt x="145" y="161"/>
                  </a:cubicBezTo>
                  <a:cubicBezTo>
                    <a:pt x="198" y="161"/>
                    <a:pt x="244" y="151"/>
                    <a:pt x="269" y="137"/>
                  </a:cubicBezTo>
                  <a:cubicBezTo>
                    <a:pt x="272" y="139"/>
                    <a:pt x="273" y="142"/>
                    <a:pt x="273" y="145"/>
                  </a:cubicBezTo>
                  <a:cubicBezTo>
                    <a:pt x="273" y="162"/>
                    <a:pt x="216" y="177"/>
                    <a:pt x="145" y="177"/>
                  </a:cubicBezTo>
                  <a:moveTo>
                    <a:pt x="273" y="112"/>
                  </a:moveTo>
                  <a:cubicBezTo>
                    <a:pt x="273" y="130"/>
                    <a:pt x="216" y="145"/>
                    <a:pt x="145" y="145"/>
                  </a:cubicBezTo>
                  <a:cubicBezTo>
                    <a:pt x="74" y="145"/>
                    <a:pt x="16" y="130"/>
                    <a:pt x="16" y="112"/>
                  </a:cubicBezTo>
                  <a:cubicBezTo>
                    <a:pt x="16" y="70"/>
                    <a:pt x="16" y="70"/>
                    <a:pt x="16" y="70"/>
                  </a:cubicBezTo>
                  <a:cubicBezTo>
                    <a:pt x="40" y="86"/>
                    <a:pt x="89" y="96"/>
                    <a:pt x="145" y="96"/>
                  </a:cubicBezTo>
                  <a:cubicBezTo>
                    <a:pt x="201" y="96"/>
                    <a:pt x="249" y="86"/>
                    <a:pt x="273" y="70"/>
                  </a:cubicBezTo>
                  <a:lnTo>
                    <a:pt x="273" y="112"/>
                  </a:lnTo>
                  <a:close/>
                  <a:moveTo>
                    <a:pt x="145" y="80"/>
                  </a:moveTo>
                  <a:cubicBezTo>
                    <a:pt x="74" y="80"/>
                    <a:pt x="16" y="66"/>
                    <a:pt x="16" y="48"/>
                  </a:cubicBezTo>
                  <a:cubicBezTo>
                    <a:pt x="16" y="30"/>
                    <a:pt x="74" y="16"/>
                    <a:pt x="145" y="16"/>
                  </a:cubicBezTo>
                  <a:cubicBezTo>
                    <a:pt x="216" y="16"/>
                    <a:pt x="273" y="30"/>
                    <a:pt x="273" y="48"/>
                  </a:cubicBezTo>
                  <a:cubicBezTo>
                    <a:pt x="273" y="66"/>
                    <a:pt x="216" y="80"/>
                    <a:pt x="145" y="8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" name="Freeform 51"/>
            <p:cNvSpPr>
              <a:spLocks noEditPoints="1"/>
            </p:cNvSpPr>
            <p:nvPr/>
          </p:nvSpPr>
          <p:spPr bwMode="auto">
            <a:xfrm>
              <a:off x="3417980" y="2690709"/>
              <a:ext cx="338878" cy="338878"/>
            </a:xfrm>
            <a:custGeom>
              <a:avLst/>
              <a:gdLst>
                <a:gd name="T0" fmla="*/ 340 w 353"/>
                <a:gd name="T1" fmla="*/ 155 h 353"/>
                <a:gd name="T2" fmla="*/ 312 w 353"/>
                <a:gd name="T3" fmla="*/ 140 h 353"/>
                <a:gd name="T4" fmla="*/ 340 w 353"/>
                <a:gd name="T5" fmla="*/ 126 h 353"/>
                <a:gd name="T6" fmla="*/ 340 w 353"/>
                <a:gd name="T7" fmla="*/ 83 h 353"/>
                <a:gd name="T8" fmla="*/ 188 w 353"/>
                <a:gd name="T9" fmla="*/ 3 h 353"/>
                <a:gd name="T10" fmla="*/ 176 w 353"/>
                <a:gd name="T11" fmla="*/ 0 h 353"/>
                <a:gd name="T12" fmla="*/ 165 w 353"/>
                <a:gd name="T13" fmla="*/ 3 h 353"/>
                <a:gd name="T14" fmla="*/ 13 w 353"/>
                <a:gd name="T15" fmla="*/ 83 h 353"/>
                <a:gd name="T16" fmla="*/ 13 w 353"/>
                <a:gd name="T17" fmla="*/ 126 h 353"/>
                <a:gd name="T18" fmla="*/ 41 w 353"/>
                <a:gd name="T19" fmla="*/ 140 h 353"/>
                <a:gd name="T20" fmla="*/ 13 w 353"/>
                <a:gd name="T21" fmla="*/ 155 h 353"/>
                <a:gd name="T22" fmla="*/ 13 w 353"/>
                <a:gd name="T23" fmla="*/ 198 h 353"/>
                <a:gd name="T24" fmla="*/ 41 w 353"/>
                <a:gd name="T25" fmla="*/ 213 h 353"/>
                <a:gd name="T26" fmla="*/ 13 w 353"/>
                <a:gd name="T27" fmla="*/ 228 h 353"/>
                <a:gd name="T28" fmla="*/ 13 w 353"/>
                <a:gd name="T29" fmla="*/ 270 h 353"/>
                <a:gd name="T30" fmla="*/ 165 w 353"/>
                <a:gd name="T31" fmla="*/ 350 h 353"/>
                <a:gd name="T32" fmla="*/ 176 w 353"/>
                <a:gd name="T33" fmla="*/ 353 h 353"/>
                <a:gd name="T34" fmla="*/ 188 w 353"/>
                <a:gd name="T35" fmla="*/ 350 h 353"/>
                <a:gd name="T36" fmla="*/ 340 w 353"/>
                <a:gd name="T37" fmla="*/ 270 h 353"/>
                <a:gd name="T38" fmla="*/ 340 w 353"/>
                <a:gd name="T39" fmla="*/ 228 h 353"/>
                <a:gd name="T40" fmla="*/ 312 w 353"/>
                <a:gd name="T41" fmla="*/ 213 h 353"/>
                <a:gd name="T42" fmla="*/ 340 w 353"/>
                <a:gd name="T43" fmla="*/ 198 h 353"/>
                <a:gd name="T44" fmla="*/ 20 w 353"/>
                <a:gd name="T45" fmla="*/ 111 h 353"/>
                <a:gd name="T46" fmla="*/ 16 w 353"/>
                <a:gd name="T47" fmla="*/ 104 h 353"/>
                <a:gd name="T48" fmla="*/ 20 w 353"/>
                <a:gd name="T49" fmla="*/ 97 h 353"/>
                <a:gd name="T50" fmla="*/ 173 w 353"/>
                <a:gd name="T51" fmla="*/ 17 h 353"/>
                <a:gd name="T52" fmla="*/ 180 w 353"/>
                <a:gd name="T53" fmla="*/ 17 h 353"/>
                <a:gd name="T54" fmla="*/ 333 w 353"/>
                <a:gd name="T55" fmla="*/ 97 h 353"/>
                <a:gd name="T56" fmla="*/ 337 w 353"/>
                <a:gd name="T57" fmla="*/ 104 h 353"/>
                <a:gd name="T58" fmla="*/ 333 w 353"/>
                <a:gd name="T59" fmla="*/ 111 h 353"/>
                <a:gd name="T60" fmla="*/ 180 w 353"/>
                <a:gd name="T61" fmla="*/ 192 h 353"/>
                <a:gd name="T62" fmla="*/ 173 w 353"/>
                <a:gd name="T63" fmla="*/ 192 h 353"/>
                <a:gd name="T64" fmla="*/ 20 w 353"/>
                <a:gd name="T65" fmla="*/ 111 h 353"/>
                <a:gd name="T66" fmla="*/ 333 w 353"/>
                <a:gd name="T67" fmla="*/ 242 h 353"/>
                <a:gd name="T68" fmla="*/ 333 w 353"/>
                <a:gd name="T69" fmla="*/ 256 h 353"/>
                <a:gd name="T70" fmla="*/ 180 w 353"/>
                <a:gd name="T71" fmla="*/ 336 h 353"/>
                <a:gd name="T72" fmla="*/ 176 w 353"/>
                <a:gd name="T73" fmla="*/ 337 h 353"/>
                <a:gd name="T74" fmla="*/ 173 w 353"/>
                <a:gd name="T75" fmla="*/ 336 h 353"/>
                <a:gd name="T76" fmla="*/ 20 w 353"/>
                <a:gd name="T77" fmla="*/ 256 h 353"/>
                <a:gd name="T78" fmla="*/ 20 w 353"/>
                <a:gd name="T79" fmla="*/ 242 h 353"/>
                <a:gd name="T80" fmla="*/ 58 w 353"/>
                <a:gd name="T81" fmla="*/ 222 h 353"/>
                <a:gd name="T82" fmla="*/ 165 w 353"/>
                <a:gd name="T83" fmla="*/ 278 h 353"/>
                <a:gd name="T84" fmla="*/ 188 w 353"/>
                <a:gd name="T85" fmla="*/ 278 h 353"/>
                <a:gd name="T86" fmla="*/ 295 w 353"/>
                <a:gd name="T87" fmla="*/ 222 h 353"/>
                <a:gd name="T88" fmla="*/ 333 w 353"/>
                <a:gd name="T89" fmla="*/ 184 h 353"/>
                <a:gd name="T90" fmla="*/ 180 w 353"/>
                <a:gd name="T91" fmla="*/ 264 h 353"/>
                <a:gd name="T92" fmla="*/ 176 w 353"/>
                <a:gd name="T93" fmla="*/ 265 h 353"/>
                <a:gd name="T94" fmla="*/ 173 w 353"/>
                <a:gd name="T95" fmla="*/ 264 h 353"/>
                <a:gd name="T96" fmla="*/ 20 w 353"/>
                <a:gd name="T97" fmla="*/ 184 h 353"/>
                <a:gd name="T98" fmla="*/ 20 w 353"/>
                <a:gd name="T99" fmla="*/ 170 h 353"/>
                <a:gd name="T100" fmla="*/ 58 w 353"/>
                <a:gd name="T101" fmla="*/ 150 h 353"/>
                <a:gd name="T102" fmla="*/ 165 w 353"/>
                <a:gd name="T103" fmla="*/ 206 h 353"/>
                <a:gd name="T104" fmla="*/ 188 w 353"/>
                <a:gd name="T105" fmla="*/ 206 h 353"/>
                <a:gd name="T106" fmla="*/ 295 w 353"/>
                <a:gd name="T107" fmla="*/ 150 h 353"/>
                <a:gd name="T108" fmla="*/ 333 w 353"/>
                <a:gd name="T109" fmla="*/ 170 h 353"/>
                <a:gd name="T110" fmla="*/ 333 w 353"/>
                <a:gd name="T111" fmla="*/ 184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53" h="353">
                  <a:moveTo>
                    <a:pt x="353" y="177"/>
                  </a:moveTo>
                  <a:cubicBezTo>
                    <a:pt x="353" y="167"/>
                    <a:pt x="348" y="159"/>
                    <a:pt x="340" y="155"/>
                  </a:cubicBezTo>
                  <a:cubicBezTo>
                    <a:pt x="340" y="155"/>
                    <a:pt x="340" y="155"/>
                    <a:pt x="340" y="155"/>
                  </a:cubicBezTo>
                  <a:cubicBezTo>
                    <a:pt x="312" y="140"/>
                    <a:pt x="312" y="140"/>
                    <a:pt x="312" y="140"/>
                  </a:cubicBezTo>
                  <a:cubicBezTo>
                    <a:pt x="340" y="126"/>
                    <a:pt x="340" y="126"/>
                    <a:pt x="340" y="126"/>
                  </a:cubicBezTo>
                  <a:cubicBezTo>
                    <a:pt x="340" y="126"/>
                    <a:pt x="340" y="126"/>
                    <a:pt x="340" y="126"/>
                  </a:cubicBezTo>
                  <a:cubicBezTo>
                    <a:pt x="348" y="122"/>
                    <a:pt x="353" y="114"/>
                    <a:pt x="353" y="104"/>
                  </a:cubicBezTo>
                  <a:cubicBezTo>
                    <a:pt x="353" y="95"/>
                    <a:pt x="348" y="87"/>
                    <a:pt x="340" y="83"/>
                  </a:cubicBezTo>
                  <a:cubicBezTo>
                    <a:pt x="340" y="83"/>
                    <a:pt x="340" y="83"/>
                    <a:pt x="340" y="83"/>
                  </a:cubicBezTo>
                  <a:cubicBezTo>
                    <a:pt x="188" y="3"/>
                    <a:pt x="188" y="3"/>
                    <a:pt x="188" y="3"/>
                  </a:cubicBezTo>
                  <a:cubicBezTo>
                    <a:pt x="188" y="3"/>
                    <a:pt x="188" y="3"/>
                    <a:pt x="188" y="3"/>
                  </a:cubicBezTo>
                  <a:cubicBezTo>
                    <a:pt x="184" y="1"/>
                    <a:pt x="181" y="0"/>
                    <a:pt x="176" y="0"/>
                  </a:cubicBezTo>
                  <a:cubicBezTo>
                    <a:pt x="172" y="0"/>
                    <a:pt x="169" y="1"/>
                    <a:pt x="165" y="3"/>
                  </a:cubicBezTo>
                  <a:cubicBezTo>
                    <a:pt x="165" y="3"/>
                    <a:pt x="165" y="3"/>
                    <a:pt x="165" y="3"/>
                  </a:cubicBezTo>
                  <a:cubicBezTo>
                    <a:pt x="13" y="83"/>
                    <a:pt x="13" y="83"/>
                    <a:pt x="13" y="83"/>
                  </a:cubicBezTo>
                  <a:cubicBezTo>
                    <a:pt x="13" y="83"/>
                    <a:pt x="13" y="83"/>
                    <a:pt x="13" y="83"/>
                  </a:cubicBezTo>
                  <a:cubicBezTo>
                    <a:pt x="5" y="87"/>
                    <a:pt x="0" y="95"/>
                    <a:pt x="0" y="104"/>
                  </a:cubicBezTo>
                  <a:cubicBezTo>
                    <a:pt x="0" y="114"/>
                    <a:pt x="5" y="122"/>
                    <a:pt x="13" y="126"/>
                  </a:cubicBezTo>
                  <a:cubicBezTo>
                    <a:pt x="13" y="126"/>
                    <a:pt x="13" y="126"/>
                    <a:pt x="13" y="126"/>
                  </a:cubicBezTo>
                  <a:cubicBezTo>
                    <a:pt x="41" y="140"/>
                    <a:pt x="41" y="140"/>
                    <a:pt x="41" y="140"/>
                  </a:cubicBezTo>
                  <a:cubicBezTo>
                    <a:pt x="13" y="155"/>
                    <a:pt x="13" y="155"/>
                    <a:pt x="13" y="155"/>
                  </a:cubicBezTo>
                  <a:cubicBezTo>
                    <a:pt x="13" y="155"/>
                    <a:pt x="13" y="155"/>
                    <a:pt x="13" y="155"/>
                  </a:cubicBezTo>
                  <a:cubicBezTo>
                    <a:pt x="5" y="159"/>
                    <a:pt x="0" y="167"/>
                    <a:pt x="0" y="177"/>
                  </a:cubicBezTo>
                  <a:cubicBezTo>
                    <a:pt x="0" y="186"/>
                    <a:pt x="5" y="194"/>
                    <a:pt x="13" y="198"/>
                  </a:cubicBezTo>
                  <a:cubicBezTo>
                    <a:pt x="13" y="198"/>
                    <a:pt x="13" y="198"/>
                    <a:pt x="13" y="198"/>
                  </a:cubicBezTo>
                  <a:cubicBezTo>
                    <a:pt x="41" y="213"/>
                    <a:pt x="41" y="213"/>
                    <a:pt x="41" y="213"/>
                  </a:cubicBezTo>
                  <a:cubicBezTo>
                    <a:pt x="13" y="228"/>
                    <a:pt x="13" y="228"/>
                    <a:pt x="13" y="228"/>
                  </a:cubicBezTo>
                  <a:cubicBezTo>
                    <a:pt x="13" y="228"/>
                    <a:pt x="13" y="228"/>
                    <a:pt x="13" y="228"/>
                  </a:cubicBezTo>
                  <a:cubicBezTo>
                    <a:pt x="5" y="232"/>
                    <a:pt x="0" y="240"/>
                    <a:pt x="0" y="249"/>
                  </a:cubicBezTo>
                  <a:cubicBezTo>
                    <a:pt x="0" y="258"/>
                    <a:pt x="5" y="266"/>
                    <a:pt x="13" y="270"/>
                  </a:cubicBezTo>
                  <a:cubicBezTo>
                    <a:pt x="13" y="270"/>
                    <a:pt x="13" y="270"/>
                    <a:pt x="13" y="270"/>
                  </a:cubicBezTo>
                  <a:cubicBezTo>
                    <a:pt x="165" y="350"/>
                    <a:pt x="165" y="350"/>
                    <a:pt x="165" y="350"/>
                  </a:cubicBezTo>
                  <a:cubicBezTo>
                    <a:pt x="165" y="350"/>
                    <a:pt x="165" y="350"/>
                    <a:pt x="165" y="350"/>
                  </a:cubicBezTo>
                  <a:cubicBezTo>
                    <a:pt x="169" y="352"/>
                    <a:pt x="172" y="353"/>
                    <a:pt x="176" y="353"/>
                  </a:cubicBezTo>
                  <a:cubicBezTo>
                    <a:pt x="181" y="353"/>
                    <a:pt x="184" y="352"/>
                    <a:pt x="188" y="350"/>
                  </a:cubicBezTo>
                  <a:cubicBezTo>
                    <a:pt x="188" y="350"/>
                    <a:pt x="188" y="350"/>
                    <a:pt x="188" y="350"/>
                  </a:cubicBezTo>
                  <a:cubicBezTo>
                    <a:pt x="340" y="270"/>
                    <a:pt x="340" y="270"/>
                    <a:pt x="340" y="270"/>
                  </a:cubicBezTo>
                  <a:cubicBezTo>
                    <a:pt x="340" y="270"/>
                    <a:pt x="340" y="270"/>
                    <a:pt x="340" y="270"/>
                  </a:cubicBezTo>
                  <a:cubicBezTo>
                    <a:pt x="348" y="266"/>
                    <a:pt x="353" y="258"/>
                    <a:pt x="353" y="249"/>
                  </a:cubicBezTo>
                  <a:cubicBezTo>
                    <a:pt x="353" y="240"/>
                    <a:pt x="348" y="232"/>
                    <a:pt x="340" y="228"/>
                  </a:cubicBezTo>
                  <a:cubicBezTo>
                    <a:pt x="340" y="228"/>
                    <a:pt x="340" y="228"/>
                    <a:pt x="340" y="228"/>
                  </a:cubicBezTo>
                  <a:cubicBezTo>
                    <a:pt x="312" y="213"/>
                    <a:pt x="312" y="213"/>
                    <a:pt x="312" y="213"/>
                  </a:cubicBezTo>
                  <a:cubicBezTo>
                    <a:pt x="340" y="198"/>
                    <a:pt x="340" y="198"/>
                    <a:pt x="340" y="198"/>
                  </a:cubicBezTo>
                  <a:cubicBezTo>
                    <a:pt x="340" y="198"/>
                    <a:pt x="340" y="198"/>
                    <a:pt x="340" y="198"/>
                  </a:cubicBezTo>
                  <a:cubicBezTo>
                    <a:pt x="348" y="194"/>
                    <a:pt x="353" y="186"/>
                    <a:pt x="353" y="177"/>
                  </a:cubicBezTo>
                  <a:moveTo>
                    <a:pt x="20" y="111"/>
                  </a:moveTo>
                  <a:cubicBezTo>
                    <a:pt x="20" y="111"/>
                    <a:pt x="20" y="111"/>
                    <a:pt x="20" y="111"/>
                  </a:cubicBezTo>
                  <a:cubicBezTo>
                    <a:pt x="18" y="110"/>
                    <a:pt x="16" y="107"/>
                    <a:pt x="16" y="104"/>
                  </a:cubicBezTo>
                  <a:cubicBezTo>
                    <a:pt x="16" y="101"/>
                    <a:pt x="18" y="99"/>
                    <a:pt x="20" y="97"/>
                  </a:cubicBezTo>
                  <a:cubicBezTo>
                    <a:pt x="20" y="97"/>
                    <a:pt x="20" y="97"/>
                    <a:pt x="20" y="97"/>
                  </a:cubicBezTo>
                  <a:cubicBezTo>
                    <a:pt x="173" y="17"/>
                    <a:pt x="173" y="17"/>
                    <a:pt x="173" y="17"/>
                  </a:cubicBezTo>
                  <a:cubicBezTo>
                    <a:pt x="173" y="17"/>
                    <a:pt x="173" y="17"/>
                    <a:pt x="173" y="17"/>
                  </a:cubicBezTo>
                  <a:cubicBezTo>
                    <a:pt x="174" y="16"/>
                    <a:pt x="175" y="16"/>
                    <a:pt x="176" y="16"/>
                  </a:cubicBezTo>
                  <a:cubicBezTo>
                    <a:pt x="178" y="16"/>
                    <a:pt x="179" y="16"/>
                    <a:pt x="180" y="17"/>
                  </a:cubicBezTo>
                  <a:cubicBezTo>
                    <a:pt x="180" y="17"/>
                    <a:pt x="180" y="17"/>
                    <a:pt x="180" y="17"/>
                  </a:cubicBezTo>
                  <a:cubicBezTo>
                    <a:pt x="333" y="97"/>
                    <a:pt x="333" y="97"/>
                    <a:pt x="333" y="97"/>
                  </a:cubicBezTo>
                  <a:cubicBezTo>
                    <a:pt x="333" y="97"/>
                    <a:pt x="333" y="97"/>
                    <a:pt x="333" y="97"/>
                  </a:cubicBezTo>
                  <a:cubicBezTo>
                    <a:pt x="335" y="99"/>
                    <a:pt x="337" y="101"/>
                    <a:pt x="337" y="104"/>
                  </a:cubicBezTo>
                  <a:cubicBezTo>
                    <a:pt x="337" y="107"/>
                    <a:pt x="335" y="110"/>
                    <a:pt x="333" y="111"/>
                  </a:cubicBezTo>
                  <a:cubicBezTo>
                    <a:pt x="333" y="111"/>
                    <a:pt x="333" y="111"/>
                    <a:pt x="333" y="111"/>
                  </a:cubicBezTo>
                  <a:cubicBezTo>
                    <a:pt x="180" y="192"/>
                    <a:pt x="180" y="192"/>
                    <a:pt x="180" y="192"/>
                  </a:cubicBezTo>
                  <a:cubicBezTo>
                    <a:pt x="180" y="192"/>
                    <a:pt x="180" y="192"/>
                    <a:pt x="180" y="192"/>
                  </a:cubicBezTo>
                  <a:cubicBezTo>
                    <a:pt x="179" y="192"/>
                    <a:pt x="178" y="193"/>
                    <a:pt x="176" y="193"/>
                  </a:cubicBezTo>
                  <a:cubicBezTo>
                    <a:pt x="175" y="193"/>
                    <a:pt x="174" y="192"/>
                    <a:pt x="173" y="192"/>
                  </a:cubicBezTo>
                  <a:cubicBezTo>
                    <a:pt x="173" y="192"/>
                    <a:pt x="173" y="192"/>
                    <a:pt x="173" y="192"/>
                  </a:cubicBezTo>
                  <a:lnTo>
                    <a:pt x="20" y="111"/>
                  </a:lnTo>
                  <a:close/>
                  <a:moveTo>
                    <a:pt x="333" y="242"/>
                  </a:moveTo>
                  <a:cubicBezTo>
                    <a:pt x="333" y="242"/>
                    <a:pt x="333" y="242"/>
                    <a:pt x="333" y="242"/>
                  </a:cubicBezTo>
                  <a:cubicBezTo>
                    <a:pt x="335" y="243"/>
                    <a:pt x="337" y="246"/>
                    <a:pt x="337" y="249"/>
                  </a:cubicBezTo>
                  <a:cubicBezTo>
                    <a:pt x="337" y="252"/>
                    <a:pt x="335" y="255"/>
                    <a:pt x="333" y="256"/>
                  </a:cubicBezTo>
                  <a:cubicBezTo>
                    <a:pt x="333" y="256"/>
                    <a:pt x="333" y="256"/>
                    <a:pt x="333" y="256"/>
                  </a:cubicBezTo>
                  <a:cubicBezTo>
                    <a:pt x="180" y="336"/>
                    <a:pt x="180" y="336"/>
                    <a:pt x="180" y="336"/>
                  </a:cubicBezTo>
                  <a:cubicBezTo>
                    <a:pt x="180" y="336"/>
                    <a:pt x="180" y="336"/>
                    <a:pt x="180" y="336"/>
                  </a:cubicBezTo>
                  <a:cubicBezTo>
                    <a:pt x="179" y="337"/>
                    <a:pt x="178" y="337"/>
                    <a:pt x="176" y="337"/>
                  </a:cubicBezTo>
                  <a:cubicBezTo>
                    <a:pt x="175" y="337"/>
                    <a:pt x="174" y="337"/>
                    <a:pt x="173" y="336"/>
                  </a:cubicBezTo>
                  <a:cubicBezTo>
                    <a:pt x="173" y="336"/>
                    <a:pt x="173" y="336"/>
                    <a:pt x="173" y="336"/>
                  </a:cubicBezTo>
                  <a:cubicBezTo>
                    <a:pt x="20" y="256"/>
                    <a:pt x="20" y="256"/>
                    <a:pt x="20" y="256"/>
                  </a:cubicBezTo>
                  <a:cubicBezTo>
                    <a:pt x="20" y="256"/>
                    <a:pt x="20" y="256"/>
                    <a:pt x="20" y="256"/>
                  </a:cubicBezTo>
                  <a:cubicBezTo>
                    <a:pt x="18" y="255"/>
                    <a:pt x="16" y="252"/>
                    <a:pt x="16" y="249"/>
                  </a:cubicBezTo>
                  <a:cubicBezTo>
                    <a:pt x="16" y="246"/>
                    <a:pt x="18" y="243"/>
                    <a:pt x="20" y="242"/>
                  </a:cubicBezTo>
                  <a:cubicBezTo>
                    <a:pt x="20" y="242"/>
                    <a:pt x="20" y="242"/>
                    <a:pt x="20" y="242"/>
                  </a:cubicBezTo>
                  <a:cubicBezTo>
                    <a:pt x="58" y="222"/>
                    <a:pt x="58" y="222"/>
                    <a:pt x="58" y="222"/>
                  </a:cubicBezTo>
                  <a:cubicBezTo>
                    <a:pt x="165" y="278"/>
                    <a:pt x="165" y="278"/>
                    <a:pt x="165" y="278"/>
                  </a:cubicBezTo>
                  <a:cubicBezTo>
                    <a:pt x="165" y="278"/>
                    <a:pt x="165" y="278"/>
                    <a:pt x="165" y="278"/>
                  </a:cubicBezTo>
                  <a:cubicBezTo>
                    <a:pt x="169" y="280"/>
                    <a:pt x="172" y="281"/>
                    <a:pt x="176" y="281"/>
                  </a:cubicBezTo>
                  <a:cubicBezTo>
                    <a:pt x="181" y="281"/>
                    <a:pt x="184" y="280"/>
                    <a:pt x="188" y="278"/>
                  </a:cubicBezTo>
                  <a:cubicBezTo>
                    <a:pt x="188" y="278"/>
                    <a:pt x="188" y="278"/>
                    <a:pt x="188" y="278"/>
                  </a:cubicBezTo>
                  <a:cubicBezTo>
                    <a:pt x="295" y="222"/>
                    <a:pt x="295" y="222"/>
                    <a:pt x="295" y="222"/>
                  </a:cubicBezTo>
                  <a:lnTo>
                    <a:pt x="333" y="242"/>
                  </a:lnTo>
                  <a:close/>
                  <a:moveTo>
                    <a:pt x="333" y="184"/>
                  </a:moveTo>
                  <a:cubicBezTo>
                    <a:pt x="333" y="184"/>
                    <a:pt x="333" y="184"/>
                    <a:pt x="333" y="184"/>
                  </a:cubicBezTo>
                  <a:cubicBezTo>
                    <a:pt x="180" y="264"/>
                    <a:pt x="180" y="264"/>
                    <a:pt x="180" y="264"/>
                  </a:cubicBezTo>
                  <a:cubicBezTo>
                    <a:pt x="180" y="264"/>
                    <a:pt x="180" y="264"/>
                    <a:pt x="180" y="264"/>
                  </a:cubicBezTo>
                  <a:cubicBezTo>
                    <a:pt x="179" y="265"/>
                    <a:pt x="178" y="265"/>
                    <a:pt x="176" y="265"/>
                  </a:cubicBezTo>
                  <a:cubicBezTo>
                    <a:pt x="175" y="265"/>
                    <a:pt x="174" y="265"/>
                    <a:pt x="173" y="264"/>
                  </a:cubicBezTo>
                  <a:cubicBezTo>
                    <a:pt x="173" y="264"/>
                    <a:pt x="173" y="264"/>
                    <a:pt x="173" y="264"/>
                  </a:cubicBezTo>
                  <a:cubicBezTo>
                    <a:pt x="20" y="184"/>
                    <a:pt x="20" y="184"/>
                    <a:pt x="20" y="184"/>
                  </a:cubicBezTo>
                  <a:cubicBezTo>
                    <a:pt x="20" y="184"/>
                    <a:pt x="20" y="184"/>
                    <a:pt x="20" y="184"/>
                  </a:cubicBezTo>
                  <a:cubicBezTo>
                    <a:pt x="18" y="182"/>
                    <a:pt x="16" y="180"/>
                    <a:pt x="16" y="177"/>
                  </a:cubicBezTo>
                  <a:cubicBezTo>
                    <a:pt x="16" y="174"/>
                    <a:pt x="18" y="171"/>
                    <a:pt x="20" y="170"/>
                  </a:cubicBezTo>
                  <a:cubicBezTo>
                    <a:pt x="20" y="170"/>
                    <a:pt x="20" y="170"/>
                    <a:pt x="20" y="170"/>
                  </a:cubicBezTo>
                  <a:cubicBezTo>
                    <a:pt x="58" y="150"/>
                    <a:pt x="58" y="150"/>
                    <a:pt x="58" y="150"/>
                  </a:cubicBezTo>
                  <a:cubicBezTo>
                    <a:pt x="165" y="206"/>
                    <a:pt x="165" y="206"/>
                    <a:pt x="165" y="206"/>
                  </a:cubicBezTo>
                  <a:cubicBezTo>
                    <a:pt x="165" y="206"/>
                    <a:pt x="165" y="206"/>
                    <a:pt x="165" y="206"/>
                  </a:cubicBezTo>
                  <a:cubicBezTo>
                    <a:pt x="169" y="208"/>
                    <a:pt x="172" y="209"/>
                    <a:pt x="176" y="209"/>
                  </a:cubicBezTo>
                  <a:cubicBezTo>
                    <a:pt x="181" y="209"/>
                    <a:pt x="184" y="208"/>
                    <a:pt x="188" y="206"/>
                  </a:cubicBezTo>
                  <a:cubicBezTo>
                    <a:pt x="188" y="206"/>
                    <a:pt x="188" y="206"/>
                    <a:pt x="188" y="206"/>
                  </a:cubicBezTo>
                  <a:cubicBezTo>
                    <a:pt x="295" y="150"/>
                    <a:pt x="295" y="150"/>
                    <a:pt x="295" y="150"/>
                  </a:cubicBezTo>
                  <a:cubicBezTo>
                    <a:pt x="333" y="170"/>
                    <a:pt x="333" y="170"/>
                    <a:pt x="333" y="170"/>
                  </a:cubicBezTo>
                  <a:cubicBezTo>
                    <a:pt x="333" y="170"/>
                    <a:pt x="333" y="170"/>
                    <a:pt x="333" y="170"/>
                  </a:cubicBezTo>
                  <a:cubicBezTo>
                    <a:pt x="335" y="171"/>
                    <a:pt x="337" y="174"/>
                    <a:pt x="337" y="177"/>
                  </a:cubicBezTo>
                  <a:cubicBezTo>
                    <a:pt x="337" y="180"/>
                    <a:pt x="335" y="182"/>
                    <a:pt x="333" y="184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" name="Freeform 52"/>
            <p:cNvSpPr>
              <a:spLocks noEditPoints="1"/>
            </p:cNvSpPr>
            <p:nvPr/>
          </p:nvSpPr>
          <p:spPr bwMode="auto">
            <a:xfrm>
              <a:off x="4402559" y="3718855"/>
              <a:ext cx="338880" cy="277266"/>
            </a:xfrm>
            <a:custGeom>
              <a:avLst/>
              <a:gdLst>
                <a:gd name="T0" fmla="*/ 32 w 353"/>
                <a:gd name="T1" fmla="*/ 209 h 289"/>
                <a:gd name="T2" fmla="*/ 48 w 353"/>
                <a:gd name="T3" fmla="*/ 209 h 289"/>
                <a:gd name="T4" fmla="*/ 89 w 353"/>
                <a:gd name="T5" fmla="*/ 169 h 289"/>
                <a:gd name="T6" fmla="*/ 273 w 353"/>
                <a:gd name="T7" fmla="*/ 161 h 289"/>
                <a:gd name="T8" fmla="*/ 233 w 353"/>
                <a:gd name="T9" fmla="*/ 217 h 289"/>
                <a:gd name="T10" fmla="*/ 273 w 353"/>
                <a:gd name="T11" fmla="*/ 177 h 289"/>
                <a:gd name="T12" fmla="*/ 273 w 353"/>
                <a:gd name="T13" fmla="*/ 161 h 289"/>
                <a:gd name="T14" fmla="*/ 286 w 353"/>
                <a:gd name="T15" fmla="*/ 32 h 289"/>
                <a:gd name="T16" fmla="*/ 241 w 353"/>
                <a:gd name="T17" fmla="*/ 0 h 289"/>
                <a:gd name="T18" fmla="*/ 161 w 353"/>
                <a:gd name="T19" fmla="*/ 48 h 289"/>
                <a:gd name="T20" fmla="*/ 67 w 353"/>
                <a:gd name="T21" fmla="*/ 32 h 289"/>
                <a:gd name="T22" fmla="*/ 8 w 353"/>
                <a:gd name="T23" fmla="*/ 174 h 289"/>
                <a:gd name="T24" fmla="*/ 80 w 353"/>
                <a:gd name="T25" fmla="*/ 289 h 289"/>
                <a:gd name="T26" fmla="*/ 195 w 353"/>
                <a:gd name="T27" fmla="*/ 225 h 289"/>
                <a:gd name="T28" fmla="*/ 353 w 353"/>
                <a:gd name="T29" fmla="*/ 209 h 289"/>
                <a:gd name="T30" fmla="*/ 80 w 353"/>
                <a:gd name="T31" fmla="*/ 273 h 289"/>
                <a:gd name="T32" fmla="*/ 80 w 353"/>
                <a:gd name="T33" fmla="*/ 145 h 289"/>
                <a:gd name="T34" fmla="*/ 80 w 353"/>
                <a:gd name="T35" fmla="*/ 273 h 289"/>
                <a:gd name="T36" fmla="*/ 80 w 353"/>
                <a:gd name="T37" fmla="*/ 129 h 289"/>
                <a:gd name="T38" fmla="*/ 83 w 353"/>
                <a:gd name="T39" fmla="*/ 35 h 289"/>
                <a:gd name="T40" fmla="*/ 113 w 353"/>
                <a:gd name="T41" fmla="*/ 16 h 289"/>
                <a:gd name="T42" fmla="*/ 145 w 353"/>
                <a:gd name="T43" fmla="*/ 46 h 289"/>
                <a:gd name="T44" fmla="*/ 193 w 353"/>
                <a:gd name="T45" fmla="*/ 209 h 289"/>
                <a:gd name="T46" fmla="*/ 161 w 353"/>
                <a:gd name="T47" fmla="*/ 193 h 289"/>
                <a:gd name="T48" fmla="*/ 193 w 353"/>
                <a:gd name="T49" fmla="*/ 209 h 289"/>
                <a:gd name="T50" fmla="*/ 161 w 353"/>
                <a:gd name="T51" fmla="*/ 177 h 289"/>
                <a:gd name="T52" fmla="*/ 193 w 353"/>
                <a:gd name="T53" fmla="*/ 64 h 289"/>
                <a:gd name="T54" fmla="*/ 209 w 353"/>
                <a:gd name="T55" fmla="*/ 46 h 289"/>
                <a:gd name="T56" fmla="*/ 241 w 353"/>
                <a:gd name="T57" fmla="*/ 16 h 289"/>
                <a:gd name="T58" fmla="*/ 270 w 353"/>
                <a:gd name="T59" fmla="*/ 35 h 289"/>
                <a:gd name="T60" fmla="*/ 273 w 353"/>
                <a:gd name="T61" fmla="*/ 129 h 289"/>
                <a:gd name="T62" fmla="*/ 209 w 353"/>
                <a:gd name="T63" fmla="*/ 46 h 289"/>
                <a:gd name="T64" fmla="*/ 209 w 353"/>
                <a:gd name="T65" fmla="*/ 209 h 289"/>
                <a:gd name="T66" fmla="*/ 337 w 353"/>
                <a:gd name="T67" fmla="*/ 209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53" h="289">
                  <a:moveTo>
                    <a:pt x="80" y="161"/>
                  </a:moveTo>
                  <a:cubicBezTo>
                    <a:pt x="54" y="161"/>
                    <a:pt x="32" y="182"/>
                    <a:pt x="32" y="209"/>
                  </a:cubicBezTo>
                  <a:cubicBezTo>
                    <a:pt x="32" y="213"/>
                    <a:pt x="36" y="217"/>
                    <a:pt x="40" y="217"/>
                  </a:cubicBezTo>
                  <a:cubicBezTo>
                    <a:pt x="45" y="217"/>
                    <a:pt x="48" y="213"/>
                    <a:pt x="48" y="209"/>
                  </a:cubicBezTo>
                  <a:cubicBezTo>
                    <a:pt x="48" y="191"/>
                    <a:pt x="63" y="177"/>
                    <a:pt x="80" y="177"/>
                  </a:cubicBezTo>
                  <a:cubicBezTo>
                    <a:pt x="85" y="177"/>
                    <a:pt x="89" y="173"/>
                    <a:pt x="89" y="169"/>
                  </a:cubicBezTo>
                  <a:cubicBezTo>
                    <a:pt x="89" y="164"/>
                    <a:pt x="85" y="161"/>
                    <a:pt x="80" y="161"/>
                  </a:cubicBezTo>
                  <a:moveTo>
                    <a:pt x="273" y="161"/>
                  </a:moveTo>
                  <a:cubicBezTo>
                    <a:pt x="247" y="161"/>
                    <a:pt x="225" y="182"/>
                    <a:pt x="225" y="209"/>
                  </a:cubicBezTo>
                  <a:cubicBezTo>
                    <a:pt x="225" y="213"/>
                    <a:pt x="229" y="217"/>
                    <a:pt x="233" y="217"/>
                  </a:cubicBezTo>
                  <a:cubicBezTo>
                    <a:pt x="237" y="217"/>
                    <a:pt x="241" y="213"/>
                    <a:pt x="241" y="209"/>
                  </a:cubicBezTo>
                  <a:cubicBezTo>
                    <a:pt x="241" y="191"/>
                    <a:pt x="255" y="177"/>
                    <a:pt x="273" y="177"/>
                  </a:cubicBezTo>
                  <a:cubicBezTo>
                    <a:pt x="278" y="177"/>
                    <a:pt x="281" y="173"/>
                    <a:pt x="281" y="169"/>
                  </a:cubicBezTo>
                  <a:cubicBezTo>
                    <a:pt x="281" y="164"/>
                    <a:pt x="278" y="161"/>
                    <a:pt x="273" y="161"/>
                  </a:cubicBezTo>
                  <a:moveTo>
                    <a:pt x="345" y="174"/>
                  </a:moveTo>
                  <a:cubicBezTo>
                    <a:pt x="286" y="32"/>
                    <a:pt x="286" y="32"/>
                    <a:pt x="286" y="32"/>
                  </a:cubicBezTo>
                  <a:cubicBezTo>
                    <a:pt x="286" y="32"/>
                    <a:pt x="286" y="32"/>
                    <a:pt x="286" y="32"/>
                  </a:cubicBezTo>
                  <a:cubicBezTo>
                    <a:pt x="280" y="14"/>
                    <a:pt x="262" y="0"/>
                    <a:pt x="241" y="0"/>
                  </a:cubicBezTo>
                  <a:cubicBezTo>
                    <a:pt x="214" y="0"/>
                    <a:pt x="193" y="22"/>
                    <a:pt x="193" y="48"/>
                  </a:cubicBezTo>
                  <a:cubicBezTo>
                    <a:pt x="161" y="48"/>
                    <a:pt x="161" y="48"/>
                    <a:pt x="161" y="48"/>
                  </a:cubicBezTo>
                  <a:cubicBezTo>
                    <a:pt x="161" y="22"/>
                    <a:pt x="139" y="0"/>
                    <a:pt x="113" y="0"/>
                  </a:cubicBezTo>
                  <a:cubicBezTo>
                    <a:pt x="92" y="0"/>
                    <a:pt x="74" y="14"/>
                    <a:pt x="67" y="32"/>
                  </a:cubicBezTo>
                  <a:cubicBezTo>
                    <a:pt x="67" y="32"/>
                    <a:pt x="67" y="32"/>
                    <a:pt x="67" y="32"/>
                  </a:cubicBezTo>
                  <a:cubicBezTo>
                    <a:pt x="8" y="174"/>
                    <a:pt x="8" y="174"/>
                    <a:pt x="8" y="174"/>
                  </a:cubicBezTo>
                  <a:cubicBezTo>
                    <a:pt x="3" y="184"/>
                    <a:pt x="0" y="196"/>
                    <a:pt x="0" y="209"/>
                  </a:cubicBezTo>
                  <a:cubicBezTo>
                    <a:pt x="0" y="253"/>
                    <a:pt x="36" y="289"/>
                    <a:pt x="80" y="289"/>
                  </a:cubicBezTo>
                  <a:cubicBezTo>
                    <a:pt x="119" y="289"/>
                    <a:pt x="152" y="262"/>
                    <a:pt x="159" y="225"/>
                  </a:cubicBezTo>
                  <a:cubicBezTo>
                    <a:pt x="195" y="225"/>
                    <a:pt x="195" y="225"/>
                    <a:pt x="195" y="225"/>
                  </a:cubicBezTo>
                  <a:cubicBezTo>
                    <a:pt x="202" y="262"/>
                    <a:pt x="234" y="289"/>
                    <a:pt x="273" y="289"/>
                  </a:cubicBezTo>
                  <a:cubicBezTo>
                    <a:pt x="318" y="289"/>
                    <a:pt x="353" y="253"/>
                    <a:pt x="353" y="209"/>
                  </a:cubicBezTo>
                  <a:cubicBezTo>
                    <a:pt x="353" y="196"/>
                    <a:pt x="350" y="184"/>
                    <a:pt x="345" y="174"/>
                  </a:cubicBezTo>
                  <a:moveTo>
                    <a:pt x="80" y="273"/>
                  </a:moveTo>
                  <a:cubicBezTo>
                    <a:pt x="45" y="273"/>
                    <a:pt x="16" y="244"/>
                    <a:pt x="16" y="209"/>
                  </a:cubicBezTo>
                  <a:cubicBezTo>
                    <a:pt x="16" y="173"/>
                    <a:pt x="45" y="145"/>
                    <a:pt x="80" y="145"/>
                  </a:cubicBezTo>
                  <a:cubicBezTo>
                    <a:pt x="116" y="145"/>
                    <a:pt x="145" y="173"/>
                    <a:pt x="145" y="209"/>
                  </a:cubicBezTo>
                  <a:cubicBezTo>
                    <a:pt x="145" y="244"/>
                    <a:pt x="116" y="273"/>
                    <a:pt x="80" y="273"/>
                  </a:cubicBezTo>
                  <a:moveTo>
                    <a:pt x="145" y="161"/>
                  </a:moveTo>
                  <a:cubicBezTo>
                    <a:pt x="130" y="141"/>
                    <a:pt x="107" y="129"/>
                    <a:pt x="80" y="129"/>
                  </a:cubicBezTo>
                  <a:cubicBezTo>
                    <a:pt x="66" y="129"/>
                    <a:pt x="52" y="133"/>
                    <a:pt x="40" y="140"/>
                  </a:cubicBezTo>
                  <a:cubicBezTo>
                    <a:pt x="83" y="35"/>
                    <a:pt x="83" y="35"/>
                    <a:pt x="83" y="35"/>
                  </a:cubicBezTo>
                  <a:cubicBezTo>
                    <a:pt x="83" y="35"/>
                    <a:pt x="83" y="35"/>
                    <a:pt x="83" y="35"/>
                  </a:cubicBezTo>
                  <a:cubicBezTo>
                    <a:pt x="88" y="24"/>
                    <a:pt x="100" y="16"/>
                    <a:pt x="113" y="16"/>
                  </a:cubicBezTo>
                  <a:cubicBezTo>
                    <a:pt x="129" y="16"/>
                    <a:pt x="143" y="29"/>
                    <a:pt x="144" y="45"/>
                  </a:cubicBezTo>
                  <a:cubicBezTo>
                    <a:pt x="145" y="46"/>
                    <a:pt x="145" y="46"/>
                    <a:pt x="145" y="46"/>
                  </a:cubicBezTo>
                  <a:lnTo>
                    <a:pt x="145" y="161"/>
                  </a:lnTo>
                  <a:close/>
                  <a:moveTo>
                    <a:pt x="193" y="209"/>
                  </a:moveTo>
                  <a:cubicBezTo>
                    <a:pt x="161" y="209"/>
                    <a:pt x="161" y="209"/>
                    <a:pt x="161" y="209"/>
                  </a:cubicBezTo>
                  <a:cubicBezTo>
                    <a:pt x="161" y="193"/>
                    <a:pt x="161" y="193"/>
                    <a:pt x="161" y="193"/>
                  </a:cubicBezTo>
                  <a:cubicBezTo>
                    <a:pt x="193" y="193"/>
                    <a:pt x="193" y="193"/>
                    <a:pt x="193" y="193"/>
                  </a:cubicBezTo>
                  <a:lnTo>
                    <a:pt x="193" y="209"/>
                  </a:lnTo>
                  <a:close/>
                  <a:moveTo>
                    <a:pt x="193" y="177"/>
                  </a:moveTo>
                  <a:cubicBezTo>
                    <a:pt x="161" y="177"/>
                    <a:pt x="161" y="177"/>
                    <a:pt x="161" y="177"/>
                  </a:cubicBezTo>
                  <a:cubicBezTo>
                    <a:pt x="161" y="64"/>
                    <a:pt x="161" y="64"/>
                    <a:pt x="161" y="64"/>
                  </a:cubicBezTo>
                  <a:cubicBezTo>
                    <a:pt x="193" y="64"/>
                    <a:pt x="193" y="64"/>
                    <a:pt x="193" y="64"/>
                  </a:cubicBezTo>
                  <a:lnTo>
                    <a:pt x="193" y="177"/>
                  </a:lnTo>
                  <a:close/>
                  <a:moveTo>
                    <a:pt x="209" y="46"/>
                  </a:moveTo>
                  <a:cubicBezTo>
                    <a:pt x="209" y="45"/>
                    <a:pt x="209" y="45"/>
                    <a:pt x="209" y="45"/>
                  </a:cubicBezTo>
                  <a:cubicBezTo>
                    <a:pt x="211" y="29"/>
                    <a:pt x="224" y="16"/>
                    <a:pt x="241" y="16"/>
                  </a:cubicBezTo>
                  <a:cubicBezTo>
                    <a:pt x="254" y="16"/>
                    <a:pt x="265" y="24"/>
                    <a:pt x="270" y="35"/>
                  </a:cubicBezTo>
                  <a:cubicBezTo>
                    <a:pt x="270" y="35"/>
                    <a:pt x="270" y="35"/>
                    <a:pt x="270" y="35"/>
                  </a:cubicBezTo>
                  <a:cubicBezTo>
                    <a:pt x="314" y="140"/>
                    <a:pt x="314" y="140"/>
                    <a:pt x="314" y="140"/>
                  </a:cubicBezTo>
                  <a:cubicBezTo>
                    <a:pt x="302" y="133"/>
                    <a:pt x="288" y="129"/>
                    <a:pt x="273" y="129"/>
                  </a:cubicBezTo>
                  <a:cubicBezTo>
                    <a:pt x="247" y="129"/>
                    <a:pt x="224" y="141"/>
                    <a:pt x="209" y="161"/>
                  </a:cubicBezTo>
                  <a:lnTo>
                    <a:pt x="209" y="46"/>
                  </a:lnTo>
                  <a:close/>
                  <a:moveTo>
                    <a:pt x="273" y="273"/>
                  </a:moveTo>
                  <a:cubicBezTo>
                    <a:pt x="238" y="273"/>
                    <a:pt x="209" y="244"/>
                    <a:pt x="209" y="209"/>
                  </a:cubicBezTo>
                  <a:cubicBezTo>
                    <a:pt x="209" y="173"/>
                    <a:pt x="238" y="145"/>
                    <a:pt x="273" y="145"/>
                  </a:cubicBezTo>
                  <a:cubicBezTo>
                    <a:pt x="309" y="145"/>
                    <a:pt x="337" y="173"/>
                    <a:pt x="337" y="209"/>
                  </a:cubicBezTo>
                  <a:cubicBezTo>
                    <a:pt x="337" y="244"/>
                    <a:pt x="309" y="273"/>
                    <a:pt x="273" y="273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" name="Freeform 53"/>
            <p:cNvSpPr>
              <a:spLocks noEditPoints="1"/>
            </p:cNvSpPr>
            <p:nvPr/>
          </p:nvSpPr>
          <p:spPr bwMode="auto">
            <a:xfrm>
              <a:off x="5400530" y="2696986"/>
              <a:ext cx="347506" cy="325324"/>
            </a:xfrm>
            <a:custGeom>
              <a:avLst/>
              <a:gdLst>
                <a:gd name="T0" fmla="*/ 78 w 362"/>
                <a:gd name="T1" fmla="*/ 49 h 339"/>
                <a:gd name="T2" fmla="*/ 63 w 362"/>
                <a:gd name="T3" fmla="*/ 93 h 339"/>
                <a:gd name="T4" fmla="*/ 110 w 362"/>
                <a:gd name="T5" fmla="*/ 87 h 339"/>
                <a:gd name="T6" fmla="*/ 84 w 362"/>
                <a:gd name="T7" fmla="*/ 81 h 339"/>
                <a:gd name="T8" fmla="*/ 65 w 362"/>
                <a:gd name="T9" fmla="*/ 73 h 339"/>
                <a:gd name="T10" fmla="*/ 78 w 362"/>
                <a:gd name="T11" fmla="*/ 65 h 339"/>
                <a:gd name="T12" fmla="*/ 97 w 362"/>
                <a:gd name="T13" fmla="*/ 78 h 339"/>
                <a:gd name="T14" fmla="*/ 84 w 362"/>
                <a:gd name="T15" fmla="*/ 242 h 339"/>
                <a:gd name="T16" fmla="*/ 53 w 362"/>
                <a:gd name="T17" fmla="*/ 278 h 339"/>
                <a:gd name="T18" fmla="*/ 93 w 362"/>
                <a:gd name="T19" fmla="*/ 287 h 339"/>
                <a:gd name="T20" fmla="*/ 84 w 362"/>
                <a:gd name="T21" fmla="*/ 242 h 339"/>
                <a:gd name="T22" fmla="*/ 78 w 362"/>
                <a:gd name="T23" fmla="*/ 274 h 339"/>
                <a:gd name="T24" fmla="*/ 65 w 362"/>
                <a:gd name="T25" fmla="*/ 266 h 339"/>
                <a:gd name="T26" fmla="*/ 84 w 362"/>
                <a:gd name="T27" fmla="*/ 258 h 339"/>
                <a:gd name="T28" fmla="*/ 86 w 362"/>
                <a:gd name="T29" fmla="*/ 273 h 339"/>
                <a:gd name="T30" fmla="*/ 313 w 362"/>
                <a:gd name="T31" fmla="*/ 33 h 339"/>
                <a:gd name="T32" fmla="*/ 153 w 362"/>
                <a:gd name="T33" fmla="*/ 135 h 339"/>
                <a:gd name="T34" fmla="*/ 147 w 362"/>
                <a:gd name="T35" fmla="*/ 112 h 339"/>
                <a:gd name="T36" fmla="*/ 17 w 362"/>
                <a:gd name="T37" fmla="*/ 41 h 339"/>
                <a:gd name="T38" fmla="*/ 103 w 362"/>
                <a:gd name="T39" fmla="*/ 170 h 339"/>
                <a:gd name="T40" fmla="*/ 17 w 362"/>
                <a:gd name="T41" fmla="*/ 299 h 339"/>
                <a:gd name="T42" fmla="*/ 147 w 362"/>
                <a:gd name="T43" fmla="*/ 228 h 339"/>
                <a:gd name="T44" fmla="*/ 153 w 362"/>
                <a:gd name="T45" fmla="*/ 204 h 339"/>
                <a:gd name="T46" fmla="*/ 313 w 362"/>
                <a:gd name="T47" fmla="*/ 306 h 339"/>
                <a:gd name="T48" fmla="*/ 205 w 362"/>
                <a:gd name="T49" fmla="*/ 170 h 339"/>
                <a:gd name="T50" fmla="*/ 50 w 362"/>
                <a:gd name="T51" fmla="*/ 113 h 339"/>
                <a:gd name="T52" fmla="*/ 102 w 362"/>
                <a:gd name="T53" fmla="*/ 31 h 339"/>
                <a:gd name="T54" fmla="*/ 50 w 362"/>
                <a:gd name="T55" fmla="*/ 113 h 339"/>
                <a:gd name="T56" fmla="*/ 120 w 362"/>
                <a:gd name="T57" fmla="*/ 132 h 339"/>
                <a:gd name="T58" fmla="*/ 116 w 362"/>
                <a:gd name="T59" fmla="*/ 160 h 339"/>
                <a:gd name="T60" fmla="*/ 102 w 362"/>
                <a:gd name="T61" fmla="*/ 308 h 339"/>
                <a:gd name="T62" fmla="*/ 50 w 362"/>
                <a:gd name="T63" fmla="*/ 226 h 339"/>
                <a:gd name="T64" fmla="*/ 102 w 362"/>
                <a:gd name="T65" fmla="*/ 308 h 339"/>
                <a:gd name="T66" fmla="*/ 84 w 362"/>
                <a:gd name="T67" fmla="*/ 202 h 339"/>
                <a:gd name="T68" fmla="*/ 341 w 362"/>
                <a:gd name="T69" fmla="*/ 60 h 339"/>
                <a:gd name="T70" fmla="*/ 341 w 362"/>
                <a:gd name="T71" fmla="*/ 279 h 339"/>
                <a:gd name="T72" fmla="*/ 167 w 362"/>
                <a:gd name="T73" fmla="*/ 195 h 339"/>
                <a:gd name="T74" fmla="*/ 341 w 362"/>
                <a:gd name="T75" fmla="*/ 279 h 339"/>
                <a:gd name="T76" fmla="*/ 145 w 362"/>
                <a:gd name="T77" fmla="*/ 170 h 339"/>
                <a:gd name="T78" fmla="*/ 161 w 362"/>
                <a:gd name="T79" fmla="*/ 170 h 3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362" h="339">
                  <a:moveTo>
                    <a:pt x="93" y="52"/>
                  </a:moveTo>
                  <a:cubicBezTo>
                    <a:pt x="88" y="50"/>
                    <a:pt x="83" y="49"/>
                    <a:pt x="78" y="49"/>
                  </a:cubicBezTo>
                  <a:cubicBezTo>
                    <a:pt x="68" y="49"/>
                    <a:pt x="58" y="53"/>
                    <a:pt x="53" y="61"/>
                  </a:cubicBezTo>
                  <a:cubicBezTo>
                    <a:pt x="44" y="72"/>
                    <a:pt x="49" y="87"/>
                    <a:pt x="63" y="93"/>
                  </a:cubicBezTo>
                  <a:cubicBezTo>
                    <a:pt x="69" y="96"/>
                    <a:pt x="77" y="97"/>
                    <a:pt x="84" y="97"/>
                  </a:cubicBezTo>
                  <a:cubicBezTo>
                    <a:pt x="95" y="97"/>
                    <a:pt x="105" y="94"/>
                    <a:pt x="110" y="87"/>
                  </a:cubicBezTo>
                  <a:cubicBezTo>
                    <a:pt x="118" y="76"/>
                    <a:pt x="107" y="59"/>
                    <a:pt x="93" y="52"/>
                  </a:cubicBezTo>
                  <a:moveTo>
                    <a:pt x="84" y="81"/>
                  </a:moveTo>
                  <a:cubicBezTo>
                    <a:pt x="79" y="81"/>
                    <a:pt x="74" y="80"/>
                    <a:pt x="70" y="79"/>
                  </a:cubicBezTo>
                  <a:cubicBezTo>
                    <a:pt x="67" y="77"/>
                    <a:pt x="65" y="75"/>
                    <a:pt x="65" y="73"/>
                  </a:cubicBezTo>
                  <a:cubicBezTo>
                    <a:pt x="65" y="73"/>
                    <a:pt x="65" y="72"/>
                    <a:pt x="66" y="70"/>
                  </a:cubicBezTo>
                  <a:cubicBezTo>
                    <a:pt x="68" y="67"/>
                    <a:pt x="73" y="65"/>
                    <a:pt x="78" y="65"/>
                  </a:cubicBezTo>
                  <a:cubicBezTo>
                    <a:pt x="81" y="65"/>
                    <a:pt x="84" y="66"/>
                    <a:pt x="86" y="67"/>
                  </a:cubicBezTo>
                  <a:cubicBezTo>
                    <a:pt x="93" y="70"/>
                    <a:pt x="96" y="76"/>
                    <a:pt x="97" y="78"/>
                  </a:cubicBezTo>
                  <a:cubicBezTo>
                    <a:pt x="96" y="79"/>
                    <a:pt x="91" y="81"/>
                    <a:pt x="84" y="81"/>
                  </a:cubicBezTo>
                  <a:moveTo>
                    <a:pt x="84" y="242"/>
                  </a:moveTo>
                  <a:cubicBezTo>
                    <a:pt x="77" y="242"/>
                    <a:pt x="69" y="244"/>
                    <a:pt x="63" y="246"/>
                  </a:cubicBezTo>
                  <a:cubicBezTo>
                    <a:pt x="49" y="253"/>
                    <a:pt x="44" y="267"/>
                    <a:pt x="53" y="278"/>
                  </a:cubicBezTo>
                  <a:cubicBezTo>
                    <a:pt x="58" y="286"/>
                    <a:pt x="68" y="290"/>
                    <a:pt x="78" y="290"/>
                  </a:cubicBezTo>
                  <a:cubicBezTo>
                    <a:pt x="83" y="290"/>
                    <a:pt x="88" y="289"/>
                    <a:pt x="93" y="287"/>
                  </a:cubicBezTo>
                  <a:cubicBezTo>
                    <a:pt x="107" y="281"/>
                    <a:pt x="118" y="263"/>
                    <a:pt x="110" y="252"/>
                  </a:cubicBezTo>
                  <a:cubicBezTo>
                    <a:pt x="105" y="245"/>
                    <a:pt x="95" y="242"/>
                    <a:pt x="84" y="242"/>
                  </a:cubicBezTo>
                  <a:moveTo>
                    <a:pt x="86" y="273"/>
                  </a:moveTo>
                  <a:cubicBezTo>
                    <a:pt x="84" y="274"/>
                    <a:pt x="81" y="274"/>
                    <a:pt x="78" y="274"/>
                  </a:cubicBezTo>
                  <a:cubicBezTo>
                    <a:pt x="73" y="274"/>
                    <a:pt x="68" y="272"/>
                    <a:pt x="66" y="269"/>
                  </a:cubicBezTo>
                  <a:cubicBezTo>
                    <a:pt x="65" y="268"/>
                    <a:pt x="65" y="267"/>
                    <a:pt x="65" y="266"/>
                  </a:cubicBezTo>
                  <a:cubicBezTo>
                    <a:pt x="65" y="264"/>
                    <a:pt x="67" y="262"/>
                    <a:pt x="70" y="261"/>
                  </a:cubicBezTo>
                  <a:cubicBezTo>
                    <a:pt x="74" y="259"/>
                    <a:pt x="79" y="258"/>
                    <a:pt x="84" y="258"/>
                  </a:cubicBezTo>
                  <a:cubicBezTo>
                    <a:pt x="91" y="258"/>
                    <a:pt x="96" y="260"/>
                    <a:pt x="97" y="261"/>
                  </a:cubicBezTo>
                  <a:cubicBezTo>
                    <a:pt x="96" y="263"/>
                    <a:pt x="93" y="270"/>
                    <a:pt x="86" y="273"/>
                  </a:cubicBezTo>
                  <a:moveTo>
                    <a:pt x="362" y="65"/>
                  </a:moveTo>
                  <a:cubicBezTo>
                    <a:pt x="362" y="48"/>
                    <a:pt x="331" y="33"/>
                    <a:pt x="313" y="33"/>
                  </a:cubicBezTo>
                  <a:cubicBezTo>
                    <a:pt x="312" y="33"/>
                    <a:pt x="312" y="33"/>
                    <a:pt x="312" y="33"/>
                  </a:cubicBezTo>
                  <a:cubicBezTo>
                    <a:pt x="300" y="33"/>
                    <a:pt x="296" y="35"/>
                    <a:pt x="153" y="135"/>
                  </a:cubicBezTo>
                  <a:cubicBezTo>
                    <a:pt x="136" y="124"/>
                    <a:pt x="136" y="124"/>
                    <a:pt x="136" y="124"/>
                  </a:cubicBezTo>
                  <a:cubicBezTo>
                    <a:pt x="140" y="120"/>
                    <a:pt x="144" y="116"/>
                    <a:pt x="147" y="112"/>
                  </a:cubicBezTo>
                  <a:cubicBezTo>
                    <a:pt x="165" y="81"/>
                    <a:pt x="140" y="35"/>
                    <a:pt x="108" y="18"/>
                  </a:cubicBezTo>
                  <a:cubicBezTo>
                    <a:pt x="77" y="0"/>
                    <a:pt x="36" y="10"/>
                    <a:pt x="17" y="41"/>
                  </a:cubicBezTo>
                  <a:cubicBezTo>
                    <a:pt x="0" y="70"/>
                    <a:pt x="9" y="106"/>
                    <a:pt x="38" y="125"/>
                  </a:cubicBezTo>
                  <a:cubicBezTo>
                    <a:pt x="62" y="141"/>
                    <a:pt x="83" y="156"/>
                    <a:pt x="103" y="170"/>
                  </a:cubicBezTo>
                  <a:cubicBezTo>
                    <a:pt x="83" y="183"/>
                    <a:pt x="62" y="198"/>
                    <a:pt x="38" y="215"/>
                  </a:cubicBezTo>
                  <a:cubicBezTo>
                    <a:pt x="9" y="233"/>
                    <a:pt x="0" y="270"/>
                    <a:pt x="17" y="299"/>
                  </a:cubicBezTo>
                  <a:cubicBezTo>
                    <a:pt x="36" y="329"/>
                    <a:pt x="77" y="339"/>
                    <a:pt x="108" y="322"/>
                  </a:cubicBezTo>
                  <a:cubicBezTo>
                    <a:pt x="140" y="304"/>
                    <a:pt x="165" y="258"/>
                    <a:pt x="147" y="228"/>
                  </a:cubicBezTo>
                  <a:cubicBezTo>
                    <a:pt x="144" y="223"/>
                    <a:pt x="140" y="219"/>
                    <a:pt x="136" y="216"/>
                  </a:cubicBezTo>
                  <a:cubicBezTo>
                    <a:pt x="153" y="204"/>
                    <a:pt x="153" y="204"/>
                    <a:pt x="153" y="204"/>
                  </a:cubicBezTo>
                  <a:cubicBezTo>
                    <a:pt x="295" y="304"/>
                    <a:pt x="300" y="306"/>
                    <a:pt x="312" y="306"/>
                  </a:cubicBezTo>
                  <a:cubicBezTo>
                    <a:pt x="313" y="306"/>
                    <a:pt x="313" y="306"/>
                    <a:pt x="313" y="306"/>
                  </a:cubicBezTo>
                  <a:cubicBezTo>
                    <a:pt x="331" y="306"/>
                    <a:pt x="362" y="292"/>
                    <a:pt x="362" y="274"/>
                  </a:cubicBezTo>
                  <a:cubicBezTo>
                    <a:pt x="205" y="170"/>
                    <a:pt x="205" y="170"/>
                    <a:pt x="205" y="170"/>
                  </a:cubicBezTo>
                  <a:lnTo>
                    <a:pt x="362" y="65"/>
                  </a:lnTo>
                  <a:close/>
                  <a:moveTo>
                    <a:pt x="50" y="113"/>
                  </a:moveTo>
                  <a:cubicBezTo>
                    <a:pt x="26" y="100"/>
                    <a:pt x="17" y="71"/>
                    <a:pt x="32" y="49"/>
                  </a:cubicBezTo>
                  <a:cubicBezTo>
                    <a:pt x="46" y="26"/>
                    <a:pt x="77" y="18"/>
                    <a:pt x="102" y="31"/>
                  </a:cubicBezTo>
                  <a:cubicBezTo>
                    <a:pt x="127" y="45"/>
                    <a:pt x="146" y="79"/>
                    <a:pt x="132" y="102"/>
                  </a:cubicBezTo>
                  <a:cubicBezTo>
                    <a:pt x="118" y="125"/>
                    <a:pt x="75" y="127"/>
                    <a:pt x="50" y="113"/>
                  </a:cubicBezTo>
                  <a:moveTo>
                    <a:pt x="84" y="138"/>
                  </a:moveTo>
                  <a:cubicBezTo>
                    <a:pt x="97" y="138"/>
                    <a:pt x="109" y="136"/>
                    <a:pt x="120" y="132"/>
                  </a:cubicBezTo>
                  <a:cubicBezTo>
                    <a:pt x="139" y="145"/>
                    <a:pt x="139" y="145"/>
                    <a:pt x="139" y="145"/>
                  </a:cubicBezTo>
                  <a:cubicBezTo>
                    <a:pt x="132" y="150"/>
                    <a:pt x="124" y="155"/>
                    <a:pt x="116" y="160"/>
                  </a:cubicBezTo>
                  <a:cubicBezTo>
                    <a:pt x="106" y="153"/>
                    <a:pt x="96" y="146"/>
                    <a:pt x="84" y="138"/>
                  </a:cubicBezTo>
                  <a:moveTo>
                    <a:pt x="102" y="308"/>
                  </a:moveTo>
                  <a:cubicBezTo>
                    <a:pt x="77" y="321"/>
                    <a:pt x="46" y="313"/>
                    <a:pt x="32" y="290"/>
                  </a:cubicBezTo>
                  <a:cubicBezTo>
                    <a:pt x="17" y="268"/>
                    <a:pt x="26" y="239"/>
                    <a:pt x="50" y="226"/>
                  </a:cubicBezTo>
                  <a:cubicBezTo>
                    <a:pt x="75" y="213"/>
                    <a:pt x="118" y="215"/>
                    <a:pt x="132" y="237"/>
                  </a:cubicBezTo>
                  <a:cubicBezTo>
                    <a:pt x="146" y="260"/>
                    <a:pt x="127" y="295"/>
                    <a:pt x="102" y="308"/>
                  </a:cubicBezTo>
                  <a:moveTo>
                    <a:pt x="120" y="207"/>
                  </a:moveTo>
                  <a:cubicBezTo>
                    <a:pt x="109" y="203"/>
                    <a:pt x="97" y="201"/>
                    <a:pt x="84" y="202"/>
                  </a:cubicBezTo>
                  <a:cubicBezTo>
                    <a:pt x="271" y="71"/>
                    <a:pt x="303" y="49"/>
                    <a:pt x="312" y="49"/>
                  </a:cubicBezTo>
                  <a:cubicBezTo>
                    <a:pt x="312" y="49"/>
                    <a:pt x="326" y="48"/>
                    <a:pt x="341" y="60"/>
                  </a:cubicBezTo>
                  <a:lnTo>
                    <a:pt x="120" y="207"/>
                  </a:lnTo>
                  <a:close/>
                  <a:moveTo>
                    <a:pt x="341" y="279"/>
                  </a:moveTo>
                  <a:cubicBezTo>
                    <a:pt x="326" y="291"/>
                    <a:pt x="312" y="290"/>
                    <a:pt x="312" y="290"/>
                  </a:cubicBezTo>
                  <a:cubicBezTo>
                    <a:pt x="305" y="290"/>
                    <a:pt x="281" y="275"/>
                    <a:pt x="167" y="195"/>
                  </a:cubicBezTo>
                  <a:cubicBezTo>
                    <a:pt x="191" y="179"/>
                    <a:pt x="191" y="179"/>
                    <a:pt x="191" y="179"/>
                  </a:cubicBezTo>
                  <a:lnTo>
                    <a:pt x="341" y="279"/>
                  </a:lnTo>
                  <a:close/>
                  <a:moveTo>
                    <a:pt x="153" y="162"/>
                  </a:moveTo>
                  <a:cubicBezTo>
                    <a:pt x="149" y="162"/>
                    <a:pt x="145" y="165"/>
                    <a:pt x="145" y="170"/>
                  </a:cubicBezTo>
                  <a:cubicBezTo>
                    <a:pt x="145" y="174"/>
                    <a:pt x="149" y="178"/>
                    <a:pt x="153" y="178"/>
                  </a:cubicBezTo>
                  <a:cubicBezTo>
                    <a:pt x="157" y="178"/>
                    <a:pt x="161" y="174"/>
                    <a:pt x="161" y="170"/>
                  </a:cubicBezTo>
                  <a:cubicBezTo>
                    <a:pt x="161" y="165"/>
                    <a:pt x="157" y="162"/>
                    <a:pt x="153" y="162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6" name="Group 25"/>
          <p:cNvGrpSpPr/>
          <p:nvPr/>
        </p:nvGrpSpPr>
        <p:grpSpPr>
          <a:xfrm>
            <a:off x="5425845" y="3801096"/>
            <a:ext cx="1783976" cy="440346"/>
            <a:chOff x="5425845" y="3801096"/>
            <a:chExt cx="1783976" cy="440346"/>
          </a:xfrm>
        </p:grpSpPr>
        <p:sp>
          <p:nvSpPr>
            <p:cNvPr id="27" name="TextBox 26"/>
            <p:cNvSpPr txBox="1"/>
            <p:nvPr/>
          </p:nvSpPr>
          <p:spPr>
            <a:xfrm>
              <a:off x="5425845" y="3801096"/>
              <a:ext cx="1783976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ts val="1200"/>
                </a:lnSpc>
                <a:spcAft>
                  <a:spcPts val="1200"/>
                </a:spcAft>
              </a:pPr>
              <a:r>
                <a:rPr lang="en-US" sz="1000" b="1" cap="all" spc="20" dirty="0" err="1">
                  <a:solidFill>
                    <a:schemeClr val="accent3"/>
                  </a:solidFill>
                  <a:latin typeface="Lato" panose="020F0502020204030203" pitchFamily="34" charset="0"/>
                </a:rPr>
                <a:t>réseau</a:t>
              </a:r>
              <a:endParaRPr lang="en-US" sz="1000" b="1" cap="all" spc="20" dirty="0">
                <a:solidFill>
                  <a:schemeClr val="accent3"/>
                </a:solidFill>
                <a:latin typeface="Lato" panose="020F0502020204030203" pitchFamily="34" charset="0"/>
              </a:endParaRPr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5425845" y="3971368"/>
              <a:ext cx="1783976" cy="27007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ts val="1100"/>
                </a:lnSpc>
                <a:spcAft>
                  <a:spcPts val="1200"/>
                </a:spcAft>
              </a:pP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Sed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ut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perspiciatis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lorem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or unde 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lor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oerequomnis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iste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atus</a:t>
              </a:r>
              <a:endParaRPr lang="en-US" sz="850" dirty="0">
                <a:solidFill>
                  <a:schemeClr val="accent5"/>
                </a:solidFill>
                <a:latin typeface="Lato" panose="020F0502020204030203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76294950"/>
      </p:ext>
    </p:extLst>
  </p:cSld>
  <p:clrMapOvr>
    <a:masterClrMapping/>
  </p:clrMapOvr>
  <p:transition spd="slow" advClick="0" advTm="100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75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250"/>
                            </p:stCondLst>
                            <p:childTnLst>
                              <p:par>
                                <p:cTn id="2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25"/>
          <p:cNvSpPr>
            <a:spLocks/>
          </p:cNvSpPr>
          <p:nvPr/>
        </p:nvSpPr>
        <p:spPr bwMode="auto">
          <a:xfrm>
            <a:off x="4474334" y="0"/>
            <a:ext cx="2109934" cy="5143500"/>
          </a:xfrm>
          <a:custGeom>
            <a:avLst/>
            <a:gdLst>
              <a:gd name="T0" fmla="*/ 1080 w 1229"/>
              <a:gd name="T1" fmla="*/ 0 h 2996"/>
              <a:gd name="T2" fmla="*/ 0 w 1229"/>
              <a:gd name="T3" fmla="*/ 2996 h 2996"/>
              <a:gd name="T4" fmla="*/ 149 w 1229"/>
              <a:gd name="T5" fmla="*/ 2996 h 2996"/>
              <a:gd name="T6" fmla="*/ 1229 w 1229"/>
              <a:gd name="T7" fmla="*/ 0 h 2996"/>
              <a:gd name="T8" fmla="*/ 1080 w 1229"/>
              <a:gd name="T9" fmla="*/ 0 h 29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29" h="2996">
                <a:moveTo>
                  <a:pt x="1080" y="0"/>
                </a:moveTo>
                <a:lnTo>
                  <a:pt x="0" y="2996"/>
                </a:lnTo>
                <a:lnTo>
                  <a:pt x="149" y="2996"/>
                </a:lnTo>
                <a:lnTo>
                  <a:pt x="1229" y="0"/>
                </a:lnTo>
                <a:lnTo>
                  <a:pt x="1080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  <a:alpha val="80000"/>
            </a:schemeClr>
          </a:solidFill>
          <a:ln w="1588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" name="TextBox 14"/>
          <p:cNvSpPr txBox="1"/>
          <p:nvPr/>
        </p:nvSpPr>
        <p:spPr>
          <a:xfrm>
            <a:off x="641350" y="1226754"/>
            <a:ext cx="3616022" cy="69326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1100"/>
              </a:lnSpc>
              <a:spcAft>
                <a:spcPts val="1200"/>
              </a:spcAft>
            </a:pP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Sed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perspiciatis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unde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omnis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iste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natus error sit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volup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tatem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accus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antium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dolor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emque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lauda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nt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ium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,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totam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rem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aperiam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,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eaque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ipsa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quae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ab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illo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inventore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very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tatis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et quasi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architecto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beatae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vitae dicta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sunt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explicabo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.  Sed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perspic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iatis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unde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omnis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iste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natus error sit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volup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tatem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accus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antium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dolor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emque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lauda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ntium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.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1972193" y="2945080"/>
            <a:ext cx="954336" cy="27007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ts val="1100"/>
              </a:lnSpc>
              <a:spcAft>
                <a:spcPts val="1200"/>
              </a:spcAft>
            </a:pPr>
            <a:r>
              <a:rPr lang="en-US" sz="850" b="1" cap="all" spc="20" dirty="0" err="1">
                <a:solidFill>
                  <a:schemeClr val="accent3"/>
                </a:solidFill>
                <a:latin typeface="Lato" panose="020F0502020204030203" pitchFamily="34" charset="0"/>
              </a:rPr>
              <a:t>Mobilité</a:t>
            </a:r>
            <a:r>
              <a:rPr lang="en-US" sz="850" b="1" cap="all" spc="20" dirty="0">
                <a:solidFill>
                  <a:schemeClr val="accent3"/>
                </a:solidFill>
                <a:latin typeface="Lato" panose="020F0502020204030203" pitchFamily="34" charset="0"/>
              </a:rPr>
              <a:t> longue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1972193" y="3950152"/>
            <a:ext cx="954336" cy="12901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ts val="1100"/>
              </a:lnSpc>
              <a:spcAft>
                <a:spcPts val="1200"/>
              </a:spcAft>
            </a:pPr>
            <a:r>
              <a:rPr lang="en-US" sz="850" b="1" cap="all" spc="20" dirty="0" err="1">
                <a:solidFill>
                  <a:schemeClr val="accent3"/>
                </a:solidFill>
                <a:latin typeface="Lato" panose="020F0502020204030203" pitchFamily="34" charset="0"/>
              </a:rPr>
              <a:t>logisitque</a:t>
            </a:r>
            <a:endParaRPr lang="en-US" sz="850" b="1" cap="all" spc="20" dirty="0">
              <a:solidFill>
                <a:schemeClr val="accent3"/>
              </a:solidFill>
              <a:latin typeface="Lato" panose="020F0502020204030203" pitchFamily="34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3303035" y="2945080"/>
            <a:ext cx="954336" cy="27007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ts val="1100"/>
              </a:lnSpc>
              <a:spcAft>
                <a:spcPts val="1200"/>
              </a:spcAft>
            </a:pPr>
            <a:r>
              <a:rPr lang="en-US" sz="850" b="1" cap="all" spc="20" dirty="0" err="1">
                <a:solidFill>
                  <a:schemeClr val="accent3"/>
                </a:solidFill>
                <a:latin typeface="Lato" panose="020F0502020204030203" pitchFamily="34" charset="0"/>
              </a:rPr>
              <a:t>Mobilité</a:t>
            </a:r>
            <a:r>
              <a:rPr lang="en-US" sz="850" b="1" cap="all" spc="20" dirty="0">
                <a:solidFill>
                  <a:schemeClr val="accent3"/>
                </a:solidFill>
                <a:latin typeface="Lato" panose="020F0502020204030203" pitchFamily="34" charset="0"/>
              </a:rPr>
              <a:t> du </a:t>
            </a:r>
            <a:r>
              <a:rPr lang="en-US" sz="850" b="1" cap="all" spc="20" dirty="0" err="1">
                <a:solidFill>
                  <a:schemeClr val="accent3"/>
                </a:solidFill>
                <a:latin typeface="Lato" panose="020F0502020204030203" pitchFamily="34" charset="0"/>
              </a:rPr>
              <a:t>quotidien</a:t>
            </a:r>
            <a:endParaRPr lang="en-US" sz="850" b="1" cap="all" spc="20" dirty="0">
              <a:solidFill>
                <a:schemeClr val="accent3"/>
              </a:solidFill>
              <a:latin typeface="Lato" panose="020F0502020204030203" pitchFamily="34" charset="0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3303035" y="3950152"/>
            <a:ext cx="954336" cy="12901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ts val="1100"/>
              </a:lnSpc>
              <a:spcAft>
                <a:spcPts val="1200"/>
              </a:spcAft>
            </a:pPr>
            <a:r>
              <a:rPr lang="en-US" sz="850" b="1" cap="all" spc="20" dirty="0" err="1">
                <a:solidFill>
                  <a:schemeClr val="accent3"/>
                </a:solidFill>
                <a:latin typeface="Lato" panose="020F0502020204030203" pitchFamily="34" charset="0"/>
              </a:rPr>
              <a:t>immobilier</a:t>
            </a:r>
            <a:endParaRPr lang="en-US" sz="850" b="1" cap="all" spc="20" dirty="0">
              <a:solidFill>
                <a:schemeClr val="accent3"/>
              </a:solidFill>
              <a:latin typeface="Lato" panose="020F0502020204030203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36981" y="2945080"/>
            <a:ext cx="954336" cy="12901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ts val="1100"/>
              </a:lnSpc>
              <a:spcAft>
                <a:spcPts val="1200"/>
              </a:spcAft>
            </a:pPr>
            <a:r>
              <a:rPr lang="en-US" sz="850" b="1" cap="all" spc="20" dirty="0" err="1">
                <a:solidFill>
                  <a:schemeClr val="accent3"/>
                </a:solidFill>
                <a:latin typeface="Lato" panose="020F0502020204030203" pitchFamily="34" charset="0"/>
              </a:rPr>
              <a:t>réseau</a:t>
            </a:r>
            <a:endParaRPr lang="en-US" sz="850" b="1" cap="all" spc="20" dirty="0">
              <a:solidFill>
                <a:schemeClr val="accent3"/>
              </a:solidFill>
              <a:latin typeface="Lato" panose="020F0502020204030203" pitchFamily="34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636981" y="3950152"/>
            <a:ext cx="954336" cy="27007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ts val="1100"/>
              </a:lnSpc>
              <a:spcAft>
                <a:spcPts val="1200"/>
              </a:spcAft>
            </a:pPr>
            <a:r>
              <a:rPr lang="en-US" sz="850" b="1" cap="all" spc="20" dirty="0">
                <a:solidFill>
                  <a:schemeClr val="accent3"/>
                </a:solidFill>
                <a:latin typeface="Lato" panose="020F0502020204030203" pitchFamily="34" charset="0"/>
              </a:rPr>
              <a:t>Gare &amp; </a:t>
            </a:r>
            <a:r>
              <a:rPr lang="en-US" sz="850" b="1" cap="all" spc="20" dirty="0" err="1">
                <a:solidFill>
                  <a:schemeClr val="accent3"/>
                </a:solidFill>
                <a:latin typeface="Lato" panose="020F0502020204030203" pitchFamily="34" charset="0"/>
              </a:rPr>
              <a:t>connexions</a:t>
            </a:r>
            <a:endParaRPr lang="en-US" sz="850" b="1" cap="all" spc="20" dirty="0">
              <a:solidFill>
                <a:schemeClr val="accent3"/>
              </a:solidFill>
              <a:latin typeface="Lato" panose="020F0502020204030203" pitchFamily="34" charset="0"/>
            </a:endParaRPr>
          </a:p>
        </p:txBody>
      </p:sp>
      <p:sp>
        <p:nvSpPr>
          <p:cNvPr id="25" name="Freeform 5"/>
          <p:cNvSpPr>
            <a:spLocks/>
          </p:cNvSpPr>
          <p:nvPr/>
        </p:nvSpPr>
        <p:spPr bwMode="auto">
          <a:xfrm>
            <a:off x="5199005" y="1120258"/>
            <a:ext cx="810762" cy="1800870"/>
          </a:xfrm>
          <a:custGeom>
            <a:avLst/>
            <a:gdLst>
              <a:gd name="T0" fmla="*/ 438 w 547"/>
              <a:gd name="T1" fmla="*/ 0 h 1215"/>
              <a:gd name="T2" fmla="*/ 0 w 547"/>
              <a:gd name="T3" fmla="*/ 1215 h 1215"/>
              <a:gd name="T4" fmla="*/ 108 w 547"/>
              <a:gd name="T5" fmla="*/ 1215 h 1215"/>
              <a:gd name="T6" fmla="*/ 547 w 547"/>
              <a:gd name="T7" fmla="*/ 0 h 1215"/>
              <a:gd name="T8" fmla="*/ 438 w 547"/>
              <a:gd name="T9" fmla="*/ 0 h 12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47" h="1215">
                <a:moveTo>
                  <a:pt x="438" y="0"/>
                </a:moveTo>
                <a:lnTo>
                  <a:pt x="0" y="1215"/>
                </a:lnTo>
                <a:lnTo>
                  <a:pt x="108" y="1215"/>
                </a:lnTo>
                <a:lnTo>
                  <a:pt x="547" y="0"/>
                </a:lnTo>
                <a:lnTo>
                  <a:pt x="438" y="0"/>
                </a:lnTo>
                <a:close/>
              </a:path>
            </a:pathLst>
          </a:custGeom>
          <a:solidFill>
            <a:schemeClr val="accent2">
              <a:alpha val="8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5" name="Group 4"/>
          <p:cNvGrpSpPr/>
          <p:nvPr/>
        </p:nvGrpSpPr>
        <p:grpSpPr>
          <a:xfrm>
            <a:off x="879338" y="3415220"/>
            <a:ext cx="449792" cy="449792"/>
            <a:chOff x="879338" y="3415220"/>
            <a:chExt cx="449792" cy="449792"/>
          </a:xfrm>
        </p:grpSpPr>
        <p:sp>
          <p:nvSpPr>
            <p:cNvPr id="36" name="Oval 35"/>
            <p:cNvSpPr/>
            <p:nvPr/>
          </p:nvSpPr>
          <p:spPr>
            <a:xfrm>
              <a:off x="879338" y="3415220"/>
              <a:ext cx="449792" cy="449792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850">
                <a:solidFill>
                  <a:schemeClr val="accent4"/>
                </a:solidFill>
              </a:endParaRPr>
            </a:p>
          </p:txBody>
        </p:sp>
        <p:sp>
          <p:nvSpPr>
            <p:cNvPr id="32" name="Freeform 52"/>
            <p:cNvSpPr>
              <a:spLocks noEditPoints="1"/>
            </p:cNvSpPr>
            <p:nvPr/>
          </p:nvSpPr>
          <p:spPr bwMode="auto">
            <a:xfrm>
              <a:off x="1010435" y="3525798"/>
              <a:ext cx="187599" cy="228637"/>
            </a:xfrm>
            <a:custGeom>
              <a:avLst/>
              <a:gdLst>
                <a:gd name="T0" fmla="*/ 289 w 289"/>
                <a:gd name="T1" fmla="*/ 48 h 353"/>
                <a:gd name="T2" fmla="*/ 145 w 289"/>
                <a:gd name="T3" fmla="*/ 0 h 353"/>
                <a:gd name="T4" fmla="*/ 0 w 289"/>
                <a:gd name="T5" fmla="*/ 48 h 353"/>
                <a:gd name="T6" fmla="*/ 0 w 289"/>
                <a:gd name="T7" fmla="*/ 112 h 353"/>
                <a:gd name="T8" fmla="*/ 9 w 289"/>
                <a:gd name="T9" fmla="*/ 128 h 353"/>
                <a:gd name="T10" fmla="*/ 0 w 289"/>
                <a:gd name="T11" fmla="*/ 145 h 353"/>
                <a:gd name="T12" fmla="*/ 0 w 289"/>
                <a:gd name="T13" fmla="*/ 209 h 353"/>
                <a:gd name="T14" fmla="*/ 9 w 289"/>
                <a:gd name="T15" fmla="*/ 225 h 353"/>
                <a:gd name="T16" fmla="*/ 0 w 289"/>
                <a:gd name="T17" fmla="*/ 241 h 353"/>
                <a:gd name="T18" fmla="*/ 0 w 289"/>
                <a:gd name="T19" fmla="*/ 305 h 353"/>
                <a:gd name="T20" fmla="*/ 145 w 289"/>
                <a:gd name="T21" fmla="*/ 353 h 353"/>
                <a:gd name="T22" fmla="*/ 289 w 289"/>
                <a:gd name="T23" fmla="*/ 305 h 353"/>
                <a:gd name="T24" fmla="*/ 289 w 289"/>
                <a:gd name="T25" fmla="*/ 241 h 353"/>
                <a:gd name="T26" fmla="*/ 281 w 289"/>
                <a:gd name="T27" fmla="*/ 225 h 353"/>
                <a:gd name="T28" fmla="*/ 289 w 289"/>
                <a:gd name="T29" fmla="*/ 209 h 353"/>
                <a:gd name="T30" fmla="*/ 289 w 289"/>
                <a:gd name="T31" fmla="*/ 145 h 353"/>
                <a:gd name="T32" fmla="*/ 281 w 289"/>
                <a:gd name="T33" fmla="*/ 128 h 353"/>
                <a:gd name="T34" fmla="*/ 289 w 289"/>
                <a:gd name="T35" fmla="*/ 112 h 353"/>
                <a:gd name="T36" fmla="*/ 289 w 289"/>
                <a:gd name="T37" fmla="*/ 48 h 353"/>
                <a:gd name="T38" fmla="*/ 273 w 289"/>
                <a:gd name="T39" fmla="*/ 305 h 353"/>
                <a:gd name="T40" fmla="*/ 145 w 289"/>
                <a:gd name="T41" fmla="*/ 337 h 353"/>
                <a:gd name="T42" fmla="*/ 16 w 289"/>
                <a:gd name="T43" fmla="*/ 305 h 353"/>
                <a:gd name="T44" fmla="*/ 16 w 289"/>
                <a:gd name="T45" fmla="*/ 263 h 353"/>
                <a:gd name="T46" fmla="*/ 145 w 289"/>
                <a:gd name="T47" fmla="*/ 289 h 353"/>
                <a:gd name="T48" fmla="*/ 273 w 289"/>
                <a:gd name="T49" fmla="*/ 263 h 353"/>
                <a:gd name="T50" fmla="*/ 273 w 289"/>
                <a:gd name="T51" fmla="*/ 305 h 353"/>
                <a:gd name="T52" fmla="*/ 145 w 289"/>
                <a:gd name="T53" fmla="*/ 273 h 353"/>
                <a:gd name="T54" fmla="*/ 16 w 289"/>
                <a:gd name="T55" fmla="*/ 241 h 353"/>
                <a:gd name="T56" fmla="*/ 20 w 289"/>
                <a:gd name="T57" fmla="*/ 233 h 353"/>
                <a:gd name="T58" fmla="*/ 145 w 289"/>
                <a:gd name="T59" fmla="*/ 257 h 353"/>
                <a:gd name="T60" fmla="*/ 269 w 289"/>
                <a:gd name="T61" fmla="*/ 233 h 353"/>
                <a:gd name="T62" fmla="*/ 273 w 289"/>
                <a:gd name="T63" fmla="*/ 241 h 353"/>
                <a:gd name="T64" fmla="*/ 145 w 289"/>
                <a:gd name="T65" fmla="*/ 273 h 353"/>
                <a:gd name="T66" fmla="*/ 273 w 289"/>
                <a:gd name="T67" fmla="*/ 209 h 353"/>
                <a:gd name="T68" fmla="*/ 145 w 289"/>
                <a:gd name="T69" fmla="*/ 241 h 353"/>
                <a:gd name="T70" fmla="*/ 16 w 289"/>
                <a:gd name="T71" fmla="*/ 209 h 353"/>
                <a:gd name="T72" fmla="*/ 16 w 289"/>
                <a:gd name="T73" fmla="*/ 167 h 353"/>
                <a:gd name="T74" fmla="*/ 145 w 289"/>
                <a:gd name="T75" fmla="*/ 193 h 353"/>
                <a:gd name="T76" fmla="*/ 273 w 289"/>
                <a:gd name="T77" fmla="*/ 167 h 353"/>
                <a:gd name="T78" fmla="*/ 273 w 289"/>
                <a:gd name="T79" fmla="*/ 209 h 353"/>
                <a:gd name="T80" fmla="*/ 145 w 289"/>
                <a:gd name="T81" fmla="*/ 177 h 353"/>
                <a:gd name="T82" fmla="*/ 16 w 289"/>
                <a:gd name="T83" fmla="*/ 145 h 353"/>
                <a:gd name="T84" fmla="*/ 20 w 289"/>
                <a:gd name="T85" fmla="*/ 137 h 353"/>
                <a:gd name="T86" fmla="*/ 145 w 289"/>
                <a:gd name="T87" fmla="*/ 161 h 353"/>
                <a:gd name="T88" fmla="*/ 269 w 289"/>
                <a:gd name="T89" fmla="*/ 137 h 353"/>
                <a:gd name="T90" fmla="*/ 273 w 289"/>
                <a:gd name="T91" fmla="*/ 145 h 353"/>
                <a:gd name="T92" fmla="*/ 145 w 289"/>
                <a:gd name="T93" fmla="*/ 177 h 353"/>
                <a:gd name="T94" fmla="*/ 273 w 289"/>
                <a:gd name="T95" fmla="*/ 112 h 353"/>
                <a:gd name="T96" fmla="*/ 145 w 289"/>
                <a:gd name="T97" fmla="*/ 145 h 353"/>
                <a:gd name="T98" fmla="*/ 16 w 289"/>
                <a:gd name="T99" fmla="*/ 112 h 353"/>
                <a:gd name="T100" fmla="*/ 16 w 289"/>
                <a:gd name="T101" fmla="*/ 70 h 353"/>
                <a:gd name="T102" fmla="*/ 145 w 289"/>
                <a:gd name="T103" fmla="*/ 96 h 353"/>
                <a:gd name="T104" fmla="*/ 273 w 289"/>
                <a:gd name="T105" fmla="*/ 70 h 353"/>
                <a:gd name="T106" fmla="*/ 273 w 289"/>
                <a:gd name="T107" fmla="*/ 112 h 353"/>
                <a:gd name="T108" fmla="*/ 145 w 289"/>
                <a:gd name="T109" fmla="*/ 80 h 353"/>
                <a:gd name="T110" fmla="*/ 16 w 289"/>
                <a:gd name="T111" fmla="*/ 48 h 353"/>
                <a:gd name="T112" fmla="*/ 145 w 289"/>
                <a:gd name="T113" fmla="*/ 16 h 353"/>
                <a:gd name="T114" fmla="*/ 273 w 289"/>
                <a:gd name="T115" fmla="*/ 48 h 353"/>
                <a:gd name="T116" fmla="*/ 145 w 289"/>
                <a:gd name="T117" fmla="*/ 80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89" h="353">
                  <a:moveTo>
                    <a:pt x="289" y="48"/>
                  </a:moveTo>
                  <a:cubicBezTo>
                    <a:pt x="289" y="22"/>
                    <a:pt x="225" y="0"/>
                    <a:pt x="145" y="0"/>
                  </a:cubicBezTo>
                  <a:cubicBezTo>
                    <a:pt x="65" y="0"/>
                    <a:pt x="0" y="22"/>
                    <a:pt x="0" y="48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18"/>
                    <a:pt x="3" y="123"/>
                    <a:pt x="9" y="128"/>
                  </a:cubicBezTo>
                  <a:cubicBezTo>
                    <a:pt x="3" y="134"/>
                    <a:pt x="0" y="139"/>
                    <a:pt x="0" y="145"/>
                  </a:cubicBezTo>
                  <a:cubicBezTo>
                    <a:pt x="0" y="209"/>
                    <a:pt x="0" y="209"/>
                    <a:pt x="0" y="209"/>
                  </a:cubicBezTo>
                  <a:cubicBezTo>
                    <a:pt x="0" y="214"/>
                    <a:pt x="3" y="220"/>
                    <a:pt x="9" y="225"/>
                  </a:cubicBezTo>
                  <a:cubicBezTo>
                    <a:pt x="3" y="230"/>
                    <a:pt x="0" y="235"/>
                    <a:pt x="0" y="241"/>
                  </a:cubicBezTo>
                  <a:cubicBezTo>
                    <a:pt x="0" y="305"/>
                    <a:pt x="0" y="305"/>
                    <a:pt x="0" y="305"/>
                  </a:cubicBezTo>
                  <a:cubicBezTo>
                    <a:pt x="0" y="332"/>
                    <a:pt x="65" y="353"/>
                    <a:pt x="145" y="353"/>
                  </a:cubicBezTo>
                  <a:cubicBezTo>
                    <a:pt x="225" y="353"/>
                    <a:pt x="289" y="332"/>
                    <a:pt x="289" y="305"/>
                  </a:cubicBezTo>
                  <a:cubicBezTo>
                    <a:pt x="289" y="241"/>
                    <a:pt x="289" y="241"/>
                    <a:pt x="289" y="241"/>
                  </a:cubicBezTo>
                  <a:cubicBezTo>
                    <a:pt x="289" y="235"/>
                    <a:pt x="286" y="230"/>
                    <a:pt x="281" y="225"/>
                  </a:cubicBezTo>
                  <a:cubicBezTo>
                    <a:pt x="286" y="220"/>
                    <a:pt x="289" y="214"/>
                    <a:pt x="289" y="209"/>
                  </a:cubicBezTo>
                  <a:cubicBezTo>
                    <a:pt x="289" y="145"/>
                    <a:pt x="289" y="145"/>
                    <a:pt x="289" y="145"/>
                  </a:cubicBezTo>
                  <a:cubicBezTo>
                    <a:pt x="289" y="139"/>
                    <a:pt x="286" y="134"/>
                    <a:pt x="281" y="128"/>
                  </a:cubicBezTo>
                  <a:cubicBezTo>
                    <a:pt x="286" y="123"/>
                    <a:pt x="289" y="118"/>
                    <a:pt x="289" y="112"/>
                  </a:cubicBezTo>
                  <a:lnTo>
                    <a:pt x="289" y="48"/>
                  </a:lnTo>
                  <a:close/>
                  <a:moveTo>
                    <a:pt x="273" y="305"/>
                  </a:moveTo>
                  <a:cubicBezTo>
                    <a:pt x="273" y="323"/>
                    <a:pt x="216" y="337"/>
                    <a:pt x="145" y="337"/>
                  </a:cubicBezTo>
                  <a:cubicBezTo>
                    <a:pt x="74" y="337"/>
                    <a:pt x="16" y="323"/>
                    <a:pt x="16" y="305"/>
                  </a:cubicBezTo>
                  <a:cubicBezTo>
                    <a:pt x="16" y="263"/>
                    <a:pt x="16" y="263"/>
                    <a:pt x="16" y="263"/>
                  </a:cubicBezTo>
                  <a:cubicBezTo>
                    <a:pt x="40" y="278"/>
                    <a:pt x="89" y="289"/>
                    <a:pt x="145" y="289"/>
                  </a:cubicBezTo>
                  <a:cubicBezTo>
                    <a:pt x="201" y="289"/>
                    <a:pt x="249" y="278"/>
                    <a:pt x="273" y="263"/>
                  </a:cubicBezTo>
                  <a:lnTo>
                    <a:pt x="273" y="305"/>
                  </a:lnTo>
                  <a:close/>
                  <a:moveTo>
                    <a:pt x="145" y="273"/>
                  </a:moveTo>
                  <a:cubicBezTo>
                    <a:pt x="74" y="273"/>
                    <a:pt x="16" y="259"/>
                    <a:pt x="16" y="241"/>
                  </a:cubicBezTo>
                  <a:cubicBezTo>
                    <a:pt x="16" y="238"/>
                    <a:pt x="18" y="236"/>
                    <a:pt x="20" y="233"/>
                  </a:cubicBezTo>
                  <a:cubicBezTo>
                    <a:pt x="45" y="247"/>
                    <a:pt x="92" y="257"/>
                    <a:pt x="145" y="257"/>
                  </a:cubicBezTo>
                  <a:cubicBezTo>
                    <a:pt x="198" y="257"/>
                    <a:pt x="244" y="247"/>
                    <a:pt x="269" y="233"/>
                  </a:cubicBezTo>
                  <a:cubicBezTo>
                    <a:pt x="272" y="236"/>
                    <a:pt x="273" y="238"/>
                    <a:pt x="273" y="241"/>
                  </a:cubicBezTo>
                  <a:cubicBezTo>
                    <a:pt x="273" y="259"/>
                    <a:pt x="216" y="273"/>
                    <a:pt x="145" y="273"/>
                  </a:cubicBezTo>
                  <a:moveTo>
                    <a:pt x="273" y="209"/>
                  </a:moveTo>
                  <a:cubicBezTo>
                    <a:pt x="273" y="226"/>
                    <a:pt x="216" y="241"/>
                    <a:pt x="145" y="241"/>
                  </a:cubicBezTo>
                  <a:cubicBezTo>
                    <a:pt x="74" y="241"/>
                    <a:pt x="16" y="226"/>
                    <a:pt x="16" y="209"/>
                  </a:cubicBezTo>
                  <a:cubicBezTo>
                    <a:pt x="16" y="167"/>
                    <a:pt x="16" y="167"/>
                    <a:pt x="16" y="167"/>
                  </a:cubicBezTo>
                  <a:cubicBezTo>
                    <a:pt x="40" y="182"/>
                    <a:pt x="89" y="193"/>
                    <a:pt x="145" y="193"/>
                  </a:cubicBezTo>
                  <a:cubicBezTo>
                    <a:pt x="201" y="193"/>
                    <a:pt x="249" y="182"/>
                    <a:pt x="273" y="167"/>
                  </a:cubicBezTo>
                  <a:lnTo>
                    <a:pt x="273" y="209"/>
                  </a:lnTo>
                  <a:close/>
                  <a:moveTo>
                    <a:pt x="145" y="177"/>
                  </a:moveTo>
                  <a:cubicBezTo>
                    <a:pt x="74" y="177"/>
                    <a:pt x="16" y="162"/>
                    <a:pt x="16" y="145"/>
                  </a:cubicBezTo>
                  <a:cubicBezTo>
                    <a:pt x="16" y="142"/>
                    <a:pt x="18" y="139"/>
                    <a:pt x="20" y="137"/>
                  </a:cubicBezTo>
                  <a:cubicBezTo>
                    <a:pt x="45" y="151"/>
                    <a:pt x="92" y="161"/>
                    <a:pt x="145" y="161"/>
                  </a:cubicBezTo>
                  <a:cubicBezTo>
                    <a:pt x="198" y="161"/>
                    <a:pt x="244" y="151"/>
                    <a:pt x="269" y="137"/>
                  </a:cubicBezTo>
                  <a:cubicBezTo>
                    <a:pt x="272" y="139"/>
                    <a:pt x="273" y="142"/>
                    <a:pt x="273" y="145"/>
                  </a:cubicBezTo>
                  <a:cubicBezTo>
                    <a:pt x="273" y="162"/>
                    <a:pt x="216" y="177"/>
                    <a:pt x="145" y="177"/>
                  </a:cubicBezTo>
                  <a:moveTo>
                    <a:pt x="273" y="112"/>
                  </a:moveTo>
                  <a:cubicBezTo>
                    <a:pt x="273" y="130"/>
                    <a:pt x="216" y="145"/>
                    <a:pt x="145" y="145"/>
                  </a:cubicBezTo>
                  <a:cubicBezTo>
                    <a:pt x="74" y="145"/>
                    <a:pt x="16" y="130"/>
                    <a:pt x="16" y="112"/>
                  </a:cubicBezTo>
                  <a:cubicBezTo>
                    <a:pt x="16" y="70"/>
                    <a:pt x="16" y="70"/>
                    <a:pt x="16" y="70"/>
                  </a:cubicBezTo>
                  <a:cubicBezTo>
                    <a:pt x="40" y="86"/>
                    <a:pt x="89" y="96"/>
                    <a:pt x="145" y="96"/>
                  </a:cubicBezTo>
                  <a:cubicBezTo>
                    <a:pt x="201" y="96"/>
                    <a:pt x="249" y="86"/>
                    <a:pt x="273" y="70"/>
                  </a:cubicBezTo>
                  <a:lnTo>
                    <a:pt x="273" y="112"/>
                  </a:lnTo>
                  <a:close/>
                  <a:moveTo>
                    <a:pt x="145" y="80"/>
                  </a:moveTo>
                  <a:cubicBezTo>
                    <a:pt x="74" y="80"/>
                    <a:pt x="16" y="66"/>
                    <a:pt x="16" y="48"/>
                  </a:cubicBezTo>
                  <a:cubicBezTo>
                    <a:pt x="16" y="30"/>
                    <a:pt x="74" y="16"/>
                    <a:pt x="145" y="16"/>
                  </a:cubicBezTo>
                  <a:cubicBezTo>
                    <a:pt x="216" y="16"/>
                    <a:pt x="273" y="30"/>
                    <a:pt x="273" y="48"/>
                  </a:cubicBezTo>
                  <a:cubicBezTo>
                    <a:pt x="273" y="66"/>
                    <a:pt x="216" y="80"/>
                    <a:pt x="145" y="8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" name="Group 1"/>
          <p:cNvGrpSpPr/>
          <p:nvPr/>
        </p:nvGrpSpPr>
        <p:grpSpPr>
          <a:xfrm>
            <a:off x="3545392" y="2410148"/>
            <a:ext cx="449792" cy="449792"/>
            <a:chOff x="3545392" y="2410148"/>
            <a:chExt cx="449792" cy="449792"/>
          </a:xfrm>
        </p:grpSpPr>
        <p:sp>
          <p:nvSpPr>
            <p:cNvPr id="29" name="Oval 28"/>
            <p:cNvSpPr/>
            <p:nvPr/>
          </p:nvSpPr>
          <p:spPr>
            <a:xfrm>
              <a:off x="3545392" y="2410148"/>
              <a:ext cx="449792" cy="449792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850">
                <a:solidFill>
                  <a:schemeClr val="accent4"/>
                </a:solidFill>
              </a:endParaRPr>
            </a:p>
          </p:txBody>
        </p:sp>
        <p:grpSp>
          <p:nvGrpSpPr>
            <p:cNvPr id="33" name="Group 32"/>
            <p:cNvGrpSpPr/>
            <p:nvPr/>
          </p:nvGrpSpPr>
          <p:grpSpPr>
            <a:xfrm>
              <a:off x="3663017" y="2530493"/>
              <a:ext cx="214543" cy="209102"/>
              <a:chOff x="2212975" y="1027113"/>
              <a:chExt cx="438150" cy="427038"/>
            </a:xfrm>
            <a:solidFill>
              <a:schemeClr val="bg1"/>
            </a:solidFill>
          </p:grpSpPr>
          <p:sp>
            <p:nvSpPr>
              <p:cNvPr id="34" name="Freeform 126"/>
              <p:cNvSpPr>
                <a:spLocks noEditPoints="1"/>
              </p:cNvSpPr>
              <p:nvPr/>
            </p:nvSpPr>
            <p:spPr bwMode="auto">
              <a:xfrm>
                <a:off x="2212975" y="1027113"/>
                <a:ext cx="438150" cy="427038"/>
              </a:xfrm>
              <a:custGeom>
                <a:avLst/>
                <a:gdLst>
                  <a:gd name="T0" fmla="*/ 345 w 438"/>
                  <a:gd name="T1" fmla="*/ 169 h 426"/>
                  <a:gd name="T2" fmla="*/ 424 w 438"/>
                  <a:gd name="T3" fmla="*/ 52 h 426"/>
                  <a:gd name="T4" fmla="*/ 409 w 438"/>
                  <a:gd name="T5" fmla="*/ 49 h 426"/>
                  <a:gd name="T6" fmla="*/ 360 w 438"/>
                  <a:gd name="T7" fmla="*/ 96 h 426"/>
                  <a:gd name="T8" fmla="*/ 337 w 438"/>
                  <a:gd name="T9" fmla="*/ 75 h 426"/>
                  <a:gd name="T10" fmla="*/ 383 w 438"/>
                  <a:gd name="T11" fmla="*/ 23 h 426"/>
                  <a:gd name="T12" fmla="*/ 380 w 438"/>
                  <a:gd name="T13" fmla="*/ 8 h 426"/>
                  <a:gd name="T14" fmla="*/ 288 w 438"/>
                  <a:gd name="T15" fmla="*/ 24 h 426"/>
                  <a:gd name="T16" fmla="*/ 119 w 438"/>
                  <a:gd name="T17" fmla="*/ 261 h 426"/>
                  <a:gd name="T18" fmla="*/ 31 w 438"/>
                  <a:gd name="T19" fmla="*/ 282 h 426"/>
                  <a:gd name="T20" fmla="*/ 21 w 438"/>
                  <a:gd name="T21" fmla="*/ 379 h 426"/>
                  <a:gd name="T22" fmla="*/ 75 w 438"/>
                  <a:gd name="T23" fmla="*/ 331 h 426"/>
                  <a:gd name="T24" fmla="*/ 101 w 438"/>
                  <a:gd name="T25" fmla="*/ 350 h 426"/>
                  <a:gd name="T26" fmla="*/ 55 w 438"/>
                  <a:gd name="T27" fmla="*/ 403 h 426"/>
                  <a:gd name="T28" fmla="*/ 58 w 438"/>
                  <a:gd name="T29" fmla="*/ 418 h 426"/>
                  <a:gd name="T30" fmla="*/ 93 w 438"/>
                  <a:gd name="T31" fmla="*/ 426 h 426"/>
                  <a:gd name="T32" fmla="*/ 171 w 438"/>
                  <a:gd name="T33" fmla="*/ 313 h 426"/>
                  <a:gd name="T34" fmla="*/ 137 w 438"/>
                  <a:gd name="T35" fmla="*/ 388 h 426"/>
                  <a:gd name="T36" fmla="*/ 79 w 438"/>
                  <a:gd name="T37" fmla="*/ 405 h 426"/>
                  <a:gd name="T38" fmla="*/ 115 w 438"/>
                  <a:gd name="T39" fmla="*/ 337 h 426"/>
                  <a:gd name="T40" fmla="*/ 79 w 438"/>
                  <a:gd name="T41" fmla="*/ 310 h 426"/>
                  <a:gd name="T42" fmla="*/ 27 w 438"/>
                  <a:gd name="T43" fmla="*/ 352 h 426"/>
                  <a:gd name="T44" fmla="*/ 93 w 438"/>
                  <a:gd name="T45" fmla="*/ 275 h 426"/>
                  <a:gd name="T46" fmla="*/ 128 w 438"/>
                  <a:gd name="T47" fmla="*/ 278 h 426"/>
                  <a:gd name="T48" fmla="*/ 287 w 438"/>
                  <a:gd name="T49" fmla="*/ 111 h 426"/>
                  <a:gd name="T50" fmla="*/ 345 w 438"/>
                  <a:gd name="T51" fmla="*/ 18 h 426"/>
                  <a:gd name="T52" fmla="*/ 324 w 438"/>
                  <a:gd name="T53" fmla="*/ 55 h 426"/>
                  <a:gd name="T54" fmla="*/ 344 w 438"/>
                  <a:gd name="T55" fmla="*/ 108 h 426"/>
                  <a:gd name="T56" fmla="*/ 377 w 438"/>
                  <a:gd name="T57" fmla="*/ 108 h 426"/>
                  <a:gd name="T58" fmla="*/ 394 w 438"/>
                  <a:gd name="T59" fmla="*/ 130 h 426"/>
                  <a:gd name="T60" fmla="*/ 321 w 438"/>
                  <a:gd name="T61" fmla="*/ 145 h 426"/>
                  <a:gd name="T62" fmla="*/ 154 w 438"/>
                  <a:gd name="T63" fmla="*/ 304 h 426"/>
                  <a:gd name="T64" fmla="*/ 137 w 438"/>
                  <a:gd name="T65" fmla="*/ 388 h 4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438" h="426">
                    <a:moveTo>
                      <a:pt x="320" y="165"/>
                    </a:moveTo>
                    <a:cubicBezTo>
                      <a:pt x="328" y="167"/>
                      <a:pt x="336" y="169"/>
                      <a:pt x="345" y="169"/>
                    </a:cubicBezTo>
                    <a:cubicBezTo>
                      <a:pt x="368" y="169"/>
                      <a:pt x="391" y="159"/>
                      <a:pt x="407" y="143"/>
                    </a:cubicBezTo>
                    <a:cubicBezTo>
                      <a:pt x="431" y="119"/>
                      <a:pt x="438" y="83"/>
                      <a:pt x="424" y="52"/>
                    </a:cubicBezTo>
                    <a:cubicBezTo>
                      <a:pt x="423" y="49"/>
                      <a:pt x="420" y="47"/>
                      <a:pt x="417" y="46"/>
                    </a:cubicBezTo>
                    <a:cubicBezTo>
                      <a:pt x="414" y="46"/>
                      <a:pt x="411" y="47"/>
                      <a:pt x="409" y="49"/>
                    </a:cubicBezTo>
                    <a:cubicBezTo>
                      <a:pt x="363" y="95"/>
                      <a:pt x="363" y="95"/>
                      <a:pt x="363" y="95"/>
                    </a:cubicBezTo>
                    <a:cubicBezTo>
                      <a:pt x="362" y="96"/>
                      <a:pt x="361" y="96"/>
                      <a:pt x="360" y="96"/>
                    </a:cubicBezTo>
                    <a:cubicBezTo>
                      <a:pt x="359" y="96"/>
                      <a:pt x="358" y="96"/>
                      <a:pt x="357" y="95"/>
                    </a:cubicBezTo>
                    <a:cubicBezTo>
                      <a:pt x="337" y="75"/>
                      <a:pt x="337" y="75"/>
                      <a:pt x="337" y="75"/>
                    </a:cubicBezTo>
                    <a:cubicBezTo>
                      <a:pt x="335" y="73"/>
                      <a:pt x="335" y="70"/>
                      <a:pt x="337" y="69"/>
                    </a:cubicBezTo>
                    <a:cubicBezTo>
                      <a:pt x="383" y="23"/>
                      <a:pt x="383" y="23"/>
                      <a:pt x="383" y="23"/>
                    </a:cubicBezTo>
                    <a:cubicBezTo>
                      <a:pt x="385" y="21"/>
                      <a:pt x="386" y="18"/>
                      <a:pt x="386" y="15"/>
                    </a:cubicBezTo>
                    <a:cubicBezTo>
                      <a:pt x="385" y="12"/>
                      <a:pt x="383" y="9"/>
                      <a:pt x="380" y="8"/>
                    </a:cubicBezTo>
                    <a:cubicBezTo>
                      <a:pt x="369" y="2"/>
                      <a:pt x="357" y="0"/>
                      <a:pt x="345" y="0"/>
                    </a:cubicBezTo>
                    <a:cubicBezTo>
                      <a:pt x="324" y="0"/>
                      <a:pt x="304" y="8"/>
                      <a:pt x="288" y="24"/>
                    </a:cubicBezTo>
                    <a:cubicBezTo>
                      <a:pt x="266" y="47"/>
                      <a:pt x="257" y="82"/>
                      <a:pt x="267" y="112"/>
                    </a:cubicBezTo>
                    <a:cubicBezTo>
                      <a:pt x="119" y="261"/>
                      <a:pt x="119" y="261"/>
                      <a:pt x="119" y="261"/>
                    </a:cubicBezTo>
                    <a:cubicBezTo>
                      <a:pt x="111" y="258"/>
                      <a:pt x="102" y="257"/>
                      <a:pt x="93" y="257"/>
                    </a:cubicBezTo>
                    <a:cubicBezTo>
                      <a:pt x="70" y="257"/>
                      <a:pt x="47" y="266"/>
                      <a:pt x="31" y="282"/>
                    </a:cubicBezTo>
                    <a:cubicBezTo>
                      <a:pt x="7" y="306"/>
                      <a:pt x="0" y="342"/>
                      <a:pt x="14" y="374"/>
                    </a:cubicBezTo>
                    <a:cubicBezTo>
                      <a:pt x="15" y="376"/>
                      <a:pt x="18" y="379"/>
                      <a:pt x="21" y="379"/>
                    </a:cubicBezTo>
                    <a:cubicBezTo>
                      <a:pt x="24" y="380"/>
                      <a:pt x="27" y="379"/>
                      <a:pt x="29" y="376"/>
                    </a:cubicBezTo>
                    <a:cubicBezTo>
                      <a:pt x="75" y="331"/>
                      <a:pt x="75" y="331"/>
                      <a:pt x="75" y="331"/>
                    </a:cubicBezTo>
                    <a:cubicBezTo>
                      <a:pt x="77" y="329"/>
                      <a:pt x="80" y="328"/>
                      <a:pt x="81" y="330"/>
                    </a:cubicBezTo>
                    <a:cubicBezTo>
                      <a:pt x="101" y="350"/>
                      <a:pt x="101" y="350"/>
                      <a:pt x="101" y="350"/>
                    </a:cubicBezTo>
                    <a:cubicBezTo>
                      <a:pt x="103" y="352"/>
                      <a:pt x="103" y="355"/>
                      <a:pt x="101" y="357"/>
                    </a:cubicBezTo>
                    <a:cubicBezTo>
                      <a:pt x="55" y="403"/>
                      <a:pt x="55" y="403"/>
                      <a:pt x="55" y="403"/>
                    </a:cubicBezTo>
                    <a:cubicBezTo>
                      <a:pt x="53" y="405"/>
                      <a:pt x="52" y="408"/>
                      <a:pt x="53" y="411"/>
                    </a:cubicBezTo>
                    <a:cubicBezTo>
                      <a:pt x="53" y="414"/>
                      <a:pt x="55" y="416"/>
                      <a:pt x="58" y="418"/>
                    </a:cubicBezTo>
                    <a:cubicBezTo>
                      <a:pt x="69" y="423"/>
                      <a:pt x="81" y="426"/>
                      <a:pt x="93" y="426"/>
                    </a:cubicBezTo>
                    <a:cubicBezTo>
                      <a:pt x="93" y="426"/>
                      <a:pt x="93" y="426"/>
                      <a:pt x="93" y="426"/>
                    </a:cubicBezTo>
                    <a:cubicBezTo>
                      <a:pt x="114" y="426"/>
                      <a:pt x="135" y="417"/>
                      <a:pt x="150" y="401"/>
                    </a:cubicBezTo>
                    <a:cubicBezTo>
                      <a:pt x="173" y="379"/>
                      <a:pt x="181" y="343"/>
                      <a:pt x="171" y="313"/>
                    </a:cubicBezTo>
                    <a:lnTo>
                      <a:pt x="320" y="165"/>
                    </a:lnTo>
                    <a:close/>
                    <a:moveTo>
                      <a:pt x="137" y="388"/>
                    </a:moveTo>
                    <a:cubicBezTo>
                      <a:pt x="125" y="400"/>
                      <a:pt x="109" y="407"/>
                      <a:pt x="93" y="407"/>
                    </a:cubicBezTo>
                    <a:cubicBezTo>
                      <a:pt x="88" y="407"/>
                      <a:pt x="84" y="406"/>
                      <a:pt x="79" y="405"/>
                    </a:cubicBezTo>
                    <a:cubicBezTo>
                      <a:pt x="114" y="370"/>
                      <a:pt x="114" y="370"/>
                      <a:pt x="114" y="370"/>
                    </a:cubicBezTo>
                    <a:cubicBezTo>
                      <a:pt x="123" y="361"/>
                      <a:pt x="124" y="346"/>
                      <a:pt x="115" y="337"/>
                    </a:cubicBezTo>
                    <a:cubicBezTo>
                      <a:pt x="95" y="317"/>
                      <a:pt x="95" y="317"/>
                      <a:pt x="95" y="317"/>
                    </a:cubicBezTo>
                    <a:cubicBezTo>
                      <a:pt x="91" y="312"/>
                      <a:pt x="85" y="310"/>
                      <a:pt x="79" y="310"/>
                    </a:cubicBezTo>
                    <a:cubicBezTo>
                      <a:pt x="73" y="310"/>
                      <a:pt x="66" y="313"/>
                      <a:pt x="62" y="317"/>
                    </a:cubicBezTo>
                    <a:cubicBezTo>
                      <a:pt x="27" y="352"/>
                      <a:pt x="27" y="352"/>
                      <a:pt x="27" y="352"/>
                    </a:cubicBezTo>
                    <a:cubicBezTo>
                      <a:pt x="23" y="332"/>
                      <a:pt x="29" y="311"/>
                      <a:pt x="45" y="295"/>
                    </a:cubicBezTo>
                    <a:cubicBezTo>
                      <a:pt x="57" y="283"/>
                      <a:pt x="75" y="275"/>
                      <a:pt x="93" y="275"/>
                    </a:cubicBezTo>
                    <a:cubicBezTo>
                      <a:pt x="102" y="275"/>
                      <a:pt x="110" y="277"/>
                      <a:pt x="117" y="280"/>
                    </a:cubicBezTo>
                    <a:cubicBezTo>
                      <a:pt x="121" y="282"/>
                      <a:pt x="125" y="281"/>
                      <a:pt x="128" y="278"/>
                    </a:cubicBezTo>
                    <a:cubicBezTo>
                      <a:pt x="285" y="121"/>
                      <a:pt x="285" y="121"/>
                      <a:pt x="285" y="121"/>
                    </a:cubicBezTo>
                    <a:cubicBezTo>
                      <a:pt x="287" y="118"/>
                      <a:pt x="288" y="114"/>
                      <a:pt x="287" y="111"/>
                    </a:cubicBezTo>
                    <a:cubicBezTo>
                      <a:pt x="277" y="87"/>
                      <a:pt x="283" y="56"/>
                      <a:pt x="301" y="37"/>
                    </a:cubicBezTo>
                    <a:cubicBezTo>
                      <a:pt x="313" y="25"/>
                      <a:pt x="329" y="18"/>
                      <a:pt x="345" y="18"/>
                    </a:cubicBezTo>
                    <a:cubicBezTo>
                      <a:pt x="350" y="18"/>
                      <a:pt x="355" y="19"/>
                      <a:pt x="359" y="20"/>
                    </a:cubicBezTo>
                    <a:cubicBezTo>
                      <a:pt x="324" y="55"/>
                      <a:pt x="324" y="55"/>
                      <a:pt x="324" y="55"/>
                    </a:cubicBezTo>
                    <a:cubicBezTo>
                      <a:pt x="315" y="65"/>
                      <a:pt x="315" y="79"/>
                      <a:pt x="324" y="88"/>
                    </a:cubicBezTo>
                    <a:cubicBezTo>
                      <a:pt x="344" y="108"/>
                      <a:pt x="344" y="108"/>
                      <a:pt x="344" y="108"/>
                    </a:cubicBezTo>
                    <a:cubicBezTo>
                      <a:pt x="348" y="112"/>
                      <a:pt x="354" y="115"/>
                      <a:pt x="360" y="115"/>
                    </a:cubicBezTo>
                    <a:cubicBezTo>
                      <a:pt x="366" y="115"/>
                      <a:pt x="372" y="112"/>
                      <a:pt x="377" y="108"/>
                    </a:cubicBezTo>
                    <a:cubicBezTo>
                      <a:pt x="411" y="73"/>
                      <a:pt x="411" y="73"/>
                      <a:pt x="411" y="73"/>
                    </a:cubicBezTo>
                    <a:cubicBezTo>
                      <a:pt x="415" y="93"/>
                      <a:pt x="409" y="115"/>
                      <a:pt x="394" y="130"/>
                    </a:cubicBezTo>
                    <a:cubicBezTo>
                      <a:pt x="381" y="143"/>
                      <a:pt x="363" y="150"/>
                      <a:pt x="345" y="150"/>
                    </a:cubicBezTo>
                    <a:cubicBezTo>
                      <a:pt x="337" y="150"/>
                      <a:pt x="329" y="148"/>
                      <a:pt x="321" y="145"/>
                    </a:cubicBezTo>
                    <a:cubicBezTo>
                      <a:pt x="318" y="144"/>
                      <a:pt x="314" y="144"/>
                      <a:pt x="311" y="147"/>
                    </a:cubicBezTo>
                    <a:cubicBezTo>
                      <a:pt x="154" y="304"/>
                      <a:pt x="154" y="304"/>
                      <a:pt x="154" y="304"/>
                    </a:cubicBezTo>
                    <a:cubicBezTo>
                      <a:pt x="151" y="307"/>
                      <a:pt x="150" y="311"/>
                      <a:pt x="152" y="315"/>
                    </a:cubicBezTo>
                    <a:cubicBezTo>
                      <a:pt x="162" y="339"/>
                      <a:pt x="156" y="370"/>
                      <a:pt x="137" y="38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5" name="Freeform 127"/>
              <p:cNvSpPr>
                <a:spLocks/>
              </p:cNvSpPr>
              <p:nvPr/>
            </p:nvSpPr>
            <p:spPr bwMode="auto">
              <a:xfrm>
                <a:off x="2447925" y="1257300"/>
                <a:ext cx="198438" cy="193675"/>
              </a:xfrm>
              <a:custGeom>
                <a:avLst/>
                <a:gdLst>
                  <a:gd name="T0" fmla="*/ 56 w 197"/>
                  <a:gd name="T1" fmla="*/ 3 h 194"/>
                  <a:gd name="T2" fmla="*/ 43 w 197"/>
                  <a:gd name="T3" fmla="*/ 3 h 194"/>
                  <a:gd name="T4" fmla="*/ 43 w 197"/>
                  <a:gd name="T5" fmla="*/ 16 h 194"/>
                  <a:gd name="T6" fmla="*/ 174 w 197"/>
                  <a:gd name="T7" fmla="*/ 147 h 194"/>
                  <a:gd name="T8" fmla="*/ 174 w 197"/>
                  <a:gd name="T9" fmla="*/ 154 h 194"/>
                  <a:gd name="T10" fmla="*/ 155 w 197"/>
                  <a:gd name="T11" fmla="*/ 174 h 194"/>
                  <a:gd name="T12" fmla="*/ 152 w 197"/>
                  <a:gd name="T13" fmla="*/ 175 h 194"/>
                  <a:gd name="T14" fmla="*/ 152 w 197"/>
                  <a:gd name="T15" fmla="*/ 175 h 194"/>
                  <a:gd name="T16" fmla="*/ 148 w 197"/>
                  <a:gd name="T17" fmla="*/ 174 h 194"/>
                  <a:gd name="T18" fmla="*/ 17 w 197"/>
                  <a:gd name="T19" fmla="*/ 43 h 194"/>
                  <a:gd name="T20" fmla="*/ 4 w 197"/>
                  <a:gd name="T21" fmla="*/ 43 h 194"/>
                  <a:gd name="T22" fmla="*/ 4 w 197"/>
                  <a:gd name="T23" fmla="*/ 56 h 194"/>
                  <a:gd name="T24" fmla="*/ 135 w 197"/>
                  <a:gd name="T25" fmla="*/ 187 h 194"/>
                  <a:gd name="T26" fmla="*/ 152 w 197"/>
                  <a:gd name="T27" fmla="*/ 194 h 194"/>
                  <a:gd name="T28" fmla="*/ 152 w 197"/>
                  <a:gd name="T29" fmla="*/ 194 h 194"/>
                  <a:gd name="T30" fmla="*/ 169 w 197"/>
                  <a:gd name="T31" fmla="*/ 187 h 194"/>
                  <a:gd name="T32" fmla="*/ 187 w 197"/>
                  <a:gd name="T33" fmla="*/ 167 h 194"/>
                  <a:gd name="T34" fmla="*/ 187 w 197"/>
                  <a:gd name="T35" fmla="*/ 134 h 194"/>
                  <a:gd name="T36" fmla="*/ 56 w 197"/>
                  <a:gd name="T37" fmla="*/ 3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97" h="194">
                    <a:moveTo>
                      <a:pt x="56" y="3"/>
                    </a:moveTo>
                    <a:cubicBezTo>
                      <a:pt x="53" y="0"/>
                      <a:pt x="47" y="0"/>
                      <a:pt x="43" y="3"/>
                    </a:cubicBezTo>
                    <a:cubicBezTo>
                      <a:pt x="39" y="7"/>
                      <a:pt x="39" y="13"/>
                      <a:pt x="43" y="16"/>
                    </a:cubicBezTo>
                    <a:cubicBezTo>
                      <a:pt x="174" y="147"/>
                      <a:pt x="174" y="147"/>
                      <a:pt x="174" y="147"/>
                    </a:cubicBezTo>
                    <a:cubicBezTo>
                      <a:pt x="176" y="149"/>
                      <a:pt x="176" y="152"/>
                      <a:pt x="174" y="154"/>
                    </a:cubicBezTo>
                    <a:cubicBezTo>
                      <a:pt x="155" y="174"/>
                      <a:pt x="155" y="174"/>
                      <a:pt x="155" y="174"/>
                    </a:cubicBezTo>
                    <a:cubicBezTo>
                      <a:pt x="154" y="175"/>
                      <a:pt x="153" y="175"/>
                      <a:pt x="152" y="175"/>
                    </a:cubicBezTo>
                    <a:cubicBezTo>
                      <a:pt x="152" y="175"/>
                      <a:pt x="152" y="175"/>
                      <a:pt x="152" y="175"/>
                    </a:cubicBezTo>
                    <a:cubicBezTo>
                      <a:pt x="151" y="175"/>
                      <a:pt x="149" y="175"/>
                      <a:pt x="148" y="174"/>
                    </a:cubicBezTo>
                    <a:cubicBezTo>
                      <a:pt x="17" y="43"/>
                      <a:pt x="17" y="43"/>
                      <a:pt x="17" y="43"/>
                    </a:cubicBezTo>
                    <a:cubicBezTo>
                      <a:pt x="13" y="39"/>
                      <a:pt x="7" y="39"/>
                      <a:pt x="4" y="43"/>
                    </a:cubicBezTo>
                    <a:cubicBezTo>
                      <a:pt x="0" y="46"/>
                      <a:pt x="0" y="52"/>
                      <a:pt x="4" y="56"/>
                    </a:cubicBezTo>
                    <a:cubicBezTo>
                      <a:pt x="135" y="187"/>
                      <a:pt x="135" y="187"/>
                      <a:pt x="135" y="187"/>
                    </a:cubicBezTo>
                    <a:cubicBezTo>
                      <a:pt x="140" y="191"/>
                      <a:pt x="146" y="194"/>
                      <a:pt x="152" y="194"/>
                    </a:cubicBezTo>
                    <a:cubicBezTo>
                      <a:pt x="152" y="194"/>
                      <a:pt x="152" y="194"/>
                      <a:pt x="152" y="194"/>
                    </a:cubicBezTo>
                    <a:cubicBezTo>
                      <a:pt x="158" y="194"/>
                      <a:pt x="164" y="191"/>
                      <a:pt x="169" y="187"/>
                    </a:cubicBezTo>
                    <a:cubicBezTo>
                      <a:pt x="187" y="167"/>
                      <a:pt x="187" y="167"/>
                      <a:pt x="187" y="167"/>
                    </a:cubicBezTo>
                    <a:cubicBezTo>
                      <a:pt x="197" y="158"/>
                      <a:pt x="197" y="143"/>
                      <a:pt x="187" y="134"/>
                    </a:cubicBezTo>
                    <a:lnTo>
                      <a:pt x="56" y="3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8" name="Freeform 128"/>
              <p:cNvSpPr>
                <a:spLocks noEditPoints="1"/>
              </p:cNvSpPr>
              <p:nvPr/>
            </p:nvSpPr>
            <p:spPr bwMode="auto">
              <a:xfrm>
                <a:off x="2219325" y="1027113"/>
                <a:ext cx="177800" cy="176213"/>
              </a:xfrm>
              <a:custGeom>
                <a:avLst/>
                <a:gdLst>
                  <a:gd name="T0" fmla="*/ 43 w 178"/>
                  <a:gd name="T1" fmla="*/ 83 h 177"/>
                  <a:gd name="T2" fmla="*/ 49 w 178"/>
                  <a:gd name="T3" fmla="*/ 85 h 177"/>
                  <a:gd name="T4" fmla="*/ 56 w 178"/>
                  <a:gd name="T5" fmla="*/ 83 h 177"/>
                  <a:gd name="T6" fmla="*/ 62 w 178"/>
                  <a:gd name="T7" fmla="*/ 76 h 177"/>
                  <a:gd name="T8" fmla="*/ 161 w 178"/>
                  <a:gd name="T9" fmla="*/ 174 h 177"/>
                  <a:gd name="T10" fmla="*/ 167 w 178"/>
                  <a:gd name="T11" fmla="*/ 177 h 177"/>
                  <a:gd name="T12" fmla="*/ 174 w 178"/>
                  <a:gd name="T13" fmla="*/ 174 h 177"/>
                  <a:gd name="T14" fmla="*/ 174 w 178"/>
                  <a:gd name="T15" fmla="*/ 161 h 177"/>
                  <a:gd name="T16" fmla="*/ 76 w 178"/>
                  <a:gd name="T17" fmla="*/ 63 h 177"/>
                  <a:gd name="T18" fmla="*/ 82 w 178"/>
                  <a:gd name="T19" fmla="*/ 57 h 177"/>
                  <a:gd name="T20" fmla="*/ 82 w 178"/>
                  <a:gd name="T21" fmla="*/ 43 h 177"/>
                  <a:gd name="T22" fmla="*/ 43 w 178"/>
                  <a:gd name="T23" fmla="*/ 4 h 177"/>
                  <a:gd name="T24" fmla="*/ 30 w 178"/>
                  <a:gd name="T25" fmla="*/ 4 h 177"/>
                  <a:gd name="T26" fmla="*/ 3 w 178"/>
                  <a:gd name="T27" fmla="*/ 30 h 177"/>
                  <a:gd name="T28" fmla="*/ 3 w 178"/>
                  <a:gd name="T29" fmla="*/ 43 h 177"/>
                  <a:gd name="T30" fmla="*/ 43 w 178"/>
                  <a:gd name="T31" fmla="*/ 83 h 177"/>
                  <a:gd name="T32" fmla="*/ 36 w 178"/>
                  <a:gd name="T33" fmla="*/ 24 h 177"/>
                  <a:gd name="T34" fmla="*/ 62 w 178"/>
                  <a:gd name="T35" fmla="*/ 50 h 177"/>
                  <a:gd name="T36" fmla="*/ 49 w 178"/>
                  <a:gd name="T37" fmla="*/ 63 h 177"/>
                  <a:gd name="T38" fmla="*/ 23 w 178"/>
                  <a:gd name="T39" fmla="*/ 37 h 177"/>
                  <a:gd name="T40" fmla="*/ 36 w 178"/>
                  <a:gd name="T41" fmla="*/ 24 h 1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78" h="177">
                    <a:moveTo>
                      <a:pt x="43" y="83"/>
                    </a:moveTo>
                    <a:cubicBezTo>
                      <a:pt x="45" y="85"/>
                      <a:pt x="47" y="85"/>
                      <a:pt x="49" y="85"/>
                    </a:cubicBezTo>
                    <a:cubicBezTo>
                      <a:pt x="52" y="85"/>
                      <a:pt x="54" y="85"/>
                      <a:pt x="56" y="83"/>
                    </a:cubicBezTo>
                    <a:cubicBezTo>
                      <a:pt x="62" y="76"/>
                      <a:pt x="62" y="76"/>
                      <a:pt x="62" y="76"/>
                    </a:cubicBezTo>
                    <a:cubicBezTo>
                      <a:pt x="161" y="174"/>
                      <a:pt x="161" y="174"/>
                      <a:pt x="161" y="174"/>
                    </a:cubicBezTo>
                    <a:cubicBezTo>
                      <a:pt x="163" y="176"/>
                      <a:pt x="165" y="177"/>
                      <a:pt x="167" y="177"/>
                    </a:cubicBezTo>
                    <a:cubicBezTo>
                      <a:pt x="170" y="177"/>
                      <a:pt x="172" y="176"/>
                      <a:pt x="174" y="174"/>
                    </a:cubicBezTo>
                    <a:cubicBezTo>
                      <a:pt x="178" y="171"/>
                      <a:pt x="178" y="165"/>
                      <a:pt x="174" y="161"/>
                    </a:cubicBezTo>
                    <a:cubicBezTo>
                      <a:pt x="76" y="63"/>
                      <a:pt x="76" y="63"/>
                      <a:pt x="76" y="63"/>
                    </a:cubicBezTo>
                    <a:cubicBezTo>
                      <a:pt x="82" y="57"/>
                      <a:pt x="82" y="57"/>
                      <a:pt x="82" y="57"/>
                    </a:cubicBezTo>
                    <a:cubicBezTo>
                      <a:pt x="86" y="53"/>
                      <a:pt x="86" y="47"/>
                      <a:pt x="82" y="43"/>
                    </a:cubicBezTo>
                    <a:cubicBezTo>
                      <a:pt x="43" y="4"/>
                      <a:pt x="43" y="4"/>
                      <a:pt x="43" y="4"/>
                    </a:cubicBezTo>
                    <a:cubicBezTo>
                      <a:pt x="39" y="0"/>
                      <a:pt x="33" y="0"/>
                      <a:pt x="30" y="4"/>
                    </a:cubicBezTo>
                    <a:cubicBezTo>
                      <a:pt x="3" y="30"/>
                      <a:pt x="3" y="30"/>
                      <a:pt x="3" y="30"/>
                    </a:cubicBezTo>
                    <a:cubicBezTo>
                      <a:pt x="0" y="34"/>
                      <a:pt x="0" y="40"/>
                      <a:pt x="3" y="43"/>
                    </a:cubicBezTo>
                    <a:lnTo>
                      <a:pt x="43" y="83"/>
                    </a:lnTo>
                    <a:close/>
                    <a:moveTo>
                      <a:pt x="36" y="24"/>
                    </a:moveTo>
                    <a:cubicBezTo>
                      <a:pt x="62" y="50"/>
                      <a:pt x="62" y="50"/>
                      <a:pt x="62" y="50"/>
                    </a:cubicBezTo>
                    <a:cubicBezTo>
                      <a:pt x="49" y="63"/>
                      <a:pt x="49" y="63"/>
                      <a:pt x="49" y="63"/>
                    </a:cubicBezTo>
                    <a:cubicBezTo>
                      <a:pt x="23" y="37"/>
                      <a:pt x="23" y="37"/>
                      <a:pt x="23" y="37"/>
                    </a:cubicBezTo>
                    <a:lnTo>
                      <a:pt x="36" y="24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  <p:grpSp>
        <p:nvGrpSpPr>
          <p:cNvPr id="8" name="Group 7"/>
          <p:cNvGrpSpPr/>
          <p:nvPr/>
        </p:nvGrpSpPr>
        <p:grpSpPr>
          <a:xfrm>
            <a:off x="2214550" y="3415220"/>
            <a:ext cx="449792" cy="449792"/>
            <a:chOff x="2214550" y="3415220"/>
            <a:chExt cx="449792" cy="449792"/>
          </a:xfrm>
        </p:grpSpPr>
        <p:sp>
          <p:nvSpPr>
            <p:cNvPr id="40" name="Oval 39"/>
            <p:cNvSpPr/>
            <p:nvPr/>
          </p:nvSpPr>
          <p:spPr>
            <a:xfrm>
              <a:off x="2214550" y="3415220"/>
              <a:ext cx="449792" cy="449792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850">
                <a:solidFill>
                  <a:schemeClr val="accent4"/>
                </a:solidFill>
              </a:endParaRPr>
            </a:p>
          </p:txBody>
        </p:sp>
        <p:sp>
          <p:nvSpPr>
            <p:cNvPr id="43" name="Freeform 42"/>
            <p:cNvSpPr>
              <a:spLocks noEditPoints="1"/>
            </p:cNvSpPr>
            <p:nvPr/>
          </p:nvSpPr>
          <p:spPr bwMode="auto">
            <a:xfrm>
              <a:off x="2321857" y="3532434"/>
              <a:ext cx="235179" cy="215365"/>
            </a:xfrm>
            <a:custGeom>
              <a:avLst/>
              <a:gdLst>
                <a:gd name="T0" fmla="*/ 177 w 353"/>
                <a:gd name="T1" fmla="*/ 0 h 322"/>
                <a:gd name="T2" fmla="*/ 0 w 353"/>
                <a:gd name="T3" fmla="*/ 145 h 322"/>
                <a:gd name="T4" fmla="*/ 50 w 353"/>
                <a:gd name="T5" fmla="*/ 246 h 322"/>
                <a:gd name="T6" fmla="*/ 32 w 353"/>
                <a:gd name="T7" fmla="*/ 322 h 322"/>
                <a:gd name="T8" fmla="*/ 127 w 353"/>
                <a:gd name="T9" fmla="*/ 284 h 322"/>
                <a:gd name="T10" fmla="*/ 177 w 353"/>
                <a:gd name="T11" fmla="*/ 289 h 322"/>
                <a:gd name="T12" fmla="*/ 353 w 353"/>
                <a:gd name="T13" fmla="*/ 145 h 322"/>
                <a:gd name="T14" fmla="*/ 177 w 353"/>
                <a:gd name="T15" fmla="*/ 0 h 322"/>
                <a:gd name="T16" fmla="*/ 177 w 353"/>
                <a:gd name="T17" fmla="*/ 273 h 322"/>
                <a:gd name="T18" fmla="*/ 131 w 353"/>
                <a:gd name="T19" fmla="*/ 268 h 322"/>
                <a:gd name="T20" fmla="*/ 127 w 353"/>
                <a:gd name="T21" fmla="*/ 268 h 322"/>
                <a:gd name="T22" fmla="*/ 121 w 353"/>
                <a:gd name="T23" fmla="*/ 269 h 322"/>
                <a:gd name="T24" fmla="*/ 55 w 353"/>
                <a:gd name="T25" fmla="*/ 295 h 322"/>
                <a:gd name="T26" fmla="*/ 66 w 353"/>
                <a:gd name="T27" fmla="*/ 249 h 322"/>
                <a:gd name="T28" fmla="*/ 61 w 353"/>
                <a:gd name="T29" fmla="*/ 233 h 322"/>
                <a:gd name="T30" fmla="*/ 16 w 353"/>
                <a:gd name="T31" fmla="*/ 145 h 322"/>
                <a:gd name="T32" fmla="*/ 177 w 353"/>
                <a:gd name="T33" fmla="*/ 17 h 322"/>
                <a:gd name="T34" fmla="*/ 337 w 353"/>
                <a:gd name="T35" fmla="*/ 145 h 322"/>
                <a:gd name="T36" fmla="*/ 177 w 353"/>
                <a:gd name="T37" fmla="*/ 273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53" h="322">
                  <a:moveTo>
                    <a:pt x="177" y="0"/>
                  </a:moveTo>
                  <a:cubicBezTo>
                    <a:pt x="79" y="0"/>
                    <a:pt x="0" y="65"/>
                    <a:pt x="0" y="145"/>
                  </a:cubicBezTo>
                  <a:cubicBezTo>
                    <a:pt x="0" y="184"/>
                    <a:pt x="19" y="220"/>
                    <a:pt x="50" y="246"/>
                  </a:cubicBezTo>
                  <a:cubicBezTo>
                    <a:pt x="32" y="322"/>
                    <a:pt x="32" y="322"/>
                    <a:pt x="32" y="322"/>
                  </a:cubicBezTo>
                  <a:cubicBezTo>
                    <a:pt x="127" y="284"/>
                    <a:pt x="127" y="284"/>
                    <a:pt x="127" y="284"/>
                  </a:cubicBezTo>
                  <a:cubicBezTo>
                    <a:pt x="143" y="287"/>
                    <a:pt x="160" y="289"/>
                    <a:pt x="177" y="289"/>
                  </a:cubicBezTo>
                  <a:cubicBezTo>
                    <a:pt x="274" y="289"/>
                    <a:pt x="353" y="225"/>
                    <a:pt x="353" y="145"/>
                  </a:cubicBezTo>
                  <a:cubicBezTo>
                    <a:pt x="353" y="65"/>
                    <a:pt x="274" y="0"/>
                    <a:pt x="177" y="0"/>
                  </a:cubicBezTo>
                  <a:moveTo>
                    <a:pt x="177" y="273"/>
                  </a:moveTo>
                  <a:cubicBezTo>
                    <a:pt x="162" y="273"/>
                    <a:pt x="146" y="272"/>
                    <a:pt x="131" y="268"/>
                  </a:cubicBezTo>
                  <a:cubicBezTo>
                    <a:pt x="130" y="268"/>
                    <a:pt x="129" y="268"/>
                    <a:pt x="127" y="268"/>
                  </a:cubicBezTo>
                  <a:cubicBezTo>
                    <a:pt x="125" y="268"/>
                    <a:pt x="123" y="268"/>
                    <a:pt x="121" y="269"/>
                  </a:cubicBezTo>
                  <a:cubicBezTo>
                    <a:pt x="55" y="295"/>
                    <a:pt x="55" y="295"/>
                    <a:pt x="55" y="295"/>
                  </a:cubicBezTo>
                  <a:cubicBezTo>
                    <a:pt x="66" y="249"/>
                    <a:pt x="66" y="249"/>
                    <a:pt x="66" y="249"/>
                  </a:cubicBezTo>
                  <a:cubicBezTo>
                    <a:pt x="67" y="243"/>
                    <a:pt x="65" y="237"/>
                    <a:pt x="61" y="233"/>
                  </a:cubicBezTo>
                  <a:cubicBezTo>
                    <a:pt x="32" y="209"/>
                    <a:pt x="16" y="178"/>
                    <a:pt x="16" y="145"/>
                  </a:cubicBezTo>
                  <a:cubicBezTo>
                    <a:pt x="16" y="74"/>
                    <a:pt x="88" y="17"/>
                    <a:pt x="177" y="17"/>
                  </a:cubicBezTo>
                  <a:cubicBezTo>
                    <a:pt x="265" y="17"/>
                    <a:pt x="337" y="74"/>
                    <a:pt x="337" y="145"/>
                  </a:cubicBezTo>
                  <a:cubicBezTo>
                    <a:pt x="337" y="216"/>
                    <a:pt x="265" y="273"/>
                    <a:pt x="177" y="273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4" name="Group 3"/>
          <p:cNvGrpSpPr/>
          <p:nvPr/>
        </p:nvGrpSpPr>
        <p:grpSpPr>
          <a:xfrm>
            <a:off x="879338" y="2410148"/>
            <a:ext cx="449792" cy="449792"/>
            <a:chOff x="879338" y="2410148"/>
            <a:chExt cx="449792" cy="449792"/>
          </a:xfrm>
        </p:grpSpPr>
        <p:sp>
          <p:nvSpPr>
            <p:cNvPr id="18" name="Oval 17"/>
            <p:cNvSpPr/>
            <p:nvPr/>
          </p:nvSpPr>
          <p:spPr>
            <a:xfrm>
              <a:off x="879338" y="2410148"/>
              <a:ext cx="449792" cy="449792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850">
                <a:solidFill>
                  <a:schemeClr val="accent4"/>
                </a:solidFill>
              </a:endParaRPr>
            </a:p>
          </p:txBody>
        </p:sp>
        <p:grpSp>
          <p:nvGrpSpPr>
            <p:cNvPr id="46" name="Group 45"/>
            <p:cNvGrpSpPr/>
            <p:nvPr/>
          </p:nvGrpSpPr>
          <p:grpSpPr>
            <a:xfrm>
              <a:off x="997157" y="2528363"/>
              <a:ext cx="214154" cy="213362"/>
              <a:chOff x="1403350" y="1023938"/>
              <a:chExt cx="430213" cy="428625"/>
            </a:xfrm>
            <a:solidFill>
              <a:schemeClr val="bg1"/>
            </a:solidFill>
          </p:grpSpPr>
          <p:sp>
            <p:nvSpPr>
              <p:cNvPr id="50" name="Freeform 123"/>
              <p:cNvSpPr>
                <a:spLocks/>
              </p:cNvSpPr>
              <p:nvPr/>
            </p:nvSpPr>
            <p:spPr bwMode="auto">
              <a:xfrm>
                <a:off x="1631950" y="1252538"/>
                <a:ext cx="201613" cy="200025"/>
              </a:xfrm>
              <a:custGeom>
                <a:avLst/>
                <a:gdLst>
                  <a:gd name="T0" fmla="*/ 105 w 202"/>
                  <a:gd name="T1" fmla="*/ 4 h 199"/>
                  <a:gd name="T2" fmla="*/ 92 w 202"/>
                  <a:gd name="T3" fmla="*/ 4 h 199"/>
                  <a:gd name="T4" fmla="*/ 92 w 202"/>
                  <a:gd name="T5" fmla="*/ 17 h 199"/>
                  <a:gd name="T6" fmla="*/ 180 w 202"/>
                  <a:gd name="T7" fmla="*/ 105 h 199"/>
                  <a:gd name="T8" fmla="*/ 179 w 202"/>
                  <a:gd name="T9" fmla="*/ 112 h 199"/>
                  <a:gd name="T10" fmla="*/ 113 w 202"/>
                  <a:gd name="T11" fmla="*/ 178 h 199"/>
                  <a:gd name="T12" fmla="*/ 106 w 202"/>
                  <a:gd name="T13" fmla="*/ 181 h 199"/>
                  <a:gd name="T14" fmla="*/ 106 w 202"/>
                  <a:gd name="T15" fmla="*/ 181 h 199"/>
                  <a:gd name="T16" fmla="*/ 100 w 202"/>
                  <a:gd name="T17" fmla="*/ 178 h 199"/>
                  <a:gd name="T18" fmla="*/ 87 w 202"/>
                  <a:gd name="T19" fmla="*/ 165 h 199"/>
                  <a:gd name="T20" fmla="*/ 133 w 202"/>
                  <a:gd name="T21" fmla="*/ 119 h 199"/>
                  <a:gd name="T22" fmla="*/ 133 w 202"/>
                  <a:gd name="T23" fmla="*/ 106 h 199"/>
                  <a:gd name="T24" fmla="*/ 120 w 202"/>
                  <a:gd name="T25" fmla="*/ 106 h 199"/>
                  <a:gd name="T26" fmla="*/ 74 w 202"/>
                  <a:gd name="T27" fmla="*/ 151 h 199"/>
                  <a:gd name="T28" fmla="*/ 49 w 202"/>
                  <a:gd name="T29" fmla="*/ 125 h 199"/>
                  <a:gd name="T30" fmla="*/ 68 w 202"/>
                  <a:gd name="T31" fmla="*/ 106 h 199"/>
                  <a:gd name="T32" fmla="*/ 68 w 202"/>
                  <a:gd name="T33" fmla="*/ 92 h 199"/>
                  <a:gd name="T34" fmla="*/ 54 w 202"/>
                  <a:gd name="T35" fmla="*/ 92 h 199"/>
                  <a:gd name="T36" fmla="*/ 35 w 202"/>
                  <a:gd name="T37" fmla="*/ 111 h 199"/>
                  <a:gd name="T38" fmla="*/ 17 w 202"/>
                  <a:gd name="T39" fmla="*/ 93 h 199"/>
                  <a:gd name="T40" fmla="*/ 4 w 202"/>
                  <a:gd name="T41" fmla="*/ 93 h 199"/>
                  <a:gd name="T42" fmla="*/ 4 w 202"/>
                  <a:gd name="T43" fmla="*/ 106 h 199"/>
                  <a:gd name="T44" fmla="*/ 87 w 202"/>
                  <a:gd name="T45" fmla="*/ 191 h 199"/>
                  <a:gd name="T46" fmla="*/ 87 w 202"/>
                  <a:gd name="T47" fmla="*/ 192 h 199"/>
                  <a:gd name="T48" fmla="*/ 106 w 202"/>
                  <a:gd name="T49" fmla="*/ 199 h 199"/>
                  <a:gd name="T50" fmla="*/ 106 w 202"/>
                  <a:gd name="T51" fmla="*/ 199 h 199"/>
                  <a:gd name="T52" fmla="*/ 127 w 202"/>
                  <a:gd name="T53" fmla="*/ 192 h 199"/>
                  <a:gd name="T54" fmla="*/ 192 w 202"/>
                  <a:gd name="T55" fmla="*/ 125 h 199"/>
                  <a:gd name="T56" fmla="*/ 193 w 202"/>
                  <a:gd name="T57" fmla="*/ 91 h 199"/>
                  <a:gd name="T58" fmla="*/ 105 w 202"/>
                  <a:gd name="T59" fmla="*/ 4 h 1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202" h="199">
                    <a:moveTo>
                      <a:pt x="105" y="4"/>
                    </a:moveTo>
                    <a:cubicBezTo>
                      <a:pt x="101" y="0"/>
                      <a:pt x="96" y="0"/>
                      <a:pt x="92" y="4"/>
                    </a:cubicBezTo>
                    <a:cubicBezTo>
                      <a:pt x="88" y="7"/>
                      <a:pt x="88" y="13"/>
                      <a:pt x="92" y="17"/>
                    </a:cubicBezTo>
                    <a:cubicBezTo>
                      <a:pt x="180" y="105"/>
                      <a:pt x="180" y="105"/>
                      <a:pt x="180" y="105"/>
                    </a:cubicBezTo>
                    <a:cubicBezTo>
                      <a:pt x="181" y="106"/>
                      <a:pt x="181" y="110"/>
                      <a:pt x="179" y="112"/>
                    </a:cubicBezTo>
                    <a:cubicBezTo>
                      <a:pt x="113" y="178"/>
                      <a:pt x="113" y="178"/>
                      <a:pt x="113" y="178"/>
                    </a:cubicBezTo>
                    <a:cubicBezTo>
                      <a:pt x="112" y="179"/>
                      <a:pt x="109" y="181"/>
                      <a:pt x="106" y="181"/>
                    </a:cubicBezTo>
                    <a:cubicBezTo>
                      <a:pt x="106" y="181"/>
                      <a:pt x="106" y="181"/>
                      <a:pt x="106" y="181"/>
                    </a:cubicBezTo>
                    <a:cubicBezTo>
                      <a:pt x="104" y="181"/>
                      <a:pt x="102" y="180"/>
                      <a:pt x="100" y="178"/>
                    </a:cubicBezTo>
                    <a:cubicBezTo>
                      <a:pt x="100" y="178"/>
                      <a:pt x="95" y="173"/>
                      <a:pt x="87" y="165"/>
                    </a:cubicBezTo>
                    <a:cubicBezTo>
                      <a:pt x="133" y="119"/>
                      <a:pt x="133" y="119"/>
                      <a:pt x="133" y="119"/>
                    </a:cubicBezTo>
                    <a:cubicBezTo>
                      <a:pt x="137" y="115"/>
                      <a:pt x="137" y="109"/>
                      <a:pt x="133" y="106"/>
                    </a:cubicBezTo>
                    <a:cubicBezTo>
                      <a:pt x="129" y="102"/>
                      <a:pt x="123" y="102"/>
                      <a:pt x="120" y="106"/>
                    </a:cubicBezTo>
                    <a:cubicBezTo>
                      <a:pt x="74" y="151"/>
                      <a:pt x="74" y="151"/>
                      <a:pt x="74" y="151"/>
                    </a:cubicBezTo>
                    <a:cubicBezTo>
                      <a:pt x="67" y="143"/>
                      <a:pt x="58" y="135"/>
                      <a:pt x="49" y="125"/>
                    </a:cubicBezTo>
                    <a:cubicBezTo>
                      <a:pt x="68" y="106"/>
                      <a:pt x="68" y="106"/>
                      <a:pt x="68" y="106"/>
                    </a:cubicBezTo>
                    <a:cubicBezTo>
                      <a:pt x="71" y="102"/>
                      <a:pt x="71" y="96"/>
                      <a:pt x="68" y="92"/>
                    </a:cubicBezTo>
                    <a:cubicBezTo>
                      <a:pt x="64" y="89"/>
                      <a:pt x="58" y="89"/>
                      <a:pt x="54" y="92"/>
                    </a:cubicBezTo>
                    <a:cubicBezTo>
                      <a:pt x="35" y="111"/>
                      <a:pt x="35" y="111"/>
                      <a:pt x="35" y="111"/>
                    </a:cubicBezTo>
                    <a:cubicBezTo>
                      <a:pt x="30" y="105"/>
                      <a:pt x="24" y="99"/>
                      <a:pt x="17" y="93"/>
                    </a:cubicBezTo>
                    <a:cubicBezTo>
                      <a:pt x="14" y="89"/>
                      <a:pt x="8" y="89"/>
                      <a:pt x="4" y="93"/>
                    </a:cubicBezTo>
                    <a:cubicBezTo>
                      <a:pt x="0" y="97"/>
                      <a:pt x="0" y="103"/>
                      <a:pt x="4" y="106"/>
                    </a:cubicBezTo>
                    <a:cubicBezTo>
                      <a:pt x="53" y="155"/>
                      <a:pt x="86" y="191"/>
                      <a:pt x="87" y="191"/>
                    </a:cubicBezTo>
                    <a:cubicBezTo>
                      <a:pt x="87" y="191"/>
                      <a:pt x="87" y="192"/>
                      <a:pt x="87" y="192"/>
                    </a:cubicBezTo>
                    <a:cubicBezTo>
                      <a:pt x="92" y="197"/>
                      <a:pt x="99" y="199"/>
                      <a:pt x="106" y="199"/>
                    </a:cubicBezTo>
                    <a:cubicBezTo>
                      <a:pt x="106" y="199"/>
                      <a:pt x="106" y="199"/>
                      <a:pt x="106" y="199"/>
                    </a:cubicBezTo>
                    <a:cubicBezTo>
                      <a:pt x="114" y="199"/>
                      <a:pt x="122" y="196"/>
                      <a:pt x="127" y="192"/>
                    </a:cubicBezTo>
                    <a:cubicBezTo>
                      <a:pt x="192" y="125"/>
                      <a:pt x="192" y="125"/>
                      <a:pt x="192" y="125"/>
                    </a:cubicBezTo>
                    <a:cubicBezTo>
                      <a:pt x="201" y="116"/>
                      <a:pt x="202" y="100"/>
                      <a:pt x="193" y="91"/>
                    </a:cubicBezTo>
                    <a:lnTo>
                      <a:pt x="105" y="4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1" name="Freeform 124"/>
              <p:cNvSpPr>
                <a:spLocks/>
              </p:cNvSpPr>
              <p:nvPr/>
            </p:nvSpPr>
            <p:spPr bwMode="auto">
              <a:xfrm>
                <a:off x="1403350" y="1023938"/>
                <a:ext cx="206375" cy="204788"/>
              </a:xfrm>
              <a:custGeom>
                <a:avLst/>
                <a:gdLst>
                  <a:gd name="T0" fmla="*/ 98 w 205"/>
                  <a:gd name="T1" fmla="*/ 203 h 205"/>
                  <a:gd name="T2" fmla="*/ 105 w 205"/>
                  <a:gd name="T3" fmla="*/ 205 h 205"/>
                  <a:gd name="T4" fmla="*/ 112 w 205"/>
                  <a:gd name="T5" fmla="*/ 203 h 205"/>
                  <a:gd name="T6" fmla="*/ 112 w 205"/>
                  <a:gd name="T7" fmla="*/ 189 h 205"/>
                  <a:gd name="T8" fmla="*/ 92 w 205"/>
                  <a:gd name="T9" fmla="*/ 170 h 205"/>
                  <a:gd name="T10" fmla="*/ 111 w 205"/>
                  <a:gd name="T11" fmla="*/ 151 h 205"/>
                  <a:gd name="T12" fmla="*/ 111 w 205"/>
                  <a:gd name="T13" fmla="*/ 138 h 205"/>
                  <a:gd name="T14" fmla="*/ 98 w 205"/>
                  <a:gd name="T15" fmla="*/ 138 h 205"/>
                  <a:gd name="T16" fmla="*/ 79 w 205"/>
                  <a:gd name="T17" fmla="*/ 157 h 205"/>
                  <a:gd name="T18" fmla="*/ 53 w 205"/>
                  <a:gd name="T19" fmla="*/ 131 h 205"/>
                  <a:gd name="T20" fmla="*/ 98 w 205"/>
                  <a:gd name="T21" fmla="*/ 86 h 205"/>
                  <a:gd name="T22" fmla="*/ 98 w 205"/>
                  <a:gd name="T23" fmla="*/ 72 h 205"/>
                  <a:gd name="T24" fmla="*/ 85 w 205"/>
                  <a:gd name="T25" fmla="*/ 72 h 205"/>
                  <a:gd name="T26" fmla="*/ 39 w 205"/>
                  <a:gd name="T27" fmla="*/ 118 h 205"/>
                  <a:gd name="T28" fmla="*/ 26 w 205"/>
                  <a:gd name="T29" fmla="*/ 105 h 205"/>
                  <a:gd name="T30" fmla="*/ 26 w 205"/>
                  <a:gd name="T31" fmla="*/ 92 h 205"/>
                  <a:gd name="T32" fmla="*/ 91 w 205"/>
                  <a:gd name="T33" fmla="*/ 27 h 205"/>
                  <a:gd name="T34" fmla="*/ 104 w 205"/>
                  <a:gd name="T35" fmla="*/ 27 h 205"/>
                  <a:gd name="T36" fmla="*/ 188 w 205"/>
                  <a:gd name="T37" fmla="*/ 115 h 205"/>
                  <a:gd name="T38" fmla="*/ 201 w 205"/>
                  <a:gd name="T39" fmla="*/ 115 h 205"/>
                  <a:gd name="T40" fmla="*/ 201 w 205"/>
                  <a:gd name="T41" fmla="*/ 102 h 205"/>
                  <a:gd name="T42" fmla="*/ 118 w 205"/>
                  <a:gd name="T43" fmla="*/ 14 h 205"/>
                  <a:gd name="T44" fmla="*/ 118 w 205"/>
                  <a:gd name="T45" fmla="*/ 14 h 205"/>
                  <a:gd name="T46" fmla="*/ 78 w 205"/>
                  <a:gd name="T47" fmla="*/ 14 h 205"/>
                  <a:gd name="T48" fmla="*/ 13 w 205"/>
                  <a:gd name="T49" fmla="*/ 79 h 205"/>
                  <a:gd name="T50" fmla="*/ 13 w 205"/>
                  <a:gd name="T51" fmla="*/ 119 h 205"/>
                  <a:gd name="T52" fmla="*/ 98 w 205"/>
                  <a:gd name="T53" fmla="*/ 203 h 2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205" h="205">
                    <a:moveTo>
                      <a:pt x="98" y="203"/>
                    </a:moveTo>
                    <a:cubicBezTo>
                      <a:pt x="100" y="205"/>
                      <a:pt x="103" y="205"/>
                      <a:pt x="105" y="205"/>
                    </a:cubicBezTo>
                    <a:cubicBezTo>
                      <a:pt x="108" y="205"/>
                      <a:pt x="110" y="205"/>
                      <a:pt x="112" y="203"/>
                    </a:cubicBezTo>
                    <a:cubicBezTo>
                      <a:pt x="115" y="199"/>
                      <a:pt x="115" y="193"/>
                      <a:pt x="112" y="189"/>
                    </a:cubicBezTo>
                    <a:cubicBezTo>
                      <a:pt x="105" y="183"/>
                      <a:pt x="98" y="176"/>
                      <a:pt x="92" y="170"/>
                    </a:cubicBezTo>
                    <a:cubicBezTo>
                      <a:pt x="111" y="151"/>
                      <a:pt x="111" y="151"/>
                      <a:pt x="111" y="151"/>
                    </a:cubicBezTo>
                    <a:cubicBezTo>
                      <a:pt x="115" y="148"/>
                      <a:pt x="115" y="142"/>
                      <a:pt x="111" y="138"/>
                    </a:cubicBezTo>
                    <a:cubicBezTo>
                      <a:pt x="107" y="134"/>
                      <a:pt x="102" y="134"/>
                      <a:pt x="98" y="138"/>
                    </a:cubicBezTo>
                    <a:cubicBezTo>
                      <a:pt x="79" y="157"/>
                      <a:pt x="79" y="157"/>
                      <a:pt x="79" y="157"/>
                    </a:cubicBezTo>
                    <a:cubicBezTo>
                      <a:pt x="69" y="147"/>
                      <a:pt x="60" y="138"/>
                      <a:pt x="53" y="131"/>
                    </a:cubicBezTo>
                    <a:cubicBezTo>
                      <a:pt x="98" y="86"/>
                      <a:pt x="98" y="86"/>
                      <a:pt x="98" y="86"/>
                    </a:cubicBezTo>
                    <a:cubicBezTo>
                      <a:pt x="102" y="82"/>
                      <a:pt x="102" y="76"/>
                      <a:pt x="98" y="72"/>
                    </a:cubicBezTo>
                    <a:cubicBezTo>
                      <a:pt x="94" y="69"/>
                      <a:pt x="88" y="69"/>
                      <a:pt x="85" y="72"/>
                    </a:cubicBezTo>
                    <a:cubicBezTo>
                      <a:pt x="39" y="118"/>
                      <a:pt x="39" y="118"/>
                      <a:pt x="39" y="118"/>
                    </a:cubicBezTo>
                    <a:cubicBezTo>
                      <a:pt x="31" y="110"/>
                      <a:pt x="26" y="105"/>
                      <a:pt x="26" y="105"/>
                    </a:cubicBezTo>
                    <a:cubicBezTo>
                      <a:pt x="26" y="105"/>
                      <a:pt x="20" y="98"/>
                      <a:pt x="26" y="92"/>
                    </a:cubicBezTo>
                    <a:cubicBezTo>
                      <a:pt x="91" y="27"/>
                      <a:pt x="91" y="27"/>
                      <a:pt x="91" y="27"/>
                    </a:cubicBezTo>
                    <a:cubicBezTo>
                      <a:pt x="96" y="23"/>
                      <a:pt x="100" y="22"/>
                      <a:pt x="104" y="27"/>
                    </a:cubicBezTo>
                    <a:cubicBezTo>
                      <a:pt x="107" y="30"/>
                      <a:pt x="140" y="67"/>
                      <a:pt x="188" y="115"/>
                    </a:cubicBezTo>
                    <a:cubicBezTo>
                      <a:pt x="192" y="119"/>
                      <a:pt x="198" y="119"/>
                      <a:pt x="201" y="115"/>
                    </a:cubicBezTo>
                    <a:cubicBezTo>
                      <a:pt x="205" y="111"/>
                      <a:pt x="205" y="105"/>
                      <a:pt x="201" y="102"/>
                    </a:cubicBezTo>
                    <a:cubicBezTo>
                      <a:pt x="151" y="52"/>
                      <a:pt x="118" y="14"/>
                      <a:pt x="118" y="14"/>
                    </a:cubicBezTo>
                    <a:cubicBezTo>
                      <a:pt x="118" y="14"/>
                      <a:pt x="118" y="14"/>
                      <a:pt x="118" y="14"/>
                    </a:cubicBezTo>
                    <a:cubicBezTo>
                      <a:pt x="104" y="0"/>
                      <a:pt x="88" y="4"/>
                      <a:pt x="78" y="14"/>
                    </a:cubicBezTo>
                    <a:cubicBezTo>
                      <a:pt x="13" y="79"/>
                      <a:pt x="13" y="79"/>
                      <a:pt x="13" y="79"/>
                    </a:cubicBezTo>
                    <a:cubicBezTo>
                      <a:pt x="0" y="91"/>
                      <a:pt x="3" y="109"/>
                      <a:pt x="13" y="119"/>
                    </a:cubicBezTo>
                    <a:cubicBezTo>
                      <a:pt x="13" y="119"/>
                      <a:pt x="49" y="153"/>
                      <a:pt x="98" y="20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2" name="Freeform 125"/>
              <p:cNvSpPr>
                <a:spLocks noEditPoints="1"/>
              </p:cNvSpPr>
              <p:nvPr/>
            </p:nvSpPr>
            <p:spPr bwMode="auto">
              <a:xfrm>
                <a:off x="1406525" y="1027113"/>
                <a:ext cx="427038" cy="425450"/>
              </a:xfrm>
              <a:custGeom>
                <a:avLst/>
                <a:gdLst>
                  <a:gd name="T0" fmla="*/ 373 w 427"/>
                  <a:gd name="T1" fmla="*/ 156 h 425"/>
                  <a:gd name="T2" fmla="*/ 420 w 427"/>
                  <a:gd name="T3" fmla="*/ 109 h 425"/>
                  <a:gd name="T4" fmla="*/ 427 w 427"/>
                  <a:gd name="T5" fmla="*/ 92 h 425"/>
                  <a:gd name="T6" fmla="*/ 420 w 427"/>
                  <a:gd name="T7" fmla="*/ 76 h 425"/>
                  <a:gd name="T8" fmla="*/ 351 w 427"/>
                  <a:gd name="T9" fmla="*/ 7 h 425"/>
                  <a:gd name="T10" fmla="*/ 335 w 427"/>
                  <a:gd name="T11" fmla="*/ 0 h 425"/>
                  <a:gd name="T12" fmla="*/ 319 w 427"/>
                  <a:gd name="T13" fmla="*/ 7 h 425"/>
                  <a:gd name="T14" fmla="*/ 270 w 427"/>
                  <a:gd name="T15" fmla="*/ 56 h 425"/>
                  <a:gd name="T16" fmla="*/ 268 w 427"/>
                  <a:gd name="T17" fmla="*/ 58 h 425"/>
                  <a:gd name="T18" fmla="*/ 45 w 427"/>
                  <a:gd name="T19" fmla="*/ 282 h 425"/>
                  <a:gd name="T20" fmla="*/ 42 w 427"/>
                  <a:gd name="T21" fmla="*/ 285 h 425"/>
                  <a:gd name="T22" fmla="*/ 1 w 427"/>
                  <a:gd name="T23" fmla="*/ 413 h 425"/>
                  <a:gd name="T24" fmla="*/ 3 w 427"/>
                  <a:gd name="T25" fmla="*/ 422 h 425"/>
                  <a:gd name="T26" fmla="*/ 10 w 427"/>
                  <a:gd name="T27" fmla="*/ 425 h 425"/>
                  <a:gd name="T28" fmla="*/ 12 w 427"/>
                  <a:gd name="T29" fmla="*/ 424 h 425"/>
                  <a:gd name="T30" fmla="*/ 143 w 427"/>
                  <a:gd name="T31" fmla="*/ 385 h 425"/>
                  <a:gd name="T32" fmla="*/ 147 w 427"/>
                  <a:gd name="T33" fmla="*/ 383 h 425"/>
                  <a:gd name="T34" fmla="*/ 371 w 427"/>
                  <a:gd name="T35" fmla="*/ 158 h 425"/>
                  <a:gd name="T36" fmla="*/ 373 w 427"/>
                  <a:gd name="T37" fmla="*/ 156 h 425"/>
                  <a:gd name="T38" fmla="*/ 332 w 427"/>
                  <a:gd name="T39" fmla="*/ 20 h 425"/>
                  <a:gd name="T40" fmla="*/ 335 w 427"/>
                  <a:gd name="T41" fmla="*/ 19 h 425"/>
                  <a:gd name="T42" fmla="*/ 338 w 427"/>
                  <a:gd name="T43" fmla="*/ 20 h 425"/>
                  <a:gd name="T44" fmla="*/ 407 w 427"/>
                  <a:gd name="T45" fmla="*/ 89 h 425"/>
                  <a:gd name="T46" fmla="*/ 408 w 427"/>
                  <a:gd name="T47" fmla="*/ 92 h 425"/>
                  <a:gd name="T48" fmla="*/ 407 w 427"/>
                  <a:gd name="T49" fmla="*/ 95 h 425"/>
                  <a:gd name="T50" fmla="*/ 365 w 427"/>
                  <a:gd name="T51" fmla="*/ 138 h 425"/>
                  <a:gd name="T52" fmla="*/ 290 w 427"/>
                  <a:gd name="T53" fmla="*/ 63 h 425"/>
                  <a:gd name="T54" fmla="*/ 332 w 427"/>
                  <a:gd name="T55" fmla="*/ 20 h 425"/>
                  <a:gd name="T56" fmla="*/ 124 w 427"/>
                  <a:gd name="T57" fmla="*/ 328 h 425"/>
                  <a:gd name="T58" fmla="*/ 98 w 427"/>
                  <a:gd name="T59" fmla="*/ 328 h 425"/>
                  <a:gd name="T60" fmla="*/ 98 w 427"/>
                  <a:gd name="T61" fmla="*/ 301 h 425"/>
                  <a:gd name="T62" fmla="*/ 299 w 427"/>
                  <a:gd name="T63" fmla="*/ 99 h 425"/>
                  <a:gd name="T64" fmla="*/ 327 w 427"/>
                  <a:gd name="T65" fmla="*/ 127 h 425"/>
                  <a:gd name="T66" fmla="*/ 124 w 427"/>
                  <a:gd name="T67" fmla="*/ 328 h 425"/>
                  <a:gd name="T68" fmla="*/ 277 w 427"/>
                  <a:gd name="T69" fmla="*/ 76 h 425"/>
                  <a:gd name="T70" fmla="*/ 286 w 427"/>
                  <a:gd name="T71" fmla="*/ 86 h 425"/>
                  <a:gd name="T72" fmla="*/ 86 w 427"/>
                  <a:gd name="T73" fmla="*/ 287 h 425"/>
                  <a:gd name="T74" fmla="*/ 70 w 427"/>
                  <a:gd name="T75" fmla="*/ 283 h 425"/>
                  <a:gd name="T76" fmla="*/ 277 w 427"/>
                  <a:gd name="T77" fmla="*/ 76 h 425"/>
                  <a:gd name="T78" fmla="*/ 57 w 427"/>
                  <a:gd name="T79" fmla="*/ 299 h 425"/>
                  <a:gd name="T80" fmla="*/ 79 w 427"/>
                  <a:gd name="T81" fmla="*/ 304 h 425"/>
                  <a:gd name="T82" fmla="*/ 79 w 427"/>
                  <a:gd name="T83" fmla="*/ 337 h 425"/>
                  <a:gd name="T84" fmla="*/ 88 w 427"/>
                  <a:gd name="T85" fmla="*/ 346 h 425"/>
                  <a:gd name="T86" fmla="*/ 121 w 427"/>
                  <a:gd name="T87" fmla="*/ 346 h 425"/>
                  <a:gd name="T88" fmla="*/ 128 w 427"/>
                  <a:gd name="T89" fmla="*/ 371 h 425"/>
                  <a:gd name="T90" fmla="*/ 24 w 427"/>
                  <a:gd name="T91" fmla="*/ 401 h 425"/>
                  <a:gd name="T92" fmla="*/ 57 w 427"/>
                  <a:gd name="T93" fmla="*/ 299 h 425"/>
                  <a:gd name="T94" fmla="*/ 144 w 427"/>
                  <a:gd name="T95" fmla="*/ 360 h 425"/>
                  <a:gd name="T96" fmla="*/ 138 w 427"/>
                  <a:gd name="T97" fmla="*/ 340 h 425"/>
                  <a:gd name="T98" fmla="*/ 341 w 427"/>
                  <a:gd name="T99" fmla="*/ 140 h 425"/>
                  <a:gd name="T100" fmla="*/ 351 w 427"/>
                  <a:gd name="T101" fmla="*/ 151 h 425"/>
                  <a:gd name="T102" fmla="*/ 144 w 427"/>
                  <a:gd name="T103" fmla="*/ 360 h 4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427" h="425">
                    <a:moveTo>
                      <a:pt x="373" y="156"/>
                    </a:moveTo>
                    <a:cubicBezTo>
                      <a:pt x="420" y="109"/>
                      <a:pt x="420" y="109"/>
                      <a:pt x="420" y="109"/>
                    </a:cubicBezTo>
                    <a:cubicBezTo>
                      <a:pt x="424" y="104"/>
                      <a:pt x="427" y="98"/>
                      <a:pt x="427" y="92"/>
                    </a:cubicBezTo>
                    <a:cubicBezTo>
                      <a:pt x="427" y="86"/>
                      <a:pt x="424" y="80"/>
                      <a:pt x="420" y="76"/>
                    </a:cubicBezTo>
                    <a:cubicBezTo>
                      <a:pt x="351" y="7"/>
                      <a:pt x="351" y="7"/>
                      <a:pt x="351" y="7"/>
                    </a:cubicBezTo>
                    <a:cubicBezTo>
                      <a:pt x="347" y="3"/>
                      <a:pt x="341" y="0"/>
                      <a:pt x="335" y="0"/>
                    </a:cubicBezTo>
                    <a:cubicBezTo>
                      <a:pt x="329" y="0"/>
                      <a:pt x="323" y="3"/>
                      <a:pt x="319" y="7"/>
                    </a:cubicBezTo>
                    <a:cubicBezTo>
                      <a:pt x="270" y="56"/>
                      <a:pt x="270" y="56"/>
                      <a:pt x="270" y="56"/>
                    </a:cubicBezTo>
                    <a:cubicBezTo>
                      <a:pt x="269" y="57"/>
                      <a:pt x="269" y="57"/>
                      <a:pt x="268" y="58"/>
                    </a:cubicBezTo>
                    <a:cubicBezTo>
                      <a:pt x="45" y="282"/>
                      <a:pt x="45" y="282"/>
                      <a:pt x="45" y="282"/>
                    </a:cubicBezTo>
                    <a:cubicBezTo>
                      <a:pt x="43" y="283"/>
                      <a:pt x="43" y="284"/>
                      <a:pt x="42" y="285"/>
                    </a:cubicBezTo>
                    <a:cubicBezTo>
                      <a:pt x="1" y="413"/>
                      <a:pt x="1" y="413"/>
                      <a:pt x="1" y="413"/>
                    </a:cubicBezTo>
                    <a:cubicBezTo>
                      <a:pt x="0" y="416"/>
                      <a:pt x="1" y="420"/>
                      <a:pt x="3" y="422"/>
                    </a:cubicBezTo>
                    <a:cubicBezTo>
                      <a:pt x="5" y="424"/>
                      <a:pt x="7" y="425"/>
                      <a:pt x="10" y="425"/>
                    </a:cubicBezTo>
                    <a:cubicBezTo>
                      <a:pt x="11" y="425"/>
                      <a:pt x="12" y="425"/>
                      <a:pt x="12" y="424"/>
                    </a:cubicBezTo>
                    <a:cubicBezTo>
                      <a:pt x="143" y="385"/>
                      <a:pt x="143" y="385"/>
                      <a:pt x="143" y="385"/>
                    </a:cubicBezTo>
                    <a:cubicBezTo>
                      <a:pt x="145" y="385"/>
                      <a:pt x="146" y="384"/>
                      <a:pt x="147" y="383"/>
                    </a:cubicBezTo>
                    <a:cubicBezTo>
                      <a:pt x="371" y="158"/>
                      <a:pt x="371" y="158"/>
                      <a:pt x="371" y="158"/>
                    </a:cubicBezTo>
                    <a:cubicBezTo>
                      <a:pt x="372" y="157"/>
                      <a:pt x="372" y="157"/>
                      <a:pt x="373" y="156"/>
                    </a:cubicBezTo>
                    <a:close/>
                    <a:moveTo>
                      <a:pt x="332" y="20"/>
                    </a:moveTo>
                    <a:cubicBezTo>
                      <a:pt x="333" y="19"/>
                      <a:pt x="334" y="19"/>
                      <a:pt x="335" y="19"/>
                    </a:cubicBezTo>
                    <a:cubicBezTo>
                      <a:pt x="336" y="19"/>
                      <a:pt x="337" y="19"/>
                      <a:pt x="338" y="20"/>
                    </a:cubicBezTo>
                    <a:cubicBezTo>
                      <a:pt x="407" y="89"/>
                      <a:pt x="407" y="89"/>
                      <a:pt x="407" y="89"/>
                    </a:cubicBezTo>
                    <a:cubicBezTo>
                      <a:pt x="408" y="90"/>
                      <a:pt x="408" y="92"/>
                      <a:pt x="408" y="92"/>
                    </a:cubicBezTo>
                    <a:cubicBezTo>
                      <a:pt x="408" y="93"/>
                      <a:pt x="408" y="94"/>
                      <a:pt x="407" y="95"/>
                    </a:cubicBezTo>
                    <a:cubicBezTo>
                      <a:pt x="365" y="138"/>
                      <a:pt x="365" y="138"/>
                      <a:pt x="365" y="138"/>
                    </a:cubicBezTo>
                    <a:cubicBezTo>
                      <a:pt x="290" y="63"/>
                      <a:pt x="290" y="63"/>
                      <a:pt x="290" y="63"/>
                    </a:cubicBezTo>
                    <a:lnTo>
                      <a:pt x="332" y="20"/>
                    </a:lnTo>
                    <a:close/>
                    <a:moveTo>
                      <a:pt x="124" y="328"/>
                    </a:moveTo>
                    <a:cubicBezTo>
                      <a:pt x="98" y="328"/>
                      <a:pt x="98" y="328"/>
                      <a:pt x="98" y="328"/>
                    </a:cubicBezTo>
                    <a:cubicBezTo>
                      <a:pt x="98" y="301"/>
                      <a:pt x="98" y="301"/>
                      <a:pt x="98" y="301"/>
                    </a:cubicBezTo>
                    <a:cubicBezTo>
                      <a:pt x="299" y="99"/>
                      <a:pt x="299" y="99"/>
                      <a:pt x="299" y="99"/>
                    </a:cubicBezTo>
                    <a:cubicBezTo>
                      <a:pt x="327" y="127"/>
                      <a:pt x="327" y="127"/>
                      <a:pt x="327" y="127"/>
                    </a:cubicBezTo>
                    <a:lnTo>
                      <a:pt x="124" y="328"/>
                    </a:lnTo>
                    <a:close/>
                    <a:moveTo>
                      <a:pt x="277" y="76"/>
                    </a:moveTo>
                    <a:cubicBezTo>
                      <a:pt x="286" y="86"/>
                      <a:pt x="286" y="86"/>
                      <a:pt x="286" y="86"/>
                    </a:cubicBezTo>
                    <a:cubicBezTo>
                      <a:pt x="86" y="287"/>
                      <a:pt x="86" y="287"/>
                      <a:pt x="86" y="287"/>
                    </a:cubicBezTo>
                    <a:cubicBezTo>
                      <a:pt x="70" y="283"/>
                      <a:pt x="70" y="283"/>
                      <a:pt x="70" y="283"/>
                    </a:cubicBezTo>
                    <a:lnTo>
                      <a:pt x="277" y="76"/>
                    </a:lnTo>
                    <a:close/>
                    <a:moveTo>
                      <a:pt x="57" y="299"/>
                    </a:moveTo>
                    <a:cubicBezTo>
                      <a:pt x="79" y="304"/>
                      <a:pt x="79" y="304"/>
                      <a:pt x="79" y="304"/>
                    </a:cubicBezTo>
                    <a:cubicBezTo>
                      <a:pt x="79" y="337"/>
                      <a:pt x="79" y="337"/>
                      <a:pt x="79" y="337"/>
                    </a:cubicBezTo>
                    <a:cubicBezTo>
                      <a:pt x="79" y="342"/>
                      <a:pt x="83" y="346"/>
                      <a:pt x="88" y="346"/>
                    </a:cubicBezTo>
                    <a:cubicBezTo>
                      <a:pt x="121" y="346"/>
                      <a:pt x="121" y="346"/>
                      <a:pt x="121" y="346"/>
                    </a:cubicBezTo>
                    <a:cubicBezTo>
                      <a:pt x="128" y="371"/>
                      <a:pt x="128" y="371"/>
                      <a:pt x="128" y="371"/>
                    </a:cubicBezTo>
                    <a:cubicBezTo>
                      <a:pt x="24" y="401"/>
                      <a:pt x="24" y="401"/>
                      <a:pt x="24" y="401"/>
                    </a:cubicBezTo>
                    <a:lnTo>
                      <a:pt x="57" y="299"/>
                    </a:lnTo>
                    <a:close/>
                    <a:moveTo>
                      <a:pt x="144" y="360"/>
                    </a:moveTo>
                    <a:cubicBezTo>
                      <a:pt x="138" y="340"/>
                      <a:pt x="138" y="340"/>
                      <a:pt x="138" y="340"/>
                    </a:cubicBezTo>
                    <a:cubicBezTo>
                      <a:pt x="341" y="140"/>
                      <a:pt x="341" y="140"/>
                      <a:pt x="341" y="140"/>
                    </a:cubicBezTo>
                    <a:cubicBezTo>
                      <a:pt x="351" y="151"/>
                      <a:pt x="351" y="151"/>
                      <a:pt x="351" y="151"/>
                    </a:cubicBezTo>
                    <a:lnTo>
                      <a:pt x="144" y="36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  <p:grpSp>
        <p:nvGrpSpPr>
          <p:cNvPr id="3" name="Group 2"/>
          <p:cNvGrpSpPr/>
          <p:nvPr/>
        </p:nvGrpSpPr>
        <p:grpSpPr>
          <a:xfrm>
            <a:off x="2214550" y="2410148"/>
            <a:ext cx="449792" cy="449792"/>
            <a:chOff x="2214550" y="2410148"/>
            <a:chExt cx="449792" cy="449792"/>
          </a:xfrm>
        </p:grpSpPr>
        <p:sp>
          <p:nvSpPr>
            <p:cNvPr id="26" name="Oval 25"/>
            <p:cNvSpPr/>
            <p:nvPr/>
          </p:nvSpPr>
          <p:spPr>
            <a:xfrm>
              <a:off x="2214550" y="2410148"/>
              <a:ext cx="449792" cy="449792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850">
                <a:solidFill>
                  <a:schemeClr val="accent4"/>
                </a:solidFill>
              </a:endParaRPr>
            </a:p>
          </p:txBody>
        </p:sp>
        <p:sp>
          <p:nvSpPr>
            <p:cNvPr id="53" name="Freeform 24"/>
            <p:cNvSpPr>
              <a:spLocks noEditPoints="1"/>
            </p:cNvSpPr>
            <p:nvPr/>
          </p:nvSpPr>
          <p:spPr bwMode="auto">
            <a:xfrm>
              <a:off x="2329922" y="2525520"/>
              <a:ext cx="219049" cy="219049"/>
            </a:xfrm>
            <a:custGeom>
              <a:avLst/>
              <a:gdLst>
                <a:gd name="T0" fmla="*/ 321 w 353"/>
                <a:gd name="T1" fmla="*/ 0 h 353"/>
                <a:gd name="T2" fmla="*/ 32 w 353"/>
                <a:gd name="T3" fmla="*/ 0 h 353"/>
                <a:gd name="T4" fmla="*/ 0 w 353"/>
                <a:gd name="T5" fmla="*/ 32 h 353"/>
                <a:gd name="T6" fmla="*/ 0 w 353"/>
                <a:gd name="T7" fmla="*/ 273 h 353"/>
                <a:gd name="T8" fmla="*/ 32 w 353"/>
                <a:gd name="T9" fmla="*/ 305 h 353"/>
                <a:gd name="T10" fmla="*/ 144 w 353"/>
                <a:gd name="T11" fmla="*/ 305 h 353"/>
                <a:gd name="T12" fmla="*/ 144 w 353"/>
                <a:gd name="T13" fmla="*/ 337 h 353"/>
                <a:gd name="T14" fmla="*/ 120 w 353"/>
                <a:gd name="T15" fmla="*/ 337 h 353"/>
                <a:gd name="T16" fmla="*/ 112 w 353"/>
                <a:gd name="T17" fmla="*/ 345 h 353"/>
                <a:gd name="T18" fmla="*/ 120 w 353"/>
                <a:gd name="T19" fmla="*/ 353 h 353"/>
                <a:gd name="T20" fmla="*/ 233 w 353"/>
                <a:gd name="T21" fmla="*/ 353 h 353"/>
                <a:gd name="T22" fmla="*/ 241 w 353"/>
                <a:gd name="T23" fmla="*/ 345 h 353"/>
                <a:gd name="T24" fmla="*/ 233 w 353"/>
                <a:gd name="T25" fmla="*/ 337 h 353"/>
                <a:gd name="T26" fmla="*/ 209 w 353"/>
                <a:gd name="T27" fmla="*/ 337 h 353"/>
                <a:gd name="T28" fmla="*/ 209 w 353"/>
                <a:gd name="T29" fmla="*/ 305 h 353"/>
                <a:gd name="T30" fmla="*/ 321 w 353"/>
                <a:gd name="T31" fmla="*/ 305 h 353"/>
                <a:gd name="T32" fmla="*/ 353 w 353"/>
                <a:gd name="T33" fmla="*/ 273 h 353"/>
                <a:gd name="T34" fmla="*/ 353 w 353"/>
                <a:gd name="T35" fmla="*/ 32 h 353"/>
                <a:gd name="T36" fmla="*/ 321 w 353"/>
                <a:gd name="T37" fmla="*/ 0 h 353"/>
                <a:gd name="T38" fmla="*/ 193 w 353"/>
                <a:gd name="T39" fmla="*/ 337 h 353"/>
                <a:gd name="T40" fmla="*/ 160 w 353"/>
                <a:gd name="T41" fmla="*/ 337 h 353"/>
                <a:gd name="T42" fmla="*/ 160 w 353"/>
                <a:gd name="T43" fmla="*/ 305 h 353"/>
                <a:gd name="T44" fmla="*/ 193 w 353"/>
                <a:gd name="T45" fmla="*/ 305 h 353"/>
                <a:gd name="T46" fmla="*/ 193 w 353"/>
                <a:gd name="T47" fmla="*/ 337 h 353"/>
                <a:gd name="T48" fmla="*/ 337 w 353"/>
                <a:gd name="T49" fmla="*/ 273 h 353"/>
                <a:gd name="T50" fmla="*/ 321 w 353"/>
                <a:gd name="T51" fmla="*/ 289 h 353"/>
                <a:gd name="T52" fmla="*/ 32 w 353"/>
                <a:gd name="T53" fmla="*/ 289 h 353"/>
                <a:gd name="T54" fmla="*/ 16 w 353"/>
                <a:gd name="T55" fmla="*/ 273 h 353"/>
                <a:gd name="T56" fmla="*/ 16 w 353"/>
                <a:gd name="T57" fmla="*/ 257 h 353"/>
                <a:gd name="T58" fmla="*/ 337 w 353"/>
                <a:gd name="T59" fmla="*/ 257 h 353"/>
                <a:gd name="T60" fmla="*/ 337 w 353"/>
                <a:gd name="T61" fmla="*/ 273 h 353"/>
                <a:gd name="T62" fmla="*/ 337 w 353"/>
                <a:gd name="T63" fmla="*/ 241 h 353"/>
                <a:gd name="T64" fmla="*/ 16 w 353"/>
                <a:gd name="T65" fmla="*/ 241 h 353"/>
                <a:gd name="T66" fmla="*/ 16 w 353"/>
                <a:gd name="T67" fmla="*/ 32 h 353"/>
                <a:gd name="T68" fmla="*/ 32 w 353"/>
                <a:gd name="T69" fmla="*/ 16 h 353"/>
                <a:gd name="T70" fmla="*/ 321 w 353"/>
                <a:gd name="T71" fmla="*/ 16 h 353"/>
                <a:gd name="T72" fmla="*/ 337 w 353"/>
                <a:gd name="T73" fmla="*/ 32 h 353"/>
                <a:gd name="T74" fmla="*/ 337 w 353"/>
                <a:gd name="T75" fmla="*/ 241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53" h="353">
                  <a:moveTo>
                    <a:pt x="321" y="0"/>
                  </a:moveTo>
                  <a:cubicBezTo>
                    <a:pt x="32" y="0"/>
                    <a:pt x="32" y="0"/>
                    <a:pt x="32" y="0"/>
                  </a:cubicBezTo>
                  <a:cubicBezTo>
                    <a:pt x="14" y="0"/>
                    <a:pt x="0" y="14"/>
                    <a:pt x="0" y="32"/>
                  </a:cubicBezTo>
                  <a:cubicBezTo>
                    <a:pt x="0" y="273"/>
                    <a:pt x="0" y="273"/>
                    <a:pt x="0" y="273"/>
                  </a:cubicBezTo>
                  <a:cubicBezTo>
                    <a:pt x="0" y="291"/>
                    <a:pt x="14" y="305"/>
                    <a:pt x="32" y="305"/>
                  </a:cubicBezTo>
                  <a:cubicBezTo>
                    <a:pt x="144" y="305"/>
                    <a:pt x="144" y="305"/>
                    <a:pt x="144" y="305"/>
                  </a:cubicBezTo>
                  <a:cubicBezTo>
                    <a:pt x="144" y="337"/>
                    <a:pt x="144" y="337"/>
                    <a:pt x="144" y="337"/>
                  </a:cubicBezTo>
                  <a:cubicBezTo>
                    <a:pt x="120" y="337"/>
                    <a:pt x="120" y="337"/>
                    <a:pt x="120" y="337"/>
                  </a:cubicBezTo>
                  <a:cubicBezTo>
                    <a:pt x="116" y="337"/>
                    <a:pt x="112" y="341"/>
                    <a:pt x="112" y="345"/>
                  </a:cubicBezTo>
                  <a:cubicBezTo>
                    <a:pt x="112" y="350"/>
                    <a:pt x="116" y="353"/>
                    <a:pt x="120" y="353"/>
                  </a:cubicBezTo>
                  <a:cubicBezTo>
                    <a:pt x="233" y="353"/>
                    <a:pt x="233" y="353"/>
                    <a:pt x="233" y="353"/>
                  </a:cubicBezTo>
                  <a:cubicBezTo>
                    <a:pt x="237" y="353"/>
                    <a:pt x="241" y="350"/>
                    <a:pt x="241" y="345"/>
                  </a:cubicBezTo>
                  <a:cubicBezTo>
                    <a:pt x="241" y="341"/>
                    <a:pt x="237" y="337"/>
                    <a:pt x="233" y="337"/>
                  </a:cubicBezTo>
                  <a:cubicBezTo>
                    <a:pt x="209" y="337"/>
                    <a:pt x="209" y="337"/>
                    <a:pt x="209" y="337"/>
                  </a:cubicBezTo>
                  <a:cubicBezTo>
                    <a:pt x="209" y="305"/>
                    <a:pt x="209" y="305"/>
                    <a:pt x="209" y="305"/>
                  </a:cubicBezTo>
                  <a:cubicBezTo>
                    <a:pt x="321" y="305"/>
                    <a:pt x="321" y="305"/>
                    <a:pt x="321" y="305"/>
                  </a:cubicBezTo>
                  <a:cubicBezTo>
                    <a:pt x="339" y="305"/>
                    <a:pt x="353" y="291"/>
                    <a:pt x="353" y="273"/>
                  </a:cubicBezTo>
                  <a:cubicBezTo>
                    <a:pt x="353" y="32"/>
                    <a:pt x="353" y="32"/>
                    <a:pt x="353" y="32"/>
                  </a:cubicBezTo>
                  <a:cubicBezTo>
                    <a:pt x="353" y="14"/>
                    <a:pt x="339" y="0"/>
                    <a:pt x="321" y="0"/>
                  </a:cubicBezTo>
                  <a:moveTo>
                    <a:pt x="193" y="337"/>
                  </a:moveTo>
                  <a:cubicBezTo>
                    <a:pt x="160" y="337"/>
                    <a:pt x="160" y="337"/>
                    <a:pt x="160" y="337"/>
                  </a:cubicBezTo>
                  <a:cubicBezTo>
                    <a:pt x="160" y="305"/>
                    <a:pt x="160" y="305"/>
                    <a:pt x="160" y="305"/>
                  </a:cubicBezTo>
                  <a:cubicBezTo>
                    <a:pt x="193" y="305"/>
                    <a:pt x="193" y="305"/>
                    <a:pt x="193" y="305"/>
                  </a:cubicBezTo>
                  <a:lnTo>
                    <a:pt x="193" y="337"/>
                  </a:lnTo>
                  <a:close/>
                  <a:moveTo>
                    <a:pt x="337" y="273"/>
                  </a:moveTo>
                  <a:cubicBezTo>
                    <a:pt x="337" y="282"/>
                    <a:pt x="330" y="289"/>
                    <a:pt x="321" y="289"/>
                  </a:cubicBezTo>
                  <a:cubicBezTo>
                    <a:pt x="32" y="289"/>
                    <a:pt x="32" y="289"/>
                    <a:pt x="32" y="289"/>
                  </a:cubicBezTo>
                  <a:cubicBezTo>
                    <a:pt x="23" y="289"/>
                    <a:pt x="16" y="282"/>
                    <a:pt x="16" y="273"/>
                  </a:cubicBezTo>
                  <a:cubicBezTo>
                    <a:pt x="16" y="257"/>
                    <a:pt x="16" y="257"/>
                    <a:pt x="16" y="257"/>
                  </a:cubicBezTo>
                  <a:cubicBezTo>
                    <a:pt x="337" y="257"/>
                    <a:pt x="337" y="257"/>
                    <a:pt x="337" y="257"/>
                  </a:cubicBezTo>
                  <a:lnTo>
                    <a:pt x="337" y="273"/>
                  </a:lnTo>
                  <a:close/>
                  <a:moveTo>
                    <a:pt x="337" y="241"/>
                  </a:moveTo>
                  <a:cubicBezTo>
                    <a:pt x="16" y="241"/>
                    <a:pt x="16" y="241"/>
                    <a:pt x="16" y="241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6" y="23"/>
                    <a:pt x="23" y="16"/>
                    <a:pt x="32" y="16"/>
                  </a:cubicBezTo>
                  <a:cubicBezTo>
                    <a:pt x="321" y="16"/>
                    <a:pt x="321" y="16"/>
                    <a:pt x="321" y="16"/>
                  </a:cubicBezTo>
                  <a:cubicBezTo>
                    <a:pt x="330" y="16"/>
                    <a:pt x="337" y="23"/>
                    <a:pt x="337" y="32"/>
                  </a:cubicBezTo>
                  <a:lnTo>
                    <a:pt x="337" y="24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9" name="Group 8"/>
          <p:cNvGrpSpPr/>
          <p:nvPr/>
        </p:nvGrpSpPr>
        <p:grpSpPr>
          <a:xfrm>
            <a:off x="3545392" y="3415220"/>
            <a:ext cx="449792" cy="449792"/>
            <a:chOff x="3545392" y="3415220"/>
            <a:chExt cx="449792" cy="449792"/>
          </a:xfrm>
        </p:grpSpPr>
        <p:sp>
          <p:nvSpPr>
            <p:cNvPr id="44" name="Oval 43"/>
            <p:cNvSpPr/>
            <p:nvPr/>
          </p:nvSpPr>
          <p:spPr>
            <a:xfrm>
              <a:off x="3545392" y="3415220"/>
              <a:ext cx="449792" cy="449792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850">
                <a:solidFill>
                  <a:schemeClr val="accent4"/>
                </a:solidFill>
              </a:endParaRPr>
            </a:p>
          </p:txBody>
        </p:sp>
        <p:sp>
          <p:nvSpPr>
            <p:cNvPr id="54" name="Freeform 77"/>
            <p:cNvSpPr>
              <a:spLocks noEditPoints="1"/>
            </p:cNvSpPr>
            <p:nvPr/>
          </p:nvSpPr>
          <p:spPr bwMode="auto">
            <a:xfrm>
              <a:off x="3655392" y="3524797"/>
              <a:ext cx="229793" cy="230638"/>
            </a:xfrm>
            <a:custGeom>
              <a:avLst/>
              <a:gdLst>
                <a:gd name="T0" fmla="*/ 48 w 353"/>
                <a:gd name="T1" fmla="*/ 121 h 354"/>
                <a:gd name="T2" fmla="*/ 96 w 353"/>
                <a:gd name="T3" fmla="*/ 121 h 354"/>
                <a:gd name="T4" fmla="*/ 72 w 353"/>
                <a:gd name="T5" fmla="*/ 129 h 354"/>
                <a:gd name="T6" fmla="*/ 72 w 353"/>
                <a:gd name="T7" fmla="*/ 113 h 354"/>
                <a:gd name="T8" fmla="*/ 72 w 353"/>
                <a:gd name="T9" fmla="*/ 129 h 354"/>
                <a:gd name="T10" fmla="*/ 174 w 353"/>
                <a:gd name="T11" fmla="*/ 223 h 354"/>
                <a:gd name="T12" fmla="*/ 193 w 353"/>
                <a:gd name="T13" fmla="*/ 201 h 354"/>
                <a:gd name="T14" fmla="*/ 179 w 353"/>
                <a:gd name="T15" fmla="*/ 195 h 354"/>
                <a:gd name="T16" fmla="*/ 160 w 353"/>
                <a:gd name="T17" fmla="*/ 217 h 354"/>
                <a:gd name="T18" fmla="*/ 351 w 353"/>
                <a:gd name="T19" fmla="*/ 163 h 354"/>
                <a:gd name="T20" fmla="*/ 185 w 353"/>
                <a:gd name="T21" fmla="*/ 0 h 354"/>
                <a:gd name="T22" fmla="*/ 48 w 353"/>
                <a:gd name="T23" fmla="*/ 25 h 354"/>
                <a:gd name="T24" fmla="*/ 64 w 353"/>
                <a:gd name="T25" fmla="*/ 25 h 354"/>
                <a:gd name="T26" fmla="*/ 181 w 353"/>
                <a:gd name="T27" fmla="*/ 16 h 354"/>
                <a:gd name="T28" fmla="*/ 315 w 353"/>
                <a:gd name="T29" fmla="*/ 187 h 354"/>
                <a:gd name="T30" fmla="*/ 321 w 353"/>
                <a:gd name="T31" fmla="*/ 201 h 354"/>
                <a:gd name="T32" fmla="*/ 351 w 353"/>
                <a:gd name="T33" fmla="*/ 175 h 354"/>
                <a:gd name="T34" fmla="*/ 351 w 353"/>
                <a:gd name="T35" fmla="*/ 163 h 354"/>
                <a:gd name="T36" fmla="*/ 136 w 353"/>
                <a:gd name="T37" fmla="*/ 257 h 354"/>
                <a:gd name="T38" fmla="*/ 150 w 353"/>
                <a:gd name="T39" fmla="*/ 247 h 354"/>
                <a:gd name="T40" fmla="*/ 144 w 353"/>
                <a:gd name="T41" fmla="*/ 233 h 354"/>
                <a:gd name="T42" fmla="*/ 131 w 353"/>
                <a:gd name="T43" fmla="*/ 244 h 354"/>
                <a:gd name="T44" fmla="*/ 142 w 353"/>
                <a:gd name="T45" fmla="*/ 51 h 354"/>
                <a:gd name="T46" fmla="*/ 24 w 353"/>
                <a:gd name="T47" fmla="*/ 49 h 354"/>
                <a:gd name="T48" fmla="*/ 0 w 353"/>
                <a:gd name="T49" fmla="*/ 185 h 354"/>
                <a:gd name="T50" fmla="*/ 163 w 353"/>
                <a:gd name="T51" fmla="*/ 351 h 354"/>
                <a:gd name="T52" fmla="*/ 174 w 353"/>
                <a:gd name="T53" fmla="*/ 351 h 354"/>
                <a:gd name="T54" fmla="*/ 305 w 353"/>
                <a:gd name="T55" fmla="*/ 217 h 354"/>
                <a:gd name="T56" fmla="*/ 142 w 353"/>
                <a:gd name="T57" fmla="*/ 51 h 354"/>
                <a:gd name="T58" fmla="*/ 16 w 353"/>
                <a:gd name="T59" fmla="*/ 182 h 354"/>
                <a:gd name="T60" fmla="*/ 24 w 353"/>
                <a:gd name="T61" fmla="*/ 65 h 354"/>
                <a:gd name="T62" fmla="*/ 286 w 353"/>
                <a:gd name="T63" fmla="*/ 217 h 354"/>
                <a:gd name="T64" fmla="*/ 168 w 353"/>
                <a:gd name="T65" fmla="*/ 289 h 354"/>
                <a:gd name="T66" fmla="*/ 206 w 353"/>
                <a:gd name="T67" fmla="*/ 255 h 354"/>
                <a:gd name="T68" fmla="*/ 201 w 353"/>
                <a:gd name="T69" fmla="*/ 241 h 354"/>
                <a:gd name="T70" fmla="*/ 163 w 353"/>
                <a:gd name="T71" fmla="*/ 276 h 354"/>
                <a:gd name="T72" fmla="*/ 168 w 353"/>
                <a:gd name="T73" fmla="*/ 289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53" h="354">
                  <a:moveTo>
                    <a:pt x="72" y="97"/>
                  </a:moveTo>
                  <a:cubicBezTo>
                    <a:pt x="59" y="97"/>
                    <a:pt x="48" y="108"/>
                    <a:pt x="48" y="121"/>
                  </a:cubicBezTo>
                  <a:cubicBezTo>
                    <a:pt x="48" y="134"/>
                    <a:pt x="59" y="145"/>
                    <a:pt x="72" y="145"/>
                  </a:cubicBezTo>
                  <a:cubicBezTo>
                    <a:pt x="85" y="145"/>
                    <a:pt x="96" y="134"/>
                    <a:pt x="96" y="121"/>
                  </a:cubicBezTo>
                  <a:cubicBezTo>
                    <a:pt x="96" y="108"/>
                    <a:pt x="85" y="97"/>
                    <a:pt x="72" y="97"/>
                  </a:cubicBezTo>
                  <a:moveTo>
                    <a:pt x="72" y="129"/>
                  </a:moveTo>
                  <a:cubicBezTo>
                    <a:pt x="68" y="129"/>
                    <a:pt x="64" y="125"/>
                    <a:pt x="64" y="121"/>
                  </a:cubicBezTo>
                  <a:cubicBezTo>
                    <a:pt x="64" y="116"/>
                    <a:pt x="68" y="113"/>
                    <a:pt x="72" y="113"/>
                  </a:cubicBezTo>
                  <a:cubicBezTo>
                    <a:pt x="77" y="113"/>
                    <a:pt x="80" y="116"/>
                    <a:pt x="80" y="121"/>
                  </a:cubicBezTo>
                  <a:cubicBezTo>
                    <a:pt x="80" y="125"/>
                    <a:pt x="77" y="129"/>
                    <a:pt x="72" y="129"/>
                  </a:cubicBezTo>
                  <a:moveTo>
                    <a:pt x="168" y="225"/>
                  </a:moveTo>
                  <a:cubicBezTo>
                    <a:pt x="171" y="225"/>
                    <a:pt x="173" y="224"/>
                    <a:pt x="174" y="223"/>
                  </a:cubicBezTo>
                  <a:cubicBezTo>
                    <a:pt x="190" y="207"/>
                    <a:pt x="190" y="207"/>
                    <a:pt x="190" y="207"/>
                  </a:cubicBezTo>
                  <a:cubicBezTo>
                    <a:pt x="192" y="205"/>
                    <a:pt x="193" y="203"/>
                    <a:pt x="193" y="201"/>
                  </a:cubicBezTo>
                  <a:cubicBezTo>
                    <a:pt x="193" y="197"/>
                    <a:pt x="189" y="193"/>
                    <a:pt x="185" y="193"/>
                  </a:cubicBezTo>
                  <a:cubicBezTo>
                    <a:pt x="182" y="193"/>
                    <a:pt x="180" y="194"/>
                    <a:pt x="179" y="195"/>
                  </a:cubicBezTo>
                  <a:cubicBezTo>
                    <a:pt x="163" y="212"/>
                    <a:pt x="163" y="212"/>
                    <a:pt x="163" y="212"/>
                  </a:cubicBezTo>
                  <a:cubicBezTo>
                    <a:pt x="161" y="213"/>
                    <a:pt x="160" y="215"/>
                    <a:pt x="160" y="217"/>
                  </a:cubicBezTo>
                  <a:cubicBezTo>
                    <a:pt x="160" y="222"/>
                    <a:pt x="164" y="225"/>
                    <a:pt x="168" y="225"/>
                  </a:cubicBezTo>
                  <a:moveTo>
                    <a:pt x="351" y="163"/>
                  </a:moveTo>
                  <a:cubicBezTo>
                    <a:pt x="190" y="3"/>
                    <a:pt x="190" y="3"/>
                    <a:pt x="190" y="3"/>
                  </a:cubicBezTo>
                  <a:cubicBezTo>
                    <a:pt x="189" y="1"/>
                    <a:pt x="187" y="0"/>
                    <a:pt x="185" y="0"/>
                  </a:cubicBezTo>
                  <a:cubicBezTo>
                    <a:pt x="72" y="0"/>
                    <a:pt x="72" y="0"/>
                    <a:pt x="72" y="0"/>
                  </a:cubicBezTo>
                  <a:cubicBezTo>
                    <a:pt x="59" y="0"/>
                    <a:pt x="48" y="11"/>
                    <a:pt x="48" y="25"/>
                  </a:cubicBezTo>
                  <a:cubicBezTo>
                    <a:pt x="48" y="29"/>
                    <a:pt x="52" y="33"/>
                    <a:pt x="56" y="33"/>
                  </a:cubicBezTo>
                  <a:cubicBezTo>
                    <a:pt x="61" y="33"/>
                    <a:pt x="64" y="29"/>
                    <a:pt x="64" y="25"/>
                  </a:cubicBezTo>
                  <a:cubicBezTo>
                    <a:pt x="64" y="20"/>
                    <a:pt x="68" y="16"/>
                    <a:pt x="72" y="16"/>
                  </a:cubicBezTo>
                  <a:cubicBezTo>
                    <a:pt x="181" y="16"/>
                    <a:pt x="181" y="16"/>
                    <a:pt x="181" y="16"/>
                  </a:cubicBezTo>
                  <a:cubicBezTo>
                    <a:pt x="334" y="169"/>
                    <a:pt x="334" y="169"/>
                    <a:pt x="334" y="169"/>
                  </a:cubicBezTo>
                  <a:cubicBezTo>
                    <a:pt x="315" y="187"/>
                    <a:pt x="315" y="187"/>
                    <a:pt x="315" y="187"/>
                  </a:cubicBezTo>
                  <a:cubicBezTo>
                    <a:pt x="314" y="189"/>
                    <a:pt x="313" y="191"/>
                    <a:pt x="313" y="193"/>
                  </a:cubicBezTo>
                  <a:cubicBezTo>
                    <a:pt x="313" y="198"/>
                    <a:pt x="317" y="201"/>
                    <a:pt x="321" y="201"/>
                  </a:cubicBezTo>
                  <a:cubicBezTo>
                    <a:pt x="323" y="201"/>
                    <a:pt x="325" y="200"/>
                    <a:pt x="327" y="199"/>
                  </a:cubicBezTo>
                  <a:cubicBezTo>
                    <a:pt x="351" y="175"/>
                    <a:pt x="351" y="175"/>
                    <a:pt x="351" y="175"/>
                  </a:cubicBezTo>
                  <a:cubicBezTo>
                    <a:pt x="352" y="173"/>
                    <a:pt x="353" y="171"/>
                    <a:pt x="353" y="169"/>
                  </a:cubicBezTo>
                  <a:cubicBezTo>
                    <a:pt x="353" y="167"/>
                    <a:pt x="352" y="165"/>
                    <a:pt x="351" y="163"/>
                  </a:cubicBezTo>
                  <a:moveTo>
                    <a:pt x="128" y="249"/>
                  </a:moveTo>
                  <a:cubicBezTo>
                    <a:pt x="128" y="254"/>
                    <a:pt x="132" y="257"/>
                    <a:pt x="136" y="257"/>
                  </a:cubicBezTo>
                  <a:cubicBezTo>
                    <a:pt x="139" y="257"/>
                    <a:pt x="141" y="256"/>
                    <a:pt x="142" y="255"/>
                  </a:cubicBezTo>
                  <a:cubicBezTo>
                    <a:pt x="150" y="247"/>
                    <a:pt x="150" y="247"/>
                    <a:pt x="150" y="247"/>
                  </a:cubicBezTo>
                  <a:cubicBezTo>
                    <a:pt x="152" y="245"/>
                    <a:pt x="152" y="243"/>
                    <a:pt x="152" y="241"/>
                  </a:cubicBezTo>
                  <a:cubicBezTo>
                    <a:pt x="152" y="237"/>
                    <a:pt x="149" y="233"/>
                    <a:pt x="144" y="233"/>
                  </a:cubicBezTo>
                  <a:cubicBezTo>
                    <a:pt x="142" y="233"/>
                    <a:pt x="140" y="234"/>
                    <a:pt x="139" y="236"/>
                  </a:cubicBezTo>
                  <a:cubicBezTo>
                    <a:pt x="131" y="244"/>
                    <a:pt x="131" y="244"/>
                    <a:pt x="131" y="244"/>
                  </a:cubicBezTo>
                  <a:cubicBezTo>
                    <a:pt x="129" y="245"/>
                    <a:pt x="128" y="247"/>
                    <a:pt x="128" y="249"/>
                  </a:cubicBezTo>
                  <a:moveTo>
                    <a:pt x="142" y="51"/>
                  </a:moveTo>
                  <a:cubicBezTo>
                    <a:pt x="141" y="49"/>
                    <a:pt x="139" y="49"/>
                    <a:pt x="136" y="49"/>
                  </a:cubicBezTo>
                  <a:cubicBezTo>
                    <a:pt x="24" y="49"/>
                    <a:pt x="24" y="49"/>
                    <a:pt x="24" y="49"/>
                  </a:cubicBezTo>
                  <a:cubicBezTo>
                    <a:pt x="11" y="49"/>
                    <a:pt x="0" y="59"/>
                    <a:pt x="0" y="73"/>
                  </a:cubicBezTo>
                  <a:cubicBezTo>
                    <a:pt x="0" y="185"/>
                    <a:pt x="0" y="185"/>
                    <a:pt x="0" y="185"/>
                  </a:cubicBezTo>
                  <a:cubicBezTo>
                    <a:pt x="0" y="187"/>
                    <a:pt x="1" y="189"/>
                    <a:pt x="2" y="191"/>
                  </a:cubicBezTo>
                  <a:cubicBezTo>
                    <a:pt x="163" y="351"/>
                    <a:pt x="163" y="351"/>
                    <a:pt x="163" y="351"/>
                  </a:cubicBezTo>
                  <a:cubicBezTo>
                    <a:pt x="164" y="353"/>
                    <a:pt x="166" y="354"/>
                    <a:pt x="168" y="354"/>
                  </a:cubicBezTo>
                  <a:cubicBezTo>
                    <a:pt x="171" y="354"/>
                    <a:pt x="173" y="353"/>
                    <a:pt x="174" y="351"/>
                  </a:cubicBezTo>
                  <a:cubicBezTo>
                    <a:pt x="303" y="223"/>
                    <a:pt x="303" y="223"/>
                    <a:pt x="303" y="223"/>
                  </a:cubicBezTo>
                  <a:cubicBezTo>
                    <a:pt x="304" y="221"/>
                    <a:pt x="305" y="219"/>
                    <a:pt x="305" y="217"/>
                  </a:cubicBezTo>
                  <a:cubicBezTo>
                    <a:pt x="305" y="215"/>
                    <a:pt x="304" y="213"/>
                    <a:pt x="303" y="212"/>
                  </a:cubicBezTo>
                  <a:lnTo>
                    <a:pt x="142" y="51"/>
                  </a:lnTo>
                  <a:close/>
                  <a:moveTo>
                    <a:pt x="168" y="334"/>
                  </a:moveTo>
                  <a:cubicBezTo>
                    <a:pt x="16" y="182"/>
                    <a:pt x="16" y="182"/>
                    <a:pt x="16" y="182"/>
                  </a:cubicBezTo>
                  <a:cubicBezTo>
                    <a:pt x="16" y="73"/>
                    <a:pt x="16" y="73"/>
                    <a:pt x="16" y="73"/>
                  </a:cubicBezTo>
                  <a:cubicBezTo>
                    <a:pt x="16" y="68"/>
                    <a:pt x="20" y="65"/>
                    <a:pt x="24" y="65"/>
                  </a:cubicBezTo>
                  <a:cubicBezTo>
                    <a:pt x="133" y="65"/>
                    <a:pt x="133" y="65"/>
                    <a:pt x="133" y="65"/>
                  </a:cubicBezTo>
                  <a:cubicBezTo>
                    <a:pt x="286" y="217"/>
                    <a:pt x="286" y="217"/>
                    <a:pt x="286" y="217"/>
                  </a:cubicBezTo>
                  <a:lnTo>
                    <a:pt x="168" y="334"/>
                  </a:lnTo>
                  <a:close/>
                  <a:moveTo>
                    <a:pt x="168" y="289"/>
                  </a:moveTo>
                  <a:cubicBezTo>
                    <a:pt x="171" y="289"/>
                    <a:pt x="173" y="289"/>
                    <a:pt x="174" y="287"/>
                  </a:cubicBezTo>
                  <a:cubicBezTo>
                    <a:pt x="206" y="255"/>
                    <a:pt x="206" y="255"/>
                    <a:pt x="206" y="255"/>
                  </a:cubicBezTo>
                  <a:cubicBezTo>
                    <a:pt x="208" y="254"/>
                    <a:pt x="209" y="252"/>
                    <a:pt x="209" y="249"/>
                  </a:cubicBezTo>
                  <a:cubicBezTo>
                    <a:pt x="209" y="245"/>
                    <a:pt x="205" y="241"/>
                    <a:pt x="201" y="241"/>
                  </a:cubicBezTo>
                  <a:cubicBezTo>
                    <a:pt x="198" y="241"/>
                    <a:pt x="196" y="242"/>
                    <a:pt x="195" y="244"/>
                  </a:cubicBezTo>
                  <a:cubicBezTo>
                    <a:pt x="163" y="276"/>
                    <a:pt x="163" y="276"/>
                    <a:pt x="163" y="276"/>
                  </a:cubicBezTo>
                  <a:cubicBezTo>
                    <a:pt x="161" y="277"/>
                    <a:pt x="160" y="279"/>
                    <a:pt x="160" y="281"/>
                  </a:cubicBezTo>
                  <a:cubicBezTo>
                    <a:pt x="160" y="286"/>
                    <a:pt x="164" y="289"/>
                    <a:pt x="168" y="289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48" name="TextBox 47"/>
          <p:cNvSpPr txBox="1"/>
          <p:nvPr/>
        </p:nvSpPr>
        <p:spPr>
          <a:xfrm>
            <a:off x="639011" y="514350"/>
            <a:ext cx="3831397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2400"/>
              </a:lnSpc>
            </a:pPr>
            <a:r>
              <a:rPr lang="en-US" sz="2400" cap="all" spc="50" dirty="0">
                <a:solidFill>
                  <a:schemeClr val="accent1"/>
                </a:solidFill>
                <a:latin typeface="Lato Black" panose="020F0A02020204030203" pitchFamily="34" charset="0"/>
              </a:rPr>
              <a:t>les </a:t>
            </a:r>
            <a:r>
              <a:rPr lang="en-US" sz="2400" cap="all" spc="50" dirty="0">
                <a:solidFill>
                  <a:schemeClr val="accent2"/>
                </a:solidFill>
                <a:latin typeface="Lato Black" panose="020F0A02020204030203" pitchFamily="34" charset="0"/>
              </a:rPr>
              <a:t>6 métiers</a:t>
            </a:r>
          </a:p>
        </p:txBody>
      </p:sp>
      <p:cxnSp>
        <p:nvCxnSpPr>
          <p:cNvPr id="49" name="Straight Connector 48"/>
          <p:cNvCxnSpPr/>
          <p:nvPr/>
        </p:nvCxnSpPr>
        <p:spPr>
          <a:xfrm>
            <a:off x="639011" y="864457"/>
            <a:ext cx="457200" cy="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Espace réservé de l’image 9">
            <a:extLst>
              <a:ext uri="{FF2B5EF4-FFF2-40B4-BE49-F238E27FC236}">
                <a16:creationId xmlns:a16="http://schemas.microsoft.com/office/drawing/2014/main" id="{97AECB70-7837-B643-B121-BA6AE1A5B707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2857132853"/>
      </p:ext>
    </p:extLst>
  </p:cSld>
  <p:clrMapOvr>
    <a:masterClrMapping/>
  </p:clrMapOvr>
  <p:transition spd="slow" advClick="0" advTm="100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7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75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25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75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25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75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25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75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25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750"/>
                            </p:stCondLst>
                            <p:childTnLst>
                              <p:par>
                                <p:cTn id="4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25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750"/>
                            </p:stCondLst>
                            <p:childTnLst>
                              <p:par>
                                <p:cTn id="5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250"/>
                            </p:stCondLst>
                            <p:childTnLst>
                              <p:par>
                                <p:cTn id="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750"/>
                            </p:stCondLst>
                            <p:childTnLst>
                              <p:par>
                                <p:cTn id="6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250"/>
                            </p:stCondLst>
                            <p:childTnLst>
                              <p:par>
                                <p:cTn id="6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5" grpId="0"/>
      <p:bldP spid="27" grpId="0"/>
      <p:bldP spid="41" grpId="0"/>
      <p:bldP spid="30" grpId="0"/>
      <p:bldP spid="45" grpId="0"/>
      <p:bldP spid="19" grpId="0"/>
      <p:bldP spid="37" grpId="0"/>
      <p:bldP spid="25" grpId="0" animBg="1"/>
      <p:bldP spid="48" grpId="0"/>
    </p:bldLst>
  </p:timing>
</p:sld>
</file>

<file path=ppt/theme/theme1.xml><?xml version="1.0" encoding="utf-8"?>
<a:theme xmlns:a="http://schemas.openxmlformats.org/drawingml/2006/main" name="Office Theme">
  <a:themeElements>
    <a:clrScheme name="Personnalisé 20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9BD16C"/>
      </a:accent1>
      <a:accent2>
        <a:srgbClr val="454545"/>
      </a:accent2>
      <a:accent3>
        <a:srgbClr val="5F5F5F"/>
      </a:accent3>
      <a:accent4>
        <a:srgbClr val="848484"/>
      </a:accent4>
      <a:accent5>
        <a:srgbClr val="A0A0A0"/>
      </a:accent5>
      <a:accent6>
        <a:srgbClr val="E3E3E3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3467</TotalTime>
  <Words>3278</Words>
  <Application>Microsoft Macintosh PowerPoint</Application>
  <PresentationFormat>Affichage à l'écran (16:9)</PresentationFormat>
  <Paragraphs>409</Paragraphs>
  <Slides>36</Slides>
  <Notes>11</Notes>
  <HiddenSlides>0</HiddenSlides>
  <MMClips>0</MMClips>
  <ScaleCrop>false</ScaleCrop>
  <HeadingPairs>
    <vt:vector size="6" baseType="variant">
      <vt:variant>
        <vt:lpstr>Polices utilisées</vt:lpstr>
      </vt:variant>
      <vt:variant>
        <vt:i4>8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36</vt:i4>
      </vt:variant>
    </vt:vector>
  </HeadingPairs>
  <TitlesOfParts>
    <vt:vector size="45" baseType="lpstr">
      <vt:lpstr>Arial</vt:lpstr>
      <vt:lpstr>Calibri</vt:lpstr>
      <vt:lpstr>Lato</vt:lpstr>
      <vt:lpstr>Lato Black</vt:lpstr>
      <vt:lpstr>Open Sans</vt:lpstr>
      <vt:lpstr>PT Sans</vt:lpstr>
      <vt:lpstr>Roboto</vt:lpstr>
      <vt:lpstr>Roboto light</vt:lpstr>
      <vt:lpstr>Office Theme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>Moorche 30 DVDs</Company>
  <LinksUpToDate>false</LinksUpToDate>
  <SharedDoc>false</SharedDoc>
  <HyperlinksChanged>false</HyperlinksChanged>
  <AppVersion>16.0012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JafarDesigns</dc:creator>
  <cp:lastModifiedBy>Utilisateur Microsoft Office</cp:lastModifiedBy>
  <cp:revision>535</cp:revision>
  <dcterms:created xsi:type="dcterms:W3CDTF">2016-02-17T14:20:29Z</dcterms:created>
  <dcterms:modified xsi:type="dcterms:W3CDTF">2018-11-10T13:50:31Z</dcterms:modified>
</cp:coreProperties>
</file>